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93" r:id="rId2"/>
    <p:sldId id="332" r:id="rId3"/>
    <p:sldId id="297" r:id="rId4"/>
    <p:sldId id="307" r:id="rId5"/>
    <p:sldId id="302" r:id="rId6"/>
    <p:sldId id="303" r:id="rId7"/>
    <p:sldId id="333" r:id="rId8"/>
    <p:sldId id="314" r:id="rId9"/>
    <p:sldId id="309" r:id="rId10"/>
    <p:sldId id="315" r:id="rId11"/>
    <p:sldId id="334" r:id="rId12"/>
    <p:sldId id="338" r:id="rId13"/>
    <p:sldId id="340" r:id="rId14"/>
    <p:sldId id="335" r:id="rId15"/>
    <p:sldId id="330" r:id="rId16"/>
    <p:sldId id="343" r:id="rId17"/>
    <p:sldId id="320" r:id="rId18"/>
    <p:sldId id="344" r:id="rId19"/>
    <p:sldId id="306" r:id="rId20"/>
    <p:sldId id="348" r:id="rId21"/>
    <p:sldId id="336" r:id="rId22"/>
    <p:sldId id="341" r:id="rId23"/>
    <p:sldId id="345" r:id="rId24"/>
    <p:sldId id="339" r:id="rId25"/>
    <p:sldId id="34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7337"/>
    <a:srgbClr val="B3828B"/>
    <a:srgbClr val="9EB8B5"/>
    <a:srgbClr val="F5CBCD"/>
    <a:srgbClr val="E7CEB2"/>
    <a:srgbClr val="E1E0E1"/>
    <a:srgbClr val="EEEEEE"/>
    <a:srgbClr val="C4A37D"/>
    <a:srgbClr val="6E69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94"/>
    <p:restoredTop sz="79704"/>
  </p:normalViewPr>
  <p:slideViewPr>
    <p:cSldViewPr snapToGrid="0" snapToObjects="1">
      <p:cViewPr>
        <p:scale>
          <a:sx n="118" d="100"/>
          <a:sy n="118" d="100"/>
        </p:scale>
        <p:origin x="160" y="-8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F7CC2-53EF-B74E-B820-70E6BA006F73}" type="datetimeFigureOut">
              <a:rPr lang="en-US" smtClean="0"/>
              <a:t>8/3/21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23715-C07C-B64A-9B47-6A4A63DBB242}" type="slidenum">
              <a:rPr lang="en-US" smtClean="0"/>
              <a:t>‹#›</a:t>
            </a:fld>
            <a:endParaRPr lang="en-US"/>
          </a:p>
        </p:txBody>
      </p:sp>
    </p:spTree>
    <p:extLst>
      <p:ext uri="{BB962C8B-B14F-4D97-AF65-F5344CB8AC3E}">
        <p14:creationId xmlns:p14="http://schemas.microsoft.com/office/powerpoint/2010/main" val="1178668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90081aae6b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90081aae6b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Only for main study</a:t>
            </a:r>
            <a:endParaRPr dirty="0"/>
          </a:p>
        </p:txBody>
      </p:sp>
    </p:spTree>
    <p:extLst>
      <p:ext uri="{BB962C8B-B14F-4D97-AF65-F5344CB8AC3E}">
        <p14:creationId xmlns:p14="http://schemas.microsoft.com/office/powerpoint/2010/main" val="217496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Overwhelming amount of choices can lead to indecision; cost of research for the consumer, harder for brands to differentiate themselves</a:t>
            </a:r>
          </a:p>
          <a:p>
            <a:r>
              <a:rPr lang="en-US" dirty="0"/>
              <a:t>Demand for value for money – wide range in the prices of products so the search for what is the best product fitting their budget </a:t>
            </a:r>
          </a:p>
          <a:p>
            <a:r>
              <a:rPr lang="en-US" dirty="0"/>
              <a:t>Cost of trial and error – not just costly in money but also risk on the effect to the face and the length of time it takes to see an effect</a:t>
            </a:r>
          </a:p>
        </p:txBody>
      </p:sp>
      <p:sp>
        <p:nvSpPr>
          <p:cNvPr id="4" name="Slide Number Placeholder 3"/>
          <p:cNvSpPr>
            <a:spLocks noGrp="1"/>
          </p:cNvSpPr>
          <p:nvPr>
            <p:ph type="sldNum" sz="quarter" idx="5"/>
          </p:nvPr>
        </p:nvSpPr>
        <p:spPr/>
        <p:txBody>
          <a:bodyPr/>
          <a:lstStyle/>
          <a:p>
            <a:fld id="{89123715-C07C-B64A-9B47-6A4A63DBB242}" type="slidenum">
              <a:rPr lang="en-US" smtClean="0"/>
              <a:t>2</a:t>
            </a:fld>
            <a:endParaRPr lang="en-US"/>
          </a:p>
        </p:txBody>
      </p:sp>
    </p:spTree>
    <p:extLst>
      <p:ext uri="{BB962C8B-B14F-4D97-AF65-F5344CB8AC3E}">
        <p14:creationId xmlns:p14="http://schemas.microsoft.com/office/powerpoint/2010/main" val="1107442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123715-C07C-B64A-9B47-6A4A63DBB242}" type="slidenum">
              <a:rPr lang="en-US" smtClean="0"/>
              <a:t>8</a:t>
            </a:fld>
            <a:endParaRPr lang="en-US"/>
          </a:p>
        </p:txBody>
      </p:sp>
    </p:spTree>
    <p:extLst>
      <p:ext uri="{BB962C8B-B14F-4D97-AF65-F5344CB8AC3E}">
        <p14:creationId xmlns:p14="http://schemas.microsoft.com/office/powerpoint/2010/main" val="379586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en-GB" sz="1400" dirty="0" err="1">
                <a:latin typeface="Fira Sans Extra Condensed"/>
              </a:rPr>
              <a:t>Dimethcone</a:t>
            </a:r>
            <a:r>
              <a:rPr lang="en-GB" sz="1400" dirty="0">
                <a:latin typeface="Fira Sans Extra Condensed"/>
              </a:rPr>
              <a:t> (emollient)giving a silky texture to products, seals hydration, and protects the skin</a:t>
            </a:r>
          </a:p>
          <a:p>
            <a:pPr marL="628650" lvl="1" indent="-171450">
              <a:buFont typeface="Arial" panose="020B0604020202020204" pitchFamily="34" charset="0"/>
              <a:buChar char="•"/>
            </a:pPr>
            <a:r>
              <a:rPr lang="en-GB" sz="1400" dirty="0">
                <a:latin typeface="Fira Sans Extra Condensed"/>
              </a:rPr>
              <a:t>Vitamin C c - antioxidant, antiaging, </a:t>
            </a:r>
            <a:r>
              <a:rPr lang="en-GB" sz="1400" dirty="0" err="1">
                <a:latin typeface="Fira Sans Extra Condensed"/>
              </a:rPr>
              <a:t>antipigmentary</a:t>
            </a:r>
            <a:r>
              <a:rPr lang="en-GB" sz="1400" dirty="0">
                <a:latin typeface="Fira Sans Extra Condensed"/>
              </a:rPr>
              <a:t>; antioxidant Protects against free radical damage, evens skin tone, and promotes collagen production.</a:t>
            </a:r>
          </a:p>
          <a:p>
            <a:pPr marL="628650" lvl="1" indent="-171450">
              <a:buFont typeface="Arial" panose="020B0604020202020204" pitchFamily="34" charset="0"/>
              <a:buChar char="•"/>
            </a:pPr>
            <a:r>
              <a:rPr lang="en-GB" sz="1400" dirty="0">
                <a:latin typeface="Fira Sans Extra Condensed"/>
              </a:rPr>
              <a:t>Tocopherol - Barrier booster, sealing in moisture, smooths skin, antioxidant.</a:t>
            </a:r>
            <a:r>
              <a:rPr lang="en-US" sz="1400" dirty="0">
                <a:latin typeface="Fira Sans Extra Condensed"/>
              </a:rPr>
              <a:t> </a:t>
            </a:r>
          </a:p>
          <a:p>
            <a:pPr marL="628650" lvl="1" indent="-171450">
              <a:buFont typeface="Arial" panose="020B0604020202020204" pitchFamily="34" charset="0"/>
              <a:buChar char="•"/>
            </a:pPr>
            <a:r>
              <a:rPr lang="en-US" sz="1400" dirty="0" err="1">
                <a:latin typeface="Fira Sans Extra Condensed"/>
              </a:rPr>
              <a:t>Vitanmin</a:t>
            </a:r>
            <a:r>
              <a:rPr lang="en-US" sz="1400" dirty="0">
                <a:latin typeface="Fira Sans Extra Condensed"/>
              </a:rPr>
              <a:t> </a:t>
            </a:r>
            <a:r>
              <a:rPr lang="en-GB" sz="1400" dirty="0">
                <a:latin typeface="Fira Sans Extra Condensed"/>
              </a:rPr>
              <a:t>e</a:t>
            </a:r>
          </a:p>
          <a:p>
            <a:pPr marL="628650" lvl="1" indent="-171450">
              <a:buFont typeface="Arial" panose="020B0604020202020204" pitchFamily="34" charset="0"/>
              <a:buChar char="•"/>
            </a:pPr>
            <a:r>
              <a:rPr lang="en-GB" sz="1400" dirty="0" err="1">
                <a:latin typeface="Fira Sans Extra Condensed"/>
              </a:rPr>
              <a:t>Capric</a:t>
            </a:r>
            <a:r>
              <a:rPr lang="en-GB" sz="1400" dirty="0">
                <a:latin typeface="Fira Sans Extra Condensed"/>
              </a:rPr>
              <a:t> triglyceride - Fatty acid and </a:t>
            </a:r>
            <a:r>
              <a:rPr lang="en-GB" sz="1400" dirty="0" err="1">
                <a:latin typeface="Fira Sans Extra Condensed"/>
              </a:rPr>
              <a:t>emollient,MAIN</a:t>
            </a:r>
            <a:r>
              <a:rPr lang="en-GB" sz="1400" dirty="0">
                <a:latin typeface="Fira Sans Extra Condensed"/>
              </a:rPr>
              <a:t> BENEFITS: It's most often used for formulation purposes as an excellent emulsifier and dispersing agent, notes Rodney. However, it also helps hydrate the skin and is an antioxidant; somewhat of a unicorn ingredient </a:t>
            </a:r>
          </a:p>
          <a:p>
            <a:pPr marL="628650" lvl="1" indent="-171450">
              <a:buFont typeface="Arial" panose="020B0604020202020204" pitchFamily="34" charset="0"/>
              <a:buChar char="•"/>
            </a:pPr>
            <a:r>
              <a:rPr lang="en-GB" sz="1400" dirty="0" err="1">
                <a:latin typeface="Fira Sans Extra Condensed"/>
              </a:rPr>
              <a:t>Isostearyl</a:t>
            </a:r>
            <a:r>
              <a:rPr lang="en-GB" sz="1400" dirty="0">
                <a:latin typeface="Fira Sans Extra Condensed"/>
              </a:rPr>
              <a:t> alcohol – Alcohol</a:t>
            </a:r>
          </a:p>
          <a:p>
            <a:pPr marL="1085850" lvl="2" indent="-171450">
              <a:buFont typeface="Arial" panose="020B0604020202020204" pitchFamily="34" charset="0"/>
              <a:buChar char="•"/>
            </a:pPr>
            <a:r>
              <a:rPr lang="en-GB" sz="1400" dirty="0">
                <a:latin typeface="Fira Sans Extra Condensed"/>
              </a:rPr>
              <a:t>MAIN BENEFITS: Alcohol </a:t>
            </a:r>
            <a:r>
              <a:rPr lang="en-GB" sz="1400" dirty="0" err="1">
                <a:latin typeface="Fira Sans Extra Condensed"/>
              </a:rPr>
              <a:t>denat</a:t>
            </a:r>
            <a:r>
              <a:rPr lang="en-GB" sz="1400" dirty="0">
                <a:latin typeface="Fira Sans Extra Condensed"/>
              </a:rPr>
              <a:t> is largely used in skincare and cosmetics more for its formulation benefits, rather than having any actual positive effects on the skin. It helps products spread easily and absorb quickly and acts as a preservative</a:t>
            </a:r>
          </a:p>
          <a:p>
            <a:endParaRPr lang="en-US" dirty="0"/>
          </a:p>
        </p:txBody>
      </p:sp>
      <p:sp>
        <p:nvSpPr>
          <p:cNvPr id="4" name="Slide Number Placeholder 3"/>
          <p:cNvSpPr>
            <a:spLocks noGrp="1"/>
          </p:cNvSpPr>
          <p:nvPr>
            <p:ph type="sldNum" sz="quarter" idx="5"/>
          </p:nvPr>
        </p:nvSpPr>
        <p:spPr/>
        <p:txBody>
          <a:bodyPr/>
          <a:lstStyle/>
          <a:p>
            <a:fld id="{89123715-C07C-B64A-9B47-6A4A63DBB242}" type="slidenum">
              <a:rPr lang="en-US" smtClean="0"/>
              <a:t>15</a:t>
            </a:fld>
            <a:endParaRPr lang="en-US"/>
          </a:p>
        </p:txBody>
      </p:sp>
    </p:spTree>
    <p:extLst>
      <p:ext uri="{BB962C8B-B14F-4D97-AF65-F5344CB8AC3E}">
        <p14:creationId xmlns:p14="http://schemas.microsoft.com/office/powerpoint/2010/main" val="482585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123715-C07C-B64A-9B47-6A4A63DBB242}" type="slidenum">
              <a:rPr lang="en-US" smtClean="0"/>
              <a:t>16</a:t>
            </a:fld>
            <a:endParaRPr lang="en-US"/>
          </a:p>
        </p:txBody>
      </p:sp>
    </p:spTree>
    <p:extLst>
      <p:ext uri="{BB962C8B-B14F-4D97-AF65-F5344CB8AC3E}">
        <p14:creationId xmlns:p14="http://schemas.microsoft.com/office/powerpoint/2010/main" val="373417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9d404a8a18_9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9d404a8a18_9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708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60200" y="1220267"/>
            <a:ext cx="5271600" cy="19184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
        <p:nvSpPr>
          <p:cNvPr id="10" name="Google Shape;10;p2"/>
          <p:cNvSpPr txBox="1">
            <a:spLocks noGrp="1"/>
          </p:cNvSpPr>
          <p:nvPr>
            <p:ph type="subTitle" idx="1"/>
          </p:nvPr>
        </p:nvSpPr>
        <p:spPr>
          <a:xfrm>
            <a:off x="4742417" y="3355133"/>
            <a:ext cx="2707200" cy="55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867"/>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1" name="Google Shape;11;p2"/>
          <p:cNvSpPr/>
          <p:nvPr/>
        </p:nvSpPr>
        <p:spPr>
          <a:xfrm>
            <a:off x="-9267" y="6666800"/>
            <a:ext cx="12201200" cy="264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630785" y="255261"/>
            <a:ext cx="151932" cy="264971"/>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973069" y="980251"/>
            <a:ext cx="131604" cy="268608"/>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 name="Google Shape;14;p2"/>
          <p:cNvGrpSpPr/>
          <p:nvPr/>
        </p:nvGrpSpPr>
        <p:grpSpPr>
          <a:xfrm flipH="1">
            <a:off x="-468" y="17453"/>
            <a:ext cx="220585" cy="209543"/>
            <a:chOff x="8955716" y="471723"/>
            <a:chExt cx="181742" cy="172643"/>
          </a:xfrm>
        </p:grpSpPr>
        <p:sp>
          <p:nvSpPr>
            <p:cNvPr id="15" name="Google Shape;15;p2"/>
            <p:cNvSpPr/>
            <p:nvPr/>
          </p:nvSpPr>
          <p:spPr>
            <a:xfrm flipH="1">
              <a:off x="9114029" y="511309"/>
              <a:ext cx="23429" cy="50185"/>
            </a:xfrm>
            <a:custGeom>
              <a:avLst/>
              <a:gdLst/>
              <a:ahLst/>
              <a:cxnLst/>
              <a:rect l="l" t="t" r="r" b="b"/>
              <a:pathLst>
                <a:path w="1331" h="2851" extrusionOk="0">
                  <a:moveTo>
                    <a:pt x="0" y="0"/>
                  </a:moveTo>
                  <a:lnTo>
                    <a:pt x="0" y="824"/>
                  </a:lnTo>
                  <a:cubicBezTo>
                    <a:pt x="348" y="1520"/>
                    <a:pt x="728" y="2186"/>
                    <a:pt x="1140" y="2851"/>
                  </a:cubicBezTo>
                  <a:cubicBezTo>
                    <a:pt x="1203" y="2787"/>
                    <a:pt x="1267" y="2724"/>
                    <a:pt x="1330" y="2692"/>
                  </a:cubicBezTo>
                  <a:cubicBezTo>
                    <a:pt x="887" y="1805"/>
                    <a:pt x="412" y="88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flipH="1">
              <a:off x="9013131" y="471723"/>
              <a:ext cx="124326" cy="83647"/>
            </a:xfrm>
            <a:custGeom>
              <a:avLst/>
              <a:gdLst/>
              <a:ahLst/>
              <a:cxnLst/>
              <a:rect l="l" t="t" r="r" b="b"/>
              <a:pathLst>
                <a:path w="7063" h="4752" extrusionOk="0">
                  <a:moveTo>
                    <a:pt x="0" y="1"/>
                  </a:moveTo>
                  <a:lnTo>
                    <a:pt x="0" y="539"/>
                  </a:lnTo>
                  <a:cubicBezTo>
                    <a:pt x="2058" y="2249"/>
                    <a:pt x="4370" y="3674"/>
                    <a:pt x="6809" y="4751"/>
                  </a:cubicBezTo>
                  <a:cubicBezTo>
                    <a:pt x="6872" y="4625"/>
                    <a:pt x="6936" y="4498"/>
                    <a:pt x="7062" y="4371"/>
                  </a:cubicBezTo>
                  <a:cubicBezTo>
                    <a:pt x="4592" y="3104"/>
                    <a:pt x="2217" y="16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flipH="1">
              <a:off x="8955716" y="540440"/>
              <a:ext cx="64689" cy="71378"/>
            </a:xfrm>
            <a:custGeom>
              <a:avLst/>
              <a:gdLst/>
              <a:ahLst/>
              <a:cxnLst/>
              <a:rect l="l" t="t" r="r" b="b"/>
              <a:pathLst>
                <a:path w="3675" h="4055" extrusionOk="0">
                  <a:moveTo>
                    <a:pt x="1434" y="1"/>
                  </a:moveTo>
                  <a:cubicBezTo>
                    <a:pt x="1244" y="1"/>
                    <a:pt x="1050" y="37"/>
                    <a:pt x="856" y="119"/>
                  </a:cubicBezTo>
                  <a:cubicBezTo>
                    <a:pt x="697" y="182"/>
                    <a:pt x="507" y="309"/>
                    <a:pt x="381" y="467"/>
                  </a:cubicBezTo>
                  <a:cubicBezTo>
                    <a:pt x="1109" y="847"/>
                    <a:pt x="1806" y="1227"/>
                    <a:pt x="2534" y="1639"/>
                  </a:cubicBezTo>
                  <a:cubicBezTo>
                    <a:pt x="2643" y="1693"/>
                    <a:pt x="2588" y="1842"/>
                    <a:pt x="2490" y="1842"/>
                  </a:cubicBezTo>
                  <a:cubicBezTo>
                    <a:pt x="2474" y="1842"/>
                    <a:pt x="2457" y="1838"/>
                    <a:pt x="2439" y="1829"/>
                  </a:cubicBezTo>
                  <a:cubicBezTo>
                    <a:pt x="1679" y="1544"/>
                    <a:pt x="919" y="1196"/>
                    <a:pt x="159" y="847"/>
                  </a:cubicBezTo>
                  <a:lnTo>
                    <a:pt x="159" y="847"/>
                  </a:lnTo>
                  <a:cubicBezTo>
                    <a:pt x="1" y="1386"/>
                    <a:pt x="1" y="1987"/>
                    <a:pt x="191" y="2526"/>
                  </a:cubicBezTo>
                  <a:cubicBezTo>
                    <a:pt x="431" y="3367"/>
                    <a:pt x="1185" y="3924"/>
                    <a:pt x="2047" y="3924"/>
                  </a:cubicBezTo>
                  <a:cubicBezTo>
                    <a:pt x="2093" y="3924"/>
                    <a:pt x="2139" y="3922"/>
                    <a:pt x="2186" y="3919"/>
                  </a:cubicBezTo>
                  <a:lnTo>
                    <a:pt x="2186" y="3919"/>
                  </a:lnTo>
                  <a:cubicBezTo>
                    <a:pt x="2186" y="3951"/>
                    <a:pt x="2154" y="3982"/>
                    <a:pt x="2154" y="3982"/>
                  </a:cubicBezTo>
                  <a:cubicBezTo>
                    <a:pt x="2128" y="4008"/>
                    <a:pt x="2144" y="4054"/>
                    <a:pt x="2185" y="4054"/>
                  </a:cubicBezTo>
                  <a:cubicBezTo>
                    <a:pt x="2194" y="4054"/>
                    <a:pt x="2205" y="4052"/>
                    <a:pt x="2217" y="4046"/>
                  </a:cubicBezTo>
                  <a:cubicBezTo>
                    <a:pt x="2249" y="4014"/>
                    <a:pt x="2312" y="3951"/>
                    <a:pt x="2376" y="3919"/>
                  </a:cubicBezTo>
                  <a:cubicBezTo>
                    <a:pt x="2502" y="3919"/>
                    <a:pt x="2661" y="3887"/>
                    <a:pt x="2819" y="3856"/>
                  </a:cubicBezTo>
                  <a:cubicBezTo>
                    <a:pt x="3041" y="3792"/>
                    <a:pt x="3072" y="3507"/>
                    <a:pt x="2882" y="3381"/>
                  </a:cubicBezTo>
                  <a:cubicBezTo>
                    <a:pt x="3389" y="2779"/>
                    <a:pt x="3674" y="2082"/>
                    <a:pt x="3262" y="1291"/>
                  </a:cubicBezTo>
                  <a:cubicBezTo>
                    <a:pt x="2907" y="605"/>
                    <a:pt x="2205" y="1"/>
                    <a:pt x="1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flipH="1">
              <a:off x="8973864" y="548660"/>
              <a:ext cx="43760" cy="24203"/>
            </a:xfrm>
            <a:custGeom>
              <a:avLst/>
              <a:gdLst/>
              <a:ahLst/>
              <a:cxnLst/>
              <a:rect l="l" t="t" r="r" b="b"/>
              <a:pathLst>
                <a:path w="2486" h="1375" extrusionOk="0">
                  <a:moveTo>
                    <a:pt x="223" y="0"/>
                  </a:moveTo>
                  <a:cubicBezTo>
                    <a:pt x="128" y="127"/>
                    <a:pt x="64" y="254"/>
                    <a:pt x="1" y="380"/>
                  </a:cubicBezTo>
                  <a:cubicBezTo>
                    <a:pt x="761" y="729"/>
                    <a:pt x="1521" y="1077"/>
                    <a:pt x="2281" y="1362"/>
                  </a:cubicBezTo>
                  <a:cubicBezTo>
                    <a:pt x="2299" y="1371"/>
                    <a:pt x="2316" y="1375"/>
                    <a:pt x="2332" y="1375"/>
                  </a:cubicBezTo>
                  <a:cubicBezTo>
                    <a:pt x="2430" y="1375"/>
                    <a:pt x="2485" y="1226"/>
                    <a:pt x="2376" y="1172"/>
                  </a:cubicBezTo>
                  <a:cubicBezTo>
                    <a:pt x="1648" y="760"/>
                    <a:pt x="951" y="38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flipH="1">
              <a:off x="9052913" y="549012"/>
              <a:ext cx="84545" cy="95353"/>
            </a:xfrm>
            <a:custGeom>
              <a:avLst/>
              <a:gdLst/>
              <a:ahLst/>
              <a:cxnLst/>
              <a:rect l="l" t="t" r="r" b="b"/>
              <a:pathLst>
                <a:path w="4803" h="5417" extrusionOk="0">
                  <a:moveTo>
                    <a:pt x="2801" y="0"/>
                  </a:moveTo>
                  <a:cubicBezTo>
                    <a:pt x="2636" y="0"/>
                    <a:pt x="2462" y="24"/>
                    <a:pt x="2280" y="75"/>
                  </a:cubicBezTo>
                  <a:cubicBezTo>
                    <a:pt x="1932" y="170"/>
                    <a:pt x="1615" y="329"/>
                    <a:pt x="1330" y="550"/>
                  </a:cubicBezTo>
                  <a:cubicBezTo>
                    <a:pt x="1742" y="1310"/>
                    <a:pt x="2153" y="2070"/>
                    <a:pt x="2597" y="2799"/>
                  </a:cubicBezTo>
                  <a:cubicBezTo>
                    <a:pt x="2644" y="2870"/>
                    <a:pt x="2567" y="2959"/>
                    <a:pt x="2499" y="2959"/>
                  </a:cubicBezTo>
                  <a:cubicBezTo>
                    <a:pt x="2476" y="2959"/>
                    <a:pt x="2454" y="2949"/>
                    <a:pt x="2439" y="2925"/>
                  </a:cubicBezTo>
                  <a:cubicBezTo>
                    <a:pt x="1995" y="2197"/>
                    <a:pt x="1552" y="1437"/>
                    <a:pt x="1140" y="709"/>
                  </a:cubicBezTo>
                  <a:cubicBezTo>
                    <a:pt x="602" y="1152"/>
                    <a:pt x="222" y="1722"/>
                    <a:pt x="0" y="2355"/>
                  </a:cubicBezTo>
                  <a:lnTo>
                    <a:pt x="0" y="4319"/>
                  </a:lnTo>
                  <a:cubicBezTo>
                    <a:pt x="425" y="5144"/>
                    <a:pt x="1562" y="5416"/>
                    <a:pt x="2551" y="5416"/>
                  </a:cubicBezTo>
                  <a:cubicBezTo>
                    <a:pt x="2814" y="5416"/>
                    <a:pt x="3067" y="5397"/>
                    <a:pt x="3294" y="5364"/>
                  </a:cubicBezTo>
                  <a:cubicBezTo>
                    <a:pt x="3484" y="5332"/>
                    <a:pt x="3547" y="5079"/>
                    <a:pt x="3357" y="4952"/>
                  </a:cubicBezTo>
                  <a:cubicBezTo>
                    <a:pt x="4180" y="4541"/>
                    <a:pt x="4655" y="3749"/>
                    <a:pt x="4719" y="2609"/>
                  </a:cubicBezTo>
                  <a:cubicBezTo>
                    <a:pt x="4803" y="1404"/>
                    <a:pt x="4069" y="0"/>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flipH="1">
              <a:off x="9090935" y="558694"/>
              <a:ext cx="26457" cy="42492"/>
            </a:xfrm>
            <a:custGeom>
              <a:avLst/>
              <a:gdLst/>
              <a:ahLst/>
              <a:cxnLst/>
              <a:rect l="l" t="t" r="r" b="b"/>
              <a:pathLst>
                <a:path w="1503" h="2414" extrusionOk="0">
                  <a:moveTo>
                    <a:pt x="190" y="0"/>
                  </a:moveTo>
                  <a:cubicBezTo>
                    <a:pt x="127" y="32"/>
                    <a:pt x="63" y="95"/>
                    <a:pt x="0" y="159"/>
                  </a:cubicBezTo>
                  <a:cubicBezTo>
                    <a:pt x="412" y="887"/>
                    <a:pt x="855" y="1647"/>
                    <a:pt x="1299" y="2375"/>
                  </a:cubicBezTo>
                  <a:cubicBezTo>
                    <a:pt x="1316" y="2402"/>
                    <a:pt x="1342" y="2414"/>
                    <a:pt x="1368" y="2414"/>
                  </a:cubicBezTo>
                  <a:cubicBezTo>
                    <a:pt x="1434" y="2414"/>
                    <a:pt x="1502" y="2339"/>
                    <a:pt x="1457" y="2249"/>
                  </a:cubicBezTo>
                  <a:cubicBezTo>
                    <a:pt x="1013" y="1520"/>
                    <a:pt x="602" y="76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 name="Google Shape;21;p2"/>
          <p:cNvSpPr/>
          <p:nvPr/>
        </p:nvSpPr>
        <p:spPr>
          <a:xfrm>
            <a:off x="121198" y="-8145"/>
            <a:ext cx="1084657" cy="1006336"/>
          </a:xfrm>
          <a:custGeom>
            <a:avLst/>
            <a:gdLst/>
            <a:ahLst/>
            <a:cxnLst/>
            <a:rect l="l" t="t" r="r" b="b"/>
            <a:pathLst>
              <a:path w="63455" h="58873" extrusionOk="0">
                <a:moveTo>
                  <a:pt x="51769" y="6872"/>
                </a:moveTo>
                <a:cubicBezTo>
                  <a:pt x="52624" y="7506"/>
                  <a:pt x="53257" y="8424"/>
                  <a:pt x="53067" y="9501"/>
                </a:cubicBezTo>
                <a:cubicBezTo>
                  <a:pt x="51769" y="9722"/>
                  <a:pt x="50439" y="9881"/>
                  <a:pt x="49109" y="9912"/>
                </a:cubicBezTo>
                <a:cubicBezTo>
                  <a:pt x="47430" y="10039"/>
                  <a:pt x="45784" y="10324"/>
                  <a:pt x="44137" y="10514"/>
                </a:cubicBezTo>
                <a:cubicBezTo>
                  <a:pt x="43060" y="10609"/>
                  <a:pt x="42015" y="10704"/>
                  <a:pt x="40938" y="10799"/>
                </a:cubicBezTo>
                <a:cubicBezTo>
                  <a:pt x="40907" y="10736"/>
                  <a:pt x="40875" y="10704"/>
                  <a:pt x="40812" y="10704"/>
                </a:cubicBezTo>
                <a:cubicBezTo>
                  <a:pt x="39545" y="10704"/>
                  <a:pt x="38278" y="10799"/>
                  <a:pt x="37011" y="10926"/>
                </a:cubicBezTo>
                <a:cubicBezTo>
                  <a:pt x="38911" y="10451"/>
                  <a:pt x="40780" y="9976"/>
                  <a:pt x="42648" y="9469"/>
                </a:cubicBezTo>
                <a:cubicBezTo>
                  <a:pt x="45689" y="8646"/>
                  <a:pt x="48602" y="7316"/>
                  <a:pt x="51769" y="6872"/>
                </a:cubicBezTo>
                <a:close/>
                <a:moveTo>
                  <a:pt x="47082" y="5637"/>
                </a:moveTo>
                <a:cubicBezTo>
                  <a:pt x="47937" y="5637"/>
                  <a:pt x="48792" y="5732"/>
                  <a:pt x="49616" y="5922"/>
                </a:cubicBezTo>
                <a:cubicBezTo>
                  <a:pt x="50312" y="6080"/>
                  <a:pt x="50946" y="6334"/>
                  <a:pt x="51547" y="6714"/>
                </a:cubicBezTo>
                <a:cubicBezTo>
                  <a:pt x="48792" y="7126"/>
                  <a:pt x="46195" y="8202"/>
                  <a:pt x="43535" y="9026"/>
                </a:cubicBezTo>
                <a:cubicBezTo>
                  <a:pt x="40970" y="9786"/>
                  <a:pt x="38373" y="10324"/>
                  <a:pt x="35808" y="11084"/>
                </a:cubicBezTo>
                <a:cubicBezTo>
                  <a:pt x="35618" y="11116"/>
                  <a:pt x="35428" y="11147"/>
                  <a:pt x="35238" y="11179"/>
                </a:cubicBezTo>
                <a:cubicBezTo>
                  <a:pt x="36885" y="10419"/>
                  <a:pt x="38531" y="9627"/>
                  <a:pt x="40146" y="8804"/>
                </a:cubicBezTo>
                <a:cubicBezTo>
                  <a:pt x="42427" y="7632"/>
                  <a:pt x="44770" y="6745"/>
                  <a:pt x="47050" y="5637"/>
                </a:cubicBezTo>
                <a:close/>
                <a:moveTo>
                  <a:pt x="46797" y="5605"/>
                </a:moveTo>
                <a:cubicBezTo>
                  <a:pt x="44517" y="6555"/>
                  <a:pt x="42268" y="7411"/>
                  <a:pt x="40051" y="8551"/>
                </a:cubicBezTo>
                <a:cubicBezTo>
                  <a:pt x="38314" y="9435"/>
                  <a:pt x="36166" y="10131"/>
                  <a:pt x="34552" y="11298"/>
                </a:cubicBezTo>
                <a:lnTo>
                  <a:pt x="34552" y="11298"/>
                </a:lnTo>
                <a:cubicBezTo>
                  <a:pt x="35867" y="10074"/>
                  <a:pt x="37154" y="8761"/>
                  <a:pt x="38626" y="7727"/>
                </a:cubicBezTo>
                <a:cubicBezTo>
                  <a:pt x="40273" y="6587"/>
                  <a:pt x="42237" y="6049"/>
                  <a:pt x="44200" y="5795"/>
                </a:cubicBezTo>
                <a:cubicBezTo>
                  <a:pt x="45055" y="5669"/>
                  <a:pt x="45910" y="5605"/>
                  <a:pt x="46797" y="5605"/>
                </a:cubicBezTo>
                <a:close/>
                <a:moveTo>
                  <a:pt x="53004" y="9817"/>
                </a:moveTo>
                <a:cubicBezTo>
                  <a:pt x="53004" y="9881"/>
                  <a:pt x="52972" y="9944"/>
                  <a:pt x="52972" y="9976"/>
                </a:cubicBezTo>
                <a:cubicBezTo>
                  <a:pt x="52592" y="10957"/>
                  <a:pt x="51737" y="11717"/>
                  <a:pt x="50724" y="12319"/>
                </a:cubicBezTo>
                <a:cubicBezTo>
                  <a:pt x="50398" y="12330"/>
                  <a:pt x="50072" y="12334"/>
                  <a:pt x="49745" y="12334"/>
                </a:cubicBezTo>
                <a:cubicBezTo>
                  <a:pt x="47114" y="12334"/>
                  <a:pt x="44444" y="12031"/>
                  <a:pt x="41825" y="12003"/>
                </a:cubicBezTo>
                <a:cubicBezTo>
                  <a:pt x="40368" y="11971"/>
                  <a:pt x="38911" y="11939"/>
                  <a:pt x="37486" y="11876"/>
                </a:cubicBezTo>
                <a:cubicBezTo>
                  <a:pt x="36790" y="11844"/>
                  <a:pt x="36124" y="11749"/>
                  <a:pt x="35428" y="11686"/>
                </a:cubicBezTo>
                <a:cubicBezTo>
                  <a:pt x="36536" y="11496"/>
                  <a:pt x="37645" y="11337"/>
                  <a:pt x="38721" y="11211"/>
                </a:cubicBezTo>
                <a:cubicBezTo>
                  <a:pt x="40368" y="11084"/>
                  <a:pt x="42015" y="10989"/>
                  <a:pt x="43662" y="10831"/>
                </a:cubicBezTo>
                <a:cubicBezTo>
                  <a:pt x="45340" y="10704"/>
                  <a:pt x="47019" y="10419"/>
                  <a:pt x="48697" y="10261"/>
                </a:cubicBezTo>
                <a:cubicBezTo>
                  <a:pt x="50122" y="10102"/>
                  <a:pt x="51579" y="10102"/>
                  <a:pt x="53004" y="9817"/>
                </a:cubicBezTo>
                <a:close/>
                <a:moveTo>
                  <a:pt x="34604" y="11876"/>
                </a:moveTo>
                <a:lnTo>
                  <a:pt x="34604" y="11876"/>
                </a:lnTo>
                <a:cubicBezTo>
                  <a:pt x="35744" y="11939"/>
                  <a:pt x="36853" y="12098"/>
                  <a:pt x="37961" y="12161"/>
                </a:cubicBezTo>
                <a:cubicBezTo>
                  <a:pt x="39450" y="12224"/>
                  <a:pt x="40907" y="12256"/>
                  <a:pt x="42363" y="12288"/>
                </a:cubicBezTo>
                <a:cubicBezTo>
                  <a:pt x="45024" y="12319"/>
                  <a:pt x="47715" y="12509"/>
                  <a:pt x="50376" y="12509"/>
                </a:cubicBezTo>
                <a:cubicBezTo>
                  <a:pt x="48982" y="13206"/>
                  <a:pt x="47525" y="13713"/>
                  <a:pt x="46005" y="14029"/>
                </a:cubicBezTo>
                <a:cubicBezTo>
                  <a:pt x="45067" y="14236"/>
                  <a:pt x="44138" y="14331"/>
                  <a:pt x="43221" y="14331"/>
                </a:cubicBezTo>
                <a:cubicBezTo>
                  <a:pt x="40210" y="14331"/>
                  <a:pt x="37323" y="13308"/>
                  <a:pt x="34604" y="11876"/>
                </a:cubicBezTo>
                <a:close/>
                <a:moveTo>
                  <a:pt x="18105" y="12351"/>
                </a:moveTo>
                <a:cubicBezTo>
                  <a:pt x="19213" y="12351"/>
                  <a:pt x="20322" y="12414"/>
                  <a:pt x="21430" y="12573"/>
                </a:cubicBezTo>
                <a:cubicBezTo>
                  <a:pt x="22633" y="12794"/>
                  <a:pt x="23742" y="13333"/>
                  <a:pt x="24692" y="14093"/>
                </a:cubicBezTo>
                <a:cubicBezTo>
                  <a:pt x="25135" y="14409"/>
                  <a:pt x="25515" y="14758"/>
                  <a:pt x="25895" y="15138"/>
                </a:cubicBezTo>
                <a:cubicBezTo>
                  <a:pt x="24502" y="14568"/>
                  <a:pt x="23140" y="13998"/>
                  <a:pt x="21715" y="13523"/>
                </a:cubicBezTo>
                <a:cubicBezTo>
                  <a:pt x="20575" y="13174"/>
                  <a:pt x="19340" y="12573"/>
                  <a:pt x="18136" y="12383"/>
                </a:cubicBezTo>
                <a:cubicBezTo>
                  <a:pt x="18105" y="12383"/>
                  <a:pt x="18105" y="12383"/>
                  <a:pt x="18105" y="12351"/>
                </a:cubicBezTo>
                <a:close/>
                <a:moveTo>
                  <a:pt x="9223" y="14926"/>
                </a:moveTo>
                <a:cubicBezTo>
                  <a:pt x="10812" y="14926"/>
                  <a:pt x="12361" y="15312"/>
                  <a:pt x="13893" y="15929"/>
                </a:cubicBezTo>
                <a:cubicBezTo>
                  <a:pt x="13893" y="15929"/>
                  <a:pt x="13893" y="15961"/>
                  <a:pt x="13893" y="15993"/>
                </a:cubicBezTo>
                <a:cubicBezTo>
                  <a:pt x="13861" y="15993"/>
                  <a:pt x="13798" y="16024"/>
                  <a:pt x="13766" y="16056"/>
                </a:cubicBezTo>
                <a:cubicBezTo>
                  <a:pt x="12214" y="16151"/>
                  <a:pt x="10726" y="16373"/>
                  <a:pt x="9174" y="16373"/>
                </a:cubicBezTo>
                <a:cubicBezTo>
                  <a:pt x="7703" y="16346"/>
                  <a:pt x="6231" y="16271"/>
                  <a:pt x="4740" y="16271"/>
                </a:cubicBezTo>
                <a:cubicBezTo>
                  <a:pt x="4498" y="16271"/>
                  <a:pt x="4255" y="16273"/>
                  <a:pt x="4012" y="16278"/>
                </a:cubicBezTo>
                <a:cubicBezTo>
                  <a:pt x="5057" y="15708"/>
                  <a:pt x="6197" y="15328"/>
                  <a:pt x="7369" y="15106"/>
                </a:cubicBezTo>
                <a:cubicBezTo>
                  <a:pt x="7994" y="14983"/>
                  <a:pt x="8611" y="14926"/>
                  <a:pt x="9223" y="14926"/>
                </a:cubicBezTo>
                <a:close/>
                <a:moveTo>
                  <a:pt x="18485" y="12604"/>
                </a:moveTo>
                <a:lnTo>
                  <a:pt x="18485" y="12604"/>
                </a:lnTo>
                <a:cubicBezTo>
                  <a:pt x="19530" y="12984"/>
                  <a:pt x="20575" y="13364"/>
                  <a:pt x="21652" y="13681"/>
                </a:cubicBezTo>
                <a:cubicBezTo>
                  <a:pt x="23140" y="14156"/>
                  <a:pt x="24534" y="14758"/>
                  <a:pt x="25990" y="15264"/>
                </a:cubicBezTo>
                <a:lnTo>
                  <a:pt x="26022" y="15264"/>
                </a:lnTo>
                <a:cubicBezTo>
                  <a:pt x="26402" y="15644"/>
                  <a:pt x="26719" y="16056"/>
                  <a:pt x="27004" y="16499"/>
                </a:cubicBezTo>
                <a:cubicBezTo>
                  <a:pt x="27225" y="16848"/>
                  <a:pt x="27384" y="17260"/>
                  <a:pt x="27479" y="17671"/>
                </a:cubicBezTo>
                <a:cubicBezTo>
                  <a:pt x="26117" y="16658"/>
                  <a:pt x="24534" y="16024"/>
                  <a:pt x="23045" y="15233"/>
                </a:cubicBezTo>
                <a:cubicBezTo>
                  <a:pt x="21588" y="14473"/>
                  <a:pt x="20195" y="13586"/>
                  <a:pt x="18770" y="12826"/>
                </a:cubicBezTo>
                <a:cubicBezTo>
                  <a:pt x="18675" y="12763"/>
                  <a:pt x="18580" y="12699"/>
                  <a:pt x="18485" y="12604"/>
                </a:cubicBezTo>
                <a:close/>
                <a:moveTo>
                  <a:pt x="3885" y="16341"/>
                </a:moveTo>
                <a:cubicBezTo>
                  <a:pt x="3917" y="16341"/>
                  <a:pt x="3917" y="16373"/>
                  <a:pt x="3949" y="16373"/>
                </a:cubicBezTo>
                <a:cubicBezTo>
                  <a:pt x="5691" y="16373"/>
                  <a:pt x="7432" y="16499"/>
                  <a:pt x="9206" y="16531"/>
                </a:cubicBezTo>
                <a:cubicBezTo>
                  <a:pt x="9570" y="16531"/>
                  <a:pt x="9958" y="16539"/>
                  <a:pt x="10354" y="16539"/>
                </a:cubicBezTo>
                <a:cubicBezTo>
                  <a:pt x="10750" y="16539"/>
                  <a:pt x="11153" y="16531"/>
                  <a:pt x="11549" y="16499"/>
                </a:cubicBezTo>
                <a:lnTo>
                  <a:pt x="11549" y="16499"/>
                </a:lnTo>
                <a:cubicBezTo>
                  <a:pt x="10504" y="16785"/>
                  <a:pt x="9427" y="17101"/>
                  <a:pt x="8382" y="17355"/>
                </a:cubicBezTo>
                <a:cubicBezTo>
                  <a:pt x="6451" y="17798"/>
                  <a:pt x="4487" y="18241"/>
                  <a:pt x="2524" y="18621"/>
                </a:cubicBezTo>
                <a:lnTo>
                  <a:pt x="2492" y="18621"/>
                </a:lnTo>
                <a:cubicBezTo>
                  <a:pt x="2492" y="18495"/>
                  <a:pt x="2492" y="18400"/>
                  <a:pt x="2492" y="18273"/>
                </a:cubicBezTo>
                <a:cubicBezTo>
                  <a:pt x="2587" y="17450"/>
                  <a:pt x="3157" y="16816"/>
                  <a:pt x="3885" y="16341"/>
                </a:cubicBezTo>
                <a:close/>
                <a:moveTo>
                  <a:pt x="19372" y="13269"/>
                </a:moveTo>
                <a:lnTo>
                  <a:pt x="19372" y="13269"/>
                </a:lnTo>
                <a:cubicBezTo>
                  <a:pt x="20385" y="13871"/>
                  <a:pt x="21398" y="14473"/>
                  <a:pt x="22443" y="15043"/>
                </a:cubicBezTo>
                <a:cubicBezTo>
                  <a:pt x="24122" y="15993"/>
                  <a:pt x="25959" y="16658"/>
                  <a:pt x="27511" y="17830"/>
                </a:cubicBezTo>
                <a:cubicBezTo>
                  <a:pt x="27669" y="18431"/>
                  <a:pt x="27479" y="19096"/>
                  <a:pt x="26972" y="19508"/>
                </a:cubicBezTo>
                <a:cubicBezTo>
                  <a:pt x="26307" y="19065"/>
                  <a:pt x="25674" y="18558"/>
                  <a:pt x="25072" y="18020"/>
                </a:cubicBezTo>
                <a:cubicBezTo>
                  <a:pt x="24280" y="17355"/>
                  <a:pt x="23457" y="16785"/>
                  <a:pt x="22665" y="16151"/>
                </a:cubicBezTo>
                <a:cubicBezTo>
                  <a:pt x="22127" y="15739"/>
                  <a:pt x="21652" y="15296"/>
                  <a:pt x="21145" y="14884"/>
                </a:cubicBezTo>
                <a:cubicBezTo>
                  <a:pt x="21145" y="14853"/>
                  <a:pt x="21145" y="14821"/>
                  <a:pt x="21113" y="14789"/>
                </a:cubicBezTo>
                <a:cubicBezTo>
                  <a:pt x="20575" y="14251"/>
                  <a:pt x="19973" y="13744"/>
                  <a:pt x="19372" y="13269"/>
                </a:cubicBezTo>
                <a:close/>
                <a:moveTo>
                  <a:pt x="17915" y="12668"/>
                </a:moveTo>
                <a:cubicBezTo>
                  <a:pt x="18390" y="13143"/>
                  <a:pt x="18802" y="13713"/>
                  <a:pt x="19245" y="14219"/>
                </a:cubicBezTo>
                <a:cubicBezTo>
                  <a:pt x="19878" y="14853"/>
                  <a:pt x="20480" y="15518"/>
                  <a:pt x="21113" y="16151"/>
                </a:cubicBezTo>
                <a:cubicBezTo>
                  <a:pt x="22253" y="17291"/>
                  <a:pt x="23330" y="18526"/>
                  <a:pt x="24502" y="19666"/>
                </a:cubicBezTo>
                <a:cubicBezTo>
                  <a:pt x="23615" y="19381"/>
                  <a:pt x="22760" y="18970"/>
                  <a:pt x="21968" y="18463"/>
                </a:cubicBezTo>
                <a:cubicBezTo>
                  <a:pt x="19815" y="17133"/>
                  <a:pt x="18643" y="14979"/>
                  <a:pt x="17915" y="12668"/>
                </a:cubicBezTo>
                <a:close/>
                <a:moveTo>
                  <a:pt x="18358" y="12921"/>
                </a:moveTo>
                <a:lnTo>
                  <a:pt x="18358" y="12921"/>
                </a:lnTo>
                <a:cubicBezTo>
                  <a:pt x="18928" y="13301"/>
                  <a:pt x="19467" y="13713"/>
                  <a:pt x="19973" y="14124"/>
                </a:cubicBezTo>
                <a:cubicBezTo>
                  <a:pt x="20765" y="14789"/>
                  <a:pt x="21525" y="15423"/>
                  <a:pt x="22285" y="16088"/>
                </a:cubicBezTo>
                <a:cubicBezTo>
                  <a:pt x="23109" y="16721"/>
                  <a:pt x="23932" y="17323"/>
                  <a:pt x="24724" y="17988"/>
                </a:cubicBezTo>
                <a:cubicBezTo>
                  <a:pt x="25389" y="18558"/>
                  <a:pt x="26085" y="19128"/>
                  <a:pt x="26814" y="19635"/>
                </a:cubicBezTo>
                <a:cubicBezTo>
                  <a:pt x="26782" y="19666"/>
                  <a:pt x="26750" y="19666"/>
                  <a:pt x="26719" y="19698"/>
                </a:cubicBezTo>
                <a:cubicBezTo>
                  <a:pt x="26380" y="19817"/>
                  <a:pt x="26022" y="19881"/>
                  <a:pt x="25661" y="19881"/>
                </a:cubicBezTo>
                <a:cubicBezTo>
                  <a:pt x="25348" y="19881"/>
                  <a:pt x="25033" y="19833"/>
                  <a:pt x="24724" y="19730"/>
                </a:cubicBezTo>
                <a:cubicBezTo>
                  <a:pt x="23425" y="18526"/>
                  <a:pt x="22253" y="17070"/>
                  <a:pt x="20987" y="15803"/>
                </a:cubicBezTo>
                <a:cubicBezTo>
                  <a:pt x="20385" y="15169"/>
                  <a:pt x="19752" y="14504"/>
                  <a:pt x="19150" y="13871"/>
                </a:cubicBezTo>
                <a:cubicBezTo>
                  <a:pt x="18865" y="13554"/>
                  <a:pt x="18612" y="13238"/>
                  <a:pt x="18358" y="12921"/>
                </a:cubicBezTo>
                <a:close/>
                <a:moveTo>
                  <a:pt x="13829" y="16151"/>
                </a:moveTo>
                <a:lnTo>
                  <a:pt x="13829" y="16151"/>
                </a:lnTo>
                <a:cubicBezTo>
                  <a:pt x="12404" y="18463"/>
                  <a:pt x="10283" y="19730"/>
                  <a:pt x="7591" y="20141"/>
                </a:cubicBezTo>
                <a:cubicBezTo>
                  <a:pt x="7264" y="20184"/>
                  <a:pt x="6768" y="20223"/>
                  <a:pt x="6213" y="20223"/>
                </a:cubicBezTo>
                <a:cubicBezTo>
                  <a:pt x="4723" y="20223"/>
                  <a:pt x="2800" y="19947"/>
                  <a:pt x="2524" y="18748"/>
                </a:cubicBezTo>
                <a:cubicBezTo>
                  <a:pt x="4519" y="18431"/>
                  <a:pt x="6451" y="17988"/>
                  <a:pt x="8414" y="17513"/>
                </a:cubicBezTo>
                <a:cubicBezTo>
                  <a:pt x="9744" y="17228"/>
                  <a:pt x="11106" y="16943"/>
                  <a:pt x="12436" y="16594"/>
                </a:cubicBezTo>
                <a:lnTo>
                  <a:pt x="12436" y="16594"/>
                </a:lnTo>
                <a:cubicBezTo>
                  <a:pt x="11359" y="17038"/>
                  <a:pt x="10314" y="17481"/>
                  <a:pt x="9237" y="17893"/>
                </a:cubicBezTo>
                <a:cubicBezTo>
                  <a:pt x="7622" y="18495"/>
                  <a:pt x="6007" y="18906"/>
                  <a:pt x="4360" y="19381"/>
                </a:cubicBezTo>
                <a:cubicBezTo>
                  <a:pt x="4329" y="19413"/>
                  <a:pt x="4360" y="19476"/>
                  <a:pt x="4392" y="19476"/>
                </a:cubicBezTo>
                <a:cubicBezTo>
                  <a:pt x="5944" y="19128"/>
                  <a:pt x="7496" y="18716"/>
                  <a:pt x="8984" y="18178"/>
                </a:cubicBezTo>
                <a:cubicBezTo>
                  <a:pt x="10504" y="17608"/>
                  <a:pt x="11961" y="16975"/>
                  <a:pt x="13449" y="16309"/>
                </a:cubicBezTo>
                <a:cubicBezTo>
                  <a:pt x="13576" y="16246"/>
                  <a:pt x="13703" y="16214"/>
                  <a:pt x="13829" y="16151"/>
                </a:cubicBezTo>
                <a:close/>
                <a:moveTo>
                  <a:pt x="13924" y="19635"/>
                </a:moveTo>
                <a:lnTo>
                  <a:pt x="13924" y="19635"/>
                </a:lnTo>
                <a:cubicBezTo>
                  <a:pt x="16173" y="19983"/>
                  <a:pt x="18326" y="20331"/>
                  <a:pt x="20258" y="21630"/>
                </a:cubicBezTo>
                <a:cubicBezTo>
                  <a:pt x="21272" y="22295"/>
                  <a:pt x="22158" y="23182"/>
                  <a:pt x="22823" y="24195"/>
                </a:cubicBezTo>
                <a:cubicBezTo>
                  <a:pt x="21620" y="23245"/>
                  <a:pt x="20322" y="22453"/>
                  <a:pt x="18960" y="21788"/>
                </a:cubicBezTo>
                <a:cubicBezTo>
                  <a:pt x="17313" y="21060"/>
                  <a:pt x="15603" y="20268"/>
                  <a:pt x="13924" y="19635"/>
                </a:cubicBezTo>
                <a:close/>
                <a:moveTo>
                  <a:pt x="9681" y="22073"/>
                </a:moveTo>
                <a:cubicBezTo>
                  <a:pt x="8636" y="22453"/>
                  <a:pt x="7591" y="22897"/>
                  <a:pt x="6609" y="23403"/>
                </a:cubicBezTo>
                <a:cubicBezTo>
                  <a:pt x="5754" y="23783"/>
                  <a:pt x="4835" y="24132"/>
                  <a:pt x="4012" y="24575"/>
                </a:cubicBezTo>
                <a:cubicBezTo>
                  <a:pt x="4360" y="24227"/>
                  <a:pt x="4740" y="23910"/>
                  <a:pt x="5184" y="23625"/>
                </a:cubicBezTo>
                <a:cubicBezTo>
                  <a:pt x="6514" y="22738"/>
                  <a:pt x="8097" y="22358"/>
                  <a:pt x="9681" y="22073"/>
                </a:cubicBezTo>
                <a:close/>
                <a:moveTo>
                  <a:pt x="50450" y="19368"/>
                </a:moveTo>
                <a:cubicBezTo>
                  <a:pt x="51507" y="19368"/>
                  <a:pt x="52565" y="19480"/>
                  <a:pt x="53606" y="19698"/>
                </a:cubicBezTo>
                <a:cubicBezTo>
                  <a:pt x="51136" y="19983"/>
                  <a:pt x="48665" y="20521"/>
                  <a:pt x="46322" y="21345"/>
                </a:cubicBezTo>
                <a:cubicBezTo>
                  <a:pt x="43535" y="22390"/>
                  <a:pt x="40685" y="23403"/>
                  <a:pt x="37993" y="24607"/>
                </a:cubicBezTo>
                <a:cubicBezTo>
                  <a:pt x="40970" y="22422"/>
                  <a:pt x="43915" y="20363"/>
                  <a:pt x="47652" y="19635"/>
                </a:cubicBezTo>
                <a:cubicBezTo>
                  <a:pt x="48575" y="19456"/>
                  <a:pt x="49512" y="19368"/>
                  <a:pt x="50450" y="19368"/>
                </a:cubicBezTo>
                <a:close/>
                <a:moveTo>
                  <a:pt x="53828" y="19761"/>
                </a:moveTo>
                <a:cubicBezTo>
                  <a:pt x="54936" y="20015"/>
                  <a:pt x="55949" y="20585"/>
                  <a:pt x="56741" y="21408"/>
                </a:cubicBezTo>
                <a:cubicBezTo>
                  <a:pt x="50439" y="22200"/>
                  <a:pt x="44295" y="23878"/>
                  <a:pt x="38025" y="24828"/>
                </a:cubicBezTo>
                <a:cubicBezTo>
                  <a:pt x="37961" y="24797"/>
                  <a:pt x="37930" y="24765"/>
                  <a:pt x="37898" y="24733"/>
                </a:cubicBezTo>
                <a:cubicBezTo>
                  <a:pt x="40463" y="24037"/>
                  <a:pt x="42933" y="22833"/>
                  <a:pt x="45404" y="21883"/>
                </a:cubicBezTo>
                <a:cubicBezTo>
                  <a:pt x="48095" y="20870"/>
                  <a:pt x="50946" y="20141"/>
                  <a:pt x="53828" y="19761"/>
                </a:cubicBezTo>
                <a:close/>
                <a:moveTo>
                  <a:pt x="56836" y="21535"/>
                </a:moveTo>
                <a:cubicBezTo>
                  <a:pt x="56963" y="21662"/>
                  <a:pt x="57089" y="21820"/>
                  <a:pt x="57184" y="21978"/>
                </a:cubicBezTo>
                <a:cubicBezTo>
                  <a:pt x="57469" y="22422"/>
                  <a:pt x="57628" y="22928"/>
                  <a:pt x="57628" y="23435"/>
                </a:cubicBezTo>
                <a:cubicBezTo>
                  <a:pt x="54556" y="23467"/>
                  <a:pt x="51452" y="23942"/>
                  <a:pt x="48412" y="24227"/>
                </a:cubicBezTo>
                <a:cubicBezTo>
                  <a:pt x="45277" y="24543"/>
                  <a:pt x="42142" y="24860"/>
                  <a:pt x="39006" y="24923"/>
                </a:cubicBezTo>
                <a:cubicBezTo>
                  <a:pt x="38785" y="24892"/>
                  <a:pt x="38595" y="24892"/>
                  <a:pt x="38405" y="24860"/>
                </a:cubicBezTo>
                <a:cubicBezTo>
                  <a:pt x="41350" y="24480"/>
                  <a:pt x="44232" y="23910"/>
                  <a:pt x="47114" y="23277"/>
                </a:cubicBezTo>
                <a:cubicBezTo>
                  <a:pt x="50376" y="22548"/>
                  <a:pt x="53542" y="21978"/>
                  <a:pt x="56836" y="21535"/>
                </a:cubicBezTo>
                <a:close/>
                <a:moveTo>
                  <a:pt x="13829" y="19666"/>
                </a:moveTo>
                <a:cubicBezTo>
                  <a:pt x="15255" y="20458"/>
                  <a:pt x="16838" y="20996"/>
                  <a:pt x="18326" y="21630"/>
                </a:cubicBezTo>
                <a:cubicBezTo>
                  <a:pt x="19942" y="22358"/>
                  <a:pt x="21462" y="23245"/>
                  <a:pt x="22887" y="24322"/>
                </a:cubicBezTo>
                <a:cubicBezTo>
                  <a:pt x="23267" y="24892"/>
                  <a:pt x="23457" y="25588"/>
                  <a:pt x="23457" y="26285"/>
                </a:cubicBezTo>
                <a:cubicBezTo>
                  <a:pt x="20385" y="23910"/>
                  <a:pt x="16996" y="22042"/>
                  <a:pt x="13829" y="19761"/>
                </a:cubicBezTo>
                <a:cubicBezTo>
                  <a:pt x="13829" y="19730"/>
                  <a:pt x="13829" y="19698"/>
                  <a:pt x="13829" y="19666"/>
                </a:cubicBezTo>
                <a:close/>
                <a:moveTo>
                  <a:pt x="57628" y="23593"/>
                </a:moveTo>
                <a:lnTo>
                  <a:pt x="57628" y="23593"/>
                </a:lnTo>
                <a:cubicBezTo>
                  <a:pt x="57469" y="25082"/>
                  <a:pt x="55633" y="26127"/>
                  <a:pt x="53764" y="26760"/>
                </a:cubicBezTo>
                <a:cubicBezTo>
                  <a:pt x="51262" y="26665"/>
                  <a:pt x="48792" y="26380"/>
                  <a:pt x="46290" y="26032"/>
                </a:cubicBezTo>
                <a:cubicBezTo>
                  <a:pt x="44232" y="25715"/>
                  <a:pt x="42142" y="25272"/>
                  <a:pt x="40051" y="25018"/>
                </a:cubicBezTo>
                <a:cubicBezTo>
                  <a:pt x="42522" y="24955"/>
                  <a:pt x="44960" y="24765"/>
                  <a:pt x="47399" y="24543"/>
                </a:cubicBezTo>
                <a:cubicBezTo>
                  <a:pt x="50787" y="24227"/>
                  <a:pt x="54239" y="23625"/>
                  <a:pt x="57628" y="23593"/>
                </a:cubicBezTo>
                <a:close/>
                <a:moveTo>
                  <a:pt x="13924" y="20078"/>
                </a:moveTo>
                <a:lnTo>
                  <a:pt x="13924" y="20078"/>
                </a:lnTo>
                <a:cubicBezTo>
                  <a:pt x="15951" y="22422"/>
                  <a:pt x="17566" y="25082"/>
                  <a:pt x="19783" y="27299"/>
                </a:cubicBezTo>
                <a:cubicBezTo>
                  <a:pt x="19150" y="26982"/>
                  <a:pt x="18516" y="26634"/>
                  <a:pt x="17946" y="26190"/>
                </a:cubicBezTo>
                <a:cubicBezTo>
                  <a:pt x="15983" y="24638"/>
                  <a:pt x="14558" y="22485"/>
                  <a:pt x="13924" y="20078"/>
                </a:cubicBezTo>
                <a:close/>
                <a:moveTo>
                  <a:pt x="13988" y="19920"/>
                </a:moveTo>
                <a:lnTo>
                  <a:pt x="13988" y="19920"/>
                </a:lnTo>
                <a:cubicBezTo>
                  <a:pt x="15445" y="21028"/>
                  <a:pt x="16965" y="22010"/>
                  <a:pt x="18485" y="22960"/>
                </a:cubicBezTo>
                <a:cubicBezTo>
                  <a:pt x="20195" y="24037"/>
                  <a:pt x="21842" y="25177"/>
                  <a:pt x="23457" y="26380"/>
                </a:cubicBezTo>
                <a:cubicBezTo>
                  <a:pt x="23457" y="26507"/>
                  <a:pt x="23425" y="26602"/>
                  <a:pt x="23425" y="26729"/>
                </a:cubicBezTo>
                <a:cubicBezTo>
                  <a:pt x="23362" y="27045"/>
                  <a:pt x="23204" y="27330"/>
                  <a:pt x="22982" y="27552"/>
                </a:cubicBezTo>
                <a:cubicBezTo>
                  <a:pt x="21620" y="26254"/>
                  <a:pt x="20068" y="25113"/>
                  <a:pt x="18612" y="23942"/>
                </a:cubicBezTo>
                <a:cubicBezTo>
                  <a:pt x="17123" y="22738"/>
                  <a:pt x="15635" y="21535"/>
                  <a:pt x="14241" y="20205"/>
                </a:cubicBezTo>
                <a:cubicBezTo>
                  <a:pt x="14146" y="20110"/>
                  <a:pt x="14083" y="20015"/>
                  <a:pt x="13988" y="19920"/>
                </a:cubicBezTo>
                <a:close/>
                <a:moveTo>
                  <a:pt x="38468" y="25113"/>
                </a:moveTo>
                <a:cubicBezTo>
                  <a:pt x="43567" y="25525"/>
                  <a:pt x="48507" y="26760"/>
                  <a:pt x="53637" y="26824"/>
                </a:cubicBezTo>
                <a:cubicBezTo>
                  <a:pt x="52497" y="27204"/>
                  <a:pt x="51357" y="27457"/>
                  <a:pt x="50217" y="27647"/>
                </a:cubicBezTo>
                <a:cubicBezTo>
                  <a:pt x="49531" y="27721"/>
                  <a:pt x="48844" y="27758"/>
                  <a:pt x="48158" y="27758"/>
                </a:cubicBezTo>
                <a:cubicBezTo>
                  <a:pt x="44765" y="27758"/>
                  <a:pt x="41419" y="26852"/>
                  <a:pt x="38468" y="25113"/>
                </a:cubicBezTo>
                <a:close/>
                <a:moveTo>
                  <a:pt x="14653" y="20711"/>
                </a:moveTo>
                <a:lnTo>
                  <a:pt x="14653" y="20711"/>
                </a:lnTo>
                <a:cubicBezTo>
                  <a:pt x="15730" y="21725"/>
                  <a:pt x="16901" y="22675"/>
                  <a:pt x="18041" y="23625"/>
                </a:cubicBezTo>
                <a:cubicBezTo>
                  <a:pt x="19657" y="24955"/>
                  <a:pt x="21430" y="26190"/>
                  <a:pt x="22918" y="27615"/>
                </a:cubicBezTo>
                <a:cubicBezTo>
                  <a:pt x="22644" y="27830"/>
                  <a:pt x="22301" y="27919"/>
                  <a:pt x="21922" y="27919"/>
                </a:cubicBezTo>
                <a:cubicBezTo>
                  <a:pt x="21295" y="27919"/>
                  <a:pt x="20568" y="27677"/>
                  <a:pt x="19878" y="27362"/>
                </a:cubicBezTo>
                <a:lnTo>
                  <a:pt x="19878" y="27330"/>
                </a:lnTo>
                <a:cubicBezTo>
                  <a:pt x="18833" y="26222"/>
                  <a:pt x="17883" y="25018"/>
                  <a:pt x="16933" y="23815"/>
                </a:cubicBezTo>
                <a:cubicBezTo>
                  <a:pt x="16173" y="22802"/>
                  <a:pt x="15445" y="21725"/>
                  <a:pt x="14653" y="20711"/>
                </a:cubicBezTo>
                <a:close/>
                <a:moveTo>
                  <a:pt x="12848" y="25113"/>
                </a:moveTo>
                <a:cubicBezTo>
                  <a:pt x="14019" y="25430"/>
                  <a:pt x="15160" y="25905"/>
                  <a:pt x="16205" y="26539"/>
                </a:cubicBezTo>
                <a:cubicBezTo>
                  <a:pt x="16870" y="26982"/>
                  <a:pt x="17471" y="27552"/>
                  <a:pt x="17915" y="28217"/>
                </a:cubicBezTo>
                <a:cubicBezTo>
                  <a:pt x="17155" y="27837"/>
                  <a:pt x="16426" y="27204"/>
                  <a:pt x="15698" y="26760"/>
                </a:cubicBezTo>
                <a:cubicBezTo>
                  <a:pt x="14748" y="26222"/>
                  <a:pt x="13829" y="25620"/>
                  <a:pt x="12848" y="25177"/>
                </a:cubicBezTo>
                <a:lnTo>
                  <a:pt x="12848" y="25113"/>
                </a:lnTo>
                <a:close/>
                <a:moveTo>
                  <a:pt x="9966" y="22010"/>
                </a:moveTo>
                <a:lnTo>
                  <a:pt x="9966" y="22010"/>
                </a:lnTo>
                <a:cubicBezTo>
                  <a:pt x="8509" y="23245"/>
                  <a:pt x="6957" y="24322"/>
                  <a:pt x="5501" y="25557"/>
                </a:cubicBezTo>
                <a:cubicBezTo>
                  <a:pt x="4107" y="26729"/>
                  <a:pt x="2460" y="27869"/>
                  <a:pt x="1289" y="29294"/>
                </a:cubicBezTo>
                <a:cubicBezTo>
                  <a:pt x="1447" y="28565"/>
                  <a:pt x="1732" y="27837"/>
                  <a:pt x="2080" y="27172"/>
                </a:cubicBezTo>
                <a:cubicBezTo>
                  <a:pt x="2492" y="26317"/>
                  <a:pt x="3062" y="25525"/>
                  <a:pt x="3727" y="24860"/>
                </a:cubicBezTo>
                <a:cubicBezTo>
                  <a:pt x="4709" y="24258"/>
                  <a:pt x="5912" y="23878"/>
                  <a:pt x="6957" y="23372"/>
                </a:cubicBezTo>
                <a:cubicBezTo>
                  <a:pt x="7939" y="22897"/>
                  <a:pt x="8952" y="22485"/>
                  <a:pt x="9966" y="22010"/>
                </a:cubicBezTo>
                <a:close/>
                <a:moveTo>
                  <a:pt x="10124" y="22485"/>
                </a:moveTo>
                <a:lnTo>
                  <a:pt x="10124" y="22485"/>
                </a:lnTo>
                <a:cubicBezTo>
                  <a:pt x="10061" y="24037"/>
                  <a:pt x="9712" y="25620"/>
                  <a:pt x="9111" y="27077"/>
                </a:cubicBezTo>
                <a:cubicBezTo>
                  <a:pt x="8604" y="28470"/>
                  <a:pt x="7781" y="29705"/>
                  <a:pt x="6672" y="30719"/>
                </a:cubicBezTo>
                <a:cubicBezTo>
                  <a:pt x="6926" y="30180"/>
                  <a:pt x="7211" y="29642"/>
                  <a:pt x="7496" y="29135"/>
                </a:cubicBezTo>
                <a:cubicBezTo>
                  <a:pt x="7907" y="28407"/>
                  <a:pt x="8256" y="27647"/>
                  <a:pt x="8572" y="26887"/>
                </a:cubicBezTo>
                <a:cubicBezTo>
                  <a:pt x="9174" y="25462"/>
                  <a:pt x="9681" y="23973"/>
                  <a:pt x="10124" y="22485"/>
                </a:cubicBezTo>
                <a:close/>
                <a:moveTo>
                  <a:pt x="9966" y="22168"/>
                </a:moveTo>
                <a:lnTo>
                  <a:pt x="9966" y="22168"/>
                </a:lnTo>
                <a:cubicBezTo>
                  <a:pt x="8889" y="23942"/>
                  <a:pt x="7179" y="25272"/>
                  <a:pt x="5786" y="26792"/>
                </a:cubicBezTo>
                <a:cubicBezTo>
                  <a:pt x="4297" y="28407"/>
                  <a:pt x="2904" y="30149"/>
                  <a:pt x="1669" y="31986"/>
                </a:cubicBezTo>
                <a:cubicBezTo>
                  <a:pt x="1542" y="31859"/>
                  <a:pt x="1447" y="31732"/>
                  <a:pt x="1384" y="31574"/>
                </a:cubicBezTo>
                <a:cubicBezTo>
                  <a:pt x="1130" y="30941"/>
                  <a:pt x="1067" y="30212"/>
                  <a:pt x="1225" y="29547"/>
                </a:cubicBezTo>
                <a:lnTo>
                  <a:pt x="1289" y="29547"/>
                </a:lnTo>
                <a:cubicBezTo>
                  <a:pt x="2745" y="28122"/>
                  <a:pt x="4329" y="26824"/>
                  <a:pt x="5881" y="25493"/>
                </a:cubicBezTo>
                <a:cubicBezTo>
                  <a:pt x="6736" y="24797"/>
                  <a:pt x="7591" y="24100"/>
                  <a:pt x="8477" y="23403"/>
                </a:cubicBezTo>
                <a:cubicBezTo>
                  <a:pt x="8984" y="23023"/>
                  <a:pt x="9586" y="22707"/>
                  <a:pt x="9966" y="22168"/>
                </a:cubicBezTo>
                <a:close/>
                <a:moveTo>
                  <a:pt x="33686" y="20300"/>
                </a:moveTo>
                <a:cubicBezTo>
                  <a:pt x="33718" y="20331"/>
                  <a:pt x="33718" y="20363"/>
                  <a:pt x="33749" y="20363"/>
                </a:cubicBezTo>
                <a:cubicBezTo>
                  <a:pt x="33718" y="20458"/>
                  <a:pt x="33686" y="20521"/>
                  <a:pt x="33654" y="20616"/>
                </a:cubicBezTo>
                <a:cubicBezTo>
                  <a:pt x="32008" y="22517"/>
                  <a:pt x="30487" y="24480"/>
                  <a:pt x="28682" y="26254"/>
                </a:cubicBezTo>
                <a:cubicBezTo>
                  <a:pt x="26655" y="28185"/>
                  <a:pt x="24534" y="30054"/>
                  <a:pt x="22570" y="32049"/>
                </a:cubicBezTo>
                <a:cubicBezTo>
                  <a:pt x="23077" y="30117"/>
                  <a:pt x="24280" y="28154"/>
                  <a:pt x="25135" y="26887"/>
                </a:cubicBezTo>
                <a:cubicBezTo>
                  <a:pt x="27257" y="23720"/>
                  <a:pt x="30266" y="21757"/>
                  <a:pt x="33686" y="20300"/>
                </a:cubicBezTo>
                <a:close/>
                <a:moveTo>
                  <a:pt x="10093" y="22358"/>
                </a:moveTo>
                <a:lnTo>
                  <a:pt x="10093" y="22358"/>
                </a:lnTo>
                <a:cubicBezTo>
                  <a:pt x="9522" y="23847"/>
                  <a:pt x="9016" y="25367"/>
                  <a:pt x="8382" y="26824"/>
                </a:cubicBezTo>
                <a:cubicBezTo>
                  <a:pt x="7812" y="28185"/>
                  <a:pt x="6862" y="29484"/>
                  <a:pt x="6451" y="30909"/>
                </a:cubicBezTo>
                <a:cubicBezTo>
                  <a:pt x="5849" y="31384"/>
                  <a:pt x="5152" y="31796"/>
                  <a:pt x="4424" y="32049"/>
                </a:cubicBezTo>
                <a:cubicBezTo>
                  <a:pt x="4265" y="32112"/>
                  <a:pt x="4107" y="32176"/>
                  <a:pt x="3917" y="32239"/>
                </a:cubicBezTo>
                <a:cubicBezTo>
                  <a:pt x="4329" y="31479"/>
                  <a:pt x="4835" y="30719"/>
                  <a:pt x="5374" y="30054"/>
                </a:cubicBezTo>
                <a:cubicBezTo>
                  <a:pt x="5976" y="29167"/>
                  <a:pt x="6451" y="28249"/>
                  <a:pt x="6989" y="27362"/>
                </a:cubicBezTo>
                <a:cubicBezTo>
                  <a:pt x="7876" y="25905"/>
                  <a:pt x="8731" y="24448"/>
                  <a:pt x="9617" y="22992"/>
                </a:cubicBezTo>
                <a:cubicBezTo>
                  <a:pt x="9776" y="22770"/>
                  <a:pt x="9934" y="22580"/>
                  <a:pt x="10093" y="22358"/>
                </a:cubicBezTo>
                <a:close/>
                <a:moveTo>
                  <a:pt x="12879" y="25272"/>
                </a:moveTo>
                <a:cubicBezTo>
                  <a:pt x="13734" y="25873"/>
                  <a:pt x="14716" y="26380"/>
                  <a:pt x="15635" y="26887"/>
                </a:cubicBezTo>
                <a:cubicBezTo>
                  <a:pt x="16205" y="27204"/>
                  <a:pt x="16743" y="27520"/>
                  <a:pt x="17250" y="27900"/>
                </a:cubicBezTo>
                <a:cubicBezTo>
                  <a:pt x="17503" y="28059"/>
                  <a:pt x="17756" y="28217"/>
                  <a:pt x="18010" y="28344"/>
                </a:cubicBezTo>
                <a:cubicBezTo>
                  <a:pt x="18231" y="28660"/>
                  <a:pt x="18421" y="29009"/>
                  <a:pt x="18612" y="29357"/>
                </a:cubicBezTo>
                <a:cubicBezTo>
                  <a:pt x="19087" y="30244"/>
                  <a:pt x="19403" y="31226"/>
                  <a:pt x="19562" y="32239"/>
                </a:cubicBezTo>
                <a:cubicBezTo>
                  <a:pt x="19023" y="31764"/>
                  <a:pt x="18548" y="31194"/>
                  <a:pt x="18041" y="30687"/>
                </a:cubicBezTo>
                <a:cubicBezTo>
                  <a:pt x="17535" y="30180"/>
                  <a:pt x="16965" y="29705"/>
                  <a:pt x="16458" y="29199"/>
                </a:cubicBezTo>
                <a:cubicBezTo>
                  <a:pt x="15160" y="28027"/>
                  <a:pt x="13956" y="26729"/>
                  <a:pt x="12879" y="25367"/>
                </a:cubicBezTo>
                <a:cubicBezTo>
                  <a:pt x="12879" y="25335"/>
                  <a:pt x="12879" y="25303"/>
                  <a:pt x="12879" y="25272"/>
                </a:cubicBezTo>
                <a:close/>
                <a:moveTo>
                  <a:pt x="50534" y="29864"/>
                </a:moveTo>
                <a:cubicBezTo>
                  <a:pt x="51199" y="29864"/>
                  <a:pt x="51864" y="29927"/>
                  <a:pt x="52529" y="30054"/>
                </a:cubicBezTo>
                <a:cubicBezTo>
                  <a:pt x="51167" y="30465"/>
                  <a:pt x="49584" y="30560"/>
                  <a:pt x="48222" y="30909"/>
                </a:cubicBezTo>
                <a:cubicBezTo>
                  <a:pt x="46512" y="31321"/>
                  <a:pt x="44738" y="31701"/>
                  <a:pt x="43092" y="32271"/>
                </a:cubicBezTo>
                <a:cubicBezTo>
                  <a:pt x="43060" y="32271"/>
                  <a:pt x="43060" y="32239"/>
                  <a:pt x="43028" y="32239"/>
                </a:cubicBezTo>
                <a:cubicBezTo>
                  <a:pt x="44802" y="31321"/>
                  <a:pt x="46575" y="30465"/>
                  <a:pt x="48539" y="30054"/>
                </a:cubicBezTo>
                <a:cubicBezTo>
                  <a:pt x="49204" y="29927"/>
                  <a:pt x="49869" y="29864"/>
                  <a:pt x="50534" y="29864"/>
                </a:cubicBezTo>
                <a:close/>
                <a:moveTo>
                  <a:pt x="8857" y="23878"/>
                </a:moveTo>
                <a:lnTo>
                  <a:pt x="8857" y="23878"/>
                </a:lnTo>
                <a:cubicBezTo>
                  <a:pt x="8161" y="24987"/>
                  <a:pt x="7496" y="26095"/>
                  <a:pt x="6831" y="27235"/>
                </a:cubicBezTo>
                <a:cubicBezTo>
                  <a:pt x="6229" y="28217"/>
                  <a:pt x="5691" y="29199"/>
                  <a:pt x="5057" y="30149"/>
                </a:cubicBezTo>
                <a:cubicBezTo>
                  <a:pt x="4550" y="30814"/>
                  <a:pt x="4107" y="31511"/>
                  <a:pt x="3727" y="32302"/>
                </a:cubicBezTo>
                <a:cubicBezTo>
                  <a:pt x="3426" y="32381"/>
                  <a:pt x="3120" y="32432"/>
                  <a:pt x="2829" y="32432"/>
                </a:cubicBezTo>
                <a:cubicBezTo>
                  <a:pt x="2414" y="32432"/>
                  <a:pt x="2029" y="32328"/>
                  <a:pt x="1732" y="32049"/>
                </a:cubicBezTo>
                <a:cubicBezTo>
                  <a:pt x="3030" y="30244"/>
                  <a:pt x="4424" y="28534"/>
                  <a:pt x="5912" y="26855"/>
                </a:cubicBezTo>
                <a:cubicBezTo>
                  <a:pt x="6609" y="26095"/>
                  <a:pt x="7401" y="25367"/>
                  <a:pt x="8129" y="24638"/>
                </a:cubicBezTo>
                <a:lnTo>
                  <a:pt x="8129" y="24638"/>
                </a:lnTo>
                <a:cubicBezTo>
                  <a:pt x="8066" y="24702"/>
                  <a:pt x="8034" y="24765"/>
                  <a:pt x="7971" y="24828"/>
                </a:cubicBezTo>
                <a:cubicBezTo>
                  <a:pt x="7948" y="24851"/>
                  <a:pt x="7973" y="24873"/>
                  <a:pt x="7990" y="24873"/>
                </a:cubicBezTo>
                <a:cubicBezTo>
                  <a:pt x="7997" y="24873"/>
                  <a:pt x="8002" y="24869"/>
                  <a:pt x="8002" y="24860"/>
                </a:cubicBezTo>
                <a:cubicBezTo>
                  <a:pt x="8287" y="24543"/>
                  <a:pt x="8572" y="24227"/>
                  <a:pt x="8826" y="23910"/>
                </a:cubicBezTo>
                <a:cubicBezTo>
                  <a:pt x="8857" y="23879"/>
                  <a:pt x="8857" y="23878"/>
                  <a:pt x="8857" y="23878"/>
                </a:cubicBezTo>
                <a:close/>
                <a:moveTo>
                  <a:pt x="52751" y="30085"/>
                </a:moveTo>
                <a:cubicBezTo>
                  <a:pt x="53384" y="30212"/>
                  <a:pt x="53986" y="30370"/>
                  <a:pt x="54588" y="30560"/>
                </a:cubicBezTo>
                <a:cubicBezTo>
                  <a:pt x="56171" y="31067"/>
                  <a:pt x="57659" y="31827"/>
                  <a:pt x="58990" y="32841"/>
                </a:cubicBezTo>
                <a:cubicBezTo>
                  <a:pt x="58762" y="32853"/>
                  <a:pt x="58530" y="32858"/>
                  <a:pt x="58296" y="32858"/>
                </a:cubicBezTo>
                <a:cubicBezTo>
                  <a:pt x="57359" y="32858"/>
                  <a:pt x="56386" y="32777"/>
                  <a:pt x="55474" y="32777"/>
                </a:cubicBezTo>
                <a:cubicBezTo>
                  <a:pt x="54271" y="32777"/>
                  <a:pt x="53099" y="32841"/>
                  <a:pt x="51896" y="32841"/>
                </a:cubicBezTo>
                <a:cubicBezTo>
                  <a:pt x="51172" y="32873"/>
                  <a:pt x="50446" y="32889"/>
                  <a:pt x="49719" y="32889"/>
                </a:cubicBezTo>
                <a:cubicBezTo>
                  <a:pt x="47585" y="32889"/>
                  <a:pt x="45448" y="32752"/>
                  <a:pt x="43345" y="32492"/>
                </a:cubicBezTo>
                <a:cubicBezTo>
                  <a:pt x="43282" y="32461"/>
                  <a:pt x="43250" y="32429"/>
                  <a:pt x="43218" y="32397"/>
                </a:cubicBezTo>
                <a:cubicBezTo>
                  <a:pt x="44928" y="32081"/>
                  <a:pt x="46607" y="31574"/>
                  <a:pt x="48285" y="31131"/>
                </a:cubicBezTo>
                <a:cubicBezTo>
                  <a:pt x="49299" y="30814"/>
                  <a:pt x="50312" y="30592"/>
                  <a:pt x="51357" y="30402"/>
                </a:cubicBezTo>
                <a:cubicBezTo>
                  <a:pt x="51832" y="30339"/>
                  <a:pt x="52307" y="30244"/>
                  <a:pt x="52751" y="30085"/>
                </a:cubicBezTo>
                <a:close/>
                <a:moveTo>
                  <a:pt x="13038" y="27172"/>
                </a:moveTo>
                <a:lnTo>
                  <a:pt x="13038" y="27172"/>
                </a:lnTo>
                <a:cubicBezTo>
                  <a:pt x="13069" y="27235"/>
                  <a:pt x="13069" y="27267"/>
                  <a:pt x="13101" y="27330"/>
                </a:cubicBezTo>
                <a:cubicBezTo>
                  <a:pt x="13386" y="28154"/>
                  <a:pt x="13608" y="29040"/>
                  <a:pt x="13924" y="29864"/>
                </a:cubicBezTo>
                <a:cubicBezTo>
                  <a:pt x="14526" y="31479"/>
                  <a:pt x="15223" y="33062"/>
                  <a:pt x="16015" y="34614"/>
                </a:cubicBezTo>
                <a:cubicBezTo>
                  <a:pt x="15730" y="34329"/>
                  <a:pt x="15445" y="34012"/>
                  <a:pt x="15160" y="33696"/>
                </a:cubicBezTo>
                <a:cubicBezTo>
                  <a:pt x="14621" y="32967"/>
                  <a:pt x="14210" y="32144"/>
                  <a:pt x="13956" y="31289"/>
                </a:cubicBezTo>
                <a:cubicBezTo>
                  <a:pt x="13544" y="29927"/>
                  <a:pt x="13228" y="28565"/>
                  <a:pt x="13038" y="27172"/>
                </a:cubicBezTo>
                <a:close/>
                <a:moveTo>
                  <a:pt x="13164" y="25968"/>
                </a:moveTo>
                <a:lnTo>
                  <a:pt x="13164" y="25968"/>
                </a:lnTo>
                <a:cubicBezTo>
                  <a:pt x="13988" y="27045"/>
                  <a:pt x="14906" y="28027"/>
                  <a:pt x="15888" y="28914"/>
                </a:cubicBezTo>
                <a:cubicBezTo>
                  <a:pt x="16616" y="29610"/>
                  <a:pt x="17376" y="30307"/>
                  <a:pt x="18105" y="31036"/>
                </a:cubicBezTo>
                <a:cubicBezTo>
                  <a:pt x="18548" y="31542"/>
                  <a:pt x="19055" y="32049"/>
                  <a:pt x="19593" y="32524"/>
                </a:cubicBezTo>
                <a:cubicBezTo>
                  <a:pt x="19720" y="33347"/>
                  <a:pt x="19530" y="34202"/>
                  <a:pt x="19055" y="34931"/>
                </a:cubicBezTo>
                <a:cubicBezTo>
                  <a:pt x="18041" y="33316"/>
                  <a:pt x="16996" y="31701"/>
                  <a:pt x="15856" y="30180"/>
                </a:cubicBezTo>
                <a:cubicBezTo>
                  <a:pt x="14875" y="28819"/>
                  <a:pt x="13988" y="27425"/>
                  <a:pt x="13164" y="25968"/>
                </a:cubicBezTo>
                <a:close/>
                <a:moveTo>
                  <a:pt x="12911" y="26000"/>
                </a:moveTo>
                <a:lnTo>
                  <a:pt x="12911" y="26000"/>
                </a:lnTo>
                <a:cubicBezTo>
                  <a:pt x="13481" y="27362"/>
                  <a:pt x="14495" y="28629"/>
                  <a:pt x="15350" y="29769"/>
                </a:cubicBezTo>
                <a:cubicBezTo>
                  <a:pt x="16616" y="31479"/>
                  <a:pt x="17756" y="33252"/>
                  <a:pt x="18960" y="35026"/>
                </a:cubicBezTo>
                <a:cubicBezTo>
                  <a:pt x="18699" y="35345"/>
                  <a:pt x="18278" y="35505"/>
                  <a:pt x="17868" y="35505"/>
                </a:cubicBezTo>
                <a:cubicBezTo>
                  <a:pt x="17831" y="35505"/>
                  <a:pt x="17793" y="35503"/>
                  <a:pt x="17756" y="35501"/>
                </a:cubicBezTo>
                <a:cubicBezTo>
                  <a:pt x="17218" y="35437"/>
                  <a:pt x="16743" y="35216"/>
                  <a:pt x="16363" y="34867"/>
                </a:cubicBezTo>
                <a:cubicBezTo>
                  <a:pt x="15635" y="33411"/>
                  <a:pt x="14970" y="31891"/>
                  <a:pt x="14305" y="30370"/>
                </a:cubicBezTo>
                <a:cubicBezTo>
                  <a:pt x="13766" y="28977"/>
                  <a:pt x="13323" y="27584"/>
                  <a:pt x="12943" y="26127"/>
                </a:cubicBezTo>
                <a:cubicBezTo>
                  <a:pt x="12943" y="26095"/>
                  <a:pt x="12911" y="26032"/>
                  <a:pt x="12911" y="26000"/>
                </a:cubicBezTo>
                <a:close/>
                <a:moveTo>
                  <a:pt x="11929" y="29895"/>
                </a:moveTo>
                <a:cubicBezTo>
                  <a:pt x="12214" y="30592"/>
                  <a:pt x="12404" y="31289"/>
                  <a:pt x="12531" y="32049"/>
                </a:cubicBezTo>
                <a:cubicBezTo>
                  <a:pt x="12784" y="33347"/>
                  <a:pt x="12468" y="34741"/>
                  <a:pt x="11993" y="35976"/>
                </a:cubicBezTo>
                <a:cubicBezTo>
                  <a:pt x="11993" y="36051"/>
                  <a:pt x="11953" y="36106"/>
                  <a:pt x="11937" y="36157"/>
                </a:cubicBezTo>
                <a:lnTo>
                  <a:pt x="11937" y="36157"/>
                </a:lnTo>
                <a:cubicBezTo>
                  <a:pt x="12309" y="34080"/>
                  <a:pt x="12307" y="31972"/>
                  <a:pt x="11929" y="29895"/>
                </a:cubicBezTo>
                <a:close/>
                <a:moveTo>
                  <a:pt x="31627" y="23688"/>
                </a:moveTo>
                <a:lnTo>
                  <a:pt x="31627" y="23688"/>
                </a:lnTo>
                <a:cubicBezTo>
                  <a:pt x="30709" y="25208"/>
                  <a:pt x="29822" y="26792"/>
                  <a:pt x="28872" y="28280"/>
                </a:cubicBezTo>
                <a:cubicBezTo>
                  <a:pt x="27162" y="31067"/>
                  <a:pt x="25357" y="33822"/>
                  <a:pt x="23489" y="36514"/>
                </a:cubicBezTo>
                <a:cubicBezTo>
                  <a:pt x="23489" y="36514"/>
                  <a:pt x="23489" y="36546"/>
                  <a:pt x="23489" y="36546"/>
                </a:cubicBezTo>
                <a:cubicBezTo>
                  <a:pt x="23330" y="36419"/>
                  <a:pt x="23204" y="36293"/>
                  <a:pt x="23077" y="36134"/>
                </a:cubicBezTo>
                <a:cubicBezTo>
                  <a:pt x="22222" y="35057"/>
                  <a:pt x="22158" y="33696"/>
                  <a:pt x="22507" y="32271"/>
                </a:cubicBezTo>
                <a:lnTo>
                  <a:pt x="22570" y="32271"/>
                </a:lnTo>
                <a:cubicBezTo>
                  <a:pt x="24629" y="30244"/>
                  <a:pt x="26814" y="28375"/>
                  <a:pt x="28904" y="26412"/>
                </a:cubicBezTo>
                <a:cubicBezTo>
                  <a:pt x="29791" y="25557"/>
                  <a:pt x="30741" y="24638"/>
                  <a:pt x="31627" y="23688"/>
                </a:cubicBezTo>
                <a:close/>
                <a:moveTo>
                  <a:pt x="44358" y="32904"/>
                </a:moveTo>
                <a:lnTo>
                  <a:pt x="44358" y="32904"/>
                </a:lnTo>
                <a:cubicBezTo>
                  <a:pt x="46107" y="33107"/>
                  <a:pt x="47855" y="33208"/>
                  <a:pt x="49603" y="33208"/>
                </a:cubicBezTo>
                <a:cubicBezTo>
                  <a:pt x="50040" y="33208"/>
                  <a:pt x="50477" y="33202"/>
                  <a:pt x="50914" y="33189"/>
                </a:cubicBezTo>
                <a:cubicBezTo>
                  <a:pt x="52592" y="33157"/>
                  <a:pt x="54239" y="33094"/>
                  <a:pt x="55918" y="33094"/>
                </a:cubicBezTo>
                <a:cubicBezTo>
                  <a:pt x="56678" y="33094"/>
                  <a:pt x="57452" y="33164"/>
                  <a:pt x="58221" y="33164"/>
                </a:cubicBezTo>
                <a:cubicBezTo>
                  <a:pt x="58606" y="33164"/>
                  <a:pt x="58990" y="33147"/>
                  <a:pt x="59370" y="33094"/>
                </a:cubicBezTo>
                <a:cubicBezTo>
                  <a:pt x="60351" y="33886"/>
                  <a:pt x="61365" y="35247"/>
                  <a:pt x="61523" y="36546"/>
                </a:cubicBezTo>
                <a:cubicBezTo>
                  <a:pt x="58483" y="35849"/>
                  <a:pt x="55411" y="35184"/>
                  <a:pt x="52339" y="34677"/>
                </a:cubicBezTo>
                <a:cubicBezTo>
                  <a:pt x="49647" y="34234"/>
                  <a:pt x="46987" y="33632"/>
                  <a:pt x="44358" y="32904"/>
                </a:cubicBezTo>
                <a:close/>
                <a:moveTo>
                  <a:pt x="33876" y="20680"/>
                </a:moveTo>
                <a:cubicBezTo>
                  <a:pt x="34858" y="24987"/>
                  <a:pt x="33844" y="28914"/>
                  <a:pt x="31152" y="32461"/>
                </a:cubicBezTo>
                <a:cubicBezTo>
                  <a:pt x="30132" y="33830"/>
                  <a:pt x="27132" y="36974"/>
                  <a:pt x="24815" y="36974"/>
                </a:cubicBezTo>
                <a:cubicBezTo>
                  <a:pt x="24398" y="36974"/>
                  <a:pt x="24004" y="36872"/>
                  <a:pt x="23647" y="36641"/>
                </a:cubicBezTo>
                <a:lnTo>
                  <a:pt x="23679" y="36641"/>
                </a:lnTo>
                <a:cubicBezTo>
                  <a:pt x="25610" y="34012"/>
                  <a:pt x="27384" y="31257"/>
                  <a:pt x="29126" y="28470"/>
                </a:cubicBezTo>
                <a:cubicBezTo>
                  <a:pt x="30297" y="26602"/>
                  <a:pt x="31596" y="24702"/>
                  <a:pt x="32736" y="22738"/>
                </a:cubicBezTo>
                <a:lnTo>
                  <a:pt x="32736" y="22738"/>
                </a:lnTo>
                <a:cubicBezTo>
                  <a:pt x="32008" y="24512"/>
                  <a:pt x="31279" y="26254"/>
                  <a:pt x="30487" y="27964"/>
                </a:cubicBezTo>
                <a:cubicBezTo>
                  <a:pt x="29347" y="30529"/>
                  <a:pt x="27922" y="32841"/>
                  <a:pt x="26560" y="35279"/>
                </a:cubicBezTo>
                <a:cubicBezTo>
                  <a:pt x="26538" y="35324"/>
                  <a:pt x="26579" y="35369"/>
                  <a:pt x="26627" y="35369"/>
                </a:cubicBezTo>
                <a:cubicBezTo>
                  <a:pt x="26647" y="35369"/>
                  <a:pt x="26669" y="35361"/>
                  <a:pt x="26687" y="35342"/>
                </a:cubicBezTo>
                <a:cubicBezTo>
                  <a:pt x="28112" y="33189"/>
                  <a:pt x="29379" y="30909"/>
                  <a:pt x="30519" y="28565"/>
                </a:cubicBezTo>
                <a:cubicBezTo>
                  <a:pt x="31627" y="26159"/>
                  <a:pt x="32641" y="23720"/>
                  <a:pt x="33591" y="21250"/>
                </a:cubicBezTo>
                <a:cubicBezTo>
                  <a:pt x="33686" y="21060"/>
                  <a:pt x="33781" y="20870"/>
                  <a:pt x="33876" y="20680"/>
                </a:cubicBezTo>
                <a:close/>
                <a:moveTo>
                  <a:pt x="11518" y="28787"/>
                </a:moveTo>
                <a:cubicBezTo>
                  <a:pt x="11518" y="28819"/>
                  <a:pt x="11518" y="28819"/>
                  <a:pt x="11518" y="28819"/>
                </a:cubicBezTo>
                <a:cubicBezTo>
                  <a:pt x="10409" y="30149"/>
                  <a:pt x="9396" y="31542"/>
                  <a:pt x="8509" y="32999"/>
                </a:cubicBezTo>
                <a:cubicBezTo>
                  <a:pt x="7496" y="34519"/>
                  <a:pt x="6387" y="35976"/>
                  <a:pt x="5374" y="37496"/>
                </a:cubicBezTo>
                <a:cubicBezTo>
                  <a:pt x="5501" y="36166"/>
                  <a:pt x="5881" y="34899"/>
                  <a:pt x="6451" y="33696"/>
                </a:cubicBezTo>
                <a:cubicBezTo>
                  <a:pt x="7496" y="31384"/>
                  <a:pt x="9396" y="29990"/>
                  <a:pt x="11518" y="28787"/>
                </a:cubicBezTo>
                <a:close/>
                <a:moveTo>
                  <a:pt x="44105" y="33189"/>
                </a:moveTo>
                <a:lnTo>
                  <a:pt x="44105" y="33189"/>
                </a:lnTo>
                <a:cubicBezTo>
                  <a:pt x="46354" y="34139"/>
                  <a:pt x="48950" y="34456"/>
                  <a:pt x="51262" y="34804"/>
                </a:cubicBezTo>
                <a:cubicBezTo>
                  <a:pt x="54714" y="35342"/>
                  <a:pt x="58103" y="36103"/>
                  <a:pt x="61523" y="36768"/>
                </a:cubicBezTo>
                <a:cubicBezTo>
                  <a:pt x="61555" y="37496"/>
                  <a:pt x="61238" y="38224"/>
                  <a:pt x="60668" y="38731"/>
                </a:cubicBezTo>
                <a:cubicBezTo>
                  <a:pt x="59971" y="39238"/>
                  <a:pt x="59180" y="39554"/>
                  <a:pt x="58325" y="39618"/>
                </a:cubicBezTo>
                <a:cubicBezTo>
                  <a:pt x="55791" y="38699"/>
                  <a:pt x="53257" y="37686"/>
                  <a:pt x="50756" y="36673"/>
                </a:cubicBezTo>
                <a:cubicBezTo>
                  <a:pt x="48539" y="35691"/>
                  <a:pt x="46385" y="34582"/>
                  <a:pt x="44295" y="33347"/>
                </a:cubicBezTo>
                <a:cubicBezTo>
                  <a:pt x="44232" y="33284"/>
                  <a:pt x="44168" y="33221"/>
                  <a:pt x="44105" y="33189"/>
                </a:cubicBezTo>
                <a:close/>
                <a:moveTo>
                  <a:pt x="45712" y="34460"/>
                </a:moveTo>
                <a:cubicBezTo>
                  <a:pt x="45750" y="34484"/>
                  <a:pt x="45794" y="34501"/>
                  <a:pt x="45847" y="34519"/>
                </a:cubicBezTo>
                <a:cubicBezTo>
                  <a:pt x="47145" y="35184"/>
                  <a:pt x="48412" y="35913"/>
                  <a:pt x="49711" y="36546"/>
                </a:cubicBezTo>
                <a:cubicBezTo>
                  <a:pt x="52307" y="37749"/>
                  <a:pt x="54936" y="38763"/>
                  <a:pt x="57628" y="39649"/>
                </a:cubicBezTo>
                <a:cubicBezTo>
                  <a:pt x="57441" y="39658"/>
                  <a:pt x="57257" y="39662"/>
                  <a:pt x="57073" y="39662"/>
                </a:cubicBezTo>
                <a:cubicBezTo>
                  <a:pt x="56572" y="39662"/>
                  <a:pt x="56079" y="39632"/>
                  <a:pt x="55569" y="39586"/>
                </a:cubicBezTo>
                <a:cubicBezTo>
                  <a:pt x="54113" y="39364"/>
                  <a:pt x="52687" y="38889"/>
                  <a:pt x="51389" y="38129"/>
                </a:cubicBezTo>
                <a:cubicBezTo>
                  <a:pt x="49394" y="37070"/>
                  <a:pt x="47492" y="35857"/>
                  <a:pt x="45712" y="34460"/>
                </a:cubicBezTo>
                <a:close/>
                <a:moveTo>
                  <a:pt x="11423" y="29104"/>
                </a:moveTo>
                <a:lnTo>
                  <a:pt x="11423" y="29104"/>
                </a:lnTo>
                <a:cubicBezTo>
                  <a:pt x="11264" y="29547"/>
                  <a:pt x="11106" y="29990"/>
                  <a:pt x="10948" y="30434"/>
                </a:cubicBezTo>
                <a:cubicBezTo>
                  <a:pt x="10694" y="30909"/>
                  <a:pt x="10441" y="31384"/>
                  <a:pt x="10188" y="31859"/>
                </a:cubicBezTo>
                <a:cubicBezTo>
                  <a:pt x="9617" y="32904"/>
                  <a:pt x="9079" y="33981"/>
                  <a:pt x="8541" y="35057"/>
                </a:cubicBezTo>
                <a:cubicBezTo>
                  <a:pt x="8034" y="36134"/>
                  <a:pt x="7559" y="37243"/>
                  <a:pt x="7052" y="38351"/>
                </a:cubicBezTo>
                <a:cubicBezTo>
                  <a:pt x="6704" y="39174"/>
                  <a:pt x="6166" y="39966"/>
                  <a:pt x="5881" y="40790"/>
                </a:cubicBezTo>
                <a:cubicBezTo>
                  <a:pt x="5342" y="40029"/>
                  <a:pt x="5310" y="38668"/>
                  <a:pt x="5342" y="37781"/>
                </a:cubicBezTo>
                <a:cubicBezTo>
                  <a:pt x="7337" y="34867"/>
                  <a:pt x="9491" y="32049"/>
                  <a:pt x="11423" y="29104"/>
                </a:cubicBezTo>
                <a:close/>
                <a:moveTo>
                  <a:pt x="11676" y="29135"/>
                </a:moveTo>
                <a:cubicBezTo>
                  <a:pt x="12119" y="31732"/>
                  <a:pt x="12088" y="34361"/>
                  <a:pt x="11613" y="36926"/>
                </a:cubicBezTo>
                <a:cubicBezTo>
                  <a:pt x="11233" y="37781"/>
                  <a:pt x="10726" y="38573"/>
                  <a:pt x="10156" y="39333"/>
                </a:cubicBezTo>
                <a:cubicBezTo>
                  <a:pt x="9617" y="40093"/>
                  <a:pt x="8889" y="40726"/>
                  <a:pt x="8034" y="41138"/>
                </a:cubicBezTo>
                <a:cubicBezTo>
                  <a:pt x="9364" y="37274"/>
                  <a:pt x="10979" y="33379"/>
                  <a:pt x="11613" y="29325"/>
                </a:cubicBezTo>
                <a:cubicBezTo>
                  <a:pt x="11613" y="29262"/>
                  <a:pt x="11644" y="29199"/>
                  <a:pt x="11644" y="29135"/>
                </a:cubicBezTo>
                <a:close/>
                <a:moveTo>
                  <a:pt x="11201" y="30497"/>
                </a:moveTo>
                <a:cubicBezTo>
                  <a:pt x="10251" y="34139"/>
                  <a:pt x="9016" y="37654"/>
                  <a:pt x="7812" y="41233"/>
                </a:cubicBezTo>
                <a:cubicBezTo>
                  <a:pt x="7595" y="41330"/>
                  <a:pt x="7358" y="41371"/>
                  <a:pt x="7118" y="41371"/>
                </a:cubicBezTo>
                <a:cubicBezTo>
                  <a:pt x="7043" y="41371"/>
                  <a:pt x="6969" y="41367"/>
                  <a:pt x="6894" y="41360"/>
                </a:cubicBezTo>
                <a:cubicBezTo>
                  <a:pt x="6546" y="41360"/>
                  <a:pt x="6229" y="41201"/>
                  <a:pt x="6007" y="40948"/>
                </a:cubicBezTo>
                <a:cubicBezTo>
                  <a:pt x="6197" y="40505"/>
                  <a:pt x="6419" y="40061"/>
                  <a:pt x="6672" y="39649"/>
                </a:cubicBezTo>
                <a:cubicBezTo>
                  <a:pt x="6989" y="39048"/>
                  <a:pt x="7242" y="38446"/>
                  <a:pt x="7527" y="37844"/>
                </a:cubicBezTo>
                <a:cubicBezTo>
                  <a:pt x="8034" y="36736"/>
                  <a:pt x="8509" y="35628"/>
                  <a:pt x="9047" y="34551"/>
                </a:cubicBezTo>
                <a:cubicBezTo>
                  <a:pt x="9712" y="33221"/>
                  <a:pt x="10599" y="31891"/>
                  <a:pt x="11201" y="30497"/>
                </a:cubicBezTo>
                <a:close/>
                <a:moveTo>
                  <a:pt x="35808" y="32302"/>
                </a:moveTo>
                <a:cubicBezTo>
                  <a:pt x="35016" y="33949"/>
                  <a:pt x="34319" y="35659"/>
                  <a:pt x="33749" y="37401"/>
                </a:cubicBezTo>
                <a:cubicBezTo>
                  <a:pt x="33211" y="38858"/>
                  <a:pt x="32514" y="40283"/>
                  <a:pt x="32071" y="41771"/>
                </a:cubicBezTo>
                <a:cubicBezTo>
                  <a:pt x="32103" y="40948"/>
                  <a:pt x="32198" y="40124"/>
                  <a:pt x="32356" y="39333"/>
                </a:cubicBezTo>
                <a:cubicBezTo>
                  <a:pt x="32894" y="36736"/>
                  <a:pt x="34319" y="34456"/>
                  <a:pt x="35808" y="32302"/>
                </a:cubicBezTo>
                <a:close/>
                <a:moveTo>
                  <a:pt x="36821" y="32271"/>
                </a:moveTo>
                <a:lnTo>
                  <a:pt x="36821" y="32271"/>
                </a:lnTo>
                <a:cubicBezTo>
                  <a:pt x="38595" y="34076"/>
                  <a:pt x="39925" y="36546"/>
                  <a:pt x="40907" y="38794"/>
                </a:cubicBezTo>
                <a:cubicBezTo>
                  <a:pt x="41920" y="41011"/>
                  <a:pt x="42363" y="43418"/>
                  <a:pt x="42268" y="45857"/>
                </a:cubicBezTo>
                <a:cubicBezTo>
                  <a:pt x="41888" y="44938"/>
                  <a:pt x="41603" y="43988"/>
                  <a:pt x="41382" y="43038"/>
                </a:cubicBezTo>
                <a:cubicBezTo>
                  <a:pt x="41033" y="41740"/>
                  <a:pt x="40590" y="40473"/>
                  <a:pt x="40051" y="39238"/>
                </a:cubicBezTo>
                <a:cubicBezTo>
                  <a:pt x="39101" y="36863"/>
                  <a:pt x="38025" y="34519"/>
                  <a:pt x="36821" y="32271"/>
                </a:cubicBezTo>
                <a:close/>
                <a:moveTo>
                  <a:pt x="47430" y="38826"/>
                </a:moveTo>
                <a:cubicBezTo>
                  <a:pt x="48539" y="39364"/>
                  <a:pt x="49616" y="39966"/>
                  <a:pt x="50597" y="40663"/>
                </a:cubicBezTo>
                <a:cubicBezTo>
                  <a:pt x="52402" y="41930"/>
                  <a:pt x="53606" y="43925"/>
                  <a:pt x="54524" y="45888"/>
                </a:cubicBezTo>
                <a:cubicBezTo>
                  <a:pt x="54588" y="46015"/>
                  <a:pt x="54619" y="46142"/>
                  <a:pt x="54683" y="46237"/>
                </a:cubicBezTo>
                <a:cubicBezTo>
                  <a:pt x="52751" y="43355"/>
                  <a:pt x="50281" y="40853"/>
                  <a:pt x="47430" y="38826"/>
                </a:cubicBezTo>
                <a:close/>
                <a:moveTo>
                  <a:pt x="36093" y="31922"/>
                </a:moveTo>
                <a:lnTo>
                  <a:pt x="36093" y="31922"/>
                </a:lnTo>
                <a:cubicBezTo>
                  <a:pt x="35808" y="35026"/>
                  <a:pt x="35238" y="38098"/>
                  <a:pt x="34921" y="41170"/>
                </a:cubicBezTo>
                <a:cubicBezTo>
                  <a:pt x="34636" y="44146"/>
                  <a:pt x="34066" y="47377"/>
                  <a:pt x="34319" y="50385"/>
                </a:cubicBezTo>
                <a:cubicBezTo>
                  <a:pt x="33686" y="49308"/>
                  <a:pt x="33148" y="48200"/>
                  <a:pt x="32799" y="46997"/>
                </a:cubicBezTo>
                <a:cubicBezTo>
                  <a:pt x="32324" y="45508"/>
                  <a:pt x="32071" y="43956"/>
                  <a:pt x="32071" y="42405"/>
                </a:cubicBezTo>
                <a:cubicBezTo>
                  <a:pt x="32546" y="40568"/>
                  <a:pt x="33496" y="38794"/>
                  <a:pt x="34129" y="36989"/>
                </a:cubicBezTo>
                <a:cubicBezTo>
                  <a:pt x="34731" y="35279"/>
                  <a:pt x="35428" y="33632"/>
                  <a:pt x="36093" y="31922"/>
                </a:cubicBezTo>
                <a:close/>
                <a:moveTo>
                  <a:pt x="36663" y="32176"/>
                </a:moveTo>
                <a:cubicBezTo>
                  <a:pt x="37708" y="34582"/>
                  <a:pt x="38785" y="36926"/>
                  <a:pt x="39766" y="39333"/>
                </a:cubicBezTo>
                <a:cubicBezTo>
                  <a:pt x="40653" y="41613"/>
                  <a:pt x="41065" y="44178"/>
                  <a:pt x="42173" y="46332"/>
                </a:cubicBezTo>
                <a:cubicBezTo>
                  <a:pt x="42047" y="47598"/>
                  <a:pt x="41698" y="48833"/>
                  <a:pt x="41160" y="49974"/>
                </a:cubicBezTo>
                <a:cubicBezTo>
                  <a:pt x="41065" y="50259"/>
                  <a:pt x="40907" y="50512"/>
                  <a:pt x="40780" y="50797"/>
                </a:cubicBezTo>
                <a:cubicBezTo>
                  <a:pt x="40305" y="49435"/>
                  <a:pt x="40210" y="47978"/>
                  <a:pt x="39956" y="46585"/>
                </a:cubicBezTo>
                <a:cubicBezTo>
                  <a:pt x="39640" y="44875"/>
                  <a:pt x="39165" y="43228"/>
                  <a:pt x="38753" y="41550"/>
                </a:cubicBezTo>
                <a:cubicBezTo>
                  <a:pt x="38120" y="38858"/>
                  <a:pt x="37455" y="36166"/>
                  <a:pt x="36790" y="33442"/>
                </a:cubicBezTo>
                <a:cubicBezTo>
                  <a:pt x="36758" y="33031"/>
                  <a:pt x="36695" y="32619"/>
                  <a:pt x="36663" y="32176"/>
                </a:cubicBezTo>
                <a:close/>
                <a:moveTo>
                  <a:pt x="36283" y="32112"/>
                </a:moveTo>
                <a:cubicBezTo>
                  <a:pt x="37043" y="35406"/>
                  <a:pt x="36568" y="38921"/>
                  <a:pt x="36695" y="42278"/>
                </a:cubicBezTo>
                <a:cubicBezTo>
                  <a:pt x="36821" y="45920"/>
                  <a:pt x="37201" y="49530"/>
                  <a:pt x="37866" y="53109"/>
                </a:cubicBezTo>
                <a:cubicBezTo>
                  <a:pt x="37581" y="53077"/>
                  <a:pt x="37328" y="53014"/>
                  <a:pt x="37043" y="52919"/>
                </a:cubicBezTo>
                <a:cubicBezTo>
                  <a:pt x="36029" y="52444"/>
                  <a:pt x="35143" y="51715"/>
                  <a:pt x="34541" y="50734"/>
                </a:cubicBezTo>
                <a:cubicBezTo>
                  <a:pt x="34573" y="50734"/>
                  <a:pt x="34573" y="50702"/>
                  <a:pt x="34573" y="50670"/>
                </a:cubicBezTo>
                <a:cubicBezTo>
                  <a:pt x="34668" y="47345"/>
                  <a:pt x="35048" y="44020"/>
                  <a:pt x="35333" y="40695"/>
                </a:cubicBezTo>
                <a:cubicBezTo>
                  <a:pt x="35491" y="38889"/>
                  <a:pt x="35744" y="37084"/>
                  <a:pt x="35934" y="35279"/>
                </a:cubicBezTo>
                <a:cubicBezTo>
                  <a:pt x="36061" y="34234"/>
                  <a:pt x="36410" y="33157"/>
                  <a:pt x="36283" y="32112"/>
                </a:cubicBezTo>
                <a:close/>
                <a:moveTo>
                  <a:pt x="36948" y="35342"/>
                </a:moveTo>
                <a:cubicBezTo>
                  <a:pt x="37360" y="37464"/>
                  <a:pt x="37898" y="39554"/>
                  <a:pt x="38405" y="41645"/>
                </a:cubicBezTo>
                <a:cubicBezTo>
                  <a:pt x="38880" y="43418"/>
                  <a:pt x="39386" y="45223"/>
                  <a:pt x="39703" y="47028"/>
                </a:cubicBezTo>
                <a:cubicBezTo>
                  <a:pt x="39956" y="48422"/>
                  <a:pt x="40051" y="49783"/>
                  <a:pt x="40622" y="51082"/>
                </a:cubicBezTo>
                <a:cubicBezTo>
                  <a:pt x="39988" y="52127"/>
                  <a:pt x="39165" y="53077"/>
                  <a:pt x="38025" y="53109"/>
                </a:cubicBezTo>
                <a:cubicBezTo>
                  <a:pt x="37455" y="49498"/>
                  <a:pt x="37106" y="45888"/>
                  <a:pt x="36916" y="42246"/>
                </a:cubicBezTo>
                <a:cubicBezTo>
                  <a:pt x="36853" y="40536"/>
                  <a:pt x="36948" y="38826"/>
                  <a:pt x="36948" y="37084"/>
                </a:cubicBezTo>
                <a:cubicBezTo>
                  <a:pt x="36980" y="37211"/>
                  <a:pt x="36980" y="37369"/>
                  <a:pt x="37011" y="37496"/>
                </a:cubicBezTo>
                <a:cubicBezTo>
                  <a:pt x="37011" y="37528"/>
                  <a:pt x="37035" y="37543"/>
                  <a:pt x="37055" y="37543"/>
                </a:cubicBezTo>
                <a:cubicBezTo>
                  <a:pt x="37075" y="37543"/>
                  <a:pt x="37090" y="37528"/>
                  <a:pt x="37075" y="37496"/>
                </a:cubicBezTo>
                <a:cubicBezTo>
                  <a:pt x="37043" y="36799"/>
                  <a:pt x="36980" y="36134"/>
                  <a:pt x="36948" y="35437"/>
                </a:cubicBezTo>
                <a:cubicBezTo>
                  <a:pt x="36948" y="35406"/>
                  <a:pt x="36948" y="35374"/>
                  <a:pt x="36948" y="35342"/>
                </a:cubicBezTo>
                <a:close/>
                <a:moveTo>
                  <a:pt x="45752" y="38066"/>
                </a:moveTo>
                <a:cubicBezTo>
                  <a:pt x="45879" y="40885"/>
                  <a:pt x="46449" y="43671"/>
                  <a:pt x="46987" y="46427"/>
                </a:cubicBezTo>
                <a:cubicBezTo>
                  <a:pt x="47557" y="49372"/>
                  <a:pt x="47937" y="52349"/>
                  <a:pt x="48507" y="55262"/>
                </a:cubicBezTo>
                <a:cubicBezTo>
                  <a:pt x="47145" y="53584"/>
                  <a:pt x="46100" y="51652"/>
                  <a:pt x="45404" y="49593"/>
                </a:cubicBezTo>
                <a:cubicBezTo>
                  <a:pt x="43978" y="45698"/>
                  <a:pt x="44580" y="41898"/>
                  <a:pt x="45689" y="38066"/>
                </a:cubicBezTo>
                <a:close/>
                <a:moveTo>
                  <a:pt x="46259" y="38288"/>
                </a:moveTo>
                <a:cubicBezTo>
                  <a:pt x="49742" y="40885"/>
                  <a:pt x="52751" y="43766"/>
                  <a:pt x="55158" y="47440"/>
                </a:cubicBezTo>
                <a:cubicBezTo>
                  <a:pt x="55664" y="48897"/>
                  <a:pt x="56013" y="50385"/>
                  <a:pt x="56203" y="51905"/>
                </a:cubicBezTo>
                <a:cubicBezTo>
                  <a:pt x="56361" y="53267"/>
                  <a:pt x="56393" y="55041"/>
                  <a:pt x="55823" y="56434"/>
                </a:cubicBezTo>
                <a:cubicBezTo>
                  <a:pt x="52909" y="50417"/>
                  <a:pt x="50344" y="44020"/>
                  <a:pt x="46417" y="38573"/>
                </a:cubicBezTo>
                <a:cubicBezTo>
                  <a:pt x="46354" y="38478"/>
                  <a:pt x="46290" y="38383"/>
                  <a:pt x="46227" y="38288"/>
                </a:cubicBezTo>
                <a:close/>
                <a:moveTo>
                  <a:pt x="45942" y="38509"/>
                </a:moveTo>
                <a:lnTo>
                  <a:pt x="45942" y="38509"/>
                </a:lnTo>
                <a:cubicBezTo>
                  <a:pt x="46290" y="39206"/>
                  <a:pt x="46607" y="39934"/>
                  <a:pt x="46892" y="40663"/>
                </a:cubicBezTo>
                <a:cubicBezTo>
                  <a:pt x="47145" y="41486"/>
                  <a:pt x="47367" y="42310"/>
                  <a:pt x="47620" y="43165"/>
                </a:cubicBezTo>
                <a:cubicBezTo>
                  <a:pt x="48190" y="45033"/>
                  <a:pt x="48792" y="46902"/>
                  <a:pt x="49426" y="48770"/>
                </a:cubicBezTo>
                <a:cubicBezTo>
                  <a:pt x="50059" y="50639"/>
                  <a:pt x="50787" y="52475"/>
                  <a:pt x="51484" y="54312"/>
                </a:cubicBezTo>
                <a:cubicBezTo>
                  <a:pt x="51991" y="55674"/>
                  <a:pt x="52276" y="57226"/>
                  <a:pt x="52909" y="58524"/>
                </a:cubicBezTo>
                <a:cubicBezTo>
                  <a:pt x="51357" y="58271"/>
                  <a:pt x="49774" y="56719"/>
                  <a:pt x="48824" y="55611"/>
                </a:cubicBezTo>
                <a:cubicBezTo>
                  <a:pt x="47747" y="49942"/>
                  <a:pt x="47050" y="44178"/>
                  <a:pt x="45942" y="38509"/>
                </a:cubicBezTo>
                <a:close/>
                <a:moveTo>
                  <a:pt x="47240" y="40410"/>
                </a:moveTo>
                <a:lnTo>
                  <a:pt x="47240" y="40410"/>
                </a:lnTo>
                <a:cubicBezTo>
                  <a:pt x="50344" y="45730"/>
                  <a:pt x="52941" y="51304"/>
                  <a:pt x="55664" y="56846"/>
                </a:cubicBezTo>
                <a:cubicBezTo>
                  <a:pt x="55443" y="57289"/>
                  <a:pt x="55126" y="57701"/>
                  <a:pt x="54714" y="58049"/>
                </a:cubicBezTo>
                <a:cubicBezTo>
                  <a:pt x="54303" y="58397"/>
                  <a:pt x="53764" y="58556"/>
                  <a:pt x="53226" y="58556"/>
                </a:cubicBezTo>
                <a:cubicBezTo>
                  <a:pt x="52877" y="57827"/>
                  <a:pt x="52751" y="57004"/>
                  <a:pt x="52497" y="56244"/>
                </a:cubicBezTo>
                <a:cubicBezTo>
                  <a:pt x="52181" y="55231"/>
                  <a:pt x="51801" y="54217"/>
                  <a:pt x="51421" y="53172"/>
                </a:cubicBezTo>
                <a:cubicBezTo>
                  <a:pt x="50756" y="51335"/>
                  <a:pt x="50059" y="49467"/>
                  <a:pt x="49426" y="47598"/>
                </a:cubicBezTo>
                <a:cubicBezTo>
                  <a:pt x="48665" y="45287"/>
                  <a:pt x="48159" y="42721"/>
                  <a:pt x="47240" y="40410"/>
                </a:cubicBezTo>
                <a:close/>
                <a:moveTo>
                  <a:pt x="13101" y="0"/>
                </a:moveTo>
                <a:cubicBezTo>
                  <a:pt x="14241" y="5194"/>
                  <a:pt x="14526" y="10546"/>
                  <a:pt x="13924" y="15834"/>
                </a:cubicBezTo>
                <a:cubicBezTo>
                  <a:pt x="12455" y="15170"/>
                  <a:pt x="10870" y="14826"/>
                  <a:pt x="9284" y="14826"/>
                </a:cubicBezTo>
                <a:cubicBezTo>
                  <a:pt x="8375" y="14826"/>
                  <a:pt x="7465" y="14939"/>
                  <a:pt x="6577" y="15169"/>
                </a:cubicBezTo>
                <a:cubicBezTo>
                  <a:pt x="4899" y="15549"/>
                  <a:pt x="2239" y="16531"/>
                  <a:pt x="2239" y="18621"/>
                </a:cubicBezTo>
                <a:cubicBezTo>
                  <a:pt x="2264" y="20174"/>
                  <a:pt x="4638" y="20458"/>
                  <a:pt x="6162" y="20458"/>
                </a:cubicBezTo>
                <a:cubicBezTo>
                  <a:pt x="6503" y="20458"/>
                  <a:pt x="6801" y="20444"/>
                  <a:pt x="7021" y="20426"/>
                </a:cubicBezTo>
                <a:cubicBezTo>
                  <a:pt x="8541" y="20331"/>
                  <a:pt x="9998" y="19888"/>
                  <a:pt x="11264" y="19128"/>
                </a:cubicBezTo>
                <a:cubicBezTo>
                  <a:pt x="12088" y="18653"/>
                  <a:pt x="12784" y="17988"/>
                  <a:pt x="13354" y="17260"/>
                </a:cubicBezTo>
                <a:lnTo>
                  <a:pt x="13354" y="17260"/>
                </a:lnTo>
                <a:cubicBezTo>
                  <a:pt x="12404" y="18780"/>
                  <a:pt x="11391" y="20300"/>
                  <a:pt x="10346" y="21757"/>
                </a:cubicBezTo>
                <a:cubicBezTo>
                  <a:pt x="10318" y="21738"/>
                  <a:pt x="10290" y="21730"/>
                  <a:pt x="10264" y="21730"/>
                </a:cubicBezTo>
                <a:cubicBezTo>
                  <a:pt x="10201" y="21730"/>
                  <a:pt x="10147" y="21775"/>
                  <a:pt x="10124" y="21820"/>
                </a:cubicBezTo>
                <a:cubicBezTo>
                  <a:pt x="8319" y="22010"/>
                  <a:pt x="6577" y="22548"/>
                  <a:pt x="5025" y="23435"/>
                </a:cubicBezTo>
                <a:cubicBezTo>
                  <a:pt x="3664" y="24353"/>
                  <a:pt x="2555" y="25588"/>
                  <a:pt x="1795" y="27045"/>
                </a:cubicBezTo>
                <a:cubicBezTo>
                  <a:pt x="928" y="28656"/>
                  <a:pt x="0" y="32720"/>
                  <a:pt x="2804" y="32720"/>
                </a:cubicBezTo>
                <a:cubicBezTo>
                  <a:pt x="2867" y="32720"/>
                  <a:pt x="2932" y="32718"/>
                  <a:pt x="2999" y="32714"/>
                </a:cubicBezTo>
                <a:cubicBezTo>
                  <a:pt x="5627" y="32556"/>
                  <a:pt x="7686" y="30529"/>
                  <a:pt x="8857" y="28344"/>
                </a:cubicBezTo>
                <a:cubicBezTo>
                  <a:pt x="9808" y="26507"/>
                  <a:pt x="10536" y="24100"/>
                  <a:pt x="10378" y="21978"/>
                </a:cubicBezTo>
                <a:cubicBezTo>
                  <a:pt x="11613" y="20426"/>
                  <a:pt x="12721" y="18811"/>
                  <a:pt x="13766" y="17133"/>
                </a:cubicBezTo>
                <a:cubicBezTo>
                  <a:pt x="13766" y="17133"/>
                  <a:pt x="13766" y="17165"/>
                  <a:pt x="13766" y="17165"/>
                </a:cubicBezTo>
                <a:cubicBezTo>
                  <a:pt x="13323" y="20933"/>
                  <a:pt x="12816" y="24892"/>
                  <a:pt x="11613" y="28565"/>
                </a:cubicBezTo>
                <a:cubicBezTo>
                  <a:pt x="11549" y="28565"/>
                  <a:pt x="11486" y="28597"/>
                  <a:pt x="11486" y="28660"/>
                </a:cubicBezTo>
                <a:cubicBezTo>
                  <a:pt x="8921" y="29737"/>
                  <a:pt x="6926" y="31796"/>
                  <a:pt x="5881" y="34361"/>
                </a:cubicBezTo>
                <a:cubicBezTo>
                  <a:pt x="5215" y="36008"/>
                  <a:pt x="4329" y="39523"/>
                  <a:pt x="5849" y="41043"/>
                </a:cubicBezTo>
                <a:cubicBezTo>
                  <a:pt x="6071" y="41265"/>
                  <a:pt x="6324" y="41455"/>
                  <a:pt x="6609" y="41581"/>
                </a:cubicBezTo>
                <a:cubicBezTo>
                  <a:pt x="6776" y="41648"/>
                  <a:pt x="6950" y="41678"/>
                  <a:pt x="7125" y="41678"/>
                </a:cubicBezTo>
                <a:cubicBezTo>
                  <a:pt x="7946" y="41678"/>
                  <a:pt x="8816" y="41032"/>
                  <a:pt x="9364" y="40536"/>
                </a:cubicBezTo>
                <a:cubicBezTo>
                  <a:pt x="10473" y="39491"/>
                  <a:pt x="11359" y="38256"/>
                  <a:pt x="11929" y="36863"/>
                </a:cubicBezTo>
                <a:cubicBezTo>
                  <a:pt x="13164" y="34266"/>
                  <a:pt x="13101" y="31257"/>
                  <a:pt x="11739" y="28724"/>
                </a:cubicBezTo>
                <a:cubicBezTo>
                  <a:pt x="12088" y="27742"/>
                  <a:pt x="12373" y="26760"/>
                  <a:pt x="12626" y="25778"/>
                </a:cubicBezTo>
                <a:cubicBezTo>
                  <a:pt x="12753" y="27995"/>
                  <a:pt x="13259" y="30212"/>
                  <a:pt x="14051" y="32302"/>
                </a:cubicBezTo>
                <a:cubicBezTo>
                  <a:pt x="14530" y="33569"/>
                  <a:pt x="16184" y="35836"/>
                  <a:pt x="17813" y="35836"/>
                </a:cubicBezTo>
                <a:cubicBezTo>
                  <a:pt x="18017" y="35836"/>
                  <a:pt x="18221" y="35800"/>
                  <a:pt x="18421" y="35723"/>
                </a:cubicBezTo>
                <a:cubicBezTo>
                  <a:pt x="20828" y="34804"/>
                  <a:pt x="19815" y="31289"/>
                  <a:pt x="19055" y="29579"/>
                </a:cubicBezTo>
                <a:cubicBezTo>
                  <a:pt x="17915" y="27077"/>
                  <a:pt x="15571" y="25367"/>
                  <a:pt x="12848" y="25018"/>
                </a:cubicBezTo>
                <a:cubicBezTo>
                  <a:pt x="12848" y="24987"/>
                  <a:pt x="12848" y="24955"/>
                  <a:pt x="12816" y="24955"/>
                </a:cubicBezTo>
                <a:cubicBezTo>
                  <a:pt x="13164" y="23403"/>
                  <a:pt x="13418" y="21852"/>
                  <a:pt x="13639" y="20300"/>
                </a:cubicBezTo>
                <a:cubicBezTo>
                  <a:pt x="14431" y="22928"/>
                  <a:pt x="16046" y="25208"/>
                  <a:pt x="18231" y="26792"/>
                </a:cubicBezTo>
                <a:cubicBezTo>
                  <a:pt x="19085" y="27416"/>
                  <a:pt x="20540" y="28219"/>
                  <a:pt x="21788" y="28219"/>
                </a:cubicBezTo>
                <a:cubicBezTo>
                  <a:pt x="22439" y="28219"/>
                  <a:pt x="23034" y="28001"/>
                  <a:pt x="23457" y="27425"/>
                </a:cubicBezTo>
                <a:cubicBezTo>
                  <a:pt x="24724" y="25683"/>
                  <a:pt x="22633" y="23245"/>
                  <a:pt x="21398" y="22168"/>
                </a:cubicBezTo>
                <a:cubicBezTo>
                  <a:pt x="19308" y="20300"/>
                  <a:pt x="16521" y="19603"/>
                  <a:pt x="13798" y="19508"/>
                </a:cubicBezTo>
                <a:cubicBezTo>
                  <a:pt x="13766" y="19508"/>
                  <a:pt x="13766" y="19476"/>
                  <a:pt x="13766" y="19476"/>
                </a:cubicBezTo>
                <a:cubicBezTo>
                  <a:pt x="13861" y="18811"/>
                  <a:pt x="13956" y="18146"/>
                  <a:pt x="14051" y="17481"/>
                </a:cubicBezTo>
                <a:cubicBezTo>
                  <a:pt x="14083" y="17165"/>
                  <a:pt x="14146" y="16816"/>
                  <a:pt x="14178" y="16499"/>
                </a:cubicBezTo>
                <a:cubicBezTo>
                  <a:pt x="14178" y="16468"/>
                  <a:pt x="14210" y="16436"/>
                  <a:pt x="14178" y="16373"/>
                </a:cubicBezTo>
                <a:cubicBezTo>
                  <a:pt x="14210" y="16278"/>
                  <a:pt x="14210" y="16151"/>
                  <a:pt x="14241" y="16024"/>
                </a:cubicBezTo>
                <a:cubicBezTo>
                  <a:pt x="14241" y="16024"/>
                  <a:pt x="14241" y="16024"/>
                  <a:pt x="14241" y="15993"/>
                </a:cubicBezTo>
                <a:cubicBezTo>
                  <a:pt x="14431" y="14378"/>
                  <a:pt x="14558" y="12731"/>
                  <a:pt x="14653" y="11084"/>
                </a:cubicBezTo>
                <a:cubicBezTo>
                  <a:pt x="15033" y="11242"/>
                  <a:pt x="15413" y="11401"/>
                  <a:pt x="15825" y="11527"/>
                </a:cubicBezTo>
                <a:cubicBezTo>
                  <a:pt x="16458" y="11781"/>
                  <a:pt x="17060" y="12098"/>
                  <a:pt x="17630" y="12446"/>
                </a:cubicBezTo>
                <a:cubicBezTo>
                  <a:pt x="18200" y="15074"/>
                  <a:pt x="19593" y="17513"/>
                  <a:pt x="22000" y="18875"/>
                </a:cubicBezTo>
                <a:cubicBezTo>
                  <a:pt x="22981" y="19422"/>
                  <a:pt x="24422" y="20134"/>
                  <a:pt x="25708" y="20134"/>
                </a:cubicBezTo>
                <a:cubicBezTo>
                  <a:pt x="26207" y="20134"/>
                  <a:pt x="26683" y="20027"/>
                  <a:pt x="27099" y="19761"/>
                </a:cubicBezTo>
                <a:cubicBezTo>
                  <a:pt x="27796" y="19350"/>
                  <a:pt x="27922" y="18336"/>
                  <a:pt x="27732" y="17608"/>
                </a:cubicBezTo>
                <a:cubicBezTo>
                  <a:pt x="27447" y="16436"/>
                  <a:pt x="26624" y="15486"/>
                  <a:pt x="25737" y="14663"/>
                </a:cubicBezTo>
                <a:cubicBezTo>
                  <a:pt x="24787" y="13808"/>
                  <a:pt x="23679" y="13111"/>
                  <a:pt x="22475" y="12668"/>
                </a:cubicBezTo>
                <a:cubicBezTo>
                  <a:pt x="20955" y="12129"/>
                  <a:pt x="19340" y="12319"/>
                  <a:pt x="17756" y="12161"/>
                </a:cubicBezTo>
                <a:cubicBezTo>
                  <a:pt x="17756" y="12129"/>
                  <a:pt x="17756" y="12129"/>
                  <a:pt x="17725" y="12129"/>
                </a:cubicBezTo>
                <a:cubicBezTo>
                  <a:pt x="16870" y="11622"/>
                  <a:pt x="15983" y="11242"/>
                  <a:pt x="15065" y="10989"/>
                </a:cubicBezTo>
                <a:cubicBezTo>
                  <a:pt x="14653" y="10894"/>
                  <a:pt x="14653" y="10514"/>
                  <a:pt x="14685" y="9976"/>
                </a:cubicBezTo>
                <a:cubicBezTo>
                  <a:pt x="14748" y="7411"/>
                  <a:pt x="14526" y="4877"/>
                  <a:pt x="14051" y="2407"/>
                </a:cubicBezTo>
                <a:lnTo>
                  <a:pt x="14051" y="2407"/>
                </a:lnTo>
                <a:cubicBezTo>
                  <a:pt x="21683" y="7189"/>
                  <a:pt x="28017" y="13206"/>
                  <a:pt x="33623" y="20205"/>
                </a:cubicBezTo>
                <a:cubicBezTo>
                  <a:pt x="29696" y="21598"/>
                  <a:pt x="26402" y="24290"/>
                  <a:pt x="24249" y="27837"/>
                </a:cubicBezTo>
                <a:cubicBezTo>
                  <a:pt x="22792" y="30212"/>
                  <a:pt x="20765" y="34424"/>
                  <a:pt x="23204" y="36831"/>
                </a:cubicBezTo>
                <a:cubicBezTo>
                  <a:pt x="23651" y="37278"/>
                  <a:pt x="24180" y="37464"/>
                  <a:pt x="24751" y="37464"/>
                </a:cubicBezTo>
                <a:cubicBezTo>
                  <a:pt x="26968" y="37464"/>
                  <a:pt x="29803" y="34658"/>
                  <a:pt x="30836" y="33474"/>
                </a:cubicBezTo>
                <a:cubicBezTo>
                  <a:pt x="32483" y="31637"/>
                  <a:pt x="33686" y="29452"/>
                  <a:pt x="34319" y="27077"/>
                </a:cubicBezTo>
                <a:cubicBezTo>
                  <a:pt x="34699" y="25557"/>
                  <a:pt x="34794" y="24005"/>
                  <a:pt x="34573" y="22453"/>
                </a:cubicBezTo>
                <a:lnTo>
                  <a:pt x="34573" y="22453"/>
                </a:lnTo>
                <a:cubicBezTo>
                  <a:pt x="35238" y="25367"/>
                  <a:pt x="35776" y="28280"/>
                  <a:pt x="36220" y="31194"/>
                </a:cubicBezTo>
                <a:cubicBezTo>
                  <a:pt x="36061" y="31226"/>
                  <a:pt x="35998" y="31416"/>
                  <a:pt x="36061" y="31542"/>
                </a:cubicBezTo>
                <a:cubicBezTo>
                  <a:pt x="34224" y="33854"/>
                  <a:pt x="32704" y="36388"/>
                  <a:pt x="31976" y="39269"/>
                </a:cubicBezTo>
                <a:cubicBezTo>
                  <a:pt x="31311" y="41835"/>
                  <a:pt x="31627" y="44653"/>
                  <a:pt x="32356" y="47187"/>
                </a:cubicBezTo>
                <a:cubicBezTo>
                  <a:pt x="33020" y="49449"/>
                  <a:pt x="35402" y="53583"/>
                  <a:pt x="38006" y="53583"/>
                </a:cubicBezTo>
                <a:cubicBezTo>
                  <a:pt x="38755" y="53583"/>
                  <a:pt x="39523" y="53240"/>
                  <a:pt x="40273" y="52412"/>
                </a:cubicBezTo>
                <a:cubicBezTo>
                  <a:pt x="43123" y="49182"/>
                  <a:pt x="43218" y="44495"/>
                  <a:pt x="42047" y="40600"/>
                </a:cubicBezTo>
                <a:cubicBezTo>
                  <a:pt x="41065" y="37338"/>
                  <a:pt x="39133" y="33727"/>
                  <a:pt x="36568" y="31416"/>
                </a:cubicBezTo>
                <a:cubicBezTo>
                  <a:pt x="36188" y="28185"/>
                  <a:pt x="35649" y="24987"/>
                  <a:pt x="34921" y="21852"/>
                </a:cubicBezTo>
                <a:cubicBezTo>
                  <a:pt x="34953" y="21852"/>
                  <a:pt x="34953" y="21883"/>
                  <a:pt x="34953" y="21883"/>
                </a:cubicBezTo>
                <a:cubicBezTo>
                  <a:pt x="38753" y="26824"/>
                  <a:pt x="42712" y="32017"/>
                  <a:pt x="45530" y="37686"/>
                </a:cubicBezTo>
                <a:cubicBezTo>
                  <a:pt x="45467" y="37749"/>
                  <a:pt x="45435" y="37876"/>
                  <a:pt x="45499" y="37939"/>
                </a:cubicBezTo>
                <a:cubicBezTo>
                  <a:pt x="43757" y="42120"/>
                  <a:pt x="43757" y="46838"/>
                  <a:pt x="45499" y="51019"/>
                </a:cubicBezTo>
                <a:cubicBezTo>
                  <a:pt x="46607" y="53679"/>
                  <a:pt x="49616" y="58809"/>
                  <a:pt x="53131" y="58872"/>
                </a:cubicBezTo>
                <a:cubicBezTo>
                  <a:pt x="53637" y="58872"/>
                  <a:pt x="54144" y="58777"/>
                  <a:pt x="54619" y="58587"/>
                </a:cubicBezTo>
                <a:cubicBezTo>
                  <a:pt x="56203" y="57954"/>
                  <a:pt x="56551" y="55706"/>
                  <a:pt x="56678" y="54217"/>
                </a:cubicBezTo>
                <a:cubicBezTo>
                  <a:pt x="56868" y="51747"/>
                  <a:pt x="56266" y="49277"/>
                  <a:pt x="55411" y="46965"/>
                </a:cubicBezTo>
                <a:cubicBezTo>
                  <a:pt x="53891" y="42563"/>
                  <a:pt x="50344" y="39111"/>
                  <a:pt x="45879" y="37686"/>
                </a:cubicBezTo>
                <a:cubicBezTo>
                  <a:pt x="45150" y="36198"/>
                  <a:pt x="44358" y="34709"/>
                  <a:pt x="43503" y="33284"/>
                </a:cubicBezTo>
                <a:lnTo>
                  <a:pt x="43503" y="33284"/>
                </a:lnTo>
                <a:cubicBezTo>
                  <a:pt x="46259" y="35723"/>
                  <a:pt x="49330" y="37718"/>
                  <a:pt x="52687" y="39269"/>
                </a:cubicBezTo>
                <a:cubicBezTo>
                  <a:pt x="53775" y="39760"/>
                  <a:pt x="55610" y="40205"/>
                  <a:pt x="57367" y="40205"/>
                </a:cubicBezTo>
                <a:cubicBezTo>
                  <a:pt x="59242" y="40205"/>
                  <a:pt x="61026" y="39697"/>
                  <a:pt x="61713" y="38193"/>
                </a:cubicBezTo>
                <a:cubicBezTo>
                  <a:pt x="63455" y="34361"/>
                  <a:pt x="58230" y="31416"/>
                  <a:pt x="55379" y="30339"/>
                </a:cubicBezTo>
                <a:cubicBezTo>
                  <a:pt x="53878" y="29747"/>
                  <a:pt x="52307" y="29458"/>
                  <a:pt x="50744" y="29458"/>
                </a:cubicBezTo>
                <a:cubicBezTo>
                  <a:pt x="47956" y="29458"/>
                  <a:pt x="45195" y="30378"/>
                  <a:pt x="42902" y="32144"/>
                </a:cubicBezTo>
                <a:cubicBezTo>
                  <a:pt x="42870" y="32081"/>
                  <a:pt x="42807" y="32081"/>
                  <a:pt x="42775" y="32081"/>
                </a:cubicBezTo>
                <a:cubicBezTo>
                  <a:pt x="41413" y="29895"/>
                  <a:pt x="39956" y="27774"/>
                  <a:pt x="38436" y="25715"/>
                </a:cubicBezTo>
                <a:lnTo>
                  <a:pt x="38436" y="25715"/>
                </a:lnTo>
                <a:cubicBezTo>
                  <a:pt x="41326" y="27390"/>
                  <a:pt x="44829" y="28228"/>
                  <a:pt x="48205" y="28228"/>
                </a:cubicBezTo>
                <a:cubicBezTo>
                  <a:pt x="49232" y="28228"/>
                  <a:pt x="50248" y="28150"/>
                  <a:pt x="51231" y="27995"/>
                </a:cubicBezTo>
                <a:cubicBezTo>
                  <a:pt x="53828" y="27615"/>
                  <a:pt x="58515" y="26127"/>
                  <a:pt x="58008" y="22738"/>
                </a:cubicBezTo>
                <a:cubicBezTo>
                  <a:pt x="57554" y="19648"/>
                  <a:pt x="53293" y="18943"/>
                  <a:pt x="50519" y="18943"/>
                </a:cubicBezTo>
                <a:cubicBezTo>
                  <a:pt x="50195" y="18943"/>
                  <a:pt x="49891" y="18953"/>
                  <a:pt x="49616" y="18970"/>
                </a:cubicBezTo>
                <a:cubicBezTo>
                  <a:pt x="45024" y="19223"/>
                  <a:pt x="41002" y="21567"/>
                  <a:pt x="37645" y="24607"/>
                </a:cubicBezTo>
                <a:lnTo>
                  <a:pt x="37613" y="24607"/>
                </a:lnTo>
                <a:cubicBezTo>
                  <a:pt x="36948" y="23688"/>
                  <a:pt x="36315" y="22802"/>
                  <a:pt x="35649" y="21947"/>
                </a:cubicBezTo>
                <a:cubicBezTo>
                  <a:pt x="35301" y="21503"/>
                  <a:pt x="34984" y="21091"/>
                  <a:pt x="34668" y="20680"/>
                </a:cubicBezTo>
                <a:cubicBezTo>
                  <a:pt x="34668" y="20616"/>
                  <a:pt x="34604" y="20553"/>
                  <a:pt x="34541" y="20521"/>
                </a:cubicBezTo>
                <a:cubicBezTo>
                  <a:pt x="34446" y="20363"/>
                  <a:pt x="34319" y="20205"/>
                  <a:pt x="34193" y="20046"/>
                </a:cubicBezTo>
                <a:cubicBezTo>
                  <a:pt x="34193" y="20015"/>
                  <a:pt x="34193" y="20015"/>
                  <a:pt x="34161" y="20015"/>
                </a:cubicBezTo>
                <a:cubicBezTo>
                  <a:pt x="32514" y="17893"/>
                  <a:pt x="30804" y="15803"/>
                  <a:pt x="28999" y="13808"/>
                </a:cubicBezTo>
                <a:cubicBezTo>
                  <a:pt x="29632" y="13554"/>
                  <a:pt x="30266" y="13301"/>
                  <a:pt x="30899" y="12984"/>
                </a:cubicBezTo>
                <a:cubicBezTo>
                  <a:pt x="31913" y="12541"/>
                  <a:pt x="32958" y="12224"/>
                  <a:pt x="34034" y="11971"/>
                </a:cubicBezTo>
                <a:cubicBezTo>
                  <a:pt x="36764" y="13767"/>
                  <a:pt x="39889" y="14893"/>
                  <a:pt x="43093" y="14893"/>
                </a:cubicBezTo>
                <a:cubicBezTo>
                  <a:pt x="44238" y="14893"/>
                  <a:pt x="45393" y="14750"/>
                  <a:pt x="46544" y="14441"/>
                </a:cubicBezTo>
                <a:cubicBezTo>
                  <a:pt x="48982" y="13776"/>
                  <a:pt x="52814" y="12446"/>
                  <a:pt x="53511" y="9627"/>
                </a:cubicBezTo>
                <a:cubicBezTo>
                  <a:pt x="53828" y="8361"/>
                  <a:pt x="52782" y="6999"/>
                  <a:pt x="51769" y="6397"/>
                </a:cubicBezTo>
                <a:cubicBezTo>
                  <a:pt x="50266" y="5478"/>
                  <a:pt x="48518" y="5245"/>
                  <a:pt x="46761" y="5245"/>
                </a:cubicBezTo>
                <a:cubicBezTo>
                  <a:pt x="46520" y="5245"/>
                  <a:pt x="46278" y="5249"/>
                  <a:pt x="46037" y="5257"/>
                </a:cubicBezTo>
                <a:cubicBezTo>
                  <a:pt x="43947" y="5320"/>
                  <a:pt x="41888" y="5795"/>
                  <a:pt x="39956" y="6650"/>
                </a:cubicBezTo>
                <a:cubicBezTo>
                  <a:pt x="37550" y="7759"/>
                  <a:pt x="35871" y="9849"/>
                  <a:pt x="33844" y="11464"/>
                </a:cubicBezTo>
                <a:cubicBezTo>
                  <a:pt x="33844" y="11464"/>
                  <a:pt x="33813" y="11464"/>
                  <a:pt x="33813" y="11496"/>
                </a:cubicBezTo>
                <a:lnTo>
                  <a:pt x="33781" y="11496"/>
                </a:lnTo>
                <a:cubicBezTo>
                  <a:pt x="32229" y="11844"/>
                  <a:pt x="30741" y="12446"/>
                  <a:pt x="29347" y="13238"/>
                </a:cubicBezTo>
                <a:cubicBezTo>
                  <a:pt x="31849" y="9944"/>
                  <a:pt x="34414" y="6650"/>
                  <a:pt x="35681" y="2692"/>
                </a:cubicBezTo>
                <a:cubicBezTo>
                  <a:pt x="35966" y="1837"/>
                  <a:pt x="36093" y="918"/>
                  <a:pt x="36093" y="0"/>
                </a:cubicBezTo>
                <a:lnTo>
                  <a:pt x="35649" y="0"/>
                </a:lnTo>
                <a:cubicBezTo>
                  <a:pt x="35649" y="32"/>
                  <a:pt x="35649" y="32"/>
                  <a:pt x="35649" y="63"/>
                </a:cubicBezTo>
                <a:cubicBezTo>
                  <a:pt x="35776" y="1837"/>
                  <a:pt x="34921" y="3705"/>
                  <a:pt x="34193" y="5257"/>
                </a:cubicBezTo>
                <a:cubicBezTo>
                  <a:pt x="32831" y="8202"/>
                  <a:pt x="30804" y="10767"/>
                  <a:pt x="28967" y="13459"/>
                </a:cubicBezTo>
                <a:cubicBezTo>
                  <a:pt x="28936" y="13491"/>
                  <a:pt x="28904" y="13491"/>
                  <a:pt x="28872" y="13523"/>
                </a:cubicBezTo>
                <a:cubicBezTo>
                  <a:pt x="30392" y="8741"/>
                  <a:pt x="32546" y="4339"/>
                  <a:pt x="35048" y="0"/>
                </a:cubicBezTo>
                <a:lnTo>
                  <a:pt x="34763" y="0"/>
                </a:lnTo>
                <a:cubicBezTo>
                  <a:pt x="32261" y="4212"/>
                  <a:pt x="29822" y="8677"/>
                  <a:pt x="28777" y="13459"/>
                </a:cubicBezTo>
                <a:cubicBezTo>
                  <a:pt x="28777" y="13459"/>
                  <a:pt x="28777" y="13428"/>
                  <a:pt x="28746" y="13428"/>
                </a:cubicBezTo>
                <a:cubicBezTo>
                  <a:pt x="28682" y="12288"/>
                  <a:pt x="28746" y="11179"/>
                  <a:pt x="28999" y="10071"/>
                </a:cubicBezTo>
                <a:cubicBezTo>
                  <a:pt x="29252" y="8487"/>
                  <a:pt x="29601" y="6904"/>
                  <a:pt x="29981" y="5320"/>
                </a:cubicBezTo>
                <a:cubicBezTo>
                  <a:pt x="30424" y="3515"/>
                  <a:pt x="30962" y="1773"/>
                  <a:pt x="31469" y="0"/>
                </a:cubicBezTo>
                <a:lnTo>
                  <a:pt x="31184" y="0"/>
                </a:lnTo>
                <a:cubicBezTo>
                  <a:pt x="30551" y="2090"/>
                  <a:pt x="29917" y="4212"/>
                  <a:pt x="29442" y="6334"/>
                </a:cubicBezTo>
                <a:cubicBezTo>
                  <a:pt x="29031" y="8076"/>
                  <a:pt x="28714" y="9849"/>
                  <a:pt x="28492" y="11622"/>
                </a:cubicBezTo>
                <a:cubicBezTo>
                  <a:pt x="28492" y="11781"/>
                  <a:pt x="28461" y="11971"/>
                  <a:pt x="28461" y="12129"/>
                </a:cubicBezTo>
                <a:cubicBezTo>
                  <a:pt x="28429" y="10261"/>
                  <a:pt x="28144" y="8392"/>
                  <a:pt x="28049" y="6524"/>
                </a:cubicBezTo>
                <a:cubicBezTo>
                  <a:pt x="27891" y="4307"/>
                  <a:pt x="28429" y="2153"/>
                  <a:pt x="28397" y="0"/>
                </a:cubicBezTo>
                <a:lnTo>
                  <a:pt x="28017" y="0"/>
                </a:lnTo>
                <a:cubicBezTo>
                  <a:pt x="28049" y="2027"/>
                  <a:pt x="27606" y="4022"/>
                  <a:pt x="27701" y="6049"/>
                </a:cubicBezTo>
                <a:cubicBezTo>
                  <a:pt x="27796" y="8171"/>
                  <a:pt x="28049" y="10292"/>
                  <a:pt x="28239" y="12383"/>
                </a:cubicBezTo>
                <a:cubicBezTo>
                  <a:pt x="26972" y="9754"/>
                  <a:pt x="26180" y="6872"/>
                  <a:pt x="26465" y="3927"/>
                </a:cubicBezTo>
                <a:cubicBezTo>
                  <a:pt x="26624" y="2534"/>
                  <a:pt x="27099" y="1172"/>
                  <a:pt x="27891" y="0"/>
                </a:cubicBezTo>
                <a:lnTo>
                  <a:pt x="27384" y="0"/>
                </a:lnTo>
                <a:cubicBezTo>
                  <a:pt x="27035" y="633"/>
                  <a:pt x="26782" y="1330"/>
                  <a:pt x="26592" y="2027"/>
                </a:cubicBezTo>
                <a:cubicBezTo>
                  <a:pt x="25705" y="5637"/>
                  <a:pt x="26307" y="9152"/>
                  <a:pt x="27764" y="12446"/>
                </a:cubicBezTo>
                <a:cubicBezTo>
                  <a:pt x="23710" y="8171"/>
                  <a:pt x="19150" y="4370"/>
                  <a:pt x="13924" y="1805"/>
                </a:cubicBezTo>
                <a:cubicBezTo>
                  <a:pt x="13766" y="1203"/>
                  <a:pt x="13608" y="602"/>
                  <a:pt x="1341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flipH="1">
            <a:off x="11020663" y="-12789"/>
            <a:ext cx="1162911" cy="715817"/>
          </a:xfrm>
          <a:custGeom>
            <a:avLst/>
            <a:gdLst/>
            <a:ahLst/>
            <a:cxnLst/>
            <a:rect l="l" t="t" r="r" b="b"/>
            <a:pathLst>
              <a:path w="30271" h="18633" extrusionOk="0">
                <a:moveTo>
                  <a:pt x="22001" y="602"/>
                </a:moveTo>
                <a:cubicBezTo>
                  <a:pt x="21427" y="1591"/>
                  <a:pt x="20625" y="2422"/>
                  <a:pt x="19664" y="3024"/>
                </a:cubicBezTo>
                <a:cubicBezTo>
                  <a:pt x="18690" y="3669"/>
                  <a:pt x="17543" y="4300"/>
                  <a:pt x="16368" y="4558"/>
                </a:cubicBezTo>
                <a:cubicBezTo>
                  <a:pt x="17429" y="3984"/>
                  <a:pt x="18446" y="3339"/>
                  <a:pt x="19435" y="2652"/>
                </a:cubicBezTo>
                <a:cubicBezTo>
                  <a:pt x="19965" y="2293"/>
                  <a:pt x="20467" y="1906"/>
                  <a:pt x="20954" y="1476"/>
                </a:cubicBezTo>
                <a:cubicBezTo>
                  <a:pt x="21284" y="1161"/>
                  <a:pt x="21628" y="860"/>
                  <a:pt x="22001" y="602"/>
                </a:cubicBezTo>
                <a:close/>
                <a:moveTo>
                  <a:pt x="27017" y="3626"/>
                </a:moveTo>
                <a:cubicBezTo>
                  <a:pt x="26960" y="3655"/>
                  <a:pt x="26917" y="3698"/>
                  <a:pt x="26859" y="3726"/>
                </a:cubicBezTo>
                <a:cubicBezTo>
                  <a:pt x="25999" y="4271"/>
                  <a:pt x="25010" y="4758"/>
                  <a:pt x="23979" y="4787"/>
                </a:cubicBezTo>
                <a:cubicBezTo>
                  <a:pt x="23885" y="4789"/>
                  <a:pt x="23792" y="4791"/>
                  <a:pt x="23698" y="4791"/>
                </a:cubicBezTo>
                <a:cubicBezTo>
                  <a:pt x="23215" y="4791"/>
                  <a:pt x="22727" y="4759"/>
                  <a:pt x="22259" y="4687"/>
                </a:cubicBezTo>
                <a:cubicBezTo>
                  <a:pt x="23893" y="4629"/>
                  <a:pt x="25512" y="4271"/>
                  <a:pt x="27017" y="3626"/>
                </a:cubicBezTo>
                <a:close/>
                <a:moveTo>
                  <a:pt x="21958" y="5914"/>
                </a:moveTo>
                <a:cubicBezTo>
                  <a:pt x="22518" y="5914"/>
                  <a:pt x="23076" y="5939"/>
                  <a:pt x="23635" y="5991"/>
                </a:cubicBezTo>
                <a:cubicBezTo>
                  <a:pt x="24337" y="6020"/>
                  <a:pt x="25025" y="6192"/>
                  <a:pt x="25670" y="6493"/>
                </a:cubicBezTo>
                <a:cubicBezTo>
                  <a:pt x="25956" y="6636"/>
                  <a:pt x="26229" y="6808"/>
                  <a:pt x="26487" y="6980"/>
                </a:cubicBezTo>
                <a:cubicBezTo>
                  <a:pt x="25197" y="6650"/>
                  <a:pt x="23893" y="6378"/>
                  <a:pt x="22574" y="6192"/>
                </a:cubicBezTo>
                <a:cubicBezTo>
                  <a:pt x="21886" y="6091"/>
                  <a:pt x="21198" y="6063"/>
                  <a:pt x="20510" y="5991"/>
                </a:cubicBezTo>
                <a:cubicBezTo>
                  <a:pt x="20481" y="5991"/>
                  <a:pt x="20438" y="5991"/>
                  <a:pt x="20395" y="5977"/>
                </a:cubicBezTo>
                <a:cubicBezTo>
                  <a:pt x="20919" y="5935"/>
                  <a:pt x="21439" y="5914"/>
                  <a:pt x="21958" y="5914"/>
                </a:cubicBezTo>
                <a:close/>
                <a:moveTo>
                  <a:pt x="10678" y="989"/>
                </a:moveTo>
                <a:cubicBezTo>
                  <a:pt x="10950" y="2293"/>
                  <a:pt x="11308" y="3569"/>
                  <a:pt x="11609" y="4859"/>
                </a:cubicBezTo>
                <a:cubicBezTo>
                  <a:pt x="11867" y="6020"/>
                  <a:pt x="11968" y="7181"/>
                  <a:pt x="12125" y="8356"/>
                </a:cubicBezTo>
                <a:cubicBezTo>
                  <a:pt x="12125" y="8399"/>
                  <a:pt x="12111" y="8442"/>
                  <a:pt x="12111" y="8485"/>
                </a:cubicBezTo>
                <a:lnTo>
                  <a:pt x="12054" y="8499"/>
                </a:lnTo>
                <a:cubicBezTo>
                  <a:pt x="11079" y="7037"/>
                  <a:pt x="10391" y="5489"/>
                  <a:pt x="10363" y="3698"/>
                </a:cubicBezTo>
                <a:cubicBezTo>
                  <a:pt x="10363" y="2981"/>
                  <a:pt x="10377" y="1892"/>
                  <a:pt x="10678" y="989"/>
                </a:cubicBezTo>
                <a:close/>
                <a:moveTo>
                  <a:pt x="19598" y="6063"/>
                </a:moveTo>
                <a:lnTo>
                  <a:pt x="19598" y="6063"/>
                </a:lnTo>
                <a:cubicBezTo>
                  <a:pt x="20743" y="6106"/>
                  <a:pt x="21888" y="6221"/>
                  <a:pt x="23018" y="6407"/>
                </a:cubicBezTo>
                <a:cubicBezTo>
                  <a:pt x="24265" y="6636"/>
                  <a:pt x="25512" y="6894"/>
                  <a:pt x="26745" y="7181"/>
                </a:cubicBezTo>
                <a:cubicBezTo>
                  <a:pt x="27074" y="7424"/>
                  <a:pt x="27318" y="7754"/>
                  <a:pt x="27447" y="8141"/>
                </a:cubicBezTo>
                <a:cubicBezTo>
                  <a:pt x="27562" y="8485"/>
                  <a:pt x="27504" y="8843"/>
                  <a:pt x="27289" y="9130"/>
                </a:cubicBezTo>
                <a:cubicBezTo>
                  <a:pt x="25770" y="8514"/>
                  <a:pt x="24237" y="7940"/>
                  <a:pt x="22746" y="7267"/>
                </a:cubicBezTo>
                <a:cubicBezTo>
                  <a:pt x="21728" y="6808"/>
                  <a:pt x="20625" y="6263"/>
                  <a:pt x="19492" y="6077"/>
                </a:cubicBezTo>
                <a:cubicBezTo>
                  <a:pt x="19532" y="6077"/>
                  <a:pt x="19560" y="6065"/>
                  <a:pt x="19598" y="6063"/>
                </a:cubicBezTo>
                <a:close/>
                <a:moveTo>
                  <a:pt x="18847" y="6163"/>
                </a:moveTo>
                <a:cubicBezTo>
                  <a:pt x="19349" y="6822"/>
                  <a:pt x="19965" y="7424"/>
                  <a:pt x="20524" y="8041"/>
                </a:cubicBezTo>
                <a:cubicBezTo>
                  <a:pt x="20969" y="8514"/>
                  <a:pt x="21585" y="8958"/>
                  <a:pt x="22001" y="9474"/>
                </a:cubicBezTo>
                <a:cubicBezTo>
                  <a:pt x="21427" y="9244"/>
                  <a:pt x="20897" y="8886"/>
                  <a:pt x="20438" y="8456"/>
                </a:cubicBezTo>
                <a:cubicBezTo>
                  <a:pt x="19765" y="7783"/>
                  <a:pt x="19292" y="6994"/>
                  <a:pt x="18819" y="6177"/>
                </a:cubicBezTo>
                <a:lnTo>
                  <a:pt x="18847" y="6163"/>
                </a:lnTo>
                <a:close/>
                <a:moveTo>
                  <a:pt x="19521" y="6263"/>
                </a:moveTo>
                <a:lnTo>
                  <a:pt x="19521" y="6263"/>
                </a:lnTo>
                <a:cubicBezTo>
                  <a:pt x="20739" y="6636"/>
                  <a:pt x="21943" y="7080"/>
                  <a:pt x="23119" y="7596"/>
                </a:cubicBezTo>
                <a:cubicBezTo>
                  <a:pt x="24466" y="8198"/>
                  <a:pt x="25856" y="8714"/>
                  <a:pt x="27232" y="9216"/>
                </a:cubicBezTo>
                <a:cubicBezTo>
                  <a:pt x="26845" y="9703"/>
                  <a:pt x="26085" y="9975"/>
                  <a:pt x="25498" y="10033"/>
                </a:cubicBezTo>
                <a:cubicBezTo>
                  <a:pt x="25096" y="9674"/>
                  <a:pt x="24595" y="9431"/>
                  <a:pt x="24136" y="9144"/>
                </a:cubicBezTo>
                <a:cubicBezTo>
                  <a:pt x="23477" y="8714"/>
                  <a:pt x="22832" y="8270"/>
                  <a:pt x="22187" y="7826"/>
                </a:cubicBezTo>
                <a:cubicBezTo>
                  <a:pt x="21341" y="7224"/>
                  <a:pt x="20453" y="6708"/>
                  <a:pt x="19521" y="6263"/>
                </a:cubicBezTo>
                <a:close/>
                <a:moveTo>
                  <a:pt x="19005" y="6149"/>
                </a:moveTo>
                <a:cubicBezTo>
                  <a:pt x="20223" y="6736"/>
                  <a:pt x="21384" y="7424"/>
                  <a:pt x="22488" y="8213"/>
                </a:cubicBezTo>
                <a:cubicBezTo>
                  <a:pt x="22947" y="8528"/>
                  <a:pt x="23405" y="8858"/>
                  <a:pt x="23878" y="9159"/>
                </a:cubicBezTo>
                <a:cubicBezTo>
                  <a:pt x="24337" y="9445"/>
                  <a:pt x="24853" y="9717"/>
                  <a:pt x="25283" y="10047"/>
                </a:cubicBezTo>
                <a:cubicBezTo>
                  <a:pt x="25141" y="10055"/>
                  <a:pt x="24999" y="10059"/>
                  <a:pt x="24856" y="10059"/>
                </a:cubicBezTo>
                <a:cubicBezTo>
                  <a:pt x="24221" y="10059"/>
                  <a:pt x="23581" y="9979"/>
                  <a:pt x="22961" y="9803"/>
                </a:cubicBezTo>
                <a:cubicBezTo>
                  <a:pt x="22674" y="9732"/>
                  <a:pt x="22388" y="9631"/>
                  <a:pt x="22115" y="9517"/>
                </a:cubicBezTo>
                <a:cubicBezTo>
                  <a:pt x="21972" y="9345"/>
                  <a:pt x="21814" y="9173"/>
                  <a:pt x="21642" y="9030"/>
                </a:cubicBezTo>
                <a:cubicBezTo>
                  <a:pt x="21270" y="8700"/>
                  <a:pt x="20926" y="8342"/>
                  <a:pt x="20610" y="7969"/>
                </a:cubicBezTo>
                <a:cubicBezTo>
                  <a:pt x="20066" y="7353"/>
                  <a:pt x="19521" y="6722"/>
                  <a:pt x="18933" y="6163"/>
                </a:cubicBezTo>
                <a:lnTo>
                  <a:pt x="19005" y="6149"/>
                </a:lnTo>
                <a:close/>
                <a:moveTo>
                  <a:pt x="15193" y="7826"/>
                </a:moveTo>
                <a:lnTo>
                  <a:pt x="15193" y="7826"/>
                </a:lnTo>
                <a:cubicBezTo>
                  <a:pt x="17128" y="7897"/>
                  <a:pt x="18976" y="8614"/>
                  <a:pt x="20467" y="9832"/>
                </a:cubicBezTo>
                <a:cubicBezTo>
                  <a:pt x="20897" y="10205"/>
                  <a:pt x="21270" y="10592"/>
                  <a:pt x="21614" y="11036"/>
                </a:cubicBezTo>
                <a:cubicBezTo>
                  <a:pt x="19578" y="9746"/>
                  <a:pt x="17300" y="8958"/>
                  <a:pt x="15193" y="7826"/>
                </a:cubicBezTo>
                <a:close/>
                <a:moveTo>
                  <a:pt x="15795" y="8256"/>
                </a:moveTo>
                <a:lnTo>
                  <a:pt x="15795" y="8256"/>
                </a:lnTo>
                <a:cubicBezTo>
                  <a:pt x="16683" y="8700"/>
                  <a:pt x="17615" y="9058"/>
                  <a:pt x="18518" y="9474"/>
                </a:cubicBezTo>
                <a:cubicBezTo>
                  <a:pt x="19593" y="9961"/>
                  <a:pt x="20639" y="10491"/>
                  <a:pt x="21657" y="11093"/>
                </a:cubicBezTo>
                <a:cubicBezTo>
                  <a:pt x="22230" y="11839"/>
                  <a:pt x="22689" y="12713"/>
                  <a:pt x="22373" y="13329"/>
                </a:cubicBezTo>
                <a:cubicBezTo>
                  <a:pt x="21040" y="12455"/>
                  <a:pt x="19822" y="11323"/>
                  <a:pt x="18561" y="10334"/>
                </a:cubicBezTo>
                <a:cubicBezTo>
                  <a:pt x="17658" y="9631"/>
                  <a:pt x="16741" y="8915"/>
                  <a:pt x="15795" y="8256"/>
                </a:cubicBezTo>
                <a:close/>
                <a:moveTo>
                  <a:pt x="14863" y="7883"/>
                </a:moveTo>
                <a:cubicBezTo>
                  <a:pt x="15623" y="9058"/>
                  <a:pt x="16483" y="10205"/>
                  <a:pt x="17328" y="11308"/>
                </a:cubicBezTo>
                <a:cubicBezTo>
                  <a:pt x="18045" y="12254"/>
                  <a:pt x="18862" y="13100"/>
                  <a:pt x="19779" y="13845"/>
                </a:cubicBezTo>
                <a:cubicBezTo>
                  <a:pt x="18905" y="13501"/>
                  <a:pt x="18088" y="12985"/>
                  <a:pt x="17414" y="12340"/>
                </a:cubicBezTo>
                <a:cubicBezTo>
                  <a:pt x="16110" y="11093"/>
                  <a:pt x="15494" y="9517"/>
                  <a:pt x="14863" y="7883"/>
                </a:cubicBezTo>
                <a:close/>
                <a:moveTo>
                  <a:pt x="15092" y="7897"/>
                </a:moveTo>
                <a:lnTo>
                  <a:pt x="15092" y="7897"/>
                </a:lnTo>
                <a:cubicBezTo>
                  <a:pt x="15178" y="7940"/>
                  <a:pt x="15264" y="7983"/>
                  <a:pt x="15350" y="8026"/>
                </a:cubicBezTo>
                <a:cubicBezTo>
                  <a:pt x="16583" y="8858"/>
                  <a:pt x="17729" y="9789"/>
                  <a:pt x="18890" y="10706"/>
                </a:cubicBezTo>
                <a:cubicBezTo>
                  <a:pt x="20023" y="11609"/>
                  <a:pt x="21126" y="12598"/>
                  <a:pt x="22330" y="13401"/>
                </a:cubicBezTo>
                <a:cubicBezTo>
                  <a:pt x="22201" y="13602"/>
                  <a:pt x="22001" y="13759"/>
                  <a:pt x="21771" y="13860"/>
                </a:cubicBezTo>
                <a:cubicBezTo>
                  <a:pt x="21700" y="13903"/>
                  <a:pt x="21614" y="13931"/>
                  <a:pt x="21528" y="13960"/>
                </a:cubicBezTo>
                <a:cubicBezTo>
                  <a:pt x="20338" y="12942"/>
                  <a:pt x="19234" y="11882"/>
                  <a:pt x="18131" y="10764"/>
                </a:cubicBezTo>
                <a:cubicBezTo>
                  <a:pt x="17156" y="9775"/>
                  <a:pt x="16167" y="8800"/>
                  <a:pt x="15092" y="7897"/>
                </a:cubicBezTo>
                <a:close/>
                <a:moveTo>
                  <a:pt x="14935" y="7811"/>
                </a:moveTo>
                <a:cubicBezTo>
                  <a:pt x="17185" y="9803"/>
                  <a:pt x="19163" y="12039"/>
                  <a:pt x="21456" y="13974"/>
                </a:cubicBezTo>
                <a:cubicBezTo>
                  <a:pt x="21254" y="14019"/>
                  <a:pt x="21045" y="14042"/>
                  <a:pt x="20835" y="14042"/>
                </a:cubicBezTo>
                <a:cubicBezTo>
                  <a:pt x="20510" y="14042"/>
                  <a:pt x="20184" y="13987"/>
                  <a:pt x="19879" y="13874"/>
                </a:cubicBezTo>
                <a:cubicBezTo>
                  <a:pt x="18833" y="12985"/>
                  <a:pt x="17901" y="11968"/>
                  <a:pt x="17099" y="10864"/>
                </a:cubicBezTo>
                <a:cubicBezTo>
                  <a:pt x="16368" y="9861"/>
                  <a:pt x="15694" y="8757"/>
                  <a:pt x="14863" y="7811"/>
                </a:cubicBezTo>
                <a:close/>
                <a:moveTo>
                  <a:pt x="7869" y="10219"/>
                </a:moveTo>
                <a:lnTo>
                  <a:pt x="7869" y="10219"/>
                </a:lnTo>
                <a:cubicBezTo>
                  <a:pt x="7267" y="11007"/>
                  <a:pt x="6622" y="11767"/>
                  <a:pt x="6048" y="12584"/>
                </a:cubicBezTo>
                <a:cubicBezTo>
                  <a:pt x="5461" y="13387"/>
                  <a:pt x="5102" y="14333"/>
                  <a:pt x="4543" y="15150"/>
                </a:cubicBezTo>
                <a:cubicBezTo>
                  <a:pt x="4529" y="14447"/>
                  <a:pt x="4672" y="13745"/>
                  <a:pt x="5002" y="13114"/>
                </a:cubicBezTo>
                <a:cubicBezTo>
                  <a:pt x="5647" y="11867"/>
                  <a:pt x="6693" y="10936"/>
                  <a:pt x="7869" y="10219"/>
                </a:cubicBezTo>
                <a:close/>
                <a:moveTo>
                  <a:pt x="10262" y="12054"/>
                </a:moveTo>
                <a:cubicBezTo>
                  <a:pt x="12140" y="12226"/>
                  <a:pt x="13960" y="12756"/>
                  <a:pt x="15322" y="14132"/>
                </a:cubicBezTo>
                <a:cubicBezTo>
                  <a:pt x="15838" y="14648"/>
                  <a:pt x="16282" y="15221"/>
                  <a:pt x="16655" y="15852"/>
                </a:cubicBezTo>
                <a:cubicBezTo>
                  <a:pt x="15594" y="15164"/>
                  <a:pt x="14490" y="14562"/>
                  <a:pt x="13430" y="13888"/>
                </a:cubicBezTo>
                <a:cubicBezTo>
                  <a:pt x="12842" y="13516"/>
                  <a:pt x="12254" y="13157"/>
                  <a:pt x="11667" y="12813"/>
                </a:cubicBezTo>
                <a:cubicBezTo>
                  <a:pt x="11208" y="12541"/>
                  <a:pt x="10721" y="12326"/>
                  <a:pt x="10262" y="12054"/>
                </a:cubicBezTo>
                <a:close/>
                <a:moveTo>
                  <a:pt x="8413" y="9932"/>
                </a:moveTo>
                <a:lnTo>
                  <a:pt x="8442" y="9990"/>
                </a:lnTo>
                <a:cubicBezTo>
                  <a:pt x="8471" y="11509"/>
                  <a:pt x="8614" y="13057"/>
                  <a:pt x="8399" y="14576"/>
                </a:cubicBezTo>
                <a:cubicBezTo>
                  <a:pt x="8284" y="15379"/>
                  <a:pt x="8141" y="16325"/>
                  <a:pt x="7639" y="16998"/>
                </a:cubicBezTo>
                <a:cubicBezTo>
                  <a:pt x="7553" y="17113"/>
                  <a:pt x="7467" y="17213"/>
                  <a:pt x="7353" y="17314"/>
                </a:cubicBezTo>
                <a:cubicBezTo>
                  <a:pt x="7467" y="14806"/>
                  <a:pt x="7740" y="12369"/>
                  <a:pt x="8413" y="9932"/>
                </a:cubicBezTo>
                <a:close/>
                <a:moveTo>
                  <a:pt x="7897" y="10377"/>
                </a:moveTo>
                <a:lnTo>
                  <a:pt x="7897" y="10377"/>
                </a:lnTo>
                <a:cubicBezTo>
                  <a:pt x="7854" y="10448"/>
                  <a:pt x="7826" y="10520"/>
                  <a:pt x="7783" y="10592"/>
                </a:cubicBezTo>
                <a:cubicBezTo>
                  <a:pt x="7410" y="11351"/>
                  <a:pt x="7080" y="12125"/>
                  <a:pt x="6794" y="12914"/>
                </a:cubicBezTo>
                <a:cubicBezTo>
                  <a:pt x="6263" y="14361"/>
                  <a:pt x="5876" y="15852"/>
                  <a:pt x="5403" y="17328"/>
                </a:cubicBezTo>
                <a:cubicBezTo>
                  <a:pt x="4930" y="16812"/>
                  <a:pt x="4629" y="16138"/>
                  <a:pt x="4572" y="15436"/>
                </a:cubicBezTo>
                <a:cubicBezTo>
                  <a:pt x="5260" y="14533"/>
                  <a:pt x="5604" y="13415"/>
                  <a:pt x="6292" y="12484"/>
                </a:cubicBezTo>
                <a:cubicBezTo>
                  <a:pt x="6808" y="11781"/>
                  <a:pt x="7410" y="11108"/>
                  <a:pt x="7897" y="10377"/>
                </a:cubicBezTo>
                <a:close/>
                <a:moveTo>
                  <a:pt x="10549" y="12340"/>
                </a:moveTo>
                <a:lnTo>
                  <a:pt x="10549" y="12340"/>
                </a:lnTo>
                <a:cubicBezTo>
                  <a:pt x="10821" y="12498"/>
                  <a:pt x="11108" y="12627"/>
                  <a:pt x="11394" y="12799"/>
                </a:cubicBezTo>
                <a:cubicBezTo>
                  <a:pt x="11982" y="13143"/>
                  <a:pt x="12570" y="13487"/>
                  <a:pt x="13143" y="13860"/>
                </a:cubicBezTo>
                <a:cubicBezTo>
                  <a:pt x="14318" y="14591"/>
                  <a:pt x="15594" y="15221"/>
                  <a:pt x="16741" y="16009"/>
                </a:cubicBezTo>
                <a:cubicBezTo>
                  <a:pt x="16999" y="16525"/>
                  <a:pt x="17142" y="17041"/>
                  <a:pt x="17027" y="17514"/>
                </a:cubicBezTo>
                <a:lnTo>
                  <a:pt x="16999" y="17600"/>
                </a:lnTo>
                <a:cubicBezTo>
                  <a:pt x="16511" y="17113"/>
                  <a:pt x="15952" y="16740"/>
                  <a:pt x="15408" y="16310"/>
                </a:cubicBezTo>
                <a:cubicBezTo>
                  <a:pt x="14791" y="15823"/>
                  <a:pt x="14204" y="15279"/>
                  <a:pt x="13573" y="14791"/>
                </a:cubicBezTo>
                <a:cubicBezTo>
                  <a:pt x="12957" y="14318"/>
                  <a:pt x="12340" y="13845"/>
                  <a:pt x="11724" y="13372"/>
                </a:cubicBezTo>
                <a:cubicBezTo>
                  <a:pt x="11323" y="13043"/>
                  <a:pt x="10921" y="12699"/>
                  <a:pt x="10549" y="12340"/>
                </a:cubicBezTo>
                <a:close/>
                <a:moveTo>
                  <a:pt x="10076" y="12240"/>
                </a:moveTo>
                <a:lnTo>
                  <a:pt x="10090" y="12269"/>
                </a:lnTo>
                <a:cubicBezTo>
                  <a:pt x="10434" y="13143"/>
                  <a:pt x="11108" y="13974"/>
                  <a:pt x="11566" y="14777"/>
                </a:cubicBezTo>
                <a:cubicBezTo>
                  <a:pt x="12140" y="15780"/>
                  <a:pt x="12799" y="16697"/>
                  <a:pt x="13458" y="17658"/>
                </a:cubicBezTo>
                <a:cubicBezTo>
                  <a:pt x="13114" y="17443"/>
                  <a:pt x="12799" y="17199"/>
                  <a:pt x="12484" y="16927"/>
                </a:cubicBezTo>
                <a:cubicBezTo>
                  <a:pt x="11767" y="16310"/>
                  <a:pt x="11136" y="15608"/>
                  <a:pt x="10778" y="14720"/>
                </a:cubicBezTo>
                <a:cubicBezTo>
                  <a:pt x="10463" y="13931"/>
                  <a:pt x="10291" y="13071"/>
                  <a:pt x="10076" y="12240"/>
                </a:cubicBezTo>
                <a:close/>
                <a:moveTo>
                  <a:pt x="8370" y="9932"/>
                </a:moveTo>
                <a:cubicBezTo>
                  <a:pt x="7467" y="12283"/>
                  <a:pt x="7353" y="14920"/>
                  <a:pt x="7238" y="17414"/>
                </a:cubicBezTo>
                <a:cubicBezTo>
                  <a:pt x="6966" y="17632"/>
                  <a:pt x="6651" y="17770"/>
                  <a:pt x="6331" y="17770"/>
                </a:cubicBezTo>
                <a:cubicBezTo>
                  <a:pt x="6061" y="17770"/>
                  <a:pt x="5788" y="17672"/>
                  <a:pt x="5532" y="17443"/>
                </a:cubicBezTo>
                <a:cubicBezTo>
                  <a:pt x="5948" y="16124"/>
                  <a:pt x="6292" y="14777"/>
                  <a:pt x="6751" y="13458"/>
                </a:cubicBezTo>
                <a:cubicBezTo>
                  <a:pt x="7009" y="12742"/>
                  <a:pt x="7281" y="12025"/>
                  <a:pt x="7582" y="11337"/>
                </a:cubicBezTo>
                <a:cubicBezTo>
                  <a:pt x="7797" y="10850"/>
                  <a:pt x="7998" y="10348"/>
                  <a:pt x="8356" y="9947"/>
                </a:cubicBezTo>
                <a:lnTo>
                  <a:pt x="8370" y="9932"/>
                </a:lnTo>
                <a:close/>
                <a:moveTo>
                  <a:pt x="10964" y="13057"/>
                </a:moveTo>
                <a:lnTo>
                  <a:pt x="10964" y="13057"/>
                </a:lnTo>
                <a:cubicBezTo>
                  <a:pt x="11437" y="13430"/>
                  <a:pt x="11910" y="13788"/>
                  <a:pt x="12412" y="14118"/>
                </a:cubicBezTo>
                <a:lnTo>
                  <a:pt x="12484" y="14118"/>
                </a:lnTo>
                <a:cubicBezTo>
                  <a:pt x="12885" y="14419"/>
                  <a:pt x="13286" y="14734"/>
                  <a:pt x="13673" y="15049"/>
                </a:cubicBezTo>
                <a:cubicBezTo>
                  <a:pt x="14290" y="15536"/>
                  <a:pt x="14863" y="16081"/>
                  <a:pt x="15479" y="16554"/>
                </a:cubicBezTo>
                <a:cubicBezTo>
                  <a:pt x="16010" y="16912"/>
                  <a:pt x="16497" y="17314"/>
                  <a:pt x="16956" y="17744"/>
                </a:cubicBezTo>
                <a:cubicBezTo>
                  <a:pt x="16741" y="18217"/>
                  <a:pt x="16268" y="18403"/>
                  <a:pt x="15752" y="18432"/>
                </a:cubicBezTo>
                <a:cubicBezTo>
                  <a:pt x="14619" y="17457"/>
                  <a:pt x="13817" y="16181"/>
                  <a:pt x="12828" y="15078"/>
                </a:cubicBezTo>
                <a:cubicBezTo>
                  <a:pt x="12211" y="14390"/>
                  <a:pt x="11595" y="13731"/>
                  <a:pt x="10964" y="13057"/>
                </a:cubicBezTo>
                <a:close/>
                <a:moveTo>
                  <a:pt x="10334" y="12498"/>
                </a:moveTo>
                <a:cubicBezTo>
                  <a:pt x="10406" y="12555"/>
                  <a:pt x="10463" y="12613"/>
                  <a:pt x="10534" y="12670"/>
                </a:cubicBezTo>
                <a:cubicBezTo>
                  <a:pt x="11351" y="13630"/>
                  <a:pt x="12240" y="14519"/>
                  <a:pt x="13057" y="15479"/>
                </a:cubicBezTo>
                <a:cubicBezTo>
                  <a:pt x="13903" y="16482"/>
                  <a:pt x="14648" y="17572"/>
                  <a:pt x="15637" y="18446"/>
                </a:cubicBezTo>
                <a:cubicBezTo>
                  <a:pt x="15307" y="18432"/>
                  <a:pt x="14978" y="18374"/>
                  <a:pt x="14662" y="18274"/>
                </a:cubicBezTo>
                <a:cubicBezTo>
                  <a:pt x="14290" y="18116"/>
                  <a:pt x="13931" y="17944"/>
                  <a:pt x="13587" y="17729"/>
                </a:cubicBezTo>
                <a:lnTo>
                  <a:pt x="13587" y="17715"/>
                </a:lnTo>
                <a:cubicBezTo>
                  <a:pt x="12957" y="16697"/>
                  <a:pt x="12254" y="15737"/>
                  <a:pt x="11667" y="14691"/>
                </a:cubicBezTo>
                <a:cubicBezTo>
                  <a:pt x="11237" y="13960"/>
                  <a:pt x="10792" y="13229"/>
                  <a:pt x="10334" y="12498"/>
                </a:cubicBezTo>
                <a:close/>
                <a:moveTo>
                  <a:pt x="11050" y="0"/>
                </a:moveTo>
                <a:cubicBezTo>
                  <a:pt x="10434" y="846"/>
                  <a:pt x="10291" y="2179"/>
                  <a:pt x="10262" y="3096"/>
                </a:cubicBezTo>
                <a:cubicBezTo>
                  <a:pt x="10205" y="5045"/>
                  <a:pt x="10821" y="6966"/>
                  <a:pt x="12011" y="8514"/>
                </a:cubicBezTo>
                <a:cubicBezTo>
                  <a:pt x="8157" y="9780"/>
                  <a:pt x="4289" y="10521"/>
                  <a:pt x="231" y="10521"/>
                </a:cubicBezTo>
                <a:cubicBezTo>
                  <a:pt x="154" y="10521"/>
                  <a:pt x="77" y="10521"/>
                  <a:pt x="0" y="10520"/>
                </a:cubicBezTo>
                <a:lnTo>
                  <a:pt x="0" y="10764"/>
                </a:lnTo>
                <a:cubicBezTo>
                  <a:pt x="578" y="10819"/>
                  <a:pt x="1157" y="10844"/>
                  <a:pt x="1736" y="10844"/>
                </a:cubicBezTo>
                <a:cubicBezTo>
                  <a:pt x="3731" y="10844"/>
                  <a:pt x="5731" y="10539"/>
                  <a:pt x="7697" y="10061"/>
                </a:cubicBezTo>
                <a:lnTo>
                  <a:pt x="7697" y="10061"/>
                </a:lnTo>
                <a:cubicBezTo>
                  <a:pt x="6292" y="11007"/>
                  <a:pt x="5145" y="12240"/>
                  <a:pt x="4572" y="13888"/>
                </a:cubicBezTo>
                <a:cubicBezTo>
                  <a:pt x="4142" y="15121"/>
                  <a:pt x="4271" y="16984"/>
                  <a:pt x="5489" y="17744"/>
                </a:cubicBezTo>
                <a:cubicBezTo>
                  <a:pt x="5800" y="17938"/>
                  <a:pt x="6095" y="18023"/>
                  <a:pt x="6368" y="18023"/>
                </a:cubicBezTo>
                <a:cubicBezTo>
                  <a:pt x="7344" y="18023"/>
                  <a:pt x="8059" y="16948"/>
                  <a:pt x="8327" y="15952"/>
                </a:cubicBezTo>
                <a:cubicBezTo>
                  <a:pt x="8843" y="14075"/>
                  <a:pt x="8686" y="12111"/>
                  <a:pt x="8528" y="10176"/>
                </a:cubicBezTo>
                <a:lnTo>
                  <a:pt x="8528" y="10176"/>
                </a:lnTo>
                <a:cubicBezTo>
                  <a:pt x="8872" y="10850"/>
                  <a:pt x="9316" y="11452"/>
                  <a:pt x="9832" y="11996"/>
                </a:cubicBezTo>
                <a:lnTo>
                  <a:pt x="9847" y="12011"/>
                </a:lnTo>
                <a:lnTo>
                  <a:pt x="9861" y="12025"/>
                </a:lnTo>
                <a:cubicBezTo>
                  <a:pt x="10234" y="13186"/>
                  <a:pt x="10377" y="14447"/>
                  <a:pt x="11036" y="15493"/>
                </a:cubicBezTo>
                <a:cubicBezTo>
                  <a:pt x="11566" y="16325"/>
                  <a:pt x="12269" y="17056"/>
                  <a:pt x="13086" y="17615"/>
                </a:cubicBezTo>
                <a:cubicBezTo>
                  <a:pt x="13845" y="18145"/>
                  <a:pt x="14691" y="18604"/>
                  <a:pt x="15637" y="18632"/>
                </a:cubicBezTo>
                <a:cubicBezTo>
                  <a:pt x="15651" y="18633"/>
                  <a:pt x="15665" y="18633"/>
                  <a:pt x="15679" y="18633"/>
                </a:cubicBezTo>
                <a:cubicBezTo>
                  <a:pt x="16234" y="18633"/>
                  <a:pt x="16961" y="18360"/>
                  <a:pt x="17156" y="17801"/>
                </a:cubicBezTo>
                <a:cubicBezTo>
                  <a:pt x="17615" y="16511"/>
                  <a:pt x="16440" y="14992"/>
                  <a:pt x="15637" y="14103"/>
                </a:cubicBezTo>
                <a:cubicBezTo>
                  <a:pt x="14204" y="12512"/>
                  <a:pt x="12140" y="11867"/>
                  <a:pt x="10062" y="11867"/>
                </a:cubicBezTo>
                <a:cubicBezTo>
                  <a:pt x="9703" y="11495"/>
                  <a:pt x="9374" y="11093"/>
                  <a:pt x="9073" y="10663"/>
                </a:cubicBezTo>
                <a:cubicBezTo>
                  <a:pt x="8915" y="10391"/>
                  <a:pt x="8729" y="10119"/>
                  <a:pt x="8542" y="9846"/>
                </a:cubicBezTo>
                <a:cubicBezTo>
                  <a:pt x="9775" y="9517"/>
                  <a:pt x="10979" y="9144"/>
                  <a:pt x="12168" y="8729"/>
                </a:cubicBezTo>
                <a:lnTo>
                  <a:pt x="12197" y="8714"/>
                </a:lnTo>
                <a:cubicBezTo>
                  <a:pt x="12283" y="8686"/>
                  <a:pt x="12369" y="8657"/>
                  <a:pt x="12455" y="8628"/>
                </a:cubicBezTo>
                <a:lnTo>
                  <a:pt x="12541" y="8600"/>
                </a:lnTo>
                <a:cubicBezTo>
                  <a:pt x="12785" y="8514"/>
                  <a:pt x="13014" y="8428"/>
                  <a:pt x="13258" y="8342"/>
                </a:cubicBezTo>
                <a:cubicBezTo>
                  <a:pt x="13745" y="8170"/>
                  <a:pt x="14232" y="7983"/>
                  <a:pt x="14720" y="7811"/>
                </a:cubicBezTo>
                <a:lnTo>
                  <a:pt x="14734" y="7811"/>
                </a:lnTo>
                <a:cubicBezTo>
                  <a:pt x="15279" y="9861"/>
                  <a:pt x="16268" y="11839"/>
                  <a:pt x="18002" y="13114"/>
                </a:cubicBezTo>
                <a:cubicBezTo>
                  <a:pt x="18697" y="13614"/>
                  <a:pt x="19942" y="14314"/>
                  <a:pt x="21007" y="14314"/>
                </a:cubicBezTo>
                <a:cubicBezTo>
                  <a:pt x="21501" y="14314"/>
                  <a:pt x="21957" y="14164"/>
                  <a:pt x="22302" y="13774"/>
                </a:cubicBezTo>
                <a:cubicBezTo>
                  <a:pt x="23377" y="12570"/>
                  <a:pt x="21900" y="10778"/>
                  <a:pt x="20983" y="9947"/>
                </a:cubicBezTo>
                <a:cubicBezTo>
                  <a:pt x="19478" y="8614"/>
                  <a:pt x="17386" y="7668"/>
                  <a:pt x="15336" y="7568"/>
                </a:cubicBezTo>
                <a:cubicBezTo>
                  <a:pt x="16454" y="7138"/>
                  <a:pt x="17586" y="6679"/>
                  <a:pt x="18675" y="6163"/>
                </a:cubicBezTo>
                <a:lnTo>
                  <a:pt x="18747" y="6177"/>
                </a:lnTo>
                <a:cubicBezTo>
                  <a:pt x="19449" y="8184"/>
                  <a:pt x="21141" y="9674"/>
                  <a:pt x="23219" y="10104"/>
                </a:cubicBezTo>
                <a:cubicBezTo>
                  <a:pt x="23675" y="10203"/>
                  <a:pt x="24286" y="10288"/>
                  <a:pt x="24912" y="10288"/>
                </a:cubicBezTo>
                <a:cubicBezTo>
                  <a:pt x="26191" y="10288"/>
                  <a:pt x="27532" y="9933"/>
                  <a:pt x="27734" y="8614"/>
                </a:cubicBezTo>
                <a:cubicBezTo>
                  <a:pt x="27963" y="7123"/>
                  <a:pt x="25598" y="6048"/>
                  <a:pt x="24437" y="5876"/>
                </a:cubicBezTo>
                <a:cubicBezTo>
                  <a:pt x="23601" y="5751"/>
                  <a:pt x="22762" y="5690"/>
                  <a:pt x="21922" y="5690"/>
                </a:cubicBezTo>
                <a:cubicBezTo>
                  <a:pt x="21035" y="5690"/>
                  <a:pt x="20147" y="5758"/>
                  <a:pt x="19263" y="5891"/>
                </a:cubicBezTo>
                <a:cubicBezTo>
                  <a:pt x="19980" y="5532"/>
                  <a:pt x="20668" y="5160"/>
                  <a:pt x="21341" y="4744"/>
                </a:cubicBezTo>
                <a:cubicBezTo>
                  <a:pt x="21961" y="4914"/>
                  <a:pt x="22592" y="4998"/>
                  <a:pt x="23219" y="4998"/>
                </a:cubicBezTo>
                <a:cubicBezTo>
                  <a:pt x="24754" y="4998"/>
                  <a:pt x="26263" y="4497"/>
                  <a:pt x="27504" y="3540"/>
                </a:cubicBezTo>
                <a:cubicBezTo>
                  <a:pt x="28422" y="2838"/>
                  <a:pt x="29296" y="2021"/>
                  <a:pt x="29855" y="989"/>
                </a:cubicBezTo>
                <a:cubicBezTo>
                  <a:pt x="30027" y="674"/>
                  <a:pt x="30170" y="344"/>
                  <a:pt x="30271" y="0"/>
                </a:cubicBezTo>
                <a:lnTo>
                  <a:pt x="30070" y="0"/>
                </a:lnTo>
                <a:cubicBezTo>
                  <a:pt x="29898" y="659"/>
                  <a:pt x="29468" y="1304"/>
                  <a:pt x="29067" y="1777"/>
                </a:cubicBezTo>
                <a:cubicBezTo>
                  <a:pt x="28608" y="2336"/>
                  <a:pt x="28092" y="2838"/>
                  <a:pt x="27519" y="3282"/>
                </a:cubicBezTo>
                <a:cubicBezTo>
                  <a:pt x="25627" y="4113"/>
                  <a:pt x="23692" y="4472"/>
                  <a:pt x="21657" y="4601"/>
                </a:cubicBezTo>
                <a:lnTo>
                  <a:pt x="21642" y="4601"/>
                </a:lnTo>
                <a:cubicBezTo>
                  <a:pt x="21685" y="4572"/>
                  <a:pt x="21728" y="4558"/>
                  <a:pt x="21786" y="4529"/>
                </a:cubicBezTo>
                <a:cubicBezTo>
                  <a:pt x="24666" y="3425"/>
                  <a:pt x="27275" y="1605"/>
                  <a:pt x="29912" y="0"/>
                </a:cubicBezTo>
                <a:lnTo>
                  <a:pt x="29611" y="0"/>
                </a:lnTo>
                <a:cubicBezTo>
                  <a:pt x="27289" y="1390"/>
                  <a:pt x="24996" y="2795"/>
                  <a:pt x="22588" y="4027"/>
                </a:cubicBezTo>
                <a:cubicBezTo>
                  <a:pt x="23549" y="3339"/>
                  <a:pt x="24394" y="2465"/>
                  <a:pt x="25297" y="1749"/>
                </a:cubicBezTo>
                <a:cubicBezTo>
                  <a:pt x="26028" y="1161"/>
                  <a:pt x="26773" y="602"/>
                  <a:pt x="27519" y="43"/>
                </a:cubicBezTo>
                <a:lnTo>
                  <a:pt x="27576" y="0"/>
                </a:lnTo>
                <a:lnTo>
                  <a:pt x="27304" y="0"/>
                </a:lnTo>
                <a:cubicBezTo>
                  <a:pt x="26730" y="416"/>
                  <a:pt x="26143" y="831"/>
                  <a:pt x="25584" y="1276"/>
                </a:cubicBezTo>
                <a:cubicBezTo>
                  <a:pt x="24853" y="1849"/>
                  <a:pt x="24151" y="2437"/>
                  <a:pt x="23434" y="3039"/>
                </a:cubicBezTo>
                <a:cubicBezTo>
                  <a:pt x="23133" y="3311"/>
                  <a:pt x="22818" y="3583"/>
                  <a:pt x="22517" y="3841"/>
                </a:cubicBezTo>
                <a:cubicBezTo>
                  <a:pt x="22201" y="4042"/>
                  <a:pt x="21900" y="4242"/>
                  <a:pt x="21585" y="4443"/>
                </a:cubicBezTo>
                <a:cubicBezTo>
                  <a:pt x="22975" y="2996"/>
                  <a:pt x="24294" y="1491"/>
                  <a:pt x="25641" y="0"/>
                </a:cubicBezTo>
                <a:lnTo>
                  <a:pt x="25498" y="0"/>
                </a:lnTo>
                <a:cubicBezTo>
                  <a:pt x="25010" y="530"/>
                  <a:pt x="24523" y="1061"/>
                  <a:pt x="24036" y="1577"/>
                </a:cubicBezTo>
                <a:cubicBezTo>
                  <a:pt x="23119" y="2537"/>
                  <a:pt x="22158" y="3483"/>
                  <a:pt x="21384" y="4558"/>
                </a:cubicBezTo>
                <a:lnTo>
                  <a:pt x="21370" y="4558"/>
                </a:lnTo>
                <a:cubicBezTo>
                  <a:pt x="21900" y="2795"/>
                  <a:pt x="22631" y="1161"/>
                  <a:pt x="24122" y="0"/>
                </a:cubicBezTo>
                <a:lnTo>
                  <a:pt x="23835" y="0"/>
                </a:lnTo>
                <a:cubicBezTo>
                  <a:pt x="22488" y="1190"/>
                  <a:pt x="21585" y="2795"/>
                  <a:pt x="21255" y="4558"/>
                </a:cubicBezTo>
                <a:cubicBezTo>
                  <a:pt x="21212" y="4572"/>
                  <a:pt x="21198" y="4615"/>
                  <a:pt x="21212" y="4658"/>
                </a:cubicBezTo>
                <a:cubicBezTo>
                  <a:pt x="18632" y="6177"/>
                  <a:pt x="15752" y="7209"/>
                  <a:pt x="12971" y="8184"/>
                </a:cubicBezTo>
                <a:lnTo>
                  <a:pt x="12942" y="8198"/>
                </a:lnTo>
                <a:cubicBezTo>
                  <a:pt x="14032" y="7138"/>
                  <a:pt x="15078" y="6005"/>
                  <a:pt x="16053" y="4844"/>
                </a:cubicBezTo>
                <a:cubicBezTo>
                  <a:pt x="17658" y="4586"/>
                  <a:pt x="19349" y="3655"/>
                  <a:pt x="20582" y="2623"/>
                </a:cubicBezTo>
                <a:cubicBezTo>
                  <a:pt x="21442" y="1906"/>
                  <a:pt x="22115" y="1018"/>
                  <a:pt x="22560" y="0"/>
                </a:cubicBezTo>
                <a:lnTo>
                  <a:pt x="22287" y="0"/>
                </a:lnTo>
                <a:cubicBezTo>
                  <a:pt x="22230" y="129"/>
                  <a:pt x="22173" y="258"/>
                  <a:pt x="22115" y="387"/>
                </a:cubicBezTo>
                <a:cubicBezTo>
                  <a:pt x="21112" y="946"/>
                  <a:pt x="20295" y="1863"/>
                  <a:pt x="19349" y="2523"/>
                </a:cubicBezTo>
                <a:cubicBezTo>
                  <a:pt x="18346" y="3225"/>
                  <a:pt x="17314" y="3884"/>
                  <a:pt x="16282" y="4558"/>
                </a:cubicBezTo>
                <a:cubicBezTo>
                  <a:pt x="16411" y="4400"/>
                  <a:pt x="16540" y="4242"/>
                  <a:pt x="16669" y="4085"/>
                </a:cubicBezTo>
                <a:cubicBezTo>
                  <a:pt x="17615" y="3196"/>
                  <a:pt x="18575" y="2293"/>
                  <a:pt x="19521" y="1390"/>
                </a:cubicBezTo>
                <a:cubicBezTo>
                  <a:pt x="20008" y="932"/>
                  <a:pt x="20524" y="473"/>
                  <a:pt x="20997" y="0"/>
                </a:cubicBezTo>
                <a:lnTo>
                  <a:pt x="20782" y="0"/>
                </a:lnTo>
                <a:cubicBezTo>
                  <a:pt x="20324" y="430"/>
                  <a:pt x="19865" y="846"/>
                  <a:pt x="19406" y="1276"/>
                </a:cubicBezTo>
                <a:cubicBezTo>
                  <a:pt x="18661" y="1964"/>
                  <a:pt x="17930" y="2652"/>
                  <a:pt x="17214" y="3382"/>
                </a:cubicBezTo>
                <a:lnTo>
                  <a:pt x="17228" y="3339"/>
                </a:lnTo>
                <a:cubicBezTo>
                  <a:pt x="17429" y="3082"/>
                  <a:pt x="17629" y="2838"/>
                  <a:pt x="17815" y="2566"/>
                </a:cubicBezTo>
                <a:lnTo>
                  <a:pt x="17787" y="2537"/>
                </a:lnTo>
                <a:cubicBezTo>
                  <a:pt x="17744" y="2594"/>
                  <a:pt x="17701" y="2652"/>
                  <a:pt x="17658" y="2695"/>
                </a:cubicBezTo>
                <a:cubicBezTo>
                  <a:pt x="18102" y="2007"/>
                  <a:pt x="18518" y="1304"/>
                  <a:pt x="18976" y="645"/>
                </a:cubicBezTo>
                <a:cubicBezTo>
                  <a:pt x="19134" y="430"/>
                  <a:pt x="19292" y="215"/>
                  <a:pt x="19449" y="0"/>
                </a:cubicBezTo>
                <a:lnTo>
                  <a:pt x="19306" y="0"/>
                </a:lnTo>
                <a:cubicBezTo>
                  <a:pt x="19177" y="186"/>
                  <a:pt x="19034" y="387"/>
                  <a:pt x="18890" y="573"/>
                </a:cubicBezTo>
                <a:cubicBezTo>
                  <a:pt x="17987" y="1878"/>
                  <a:pt x="17271" y="3382"/>
                  <a:pt x="16124" y="4500"/>
                </a:cubicBezTo>
                <a:cubicBezTo>
                  <a:pt x="16440" y="4113"/>
                  <a:pt x="16583" y="3597"/>
                  <a:pt x="16798" y="3153"/>
                </a:cubicBezTo>
                <a:cubicBezTo>
                  <a:pt x="17185" y="2379"/>
                  <a:pt x="17557" y="1620"/>
                  <a:pt x="17944" y="860"/>
                </a:cubicBezTo>
                <a:cubicBezTo>
                  <a:pt x="18102" y="573"/>
                  <a:pt x="18245" y="287"/>
                  <a:pt x="18403" y="0"/>
                </a:cubicBezTo>
                <a:lnTo>
                  <a:pt x="18202" y="0"/>
                </a:lnTo>
                <a:cubicBezTo>
                  <a:pt x="18102" y="186"/>
                  <a:pt x="18002" y="373"/>
                  <a:pt x="17916" y="559"/>
                </a:cubicBezTo>
                <a:cubicBezTo>
                  <a:pt x="17242" y="1863"/>
                  <a:pt x="16683" y="3225"/>
                  <a:pt x="15995" y="4515"/>
                </a:cubicBezTo>
                <a:cubicBezTo>
                  <a:pt x="16182" y="3683"/>
                  <a:pt x="16325" y="2838"/>
                  <a:pt x="16526" y="2007"/>
                </a:cubicBezTo>
                <a:cubicBezTo>
                  <a:pt x="16683" y="1362"/>
                  <a:pt x="16769" y="659"/>
                  <a:pt x="16913" y="0"/>
                </a:cubicBezTo>
                <a:lnTo>
                  <a:pt x="16841" y="0"/>
                </a:lnTo>
                <a:cubicBezTo>
                  <a:pt x="16698" y="573"/>
                  <a:pt x="16612" y="1175"/>
                  <a:pt x="16468" y="1749"/>
                </a:cubicBezTo>
                <a:cubicBezTo>
                  <a:pt x="16253" y="2580"/>
                  <a:pt x="16096" y="3440"/>
                  <a:pt x="15981" y="4285"/>
                </a:cubicBezTo>
                <a:cubicBezTo>
                  <a:pt x="15952" y="3053"/>
                  <a:pt x="15967" y="1792"/>
                  <a:pt x="16425" y="631"/>
                </a:cubicBezTo>
                <a:cubicBezTo>
                  <a:pt x="16511" y="416"/>
                  <a:pt x="16612" y="201"/>
                  <a:pt x="16712" y="0"/>
                </a:cubicBezTo>
                <a:lnTo>
                  <a:pt x="16483" y="0"/>
                </a:lnTo>
                <a:cubicBezTo>
                  <a:pt x="16397" y="186"/>
                  <a:pt x="16325" y="358"/>
                  <a:pt x="16253" y="559"/>
                </a:cubicBezTo>
                <a:cubicBezTo>
                  <a:pt x="15795" y="1892"/>
                  <a:pt x="15752" y="3268"/>
                  <a:pt x="15881" y="4658"/>
                </a:cubicBezTo>
                <a:cubicBezTo>
                  <a:pt x="15823" y="4701"/>
                  <a:pt x="15809" y="4787"/>
                  <a:pt x="15866" y="4830"/>
                </a:cubicBezTo>
                <a:cubicBezTo>
                  <a:pt x="14935" y="5876"/>
                  <a:pt x="13974" y="6894"/>
                  <a:pt x="12971" y="7869"/>
                </a:cubicBezTo>
                <a:cubicBezTo>
                  <a:pt x="13444" y="7310"/>
                  <a:pt x="13817" y="6665"/>
                  <a:pt x="14046" y="5977"/>
                </a:cubicBezTo>
                <a:cubicBezTo>
                  <a:pt x="14404" y="4873"/>
                  <a:pt x="14505" y="3698"/>
                  <a:pt x="14318" y="2551"/>
                </a:cubicBezTo>
                <a:cubicBezTo>
                  <a:pt x="14232" y="1992"/>
                  <a:pt x="13989" y="788"/>
                  <a:pt x="13487" y="0"/>
                </a:cubicBezTo>
                <a:lnTo>
                  <a:pt x="13229" y="0"/>
                </a:lnTo>
                <a:cubicBezTo>
                  <a:pt x="13860" y="831"/>
                  <a:pt x="14146" y="2365"/>
                  <a:pt x="14189" y="3024"/>
                </a:cubicBezTo>
                <a:cubicBezTo>
                  <a:pt x="14333" y="5131"/>
                  <a:pt x="13731" y="6937"/>
                  <a:pt x="12240" y="8399"/>
                </a:cubicBezTo>
                <a:cubicBezTo>
                  <a:pt x="12240" y="8299"/>
                  <a:pt x="12254" y="8184"/>
                  <a:pt x="12269" y="8084"/>
                </a:cubicBezTo>
                <a:cubicBezTo>
                  <a:pt x="12527" y="6865"/>
                  <a:pt x="12756" y="5647"/>
                  <a:pt x="12942" y="4414"/>
                </a:cubicBezTo>
                <a:cubicBezTo>
                  <a:pt x="13086" y="3196"/>
                  <a:pt x="13157" y="1964"/>
                  <a:pt x="13157" y="745"/>
                </a:cubicBezTo>
                <a:cubicBezTo>
                  <a:pt x="13157" y="724"/>
                  <a:pt x="13139" y="713"/>
                  <a:pt x="13122" y="713"/>
                </a:cubicBezTo>
                <a:cubicBezTo>
                  <a:pt x="13104" y="713"/>
                  <a:pt x="13086" y="724"/>
                  <a:pt x="13086" y="745"/>
                </a:cubicBezTo>
                <a:cubicBezTo>
                  <a:pt x="13000" y="2050"/>
                  <a:pt x="12971" y="3339"/>
                  <a:pt x="12770" y="4644"/>
                </a:cubicBezTo>
                <a:cubicBezTo>
                  <a:pt x="12627" y="5518"/>
                  <a:pt x="12469" y="6407"/>
                  <a:pt x="12326" y="7281"/>
                </a:cubicBezTo>
                <a:cubicBezTo>
                  <a:pt x="12369" y="6220"/>
                  <a:pt x="12340" y="5131"/>
                  <a:pt x="12355" y="4085"/>
                </a:cubicBezTo>
                <a:cubicBezTo>
                  <a:pt x="12383" y="2723"/>
                  <a:pt x="12383" y="1362"/>
                  <a:pt x="12326" y="0"/>
                </a:cubicBezTo>
                <a:lnTo>
                  <a:pt x="12211" y="0"/>
                </a:lnTo>
                <a:cubicBezTo>
                  <a:pt x="12240" y="1362"/>
                  <a:pt x="12240" y="2738"/>
                  <a:pt x="12211" y="4099"/>
                </a:cubicBezTo>
                <a:cubicBezTo>
                  <a:pt x="12197" y="4930"/>
                  <a:pt x="12140" y="5776"/>
                  <a:pt x="12125" y="6636"/>
                </a:cubicBezTo>
                <a:cubicBezTo>
                  <a:pt x="12025" y="6020"/>
                  <a:pt x="11867" y="5418"/>
                  <a:pt x="11738" y="4844"/>
                </a:cubicBezTo>
                <a:cubicBezTo>
                  <a:pt x="11423" y="3526"/>
                  <a:pt x="11036" y="2222"/>
                  <a:pt x="10735" y="903"/>
                </a:cubicBezTo>
                <a:lnTo>
                  <a:pt x="10721" y="889"/>
                </a:lnTo>
                <a:cubicBezTo>
                  <a:pt x="10821" y="559"/>
                  <a:pt x="10993" y="258"/>
                  <a:pt x="1120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flipH="1">
            <a:off x="11799560" y="3500"/>
            <a:ext cx="379941" cy="392043"/>
          </a:xfrm>
          <a:custGeom>
            <a:avLst/>
            <a:gdLst/>
            <a:ahLst/>
            <a:cxnLst/>
            <a:rect l="l" t="t" r="r" b="b"/>
            <a:pathLst>
              <a:path w="9890" h="10205" extrusionOk="0">
                <a:moveTo>
                  <a:pt x="9531" y="143"/>
                </a:moveTo>
                <a:cubicBezTo>
                  <a:pt x="9216" y="502"/>
                  <a:pt x="8843" y="803"/>
                  <a:pt x="8428" y="1046"/>
                </a:cubicBezTo>
                <a:cubicBezTo>
                  <a:pt x="8270" y="1132"/>
                  <a:pt x="8098" y="1218"/>
                  <a:pt x="7926" y="1276"/>
                </a:cubicBezTo>
                <a:cubicBezTo>
                  <a:pt x="7861" y="1268"/>
                  <a:pt x="7793" y="1265"/>
                  <a:pt x="7725" y="1265"/>
                </a:cubicBezTo>
                <a:cubicBezTo>
                  <a:pt x="7657" y="1265"/>
                  <a:pt x="7589" y="1268"/>
                  <a:pt x="7525" y="1276"/>
                </a:cubicBezTo>
                <a:cubicBezTo>
                  <a:pt x="7209" y="1276"/>
                  <a:pt x="6908" y="1276"/>
                  <a:pt x="6607" y="1247"/>
                </a:cubicBezTo>
                <a:cubicBezTo>
                  <a:pt x="6120" y="1218"/>
                  <a:pt x="5604" y="1175"/>
                  <a:pt x="5102" y="1175"/>
                </a:cubicBezTo>
                <a:lnTo>
                  <a:pt x="5131" y="1147"/>
                </a:lnTo>
                <a:cubicBezTo>
                  <a:pt x="5919" y="874"/>
                  <a:pt x="6722" y="674"/>
                  <a:pt x="7539" y="545"/>
                </a:cubicBezTo>
                <a:cubicBezTo>
                  <a:pt x="7869" y="487"/>
                  <a:pt x="8213" y="430"/>
                  <a:pt x="8542" y="373"/>
                </a:cubicBezTo>
                <a:cubicBezTo>
                  <a:pt x="8872" y="301"/>
                  <a:pt x="9202" y="186"/>
                  <a:pt x="9531" y="143"/>
                </a:cubicBezTo>
                <a:close/>
                <a:moveTo>
                  <a:pt x="5074" y="1218"/>
                </a:moveTo>
                <a:cubicBezTo>
                  <a:pt x="5575" y="1290"/>
                  <a:pt x="6106" y="1290"/>
                  <a:pt x="6607" y="1319"/>
                </a:cubicBezTo>
                <a:cubicBezTo>
                  <a:pt x="6645" y="1320"/>
                  <a:pt x="6683" y="1321"/>
                  <a:pt x="6721" y="1321"/>
                </a:cubicBezTo>
                <a:cubicBezTo>
                  <a:pt x="6997" y="1321"/>
                  <a:pt x="7293" y="1290"/>
                  <a:pt x="7576" y="1290"/>
                </a:cubicBezTo>
                <a:cubicBezTo>
                  <a:pt x="7676" y="1290"/>
                  <a:pt x="7774" y="1294"/>
                  <a:pt x="7869" y="1304"/>
                </a:cubicBezTo>
                <a:cubicBezTo>
                  <a:pt x="7510" y="1448"/>
                  <a:pt x="7138" y="1534"/>
                  <a:pt x="6751" y="1534"/>
                </a:cubicBezTo>
                <a:cubicBezTo>
                  <a:pt x="6177" y="1505"/>
                  <a:pt x="5604" y="1405"/>
                  <a:pt x="5059" y="1233"/>
                </a:cubicBezTo>
                <a:lnTo>
                  <a:pt x="5074" y="1218"/>
                </a:lnTo>
                <a:close/>
                <a:moveTo>
                  <a:pt x="8413" y="2164"/>
                </a:moveTo>
                <a:cubicBezTo>
                  <a:pt x="8972" y="2236"/>
                  <a:pt x="9546" y="2422"/>
                  <a:pt x="9675" y="2838"/>
                </a:cubicBezTo>
                <a:cubicBezTo>
                  <a:pt x="8714" y="3024"/>
                  <a:pt x="7711" y="3053"/>
                  <a:pt x="6736" y="3153"/>
                </a:cubicBezTo>
                <a:cubicBezTo>
                  <a:pt x="6034" y="3239"/>
                  <a:pt x="5332" y="3311"/>
                  <a:pt x="4644" y="3440"/>
                </a:cubicBezTo>
                <a:cubicBezTo>
                  <a:pt x="5217" y="3253"/>
                  <a:pt x="5776" y="3010"/>
                  <a:pt x="6349" y="2795"/>
                </a:cubicBezTo>
                <a:cubicBezTo>
                  <a:pt x="7023" y="2551"/>
                  <a:pt x="7711" y="2336"/>
                  <a:pt x="8413" y="2164"/>
                </a:cubicBezTo>
                <a:close/>
                <a:moveTo>
                  <a:pt x="7714" y="2106"/>
                </a:moveTo>
                <a:cubicBezTo>
                  <a:pt x="7932" y="2106"/>
                  <a:pt x="8148" y="2122"/>
                  <a:pt x="8370" y="2150"/>
                </a:cubicBezTo>
                <a:cubicBezTo>
                  <a:pt x="6923" y="2465"/>
                  <a:pt x="5604" y="3096"/>
                  <a:pt x="4185" y="3511"/>
                </a:cubicBezTo>
                <a:cubicBezTo>
                  <a:pt x="5074" y="2709"/>
                  <a:pt x="6177" y="2236"/>
                  <a:pt x="7353" y="2121"/>
                </a:cubicBezTo>
                <a:cubicBezTo>
                  <a:pt x="7475" y="2111"/>
                  <a:pt x="7595" y="2106"/>
                  <a:pt x="7714" y="2106"/>
                </a:cubicBezTo>
                <a:close/>
                <a:moveTo>
                  <a:pt x="9689" y="2867"/>
                </a:moveTo>
                <a:cubicBezTo>
                  <a:pt x="9718" y="3024"/>
                  <a:pt x="9703" y="3182"/>
                  <a:pt x="9646" y="3311"/>
                </a:cubicBezTo>
                <a:cubicBezTo>
                  <a:pt x="9632" y="3368"/>
                  <a:pt x="9603" y="3411"/>
                  <a:pt x="9574" y="3468"/>
                </a:cubicBezTo>
                <a:cubicBezTo>
                  <a:pt x="8882" y="3510"/>
                  <a:pt x="8197" y="3537"/>
                  <a:pt x="7503" y="3537"/>
                </a:cubicBezTo>
                <a:cubicBezTo>
                  <a:pt x="7249" y="3537"/>
                  <a:pt x="6994" y="3533"/>
                  <a:pt x="6736" y="3526"/>
                </a:cubicBezTo>
                <a:cubicBezTo>
                  <a:pt x="6475" y="3521"/>
                  <a:pt x="6212" y="3518"/>
                  <a:pt x="5949" y="3518"/>
                </a:cubicBezTo>
                <a:cubicBezTo>
                  <a:pt x="5361" y="3518"/>
                  <a:pt x="4769" y="3534"/>
                  <a:pt x="4185" y="3583"/>
                </a:cubicBezTo>
                <a:cubicBezTo>
                  <a:pt x="4242" y="3569"/>
                  <a:pt x="4300" y="3554"/>
                  <a:pt x="4343" y="3540"/>
                </a:cubicBezTo>
                <a:cubicBezTo>
                  <a:pt x="5246" y="3368"/>
                  <a:pt x="6134" y="3282"/>
                  <a:pt x="7037" y="3182"/>
                </a:cubicBezTo>
                <a:cubicBezTo>
                  <a:pt x="7912" y="3082"/>
                  <a:pt x="8829" y="3039"/>
                  <a:pt x="9689" y="2867"/>
                </a:cubicBezTo>
                <a:close/>
                <a:moveTo>
                  <a:pt x="9560" y="3497"/>
                </a:moveTo>
                <a:lnTo>
                  <a:pt x="9560" y="3497"/>
                </a:lnTo>
                <a:cubicBezTo>
                  <a:pt x="9388" y="3784"/>
                  <a:pt x="9130" y="3999"/>
                  <a:pt x="8829" y="4142"/>
                </a:cubicBezTo>
                <a:cubicBezTo>
                  <a:pt x="8599" y="4154"/>
                  <a:pt x="8367" y="4160"/>
                  <a:pt x="8135" y="4160"/>
                </a:cubicBezTo>
                <a:cubicBezTo>
                  <a:pt x="7530" y="4160"/>
                  <a:pt x="6922" y="4117"/>
                  <a:pt x="6321" y="4013"/>
                </a:cubicBezTo>
                <a:cubicBezTo>
                  <a:pt x="5575" y="3884"/>
                  <a:pt x="4816" y="3698"/>
                  <a:pt x="4042" y="3640"/>
                </a:cubicBezTo>
                <a:lnTo>
                  <a:pt x="4070" y="3612"/>
                </a:lnTo>
                <a:cubicBezTo>
                  <a:pt x="4735" y="3575"/>
                  <a:pt x="5398" y="3569"/>
                  <a:pt x="6061" y="3569"/>
                </a:cubicBezTo>
                <a:cubicBezTo>
                  <a:pt x="6407" y="3569"/>
                  <a:pt x="6753" y="3571"/>
                  <a:pt x="7100" y="3571"/>
                </a:cubicBezTo>
                <a:cubicBezTo>
                  <a:pt x="7919" y="3571"/>
                  <a:pt x="8738" y="3561"/>
                  <a:pt x="9560" y="3497"/>
                </a:cubicBezTo>
                <a:close/>
                <a:moveTo>
                  <a:pt x="4085" y="3669"/>
                </a:moveTo>
                <a:cubicBezTo>
                  <a:pt x="4916" y="3855"/>
                  <a:pt x="5776" y="3984"/>
                  <a:pt x="6622" y="4113"/>
                </a:cubicBezTo>
                <a:cubicBezTo>
                  <a:pt x="7040" y="4172"/>
                  <a:pt x="7458" y="4201"/>
                  <a:pt x="7876" y="4201"/>
                </a:cubicBezTo>
                <a:cubicBezTo>
                  <a:pt x="8174" y="4201"/>
                  <a:pt x="8473" y="4186"/>
                  <a:pt x="8772" y="4156"/>
                </a:cubicBezTo>
                <a:lnTo>
                  <a:pt x="8772" y="4156"/>
                </a:lnTo>
                <a:cubicBezTo>
                  <a:pt x="8241" y="4400"/>
                  <a:pt x="7668" y="4515"/>
                  <a:pt x="7095" y="4515"/>
                </a:cubicBezTo>
                <a:cubicBezTo>
                  <a:pt x="7059" y="4516"/>
                  <a:pt x="7023" y="4516"/>
                  <a:pt x="6987" y="4516"/>
                </a:cubicBezTo>
                <a:cubicBezTo>
                  <a:pt x="5929" y="4516"/>
                  <a:pt x="5014" y="4113"/>
                  <a:pt x="4085" y="3669"/>
                </a:cubicBezTo>
                <a:close/>
                <a:moveTo>
                  <a:pt x="6906" y="6206"/>
                </a:moveTo>
                <a:cubicBezTo>
                  <a:pt x="6921" y="6206"/>
                  <a:pt x="6936" y="6206"/>
                  <a:pt x="6951" y="6206"/>
                </a:cubicBezTo>
                <a:cubicBezTo>
                  <a:pt x="7396" y="6206"/>
                  <a:pt x="7840" y="6263"/>
                  <a:pt x="8270" y="6378"/>
                </a:cubicBezTo>
                <a:cubicBezTo>
                  <a:pt x="7525" y="6536"/>
                  <a:pt x="6779" y="6736"/>
                  <a:pt x="6020" y="6908"/>
                </a:cubicBezTo>
                <a:cubicBezTo>
                  <a:pt x="5618" y="6994"/>
                  <a:pt x="5203" y="7095"/>
                  <a:pt x="4787" y="7195"/>
                </a:cubicBezTo>
                <a:cubicBezTo>
                  <a:pt x="4472" y="7267"/>
                  <a:pt x="4171" y="7381"/>
                  <a:pt x="3870" y="7467"/>
                </a:cubicBezTo>
                <a:cubicBezTo>
                  <a:pt x="4733" y="6746"/>
                  <a:pt x="5750" y="6206"/>
                  <a:pt x="6906" y="6206"/>
                </a:cubicBezTo>
                <a:close/>
                <a:moveTo>
                  <a:pt x="8385" y="6407"/>
                </a:moveTo>
                <a:cubicBezTo>
                  <a:pt x="8686" y="6493"/>
                  <a:pt x="8958" y="6679"/>
                  <a:pt x="9144" y="6937"/>
                </a:cubicBezTo>
                <a:lnTo>
                  <a:pt x="9173" y="6980"/>
                </a:lnTo>
                <a:cubicBezTo>
                  <a:pt x="8757" y="7009"/>
                  <a:pt x="8342" y="7052"/>
                  <a:pt x="7926" y="7109"/>
                </a:cubicBezTo>
                <a:cubicBezTo>
                  <a:pt x="7439" y="7166"/>
                  <a:pt x="6966" y="7181"/>
                  <a:pt x="6478" y="7238"/>
                </a:cubicBezTo>
                <a:cubicBezTo>
                  <a:pt x="6005" y="7295"/>
                  <a:pt x="5532" y="7353"/>
                  <a:pt x="5059" y="7410"/>
                </a:cubicBezTo>
                <a:cubicBezTo>
                  <a:pt x="4744" y="7439"/>
                  <a:pt x="4429" y="7467"/>
                  <a:pt x="4113" y="7467"/>
                </a:cubicBezTo>
                <a:cubicBezTo>
                  <a:pt x="4285" y="7410"/>
                  <a:pt x="4472" y="7353"/>
                  <a:pt x="4672" y="7295"/>
                </a:cubicBezTo>
                <a:cubicBezTo>
                  <a:pt x="5074" y="7195"/>
                  <a:pt x="5475" y="7109"/>
                  <a:pt x="5891" y="7009"/>
                </a:cubicBezTo>
                <a:cubicBezTo>
                  <a:pt x="6722" y="6837"/>
                  <a:pt x="7539" y="6550"/>
                  <a:pt x="8385" y="6407"/>
                </a:cubicBezTo>
                <a:close/>
                <a:moveTo>
                  <a:pt x="9216" y="7080"/>
                </a:moveTo>
                <a:cubicBezTo>
                  <a:pt x="9302" y="7367"/>
                  <a:pt x="9216" y="7682"/>
                  <a:pt x="8987" y="7883"/>
                </a:cubicBezTo>
                <a:cubicBezTo>
                  <a:pt x="8858" y="7893"/>
                  <a:pt x="8730" y="7897"/>
                  <a:pt x="8602" y="7897"/>
                </a:cubicBezTo>
                <a:cubicBezTo>
                  <a:pt x="7819" y="7897"/>
                  <a:pt x="7052" y="7732"/>
                  <a:pt x="6263" y="7682"/>
                </a:cubicBezTo>
                <a:cubicBezTo>
                  <a:pt x="5719" y="7639"/>
                  <a:pt x="5160" y="7625"/>
                  <a:pt x="4601" y="7596"/>
                </a:cubicBezTo>
                <a:cubicBezTo>
                  <a:pt x="4959" y="7568"/>
                  <a:pt x="5317" y="7510"/>
                  <a:pt x="5676" y="7439"/>
                </a:cubicBezTo>
                <a:lnTo>
                  <a:pt x="5704" y="7410"/>
                </a:lnTo>
                <a:cubicBezTo>
                  <a:pt x="6020" y="7367"/>
                  <a:pt x="6321" y="7338"/>
                  <a:pt x="6636" y="7310"/>
                </a:cubicBezTo>
                <a:cubicBezTo>
                  <a:pt x="7109" y="7252"/>
                  <a:pt x="7582" y="7252"/>
                  <a:pt x="8069" y="7181"/>
                </a:cubicBezTo>
                <a:cubicBezTo>
                  <a:pt x="8442" y="7123"/>
                  <a:pt x="8829" y="7080"/>
                  <a:pt x="9216" y="7080"/>
                </a:cubicBezTo>
                <a:close/>
                <a:moveTo>
                  <a:pt x="4242" y="7611"/>
                </a:moveTo>
                <a:cubicBezTo>
                  <a:pt x="5016" y="7682"/>
                  <a:pt x="5776" y="7682"/>
                  <a:pt x="6550" y="7754"/>
                </a:cubicBezTo>
                <a:cubicBezTo>
                  <a:pt x="7246" y="7817"/>
                  <a:pt x="7953" y="7948"/>
                  <a:pt x="8652" y="7948"/>
                </a:cubicBezTo>
                <a:cubicBezTo>
                  <a:pt x="8745" y="7948"/>
                  <a:pt x="8837" y="7945"/>
                  <a:pt x="8929" y="7940"/>
                </a:cubicBezTo>
                <a:lnTo>
                  <a:pt x="8929" y="7940"/>
                </a:lnTo>
                <a:cubicBezTo>
                  <a:pt x="8786" y="8084"/>
                  <a:pt x="8628" y="8198"/>
                  <a:pt x="8442" y="8284"/>
                </a:cubicBezTo>
                <a:cubicBezTo>
                  <a:pt x="8213" y="8385"/>
                  <a:pt x="7983" y="8456"/>
                  <a:pt x="7740" y="8514"/>
                </a:cubicBezTo>
                <a:lnTo>
                  <a:pt x="7740" y="8499"/>
                </a:lnTo>
                <a:cubicBezTo>
                  <a:pt x="7023" y="8327"/>
                  <a:pt x="6306" y="8213"/>
                  <a:pt x="5604" y="8012"/>
                </a:cubicBezTo>
                <a:cubicBezTo>
                  <a:pt x="5102" y="7869"/>
                  <a:pt x="4586" y="7740"/>
                  <a:pt x="4085" y="7625"/>
                </a:cubicBezTo>
                <a:cubicBezTo>
                  <a:pt x="4142" y="7625"/>
                  <a:pt x="4185" y="7625"/>
                  <a:pt x="4242" y="7611"/>
                </a:cubicBezTo>
                <a:close/>
                <a:moveTo>
                  <a:pt x="3884" y="7625"/>
                </a:moveTo>
                <a:cubicBezTo>
                  <a:pt x="4400" y="7869"/>
                  <a:pt x="5045" y="7940"/>
                  <a:pt x="5590" y="8084"/>
                </a:cubicBezTo>
                <a:cubicBezTo>
                  <a:pt x="6278" y="8284"/>
                  <a:pt x="6966" y="8399"/>
                  <a:pt x="7654" y="8528"/>
                </a:cubicBezTo>
                <a:cubicBezTo>
                  <a:pt x="7410" y="8585"/>
                  <a:pt x="7166" y="8614"/>
                  <a:pt x="6923" y="8628"/>
                </a:cubicBezTo>
                <a:cubicBezTo>
                  <a:pt x="6797" y="8641"/>
                  <a:pt x="6670" y="8647"/>
                  <a:pt x="6544" y="8647"/>
                </a:cubicBezTo>
                <a:cubicBezTo>
                  <a:pt x="6094" y="8647"/>
                  <a:pt x="5645" y="8567"/>
                  <a:pt x="5231" y="8399"/>
                </a:cubicBezTo>
                <a:cubicBezTo>
                  <a:pt x="4758" y="8170"/>
                  <a:pt x="4300" y="7912"/>
                  <a:pt x="3855" y="7625"/>
                </a:cubicBezTo>
                <a:close/>
                <a:moveTo>
                  <a:pt x="1605" y="0"/>
                </a:moveTo>
                <a:cubicBezTo>
                  <a:pt x="1992" y="702"/>
                  <a:pt x="2508" y="1333"/>
                  <a:pt x="3139" y="1835"/>
                </a:cubicBezTo>
                <a:cubicBezTo>
                  <a:pt x="3125" y="1878"/>
                  <a:pt x="3153" y="1921"/>
                  <a:pt x="3211" y="1921"/>
                </a:cubicBezTo>
                <a:cubicBezTo>
                  <a:pt x="3254" y="2766"/>
                  <a:pt x="3268" y="3626"/>
                  <a:pt x="3239" y="4472"/>
                </a:cubicBezTo>
                <a:cubicBezTo>
                  <a:pt x="3211" y="4027"/>
                  <a:pt x="3096" y="3597"/>
                  <a:pt x="2910" y="3196"/>
                </a:cubicBezTo>
                <a:cubicBezTo>
                  <a:pt x="2594" y="2566"/>
                  <a:pt x="2121" y="2007"/>
                  <a:pt x="1562" y="1591"/>
                </a:cubicBezTo>
                <a:cubicBezTo>
                  <a:pt x="1261" y="1362"/>
                  <a:pt x="588" y="917"/>
                  <a:pt x="0" y="817"/>
                </a:cubicBezTo>
                <a:lnTo>
                  <a:pt x="0" y="946"/>
                </a:lnTo>
                <a:cubicBezTo>
                  <a:pt x="631" y="1046"/>
                  <a:pt x="1405" y="1577"/>
                  <a:pt x="1706" y="1849"/>
                </a:cubicBezTo>
                <a:cubicBezTo>
                  <a:pt x="2666" y="2709"/>
                  <a:pt x="3182" y="3755"/>
                  <a:pt x="3153" y="5031"/>
                </a:cubicBezTo>
                <a:cubicBezTo>
                  <a:pt x="3110" y="4973"/>
                  <a:pt x="3067" y="4930"/>
                  <a:pt x="3039" y="4873"/>
                </a:cubicBezTo>
                <a:cubicBezTo>
                  <a:pt x="2623" y="4228"/>
                  <a:pt x="2193" y="3597"/>
                  <a:pt x="1749" y="2996"/>
                </a:cubicBezTo>
                <a:cubicBezTo>
                  <a:pt x="1290" y="2394"/>
                  <a:pt x="803" y="1835"/>
                  <a:pt x="272" y="1290"/>
                </a:cubicBezTo>
                <a:lnTo>
                  <a:pt x="244" y="1319"/>
                </a:lnTo>
                <a:cubicBezTo>
                  <a:pt x="760" y="1935"/>
                  <a:pt x="1304" y="2508"/>
                  <a:pt x="1777" y="3167"/>
                </a:cubicBezTo>
                <a:cubicBezTo>
                  <a:pt x="2093" y="3597"/>
                  <a:pt x="2408" y="4056"/>
                  <a:pt x="2709" y="4500"/>
                </a:cubicBezTo>
                <a:cubicBezTo>
                  <a:pt x="2279" y="4013"/>
                  <a:pt x="1806" y="3554"/>
                  <a:pt x="1362" y="3096"/>
                </a:cubicBezTo>
                <a:cubicBezTo>
                  <a:pt x="917" y="2637"/>
                  <a:pt x="459" y="2179"/>
                  <a:pt x="0" y="1734"/>
                </a:cubicBezTo>
                <a:lnTo>
                  <a:pt x="0" y="1835"/>
                </a:lnTo>
                <a:cubicBezTo>
                  <a:pt x="444" y="2265"/>
                  <a:pt x="874" y="2709"/>
                  <a:pt x="1304" y="3167"/>
                </a:cubicBezTo>
                <a:cubicBezTo>
                  <a:pt x="1648" y="3526"/>
                  <a:pt x="1992" y="3927"/>
                  <a:pt x="2351" y="4300"/>
                </a:cubicBezTo>
                <a:cubicBezTo>
                  <a:pt x="2035" y="4085"/>
                  <a:pt x="1720" y="3884"/>
                  <a:pt x="1405" y="3698"/>
                </a:cubicBezTo>
                <a:cubicBezTo>
                  <a:pt x="946" y="3397"/>
                  <a:pt x="473" y="3124"/>
                  <a:pt x="0" y="2838"/>
                </a:cubicBezTo>
                <a:lnTo>
                  <a:pt x="0" y="2910"/>
                </a:lnTo>
                <a:cubicBezTo>
                  <a:pt x="459" y="3196"/>
                  <a:pt x="917" y="3468"/>
                  <a:pt x="1362" y="3755"/>
                </a:cubicBezTo>
                <a:cubicBezTo>
                  <a:pt x="1978" y="4142"/>
                  <a:pt x="2523" y="4615"/>
                  <a:pt x="3096" y="5059"/>
                </a:cubicBezTo>
                <a:lnTo>
                  <a:pt x="3125" y="5117"/>
                </a:lnTo>
                <a:lnTo>
                  <a:pt x="3110" y="5145"/>
                </a:lnTo>
                <a:cubicBezTo>
                  <a:pt x="2064" y="4930"/>
                  <a:pt x="1104" y="4543"/>
                  <a:pt x="330" y="3769"/>
                </a:cubicBezTo>
                <a:cubicBezTo>
                  <a:pt x="229" y="3683"/>
                  <a:pt x="115" y="3569"/>
                  <a:pt x="0" y="3440"/>
                </a:cubicBezTo>
                <a:lnTo>
                  <a:pt x="0" y="3540"/>
                </a:lnTo>
                <a:lnTo>
                  <a:pt x="14" y="3554"/>
                </a:lnTo>
                <a:cubicBezTo>
                  <a:pt x="831" y="4429"/>
                  <a:pt x="1921" y="5002"/>
                  <a:pt x="3096" y="5174"/>
                </a:cubicBezTo>
                <a:cubicBezTo>
                  <a:pt x="2265" y="6851"/>
                  <a:pt x="1218" y="8428"/>
                  <a:pt x="0" y="9875"/>
                </a:cubicBezTo>
                <a:lnTo>
                  <a:pt x="0" y="10205"/>
                </a:lnTo>
                <a:cubicBezTo>
                  <a:pt x="702" y="9431"/>
                  <a:pt x="1347" y="8585"/>
                  <a:pt x="1892" y="7697"/>
                </a:cubicBezTo>
                <a:cubicBezTo>
                  <a:pt x="2014" y="7501"/>
                  <a:pt x="2094" y="7369"/>
                  <a:pt x="2230" y="7369"/>
                </a:cubicBezTo>
                <a:cubicBezTo>
                  <a:pt x="2254" y="7369"/>
                  <a:pt x="2280" y="7373"/>
                  <a:pt x="2308" y="7381"/>
                </a:cubicBezTo>
                <a:cubicBezTo>
                  <a:pt x="2738" y="7525"/>
                  <a:pt x="3196" y="7611"/>
                  <a:pt x="3640" y="7625"/>
                </a:cubicBezTo>
                <a:lnTo>
                  <a:pt x="3669" y="7625"/>
                </a:lnTo>
                <a:cubicBezTo>
                  <a:pt x="4328" y="7969"/>
                  <a:pt x="4930" y="8456"/>
                  <a:pt x="5676" y="8628"/>
                </a:cubicBezTo>
                <a:cubicBezTo>
                  <a:pt x="6006" y="8701"/>
                  <a:pt x="6346" y="8737"/>
                  <a:pt x="6684" y="8737"/>
                </a:cubicBezTo>
                <a:cubicBezTo>
                  <a:pt x="6948" y="8737"/>
                  <a:pt x="7210" y="8715"/>
                  <a:pt x="7467" y="8671"/>
                </a:cubicBezTo>
                <a:cubicBezTo>
                  <a:pt x="8026" y="8571"/>
                  <a:pt x="8600" y="8413"/>
                  <a:pt x="9015" y="8026"/>
                </a:cubicBezTo>
                <a:cubicBezTo>
                  <a:pt x="9273" y="7783"/>
                  <a:pt x="9488" y="7353"/>
                  <a:pt x="9316" y="7009"/>
                </a:cubicBezTo>
                <a:cubicBezTo>
                  <a:pt x="8972" y="6263"/>
                  <a:pt x="7811" y="6091"/>
                  <a:pt x="7080" y="6048"/>
                </a:cubicBezTo>
                <a:cubicBezTo>
                  <a:pt x="7010" y="6044"/>
                  <a:pt x="6940" y="6043"/>
                  <a:pt x="6870" y="6043"/>
                </a:cubicBezTo>
                <a:cubicBezTo>
                  <a:pt x="5650" y="6043"/>
                  <a:pt x="4552" y="6627"/>
                  <a:pt x="3698" y="7467"/>
                </a:cubicBezTo>
                <a:cubicBezTo>
                  <a:pt x="3383" y="7467"/>
                  <a:pt x="3067" y="7424"/>
                  <a:pt x="2752" y="7367"/>
                </a:cubicBezTo>
                <a:cubicBezTo>
                  <a:pt x="2551" y="7324"/>
                  <a:pt x="2365" y="7267"/>
                  <a:pt x="2164" y="7238"/>
                </a:cubicBezTo>
                <a:cubicBezTo>
                  <a:pt x="2566" y="6564"/>
                  <a:pt x="2924" y="5876"/>
                  <a:pt x="3268" y="5203"/>
                </a:cubicBezTo>
                <a:lnTo>
                  <a:pt x="3268" y="5188"/>
                </a:lnTo>
                <a:cubicBezTo>
                  <a:pt x="3297" y="5131"/>
                  <a:pt x="3325" y="5088"/>
                  <a:pt x="3354" y="5031"/>
                </a:cubicBezTo>
                <a:lnTo>
                  <a:pt x="3368" y="4973"/>
                </a:lnTo>
                <a:cubicBezTo>
                  <a:pt x="3440" y="4844"/>
                  <a:pt x="3511" y="4701"/>
                  <a:pt x="3569" y="4572"/>
                </a:cubicBezTo>
                <a:cubicBezTo>
                  <a:pt x="3712" y="4285"/>
                  <a:pt x="3841" y="3999"/>
                  <a:pt x="3984" y="3698"/>
                </a:cubicBezTo>
                <a:cubicBezTo>
                  <a:pt x="4918" y="4249"/>
                  <a:pt x="5962" y="4649"/>
                  <a:pt x="7041" y="4649"/>
                </a:cubicBezTo>
                <a:cubicBezTo>
                  <a:pt x="7254" y="4649"/>
                  <a:pt x="7468" y="4634"/>
                  <a:pt x="7682" y="4601"/>
                </a:cubicBezTo>
                <a:cubicBezTo>
                  <a:pt x="8442" y="4486"/>
                  <a:pt x="9890" y="4056"/>
                  <a:pt x="9847" y="3053"/>
                </a:cubicBezTo>
                <a:cubicBezTo>
                  <a:pt x="9793" y="2136"/>
                  <a:pt x="8582" y="1946"/>
                  <a:pt x="7801" y="1946"/>
                </a:cubicBezTo>
                <a:cubicBezTo>
                  <a:pt x="7739" y="1946"/>
                  <a:pt x="7680" y="1947"/>
                  <a:pt x="7625" y="1949"/>
                </a:cubicBezTo>
                <a:cubicBezTo>
                  <a:pt x="6349" y="2021"/>
                  <a:pt x="5117" y="2508"/>
                  <a:pt x="4142" y="3339"/>
                </a:cubicBezTo>
                <a:cubicBezTo>
                  <a:pt x="4457" y="2666"/>
                  <a:pt x="4744" y="1992"/>
                  <a:pt x="5002" y="1290"/>
                </a:cubicBezTo>
                <a:lnTo>
                  <a:pt x="5031" y="1276"/>
                </a:lnTo>
                <a:lnTo>
                  <a:pt x="5045" y="1276"/>
                </a:lnTo>
                <a:cubicBezTo>
                  <a:pt x="5560" y="1523"/>
                  <a:pt x="6116" y="1647"/>
                  <a:pt x="6670" y="1647"/>
                </a:cubicBezTo>
                <a:cubicBezTo>
                  <a:pt x="7366" y="1647"/>
                  <a:pt x="8058" y="1452"/>
                  <a:pt x="8657" y="1061"/>
                </a:cubicBezTo>
                <a:cubicBezTo>
                  <a:pt x="9116" y="774"/>
                  <a:pt x="9517" y="416"/>
                  <a:pt x="9847" y="0"/>
                </a:cubicBezTo>
                <a:lnTo>
                  <a:pt x="9660" y="0"/>
                </a:lnTo>
                <a:cubicBezTo>
                  <a:pt x="9660" y="14"/>
                  <a:pt x="9646" y="29"/>
                  <a:pt x="9632" y="43"/>
                </a:cubicBezTo>
                <a:cubicBezTo>
                  <a:pt x="9302" y="86"/>
                  <a:pt x="8972" y="158"/>
                  <a:pt x="8657" y="244"/>
                </a:cubicBezTo>
                <a:cubicBezTo>
                  <a:pt x="8184" y="344"/>
                  <a:pt x="7711" y="430"/>
                  <a:pt x="7238" y="516"/>
                </a:cubicBezTo>
                <a:cubicBezTo>
                  <a:pt x="6622" y="616"/>
                  <a:pt x="6005" y="774"/>
                  <a:pt x="5403" y="975"/>
                </a:cubicBezTo>
                <a:cubicBezTo>
                  <a:pt x="6106" y="616"/>
                  <a:pt x="6822" y="287"/>
                  <a:pt x="7553" y="14"/>
                </a:cubicBezTo>
                <a:cubicBezTo>
                  <a:pt x="7553" y="14"/>
                  <a:pt x="7568" y="0"/>
                  <a:pt x="7582" y="0"/>
                </a:cubicBezTo>
                <a:lnTo>
                  <a:pt x="7324" y="0"/>
                </a:lnTo>
                <a:cubicBezTo>
                  <a:pt x="7295" y="14"/>
                  <a:pt x="7267" y="29"/>
                  <a:pt x="7238" y="29"/>
                </a:cubicBezTo>
                <a:cubicBezTo>
                  <a:pt x="6607" y="272"/>
                  <a:pt x="5891" y="502"/>
                  <a:pt x="5317" y="903"/>
                </a:cubicBezTo>
                <a:lnTo>
                  <a:pt x="5360" y="846"/>
                </a:lnTo>
                <a:cubicBezTo>
                  <a:pt x="5690" y="559"/>
                  <a:pt x="6020" y="272"/>
                  <a:pt x="6364" y="0"/>
                </a:cubicBezTo>
                <a:lnTo>
                  <a:pt x="6249" y="0"/>
                </a:lnTo>
                <a:cubicBezTo>
                  <a:pt x="6077" y="143"/>
                  <a:pt x="5905" y="287"/>
                  <a:pt x="5719" y="430"/>
                </a:cubicBezTo>
                <a:lnTo>
                  <a:pt x="5676" y="473"/>
                </a:lnTo>
                <a:cubicBezTo>
                  <a:pt x="5805" y="315"/>
                  <a:pt x="5962" y="158"/>
                  <a:pt x="6106" y="0"/>
                </a:cubicBezTo>
                <a:lnTo>
                  <a:pt x="5919" y="0"/>
                </a:lnTo>
                <a:cubicBezTo>
                  <a:pt x="5647" y="287"/>
                  <a:pt x="5375" y="602"/>
                  <a:pt x="5131" y="917"/>
                </a:cubicBezTo>
                <a:cubicBezTo>
                  <a:pt x="5246" y="616"/>
                  <a:pt x="5332" y="301"/>
                  <a:pt x="5418" y="0"/>
                </a:cubicBezTo>
                <a:lnTo>
                  <a:pt x="5332" y="0"/>
                </a:lnTo>
                <a:cubicBezTo>
                  <a:pt x="4844" y="1605"/>
                  <a:pt x="4114" y="3139"/>
                  <a:pt x="3383" y="4615"/>
                </a:cubicBezTo>
                <a:lnTo>
                  <a:pt x="3383" y="4615"/>
                </a:lnTo>
                <a:cubicBezTo>
                  <a:pt x="3397" y="3688"/>
                  <a:pt x="3368" y="2761"/>
                  <a:pt x="3282" y="1835"/>
                </a:cubicBezTo>
                <a:cubicBezTo>
                  <a:pt x="3683" y="1290"/>
                  <a:pt x="3956" y="659"/>
                  <a:pt x="4113" y="0"/>
                </a:cubicBezTo>
                <a:lnTo>
                  <a:pt x="3970" y="0"/>
                </a:lnTo>
                <a:cubicBezTo>
                  <a:pt x="3827" y="559"/>
                  <a:pt x="3612" y="1089"/>
                  <a:pt x="3311" y="1591"/>
                </a:cubicBezTo>
                <a:cubicBezTo>
                  <a:pt x="3454" y="1061"/>
                  <a:pt x="3597" y="530"/>
                  <a:pt x="3698" y="0"/>
                </a:cubicBezTo>
                <a:lnTo>
                  <a:pt x="3612" y="0"/>
                </a:lnTo>
                <a:cubicBezTo>
                  <a:pt x="3497" y="545"/>
                  <a:pt x="3383" y="1075"/>
                  <a:pt x="3268" y="1620"/>
                </a:cubicBezTo>
                <a:cubicBezTo>
                  <a:pt x="3254" y="1491"/>
                  <a:pt x="3254" y="1376"/>
                  <a:pt x="3239" y="1247"/>
                </a:cubicBezTo>
                <a:cubicBezTo>
                  <a:pt x="3254" y="831"/>
                  <a:pt x="3268" y="416"/>
                  <a:pt x="3282" y="0"/>
                </a:cubicBezTo>
                <a:lnTo>
                  <a:pt x="3182" y="0"/>
                </a:lnTo>
                <a:cubicBezTo>
                  <a:pt x="3168" y="229"/>
                  <a:pt x="3168" y="473"/>
                  <a:pt x="3168" y="702"/>
                </a:cubicBezTo>
                <a:lnTo>
                  <a:pt x="3168" y="688"/>
                </a:lnTo>
                <a:cubicBezTo>
                  <a:pt x="3139" y="487"/>
                  <a:pt x="3110" y="287"/>
                  <a:pt x="3082" y="86"/>
                </a:cubicBezTo>
                <a:lnTo>
                  <a:pt x="3067" y="100"/>
                </a:lnTo>
                <a:cubicBezTo>
                  <a:pt x="3067" y="129"/>
                  <a:pt x="3067" y="172"/>
                  <a:pt x="3067" y="215"/>
                </a:cubicBezTo>
                <a:cubicBezTo>
                  <a:pt x="3053" y="143"/>
                  <a:pt x="3039" y="72"/>
                  <a:pt x="3024" y="0"/>
                </a:cubicBezTo>
                <a:lnTo>
                  <a:pt x="2953" y="0"/>
                </a:lnTo>
                <a:cubicBezTo>
                  <a:pt x="3096" y="545"/>
                  <a:pt x="3168" y="1104"/>
                  <a:pt x="3168" y="1663"/>
                </a:cubicBezTo>
                <a:cubicBezTo>
                  <a:pt x="3153" y="1362"/>
                  <a:pt x="2981" y="1075"/>
                  <a:pt x="2895" y="788"/>
                </a:cubicBezTo>
                <a:cubicBezTo>
                  <a:pt x="2809" y="516"/>
                  <a:pt x="2723" y="258"/>
                  <a:pt x="2637" y="0"/>
                </a:cubicBezTo>
                <a:lnTo>
                  <a:pt x="2537" y="0"/>
                </a:lnTo>
                <a:cubicBezTo>
                  <a:pt x="2738" y="573"/>
                  <a:pt x="2953" y="1147"/>
                  <a:pt x="3125" y="1720"/>
                </a:cubicBezTo>
                <a:cubicBezTo>
                  <a:pt x="2838" y="1276"/>
                  <a:pt x="2551" y="860"/>
                  <a:pt x="2279" y="401"/>
                </a:cubicBezTo>
                <a:cubicBezTo>
                  <a:pt x="2193" y="272"/>
                  <a:pt x="2107" y="129"/>
                  <a:pt x="2021" y="0"/>
                </a:cubicBezTo>
                <a:lnTo>
                  <a:pt x="1949" y="0"/>
                </a:lnTo>
                <a:cubicBezTo>
                  <a:pt x="2021" y="100"/>
                  <a:pt x="2078" y="201"/>
                  <a:pt x="2150" y="315"/>
                </a:cubicBezTo>
                <a:cubicBezTo>
                  <a:pt x="2408" y="774"/>
                  <a:pt x="2709" y="1204"/>
                  <a:pt x="3024" y="1634"/>
                </a:cubicBezTo>
                <a:cubicBezTo>
                  <a:pt x="2523" y="1147"/>
                  <a:pt x="2021" y="631"/>
                  <a:pt x="17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59660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750"/>
        <p:cNvGrpSpPr/>
        <p:nvPr/>
      </p:nvGrpSpPr>
      <p:grpSpPr>
        <a:xfrm>
          <a:off x="0" y="0"/>
          <a:ext cx="0" cy="0"/>
          <a:chOff x="0" y="0"/>
          <a:chExt cx="0" cy="0"/>
        </a:xfrm>
      </p:grpSpPr>
      <p:sp>
        <p:nvSpPr>
          <p:cNvPr id="751" name="Google Shape;751;p14"/>
          <p:cNvSpPr/>
          <p:nvPr/>
        </p:nvSpPr>
        <p:spPr>
          <a:xfrm>
            <a:off x="-100" y="6666167"/>
            <a:ext cx="12192000" cy="191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52" name="Google Shape;752;p14"/>
          <p:cNvGrpSpPr/>
          <p:nvPr/>
        </p:nvGrpSpPr>
        <p:grpSpPr>
          <a:xfrm rot="10800000" flipH="1">
            <a:off x="10928641" y="6081858"/>
            <a:ext cx="1263247" cy="775501"/>
            <a:chOff x="5507185" y="2926"/>
            <a:chExt cx="2905352" cy="1783582"/>
          </a:xfrm>
        </p:grpSpPr>
        <p:sp>
          <p:nvSpPr>
            <p:cNvPr id="753" name="Google Shape;753;p14"/>
            <p:cNvSpPr/>
            <p:nvPr/>
          </p:nvSpPr>
          <p:spPr>
            <a:xfrm>
              <a:off x="7115831" y="597214"/>
              <a:ext cx="662399" cy="451093"/>
            </a:xfrm>
            <a:custGeom>
              <a:avLst/>
              <a:gdLst/>
              <a:ahLst/>
              <a:cxnLst/>
              <a:rect l="l" t="t" r="r" b="b"/>
              <a:pathLst>
                <a:path w="10163" h="6921" extrusionOk="0">
                  <a:moveTo>
                    <a:pt x="3117" y="289"/>
                  </a:moveTo>
                  <a:cubicBezTo>
                    <a:pt x="3305" y="289"/>
                    <a:pt x="3488" y="303"/>
                    <a:pt x="3656" y="327"/>
                  </a:cubicBezTo>
                  <a:cubicBezTo>
                    <a:pt x="4014" y="857"/>
                    <a:pt x="4516" y="1287"/>
                    <a:pt x="4946" y="1746"/>
                  </a:cubicBezTo>
                  <a:cubicBezTo>
                    <a:pt x="5562" y="2420"/>
                    <a:pt x="6149" y="3136"/>
                    <a:pt x="6766" y="3824"/>
                  </a:cubicBezTo>
                  <a:cubicBezTo>
                    <a:pt x="7540" y="4756"/>
                    <a:pt x="8400" y="5616"/>
                    <a:pt x="9317" y="6390"/>
                  </a:cubicBezTo>
                  <a:cubicBezTo>
                    <a:pt x="8041" y="5602"/>
                    <a:pt x="6809" y="4742"/>
                    <a:pt x="5634" y="3810"/>
                  </a:cubicBezTo>
                  <a:cubicBezTo>
                    <a:pt x="4286" y="2721"/>
                    <a:pt x="2867" y="1732"/>
                    <a:pt x="1448" y="743"/>
                  </a:cubicBezTo>
                  <a:cubicBezTo>
                    <a:pt x="1893" y="418"/>
                    <a:pt x="2533" y="289"/>
                    <a:pt x="3117" y="289"/>
                  </a:cubicBezTo>
                  <a:close/>
                  <a:moveTo>
                    <a:pt x="1620" y="3495"/>
                  </a:moveTo>
                  <a:lnTo>
                    <a:pt x="1620" y="3495"/>
                  </a:lnTo>
                  <a:cubicBezTo>
                    <a:pt x="2982" y="4269"/>
                    <a:pt x="4387" y="4957"/>
                    <a:pt x="5834" y="5573"/>
                  </a:cubicBezTo>
                  <a:cubicBezTo>
                    <a:pt x="6579" y="5874"/>
                    <a:pt x="7353" y="6118"/>
                    <a:pt x="8113" y="6404"/>
                  </a:cubicBezTo>
                  <a:cubicBezTo>
                    <a:pt x="8156" y="6418"/>
                    <a:pt x="8199" y="6433"/>
                    <a:pt x="8228" y="6447"/>
                  </a:cubicBezTo>
                  <a:cubicBezTo>
                    <a:pt x="6981" y="6232"/>
                    <a:pt x="5763" y="5903"/>
                    <a:pt x="4573" y="5473"/>
                  </a:cubicBezTo>
                  <a:cubicBezTo>
                    <a:pt x="3785" y="5186"/>
                    <a:pt x="3039" y="4856"/>
                    <a:pt x="2423" y="4297"/>
                  </a:cubicBezTo>
                  <a:cubicBezTo>
                    <a:pt x="2136" y="4054"/>
                    <a:pt x="1878" y="3781"/>
                    <a:pt x="1620" y="3495"/>
                  </a:cubicBezTo>
                  <a:close/>
                  <a:moveTo>
                    <a:pt x="1362" y="814"/>
                  </a:moveTo>
                  <a:cubicBezTo>
                    <a:pt x="2896" y="1961"/>
                    <a:pt x="4473" y="3079"/>
                    <a:pt x="5963" y="4283"/>
                  </a:cubicBezTo>
                  <a:cubicBezTo>
                    <a:pt x="6981" y="5100"/>
                    <a:pt x="8070" y="6060"/>
                    <a:pt x="9288" y="6605"/>
                  </a:cubicBezTo>
                  <a:cubicBezTo>
                    <a:pt x="9260" y="6605"/>
                    <a:pt x="9217" y="6605"/>
                    <a:pt x="9174" y="6590"/>
                  </a:cubicBezTo>
                  <a:cubicBezTo>
                    <a:pt x="7898" y="6175"/>
                    <a:pt x="6608" y="5759"/>
                    <a:pt x="5404" y="5186"/>
                  </a:cubicBezTo>
                  <a:cubicBezTo>
                    <a:pt x="4057" y="4555"/>
                    <a:pt x="2710" y="3882"/>
                    <a:pt x="1391" y="3194"/>
                  </a:cubicBezTo>
                  <a:cubicBezTo>
                    <a:pt x="1104" y="2821"/>
                    <a:pt x="918" y="2362"/>
                    <a:pt x="875" y="1904"/>
                  </a:cubicBezTo>
                  <a:cubicBezTo>
                    <a:pt x="861" y="1474"/>
                    <a:pt x="1033" y="1072"/>
                    <a:pt x="1362" y="814"/>
                  </a:cubicBezTo>
                  <a:close/>
                  <a:moveTo>
                    <a:pt x="3899" y="384"/>
                  </a:moveTo>
                  <a:lnTo>
                    <a:pt x="3899" y="384"/>
                  </a:lnTo>
                  <a:cubicBezTo>
                    <a:pt x="4802" y="571"/>
                    <a:pt x="5677" y="886"/>
                    <a:pt x="6479" y="1345"/>
                  </a:cubicBezTo>
                  <a:cubicBezTo>
                    <a:pt x="6780" y="1517"/>
                    <a:pt x="7067" y="1717"/>
                    <a:pt x="7353" y="1918"/>
                  </a:cubicBezTo>
                  <a:cubicBezTo>
                    <a:pt x="7454" y="2162"/>
                    <a:pt x="7583" y="2405"/>
                    <a:pt x="7740" y="2620"/>
                  </a:cubicBezTo>
                  <a:cubicBezTo>
                    <a:pt x="8056" y="3108"/>
                    <a:pt x="8342" y="3609"/>
                    <a:pt x="8586" y="4140"/>
                  </a:cubicBezTo>
                  <a:cubicBezTo>
                    <a:pt x="9030" y="4985"/>
                    <a:pt x="9446" y="5874"/>
                    <a:pt x="9962" y="6691"/>
                  </a:cubicBezTo>
                  <a:lnTo>
                    <a:pt x="9862" y="6676"/>
                  </a:lnTo>
                  <a:cubicBezTo>
                    <a:pt x="8672" y="5645"/>
                    <a:pt x="7554" y="4512"/>
                    <a:pt x="6536" y="3308"/>
                  </a:cubicBezTo>
                  <a:cubicBezTo>
                    <a:pt x="6106" y="2807"/>
                    <a:pt x="5691" y="2305"/>
                    <a:pt x="5247" y="1818"/>
                  </a:cubicBezTo>
                  <a:cubicBezTo>
                    <a:pt x="4817" y="1345"/>
                    <a:pt x="4301" y="900"/>
                    <a:pt x="3899" y="384"/>
                  </a:cubicBezTo>
                  <a:close/>
                  <a:moveTo>
                    <a:pt x="7454" y="2004"/>
                  </a:moveTo>
                  <a:lnTo>
                    <a:pt x="7454" y="2004"/>
                  </a:lnTo>
                  <a:cubicBezTo>
                    <a:pt x="8041" y="2448"/>
                    <a:pt x="8543" y="2993"/>
                    <a:pt x="8930" y="3624"/>
                  </a:cubicBezTo>
                  <a:cubicBezTo>
                    <a:pt x="9503" y="4584"/>
                    <a:pt x="9790" y="5630"/>
                    <a:pt x="10091" y="6705"/>
                  </a:cubicBezTo>
                  <a:lnTo>
                    <a:pt x="10048" y="6691"/>
                  </a:lnTo>
                  <a:cubicBezTo>
                    <a:pt x="9675" y="5788"/>
                    <a:pt x="9159" y="4942"/>
                    <a:pt x="8701" y="4082"/>
                  </a:cubicBezTo>
                  <a:cubicBezTo>
                    <a:pt x="8342" y="3394"/>
                    <a:pt x="7783" y="2721"/>
                    <a:pt x="7454" y="2004"/>
                  </a:cubicBezTo>
                  <a:close/>
                  <a:moveTo>
                    <a:pt x="2895" y="1"/>
                  </a:moveTo>
                  <a:cubicBezTo>
                    <a:pt x="1955" y="1"/>
                    <a:pt x="1114" y="324"/>
                    <a:pt x="703" y="1273"/>
                  </a:cubicBezTo>
                  <a:cubicBezTo>
                    <a:pt x="1" y="2893"/>
                    <a:pt x="2366" y="4813"/>
                    <a:pt x="3627" y="5372"/>
                  </a:cubicBezTo>
                  <a:cubicBezTo>
                    <a:pt x="5562" y="6189"/>
                    <a:pt x="7626" y="6719"/>
                    <a:pt x="9718" y="6920"/>
                  </a:cubicBezTo>
                  <a:cubicBezTo>
                    <a:pt x="9862" y="6834"/>
                    <a:pt x="10019" y="6748"/>
                    <a:pt x="10163" y="6676"/>
                  </a:cubicBezTo>
                  <a:cubicBezTo>
                    <a:pt x="9962" y="4211"/>
                    <a:pt x="8486" y="2033"/>
                    <a:pt x="6264" y="943"/>
                  </a:cubicBezTo>
                  <a:cubicBezTo>
                    <a:pt x="5431" y="519"/>
                    <a:pt x="4084" y="1"/>
                    <a:pt x="2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4"/>
            <p:cNvSpPr/>
            <p:nvPr/>
          </p:nvSpPr>
          <p:spPr>
            <a:xfrm>
              <a:off x="7468115" y="251187"/>
              <a:ext cx="812698" cy="421112"/>
            </a:xfrm>
            <a:custGeom>
              <a:avLst/>
              <a:gdLst/>
              <a:ahLst/>
              <a:cxnLst/>
              <a:rect l="l" t="t" r="r" b="b"/>
              <a:pathLst>
                <a:path w="12469" h="6461" extrusionOk="0">
                  <a:moveTo>
                    <a:pt x="1174" y="1652"/>
                  </a:moveTo>
                  <a:cubicBezTo>
                    <a:pt x="3138" y="2139"/>
                    <a:pt x="5059" y="2727"/>
                    <a:pt x="6951" y="3415"/>
                  </a:cubicBezTo>
                  <a:cubicBezTo>
                    <a:pt x="8126" y="3859"/>
                    <a:pt x="9272" y="4461"/>
                    <a:pt x="10462" y="4905"/>
                  </a:cubicBezTo>
                  <a:cubicBezTo>
                    <a:pt x="9287" y="4676"/>
                    <a:pt x="8111" y="4490"/>
                    <a:pt x="6936" y="4303"/>
                  </a:cubicBezTo>
                  <a:cubicBezTo>
                    <a:pt x="5933" y="4160"/>
                    <a:pt x="4901" y="4031"/>
                    <a:pt x="3912" y="3816"/>
                  </a:cubicBezTo>
                  <a:cubicBezTo>
                    <a:pt x="3174" y="3649"/>
                    <a:pt x="2476" y="3414"/>
                    <a:pt x="1727" y="3414"/>
                  </a:cubicBezTo>
                  <a:cubicBezTo>
                    <a:pt x="1706" y="3414"/>
                    <a:pt x="1684" y="3414"/>
                    <a:pt x="1662" y="3415"/>
                  </a:cubicBezTo>
                  <a:cubicBezTo>
                    <a:pt x="1260" y="2870"/>
                    <a:pt x="945" y="2239"/>
                    <a:pt x="1174" y="1652"/>
                  </a:cubicBezTo>
                  <a:close/>
                  <a:moveTo>
                    <a:pt x="8226" y="1050"/>
                  </a:moveTo>
                  <a:lnTo>
                    <a:pt x="8226" y="1050"/>
                  </a:lnTo>
                  <a:cubicBezTo>
                    <a:pt x="8627" y="1250"/>
                    <a:pt x="9029" y="1465"/>
                    <a:pt x="9416" y="1723"/>
                  </a:cubicBezTo>
                  <a:cubicBezTo>
                    <a:pt x="10620" y="2540"/>
                    <a:pt x="11465" y="3759"/>
                    <a:pt x="12254" y="4991"/>
                  </a:cubicBezTo>
                  <a:cubicBezTo>
                    <a:pt x="11580" y="4217"/>
                    <a:pt x="10863" y="3501"/>
                    <a:pt x="10089" y="2841"/>
                  </a:cubicBezTo>
                  <a:cubicBezTo>
                    <a:pt x="9473" y="2268"/>
                    <a:pt x="8885" y="1594"/>
                    <a:pt x="8226" y="1050"/>
                  </a:cubicBezTo>
                  <a:close/>
                  <a:moveTo>
                    <a:pt x="4554" y="260"/>
                  </a:moveTo>
                  <a:cubicBezTo>
                    <a:pt x="4839" y="260"/>
                    <a:pt x="5122" y="275"/>
                    <a:pt x="5403" y="304"/>
                  </a:cubicBezTo>
                  <a:cubicBezTo>
                    <a:pt x="6263" y="376"/>
                    <a:pt x="7108" y="591"/>
                    <a:pt x="7911" y="921"/>
                  </a:cubicBezTo>
                  <a:cubicBezTo>
                    <a:pt x="8742" y="1551"/>
                    <a:pt x="9444" y="2426"/>
                    <a:pt x="10218" y="3128"/>
                  </a:cubicBezTo>
                  <a:cubicBezTo>
                    <a:pt x="10964" y="3802"/>
                    <a:pt x="11652" y="4518"/>
                    <a:pt x="12383" y="5206"/>
                  </a:cubicBezTo>
                  <a:cubicBezTo>
                    <a:pt x="10863" y="4404"/>
                    <a:pt x="9430" y="3458"/>
                    <a:pt x="7925" y="2641"/>
                  </a:cubicBezTo>
                  <a:cubicBezTo>
                    <a:pt x="6463" y="1852"/>
                    <a:pt x="4944" y="863"/>
                    <a:pt x="3353" y="347"/>
                  </a:cubicBezTo>
                  <a:cubicBezTo>
                    <a:pt x="3754" y="289"/>
                    <a:pt x="4156" y="260"/>
                    <a:pt x="4554" y="260"/>
                  </a:cubicBezTo>
                  <a:close/>
                  <a:moveTo>
                    <a:pt x="3124" y="390"/>
                  </a:moveTo>
                  <a:lnTo>
                    <a:pt x="3152" y="433"/>
                  </a:lnTo>
                  <a:cubicBezTo>
                    <a:pt x="4829" y="1193"/>
                    <a:pt x="6449" y="2082"/>
                    <a:pt x="8083" y="2956"/>
                  </a:cubicBezTo>
                  <a:cubicBezTo>
                    <a:pt x="8957" y="3415"/>
                    <a:pt x="9831" y="3916"/>
                    <a:pt x="10706" y="4418"/>
                  </a:cubicBezTo>
                  <a:cubicBezTo>
                    <a:pt x="11207" y="4705"/>
                    <a:pt x="11680" y="5120"/>
                    <a:pt x="12254" y="5278"/>
                  </a:cubicBezTo>
                  <a:cubicBezTo>
                    <a:pt x="10405" y="4948"/>
                    <a:pt x="8713" y="3959"/>
                    <a:pt x="6979" y="3300"/>
                  </a:cubicBezTo>
                  <a:cubicBezTo>
                    <a:pt x="5102" y="2583"/>
                    <a:pt x="3167" y="2010"/>
                    <a:pt x="1203" y="1580"/>
                  </a:cubicBezTo>
                  <a:cubicBezTo>
                    <a:pt x="1275" y="1437"/>
                    <a:pt x="1361" y="1308"/>
                    <a:pt x="1475" y="1207"/>
                  </a:cubicBezTo>
                  <a:cubicBezTo>
                    <a:pt x="1934" y="777"/>
                    <a:pt x="2507" y="491"/>
                    <a:pt x="3124" y="390"/>
                  </a:cubicBezTo>
                  <a:close/>
                  <a:moveTo>
                    <a:pt x="1776" y="3558"/>
                  </a:moveTo>
                  <a:cubicBezTo>
                    <a:pt x="2565" y="3601"/>
                    <a:pt x="3324" y="3859"/>
                    <a:pt x="4098" y="4031"/>
                  </a:cubicBezTo>
                  <a:cubicBezTo>
                    <a:pt x="5016" y="4246"/>
                    <a:pt x="5976" y="4361"/>
                    <a:pt x="6908" y="4504"/>
                  </a:cubicBezTo>
                  <a:cubicBezTo>
                    <a:pt x="8470" y="4762"/>
                    <a:pt x="10032" y="5006"/>
                    <a:pt x="11594" y="5264"/>
                  </a:cubicBezTo>
                  <a:cubicBezTo>
                    <a:pt x="11809" y="5321"/>
                    <a:pt x="12039" y="5364"/>
                    <a:pt x="12268" y="5407"/>
                  </a:cubicBezTo>
                  <a:lnTo>
                    <a:pt x="12196" y="5435"/>
                  </a:lnTo>
                  <a:cubicBezTo>
                    <a:pt x="10974" y="5447"/>
                    <a:pt x="9752" y="5500"/>
                    <a:pt x="8538" y="5500"/>
                  </a:cubicBezTo>
                  <a:cubicBezTo>
                    <a:pt x="8300" y="5500"/>
                    <a:pt x="8062" y="5498"/>
                    <a:pt x="7825" y="5493"/>
                  </a:cubicBezTo>
                  <a:cubicBezTo>
                    <a:pt x="6682" y="5469"/>
                    <a:pt x="5498" y="5207"/>
                    <a:pt x="4351" y="5207"/>
                  </a:cubicBezTo>
                  <a:cubicBezTo>
                    <a:pt x="4146" y="5207"/>
                    <a:pt x="3942" y="5215"/>
                    <a:pt x="3740" y="5235"/>
                  </a:cubicBezTo>
                  <a:cubicBezTo>
                    <a:pt x="3124" y="4891"/>
                    <a:pt x="2565" y="4447"/>
                    <a:pt x="2092" y="3931"/>
                  </a:cubicBezTo>
                  <a:cubicBezTo>
                    <a:pt x="1991" y="3816"/>
                    <a:pt x="1877" y="3687"/>
                    <a:pt x="1776" y="3558"/>
                  </a:cubicBezTo>
                  <a:close/>
                  <a:moveTo>
                    <a:pt x="3969" y="5364"/>
                  </a:moveTo>
                  <a:lnTo>
                    <a:pt x="3969" y="5364"/>
                  </a:lnTo>
                  <a:cubicBezTo>
                    <a:pt x="4514" y="5378"/>
                    <a:pt x="5044" y="5435"/>
                    <a:pt x="5589" y="5536"/>
                  </a:cubicBezTo>
                  <a:cubicBezTo>
                    <a:pt x="6320" y="5622"/>
                    <a:pt x="7065" y="5665"/>
                    <a:pt x="7810" y="5665"/>
                  </a:cubicBezTo>
                  <a:cubicBezTo>
                    <a:pt x="8050" y="5670"/>
                    <a:pt x="8290" y="5672"/>
                    <a:pt x="8530" y="5672"/>
                  </a:cubicBezTo>
                  <a:cubicBezTo>
                    <a:pt x="9709" y="5672"/>
                    <a:pt x="10886" y="5614"/>
                    <a:pt x="12053" y="5507"/>
                  </a:cubicBezTo>
                  <a:lnTo>
                    <a:pt x="12053" y="5507"/>
                  </a:lnTo>
                  <a:cubicBezTo>
                    <a:pt x="10749" y="6023"/>
                    <a:pt x="9215" y="6166"/>
                    <a:pt x="7839" y="6181"/>
                  </a:cubicBezTo>
                  <a:cubicBezTo>
                    <a:pt x="7748" y="6184"/>
                    <a:pt x="7657" y="6185"/>
                    <a:pt x="7567" y="6185"/>
                  </a:cubicBezTo>
                  <a:cubicBezTo>
                    <a:pt x="6325" y="6185"/>
                    <a:pt x="5091" y="5911"/>
                    <a:pt x="3969" y="5364"/>
                  </a:cubicBezTo>
                  <a:close/>
                  <a:moveTo>
                    <a:pt x="4795" y="1"/>
                  </a:moveTo>
                  <a:cubicBezTo>
                    <a:pt x="2952" y="1"/>
                    <a:pt x="1" y="721"/>
                    <a:pt x="1060" y="2942"/>
                  </a:cubicBezTo>
                  <a:cubicBezTo>
                    <a:pt x="2077" y="5092"/>
                    <a:pt x="4457" y="6152"/>
                    <a:pt x="6693" y="6396"/>
                  </a:cubicBezTo>
                  <a:cubicBezTo>
                    <a:pt x="7111" y="6438"/>
                    <a:pt x="7550" y="6460"/>
                    <a:pt x="7998" y="6460"/>
                  </a:cubicBezTo>
                  <a:cubicBezTo>
                    <a:pt x="9380" y="6460"/>
                    <a:pt x="10855" y="6248"/>
                    <a:pt x="12110" y="5751"/>
                  </a:cubicBezTo>
                  <a:cubicBezTo>
                    <a:pt x="12239" y="5536"/>
                    <a:pt x="12354" y="5307"/>
                    <a:pt x="12469" y="5077"/>
                  </a:cubicBezTo>
                  <a:cubicBezTo>
                    <a:pt x="11709" y="3730"/>
                    <a:pt x="10777" y="2483"/>
                    <a:pt x="9530" y="1537"/>
                  </a:cubicBezTo>
                  <a:cubicBezTo>
                    <a:pt x="8355" y="648"/>
                    <a:pt x="6850" y="204"/>
                    <a:pt x="5417" y="32"/>
                  </a:cubicBezTo>
                  <a:cubicBezTo>
                    <a:pt x="5233" y="12"/>
                    <a:pt x="5022" y="1"/>
                    <a:pt x="4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4"/>
            <p:cNvSpPr/>
            <p:nvPr/>
          </p:nvSpPr>
          <p:spPr>
            <a:xfrm>
              <a:off x="6730045" y="965076"/>
              <a:ext cx="819346" cy="386959"/>
            </a:xfrm>
            <a:custGeom>
              <a:avLst/>
              <a:gdLst/>
              <a:ahLst/>
              <a:cxnLst/>
              <a:rect l="l" t="t" r="r" b="b"/>
              <a:pathLst>
                <a:path w="12571" h="5937" extrusionOk="0">
                  <a:moveTo>
                    <a:pt x="5852" y="233"/>
                  </a:moveTo>
                  <a:cubicBezTo>
                    <a:pt x="6094" y="233"/>
                    <a:pt x="6337" y="241"/>
                    <a:pt x="6579" y="259"/>
                  </a:cubicBezTo>
                  <a:cubicBezTo>
                    <a:pt x="8858" y="359"/>
                    <a:pt x="10664" y="1491"/>
                    <a:pt x="12384" y="2881"/>
                  </a:cubicBezTo>
                  <a:lnTo>
                    <a:pt x="12369" y="2896"/>
                  </a:lnTo>
                  <a:cubicBezTo>
                    <a:pt x="10908" y="2365"/>
                    <a:pt x="9360" y="2064"/>
                    <a:pt x="7840" y="1749"/>
                  </a:cubicBezTo>
                  <a:cubicBezTo>
                    <a:pt x="6221" y="1405"/>
                    <a:pt x="4630" y="961"/>
                    <a:pt x="3010" y="631"/>
                  </a:cubicBezTo>
                  <a:cubicBezTo>
                    <a:pt x="3937" y="368"/>
                    <a:pt x="4892" y="233"/>
                    <a:pt x="5852" y="233"/>
                  </a:cubicBezTo>
                  <a:close/>
                  <a:moveTo>
                    <a:pt x="2767" y="717"/>
                  </a:moveTo>
                  <a:cubicBezTo>
                    <a:pt x="5948" y="1391"/>
                    <a:pt x="9102" y="2294"/>
                    <a:pt x="12298" y="2953"/>
                  </a:cubicBezTo>
                  <a:cubicBezTo>
                    <a:pt x="12103" y="2970"/>
                    <a:pt x="11908" y="2978"/>
                    <a:pt x="11713" y="2978"/>
                  </a:cubicBezTo>
                  <a:cubicBezTo>
                    <a:pt x="10933" y="2978"/>
                    <a:pt x="10154" y="2858"/>
                    <a:pt x="9374" y="2767"/>
                  </a:cubicBezTo>
                  <a:cubicBezTo>
                    <a:pt x="8299" y="2652"/>
                    <a:pt x="7210" y="2552"/>
                    <a:pt x="6135" y="2480"/>
                  </a:cubicBezTo>
                  <a:cubicBezTo>
                    <a:pt x="5045" y="2394"/>
                    <a:pt x="3942" y="2380"/>
                    <a:pt x="2853" y="2337"/>
                  </a:cubicBezTo>
                  <a:cubicBezTo>
                    <a:pt x="2145" y="2311"/>
                    <a:pt x="1380" y="2158"/>
                    <a:pt x="661" y="2158"/>
                  </a:cubicBezTo>
                  <a:cubicBezTo>
                    <a:pt x="579" y="2158"/>
                    <a:pt x="497" y="2160"/>
                    <a:pt x="416" y="2165"/>
                  </a:cubicBezTo>
                  <a:cubicBezTo>
                    <a:pt x="875" y="1448"/>
                    <a:pt x="2007" y="975"/>
                    <a:pt x="2767" y="717"/>
                  </a:cubicBezTo>
                  <a:close/>
                  <a:moveTo>
                    <a:pt x="475" y="2318"/>
                  </a:moveTo>
                  <a:cubicBezTo>
                    <a:pt x="871" y="2318"/>
                    <a:pt x="1265" y="2413"/>
                    <a:pt x="1649" y="2451"/>
                  </a:cubicBezTo>
                  <a:cubicBezTo>
                    <a:pt x="2251" y="2509"/>
                    <a:pt x="2853" y="2523"/>
                    <a:pt x="3455" y="2552"/>
                  </a:cubicBezTo>
                  <a:cubicBezTo>
                    <a:pt x="4544" y="2609"/>
                    <a:pt x="5633" y="2652"/>
                    <a:pt x="6722" y="2738"/>
                  </a:cubicBezTo>
                  <a:cubicBezTo>
                    <a:pt x="8070" y="2853"/>
                    <a:pt x="9474" y="3125"/>
                    <a:pt x="10850" y="3168"/>
                  </a:cubicBezTo>
                  <a:cubicBezTo>
                    <a:pt x="7468" y="3598"/>
                    <a:pt x="4085" y="3727"/>
                    <a:pt x="674" y="3928"/>
                  </a:cubicBezTo>
                  <a:cubicBezTo>
                    <a:pt x="488" y="3713"/>
                    <a:pt x="344" y="3469"/>
                    <a:pt x="273" y="3197"/>
                  </a:cubicBezTo>
                  <a:cubicBezTo>
                    <a:pt x="172" y="2910"/>
                    <a:pt x="201" y="2595"/>
                    <a:pt x="330" y="2322"/>
                  </a:cubicBezTo>
                  <a:cubicBezTo>
                    <a:pt x="378" y="2319"/>
                    <a:pt x="427" y="2318"/>
                    <a:pt x="475" y="2318"/>
                  </a:cubicBezTo>
                  <a:close/>
                  <a:moveTo>
                    <a:pt x="11610" y="3598"/>
                  </a:moveTo>
                  <a:lnTo>
                    <a:pt x="11610" y="3598"/>
                  </a:lnTo>
                  <a:cubicBezTo>
                    <a:pt x="11108" y="4042"/>
                    <a:pt x="10578" y="4458"/>
                    <a:pt x="10005" y="4831"/>
                  </a:cubicBezTo>
                  <a:cubicBezTo>
                    <a:pt x="8973" y="5476"/>
                    <a:pt x="7697" y="5662"/>
                    <a:pt x="6507" y="5691"/>
                  </a:cubicBezTo>
                  <a:cubicBezTo>
                    <a:pt x="6484" y="5695"/>
                    <a:pt x="6460" y="5697"/>
                    <a:pt x="6436" y="5697"/>
                  </a:cubicBezTo>
                  <a:cubicBezTo>
                    <a:pt x="6388" y="5697"/>
                    <a:pt x="6340" y="5691"/>
                    <a:pt x="6292" y="5691"/>
                  </a:cubicBezTo>
                  <a:cubicBezTo>
                    <a:pt x="8170" y="5332"/>
                    <a:pt x="9976" y="4616"/>
                    <a:pt x="11610" y="3598"/>
                  </a:cubicBezTo>
                  <a:close/>
                  <a:moveTo>
                    <a:pt x="5819" y="1"/>
                  </a:moveTo>
                  <a:cubicBezTo>
                    <a:pt x="4229" y="1"/>
                    <a:pt x="975" y="431"/>
                    <a:pt x="187" y="2208"/>
                  </a:cubicBezTo>
                  <a:lnTo>
                    <a:pt x="172" y="2222"/>
                  </a:lnTo>
                  <a:cubicBezTo>
                    <a:pt x="72" y="2466"/>
                    <a:pt x="15" y="2752"/>
                    <a:pt x="0" y="3025"/>
                  </a:cubicBezTo>
                  <a:cubicBezTo>
                    <a:pt x="0" y="3971"/>
                    <a:pt x="1075" y="4644"/>
                    <a:pt x="1806" y="5017"/>
                  </a:cubicBezTo>
                  <a:cubicBezTo>
                    <a:pt x="3025" y="5633"/>
                    <a:pt x="4401" y="5863"/>
                    <a:pt x="5762" y="5920"/>
                  </a:cubicBezTo>
                  <a:cubicBezTo>
                    <a:pt x="5934" y="5931"/>
                    <a:pt x="6105" y="5936"/>
                    <a:pt x="6276" y="5936"/>
                  </a:cubicBezTo>
                  <a:cubicBezTo>
                    <a:pt x="8604" y="5936"/>
                    <a:pt x="10850" y="4945"/>
                    <a:pt x="12412" y="3182"/>
                  </a:cubicBezTo>
                  <a:lnTo>
                    <a:pt x="12412" y="3182"/>
                  </a:lnTo>
                  <a:cubicBezTo>
                    <a:pt x="12369" y="3197"/>
                    <a:pt x="12326" y="3211"/>
                    <a:pt x="12298" y="3225"/>
                  </a:cubicBezTo>
                  <a:cubicBezTo>
                    <a:pt x="12282" y="3231"/>
                    <a:pt x="12267" y="3233"/>
                    <a:pt x="12252" y="3233"/>
                  </a:cubicBezTo>
                  <a:cubicBezTo>
                    <a:pt x="12184" y="3233"/>
                    <a:pt x="12126" y="3184"/>
                    <a:pt x="12126" y="3125"/>
                  </a:cubicBezTo>
                  <a:cubicBezTo>
                    <a:pt x="10062" y="4329"/>
                    <a:pt x="7955" y="5261"/>
                    <a:pt x="5576" y="5691"/>
                  </a:cubicBezTo>
                  <a:cubicBezTo>
                    <a:pt x="4730" y="5633"/>
                    <a:pt x="3899" y="5504"/>
                    <a:pt x="3082" y="5261"/>
                  </a:cubicBezTo>
                  <a:cubicBezTo>
                    <a:pt x="2351" y="5046"/>
                    <a:pt x="1448" y="4687"/>
                    <a:pt x="846" y="4100"/>
                  </a:cubicBezTo>
                  <a:cubicBezTo>
                    <a:pt x="4530" y="3899"/>
                    <a:pt x="8356" y="3971"/>
                    <a:pt x="11968" y="3125"/>
                  </a:cubicBezTo>
                  <a:cubicBezTo>
                    <a:pt x="12011" y="3125"/>
                    <a:pt x="12068" y="3111"/>
                    <a:pt x="12126" y="3111"/>
                  </a:cubicBezTo>
                  <a:cubicBezTo>
                    <a:pt x="12126" y="3068"/>
                    <a:pt x="12154" y="3025"/>
                    <a:pt x="12183" y="3010"/>
                  </a:cubicBezTo>
                  <a:lnTo>
                    <a:pt x="12570" y="2824"/>
                  </a:lnTo>
                  <a:cubicBezTo>
                    <a:pt x="12550" y="2814"/>
                    <a:pt x="12530" y="2804"/>
                    <a:pt x="12509" y="2804"/>
                  </a:cubicBezTo>
                  <a:cubicBezTo>
                    <a:pt x="12501" y="2804"/>
                    <a:pt x="12493" y="2806"/>
                    <a:pt x="12484" y="2810"/>
                  </a:cubicBezTo>
                  <a:cubicBezTo>
                    <a:pt x="10736" y="1018"/>
                    <a:pt x="8328"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4"/>
            <p:cNvSpPr/>
            <p:nvPr/>
          </p:nvSpPr>
          <p:spPr>
            <a:xfrm>
              <a:off x="7627800" y="1229436"/>
              <a:ext cx="390544" cy="557072"/>
            </a:xfrm>
            <a:custGeom>
              <a:avLst/>
              <a:gdLst/>
              <a:ahLst/>
              <a:cxnLst/>
              <a:rect l="l" t="t" r="r" b="b"/>
              <a:pathLst>
                <a:path w="5992" h="8547" extrusionOk="0">
                  <a:moveTo>
                    <a:pt x="3684" y="1248"/>
                  </a:moveTo>
                  <a:lnTo>
                    <a:pt x="3626" y="1334"/>
                  </a:lnTo>
                  <a:cubicBezTo>
                    <a:pt x="3268" y="1893"/>
                    <a:pt x="2881" y="2423"/>
                    <a:pt x="2537" y="2996"/>
                  </a:cubicBezTo>
                  <a:cubicBezTo>
                    <a:pt x="1878" y="4100"/>
                    <a:pt x="1304" y="5232"/>
                    <a:pt x="774" y="6407"/>
                  </a:cubicBezTo>
                  <a:cubicBezTo>
                    <a:pt x="803" y="6092"/>
                    <a:pt x="846" y="5791"/>
                    <a:pt x="903" y="5490"/>
                  </a:cubicBezTo>
                  <a:cubicBezTo>
                    <a:pt x="1075" y="4831"/>
                    <a:pt x="1347" y="4214"/>
                    <a:pt x="1749" y="3670"/>
                  </a:cubicBezTo>
                  <a:cubicBezTo>
                    <a:pt x="2322" y="2810"/>
                    <a:pt x="2967" y="1993"/>
                    <a:pt x="3684" y="1248"/>
                  </a:cubicBezTo>
                  <a:close/>
                  <a:moveTo>
                    <a:pt x="4687" y="244"/>
                  </a:moveTo>
                  <a:cubicBezTo>
                    <a:pt x="4759" y="1033"/>
                    <a:pt x="4916" y="1807"/>
                    <a:pt x="5045" y="2581"/>
                  </a:cubicBezTo>
                  <a:cubicBezTo>
                    <a:pt x="5131" y="3053"/>
                    <a:pt x="5188" y="3526"/>
                    <a:pt x="5217" y="3999"/>
                  </a:cubicBezTo>
                  <a:cubicBezTo>
                    <a:pt x="5231" y="4214"/>
                    <a:pt x="5260" y="4429"/>
                    <a:pt x="5303" y="4644"/>
                  </a:cubicBezTo>
                  <a:cubicBezTo>
                    <a:pt x="5231" y="4917"/>
                    <a:pt x="5131" y="5189"/>
                    <a:pt x="5017" y="5447"/>
                  </a:cubicBezTo>
                  <a:cubicBezTo>
                    <a:pt x="4716" y="6135"/>
                    <a:pt x="4300" y="6780"/>
                    <a:pt x="3798" y="7339"/>
                  </a:cubicBezTo>
                  <a:cubicBezTo>
                    <a:pt x="3813" y="6809"/>
                    <a:pt x="3927" y="6264"/>
                    <a:pt x="3970" y="5748"/>
                  </a:cubicBezTo>
                  <a:cubicBezTo>
                    <a:pt x="4028" y="5203"/>
                    <a:pt x="4056" y="4673"/>
                    <a:pt x="4099" y="4143"/>
                  </a:cubicBezTo>
                  <a:cubicBezTo>
                    <a:pt x="4171" y="2838"/>
                    <a:pt x="4357" y="1563"/>
                    <a:pt x="4644" y="302"/>
                  </a:cubicBezTo>
                  <a:lnTo>
                    <a:pt x="4687" y="244"/>
                  </a:lnTo>
                  <a:close/>
                  <a:moveTo>
                    <a:pt x="4300" y="617"/>
                  </a:moveTo>
                  <a:lnTo>
                    <a:pt x="4300" y="617"/>
                  </a:lnTo>
                  <a:cubicBezTo>
                    <a:pt x="3770" y="1577"/>
                    <a:pt x="3512" y="2738"/>
                    <a:pt x="3239" y="3770"/>
                  </a:cubicBezTo>
                  <a:cubicBezTo>
                    <a:pt x="2852" y="5289"/>
                    <a:pt x="2365" y="6780"/>
                    <a:pt x="1906" y="8299"/>
                  </a:cubicBezTo>
                  <a:cubicBezTo>
                    <a:pt x="1577" y="8271"/>
                    <a:pt x="1261" y="8099"/>
                    <a:pt x="1075" y="7812"/>
                  </a:cubicBezTo>
                  <a:cubicBezTo>
                    <a:pt x="860" y="7482"/>
                    <a:pt x="760" y="7110"/>
                    <a:pt x="774" y="6723"/>
                  </a:cubicBezTo>
                  <a:cubicBezTo>
                    <a:pt x="1304" y="5619"/>
                    <a:pt x="1863" y="4530"/>
                    <a:pt x="2437" y="3455"/>
                  </a:cubicBezTo>
                  <a:cubicBezTo>
                    <a:pt x="2967" y="2495"/>
                    <a:pt x="3569" y="1577"/>
                    <a:pt x="4228" y="689"/>
                  </a:cubicBezTo>
                  <a:lnTo>
                    <a:pt x="4300" y="617"/>
                  </a:lnTo>
                  <a:close/>
                  <a:moveTo>
                    <a:pt x="4415" y="746"/>
                  </a:moveTo>
                  <a:lnTo>
                    <a:pt x="4415" y="746"/>
                  </a:lnTo>
                  <a:cubicBezTo>
                    <a:pt x="4200" y="1706"/>
                    <a:pt x="4056" y="2695"/>
                    <a:pt x="3999" y="3684"/>
                  </a:cubicBezTo>
                  <a:cubicBezTo>
                    <a:pt x="3927" y="4429"/>
                    <a:pt x="3884" y="5189"/>
                    <a:pt x="3813" y="5934"/>
                  </a:cubicBezTo>
                  <a:cubicBezTo>
                    <a:pt x="3755" y="6450"/>
                    <a:pt x="3641" y="6966"/>
                    <a:pt x="3655" y="7497"/>
                  </a:cubicBezTo>
                  <a:cubicBezTo>
                    <a:pt x="3254" y="7898"/>
                    <a:pt x="2609" y="8285"/>
                    <a:pt x="2007" y="8299"/>
                  </a:cubicBezTo>
                  <a:cubicBezTo>
                    <a:pt x="2451" y="6952"/>
                    <a:pt x="2895" y="5619"/>
                    <a:pt x="3268" y="4243"/>
                  </a:cubicBezTo>
                  <a:cubicBezTo>
                    <a:pt x="3583" y="3053"/>
                    <a:pt x="3970" y="1893"/>
                    <a:pt x="4415" y="746"/>
                  </a:cubicBezTo>
                  <a:close/>
                  <a:moveTo>
                    <a:pt x="4845" y="1"/>
                  </a:moveTo>
                  <a:cubicBezTo>
                    <a:pt x="4816" y="58"/>
                    <a:pt x="4802" y="115"/>
                    <a:pt x="4787" y="173"/>
                  </a:cubicBezTo>
                  <a:lnTo>
                    <a:pt x="4773" y="173"/>
                  </a:lnTo>
                  <a:cubicBezTo>
                    <a:pt x="5103" y="1018"/>
                    <a:pt x="5418" y="1850"/>
                    <a:pt x="5504" y="2752"/>
                  </a:cubicBezTo>
                  <a:cubicBezTo>
                    <a:pt x="5561" y="3354"/>
                    <a:pt x="5504" y="3956"/>
                    <a:pt x="5332" y="4544"/>
                  </a:cubicBezTo>
                  <a:cubicBezTo>
                    <a:pt x="5203" y="3913"/>
                    <a:pt x="5231" y="3197"/>
                    <a:pt x="5145" y="2566"/>
                  </a:cubicBezTo>
                  <a:cubicBezTo>
                    <a:pt x="5031" y="1778"/>
                    <a:pt x="4945" y="975"/>
                    <a:pt x="4744" y="201"/>
                  </a:cubicBezTo>
                  <a:cubicBezTo>
                    <a:pt x="4731" y="215"/>
                    <a:pt x="4712" y="221"/>
                    <a:pt x="4693" y="221"/>
                  </a:cubicBezTo>
                  <a:cubicBezTo>
                    <a:pt x="4650" y="221"/>
                    <a:pt x="4605" y="189"/>
                    <a:pt x="4615" y="130"/>
                  </a:cubicBezTo>
                  <a:cubicBezTo>
                    <a:pt x="4615" y="101"/>
                    <a:pt x="4615" y="58"/>
                    <a:pt x="4630" y="29"/>
                  </a:cubicBezTo>
                  <a:lnTo>
                    <a:pt x="4630" y="29"/>
                  </a:lnTo>
                  <a:cubicBezTo>
                    <a:pt x="3268" y="1219"/>
                    <a:pt x="2093" y="2638"/>
                    <a:pt x="1175" y="4200"/>
                  </a:cubicBezTo>
                  <a:cubicBezTo>
                    <a:pt x="616" y="5175"/>
                    <a:pt x="0" y="7583"/>
                    <a:pt x="1261" y="8314"/>
                  </a:cubicBezTo>
                  <a:cubicBezTo>
                    <a:pt x="1540" y="8476"/>
                    <a:pt x="1816" y="8547"/>
                    <a:pt x="2085" y="8547"/>
                  </a:cubicBezTo>
                  <a:cubicBezTo>
                    <a:pt x="3406" y="8547"/>
                    <a:pt x="4562" y="6832"/>
                    <a:pt x="5074" y="5820"/>
                  </a:cubicBezTo>
                  <a:cubicBezTo>
                    <a:pt x="5991" y="4014"/>
                    <a:pt x="5905" y="1850"/>
                    <a:pt x="4816" y="130"/>
                  </a:cubicBezTo>
                  <a:lnTo>
                    <a:pt x="4830" y="130"/>
                  </a:lnTo>
                  <a:cubicBezTo>
                    <a:pt x="4859" y="87"/>
                    <a:pt x="4873" y="44"/>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4"/>
            <p:cNvSpPr/>
            <p:nvPr/>
          </p:nvSpPr>
          <p:spPr>
            <a:xfrm>
              <a:off x="5507185" y="787859"/>
              <a:ext cx="597938" cy="353914"/>
            </a:xfrm>
            <a:custGeom>
              <a:avLst/>
              <a:gdLst/>
              <a:ahLst/>
              <a:cxnLst/>
              <a:rect l="l" t="t" r="r" b="b"/>
              <a:pathLst>
                <a:path w="9174" h="5430" extrusionOk="0">
                  <a:moveTo>
                    <a:pt x="8400" y="1129"/>
                  </a:moveTo>
                  <a:lnTo>
                    <a:pt x="8400" y="1129"/>
                  </a:lnTo>
                  <a:cubicBezTo>
                    <a:pt x="7296" y="1659"/>
                    <a:pt x="6150" y="2118"/>
                    <a:pt x="4989" y="2519"/>
                  </a:cubicBezTo>
                  <a:cubicBezTo>
                    <a:pt x="3656" y="2978"/>
                    <a:pt x="2337" y="3508"/>
                    <a:pt x="1033" y="4052"/>
                  </a:cubicBezTo>
                  <a:cubicBezTo>
                    <a:pt x="1004" y="3450"/>
                    <a:pt x="1348" y="2777"/>
                    <a:pt x="1721" y="2361"/>
                  </a:cubicBezTo>
                  <a:cubicBezTo>
                    <a:pt x="2251" y="2333"/>
                    <a:pt x="2753" y="2189"/>
                    <a:pt x="3269" y="2089"/>
                  </a:cubicBezTo>
                  <a:cubicBezTo>
                    <a:pt x="4014" y="1960"/>
                    <a:pt x="4759" y="1874"/>
                    <a:pt x="5505" y="1745"/>
                  </a:cubicBezTo>
                  <a:cubicBezTo>
                    <a:pt x="6479" y="1630"/>
                    <a:pt x="7454" y="1415"/>
                    <a:pt x="8400" y="1129"/>
                  </a:cubicBezTo>
                  <a:close/>
                  <a:moveTo>
                    <a:pt x="7956" y="1903"/>
                  </a:moveTo>
                  <a:cubicBezTo>
                    <a:pt x="7253" y="2662"/>
                    <a:pt x="6494" y="3364"/>
                    <a:pt x="5662" y="3995"/>
                  </a:cubicBezTo>
                  <a:cubicBezTo>
                    <a:pt x="5146" y="4425"/>
                    <a:pt x="4559" y="4755"/>
                    <a:pt x="3914" y="4955"/>
                  </a:cubicBezTo>
                  <a:cubicBezTo>
                    <a:pt x="3613" y="5041"/>
                    <a:pt x="3312" y="5099"/>
                    <a:pt x="3011" y="5142"/>
                  </a:cubicBezTo>
                  <a:cubicBezTo>
                    <a:pt x="4143" y="4540"/>
                    <a:pt x="5232" y="3880"/>
                    <a:pt x="6293" y="3164"/>
                  </a:cubicBezTo>
                  <a:cubicBezTo>
                    <a:pt x="6838" y="2777"/>
                    <a:pt x="7339" y="2347"/>
                    <a:pt x="7870" y="1960"/>
                  </a:cubicBezTo>
                  <a:lnTo>
                    <a:pt x="7956" y="1903"/>
                  </a:lnTo>
                  <a:close/>
                  <a:moveTo>
                    <a:pt x="8529" y="1243"/>
                  </a:moveTo>
                  <a:lnTo>
                    <a:pt x="8472" y="1315"/>
                  </a:lnTo>
                  <a:cubicBezTo>
                    <a:pt x="7626" y="2032"/>
                    <a:pt x="6752" y="2691"/>
                    <a:pt x="5834" y="3293"/>
                  </a:cubicBezTo>
                  <a:cubicBezTo>
                    <a:pt x="4802" y="3938"/>
                    <a:pt x="3756" y="4568"/>
                    <a:pt x="2696" y="5170"/>
                  </a:cubicBezTo>
                  <a:cubicBezTo>
                    <a:pt x="2623" y="5178"/>
                    <a:pt x="2550" y="5182"/>
                    <a:pt x="2478" y="5182"/>
                  </a:cubicBezTo>
                  <a:cubicBezTo>
                    <a:pt x="2165" y="5182"/>
                    <a:pt x="1857" y="5107"/>
                    <a:pt x="1578" y="4955"/>
                  </a:cubicBezTo>
                  <a:cubicBezTo>
                    <a:pt x="1277" y="4783"/>
                    <a:pt x="1076" y="4482"/>
                    <a:pt x="1047" y="4153"/>
                  </a:cubicBezTo>
                  <a:cubicBezTo>
                    <a:pt x="2524" y="3594"/>
                    <a:pt x="3971" y="3006"/>
                    <a:pt x="5476" y="2505"/>
                  </a:cubicBezTo>
                  <a:cubicBezTo>
                    <a:pt x="6479" y="2175"/>
                    <a:pt x="7612" y="1831"/>
                    <a:pt x="8529" y="1243"/>
                  </a:cubicBezTo>
                  <a:close/>
                  <a:moveTo>
                    <a:pt x="6264" y="0"/>
                  </a:moveTo>
                  <a:cubicBezTo>
                    <a:pt x="5234" y="0"/>
                    <a:pt x="4207" y="278"/>
                    <a:pt x="3297" y="828"/>
                  </a:cubicBezTo>
                  <a:cubicBezTo>
                    <a:pt x="2122" y="1516"/>
                    <a:pt x="1" y="3221"/>
                    <a:pt x="1076" y="4798"/>
                  </a:cubicBezTo>
                  <a:cubicBezTo>
                    <a:pt x="1383" y="5259"/>
                    <a:pt x="1920" y="5430"/>
                    <a:pt x="2517" y="5430"/>
                  </a:cubicBezTo>
                  <a:cubicBezTo>
                    <a:pt x="3480" y="5430"/>
                    <a:pt x="4600" y="4986"/>
                    <a:pt x="5175" y="4597"/>
                  </a:cubicBezTo>
                  <a:cubicBezTo>
                    <a:pt x="6680" y="3565"/>
                    <a:pt x="8013" y="2304"/>
                    <a:pt x="9117" y="856"/>
                  </a:cubicBezTo>
                  <a:lnTo>
                    <a:pt x="9145" y="828"/>
                  </a:lnTo>
                  <a:lnTo>
                    <a:pt x="9145" y="813"/>
                  </a:lnTo>
                  <a:cubicBezTo>
                    <a:pt x="9174" y="785"/>
                    <a:pt x="9174" y="756"/>
                    <a:pt x="9160" y="713"/>
                  </a:cubicBezTo>
                  <a:lnTo>
                    <a:pt x="9160" y="713"/>
                  </a:lnTo>
                  <a:cubicBezTo>
                    <a:pt x="9059" y="813"/>
                    <a:pt x="8959" y="914"/>
                    <a:pt x="8859" y="1014"/>
                  </a:cubicBezTo>
                  <a:cubicBezTo>
                    <a:pt x="8842" y="1027"/>
                    <a:pt x="8823" y="1033"/>
                    <a:pt x="8805" y="1033"/>
                  </a:cubicBezTo>
                  <a:cubicBezTo>
                    <a:pt x="8742" y="1033"/>
                    <a:pt x="8679" y="969"/>
                    <a:pt x="8701" y="914"/>
                  </a:cubicBezTo>
                  <a:lnTo>
                    <a:pt x="8701" y="914"/>
                  </a:lnTo>
                  <a:cubicBezTo>
                    <a:pt x="7497" y="1258"/>
                    <a:pt x="6279" y="1516"/>
                    <a:pt x="5046" y="1673"/>
                  </a:cubicBezTo>
                  <a:cubicBezTo>
                    <a:pt x="4516" y="1759"/>
                    <a:pt x="3971" y="1817"/>
                    <a:pt x="3441" y="1917"/>
                  </a:cubicBezTo>
                  <a:cubicBezTo>
                    <a:pt x="2925" y="2003"/>
                    <a:pt x="2395" y="2161"/>
                    <a:pt x="1879" y="2204"/>
                  </a:cubicBezTo>
                  <a:cubicBezTo>
                    <a:pt x="2595" y="1458"/>
                    <a:pt x="3469" y="871"/>
                    <a:pt x="4444" y="512"/>
                  </a:cubicBezTo>
                  <a:cubicBezTo>
                    <a:pt x="4659" y="541"/>
                    <a:pt x="4888" y="555"/>
                    <a:pt x="5103" y="555"/>
                  </a:cubicBezTo>
                  <a:cubicBezTo>
                    <a:pt x="5185" y="553"/>
                    <a:pt x="5266" y="552"/>
                    <a:pt x="5347" y="552"/>
                  </a:cubicBezTo>
                  <a:cubicBezTo>
                    <a:pt x="5739" y="552"/>
                    <a:pt x="6130" y="579"/>
                    <a:pt x="6522" y="627"/>
                  </a:cubicBezTo>
                  <a:cubicBezTo>
                    <a:pt x="7268" y="699"/>
                    <a:pt x="8013" y="799"/>
                    <a:pt x="8758" y="813"/>
                  </a:cubicBezTo>
                  <a:cubicBezTo>
                    <a:pt x="8787" y="785"/>
                    <a:pt x="8801" y="770"/>
                    <a:pt x="8816" y="742"/>
                  </a:cubicBezTo>
                  <a:cubicBezTo>
                    <a:pt x="8070" y="613"/>
                    <a:pt x="7296" y="584"/>
                    <a:pt x="6537" y="527"/>
                  </a:cubicBezTo>
                  <a:cubicBezTo>
                    <a:pt x="6359" y="515"/>
                    <a:pt x="6174" y="512"/>
                    <a:pt x="5987" y="512"/>
                  </a:cubicBezTo>
                  <a:cubicBezTo>
                    <a:pt x="5802" y="512"/>
                    <a:pt x="5613" y="514"/>
                    <a:pt x="5426" y="514"/>
                  </a:cubicBezTo>
                  <a:cubicBezTo>
                    <a:pt x="5130" y="514"/>
                    <a:pt x="4836" y="507"/>
                    <a:pt x="4559" y="469"/>
                  </a:cubicBezTo>
                  <a:cubicBezTo>
                    <a:pt x="5083" y="281"/>
                    <a:pt x="5644" y="181"/>
                    <a:pt x="6208" y="181"/>
                  </a:cubicBezTo>
                  <a:cubicBezTo>
                    <a:pt x="6246" y="181"/>
                    <a:pt x="6284" y="182"/>
                    <a:pt x="6322" y="183"/>
                  </a:cubicBezTo>
                  <a:cubicBezTo>
                    <a:pt x="7196" y="211"/>
                    <a:pt x="8027" y="441"/>
                    <a:pt x="8859" y="699"/>
                  </a:cubicBezTo>
                  <a:cubicBezTo>
                    <a:pt x="8873" y="684"/>
                    <a:pt x="8887" y="656"/>
                    <a:pt x="8902" y="641"/>
                  </a:cubicBezTo>
                  <a:cubicBezTo>
                    <a:pt x="8072" y="213"/>
                    <a:pt x="7167" y="0"/>
                    <a:pt x="6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4"/>
            <p:cNvSpPr/>
            <p:nvPr/>
          </p:nvSpPr>
          <p:spPr>
            <a:xfrm>
              <a:off x="7058866" y="1360964"/>
              <a:ext cx="597026" cy="354175"/>
            </a:xfrm>
            <a:custGeom>
              <a:avLst/>
              <a:gdLst/>
              <a:ahLst/>
              <a:cxnLst/>
              <a:rect l="l" t="t" r="r" b="b"/>
              <a:pathLst>
                <a:path w="9160" h="5434" extrusionOk="0">
                  <a:moveTo>
                    <a:pt x="6194" y="174"/>
                  </a:moveTo>
                  <a:cubicBezTo>
                    <a:pt x="6232" y="174"/>
                    <a:pt x="6269" y="175"/>
                    <a:pt x="6307" y="176"/>
                  </a:cubicBezTo>
                  <a:cubicBezTo>
                    <a:pt x="7224" y="204"/>
                    <a:pt x="8070" y="462"/>
                    <a:pt x="8944" y="734"/>
                  </a:cubicBezTo>
                  <a:lnTo>
                    <a:pt x="8915" y="763"/>
                  </a:lnTo>
                  <a:cubicBezTo>
                    <a:pt x="8127" y="620"/>
                    <a:pt x="7310" y="591"/>
                    <a:pt x="6522" y="534"/>
                  </a:cubicBezTo>
                  <a:cubicBezTo>
                    <a:pt x="6334" y="517"/>
                    <a:pt x="6140" y="512"/>
                    <a:pt x="5942" y="512"/>
                  </a:cubicBezTo>
                  <a:cubicBezTo>
                    <a:pt x="5732" y="512"/>
                    <a:pt x="5518" y="517"/>
                    <a:pt x="5307" y="517"/>
                  </a:cubicBezTo>
                  <a:cubicBezTo>
                    <a:pt x="5046" y="517"/>
                    <a:pt x="4789" y="510"/>
                    <a:pt x="4544" y="477"/>
                  </a:cubicBezTo>
                  <a:cubicBezTo>
                    <a:pt x="5068" y="275"/>
                    <a:pt x="5630" y="174"/>
                    <a:pt x="6194" y="174"/>
                  </a:cubicBezTo>
                  <a:close/>
                  <a:moveTo>
                    <a:pt x="4444" y="505"/>
                  </a:moveTo>
                  <a:cubicBezTo>
                    <a:pt x="4605" y="537"/>
                    <a:pt x="4766" y="554"/>
                    <a:pt x="4927" y="554"/>
                  </a:cubicBezTo>
                  <a:cubicBezTo>
                    <a:pt x="4981" y="554"/>
                    <a:pt x="5035" y="552"/>
                    <a:pt x="5089" y="548"/>
                  </a:cubicBezTo>
                  <a:cubicBezTo>
                    <a:pt x="5562" y="548"/>
                    <a:pt x="6049" y="577"/>
                    <a:pt x="6508" y="634"/>
                  </a:cubicBezTo>
                  <a:cubicBezTo>
                    <a:pt x="7296" y="706"/>
                    <a:pt x="8084" y="806"/>
                    <a:pt x="8872" y="820"/>
                  </a:cubicBezTo>
                  <a:lnTo>
                    <a:pt x="8829" y="878"/>
                  </a:lnTo>
                  <a:cubicBezTo>
                    <a:pt x="7582" y="1250"/>
                    <a:pt x="6321" y="1523"/>
                    <a:pt x="5031" y="1680"/>
                  </a:cubicBezTo>
                  <a:cubicBezTo>
                    <a:pt x="4501" y="1766"/>
                    <a:pt x="3971" y="1824"/>
                    <a:pt x="3440" y="1910"/>
                  </a:cubicBezTo>
                  <a:cubicBezTo>
                    <a:pt x="2924" y="2010"/>
                    <a:pt x="2394" y="2153"/>
                    <a:pt x="1864" y="2211"/>
                  </a:cubicBezTo>
                  <a:cubicBezTo>
                    <a:pt x="2580" y="1451"/>
                    <a:pt x="3469" y="878"/>
                    <a:pt x="4444" y="505"/>
                  </a:cubicBezTo>
                  <a:close/>
                  <a:moveTo>
                    <a:pt x="8399" y="1121"/>
                  </a:moveTo>
                  <a:lnTo>
                    <a:pt x="8399" y="1121"/>
                  </a:lnTo>
                  <a:cubicBezTo>
                    <a:pt x="7281" y="1652"/>
                    <a:pt x="6149" y="2125"/>
                    <a:pt x="4974" y="2526"/>
                  </a:cubicBezTo>
                  <a:cubicBezTo>
                    <a:pt x="3641" y="2985"/>
                    <a:pt x="2337" y="3515"/>
                    <a:pt x="1018" y="4060"/>
                  </a:cubicBezTo>
                  <a:cubicBezTo>
                    <a:pt x="989" y="3458"/>
                    <a:pt x="1348" y="2784"/>
                    <a:pt x="1720" y="2354"/>
                  </a:cubicBezTo>
                  <a:cubicBezTo>
                    <a:pt x="2236" y="2340"/>
                    <a:pt x="2752" y="2182"/>
                    <a:pt x="3254" y="2096"/>
                  </a:cubicBezTo>
                  <a:cubicBezTo>
                    <a:pt x="3999" y="1967"/>
                    <a:pt x="4745" y="1867"/>
                    <a:pt x="5490" y="1752"/>
                  </a:cubicBezTo>
                  <a:cubicBezTo>
                    <a:pt x="6479" y="1623"/>
                    <a:pt x="7439" y="1422"/>
                    <a:pt x="8399" y="1121"/>
                  </a:cubicBezTo>
                  <a:close/>
                  <a:moveTo>
                    <a:pt x="7941" y="1895"/>
                  </a:moveTo>
                  <a:lnTo>
                    <a:pt x="7941" y="1895"/>
                  </a:lnTo>
                  <a:cubicBezTo>
                    <a:pt x="7253" y="2655"/>
                    <a:pt x="6479" y="3357"/>
                    <a:pt x="5662" y="4002"/>
                  </a:cubicBezTo>
                  <a:lnTo>
                    <a:pt x="5662" y="3988"/>
                  </a:lnTo>
                  <a:cubicBezTo>
                    <a:pt x="5146" y="4432"/>
                    <a:pt x="4544" y="4748"/>
                    <a:pt x="3899" y="4963"/>
                  </a:cubicBezTo>
                  <a:cubicBezTo>
                    <a:pt x="3612" y="5034"/>
                    <a:pt x="3311" y="5106"/>
                    <a:pt x="2996" y="5149"/>
                  </a:cubicBezTo>
                  <a:cubicBezTo>
                    <a:pt x="4128" y="4547"/>
                    <a:pt x="5232" y="3888"/>
                    <a:pt x="6278" y="3171"/>
                  </a:cubicBezTo>
                  <a:cubicBezTo>
                    <a:pt x="6823" y="2784"/>
                    <a:pt x="7324" y="2354"/>
                    <a:pt x="7855" y="1967"/>
                  </a:cubicBezTo>
                  <a:lnTo>
                    <a:pt x="7941" y="1895"/>
                  </a:lnTo>
                  <a:close/>
                  <a:moveTo>
                    <a:pt x="8528" y="1236"/>
                  </a:moveTo>
                  <a:lnTo>
                    <a:pt x="8457" y="1322"/>
                  </a:lnTo>
                  <a:cubicBezTo>
                    <a:pt x="7625" y="2024"/>
                    <a:pt x="6751" y="2698"/>
                    <a:pt x="5834" y="3300"/>
                  </a:cubicBezTo>
                  <a:cubicBezTo>
                    <a:pt x="4802" y="3945"/>
                    <a:pt x="3741" y="4576"/>
                    <a:pt x="2681" y="5178"/>
                  </a:cubicBezTo>
                  <a:cubicBezTo>
                    <a:pt x="2617" y="5185"/>
                    <a:pt x="2552" y="5189"/>
                    <a:pt x="2487" y="5189"/>
                  </a:cubicBezTo>
                  <a:cubicBezTo>
                    <a:pt x="2172" y="5189"/>
                    <a:pt x="1850" y="5105"/>
                    <a:pt x="1577" y="4963"/>
                  </a:cubicBezTo>
                  <a:cubicBezTo>
                    <a:pt x="1276" y="4791"/>
                    <a:pt x="1075" y="4490"/>
                    <a:pt x="1032" y="4146"/>
                  </a:cubicBezTo>
                  <a:cubicBezTo>
                    <a:pt x="2509" y="3601"/>
                    <a:pt x="3971" y="2999"/>
                    <a:pt x="5461" y="2512"/>
                  </a:cubicBezTo>
                  <a:cubicBezTo>
                    <a:pt x="6465" y="2168"/>
                    <a:pt x="7611" y="1838"/>
                    <a:pt x="8528" y="1236"/>
                  </a:cubicBezTo>
                  <a:close/>
                  <a:moveTo>
                    <a:pt x="6257" y="0"/>
                  </a:moveTo>
                  <a:cubicBezTo>
                    <a:pt x="5227" y="0"/>
                    <a:pt x="4198" y="273"/>
                    <a:pt x="3283" y="820"/>
                  </a:cubicBezTo>
                  <a:cubicBezTo>
                    <a:pt x="2107" y="1523"/>
                    <a:pt x="0" y="3214"/>
                    <a:pt x="1061" y="4805"/>
                  </a:cubicBezTo>
                  <a:cubicBezTo>
                    <a:pt x="1372" y="5264"/>
                    <a:pt x="1908" y="5433"/>
                    <a:pt x="2504" y="5433"/>
                  </a:cubicBezTo>
                  <a:cubicBezTo>
                    <a:pt x="3472" y="5433"/>
                    <a:pt x="4598" y="4986"/>
                    <a:pt x="5175" y="4604"/>
                  </a:cubicBezTo>
                  <a:cubicBezTo>
                    <a:pt x="6680" y="3572"/>
                    <a:pt x="7998" y="2311"/>
                    <a:pt x="9102" y="849"/>
                  </a:cubicBezTo>
                  <a:lnTo>
                    <a:pt x="9116" y="849"/>
                  </a:lnTo>
                  <a:lnTo>
                    <a:pt x="9130" y="820"/>
                  </a:lnTo>
                  <a:lnTo>
                    <a:pt x="9145" y="820"/>
                  </a:lnTo>
                  <a:cubicBezTo>
                    <a:pt x="9159" y="792"/>
                    <a:pt x="9159" y="763"/>
                    <a:pt x="9159" y="734"/>
                  </a:cubicBezTo>
                  <a:lnTo>
                    <a:pt x="9159" y="734"/>
                  </a:lnTo>
                  <a:cubicBezTo>
                    <a:pt x="9087" y="792"/>
                    <a:pt x="9030" y="849"/>
                    <a:pt x="8958" y="906"/>
                  </a:cubicBezTo>
                  <a:lnTo>
                    <a:pt x="8930" y="892"/>
                  </a:lnTo>
                  <a:cubicBezTo>
                    <a:pt x="8973" y="806"/>
                    <a:pt x="9044" y="734"/>
                    <a:pt x="9087" y="648"/>
                  </a:cubicBezTo>
                  <a:cubicBezTo>
                    <a:pt x="9080" y="645"/>
                    <a:pt x="9071" y="643"/>
                    <a:pt x="9062" y="643"/>
                  </a:cubicBezTo>
                  <a:cubicBezTo>
                    <a:pt x="9037" y="643"/>
                    <a:pt x="9008" y="656"/>
                    <a:pt x="8987" y="677"/>
                  </a:cubicBezTo>
                  <a:cubicBezTo>
                    <a:pt x="8133" y="226"/>
                    <a:pt x="7195" y="0"/>
                    <a:pt x="6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4"/>
            <p:cNvSpPr/>
            <p:nvPr/>
          </p:nvSpPr>
          <p:spPr>
            <a:xfrm>
              <a:off x="5606255" y="479439"/>
              <a:ext cx="610974" cy="273680"/>
            </a:xfrm>
            <a:custGeom>
              <a:avLst/>
              <a:gdLst/>
              <a:ahLst/>
              <a:cxnLst/>
              <a:rect l="l" t="t" r="r" b="b"/>
              <a:pathLst>
                <a:path w="9374" h="4199" extrusionOk="0">
                  <a:moveTo>
                    <a:pt x="2250" y="1698"/>
                  </a:moveTo>
                  <a:cubicBezTo>
                    <a:pt x="3140" y="1698"/>
                    <a:pt x="4028" y="1724"/>
                    <a:pt x="4931" y="1776"/>
                  </a:cubicBezTo>
                  <a:cubicBezTo>
                    <a:pt x="5886" y="1817"/>
                    <a:pt x="6841" y="1851"/>
                    <a:pt x="7796" y="1851"/>
                  </a:cubicBezTo>
                  <a:cubicBezTo>
                    <a:pt x="8174" y="1851"/>
                    <a:pt x="8552" y="1845"/>
                    <a:pt x="8929" y="1833"/>
                  </a:cubicBezTo>
                  <a:lnTo>
                    <a:pt x="8929" y="1833"/>
                  </a:lnTo>
                  <a:cubicBezTo>
                    <a:pt x="8843" y="1848"/>
                    <a:pt x="8757" y="1876"/>
                    <a:pt x="8671" y="1891"/>
                  </a:cubicBezTo>
                  <a:cubicBezTo>
                    <a:pt x="7267" y="2120"/>
                    <a:pt x="5848" y="2206"/>
                    <a:pt x="4429" y="2306"/>
                  </a:cubicBezTo>
                  <a:cubicBezTo>
                    <a:pt x="3053" y="2406"/>
                    <a:pt x="1620" y="2421"/>
                    <a:pt x="258" y="2650"/>
                  </a:cubicBezTo>
                  <a:cubicBezTo>
                    <a:pt x="215" y="2421"/>
                    <a:pt x="244" y="2177"/>
                    <a:pt x="344" y="1962"/>
                  </a:cubicBezTo>
                  <a:cubicBezTo>
                    <a:pt x="373" y="1876"/>
                    <a:pt x="416" y="1805"/>
                    <a:pt x="459" y="1733"/>
                  </a:cubicBezTo>
                  <a:cubicBezTo>
                    <a:pt x="1061" y="1710"/>
                    <a:pt x="1656" y="1698"/>
                    <a:pt x="2250" y="1698"/>
                  </a:cubicBezTo>
                  <a:close/>
                  <a:moveTo>
                    <a:pt x="8198" y="2019"/>
                  </a:moveTo>
                  <a:cubicBezTo>
                    <a:pt x="7296" y="2306"/>
                    <a:pt x="6393" y="2650"/>
                    <a:pt x="5504" y="2937"/>
                  </a:cubicBezTo>
                  <a:cubicBezTo>
                    <a:pt x="4415" y="3281"/>
                    <a:pt x="3340" y="3596"/>
                    <a:pt x="2222" y="3840"/>
                  </a:cubicBezTo>
                  <a:cubicBezTo>
                    <a:pt x="1347" y="3696"/>
                    <a:pt x="459" y="3367"/>
                    <a:pt x="273" y="2722"/>
                  </a:cubicBezTo>
                  <a:cubicBezTo>
                    <a:pt x="1792" y="2478"/>
                    <a:pt x="3368" y="2478"/>
                    <a:pt x="4902" y="2363"/>
                  </a:cubicBezTo>
                  <a:cubicBezTo>
                    <a:pt x="6006" y="2277"/>
                    <a:pt x="7109" y="2191"/>
                    <a:pt x="8198" y="2019"/>
                  </a:cubicBezTo>
                  <a:close/>
                  <a:moveTo>
                    <a:pt x="8915" y="1948"/>
                  </a:moveTo>
                  <a:lnTo>
                    <a:pt x="8915" y="1948"/>
                  </a:lnTo>
                  <a:cubicBezTo>
                    <a:pt x="7496" y="3137"/>
                    <a:pt x="5733" y="3840"/>
                    <a:pt x="3884" y="3954"/>
                  </a:cubicBezTo>
                  <a:cubicBezTo>
                    <a:pt x="3798" y="3957"/>
                    <a:pt x="3712" y="3958"/>
                    <a:pt x="3626" y="3958"/>
                  </a:cubicBezTo>
                  <a:cubicBezTo>
                    <a:pt x="3182" y="3958"/>
                    <a:pt x="2738" y="3926"/>
                    <a:pt x="2293" y="3854"/>
                  </a:cubicBezTo>
                  <a:cubicBezTo>
                    <a:pt x="4572" y="3438"/>
                    <a:pt x="6694" y="2521"/>
                    <a:pt x="8915" y="1948"/>
                  </a:cubicBezTo>
                  <a:close/>
                  <a:moveTo>
                    <a:pt x="4246" y="0"/>
                  </a:moveTo>
                  <a:cubicBezTo>
                    <a:pt x="3998" y="0"/>
                    <a:pt x="3748" y="14"/>
                    <a:pt x="3497" y="42"/>
                  </a:cubicBezTo>
                  <a:cubicBezTo>
                    <a:pt x="2308" y="185"/>
                    <a:pt x="0" y="787"/>
                    <a:pt x="29" y="2363"/>
                  </a:cubicBezTo>
                  <a:cubicBezTo>
                    <a:pt x="57" y="3877"/>
                    <a:pt x="2169" y="4199"/>
                    <a:pt x="3374" y="4199"/>
                  </a:cubicBezTo>
                  <a:cubicBezTo>
                    <a:pt x="3402" y="4199"/>
                    <a:pt x="3428" y="4198"/>
                    <a:pt x="3454" y="4198"/>
                  </a:cubicBezTo>
                  <a:cubicBezTo>
                    <a:pt x="5547" y="4169"/>
                    <a:pt x="7855" y="3338"/>
                    <a:pt x="9374" y="1848"/>
                  </a:cubicBezTo>
                  <a:lnTo>
                    <a:pt x="9374" y="1848"/>
                  </a:lnTo>
                  <a:cubicBezTo>
                    <a:pt x="9302" y="1862"/>
                    <a:pt x="9216" y="1862"/>
                    <a:pt x="9144" y="1876"/>
                  </a:cubicBezTo>
                  <a:cubicBezTo>
                    <a:pt x="9133" y="1881"/>
                    <a:pt x="9123" y="1883"/>
                    <a:pt x="9113" y="1883"/>
                  </a:cubicBezTo>
                  <a:cubicBezTo>
                    <a:pt x="9061" y="1883"/>
                    <a:pt x="9032" y="1824"/>
                    <a:pt x="9044" y="1776"/>
                  </a:cubicBezTo>
                  <a:lnTo>
                    <a:pt x="9044" y="1776"/>
                  </a:lnTo>
                  <a:cubicBezTo>
                    <a:pt x="8779" y="1781"/>
                    <a:pt x="8515" y="1784"/>
                    <a:pt x="8250" y="1784"/>
                  </a:cubicBezTo>
                  <a:cubicBezTo>
                    <a:pt x="6198" y="1784"/>
                    <a:pt x="4153" y="1642"/>
                    <a:pt x="2102" y="1642"/>
                  </a:cubicBezTo>
                  <a:cubicBezTo>
                    <a:pt x="1569" y="1642"/>
                    <a:pt x="1036" y="1651"/>
                    <a:pt x="502" y="1676"/>
                  </a:cubicBezTo>
                  <a:cubicBezTo>
                    <a:pt x="789" y="1246"/>
                    <a:pt x="1204" y="916"/>
                    <a:pt x="1677" y="715"/>
                  </a:cubicBezTo>
                  <a:cubicBezTo>
                    <a:pt x="1873" y="709"/>
                    <a:pt x="2069" y="706"/>
                    <a:pt x="2265" y="706"/>
                  </a:cubicBezTo>
                  <a:cubicBezTo>
                    <a:pt x="3384" y="706"/>
                    <a:pt x="4492" y="811"/>
                    <a:pt x="5590" y="1031"/>
                  </a:cubicBezTo>
                  <a:cubicBezTo>
                    <a:pt x="6737" y="1260"/>
                    <a:pt x="7898" y="1604"/>
                    <a:pt x="9073" y="1719"/>
                  </a:cubicBezTo>
                  <a:cubicBezTo>
                    <a:pt x="9073" y="1704"/>
                    <a:pt x="9087" y="1704"/>
                    <a:pt x="9101" y="1690"/>
                  </a:cubicBezTo>
                  <a:cubicBezTo>
                    <a:pt x="7797" y="1360"/>
                    <a:pt x="6450" y="1117"/>
                    <a:pt x="5146" y="873"/>
                  </a:cubicBezTo>
                  <a:cubicBezTo>
                    <a:pt x="4334" y="727"/>
                    <a:pt x="3514" y="657"/>
                    <a:pt x="2692" y="657"/>
                  </a:cubicBezTo>
                  <a:cubicBezTo>
                    <a:pt x="2383" y="657"/>
                    <a:pt x="2073" y="667"/>
                    <a:pt x="1763" y="687"/>
                  </a:cubicBezTo>
                  <a:cubicBezTo>
                    <a:pt x="2574" y="357"/>
                    <a:pt x="3437" y="198"/>
                    <a:pt x="4302" y="198"/>
                  </a:cubicBezTo>
                  <a:cubicBezTo>
                    <a:pt x="4340" y="198"/>
                    <a:pt x="4377" y="199"/>
                    <a:pt x="4415" y="199"/>
                  </a:cubicBezTo>
                  <a:cubicBezTo>
                    <a:pt x="6135" y="228"/>
                    <a:pt x="7597" y="930"/>
                    <a:pt x="9101" y="1690"/>
                  </a:cubicBezTo>
                  <a:cubicBezTo>
                    <a:pt x="9144" y="1676"/>
                    <a:pt x="9202" y="1661"/>
                    <a:pt x="9245" y="1661"/>
                  </a:cubicBezTo>
                  <a:cubicBezTo>
                    <a:pt x="7735" y="693"/>
                    <a:pt x="6027" y="0"/>
                    <a:pt x="4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4"/>
            <p:cNvSpPr/>
            <p:nvPr/>
          </p:nvSpPr>
          <p:spPr>
            <a:xfrm>
              <a:off x="6209733" y="585808"/>
              <a:ext cx="3780" cy="978"/>
            </a:xfrm>
            <a:custGeom>
              <a:avLst/>
              <a:gdLst/>
              <a:ahLst/>
              <a:cxnLst/>
              <a:rect l="l" t="t" r="r" b="b"/>
              <a:pathLst>
                <a:path w="58" h="15" extrusionOk="0">
                  <a:moveTo>
                    <a:pt x="57" y="1"/>
                  </a:moveTo>
                  <a:cubicBezTo>
                    <a:pt x="29" y="1"/>
                    <a:pt x="14" y="15"/>
                    <a:pt x="0" y="15"/>
                  </a:cubicBezTo>
                  <a:cubicBezTo>
                    <a:pt x="14" y="15"/>
                    <a:pt x="29" y="15"/>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4"/>
            <p:cNvSpPr/>
            <p:nvPr/>
          </p:nvSpPr>
          <p:spPr>
            <a:xfrm>
              <a:off x="6145273" y="771825"/>
              <a:ext cx="338206" cy="660118"/>
            </a:xfrm>
            <a:custGeom>
              <a:avLst/>
              <a:gdLst/>
              <a:ahLst/>
              <a:cxnLst/>
              <a:rect l="l" t="t" r="r" b="b"/>
              <a:pathLst>
                <a:path w="5189" h="10128" extrusionOk="0">
                  <a:moveTo>
                    <a:pt x="2007" y="414"/>
                  </a:moveTo>
                  <a:lnTo>
                    <a:pt x="2007" y="414"/>
                  </a:lnTo>
                  <a:cubicBezTo>
                    <a:pt x="2005" y="422"/>
                    <a:pt x="2003" y="429"/>
                    <a:pt x="2001" y="437"/>
                  </a:cubicBezTo>
                  <a:lnTo>
                    <a:pt x="2001" y="437"/>
                  </a:lnTo>
                  <a:cubicBezTo>
                    <a:pt x="2005" y="431"/>
                    <a:pt x="2007" y="423"/>
                    <a:pt x="2007" y="414"/>
                  </a:cubicBezTo>
                  <a:close/>
                  <a:moveTo>
                    <a:pt x="2379" y="457"/>
                  </a:moveTo>
                  <a:lnTo>
                    <a:pt x="2379" y="457"/>
                  </a:lnTo>
                  <a:cubicBezTo>
                    <a:pt x="3211" y="1303"/>
                    <a:pt x="4013" y="2220"/>
                    <a:pt x="4443" y="3324"/>
                  </a:cubicBezTo>
                  <a:cubicBezTo>
                    <a:pt x="4587" y="3682"/>
                    <a:pt x="4687" y="4040"/>
                    <a:pt x="4759" y="4399"/>
                  </a:cubicBezTo>
                  <a:cubicBezTo>
                    <a:pt x="4443" y="3768"/>
                    <a:pt x="4028" y="3181"/>
                    <a:pt x="3684" y="2579"/>
                  </a:cubicBezTo>
                  <a:cubicBezTo>
                    <a:pt x="3297" y="1848"/>
                    <a:pt x="2867" y="1145"/>
                    <a:pt x="2379" y="457"/>
                  </a:cubicBezTo>
                  <a:close/>
                  <a:moveTo>
                    <a:pt x="1935" y="515"/>
                  </a:moveTo>
                  <a:lnTo>
                    <a:pt x="1935" y="515"/>
                  </a:lnTo>
                  <a:cubicBezTo>
                    <a:pt x="1562" y="1618"/>
                    <a:pt x="1261" y="2736"/>
                    <a:pt x="1018" y="3868"/>
                  </a:cubicBezTo>
                  <a:cubicBezTo>
                    <a:pt x="874" y="4456"/>
                    <a:pt x="774" y="5058"/>
                    <a:pt x="702" y="5674"/>
                  </a:cubicBezTo>
                  <a:cubicBezTo>
                    <a:pt x="674" y="6119"/>
                    <a:pt x="616" y="6549"/>
                    <a:pt x="530" y="6979"/>
                  </a:cubicBezTo>
                  <a:cubicBezTo>
                    <a:pt x="287" y="5918"/>
                    <a:pt x="315" y="4800"/>
                    <a:pt x="602" y="3739"/>
                  </a:cubicBezTo>
                  <a:cubicBezTo>
                    <a:pt x="874" y="2665"/>
                    <a:pt x="1276" y="1461"/>
                    <a:pt x="1935" y="515"/>
                  </a:cubicBezTo>
                  <a:close/>
                  <a:moveTo>
                    <a:pt x="2222" y="314"/>
                  </a:moveTo>
                  <a:lnTo>
                    <a:pt x="2222" y="314"/>
                  </a:lnTo>
                  <a:cubicBezTo>
                    <a:pt x="2652" y="1016"/>
                    <a:pt x="3082" y="1704"/>
                    <a:pt x="3483" y="2421"/>
                  </a:cubicBezTo>
                  <a:cubicBezTo>
                    <a:pt x="3899" y="3166"/>
                    <a:pt x="4458" y="3897"/>
                    <a:pt x="4816" y="4685"/>
                  </a:cubicBezTo>
                  <a:cubicBezTo>
                    <a:pt x="5017" y="5932"/>
                    <a:pt x="4873" y="7222"/>
                    <a:pt x="4415" y="8412"/>
                  </a:cubicBezTo>
                  <a:cubicBezTo>
                    <a:pt x="4300" y="7050"/>
                    <a:pt x="3798" y="5660"/>
                    <a:pt x="3440" y="4341"/>
                  </a:cubicBezTo>
                  <a:cubicBezTo>
                    <a:pt x="3082" y="2994"/>
                    <a:pt x="2580" y="1676"/>
                    <a:pt x="2222" y="314"/>
                  </a:cubicBezTo>
                  <a:close/>
                  <a:moveTo>
                    <a:pt x="2150" y="414"/>
                  </a:moveTo>
                  <a:lnTo>
                    <a:pt x="2150" y="414"/>
                  </a:lnTo>
                  <a:cubicBezTo>
                    <a:pt x="2164" y="887"/>
                    <a:pt x="2408" y="1346"/>
                    <a:pt x="2551" y="1805"/>
                  </a:cubicBezTo>
                  <a:cubicBezTo>
                    <a:pt x="2781" y="2593"/>
                    <a:pt x="3010" y="3367"/>
                    <a:pt x="3225" y="4155"/>
                  </a:cubicBezTo>
                  <a:cubicBezTo>
                    <a:pt x="3612" y="5617"/>
                    <a:pt x="4028" y="7079"/>
                    <a:pt x="4314" y="8555"/>
                  </a:cubicBezTo>
                  <a:lnTo>
                    <a:pt x="4343" y="8584"/>
                  </a:lnTo>
                  <a:cubicBezTo>
                    <a:pt x="4142" y="9057"/>
                    <a:pt x="3813" y="9458"/>
                    <a:pt x="3383" y="9745"/>
                  </a:cubicBezTo>
                  <a:cubicBezTo>
                    <a:pt x="3282" y="9816"/>
                    <a:pt x="3153" y="9859"/>
                    <a:pt x="3039" y="9888"/>
                  </a:cubicBezTo>
                  <a:cubicBezTo>
                    <a:pt x="3067" y="8240"/>
                    <a:pt x="2967" y="6606"/>
                    <a:pt x="2738" y="4972"/>
                  </a:cubicBezTo>
                  <a:cubicBezTo>
                    <a:pt x="2537" y="3467"/>
                    <a:pt x="2064" y="1934"/>
                    <a:pt x="2150" y="414"/>
                  </a:cubicBezTo>
                  <a:close/>
                  <a:moveTo>
                    <a:pt x="2107" y="1905"/>
                  </a:moveTo>
                  <a:cubicBezTo>
                    <a:pt x="2250" y="2937"/>
                    <a:pt x="2508" y="3954"/>
                    <a:pt x="2637" y="4972"/>
                  </a:cubicBezTo>
                  <a:cubicBezTo>
                    <a:pt x="2838" y="6606"/>
                    <a:pt x="2953" y="8254"/>
                    <a:pt x="2967" y="9902"/>
                  </a:cubicBezTo>
                  <a:cubicBezTo>
                    <a:pt x="2924" y="9909"/>
                    <a:pt x="2881" y="9912"/>
                    <a:pt x="2838" y="9912"/>
                  </a:cubicBezTo>
                  <a:cubicBezTo>
                    <a:pt x="2387" y="9912"/>
                    <a:pt x="1977" y="9579"/>
                    <a:pt x="1663" y="9186"/>
                  </a:cubicBezTo>
                  <a:cubicBezTo>
                    <a:pt x="1806" y="8570"/>
                    <a:pt x="1749" y="7968"/>
                    <a:pt x="1763" y="7323"/>
                  </a:cubicBezTo>
                  <a:cubicBezTo>
                    <a:pt x="1777" y="6491"/>
                    <a:pt x="1863" y="5646"/>
                    <a:pt x="1921" y="4814"/>
                  </a:cubicBezTo>
                  <a:cubicBezTo>
                    <a:pt x="2007" y="3854"/>
                    <a:pt x="2078" y="2880"/>
                    <a:pt x="2107" y="1905"/>
                  </a:cubicBezTo>
                  <a:close/>
                  <a:moveTo>
                    <a:pt x="2108" y="0"/>
                  </a:moveTo>
                  <a:cubicBezTo>
                    <a:pt x="2082" y="0"/>
                    <a:pt x="2056" y="12"/>
                    <a:pt x="2035" y="42"/>
                  </a:cubicBezTo>
                  <a:cubicBezTo>
                    <a:pt x="2021" y="56"/>
                    <a:pt x="2007" y="70"/>
                    <a:pt x="2007" y="85"/>
                  </a:cubicBezTo>
                  <a:cubicBezTo>
                    <a:pt x="1992" y="199"/>
                    <a:pt x="1992" y="314"/>
                    <a:pt x="2007" y="414"/>
                  </a:cubicBezTo>
                  <a:lnTo>
                    <a:pt x="2050" y="371"/>
                  </a:lnTo>
                  <a:lnTo>
                    <a:pt x="2050" y="371"/>
                  </a:lnTo>
                  <a:cubicBezTo>
                    <a:pt x="2035" y="558"/>
                    <a:pt x="2035" y="744"/>
                    <a:pt x="2035" y="930"/>
                  </a:cubicBezTo>
                  <a:cubicBezTo>
                    <a:pt x="1949" y="2220"/>
                    <a:pt x="1849" y="3510"/>
                    <a:pt x="1763" y="4800"/>
                  </a:cubicBezTo>
                  <a:cubicBezTo>
                    <a:pt x="1706" y="5574"/>
                    <a:pt x="1620" y="6362"/>
                    <a:pt x="1620" y="7136"/>
                  </a:cubicBezTo>
                  <a:cubicBezTo>
                    <a:pt x="1605" y="7781"/>
                    <a:pt x="1677" y="8441"/>
                    <a:pt x="1562" y="9071"/>
                  </a:cubicBezTo>
                  <a:cubicBezTo>
                    <a:pt x="1476" y="8971"/>
                    <a:pt x="1405" y="8856"/>
                    <a:pt x="1333" y="8756"/>
                  </a:cubicBezTo>
                  <a:cubicBezTo>
                    <a:pt x="1003" y="8283"/>
                    <a:pt x="760" y="7753"/>
                    <a:pt x="602" y="7194"/>
                  </a:cubicBezTo>
                  <a:cubicBezTo>
                    <a:pt x="946" y="6147"/>
                    <a:pt x="917" y="4972"/>
                    <a:pt x="1147" y="3897"/>
                  </a:cubicBezTo>
                  <a:cubicBezTo>
                    <a:pt x="1403" y="2744"/>
                    <a:pt x="1716" y="1590"/>
                    <a:pt x="2001" y="437"/>
                  </a:cubicBezTo>
                  <a:lnTo>
                    <a:pt x="2001" y="437"/>
                  </a:lnTo>
                  <a:cubicBezTo>
                    <a:pt x="1993" y="452"/>
                    <a:pt x="1975" y="459"/>
                    <a:pt x="1959" y="459"/>
                  </a:cubicBezTo>
                  <a:cubicBezTo>
                    <a:pt x="1939" y="459"/>
                    <a:pt x="1921" y="449"/>
                    <a:pt x="1921" y="429"/>
                  </a:cubicBezTo>
                  <a:cubicBezTo>
                    <a:pt x="1906" y="357"/>
                    <a:pt x="1906" y="300"/>
                    <a:pt x="1892" y="228"/>
                  </a:cubicBezTo>
                  <a:cubicBezTo>
                    <a:pt x="975" y="1446"/>
                    <a:pt x="416" y="3152"/>
                    <a:pt x="229" y="4628"/>
                  </a:cubicBezTo>
                  <a:cubicBezTo>
                    <a:pt x="0" y="6448"/>
                    <a:pt x="401" y="8541"/>
                    <a:pt x="1921" y="9759"/>
                  </a:cubicBezTo>
                  <a:cubicBezTo>
                    <a:pt x="2245" y="10017"/>
                    <a:pt x="2549" y="10128"/>
                    <a:pt x="2832" y="10128"/>
                  </a:cubicBezTo>
                  <a:cubicBezTo>
                    <a:pt x="4091" y="10128"/>
                    <a:pt x="4917" y="7944"/>
                    <a:pt x="5045" y="6821"/>
                  </a:cubicBezTo>
                  <a:cubicBezTo>
                    <a:pt x="5189" y="5646"/>
                    <a:pt x="5103" y="4370"/>
                    <a:pt x="4615" y="3281"/>
                  </a:cubicBezTo>
                  <a:cubicBezTo>
                    <a:pt x="4071" y="2048"/>
                    <a:pt x="3196" y="1031"/>
                    <a:pt x="2207" y="142"/>
                  </a:cubicBezTo>
                  <a:cubicBezTo>
                    <a:pt x="2228" y="71"/>
                    <a:pt x="2169"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4"/>
            <p:cNvSpPr/>
            <p:nvPr/>
          </p:nvSpPr>
          <p:spPr>
            <a:xfrm>
              <a:off x="8074331" y="837068"/>
              <a:ext cx="338206" cy="656533"/>
            </a:xfrm>
            <a:custGeom>
              <a:avLst/>
              <a:gdLst/>
              <a:ahLst/>
              <a:cxnLst/>
              <a:rect l="l" t="t" r="r" b="b"/>
              <a:pathLst>
                <a:path w="5189" h="10073" extrusionOk="0">
                  <a:moveTo>
                    <a:pt x="2394" y="417"/>
                  </a:moveTo>
                  <a:lnTo>
                    <a:pt x="2394" y="417"/>
                  </a:lnTo>
                  <a:cubicBezTo>
                    <a:pt x="3225" y="1262"/>
                    <a:pt x="4028" y="2165"/>
                    <a:pt x="4458" y="3283"/>
                  </a:cubicBezTo>
                  <a:cubicBezTo>
                    <a:pt x="4587" y="3627"/>
                    <a:pt x="4701" y="3985"/>
                    <a:pt x="4773" y="4344"/>
                  </a:cubicBezTo>
                  <a:cubicBezTo>
                    <a:pt x="4458" y="3727"/>
                    <a:pt x="4042" y="3125"/>
                    <a:pt x="3698" y="2523"/>
                  </a:cubicBezTo>
                  <a:cubicBezTo>
                    <a:pt x="3311" y="1793"/>
                    <a:pt x="2867" y="1090"/>
                    <a:pt x="2394" y="417"/>
                  </a:cubicBezTo>
                  <a:close/>
                  <a:moveTo>
                    <a:pt x="1949" y="474"/>
                  </a:moveTo>
                  <a:lnTo>
                    <a:pt x="1949" y="474"/>
                  </a:lnTo>
                  <a:cubicBezTo>
                    <a:pt x="1577" y="1563"/>
                    <a:pt x="1261" y="2681"/>
                    <a:pt x="1018" y="3813"/>
                  </a:cubicBezTo>
                  <a:cubicBezTo>
                    <a:pt x="889" y="4415"/>
                    <a:pt x="774" y="5017"/>
                    <a:pt x="717" y="5619"/>
                  </a:cubicBezTo>
                  <a:cubicBezTo>
                    <a:pt x="688" y="6064"/>
                    <a:pt x="631" y="6494"/>
                    <a:pt x="545" y="6924"/>
                  </a:cubicBezTo>
                  <a:cubicBezTo>
                    <a:pt x="301" y="5863"/>
                    <a:pt x="330" y="4745"/>
                    <a:pt x="616" y="3699"/>
                  </a:cubicBezTo>
                  <a:cubicBezTo>
                    <a:pt x="874" y="2609"/>
                    <a:pt x="1290" y="1420"/>
                    <a:pt x="1949" y="474"/>
                  </a:cubicBezTo>
                  <a:close/>
                  <a:moveTo>
                    <a:pt x="2236" y="259"/>
                  </a:moveTo>
                  <a:lnTo>
                    <a:pt x="2236" y="259"/>
                  </a:lnTo>
                  <a:cubicBezTo>
                    <a:pt x="2652" y="961"/>
                    <a:pt x="3096" y="1649"/>
                    <a:pt x="3497" y="2366"/>
                  </a:cubicBezTo>
                  <a:cubicBezTo>
                    <a:pt x="3913" y="3125"/>
                    <a:pt x="4472" y="3842"/>
                    <a:pt x="4816" y="4630"/>
                  </a:cubicBezTo>
                  <a:cubicBezTo>
                    <a:pt x="5017" y="5877"/>
                    <a:pt x="4888" y="7167"/>
                    <a:pt x="4429" y="8357"/>
                  </a:cubicBezTo>
                  <a:cubicBezTo>
                    <a:pt x="4314" y="6995"/>
                    <a:pt x="3813" y="5605"/>
                    <a:pt x="3454" y="4301"/>
                  </a:cubicBezTo>
                  <a:cubicBezTo>
                    <a:pt x="3082" y="2939"/>
                    <a:pt x="2594" y="1621"/>
                    <a:pt x="2236" y="259"/>
                  </a:cubicBezTo>
                  <a:close/>
                  <a:moveTo>
                    <a:pt x="2050" y="316"/>
                  </a:moveTo>
                  <a:cubicBezTo>
                    <a:pt x="2050" y="503"/>
                    <a:pt x="2035" y="689"/>
                    <a:pt x="2050" y="890"/>
                  </a:cubicBezTo>
                  <a:cubicBezTo>
                    <a:pt x="1949" y="2180"/>
                    <a:pt x="1863" y="3469"/>
                    <a:pt x="1777" y="4759"/>
                  </a:cubicBezTo>
                  <a:cubicBezTo>
                    <a:pt x="1720" y="5519"/>
                    <a:pt x="1634" y="6307"/>
                    <a:pt x="1620" y="7081"/>
                  </a:cubicBezTo>
                  <a:cubicBezTo>
                    <a:pt x="1620" y="7726"/>
                    <a:pt x="1691" y="8386"/>
                    <a:pt x="1577" y="9016"/>
                  </a:cubicBezTo>
                  <a:cubicBezTo>
                    <a:pt x="1491" y="8916"/>
                    <a:pt x="1405" y="8801"/>
                    <a:pt x="1333" y="8701"/>
                  </a:cubicBezTo>
                  <a:cubicBezTo>
                    <a:pt x="1018" y="8228"/>
                    <a:pt x="774" y="7698"/>
                    <a:pt x="616" y="7153"/>
                  </a:cubicBezTo>
                  <a:cubicBezTo>
                    <a:pt x="946" y="6107"/>
                    <a:pt x="932" y="4917"/>
                    <a:pt x="1161" y="3842"/>
                  </a:cubicBezTo>
                  <a:cubicBezTo>
                    <a:pt x="1419" y="2681"/>
                    <a:pt x="1734" y="1520"/>
                    <a:pt x="2021" y="374"/>
                  </a:cubicBezTo>
                  <a:lnTo>
                    <a:pt x="2050" y="316"/>
                  </a:lnTo>
                  <a:close/>
                  <a:moveTo>
                    <a:pt x="2164" y="359"/>
                  </a:moveTo>
                  <a:cubicBezTo>
                    <a:pt x="2179" y="832"/>
                    <a:pt x="2422" y="1291"/>
                    <a:pt x="2551" y="1750"/>
                  </a:cubicBezTo>
                  <a:cubicBezTo>
                    <a:pt x="2795" y="2538"/>
                    <a:pt x="3024" y="3312"/>
                    <a:pt x="3239" y="4114"/>
                  </a:cubicBezTo>
                  <a:cubicBezTo>
                    <a:pt x="3626" y="5562"/>
                    <a:pt x="4028" y="7024"/>
                    <a:pt x="4329" y="8500"/>
                  </a:cubicBezTo>
                  <a:lnTo>
                    <a:pt x="4343" y="8529"/>
                  </a:lnTo>
                  <a:cubicBezTo>
                    <a:pt x="4157" y="9002"/>
                    <a:pt x="3827" y="9403"/>
                    <a:pt x="3397" y="9690"/>
                  </a:cubicBezTo>
                  <a:cubicBezTo>
                    <a:pt x="3282" y="9761"/>
                    <a:pt x="3168" y="9804"/>
                    <a:pt x="3039" y="9833"/>
                  </a:cubicBezTo>
                  <a:cubicBezTo>
                    <a:pt x="3067" y="8185"/>
                    <a:pt x="2967" y="6551"/>
                    <a:pt x="2752" y="4917"/>
                  </a:cubicBezTo>
                  <a:cubicBezTo>
                    <a:pt x="2551" y="3412"/>
                    <a:pt x="2078" y="1879"/>
                    <a:pt x="2164" y="359"/>
                  </a:cubicBezTo>
                  <a:close/>
                  <a:moveTo>
                    <a:pt x="2121" y="1850"/>
                  </a:moveTo>
                  <a:cubicBezTo>
                    <a:pt x="2250" y="2882"/>
                    <a:pt x="2523" y="3899"/>
                    <a:pt x="2652" y="4931"/>
                  </a:cubicBezTo>
                  <a:cubicBezTo>
                    <a:pt x="2852" y="6565"/>
                    <a:pt x="2953" y="8199"/>
                    <a:pt x="2981" y="9847"/>
                  </a:cubicBezTo>
                  <a:cubicBezTo>
                    <a:pt x="2937" y="9854"/>
                    <a:pt x="2893" y="9857"/>
                    <a:pt x="2849" y="9857"/>
                  </a:cubicBezTo>
                  <a:cubicBezTo>
                    <a:pt x="2389" y="9857"/>
                    <a:pt x="1990" y="9524"/>
                    <a:pt x="1663" y="9131"/>
                  </a:cubicBezTo>
                  <a:cubicBezTo>
                    <a:pt x="1820" y="8515"/>
                    <a:pt x="1763" y="7913"/>
                    <a:pt x="1763" y="7268"/>
                  </a:cubicBezTo>
                  <a:cubicBezTo>
                    <a:pt x="1777" y="6436"/>
                    <a:pt x="1878" y="5605"/>
                    <a:pt x="1935" y="4759"/>
                  </a:cubicBezTo>
                  <a:cubicBezTo>
                    <a:pt x="2007" y="3799"/>
                    <a:pt x="2078" y="2824"/>
                    <a:pt x="2121" y="1850"/>
                  </a:cubicBezTo>
                  <a:close/>
                  <a:moveTo>
                    <a:pt x="2207" y="1"/>
                  </a:moveTo>
                  <a:cubicBezTo>
                    <a:pt x="2207" y="58"/>
                    <a:pt x="2207" y="101"/>
                    <a:pt x="2207" y="144"/>
                  </a:cubicBezTo>
                  <a:cubicBezTo>
                    <a:pt x="2215" y="198"/>
                    <a:pt x="2169" y="227"/>
                    <a:pt x="2123" y="227"/>
                  </a:cubicBezTo>
                  <a:cubicBezTo>
                    <a:pt x="2083" y="227"/>
                    <a:pt x="2042" y="205"/>
                    <a:pt x="2035" y="159"/>
                  </a:cubicBezTo>
                  <a:cubicBezTo>
                    <a:pt x="2035" y="116"/>
                    <a:pt x="2035" y="58"/>
                    <a:pt x="2021" y="15"/>
                  </a:cubicBezTo>
                  <a:cubicBezTo>
                    <a:pt x="1032" y="1248"/>
                    <a:pt x="430" y="3025"/>
                    <a:pt x="229" y="4573"/>
                  </a:cubicBezTo>
                  <a:cubicBezTo>
                    <a:pt x="0" y="6393"/>
                    <a:pt x="416" y="8486"/>
                    <a:pt x="1935" y="9704"/>
                  </a:cubicBezTo>
                  <a:cubicBezTo>
                    <a:pt x="2259" y="9962"/>
                    <a:pt x="2564" y="10073"/>
                    <a:pt x="2847" y="10073"/>
                  </a:cubicBezTo>
                  <a:cubicBezTo>
                    <a:pt x="4105" y="10073"/>
                    <a:pt x="4931" y="7889"/>
                    <a:pt x="5060" y="6766"/>
                  </a:cubicBezTo>
                  <a:cubicBezTo>
                    <a:pt x="5189" y="5591"/>
                    <a:pt x="5117" y="4315"/>
                    <a:pt x="4630" y="3226"/>
                  </a:cubicBezTo>
                  <a:cubicBezTo>
                    <a:pt x="4085" y="1993"/>
                    <a:pt x="3211" y="976"/>
                    <a:pt x="2222" y="87"/>
                  </a:cubicBezTo>
                  <a:cubicBezTo>
                    <a:pt x="2236" y="58"/>
                    <a:pt x="2222" y="30"/>
                    <a:pt x="2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4"/>
            <p:cNvSpPr/>
            <p:nvPr/>
          </p:nvSpPr>
          <p:spPr>
            <a:xfrm>
              <a:off x="6703909" y="210256"/>
              <a:ext cx="408272" cy="601132"/>
            </a:xfrm>
            <a:custGeom>
              <a:avLst/>
              <a:gdLst/>
              <a:ahLst/>
              <a:cxnLst/>
              <a:rect l="l" t="t" r="r" b="b"/>
              <a:pathLst>
                <a:path w="6264" h="9223" extrusionOk="0">
                  <a:moveTo>
                    <a:pt x="5489" y="316"/>
                  </a:moveTo>
                  <a:lnTo>
                    <a:pt x="5489" y="316"/>
                  </a:lnTo>
                  <a:cubicBezTo>
                    <a:pt x="5833" y="1448"/>
                    <a:pt x="6134" y="2624"/>
                    <a:pt x="5991" y="3813"/>
                  </a:cubicBezTo>
                  <a:cubicBezTo>
                    <a:pt x="5948" y="4186"/>
                    <a:pt x="5876" y="4559"/>
                    <a:pt x="5776" y="4917"/>
                  </a:cubicBezTo>
                  <a:cubicBezTo>
                    <a:pt x="5790" y="4215"/>
                    <a:pt x="5690" y="3498"/>
                    <a:pt x="5676" y="2796"/>
                  </a:cubicBezTo>
                  <a:cubicBezTo>
                    <a:pt x="5661" y="1964"/>
                    <a:pt x="5604" y="1133"/>
                    <a:pt x="5489" y="316"/>
                  </a:cubicBezTo>
                  <a:close/>
                  <a:moveTo>
                    <a:pt x="5418" y="115"/>
                  </a:moveTo>
                  <a:cubicBezTo>
                    <a:pt x="5461" y="932"/>
                    <a:pt x="5532" y="1749"/>
                    <a:pt x="5561" y="2566"/>
                  </a:cubicBezTo>
                  <a:cubicBezTo>
                    <a:pt x="5575" y="3426"/>
                    <a:pt x="5747" y="4329"/>
                    <a:pt x="5690" y="5175"/>
                  </a:cubicBezTo>
                  <a:cubicBezTo>
                    <a:pt x="5475" y="5849"/>
                    <a:pt x="5160" y="6479"/>
                    <a:pt x="4744" y="7052"/>
                  </a:cubicBezTo>
                  <a:cubicBezTo>
                    <a:pt x="4429" y="7511"/>
                    <a:pt x="4042" y="7941"/>
                    <a:pt x="3626" y="8299"/>
                  </a:cubicBezTo>
                  <a:cubicBezTo>
                    <a:pt x="4142" y="7038"/>
                    <a:pt x="4343" y="5576"/>
                    <a:pt x="4630" y="4258"/>
                  </a:cubicBezTo>
                  <a:cubicBezTo>
                    <a:pt x="4931" y="2882"/>
                    <a:pt x="5103" y="1477"/>
                    <a:pt x="5418" y="115"/>
                  </a:cubicBezTo>
                  <a:close/>
                  <a:moveTo>
                    <a:pt x="4587" y="1477"/>
                  </a:moveTo>
                  <a:lnTo>
                    <a:pt x="4587" y="1477"/>
                  </a:lnTo>
                  <a:cubicBezTo>
                    <a:pt x="4228" y="2452"/>
                    <a:pt x="3985" y="3484"/>
                    <a:pt x="3626" y="4444"/>
                  </a:cubicBezTo>
                  <a:cubicBezTo>
                    <a:pt x="3053" y="5978"/>
                    <a:pt x="2394" y="7497"/>
                    <a:pt x="1663" y="8959"/>
                  </a:cubicBezTo>
                  <a:cubicBezTo>
                    <a:pt x="1161" y="8787"/>
                    <a:pt x="932" y="8256"/>
                    <a:pt x="817" y="7726"/>
                  </a:cubicBezTo>
                  <a:cubicBezTo>
                    <a:pt x="1233" y="7239"/>
                    <a:pt x="1462" y="6680"/>
                    <a:pt x="1763" y="6121"/>
                  </a:cubicBezTo>
                  <a:cubicBezTo>
                    <a:pt x="2164" y="5376"/>
                    <a:pt x="2623" y="4688"/>
                    <a:pt x="3067" y="3971"/>
                  </a:cubicBezTo>
                  <a:cubicBezTo>
                    <a:pt x="3583" y="3154"/>
                    <a:pt x="4099" y="2323"/>
                    <a:pt x="4587" y="1477"/>
                  </a:cubicBezTo>
                  <a:close/>
                  <a:moveTo>
                    <a:pt x="5303" y="158"/>
                  </a:moveTo>
                  <a:lnTo>
                    <a:pt x="5303" y="158"/>
                  </a:lnTo>
                  <a:cubicBezTo>
                    <a:pt x="5103" y="603"/>
                    <a:pt x="5103" y="1104"/>
                    <a:pt x="5017" y="1577"/>
                  </a:cubicBezTo>
                  <a:cubicBezTo>
                    <a:pt x="4859" y="2380"/>
                    <a:pt x="4701" y="3183"/>
                    <a:pt x="4529" y="3985"/>
                  </a:cubicBezTo>
                  <a:cubicBezTo>
                    <a:pt x="4200" y="5462"/>
                    <a:pt x="3884" y="6938"/>
                    <a:pt x="3469" y="8385"/>
                  </a:cubicBezTo>
                  <a:lnTo>
                    <a:pt x="3469" y="8428"/>
                  </a:lnTo>
                  <a:cubicBezTo>
                    <a:pt x="3082" y="8758"/>
                    <a:pt x="2594" y="8959"/>
                    <a:pt x="2093" y="9016"/>
                  </a:cubicBezTo>
                  <a:cubicBezTo>
                    <a:pt x="2060" y="9020"/>
                    <a:pt x="2028" y="9021"/>
                    <a:pt x="1996" y="9021"/>
                  </a:cubicBezTo>
                  <a:cubicBezTo>
                    <a:pt x="1900" y="9021"/>
                    <a:pt x="1806" y="9005"/>
                    <a:pt x="1720" y="8973"/>
                  </a:cubicBezTo>
                  <a:cubicBezTo>
                    <a:pt x="2494" y="7540"/>
                    <a:pt x="3168" y="6035"/>
                    <a:pt x="3727" y="4487"/>
                  </a:cubicBezTo>
                  <a:cubicBezTo>
                    <a:pt x="4243" y="3054"/>
                    <a:pt x="4529" y="1477"/>
                    <a:pt x="5303" y="158"/>
                  </a:cubicBezTo>
                  <a:close/>
                  <a:moveTo>
                    <a:pt x="5504" y="1"/>
                  </a:moveTo>
                  <a:cubicBezTo>
                    <a:pt x="5403" y="29"/>
                    <a:pt x="5303" y="72"/>
                    <a:pt x="5217" y="101"/>
                  </a:cubicBezTo>
                  <a:cubicBezTo>
                    <a:pt x="5131" y="259"/>
                    <a:pt x="5045" y="416"/>
                    <a:pt x="4959" y="574"/>
                  </a:cubicBezTo>
                  <a:cubicBezTo>
                    <a:pt x="4286" y="1678"/>
                    <a:pt x="3612" y="2781"/>
                    <a:pt x="2938" y="3885"/>
                  </a:cubicBezTo>
                  <a:cubicBezTo>
                    <a:pt x="2537" y="4544"/>
                    <a:pt x="2093" y="5204"/>
                    <a:pt x="1734" y="5877"/>
                  </a:cubicBezTo>
                  <a:cubicBezTo>
                    <a:pt x="1419" y="6450"/>
                    <a:pt x="1190" y="7067"/>
                    <a:pt x="788" y="7583"/>
                  </a:cubicBezTo>
                  <a:cubicBezTo>
                    <a:pt x="760" y="7439"/>
                    <a:pt x="745" y="7310"/>
                    <a:pt x="731" y="7181"/>
                  </a:cubicBezTo>
                  <a:cubicBezTo>
                    <a:pt x="659" y="6608"/>
                    <a:pt x="674" y="6035"/>
                    <a:pt x="803" y="5476"/>
                  </a:cubicBezTo>
                  <a:cubicBezTo>
                    <a:pt x="1577" y="4702"/>
                    <a:pt x="2107" y="3641"/>
                    <a:pt x="2809" y="2796"/>
                  </a:cubicBezTo>
                  <a:cubicBezTo>
                    <a:pt x="3569" y="1893"/>
                    <a:pt x="4372" y="1018"/>
                    <a:pt x="5160" y="130"/>
                  </a:cubicBezTo>
                  <a:lnTo>
                    <a:pt x="5160" y="130"/>
                  </a:lnTo>
                  <a:cubicBezTo>
                    <a:pt x="5117" y="144"/>
                    <a:pt x="5088" y="158"/>
                    <a:pt x="5060" y="173"/>
                  </a:cubicBezTo>
                  <a:cubicBezTo>
                    <a:pt x="4228" y="961"/>
                    <a:pt x="3440" y="1821"/>
                    <a:pt x="2695" y="2710"/>
                  </a:cubicBezTo>
                  <a:cubicBezTo>
                    <a:pt x="2308" y="3168"/>
                    <a:pt x="1935" y="3656"/>
                    <a:pt x="1591" y="4157"/>
                  </a:cubicBezTo>
                  <a:cubicBezTo>
                    <a:pt x="1362" y="4544"/>
                    <a:pt x="1118" y="4903"/>
                    <a:pt x="831" y="5247"/>
                  </a:cubicBezTo>
                  <a:cubicBezTo>
                    <a:pt x="1118" y="4186"/>
                    <a:pt x="1648" y="3211"/>
                    <a:pt x="2394" y="2409"/>
                  </a:cubicBezTo>
                  <a:cubicBezTo>
                    <a:pt x="3125" y="1577"/>
                    <a:pt x="4028" y="703"/>
                    <a:pt x="5045" y="173"/>
                  </a:cubicBezTo>
                  <a:lnTo>
                    <a:pt x="5031" y="173"/>
                  </a:lnTo>
                  <a:cubicBezTo>
                    <a:pt x="4658" y="316"/>
                    <a:pt x="4314" y="474"/>
                    <a:pt x="3956" y="617"/>
                  </a:cubicBezTo>
                  <a:cubicBezTo>
                    <a:pt x="3067" y="1291"/>
                    <a:pt x="2293" y="2093"/>
                    <a:pt x="1648" y="3025"/>
                  </a:cubicBezTo>
                  <a:cubicBezTo>
                    <a:pt x="602" y="4530"/>
                    <a:pt x="0" y="6565"/>
                    <a:pt x="788" y="8342"/>
                  </a:cubicBezTo>
                  <a:cubicBezTo>
                    <a:pt x="1071" y="8978"/>
                    <a:pt x="1497" y="9222"/>
                    <a:pt x="1975" y="9222"/>
                  </a:cubicBezTo>
                  <a:cubicBezTo>
                    <a:pt x="3049" y="9222"/>
                    <a:pt x="4381" y="7989"/>
                    <a:pt x="4916" y="7196"/>
                  </a:cubicBezTo>
                  <a:cubicBezTo>
                    <a:pt x="5575" y="6207"/>
                    <a:pt x="6091" y="5046"/>
                    <a:pt x="6177" y="3842"/>
                  </a:cubicBezTo>
                  <a:cubicBezTo>
                    <a:pt x="6263" y="2509"/>
                    <a:pt x="5962" y="1233"/>
                    <a:pt x="5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4"/>
            <p:cNvSpPr/>
            <p:nvPr/>
          </p:nvSpPr>
          <p:spPr>
            <a:xfrm>
              <a:off x="6368506" y="2926"/>
              <a:ext cx="671719" cy="247283"/>
            </a:xfrm>
            <a:custGeom>
              <a:avLst/>
              <a:gdLst/>
              <a:ahLst/>
              <a:cxnLst/>
              <a:rect l="l" t="t" r="r" b="b"/>
              <a:pathLst>
                <a:path w="10306" h="3794" extrusionOk="0">
                  <a:moveTo>
                    <a:pt x="8858" y="416"/>
                  </a:moveTo>
                  <a:lnTo>
                    <a:pt x="8858" y="416"/>
                  </a:lnTo>
                  <a:cubicBezTo>
                    <a:pt x="7755" y="631"/>
                    <a:pt x="6651" y="1061"/>
                    <a:pt x="5576" y="1333"/>
                  </a:cubicBezTo>
                  <a:cubicBezTo>
                    <a:pt x="4716" y="1562"/>
                    <a:pt x="3842" y="1749"/>
                    <a:pt x="2968" y="1935"/>
                  </a:cubicBezTo>
                  <a:cubicBezTo>
                    <a:pt x="2495" y="2035"/>
                    <a:pt x="2022" y="2150"/>
                    <a:pt x="1549" y="2265"/>
                  </a:cubicBezTo>
                  <a:cubicBezTo>
                    <a:pt x="1190" y="2365"/>
                    <a:pt x="861" y="2523"/>
                    <a:pt x="488" y="2551"/>
                  </a:cubicBezTo>
                  <a:cubicBezTo>
                    <a:pt x="345" y="2351"/>
                    <a:pt x="287" y="2107"/>
                    <a:pt x="316" y="1863"/>
                  </a:cubicBezTo>
                  <a:cubicBezTo>
                    <a:pt x="345" y="1634"/>
                    <a:pt x="431" y="1405"/>
                    <a:pt x="545" y="1218"/>
                  </a:cubicBezTo>
                  <a:cubicBezTo>
                    <a:pt x="3326" y="903"/>
                    <a:pt x="6078" y="545"/>
                    <a:pt x="8858" y="416"/>
                  </a:cubicBezTo>
                  <a:close/>
                  <a:moveTo>
                    <a:pt x="1577" y="0"/>
                  </a:moveTo>
                  <a:cubicBezTo>
                    <a:pt x="1477" y="57"/>
                    <a:pt x="1391" y="115"/>
                    <a:pt x="1305" y="186"/>
                  </a:cubicBezTo>
                  <a:cubicBezTo>
                    <a:pt x="775" y="588"/>
                    <a:pt x="1" y="1276"/>
                    <a:pt x="130" y="2035"/>
                  </a:cubicBezTo>
                  <a:cubicBezTo>
                    <a:pt x="173" y="2265"/>
                    <a:pt x="259" y="2465"/>
                    <a:pt x="388" y="2666"/>
                  </a:cubicBezTo>
                  <a:cubicBezTo>
                    <a:pt x="980" y="3545"/>
                    <a:pt x="2369" y="3793"/>
                    <a:pt x="3611" y="3793"/>
                  </a:cubicBezTo>
                  <a:cubicBezTo>
                    <a:pt x="4232" y="3793"/>
                    <a:pt x="4816" y="3731"/>
                    <a:pt x="5246" y="3655"/>
                  </a:cubicBezTo>
                  <a:cubicBezTo>
                    <a:pt x="7239" y="3311"/>
                    <a:pt x="9016" y="2193"/>
                    <a:pt x="10177" y="545"/>
                  </a:cubicBezTo>
                  <a:cubicBezTo>
                    <a:pt x="10148" y="516"/>
                    <a:pt x="10120" y="502"/>
                    <a:pt x="10091" y="487"/>
                  </a:cubicBezTo>
                  <a:cubicBezTo>
                    <a:pt x="8916" y="1820"/>
                    <a:pt x="7611" y="2953"/>
                    <a:pt x="5805" y="3354"/>
                  </a:cubicBezTo>
                  <a:cubicBezTo>
                    <a:pt x="5152" y="3522"/>
                    <a:pt x="4478" y="3601"/>
                    <a:pt x="3803" y="3601"/>
                  </a:cubicBezTo>
                  <a:cubicBezTo>
                    <a:pt x="3500" y="3601"/>
                    <a:pt x="3197" y="3586"/>
                    <a:pt x="2896" y="3554"/>
                  </a:cubicBezTo>
                  <a:cubicBezTo>
                    <a:pt x="4143" y="3053"/>
                    <a:pt x="5375" y="2480"/>
                    <a:pt x="6622" y="1978"/>
                  </a:cubicBezTo>
                  <a:cubicBezTo>
                    <a:pt x="7783" y="1519"/>
                    <a:pt x="8973" y="1075"/>
                    <a:pt x="10062" y="444"/>
                  </a:cubicBezTo>
                  <a:cubicBezTo>
                    <a:pt x="10048" y="430"/>
                    <a:pt x="10034" y="416"/>
                    <a:pt x="10019" y="401"/>
                  </a:cubicBezTo>
                  <a:cubicBezTo>
                    <a:pt x="7540" y="1376"/>
                    <a:pt x="5146" y="2523"/>
                    <a:pt x="2681" y="3511"/>
                  </a:cubicBezTo>
                  <a:cubicBezTo>
                    <a:pt x="2036" y="3411"/>
                    <a:pt x="1047" y="3196"/>
                    <a:pt x="588" y="2666"/>
                  </a:cubicBezTo>
                  <a:cubicBezTo>
                    <a:pt x="1233" y="2594"/>
                    <a:pt x="1893" y="2322"/>
                    <a:pt x="2523" y="2193"/>
                  </a:cubicBezTo>
                  <a:cubicBezTo>
                    <a:pt x="3398" y="2007"/>
                    <a:pt x="4286" y="1835"/>
                    <a:pt x="5146" y="1634"/>
                  </a:cubicBezTo>
                  <a:cubicBezTo>
                    <a:pt x="6006" y="1419"/>
                    <a:pt x="6866" y="1190"/>
                    <a:pt x="7726" y="946"/>
                  </a:cubicBezTo>
                  <a:cubicBezTo>
                    <a:pt x="8471" y="717"/>
                    <a:pt x="9217" y="459"/>
                    <a:pt x="10005" y="387"/>
                  </a:cubicBezTo>
                  <a:cubicBezTo>
                    <a:pt x="10005" y="373"/>
                    <a:pt x="9991" y="373"/>
                    <a:pt x="9976" y="358"/>
                  </a:cubicBezTo>
                  <a:lnTo>
                    <a:pt x="9976" y="344"/>
                  </a:lnTo>
                  <a:cubicBezTo>
                    <a:pt x="10091" y="344"/>
                    <a:pt x="10206" y="373"/>
                    <a:pt x="10306" y="401"/>
                  </a:cubicBezTo>
                  <a:cubicBezTo>
                    <a:pt x="10306" y="373"/>
                    <a:pt x="10306" y="344"/>
                    <a:pt x="10277" y="330"/>
                  </a:cubicBezTo>
                  <a:lnTo>
                    <a:pt x="10263" y="301"/>
                  </a:lnTo>
                  <a:cubicBezTo>
                    <a:pt x="10120" y="201"/>
                    <a:pt x="9991" y="100"/>
                    <a:pt x="9862" y="0"/>
                  </a:cubicBezTo>
                  <a:lnTo>
                    <a:pt x="9116" y="0"/>
                  </a:lnTo>
                  <a:cubicBezTo>
                    <a:pt x="9374" y="86"/>
                    <a:pt x="9632" y="186"/>
                    <a:pt x="9905" y="287"/>
                  </a:cubicBezTo>
                  <a:cubicBezTo>
                    <a:pt x="9862" y="287"/>
                    <a:pt x="9804" y="287"/>
                    <a:pt x="9761" y="301"/>
                  </a:cubicBezTo>
                  <a:cubicBezTo>
                    <a:pt x="9361" y="276"/>
                    <a:pt x="8960" y="265"/>
                    <a:pt x="8559" y="265"/>
                  </a:cubicBezTo>
                  <a:cubicBezTo>
                    <a:pt x="5915" y="265"/>
                    <a:pt x="3261" y="748"/>
                    <a:pt x="660" y="1046"/>
                  </a:cubicBezTo>
                  <a:cubicBezTo>
                    <a:pt x="1004" y="616"/>
                    <a:pt x="1434" y="258"/>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4"/>
            <p:cNvSpPr/>
            <p:nvPr/>
          </p:nvSpPr>
          <p:spPr>
            <a:xfrm>
              <a:off x="6087330" y="2926"/>
              <a:ext cx="1765658" cy="831404"/>
            </a:xfrm>
            <a:custGeom>
              <a:avLst/>
              <a:gdLst/>
              <a:ahLst/>
              <a:cxnLst/>
              <a:rect l="l" t="t" r="r" b="b"/>
              <a:pathLst>
                <a:path w="27090" h="12756" extrusionOk="0">
                  <a:moveTo>
                    <a:pt x="24624" y="0"/>
                  </a:moveTo>
                  <a:cubicBezTo>
                    <a:pt x="22058" y="502"/>
                    <a:pt x="19550" y="1175"/>
                    <a:pt x="17085" y="2035"/>
                  </a:cubicBezTo>
                  <a:cubicBezTo>
                    <a:pt x="16612" y="1663"/>
                    <a:pt x="16125" y="1319"/>
                    <a:pt x="15623" y="989"/>
                  </a:cubicBezTo>
                  <a:cubicBezTo>
                    <a:pt x="15322" y="760"/>
                    <a:pt x="14978" y="559"/>
                    <a:pt x="14620" y="401"/>
                  </a:cubicBezTo>
                  <a:cubicBezTo>
                    <a:pt x="14620" y="444"/>
                    <a:pt x="14577" y="487"/>
                    <a:pt x="14534" y="487"/>
                  </a:cubicBezTo>
                  <a:cubicBezTo>
                    <a:pt x="14520" y="502"/>
                    <a:pt x="14505" y="516"/>
                    <a:pt x="14491" y="545"/>
                  </a:cubicBezTo>
                  <a:cubicBezTo>
                    <a:pt x="14792" y="788"/>
                    <a:pt x="15207" y="960"/>
                    <a:pt x="15508" y="1175"/>
                  </a:cubicBezTo>
                  <a:cubicBezTo>
                    <a:pt x="15938" y="1491"/>
                    <a:pt x="16354" y="1820"/>
                    <a:pt x="16798" y="2136"/>
                  </a:cubicBezTo>
                  <a:cubicBezTo>
                    <a:pt x="16196" y="2336"/>
                    <a:pt x="15609" y="2551"/>
                    <a:pt x="15007" y="2766"/>
                  </a:cubicBezTo>
                  <a:cubicBezTo>
                    <a:pt x="11080" y="4199"/>
                    <a:pt x="6981" y="6220"/>
                    <a:pt x="3627" y="8972"/>
                  </a:cubicBezTo>
                  <a:cubicBezTo>
                    <a:pt x="3277" y="8927"/>
                    <a:pt x="2917" y="8877"/>
                    <a:pt x="2563" y="8877"/>
                  </a:cubicBezTo>
                  <a:cubicBezTo>
                    <a:pt x="2350" y="8877"/>
                    <a:pt x="2140" y="8895"/>
                    <a:pt x="1935" y="8944"/>
                  </a:cubicBezTo>
                  <a:cubicBezTo>
                    <a:pt x="2036" y="8944"/>
                    <a:pt x="2079" y="9073"/>
                    <a:pt x="2021" y="9144"/>
                  </a:cubicBezTo>
                  <a:cubicBezTo>
                    <a:pt x="2007" y="9144"/>
                    <a:pt x="1993" y="9159"/>
                    <a:pt x="1993" y="9159"/>
                  </a:cubicBezTo>
                  <a:cubicBezTo>
                    <a:pt x="2097" y="9152"/>
                    <a:pt x="2202" y="9148"/>
                    <a:pt x="2308" y="9148"/>
                  </a:cubicBezTo>
                  <a:cubicBezTo>
                    <a:pt x="2637" y="9148"/>
                    <a:pt x="2968" y="9183"/>
                    <a:pt x="3283" y="9259"/>
                  </a:cubicBezTo>
                  <a:cubicBezTo>
                    <a:pt x="2079" y="10276"/>
                    <a:pt x="975" y="11423"/>
                    <a:pt x="1" y="12684"/>
                  </a:cubicBezTo>
                  <a:cubicBezTo>
                    <a:pt x="29" y="12699"/>
                    <a:pt x="58" y="12713"/>
                    <a:pt x="87" y="12727"/>
                  </a:cubicBezTo>
                  <a:lnTo>
                    <a:pt x="87" y="12713"/>
                  </a:lnTo>
                  <a:cubicBezTo>
                    <a:pt x="108" y="12692"/>
                    <a:pt x="134" y="12682"/>
                    <a:pt x="161" y="12682"/>
                  </a:cubicBezTo>
                  <a:cubicBezTo>
                    <a:pt x="206" y="12682"/>
                    <a:pt x="249" y="12711"/>
                    <a:pt x="259" y="12756"/>
                  </a:cubicBezTo>
                  <a:cubicBezTo>
                    <a:pt x="1176" y="11867"/>
                    <a:pt x="2093" y="11022"/>
                    <a:pt x="3053" y="10219"/>
                  </a:cubicBezTo>
                  <a:lnTo>
                    <a:pt x="3053" y="10219"/>
                  </a:lnTo>
                  <a:cubicBezTo>
                    <a:pt x="2810" y="10792"/>
                    <a:pt x="2724" y="11409"/>
                    <a:pt x="2781" y="12025"/>
                  </a:cubicBezTo>
                  <a:cubicBezTo>
                    <a:pt x="2824" y="11982"/>
                    <a:pt x="2853" y="11925"/>
                    <a:pt x="2896" y="11882"/>
                  </a:cubicBezTo>
                  <a:cubicBezTo>
                    <a:pt x="2939" y="11165"/>
                    <a:pt x="3154" y="10463"/>
                    <a:pt x="3498" y="9832"/>
                  </a:cubicBezTo>
                  <a:cubicBezTo>
                    <a:pt x="6493" y="7353"/>
                    <a:pt x="9833" y="5317"/>
                    <a:pt x="13416" y="3798"/>
                  </a:cubicBezTo>
                  <a:cubicBezTo>
                    <a:pt x="13860" y="3468"/>
                    <a:pt x="14333" y="3182"/>
                    <a:pt x="14835" y="2967"/>
                  </a:cubicBezTo>
                  <a:cubicBezTo>
                    <a:pt x="14852" y="2958"/>
                    <a:pt x="14868" y="2955"/>
                    <a:pt x="14883" y="2955"/>
                  </a:cubicBezTo>
                  <a:cubicBezTo>
                    <a:pt x="14968" y="2955"/>
                    <a:pt x="15010" y="3078"/>
                    <a:pt x="14949" y="3139"/>
                  </a:cubicBezTo>
                  <a:cubicBezTo>
                    <a:pt x="14949" y="3153"/>
                    <a:pt x="14949" y="3167"/>
                    <a:pt x="14964" y="3182"/>
                  </a:cubicBezTo>
                  <a:cubicBezTo>
                    <a:pt x="18877" y="1691"/>
                    <a:pt x="22947" y="487"/>
                    <a:pt x="27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14"/>
            <p:cNvSpPr/>
            <p:nvPr/>
          </p:nvSpPr>
          <p:spPr>
            <a:xfrm>
              <a:off x="7520323" y="1166866"/>
              <a:ext cx="1043" cy="1955"/>
            </a:xfrm>
            <a:custGeom>
              <a:avLst/>
              <a:gdLst/>
              <a:ahLst/>
              <a:cxnLst/>
              <a:rect l="l" t="t" r="r" b="b"/>
              <a:pathLst>
                <a:path w="16" h="30" extrusionOk="0">
                  <a:moveTo>
                    <a:pt x="15" y="0"/>
                  </a:moveTo>
                  <a:lnTo>
                    <a:pt x="1" y="15"/>
                  </a:lnTo>
                  <a:cubicBezTo>
                    <a:pt x="1" y="15"/>
                    <a:pt x="1" y="15"/>
                    <a:pt x="1" y="29"/>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14"/>
            <p:cNvSpPr/>
            <p:nvPr/>
          </p:nvSpPr>
          <p:spPr>
            <a:xfrm>
              <a:off x="6074229" y="840848"/>
              <a:ext cx="11276" cy="6583"/>
            </a:xfrm>
            <a:custGeom>
              <a:avLst/>
              <a:gdLst/>
              <a:ahLst/>
              <a:cxnLst/>
              <a:rect l="l" t="t" r="r" b="b"/>
              <a:pathLst>
                <a:path w="173" h="101" extrusionOk="0">
                  <a:moveTo>
                    <a:pt x="58" y="0"/>
                  </a:moveTo>
                  <a:cubicBezTo>
                    <a:pt x="44" y="29"/>
                    <a:pt x="30" y="43"/>
                    <a:pt x="15" y="72"/>
                  </a:cubicBezTo>
                  <a:cubicBezTo>
                    <a:pt x="1" y="72"/>
                    <a:pt x="1" y="86"/>
                    <a:pt x="1" y="101"/>
                  </a:cubicBezTo>
                  <a:cubicBezTo>
                    <a:pt x="44" y="86"/>
                    <a:pt x="87" y="72"/>
                    <a:pt x="130" y="58"/>
                  </a:cubicBezTo>
                  <a:lnTo>
                    <a:pt x="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14"/>
            <p:cNvSpPr/>
            <p:nvPr/>
          </p:nvSpPr>
          <p:spPr>
            <a:xfrm>
              <a:off x="7024322" y="30887"/>
              <a:ext cx="4693" cy="2868"/>
            </a:xfrm>
            <a:custGeom>
              <a:avLst/>
              <a:gdLst/>
              <a:ahLst/>
              <a:cxnLst/>
              <a:rect l="l" t="t" r="r" b="b"/>
              <a:pathLst>
                <a:path w="72" h="44" extrusionOk="0">
                  <a:moveTo>
                    <a:pt x="43" y="1"/>
                  </a:moveTo>
                  <a:cubicBezTo>
                    <a:pt x="29" y="1"/>
                    <a:pt x="15" y="15"/>
                    <a:pt x="0" y="15"/>
                  </a:cubicBezTo>
                  <a:cubicBezTo>
                    <a:pt x="15" y="30"/>
                    <a:pt x="29" y="44"/>
                    <a:pt x="29" y="44"/>
                  </a:cubicBezTo>
                  <a:cubicBezTo>
                    <a:pt x="43" y="30"/>
                    <a:pt x="58" y="30"/>
                    <a:pt x="72" y="15"/>
                  </a:cubicBez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14"/>
            <p:cNvSpPr/>
            <p:nvPr/>
          </p:nvSpPr>
          <p:spPr>
            <a:xfrm>
              <a:off x="7020541" y="28084"/>
              <a:ext cx="3845" cy="1043"/>
            </a:xfrm>
            <a:custGeom>
              <a:avLst/>
              <a:gdLst/>
              <a:ahLst/>
              <a:cxnLst/>
              <a:rect l="l" t="t" r="r" b="b"/>
              <a:pathLst>
                <a:path w="59" h="16" extrusionOk="0">
                  <a:moveTo>
                    <a:pt x="1" y="1"/>
                  </a:moveTo>
                  <a:lnTo>
                    <a:pt x="15" y="1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14"/>
            <p:cNvSpPr/>
            <p:nvPr/>
          </p:nvSpPr>
          <p:spPr>
            <a:xfrm>
              <a:off x="6208756" y="586721"/>
              <a:ext cx="1043" cy="1043"/>
            </a:xfrm>
            <a:custGeom>
              <a:avLst/>
              <a:gdLst/>
              <a:ahLst/>
              <a:cxnLst/>
              <a:rect l="l" t="t" r="r" b="b"/>
              <a:pathLst>
                <a:path w="16" h="16" extrusionOk="0">
                  <a:moveTo>
                    <a:pt x="15" y="1"/>
                  </a:moveTo>
                  <a:lnTo>
                    <a:pt x="1" y="15"/>
                  </a:lnTo>
                  <a:lnTo>
                    <a:pt x="1" y="15"/>
                  </a:lnTo>
                  <a:cubicBezTo>
                    <a:pt x="1" y="15"/>
                    <a:pt x="15"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14"/>
            <p:cNvSpPr/>
            <p:nvPr/>
          </p:nvSpPr>
          <p:spPr>
            <a:xfrm>
              <a:off x="6195720" y="592326"/>
              <a:ext cx="7495" cy="2868"/>
            </a:xfrm>
            <a:custGeom>
              <a:avLst/>
              <a:gdLst/>
              <a:ahLst/>
              <a:cxnLst/>
              <a:rect l="l" t="t" r="r" b="b"/>
              <a:pathLst>
                <a:path w="115" h="44" extrusionOk="0">
                  <a:moveTo>
                    <a:pt x="29" y="1"/>
                  </a:moveTo>
                  <a:cubicBezTo>
                    <a:pt x="14" y="15"/>
                    <a:pt x="0" y="30"/>
                    <a:pt x="0" y="44"/>
                  </a:cubicBezTo>
                  <a:lnTo>
                    <a:pt x="57" y="44"/>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14"/>
            <p:cNvSpPr/>
            <p:nvPr/>
          </p:nvSpPr>
          <p:spPr>
            <a:xfrm>
              <a:off x="7032730" y="220554"/>
              <a:ext cx="978" cy="978"/>
            </a:xfrm>
            <a:custGeom>
              <a:avLst/>
              <a:gdLst/>
              <a:ahLst/>
              <a:cxnLst/>
              <a:rect l="l" t="t" r="r" b="b"/>
              <a:pathLst>
                <a:path w="15" h="15" extrusionOk="0">
                  <a:moveTo>
                    <a:pt x="15" y="0"/>
                  </a:moveTo>
                  <a:cubicBezTo>
                    <a:pt x="15" y="0"/>
                    <a:pt x="0" y="15"/>
                    <a:pt x="0" y="15"/>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14"/>
            <p:cNvSpPr/>
            <p:nvPr/>
          </p:nvSpPr>
          <p:spPr>
            <a:xfrm>
              <a:off x="7539028" y="2926"/>
              <a:ext cx="866013" cy="1405944"/>
            </a:xfrm>
            <a:custGeom>
              <a:avLst/>
              <a:gdLst/>
              <a:ahLst/>
              <a:cxnLst/>
              <a:rect l="l" t="t" r="r" b="b"/>
              <a:pathLst>
                <a:path w="13287" h="21571" extrusionOk="0">
                  <a:moveTo>
                    <a:pt x="12384" y="0"/>
                  </a:moveTo>
                  <a:cubicBezTo>
                    <a:pt x="12742" y="2766"/>
                    <a:pt x="12757" y="5547"/>
                    <a:pt x="11725" y="8155"/>
                  </a:cubicBezTo>
                  <a:cubicBezTo>
                    <a:pt x="11624" y="8413"/>
                    <a:pt x="11510" y="8657"/>
                    <a:pt x="11381" y="8886"/>
                  </a:cubicBezTo>
                  <a:cubicBezTo>
                    <a:pt x="11424" y="8958"/>
                    <a:pt x="11467" y="9015"/>
                    <a:pt x="11495" y="9087"/>
                  </a:cubicBezTo>
                  <a:cubicBezTo>
                    <a:pt x="11500" y="9086"/>
                    <a:pt x="11505" y="9086"/>
                    <a:pt x="11510" y="9086"/>
                  </a:cubicBezTo>
                  <a:cubicBezTo>
                    <a:pt x="11629" y="9086"/>
                    <a:pt x="11677" y="9247"/>
                    <a:pt x="11567" y="9316"/>
                  </a:cubicBezTo>
                  <a:cubicBezTo>
                    <a:pt x="11395" y="9402"/>
                    <a:pt x="11209" y="9488"/>
                    <a:pt x="11022" y="9560"/>
                  </a:cubicBezTo>
                  <a:cubicBezTo>
                    <a:pt x="9403" y="12226"/>
                    <a:pt x="6550" y="14204"/>
                    <a:pt x="3670" y="15794"/>
                  </a:cubicBezTo>
                  <a:cubicBezTo>
                    <a:pt x="3670" y="15809"/>
                    <a:pt x="3670" y="15809"/>
                    <a:pt x="3670" y="15823"/>
                  </a:cubicBezTo>
                  <a:lnTo>
                    <a:pt x="3684" y="15823"/>
                  </a:lnTo>
                  <a:cubicBezTo>
                    <a:pt x="3837" y="15837"/>
                    <a:pt x="3801" y="16082"/>
                    <a:pt x="3653" y="16082"/>
                  </a:cubicBezTo>
                  <a:cubicBezTo>
                    <a:pt x="3649" y="16082"/>
                    <a:pt x="3645" y="16082"/>
                    <a:pt x="3641" y="16081"/>
                  </a:cubicBezTo>
                  <a:lnTo>
                    <a:pt x="3584" y="16081"/>
                  </a:lnTo>
                  <a:lnTo>
                    <a:pt x="3584" y="16067"/>
                  </a:lnTo>
                  <a:cubicBezTo>
                    <a:pt x="3469" y="16067"/>
                    <a:pt x="3340" y="16052"/>
                    <a:pt x="3225" y="16038"/>
                  </a:cubicBezTo>
                  <a:cubicBezTo>
                    <a:pt x="2179" y="16597"/>
                    <a:pt x="1133" y="17113"/>
                    <a:pt x="158" y="17586"/>
                  </a:cubicBezTo>
                  <a:cubicBezTo>
                    <a:pt x="201" y="17629"/>
                    <a:pt x="215" y="17686"/>
                    <a:pt x="172" y="17729"/>
                  </a:cubicBezTo>
                  <a:lnTo>
                    <a:pt x="158" y="17772"/>
                  </a:lnTo>
                  <a:lnTo>
                    <a:pt x="144" y="17772"/>
                  </a:lnTo>
                  <a:cubicBezTo>
                    <a:pt x="101" y="17830"/>
                    <a:pt x="43" y="17887"/>
                    <a:pt x="0" y="17944"/>
                  </a:cubicBezTo>
                  <a:cubicBezTo>
                    <a:pt x="2064" y="17113"/>
                    <a:pt x="4057" y="16110"/>
                    <a:pt x="5949" y="14935"/>
                  </a:cubicBezTo>
                  <a:cubicBezTo>
                    <a:pt x="6049" y="15594"/>
                    <a:pt x="6106" y="16267"/>
                    <a:pt x="6121" y="16941"/>
                  </a:cubicBezTo>
                  <a:cubicBezTo>
                    <a:pt x="4745" y="18518"/>
                    <a:pt x="2924" y="19750"/>
                    <a:pt x="1720" y="21484"/>
                  </a:cubicBezTo>
                  <a:cubicBezTo>
                    <a:pt x="1763" y="21499"/>
                    <a:pt x="1778" y="21527"/>
                    <a:pt x="1792" y="21570"/>
                  </a:cubicBezTo>
                  <a:cubicBezTo>
                    <a:pt x="2638" y="20840"/>
                    <a:pt x="3383" y="19937"/>
                    <a:pt x="4157" y="19134"/>
                  </a:cubicBezTo>
                  <a:cubicBezTo>
                    <a:pt x="4802" y="18475"/>
                    <a:pt x="5504" y="17887"/>
                    <a:pt x="6121" y="17199"/>
                  </a:cubicBezTo>
                  <a:lnTo>
                    <a:pt x="6121" y="17199"/>
                  </a:lnTo>
                  <a:cubicBezTo>
                    <a:pt x="6121" y="17744"/>
                    <a:pt x="6078" y="18303"/>
                    <a:pt x="5992" y="18847"/>
                  </a:cubicBezTo>
                  <a:lnTo>
                    <a:pt x="6006" y="18833"/>
                  </a:lnTo>
                  <a:lnTo>
                    <a:pt x="6035" y="18804"/>
                  </a:lnTo>
                  <a:cubicBezTo>
                    <a:pt x="6061" y="18784"/>
                    <a:pt x="6091" y="18774"/>
                    <a:pt x="6119" y="18774"/>
                  </a:cubicBezTo>
                  <a:cubicBezTo>
                    <a:pt x="6152" y="18774"/>
                    <a:pt x="6183" y="18788"/>
                    <a:pt x="6207" y="18819"/>
                  </a:cubicBezTo>
                  <a:cubicBezTo>
                    <a:pt x="6651" y="17629"/>
                    <a:pt x="6422" y="16009"/>
                    <a:pt x="6164" y="14777"/>
                  </a:cubicBezTo>
                  <a:cubicBezTo>
                    <a:pt x="7654" y="13831"/>
                    <a:pt x="9016" y="12684"/>
                    <a:pt x="10191" y="11366"/>
                  </a:cubicBezTo>
                  <a:lnTo>
                    <a:pt x="10191" y="11366"/>
                  </a:lnTo>
                  <a:cubicBezTo>
                    <a:pt x="10162" y="11853"/>
                    <a:pt x="10177" y="12340"/>
                    <a:pt x="10234" y="12813"/>
                  </a:cubicBezTo>
                  <a:cubicBezTo>
                    <a:pt x="10248" y="12799"/>
                    <a:pt x="10248" y="12799"/>
                    <a:pt x="10263" y="12785"/>
                  </a:cubicBezTo>
                  <a:cubicBezTo>
                    <a:pt x="10282" y="12760"/>
                    <a:pt x="10309" y="12748"/>
                    <a:pt x="10336" y="12748"/>
                  </a:cubicBezTo>
                  <a:cubicBezTo>
                    <a:pt x="10370" y="12748"/>
                    <a:pt x="10404" y="12767"/>
                    <a:pt x="10420" y="12799"/>
                  </a:cubicBezTo>
                  <a:cubicBezTo>
                    <a:pt x="10406" y="12226"/>
                    <a:pt x="10435" y="11638"/>
                    <a:pt x="10449" y="11065"/>
                  </a:cubicBezTo>
                  <a:cubicBezTo>
                    <a:pt x="11022" y="10377"/>
                    <a:pt x="11524" y="9617"/>
                    <a:pt x="11911" y="8815"/>
                  </a:cubicBezTo>
                  <a:cubicBezTo>
                    <a:pt x="13230" y="6048"/>
                    <a:pt x="13287" y="3010"/>
                    <a:pt x="12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14"/>
            <p:cNvSpPr/>
            <p:nvPr/>
          </p:nvSpPr>
          <p:spPr>
            <a:xfrm>
              <a:off x="6081725" y="833352"/>
              <a:ext cx="8473" cy="3780"/>
            </a:xfrm>
            <a:custGeom>
              <a:avLst/>
              <a:gdLst/>
              <a:ahLst/>
              <a:cxnLst/>
              <a:rect l="l" t="t" r="r" b="b"/>
              <a:pathLst>
                <a:path w="130" h="58" extrusionOk="0">
                  <a:moveTo>
                    <a:pt x="44" y="1"/>
                  </a:moveTo>
                  <a:cubicBezTo>
                    <a:pt x="29" y="15"/>
                    <a:pt x="15" y="29"/>
                    <a:pt x="1" y="44"/>
                  </a:cubicBezTo>
                  <a:cubicBezTo>
                    <a:pt x="44" y="44"/>
                    <a:pt x="72" y="58"/>
                    <a:pt x="115" y="58"/>
                  </a:cubicBezTo>
                  <a:lnTo>
                    <a:pt x="130" y="29"/>
                  </a:lnTo>
                  <a:cubicBezTo>
                    <a:pt x="101" y="29"/>
                    <a:pt x="72" y="15"/>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14"/>
            <p:cNvSpPr/>
            <p:nvPr/>
          </p:nvSpPr>
          <p:spPr>
            <a:xfrm>
              <a:off x="7040160" y="215861"/>
              <a:ext cx="4758" cy="2868"/>
            </a:xfrm>
            <a:custGeom>
              <a:avLst/>
              <a:gdLst/>
              <a:ahLst/>
              <a:cxnLst/>
              <a:rect l="l" t="t" r="r" b="b"/>
              <a:pathLst>
                <a:path w="73" h="44" extrusionOk="0">
                  <a:moveTo>
                    <a:pt x="73" y="1"/>
                  </a:moveTo>
                  <a:lnTo>
                    <a:pt x="15" y="15"/>
                  </a:lnTo>
                  <a:lnTo>
                    <a:pt x="1" y="44"/>
                  </a:lnTo>
                  <a:cubicBezTo>
                    <a:pt x="15" y="29"/>
                    <a:pt x="30" y="29"/>
                    <a:pt x="58" y="15"/>
                  </a:cubicBezTo>
                  <a:cubicBezTo>
                    <a:pt x="58" y="15"/>
                    <a:pt x="72"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14"/>
            <p:cNvSpPr/>
            <p:nvPr/>
          </p:nvSpPr>
          <p:spPr>
            <a:xfrm>
              <a:off x="7937002" y="1240647"/>
              <a:ext cx="1890" cy="1955"/>
            </a:xfrm>
            <a:custGeom>
              <a:avLst/>
              <a:gdLst/>
              <a:ahLst/>
              <a:cxnLst/>
              <a:rect l="l" t="t" r="r" b="b"/>
              <a:pathLst>
                <a:path w="29" h="30" extrusionOk="0">
                  <a:moveTo>
                    <a:pt x="29" y="1"/>
                  </a:moveTo>
                  <a:lnTo>
                    <a:pt x="0" y="15"/>
                  </a:lnTo>
                  <a:lnTo>
                    <a:pt x="0" y="29"/>
                  </a:lnTo>
                  <a:cubicBezTo>
                    <a:pt x="15" y="15"/>
                    <a:pt x="29" y="1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4"/>
            <p:cNvSpPr/>
            <p:nvPr/>
          </p:nvSpPr>
          <p:spPr>
            <a:xfrm>
              <a:off x="7749226" y="1032339"/>
              <a:ext cx="39954" cy="18771"/>
            </a:xfrm>
            <a:custGeom>
              <a:avLst/>
              <a:gdLst/>
              <a:ahLst/>
              <a:cxnLst/>
              <a:rect l="l" t="t" r="r" b="b"/>
              <a:pathLst>
                <a:path w="613" h="288" extrusionOk="0">
                  <a:moveTo>
                    <a:pt x="445" y="0"/>
                  </a:moveTo>
                  <a:cubicBezTo>
                    <a:pt x="301" y="86"/>
                    <a:pt x="144" y="158"/>
                    <a:pt x="0" y="244"/>
                  </a:cubicBezTo>
                  <a:cubicBezTo>
                    <a:pt x="115" y="258"/>
                    <a:pt x="244" y="273"/>
                    <a:pt x="359" y="273"/>
                  </a:cubicBezTo>
                  <a:lnTo>
                    <a:pt x="359" y="287"/>
                  </a:lnTo>
                  <a:lnTo>
                    <a:pt x="416" y="287"/>
                  </a:lnTo>
                  <a:cubicBezTo>
                    <a:pt x="420" y="288"/>
                    <a:pt x="424" y="288"/>
                    <a:pt x="428" y="288"/>
                  </a:cubicBezTo>
                  <a:cubicBezTo>
                    <a:pt x="576" y="288"/>
                    <a:pt x="612" y="43"/>
                    <a:pt x="459" y="29"/>
                  </a:cubicBezTo>
                  <a:lnTo>
                    <a:pt x="445" y="29"/>
                  </a:lnTo>
                  <a:cubicBezTo>
                    <a:pt x="445" y="29"/>
                    <a:pt x="445" y="15"/>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4"/>
            <p:cNvSpPr/>
            <p:nvPr/>
          </p:nvSpPr>
          <p:spPr>
            <a:xfrm>
              <a:off x="8257415" y="582093"/>
              <a:ext cx="42756" cy="43930"/>
            </a:xfrm>
            <a:custGeom>
              <a:avLst/>
              <a:gdLst/>
              <a:ahLst/>
              <a:cxnLst/>
              <a:rect l="l" t="t" r="r" b="b"/>
              <a:pathLst>
                <a:path w="656" h="674" extrusionOk="0">
                  <a:moveTo>
                    <a:pt x="359" y="0"/>
                  </a:moveTo>
                  <a:cubicBezTo>
                    <a:pt x="244" y="230"/>
                    <a:pt x="129" y="459"/>
                    <a:pt x="0" y="674"/>
                  </a:cubicBezTo>
                  <a:cubicBezTo>
                    <a:pt x="187" y="602"/>
                    <a:pt x="373" y="516"/>
                    <a:pt x="545" y="430"/>
                  </a:cubicBezTo>
                  <a:cubicBezTo>
                    <a:pt x="655" y="375"/>
                    <a:pt x="620" y="200"/>
                    <a:pt x="489" y="200"/>
                  </a:cubicBezTo>
                  <a:cubicBezTo>
                    <a:pt x="484" y="200"/>
                    <a:pt x="479" y="200"/>
                    <a:pt x="473" y="201"/>
                  </a:cubicBezTo>
                  <a:cubicBezTo>
                    <a:pt x="445" y="129"/>
                    <a:pt x="402" y="72"/>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4"/>
            <p:cNvSpPr/>
            <p:nvPr/>
          </p:nvSpPr>
          <p:spPr>
            <a:xfrm>
              <a:off x="7520323" y="1149137"/>
              <a:ext cx="32784" cy="26658"/>
            </a:xfrm>
            <a:custGeom>
              <a:avLst/>
              <a:gdLst/>
              <a:ahLst/>
              <a:cxnLst/>
              <a:rect l="l" t="t" r="r" b="b"/>
              <a:pathLst>
                <a:path w="503" h="409" extrusionOk="0">
                  <a:moveTo>
                    <a:pt x="445" y="0"/>
                  </a:moveTo>
                  <a:lnTo>
                    <a:pt x="58" y="186"/>
                  </a:lnTo>
                  <a:cubicBezTo>
                    <a:pt x="29" y="201"/>
                    <a:pt x="1" y="244"/>
                    <a:pt x="1" y="287"/>
                  </a:cubicBezTo>
                  <a:lnTo>
                    <a:pt x="15" y="272"/>
                  </a:lnTo>
                  <a:lnTo>
                    <a:pt x="15" y="287"/>
                  </a:lnTo>
                  <a:lnTo>
                    <a:pt x="1" y="301"/>
                  </a:lnTo>
                  <a:cubicBezTo>
                    <a:pt x="1" y="360"/>
                    <a:pt x="59" y="409"/>
                    <a:pt x="127" y="409"/>
                  </a:cubicBezTo>
                  <a:cubicBezTo>
                    <a:pt x="142" y="409"/>
                    <a:pt x="157" y="407"/>
                    <a:pt x="173" y="401"/>
                  </a:cubicBezTo>
                  <a:cubicBezTo>
                    <a:pt x="201" y="387"/>
                    <a:pt x="244" y="373"/>
                    <a:pt x="287" y="358"/>
                  </a:cubicBezTo>
                  <a:cubicBezTo>
                    <a:pt x="330" y="301"/>
                    <a:pt x="388" y="244"/>
                    <a:pt x="431" y="186"/>
                  </a:cubicBezTo>
                  <a:lnTo>
                    <a:pt x="445" y="186"/>
                  </a:lnTo>
                  <a:lnTo>
                    <a:pt x="459" y="143"/>
                  </a:lnTo>
                  <a:cubicBezTo>
                    <a:pt x="502" y="100"/>
                    <a:pt x="488" y="43"/>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4"/>
            <p:cNvSpPr/>
            <p:nvPr/>
          </p:nvSpPr>
          <p:spPr>
            <a:xfrm>
              <a:off x="7927943" y="1226503"/>
              <a:ext cx="15643" cy="17402"/>
            </a:xfrm>
            <a:custGeom>
              <a:avLst/>
              <a:gdLst/>
              <a:ahLst/>
              <a:cxnLst/>
              <a:rect l="l" t="t" r="r" b="b"/>
              <a:pathLst>
                <a:path w="240" h="267" extrusionOk="0">
                  <a:moveTo>
                    <a:pt x="152" y="1"/>
                  </a:moveTo>
                  <a:cubicBezTo>
                    <a:pt x="124" y="1"/>
                    <a:pt x="94" y="11"/>
                    <a:pt x="68" y="31"/>
                  </a:cubicBezTo>
                  <a:lnTo>
                    <a:pt x="39" y="60"/>
                  </a:lnTo>
                  <a:lnTo>
                    <a:pt x="25" y="74"/>
                  </a:lnTo>
                  <a:cubicBezTo>
                    <a:pt x="10" y="103"/>
                    <a:pt x="10" y="146"/>
                    <a:pt x="10" y="175"/>
                  </a:cubicBezTo>
                  <a:cubicBezTo>
                    <a:pt x="0" y="234"/>
                    <a:pt x="45" y="266"/>
                    <a:pt x="88" y="266"/>
                  </a:cubicBezTo>
                  <a:cubicBezTo>
                    <a:pt x="107" y="266"/>
                    <a:pt x="126" y="260"/>
                    <a:pt x="139" y="246"/>
                  </a:cubicBezTo>
                  <a:lnTo>
                    <a:pt x="139" y="232"/>
                  </a:lnTo>
                  <a:lnTo>
                    <a:pt x="168" y="218"/>
                  </a:lnTo>
                  <a:lnTo>
                    <a:pt x="182" y="218"/>
                  </a:lnTo>
                  <a:cubicBezTo>
                    <a:pt x="197" y="160"/>
                    <a:pt x="211" y="103"/>
                    <a:pt x="240" y="46"/>
                  </a:cubicBezTo>
                  <a:cubicBezTo>
                    <a:pt x="216" y="15"/>
                    <a:pt x="18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4"/>
            <p:cNvSpPr/>
            <p:nvPr/>
          </p:nvSpPr>
          <p:spPr>
            <a:xfrm>
              <a:off x="6072795" y="829507"/>
              <a:ext cx="31416" cy="25680"/>
            </a:xfrm>
            <a:custGeom>
              <a:avLst/>
              <a:gdLst/>
              <a:ahLst/>
              <a:cxnLst/>
              <a:rect l="l" t="t" r="r" b="b"/>
              <a:pathLst>
                <a:path w="482" h="394" extrusionOk="0">
                  <a:moveTo>
                    <a:pt x="384" y="0"/>
                  </a:moveTo>
                  <a:cubicBezTo>
                    <a:pt x="357" y="0"/>
                    <a:pt x="331" y="10"/>
                    <a:pt x="310" y="31"/>
                  </a:cubicBezTo>
                  <a:lnTo>
                    <a:pt x="310" y="45"/>
                  </a:lnTo>
                  <a:cubicBezTo>
                    <a:pt x="281" y="31"/>
                    <a:pt x="252" y="17"/>
                    <a:pt x="224" y="2"/>
                  </a:cubicBezTo>
                  <a:cubicBezTo>
                    <a:pt x="209" y="17"/>
                    <a:pt x="195" y="45"/>
                    <a:pt x="181" y="60"/>
                  </a:cubicBezTo>
                  <a:cubicBezTo>
                    <a:pt x="209" y="74"/>
                    <a:pt x="238" y="88"/>
                    <a:pt x="267" y="88"/>
                  </a:cubicBezTo>
                  <a:lnTo>
                    <a:pt x="252" y="117"/>
                  </a:lnTo>
                  <a:cubicBezTo>
                    <a:pt x="209" y="117"/>
                    <a:pt x="181" y="103"/>
                    <a:pt x="138" y="103"/>
                  </a:cubicBezTo>
                  <a:cubicBezTo>
                    <a:pt x="123" y="131"/>
                    <a:pt x="109" y="146"/>
                    <a:pt x="80" y="174"/>
                  </a:cubicBezTo>
                  <a:lnTo>
                    <a:pt x="195" y="174"/>
                  </a:lnTo>
                  <a:lnTo>
                    <a:pt x="152" y="232"/>
                  </a:lnTo>
                  <a:cubicBezTo>
                    <a:pt x="109" y="246"/>
                    <a:pt x="66" y="260"/>
                    <a:pt x="23" y="275"/>
                  </a:cubicBezTo>
                  <a:cubicBezTo>
                    <a:pt x="1" y="330"/>
                    <a:pt x="64" y="394"/>
                    <a:pt x="127" y="394"/>
                  </a:cubicBezTo>
                  <a:cubicBezTo>
                    <a:pt x="145" y="394"/>
                    <a:pt x="164" y="388"/>
                    <a:pt x="181" y="375"/>
                  </a:cubicBezTo>
                  <a:cubicBezTo>
                    <a:pt x="281" y="275"/>
                    <a:pt x="381" y="174"/>
                    <a:pt x="482" y="74"/>
                  </a:cubicBezTo>
                  <a:cubicBezTo>
                    <a:pt x="472" y="29"/>
                    <a:pt x="429"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4"/>
            <p:cNvSpPr/>
            <p:nvPr/>
          </p:nvSpPr>
          <p:spPr>
            <a:xfrm>
              <a:off x="7640836" y="1403199"/>
              <a:ext cx="15056" cy="17793"/>
            </a:xfrm>
            <a:custGeom>
              <a:avLst/>
              <a:gdLst/>
              <a:ahLst/>
              <a:cxnLst/>
              <a:rect l="l" t="t" r="r" b="b"/>
              <a:pathLst>
                <a:path w="231" h="273" extrusionOk="0">
                  <a:moveTo>
                    <a:pt x="158" y="0"/>
                  </a:moveTo>
                  <a:cubicBezTo>
                    <a:pt x="115" y="86"/>
                    <a:pt x="44" y="158"/>
                    <a:pt x="1" y="244"/>
                  </a:cubicBezTo>
                  <a:lnTo>
                    <a:pt x="29" y="273"/>
                  </a:lnTo>
                  <a:cubicBezTo>
                    <a:pt x="101" y="215"/>
                    <a:pt x="158" y="144"/>
                    <a:pt x="230" y="86"/>
                  </a:cubicBezTo>
                  <a:cubicBezTo>
                    <a:pt x="216" y="43"/>
                    <a:pt x="201" y="15"/>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4"/>
            <p:cNvSpPr/>
            <p:nvPr/>
          </p:nvSpPr>
          <p:spPr>
            <a:xfrm>
              <a:off x="6194938" y="585808"/>
              <a:ext cx="27896" cy="16360"/>
            </a:xfrm>
            <a:custGeom>
              <a:avLst/>
              <a:gdLst/>
              <a:ahLst/>
              <a:cxnLst/>
              <a:rect l="l" t="t" r="r" b="b"/>
              <a:pathLst>
                <a:path w="428" h="251" extrusionOk="0">
                  <a:moveTo>
                    <a:pt x="284" y="1"/>
                  </a:moveTo>
                  <a:cubicBezTo>
                    <a:pt x="256" y="15"/>
                    <a:pt x="241" y="15"/>
                    <a:pt x="227" y="15"/>
                  </a:cubicBezTo>
                  <a:cubicBezTo>
                    <a:pt x="227" y="15"/>
                    <a:pt x="213" y="29"/>
                    <a:pt x="213" y="29"/>
                  </a:cubicBezTo>
                  <a:cubicBezTo>
                    <a:pt x="170" y="29"/>
                    <a:pt x="112" y="44"/>
                    <a:pt x="69" y="58"/>
                  </a:cubicBezTo>
                  <a:cubicBezTo>
                    <a:pt x="55" y="72"/>
                    <a:pt x="41" y="72"/>
                    <a:pt x="41" y="101"/>
                  </a:cubicBezTo>
                  <a:lnTo>
                    <a:pt x="112" y="101"/>
                  </a:lnTo>
                  <a:lnTo>
                    <a:pt x="69" y="144"/>
                  </a:lnTo>
                  <a:lnTo>
                    <a:pt x="12" y="144"/>
                  </a:lnTo>
                  <a:cubicBezTo>
                    <a:pt x="0" y="192"/>
                    <a:pt x="29" y="251"/>
                    <a:pt x="81" y="251"/>
                  </a:cubicBezTo>
                  <a:cubicBezTo>
                    <a:pt x="91" y="251"/>
                    <a:pt x="101" y="249"/>
                    <a:pt x="112" y="244"/>
                  </a:cubicBezTo>
                  <a:cubicBezTo>
                    <a:pt x="184" y="230"/>
                    <a:pt x="270" y="230"/>
                    <a:pt x="342" y="216"/>
                  </a:cubicBezTo>
                  <a:cubicBezTo>
                    <a:pt x="342" y="216"/>
                    <a:pt x="356" y="201"/>
                    <a:pt x="370" y="201"/>
                  </a:cubicBezTo>
                  <a:cubicBezTo>
                    <a:pt x="428" y="130"/>
                    <a:pt x="385"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14"/>
            <p:cNvSpPr/>
            <p:nvPr/>
          </p:nvSpPr>
          <p:spPr>
            <a:xfrm>
              <a:off x="6268589" y="777300"/>
              <a:ext cx="7495" cy="24507"/>
            </a:xfrm>
            <a:custGeom>
              <a:avLst/>
              <a:gdLst/>
              <a:ahLst/>
              <a:cxnLst/>
              <a:rect l="l" t="t" r="r" b="b"/>
              <a:pathLst>
                <a:path w="115" h="376" extrusionOk="0">
                  <a:moveTo>
                    <a:pt x="115" y="1"/>
                  </a:moveTo>
                  <a:lnTo>
                    <a:pt x="115" y="1"/>
                  </a:lnTo>
                  <a:cubicBezTo>
                    <a:pt x="72" y="44"/>
                    <a:pt x="43" y="101"/>
                    <a:pt x="0" y="144"/>
                  </a:cubicBezTo>
                  <a:cubicBezTo>
                    <a:pt x="14" y="216"/>
                    <a:pt x="14" y="273"/>
                    <a:pt x="29" y="345"/>
                  </a:cubicBezTo>
                  <a:cubicBezTo>
                    <a:pt x="29" y="365"/>
                    <a:pt x="47" y="375"/>
                    <a:pt x="67" y="375"/>
                  </a:cubicBezTo>
                  <a:cubicBezTo>
                    <a:pt x="90" y="375"/>
                    <a:pt x="115" y="361"/>
                    <a:pt x="115" y="330"/>
                  </a:cubicBezTo>
                  <a:cubicBezTo>
                    <a:pt x="100" y="230"/>
                    <a:pt x="100" y="115"/>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14"/>
            <p:cNvSpPr/>
            <p:nvPr/>
          </p:nvSpPr>
          <p:spPr>
            <a:xfrm>
              <a:off x="8205990" y="833809"/>
              <a:ext cx="12710" cy="18119"/>
            </a:xfrm>
            <a:custGeom>
              <a:avLst/>
              <a:gdLst/>
              <a:ahLst/>
              <a:cxnLst/>
              <a:rect l="l" t="t" r="r" b="b"/>
              <a:pathLst>
                <a:path w="195" h="278" extrusionOk="0">
                  <a:moveTo>
                    <a:pt x="103" y="0"/>
                  </a:moveTo>
                  <a:cubicBezTo>
                    <a:pt x="76" y="0"/>
                    <a:pt x="49" y="12"/>
                    <a:pt x="30" y="37"/>
                  </a:cubicBezTo>
                  <a:cubicBezTo>
                    <a:pt x="15" y="51"/>
                    <a:pt x="15" y="51"/>
                    <a:pt x="1" y="65"/>
                  </a:cubicBezTo>
                  <a:cubicBezTo>
                    <a:pt x="15" y="108"/>
                    <a:pt x="15" y="166"/>
                    <a:pt x="15" y="209"/>
                  </a:cubicBezTo>
                  <a:cubicBezTo>
                    <a:pt x="22" y="255"/>
                    <a:pt x="63" y="277"/>
                    <a:pt x="103" y="277"/>
                  </a:cubicBezTo>
                  <a:cubicBezTo>
                    <a:pt x="149" y="277"/>
                    <a:pt x="195" y="248"/>
                    <a:pt x="187" y="194"/>
                  </a:cubicBezTo>
                  <a:cubicBezTo>
                    <a:pt x="187" y="151"/>
                    <a:pt x="187" y="108"/>
                    <a:pt x="187" y="51"/>
                  </a:cubicBezTo>
                  <a:cubicBezTo>
                    <a:pt x="171" y="19"/>
                    <a:pt x="137"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14"/>
            <p:cNvSpPr/>
            <p:nvPr/>
          </p:nvSpPr>
          <p:spPr>
            <a:xfrm>
              <a:off x="6961686" y="195460"/>
              <a:ext cx="104023" cy="55075"/>
            </a:xfrm>
            <a:custGeom>
              <a:avLst/>
              <a:gdLst/>
              <a:ahLst/>
              <a:cxnLst/>
              <a:rect l="l" t="t" r="r" b="b"/>
              <a:pathLst>
                <a:path w="1596" h="845" extrusionOk="0">
                  <a:moveTo>
                    <a:pt x="1468" y="1"/>
                  </a:moveTo>
                  <a:cubicBezTo>
                    <a:pt x="1453" y="1"/>
                    <a:pt x="1437" y="4"/>
                    <a:pt x="1420" y="13"/>
                  </a:cubicBezTo>
                  <a:cubicBezTo>
                    <a:pt x="918" y="228"/>
                    <a:pt x="445" y="514"/>
                    <a:pt x="1" y="844"/>
                  </a:cubicBezTo>
                  <a:cubicBezTo>
                    <a:pt x="359" y="701"/>
                    <a:pt x="703" y="543"/>
                    <a:pt x="1076" y="400"/>
                  </a:cubicBezTo>
                  <a:lnTo>
                    <a:pt x="1090" y="400"/>
                  </a:lnTo>
                  <a:cubicBezTo>
                    <a:pt x="1090" y="400"/>
                    <a:pt x="1105" y="385"/>
                    <a:pt x="1105" y="385"/>
                  </a:cubicBezTo>
                  <a:lnTo>
                    <a:pt x="1105" y="400"/>
                  </a:lnTo>
                  <a:cubicBezTo>
                    <a:pt x="1133" y="385"/>
                    <a:pt x="1162" y="371"/>
                    <a:pt x="1205" y="357"/>
                  </a:cubicBezTo>
                  <a:lnTo>
                    <a:pt x="1219" y="328"/>
                  </a:lnTo>
                  <a:lnTo>
                    <a:pt x="1277" y="314"/>
                  </a:lnTo>
                  <a:lnTo>
                    <a:pt x="1277" y="314"/>
                  </a:lnTo>
                  <a:cubicBezTo>
                    <a:pt x="1276" y="314"/>
                    <a:pt x="1262" y="328"/>
                    <a:pt x="1262" y="328"/>
                  </a:cubicBezTo>
                  <a:cubicBezTo>
                    <a:pt x="1362" y="299"/>
                    <a:pt x="1448" y="256"/>
                    <a:pt x="1549" y="228"/>
                  </a:cubicBezTo>
                  <a:cubicBezTo>
                    <a:pt x="1534" y="213"/>
                    <a:pt x="1534" y="199"/>
                    <a:pt x="1534" y="185"/>
                  </a:cubicBezTo>
                  <a:cubicBezTo>
                    <a:pt x="1595" y="124"/>
                    <a:pt x="1553"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14"/>
            <p:cNvSpPr/>
            <p:nvPr/>
          </p:nvSpPr>
          <p:spPr>
            <a:xfrm>
              <a:off x="7018716" y="25282"/>
              <a:ext cx="21509" cy="13166"/>
            </a:xfrm>
            <a:custGeom>
              <a:avLst/>
              <a:gdLst/>
              <a:ahLst/>
              <a:cxnLst/>
              <a:rect l="l" t="t" r="r" b="b"/>
              <a:pathLst>
                <a:path w="330" h="202" extrusionOk="0">
                  <a:moveTo>
                    <a:pt x="0" y="1"/>
                  </a:moveTo>
                  <a:lnTo>
                    <a:pt x="0" y="15"/>
                  </a:lnTo>
                  <a:cubicBezTo>
                    <a:pt x="15" y="30"/>
                    <a:pt x="29" y="44"/>
                    <a:pt x="29" y="44"/>
                  </a:cubicBezTo>
                  <a:lnTo>
                    <a:pt x="86" y="44"/>
                  </a:lnTo>
                  <a:lnTo>
                    <a:pt x="43" y="58"/>
                  </a:lnTo>
                  <a:cubicBezTo>
                    <a:pt x="58" y="73"/>
                    <a:pt x="72" y="87"/>
                    <a:pt x="86" y="101"/>
                  </a:cubicBezTo>
                  <a:cubicBezTo>
                    <a:pt x="101" y="101"/>
                    <a:pt x="129" y="87"/>
                    <a:pt x="144" y="87"/>
                  </a:cubicBezTo>
                  <a:lnTo>
                    <a:pt x="158" y="101"/>
                  </a:lnTo>
                  <a:cubicBezTo>
                    <a:pt x="144" y="116"/>
                    <a:pt x="129" y="116"/>
                    <a:pt x="115" y="130"/>
                  </a:cubicBezTo>
                  <a:cubicBezTo>
                    <a:pt x="144" y="159"/>
                    <a:pt x="172" y="173"/>
                    <a:pt x="201" y="202"/>
                  </a:cubicBezTo>
                  <a:cubicBezTo>
                    <a:pt x="215" y="173"/>
                    <a:pt x="230" y="159"/>
                    <a:pt x="244" y="144"/>
                  </a:cubicBezTo>
                  <a:cubicBezTo>
                    <a:pt x="287" y="144"/>
                    <a:pt x="330" y="101"/>
                    <a:pt x="330" y="58"/>
                  </a:cubicBezTo>
                  <a:cubicBezTo>
                    <a:pt x="230" y="30"/>
                    <a:pt x="11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8" name="Google Shape;788;p14"/>
          <p:cNvGrpSpPr/>
          <p:nvPr/>
        </p:nvGrpSpPr>
        <p:grpSpPr>
          <a:xfrm>
            <a:off x="1096" y="5954132"/>
            <a:ext cx="1761169" cy="907473"/>
            <a:chOff x="70339" y="2764236"/>
            <a:chExt cx="4623301" cy="2382238"/>
          </a:xfrm>
        </p:grpSpPr>
        <p:sp>
          <p:nvSpPr>
            <p:cNvPr id="789" name="Google Shape;789;p14"/>
            <p:cNvSpPr/>
            <p:nvPr/>
          </p:nvSpPr>
          <p:spPr>
            <a:xfrm>
              <a:off x="900830" y="4053382"/>
              <a:ext cx="579232" cy="359649"/>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14"/>
            <p:cNvSpPr/>
            <p:nvPr/>
          </p:nvSpPr>
          <p:spPr>
            <a:xfrm>
              <a:off x="1333348" y="2764236"/>
              <a:ext cx="297144" cy="594223"/>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14"/>
            <p:cNvSpPr/>
            <p:nvPr/>
          </p:nvSpPr>
          <p:spPr>
            <a:xfrm>
              <a:off x="804628" y="3209854"/>
              <a:ext cx="297079" cy="606346"/>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14"/>
            <p:cNvSpPr/>
            <p:nvPr/>
          </p:nvSpPr>
          <p:spPr>
            <a:xfrm>
              <a:off x="468313" y="3516319"/>
              <a:ext cx="301837" cy="551141"/>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14"/>
            <p:cNvSpPr/>
            <p:nvPr/>
          </p:nvSpPr>
          <p:spPr>
            <a:xfrm>
              <a:off x="70339" y="3726973"/>
              <a:ext cx="342964" cy="598134"/>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14"/>
            <p:cNvSpPr/>
            <p:nvPr/>
          </p:nvSpPr>
          <p:spPr>
            <a:xfrm>
              <a:off x="525278" y="4343487"/>
              <a:ext cx="642781" cy="287172"/>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14"/>
            <p:cNvSpPr/>
            <p:nvPr/>
          </p:nvSpPr>
          <p:spPr>
            <a:xfrm>
              <a:off x="1094212" y="3677699"/>
              <a:ext cx="748303" cy="335860"/>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14"/>
            <p:cNvSpPr/>
            <p:nvPr/>
          </p:nvSpPr>
          <p:spPr>
            <a:xfrm>
              <a:off x="1106335" y="3876881"/>
              <a:ext cx="12253" cy="3780"/>
            </a:xfrm>
            <a:custGeom>
              <a:avLst/>
              <a:gdLst/>
              <a:ahLst/>
              <a:cxnLst/>
              <a:rect l="l" t="t" r="r" b="b"/>
              <a:pathLst>
                <a:path w="188" h="58" extrusionOk="0">
                  <a:moveTo>
                    <a:pt x="1" y="0"/>
                  </a:moveTo>
                  <a:lnTo>
                    <a:pt x="44" y="29"/>
                  </a:lnTo>
                  <a:cubicBezTo>
                    <a:pt x="73" y="43"/>
                    <a:pt x="101" y="57"/>
                    <a:pt x="130" y="57"/>
                  </a:cubicBezTo>
                  <a:cubicBezTo>
                    <a:pt x="159" y="43"/>
                    <a:pt x="173" y="29"/>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14"/>
            <p:cNvSpPr/>
            <p:nvPr/>
          </p:nvSpPr>
          <p:spPr>
            <a:xfrm>
              <a:off x="328181" y="3355591"/>
              <a:ext cx="1100522" cy="1790882"/>
            </a:xfrm>
            <a:custGeom>
              <a:avLst/>
              <a:gdLst/>
              <a:ahLst/>
              <a:cxnLst/>
              <a:rect l="l" t="t" r="r" b="b"/>
              <a:pathLst>
                <a:path w="16885" h="27477" extrusionOk="0">
                  <a:moveTo>
                    <a:pt x="16569" y="1"/>
                  </a:moveTo>
                  <a:cubicBezTo>
                    <a:pt x="14419" y="2494"/>
                    <a:pt x="12069" y="5117"/>
                    <a:pt x="10578" y="8098"/>
                  </a:cubicBezTo>
                  <a:cubicBezTo>
                    <a:pt x="9503" y="8457"/>
                    <a:pt x="8500" y="8958"/>
                    <a:pt x="7554" y="9589"/>
                  </a:cubicBezTo>
                  <a:cubicBezTo>
                    <a:pt x="7898" y="8743"/>
                    <a:pt x="8242" y="7898"/>
                    <a:pt x="8529" y="7038"/>
                  </a:cubicBezTo>
                  <a:lnTo>
                    <a:pt x="8529" y="7038"/>
                  </a:lnTo>
                  <a:cubicBezTo>
                    <a:pt x="8523" y="7040"/>
                    <a:pt x="8517" y="7041"/>
                    <a:pt x="8512" y="7041"/>
                  </a:cubicBezTo>
                  <a:cubicBezTo>
                    <a:pt x="8475" y="7041"/>
                    <a:pt x="8443" y="7003"/>
                    <a:pt x="8443" y="6966"/>
                  </a:cubicBezTo>
                  <a:cubicBezTo>
                    <a:pt x="7998" y="7898"/>
                    <a:pt x="7583" y="8829"/>
                    <a:pt x="7239" y="9804"/>
                  </a:cubicBezTo>
                  <a:cubicBezTo>
                    <a:pt x="6852" y="10076"/>
                    <a:pt x="6493" y="10363"/>
                    <a:pt x="6135" y="10678"/>
                  </a:cubicBezTo>
                  <a:cubicBezTo>
                    <a:pt x="6135" y="10721"/>
                    <a:pt x="6135" y="10750"/>
                    <a:pt x="6121" y="10793"/>
                  </a:cubicBezTo>
                  <a:lnTo>
                    <a:pt x="6149" y="10893"/>
                  </a:lnTo>
                  <a:lnTo>
                    <a:pt x="6164" y="10908"/>
                  </a:lnTo>
                  <a:lnTo>
                    <a:pt x="6164" y="10922"/>
                  </a:lnTo>
                  <a:lnTo>
                    <a:pt x="6149" y="10908"/>
                  </a:lnTo>
                  <a:lnTo>
                    <a:pt x="6106" y="10965"/>
                  </a:lnTo>
                  <a:lnTo>
                    <a:pt x="6092" y="10979"/>
                  </a:lnTo>
                  <a:lnTo>
                    <a:pt x="6049" y="10979"/>
                  </a:lnTo>
                  <a:lnTo>
                    <a:pt x="5963" y="10965"/>
                  </a:lnTo>
                  <a:lnTo>
                    <a:pt x="5906" y="10922"/>
                  </a:lnTo>
                  <a:lnTo>
                    <a:pt x="5877" y="10922"/>
                  </a:lnTo>
                  <a:cubicBezTo>
                    <a:pt x="3813" y="12885"/>
                    <a:pt x="2294" y="15351"/>
                    <a:pt x="1463" y="18088"/>
                  </a:cubicBezTo>
                  <a:cubicBezTo>
                    <a:pt x="1262" y="17544"/>
                    <a:pt x="990" y="17028"/>
                    <a:pt x="803" y="16483"/>
                  </a:cubicBezTo>
                  <a:cubicBezTo>
                    <a:pt x="588" y="15881"/>
                    <a:pt x="431" y="15207"/>
                    <a:pt x="72" y="14663"/>
                  </a:cubicBezTo>
                  <a:cubicBezTo>
                    <a:pt x="58" y="14691"/>
                    <a:pt x="44" y="14720"/>
                    <a:pt x="29" y="14763"/>
                  </a:cubicBezTo>
                  <a:cubicBezTo>
                    <a:pt x="58" y="14792"/>
                    <a:pt x="44" y="14849"/>
                    <a:pt x="1" y="14863"/>
                  </a:cubicBezTo>
                  <a:cubicBezTo>
                    <a:pt x="144" y="15523"/>
                    <a:pt x="445" y="16168"/>
                    <a:pt x="689" y="16770"/>
                  </a:cubicBezTo>
                  <a:cubicBezTo>
                    <a:pt x="904" y="17314"/>
                    <a:pt x="1133" y="17845"/>
                    <a:pt x="1391" y="18361"/>
                  </a:cubicBezTo>
                  <a:cubicBezTo>
                    <a:pt x="1291" y="18690"/>
                    <a:pt x="1205" y="19034"/>
                    <a:pt x="1133" y="19378"/>
                  </a:cubicBezTo>
                  <a:cubicBezTo>
                    <a:pt x="560" y="22030"/>
                    <a:pt x="373" y="24767"/>
                    <a:pt x="574" y="27476"/>
                  </a:cubicBezTo>
                  <a:lnTo>
                    <a:pt x="932" y="27476"/>
                  </a:lnTo>
                  <a:cubicBezTo>
                    <a:pt x="775" y="25154"/>
                    <a:pt x="918" y="22832"/>
                    <a:pt x="1348" y="20553"/>
                  </a:cubicBezTo>
                  <a:cubicBezTo>
                    <a:pt x="1448" y="20009"/>
                    <a:pt x="1577" y="19464"/>
                    <a:pt x="1721" y="18919"/>
                  </a:cubicBezTo>
                  <a:cubicBezTo>
                    <a:pt x="2237" y="18619"/>
                    <a:pt x="2738" y="18318"/>
                    <a:pt x="3240" y="18002"/>
                  </a:cubicBezTo>
                  <a:cubicBezTo>
                    <a:pt x="3240" y="17988"/>
                    <a:pt x="3226" y="17988"/>
                    <a:pt x="3226" y="17988"/>
                  </a:cubicBezTo>
                  <a:cubicBezTo>
                    <a:pt x="3204" y="18005"/>
                    <a:pt x="3178" y="18014"/>
                    <a:pt x="3152" y="18014"/>
                  </a:cubicBezTo>
                  <a:cubicBezTo>
                    <a:pt x="3095" y="18014"/>
                    <a:pt x="3039" y="17972"/>
                    <a:pt x="3039" y="17902"/>
                  </a:cubicBezTo>
                  <a:cubicBezTo>
                    <a:pt x="2624" y="18045"/>
                    <a:pt x="2237" y="18232"/>
                    <a:pt x="1864" y="18418"/>
                  </a:cubicBezTo>
                  <a:cubicBezTo>
                    <a:pt x="2466" y="16354"/>
                    <a:pt x="3369" y="14376"/>
                    <a:pt x="4788" y="12742"/>
                  </a:cubicBezTo>
                  <a:cubicBezTo>
                    <a:pt x="5419" y="12026"/>
                    <a:pt x="6135" y="11366"/>
                    <a:pt x="6909" y="10807"/>
                  </a:cubicBezTo>
                  <a:cubicBezTo>
                    <a:pt x="7397" y="10875"/>
                    <a:pt x="7893" y="10916"/>
                    <a:pt x="8392" y="10916"/>
                  </a:cubicBezTo>
                  <a:cubicBezTo>
                    <a:pt x="8523" y="10916"/>
                    <a:pt x="8655" y="10914"/>
                    <a:pt x="8787" y="10908"/>
                  </a:cubicBezTo>
                  <a:cubicBezTo>
                    <a:pt x="8686" y="10893"/>
                    <a:pt x="8701" y="10750"/>
                    <a:pt x="8787" y="10721"/>
                  </a:cubicBezTo>
                  <a:cubicBezTo>
                    <a:pt x="8543" y="10664"/>
                    <a:pt x="8285" y="10635"/>
                    <a:pt x="8013" y="10635"/>
                  </a:cubicBezTo>
                  <a:cubicBezTo>
                    <a:pt x="7740" y="10621"/>
                    <a:pt x="7468" y="10592"/>
                    <a:pt x="7210" y="10578"/>
                  </a:cubicBezTo>
                  <a:cubicBezTo>
                    <a:pt x="8156" y="9933"/>
                    <a:pt x="9159" y="9360"/>
                    <a:pt x="10206" y="8887"/>
                  </a:cubicBezTo>
                  <a:lnTo>
                    <a:pt x="10220" y="8901"/>
                  </a:lnTo>
                  <a:lnTo>
                    <a:pt x="10234" y="8887"/>
                  </a:lnTo>
                  <a:cubicBezTo>
                    <a:pt x="10750" y="8643"/>
                    <a:pt x="11281" y="8414"/>
                    <a:pt x="11825" y="8170"/>
                  </a:cubicBezTo>
                  <a:cubicBezTo>
                    <a:pt x="11739" y="8113"/>
                    <a:pt x="11668" y="8055"/>
                    <a:pt x="11596" y="7998"/>
                  </a:cubicBezTo>
                  <a:cubicBezTo>
                    <a:pt x="11505" y="7920"/>
                    <a:pt x="11578" y="7808"/>
                    <a:pt x="11667" y="7808"/>
                  </a:cubicBezTo>
                  <a:cubicBezTo>
                    <a:pt x="11677" y="7808"/>
                    <a:pt x="11686" y="7809"/>
                    <a:pt x="11696" y="7812"/>
                  </a:cubicBezTo>
                  <a:cubicBezTo>
                    <a:pt x="11725" y="7797"/>
                    <a:pt x="11739" y="7783"/>
                    <a:pt x="11754" y="7754"/>
                  </a:cubicBezTo>
                  <a:lnTo>
                    <a:pt x="11754" y="7754"/>
                  </a:lnTo>
                  <a:cubicBezTo>
                    <a:pt x="11467" y="7826"/>
                    <a:pt x="11180" y="7898"/>
                    <a:pt x="10894" y="7984"/>
                  </a:cubicBezTo>
                  <a:cubicBezTo>
                    <a:pt x="12828" y="5318"/>
                    <a:pt x="14692" y="2638"/>
                    <a:pt x="16842" y="130"/>
                  </a:cubicBezTo>
                  <a:cubicBezTo>
                    <a:pt x="16870" y="101"/>
                    <a:pt x="16870" y="72"/>
                    <a:pt x="16885" y="58"/>
                  </a:cubicBezTo>
                  <a:lnTo>
                    <a:pt x="16885" y="58"/>
                  </a:lnTo>
                  <a:cubicBezTo>
                    <a:pt x="16827" y="87"/>
                    <a:pt x="16770" y="130"/>
                    <a:pt x="16713" y="158"/>
                  </a:cubicBezTo>
                  <a:lnTo>
                    <a:pt x="16698" y="216"/>
                  </a:lnTo>
                  <a:lnTo>
                    <a:pt x="16655" y="216"/>
                  </a:lnTo>
                  <a:lnTo>
                    <a:pt x="16670" y="187"/>
                  </a:lnTo>
                  <a:lnTo>
                    <a:pt x="16670" y="187"/>
                  </a:lnTo>
                  <a:cubicBezTo>
                    <a:pt x="16657" y="193"/>
                    <a:pt x="16644" y="196"/>
                    <a:pt x="16633" y="196"/>
                  </a:cubicBezTo>
                  <a:cubicBezTo>
                    <a:pt x="16569" y="196"/>
                    <a:pt x="16535" y="106"/>
                    <a:pt x="16584" y="58"/>
                  </a:cubicBezTo>
                  <a:cubicBezTo>
                    <a:pt x="16569" y="44"/>
                    <a:pt x="16569" y="29"/>
                    <a:pt x="16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14"/>
            <p:cNvSpPr/>
            <p:nvPr/>
          </p:nvSpPr>
          <p:spPr>
            <a:xfrm>
              <a:off x="882190" y="3790912"/>
              <a:ext cx="4693" cy="12188"/>
            </a:xfrm>
            <a:custGeom>
              <a:avLst/>
              <a:gdLst/>
              <a:ahLst/>
              <a:cxnLst/>
              <a:rect l="l" t="t" r="r" b="b"/>
              <a:pathLst>
                <a:path w="72" h="187" extrusionOk="0">
                  <a:moveTo>
                    <a:pt x="72" y="0"/>
                  </a:moveTo>
                  <a:cubicBezTo>
                    <a:pt x="57" y="58"/>
                    <a:pt x="29" y="115"/>
                    <a:pt x="0" y="172"/>
                  </a:cubicBezTo>
                  <a:lnTo>
                    <a:pt x="0" y="187"/>
                  </a:lnTo>
                  <a:lnTo>
                    <a:pt x="14" y="172"/>
                  </a:lnTo>
                  <a:cubicBezTo>
                    <a:pt x="43" y="129"/>
                    <a:pt x="57" y="72"/>
                    <a:pt x="72" y="15"/>
                  </a:cubicBez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14"/>
            <p:cNvSpPr/>
            <p:nvPr/>
          </p:nvSpPr>
          <p:spPr>
            <a:xfrm>
              <a:off x="1109138" y="3868473"/>
              <a:ext cx="10363" cy="1890"/>
            </a:xfrm>
            <a:custGeom>
              <a:avLst/>
              <a:gdLst/>
              <a:ahLst/>
              <a:cxnLst/>
              <a:rect l="l" t="t" r="r" b="b"/>
              <a:pathLst>
                <a:path w="159" h="29" extrusionOk="0">
                  <a:moveTo>
                    <a:pt x="159" y="0"/>
                  </a:moveTo>
                  <a:cubicBezTo>
                    <a:pt x="101" y="0"/>
                    <a:pt x="44" y="14"/>
                    <a:pt x="1" y="14"/>
                  </a:cubicBezTo>
                  <a:cubicBezTo>
                    <a:pt x="44" y="14"/>
                    <a:pt x="101" y="14"/>
                    <a:pt x="159" y="29"/>
                  </a:cubicBezTo>
                  <a:cubicBezTo>
                    <a:pt x="159" y="14"/>
                    <a:pt x="159"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14"/>
            <p:cNvSpPr/>
            <p:nvPr/>
          </p:nvSpPr>
          <p:spPr>
            <a:xfrm>
              <a:off x="1409932" y="3348096"/>
              <a:ext cx="5670" cy="8473"/>
            </a:xfrm>
            <a:custGeom>
              <a:avLst/>
              <a:gdLst/>
              <a:ahLst/>
              <a:cxnLst/>
              <a:rect l="l" t="t" r="r" b="b"/>
              <a:pathLst>
                <a:path w="87" h="130" extrusionOk="0">
                  <a:moveTo>
                    <a:pt x="87" y="1"/>
                  </a:moveTo>
                  <a:lnTo>
                    <a:pt x="87" y="1"/>
                  </a:lnTo>
                  <a:cubicBezTo>
                    <a:pt x="58" y="15"/>
                    <a:pt x="44" y="30"/>
                    <a:pt x="30" y="44"/>
                  </a:cubicBezTo>
                  <a:lnTo>
                    <a:pt x="1" y="73"/>
                  </a:lnTo>
                  <a:cubicBezTo>
                    <a:pt x="15" y="101"/>
                    <a:pt x="15" y="116"/>
                    <a:pt x="30" y="130"/>
                  </a:cubicBezTo>
                  <a:lnTo>
                    <a:pt x="44" y="130"/>
                  </a:lnTo>
                  <a:cubicBezTo>
                    <a:pt x="58" y="87"/>
                    <a:pt x="73" y="44"/>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14"/>
            <p:cNvSpPr/>
            <p:nvPr/>
          </p:nvSpPr>
          <p:spPr>
            <a:xfrm>
              <a:off x="1102620" y="3860065"/>
              <a:ext cx="11276" cy="3780"/>
            </a:xfrm>
            <a:custGeom>
              <a:avLst/>
              <a:gdLst/>
              <a:ahLst/>
              <a:cxnLst/>
              <a:rect l="l" t="t" r="r" b="b"/>
              <a:pathLst>
                <a:path w="173" h="58" extrusionOk="0">
                  <a:moveTo>
                    <a:pt x="130" y="0"/>
                  </a:moveTo>
                  <a:cubicBezTo>
                    <a:pt x="87" y="14"/>
                    <a:pt x="44" y="43"/>
                    <a:pt x="1" y="57"/>
                  </a:cubicBezTo>
                  <a:cubicBezTo>
                    <a:pt x="58" y="43"/>
                    <a:pt x="115" y="29"/>
                    <a:pt x="173" y="14"/>
                  </a:cubicBezTo>
                  <a:cubicBezTo>
                    <a:pt x="158" y="0"/>
                    <a:pt x="144"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14"/>
            <p:cNvSpPr/>
            <p:nvPr/>
          </p:nvSpPr>
          <p:spPr>
            <a:xfrm>
              <a:off x="544896" y="4519531"/>
              <a:ext cx="4758" cy="2868"/>
            </a:xfrm>
            <a:custGeom>
              <a:avLst/>
              <a:gdLst/>
              <a:ahLst/>
              <a:cxnLst/>
              <a:rect l="l" t="t" r="r" b="b"/>
              <a:pathLst>
                <a:path w="73" h="44" extrusionOk="0">
                  <a:moveTo>
                    <a:pt x="44" y="1"/>
                  </a:moveTo>
                  <a:lnTo>
                    <a:pt x="1" y="44"/>
                  </a:lnTo>
                  <a:lnTo>
                    <a:pt x="58" y="44"/>
                  </a:lnTo>
                  <a:cubicBezTo>
                    <a:pt x="73" y="30"/>
                    <a:pt x="73" y="15"/>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14"/>
            <p:cNvSpPr/>
            <p:nvPr/>
          </p:nvSpPr>
          <p:spPr>
            <a:xfrm>
              <a:off x="1423033" y="3349074"/>
              <a:ext cx="65" cy="978"/>
            </a:xfrm>
            <a:custGeom>
              <a:avLst/>
              <a:gdLst/>
              <a:ahLst/>
              <a:cxnLst/>
              <a:rect l="l" t="t" r="r" b="b"/>
              <a:pathLst>
                <a:path w="1" h="15" extrusionOk="0">
                  <a:moveTo>
                    <a:pt x="1" y="15"/>
                  </a:moveTo>
                  <a:cubicBezTo>
                    <a:pt x="1" y="0"/>
                    <a:pt x="1" y="0"/>
                    <a:pt x="1" y="0"/>
                  </a:cubicBezTo>
                  <a:cubicBezTo>
                    <a:pt x="1"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4"/>
            <p:cNvSpPr/>
            <p:nvPr/>
          </p:nvSpPr>
          <p:spPr>
            <a:xfrm>
              <a:off x="894313" y="4054359"/>
              <a:ext cx="31807" cy="12188"/>
            </a:xfrm>
            <a:custGeom>
              <a:avLst/>
              <a:gdLst/>
              <a:ahLst/>
              <a:cxnLst/>
              <a:rect l="l" t="t" r="r" b="b"/>
              <a:pathLst>
                <a:path w="488" h="187" extrusionOk="0">
                  <a:moveTo>
                    <a:pt x="101" y="0"/>
                  </a:moveTo>
                  <a:cubicBezTo>
                    <a:pt x="15" y="29"/>
                    <a:pt x="0" y="172"/>
                    <a:pt x="101" y="187"/>
                  </a:cubicBezTo>
                  <a:cubicBezTo>
                    <a:pt x="230" y="187"/>
                    <a:pt x="344" y="187"/>
                    <a:pt x="473" y="172"/>
                  </a:cubicBezTo>
                  <a:lnTo>
                    <a:pt x="488" y="115"/>
                  </a:lnTo>
                  <a:cubicBezTo>
                    <a:pt x="359" y="72"/>
                    <a:pt x="230" y="29"/>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4"/>
            <p:cNvSpPr/>
            <p:nvPr/>
          </p:nvSpPr>
          <p:spPr>
            <a:xfrm>
              <a:off x="1405891" y="3347705"/>
              <a:ext cx="22812" cy="21965"/>
            </a:xfrm>
            <a:custGeom>
              <a:avLst/>
              <a:gdLst/>
              <a:ahLst/>
              <a:cxnLst/>
              <a:rect l="l" t="t" r="r" b="b"/>
              <a:pathLst>
                <a:path w="350" h="337" extrusionOk="0">
                  <a:moveTo>
                    <a:pt x="177" y="1"/>
                  </a:moveTo>
                  <a:cubicBezTo>
                    <a:pt x="167" y="1"/>
                    <a:pt x="157" y="3"/>
                    <a:pt x="149" y="7"/>
                  </a:cubicBezTo>
                  <a:cubicBezTo>
                    <a:pt x="135" y="50"/>
                    <a:pt x="120" y="93"/>
                    <a:pt x="92" y="136"/>
                  </a:cubicBezTo>
                  <a:cubicBezTo>
                    <a:pt x="77" y="122"/>
                    <a:pt x="77" y="107"/>
                    <a:pt x="63" y="79"/>
                  </a:cubicBezTo>
                  <a:lnTo>
                    <a:pt x="20" y="122"/>
                  </a:lnTo>
                  <a:cubicBezTo>
                    <a:pt x="34" y="150"/>
                    <a:pt x="34" y="165"/>
                    <a:pt x="49" y="179"/>
                  </a:cubicBezTo>
                  <a:cubicBezTo>
                    <a:pt x="0" y="227"/>
                    <a:pt x="34" y="317"/>
                    <a:pt x="89" y="317"/>
                  </a:cubicBezTo>
                  <a:cubicBezTo>
                    <a:pt x="99" y="317"/>
                    <a:pt x="109" y="314"/>
                    <a:pt x="120" y="308"/>
                  </a:cubicBezTo>
                  <a:lnTo>
                    <a:pt x="120" y="337"/>
                  </a:lnTo>
                  <a:lnTo>
                    <a:pt x="163" y="337"/>
                  </a:lnTo>
                  <a:lnTo>
                    <a:pt x="178" y="279"/>
                  </a:lnTo>
                  <a:cubicBezTo>
                    <a:pt x="235" y="251"/>
                    <a:pt x="292" y="208"/>
                    <a:pt x="350" y="165"/>
                  </a:cubicBezTo>
                  <a:cubicBezTo>
                    <a:pt x="350" y="107"/>
                    <a:pt x="321" y="50"/>
                    <a:pt x="264" y="21"/>
                  </a:cubicBezTo>
                  <a:cubicBezTo>
                    <a:pt x="233" y="11"/>
                    <a:pt x="203"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14"/>
            <p:cNvSpPr/>
            <p:nvPr/>
          </p:nvSpPr>
          <p:spPr>
            <a:xfrm>
              <a:off x="878409" y="3781592"/>
              <a:ext cx="15968" cy="32915"/>
            </a:xfrm>
            <a:custGeom>
              <a:avLst/>
              <a:gdLst/>
              <a:ahLst/>
              <a:cxnLst/>
              <a:rect l="l" t="t" r="r" b="b"/>
              <a:pathLst>
                <a:path w="245" h="505" extrusionOk="0">
                  <a:moveTo>
                    <a:pt x="201" y="0"/>
                  </a:moveTo>
                  <a:cubicBezTo>
                    <a:pt x="187" y="57"/>
                    <a:pt x="158" y="100"/>
                    <a:pt x="130" y="143"/>
                  </a:cubicBezTo>
                  <a:lnTo>
                    <a:pt x="130" y="158"/>
                  </a:lnTo>
                  <a:cubicBezTo>
                    <a:pt x="115" y="215"/>
                    <a:pt x="101" y="272"/>
                    <a:pt x="72" y="315"/>
                  </a:cubicBezTo>
                  <a:lnTo>
                    <a:pt x="58" y="330"/>
                  </a:lnTo>
                  <a:lnTo>
                    <a:pt x="58" y="315"/>
                  </a:lnTo>
                  <a:cubicBezTo>
                    <a:pt x="44" y="358"/>
                    <a:pt x="15" y="387"/>
                    <a:pt x="1" y="430"/>
                  </a:cubicBezTo>
                  <a:cubicBezTo>
                    <a:pt x="1" y="467"/>
                    <a:pt x="33" y="505"/>
                    <a:pt x="70" y="505"/>
                  </a:cubicBezTo>
                  <a:cubicBezTo>
                    <a:pt x="75" y="505"/>
                    <a:pt x="81" y="504"/>
                    <a:pt x="87" y="502"/>
                  </a:cubicBezTo>
                  <a:cubicBezTo>
                    <a:pt x="144" y="344"/>
                    <a:pt x="201" y="186"/>
                    <a:pt x="244" y="15"/>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4"/>
            <p:cNvSpPr/>
            <p:nvPr/>
          </p:nvSpPr>
          <p:spPr>
            <a:xfrm>
              <a:off x="711229" y="4051557"/>
              <a:ext cx="18706" cy="19684"/>
            </a:xfrm>
            <a:custGeom>
              <a:avLst/>
              <a:gdLst/>
              <a:ahLst/>
              <a:cxnLst/>
              <a:rect l="l" t="t" r="r" b="b"/>
              <a:pathLst>
                <a:path w="287" h="302" extrusionOk="0">
                  <a:moveTo>
                    <a:pt x="272" y="0"/>
                  </a:moveTo>
                  <a:cubicBezTo>
                    <a:pt x="172" y="86"/>
                    <a:pt x="86" y="158"/>
                    <a:pt x="0" y="244"/>
                  </a:cubicBezTo>
                  <a:lnTo>
                    <a:pt x="29" y="244"/>
                  </a:lnTo>
                  <a:lnTo>
                    <a:pt x="86" y="287"/>
                  </a:lnTo>
                  <a:lnTo>
                    <a:pt x="172" y="301"/>
                  </a:lnTo>
                  <a:lnTo>
                    <a:pt x="215" y="301"/>
                  </a:lnTo>
                  <a:lnTo>
                    <a:pt x="229" y="287"/>
                  </a:lnTo>
                  <a:lnTo>
                    <a:pt x="272" y="230"/>
                  </a:lnTo>
                  <a:lnTo>
                    <a:pt x="287" y="230"/>
                  </a:lnTo>
                  <a:lnTo>
                    <a:pt x="272" y="215"/>
                  </a:lnTo>
                  <a:lnTo>
                    <a:pt x="244" y="115"/>
                  </a:lnTo>
                  <a:cubicBezTo>
                    <a:pt x="258" y="72"/>
                    <a:pt x="258" y="43"/>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14"/>
            <p:cNvSpPr/>
            <p:nvPr/>
          </p:nvSpPr>
          <p:spPr>
            <a:xfrm>
              <a:off x="323553" y="4300991"/>
              <a:ext cx="9386" cy="23399"/>
            </a:xfrm>
            <a:custGeom>
              <a:avLst/>
              <a:gdLst/>
              <a:ahLst/>
              <a:cxnLst/>
              <a:rect l="l" t="t" r="r" b="b"/>
              <a:pathLst>
                <a:path w="144" h="359" extrusionOk="0">
                  <a:moveTo>
                    <a:pt x="0" y="0"/>
                  </a:moveTo>
                  <a:cubicBezTo>
                    <a:pt x="14" y="129"/>
                    <a:pt x="43" y="244"/>
                    <a:pt x="72" y="358"/>
                  </a:cubicBezTo>
                  <a:cubicBezTo>
                    <a:pt x="115" y="344"/>
                    <a:pt x="129" y="287"/>
                    <a:pt x="100" y="244"/>
                  </a:cubicBezTo>
                  <a:cubicBezTo>
                    <a:pt x="115" y="215"/>
                    <a:pt x="129" y="186"/>
                    <a:pt x="143" y="158"/>
                  </a:cubicBezTo>
                  <a:cubicBezTo>
                    <a:pt x="100" y="100"/>
                    <a:pt x="72"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14"/>
            <p:cNvSpPr/>
            <p:nvPr/>
          </p:nvSpPr>
          <p:spPr>
            <a:xfrm>
              <a:off x="526255" y="4516403"/>
              <a:ext cx="23399" cy="13296"/>
            </a:xfrm>
            <a:custGeom>
              <a:avLst/>
              <a:gdLst/>
              <a:ahLst/>
              <a:cxnLst/>
              <a:rect l="l" t="t" r="r" b="b"/>
              <a:pathLst>
                <a:path w="359" h="204" extrusionOk="0">
                  <a:moveTo>
                    <a:pt x="308" y="1"/>
                  </a:moveTo>
                  <a:cubicBezTo>
                    <a:pt x="301" y="1"/>
                    <a:pt x="294" y="2"/>
                    <a:pt x="287" y="6"/>
                  </a:cubicBezTo>
                  <a:cubicBezTo>
                    <a:pt x="187" y="35"/>
                    <a:pt x="86" y="63"/>
                    <a:pt x="0" y="92"/>
                  </a:cubicBezTo>
                  <a:cubicBezTo>
                    <a:pt x="10" y="162"/>
                    <a:pt x="62" y="204"/>
                    <a:pt x="116" y="204"/>
                  </a:cubicBezTo>
                  <a:cubicBezTo>
                    <a:pt x="140" y="204"/>
                    <a:pt x="165" y="195"/>
                    <a:pt x="187" y="178"/>
                  </a:cubicBezTo>
                  <a:cubicBezTo>
                    <a:pt x="187" y="178"/>
                    <a:pt x="201" y="178"/>
                    <a:pt x="201" y="192"/>
                  </a:cubicBezTo>
                  <a:cubicBezTo>
                    <a:pt x="244" y="149"/>
                    <a:pt x="301" y="135"/>
                    <a:pt x="344" y="106"/>
                  </a:cubicBezTo>
                  <a:cubicBezTo>
                    <a:pt x="344" y="106"/>
                    <a:pt x="344" y="92"/>
                    <a:pt x="344" y="92"/>
                  </a:cubicBezTo>
                  <a:lnTo>
                    <a:pt x="287" y="92"/>
                  </a:lnTo>
                  <a:lnTo>
                    <a:pt x="330" y="49"/>
                  </a:lnTo>
                  <a:lnTo>
                    <a:pt x="359" y="49"/>
                  </a:lnTo>
                  <a:cubicBezTo>
                    <a:pt x="348" y="17"/>
                    <a:pt x="32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14"/>
            <p:cNvSpPr/>
            <p:nvPr/>
          </p:nvSpPr>
          <p:spPr>
            <a:xfrm>
              <a:off x="1078048" y="3859088"/>
              <a:ext cx="41453" cy="29069"/>
            </a:xfrm>
            <a:custGeom>
              <a:avLst/>
              <a:gdLst/>
              <a:ahLst/>
              <a:cxnLst/>
              <a:rect l="l" t="t" r="r" b="b"/>
              <a:pathLst>
                <a:path w="636" h="446" extrusionOk="0">
                  <a:moveTo>
                    <a:pt x="392" y="1"/>
                  </a:moveTo>
                  <a:cubicBezTo>
                    <a:pt x="349" y="15"/>
                    <a:pt x="292" y="29"/>
                    <a:pt x="249" y="29"/>
                  </a:cubicBezTo>
                  <a:cubicBezTo>
                    <a:pt x="234" y="58"/>
                    <a:pt x="220" y="72"/>
                    <a:pt x="191" y="87"/>
                  </a:cubicBezTo>
                  <a:cubicBezTo>
                    <a:pt x="181" y="84"/>
                    <a:pt x="172" y="83"/>
                    <a:pt x="162" y="83"/>
                  </a:cubicBezTo>
                  <a:cubicBezTo>
                    <a:pt x="73" y="83"/>
                    <a:pt x="0" y="195"/>
                    <a:pt x="91" y="273"/>
                  </a:cubicBezTo>
                  <a:cubicBezTo>
                    <a:pt x="163" y="330"/>
                    <a:pt x="234" y="388"/>
                    <a:pt x="320" y="445"/>
                  </a:cubicBezTo>
                  <a:cubicBezTo>
                    <a:pt x="378" y="416"/>
                    <a:pt x="449" y="388"/>
                    <a:pt x="521" y="359"/>
                  </a:cubicBezTo>
                  <a:cubicBezTo>
                    <a:pt x="535" y="359"/>
                    <a:pt x="550" y="345"/>
                    <a:pt x="564" y="330"/>
                  </a:cubicBezTo>
                  <a:cubicBezTo>
                    <a:pt x="535" y="330"/>
                    <a:pt x="507" y="316"/>
                    <a:pt x="478" y="302"/>
                  </a:cubicBezTo>
                  <a:lnTo>
                    <a:pt x="435" y="273"/>
                  </a:lnTo>
                  <a:lnTo>
                    <a:pt x="621" y="273"/>
                  </a:lnTo>
                  <a:cubicBezTo>
                    <a:pt x="636" y="244"/>
                    <a:pt x="636" y="201"/>
                    <a:pt x="636" y="173"/>
                  </a:cubicBezTo>
                  <a:cubicBezTo>
                    <a:pt x="578" y="158"/>
                    <a:pt x="521" y="158"/>
                    <a:pt x="478" y="158"/>
                  </a:cubicBezTo>
                  <a:cubicBezTo>
                    <a:pt x="521" y="158"/>
                    <a:pt x="578" y="144"/>
                    <a:pt x="636" y="144"/>
                  </a:cubicBezTo>
                  <a:cubicBezTo>
                    <a:pt x="621" y="101"/>
                    <a:pt x="593" y="58"/>
                    <a:pt x="550" y="29"/>
                  </a:cubicBezTo>
                  <a:cubicBezTo>
                    <a:pt x="492" y="44"/>
                    <a:pt x="435" y="58"/>
                    <a:pt x="378" y="72"/>
                  </a:cubicBezTo>
                  <a:cubicBezTo>
                    <a:pt x="421" y="58"/>
                    <a:pt x="464" y="29"/>
                    <a:pt x="507" y="15"/>
                  </a:cubicBezTo>
                  <a:cubicBezTo>
                    <a:pt x="464" y="1"/>
                    <a:pt x="421"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14"/>
            <p:cNvSpPr/>
            <p:nvPr/>
          </p:nvSpPr>
          <p:spPr>
            <a:xfrm>
              <a:off x="3684627" y="5038018"/>
              <a:ext cx="130876" cy="108455"/>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14"/>
            <p:cNvSpPr/>
            <p:nvPr/>
          </p:nvSpPr>
          <p:spPr>
            <a:xfrm>
              <a:off x="3671591" y="4864059"/>
              <a:ext cx="860408" cy="282414"/>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14"/>
            <p:cNvSpPr/>
            <p:nvPr/>
          </p:nvSpPr>
          <p:spPr>
            <a:xfrm>
              <a:off x="3694012" y="5034303"/>
              <a:ext cx="197162" cy="11217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14"/>
            <p:cNvSpPr/>
            <p:nvPr/>
          </p:nvSpPr>
          <p:spPr>
            <a:xfrm>
              <a:off x="3433367" y="4056445"/>
              <a:ext cx="579232" cy="894757"/>
            </a:xfrm>
            <a:custGeom>
              <a:avLst/>
              <a:gdLst/>
              <a:ahLst/>
              <a:cxnLst/>
              <a:rect l="l" t="t" r="r" b="b"/>
              <a:pathLst>
                <a:path w="8887" h="13728" extrusionOk="0">
                  <a:moveTo>
                    <a:pt x="6422" y="370"/>
                  </a:moveTo>
                  <a:cubicBezTo>
                    <a:pt x="7124" y="599"/>
                    <a:pt x="7482" y="1344"/>
                    <a:pt x="7668" y="2118"/>
                  </a:cubicBezTo>
                  <a:cubicBezTo>
                    <a:pt x="7081" y="2820"/>
                    <a:pt x="6765" y="3652"/>
                    <a:pt x="6350" y="4469"/>
                  </a:cubicBezTo>
                  <a:cubicBezTo>
                    <a:pt x="5805" y="5544"/>
                    <a:pt x="5160" y="6576"/>
                    <a:pt x="4544" y="7608"/>
                  </a:cubicBezTo>
                  <a:cubicBezTo>
                    <a:pt x="3827" y="8826"/>
                    <a:pt x="3125" y="10030"/>
                    <a:pt x="2451" y="11277"/>
                  </a:cubicBezTo>
                  <a:cubicBezTo>
                    <a:pt x="2939" y="9858"/>
                    <a:pt x="3240" y="8353"/>
                    <a:pt x="3727" y="6948"/>
                  </a:cubicBezTo>
                  <a:cubicBezTo>
                    <a:pt x="4501" y="4712"/>
                    <a:pt x="5404" y="2519"/>
                    <a:pt x="6422" y="370"/>
                  </a:cubicBezTo>
                  <a:close/>
                  <a:moveTo>
                    <a:pt x="602" y="6361"/>
                  </a:moveTo>
                  <a:cubicBezTo>
                    <a:pt x="617" y="7364"/>
                    <a:pt x="774" y="8396"/>
                    <a:pt x="832" y="9399"/>
                  </a:cubicBezTo>
                  <a:cubicBezTo>
                    <a:pt x="875" y="10603"/>
                    <a:pt x="1004" y="11793"/>
                    <a:pt x="1190" y="12968"/>
                  </a:cubicBezTo>
                  <a:cubicBezTo>
                    <a:pt x="660" y="11348"/>
                    <a:pt x="187" y="9657"/>
                    <a:pt x="330" y="7937"/>
                  </a:cubicBezTo>
                  <a:cubicBezTo>
                    <a:pt x="387" y="7407"/>
                    <a:pt x="473" y="6877"/>
                    <a:pt x="602" y="6361"/>
                  </a:cubicBezTo>
                  <a:close/>
                  <a:moveTo>
                    <a:pt x="7726" y="5687"/>
                  </a:moveTo>
                  <a:lnTo>
                    <a:pt x="7726" y="5687"/>
                  </a:lnTo>
                  <a:cubicBezTo>
                    <a:pt x="7396" y="7206"/>
                    <a:pt x="6622" y="8596"/>
                    <a:pt x="5576" y="9843"/>
                  </a:cubicBezTo>
                  <a:cubicBezTo>
                    <a:pt x="4544" y="11090"/>
                    <a:pt x="3254" y="12366"/>
                    <a:pt x="1806" y="13183"/>
                  </a:cubicBezTo>
                  <a:lnTo>
                    <a:pt x="1806" y="13183"/>
                  </a:lnTo>
                  <a:cubicBezTo>
                    <a:pt x="2982" y="11993"/>
                    <a:pt x="4085" y="10732"/>
                    <a:pt x="5132" y="9428"/>
                  </a:cubicBezTo>
                  <a:cubicBezTo>
                    <a:pt x="5691" y="8740"/>
                    <a:pt x="6192" y="8023"/>
                    <a:pt x="6665" y="7292"/>
                  </a:cubicBezTo>
                  <a:cubicBezTo>
                    <a:pt x="6980" y="6733"/>
                    <a:pt x="7339" y="6203"/>
                    <a:pt x="7726" y="5687"/>
                  </a:cubicBezTo>
                  <a:close/>
                  <a:moveTo>
                    <a:pt x="5916" y="293"/>
                  </a:moveTo>
                  <a:cubicBezTo>
                    <a:pt x="6056" y="293"/>
                    <a:pt x="6196" y="309"/>
                    <a:pt x="6336" y="341"/>
                  </a:cubicBezTo>
                  <a:cubicBezTo>
                    <a:pt x="5246" y="2448"/>
                    <a:pt x="4329" y="4641"/>
                    <a:pt x="3584" y="6891"/>
                  </a:cubicBezTo>
                  <a:cubicBezTo>
                    <a:pt x="2896" y="8983"/>
                    <a:pt x="2537" y="11262"/>
                    <a:pt x="1448" y="13183"/>
                  </a:cubicBezTo>
                  <a:cubicBezTo>
                    <a:pt x="1735" y="12552"/>
                    <a:pt x="1706" y="11807"/>
                    <a:pt x="1821" y="11133"/>
                  </a:cubicBezTo>
                  <a:cubicBezTo>
                    <a:pt x="2021" y="9972"/>
                    <a:pt x="2222" y="8797"/>
                    <a:pt x="2451" y="7636"/>
                  </a:cubicBezTo>
                  <a:cubicBezTo>
                    <a:pt x="2867" y="5501"/>
                    <a:pt x="3254" y="3365"/>
                    <a:pt x="3827" y="1258"/>
                  </a:cubicBezTo>
                  <a:lnTo>
                    <a:pt x="3813" y="1201"/>
                  </a:lnTo>
                  <a:cubicBezTo>
                    <a:pt x="4401" y="728"/>
                    <a:pt x="5074" y="370"/>
                    <a:pt x="5777" y="298"/>
                  </a:cubicBezTo>
                  <a:cubicBezTo>
                    <a:pt x="5823" y="294"/>
                    <a:pt x="5870" y="293"/>
                    <a:pt x="5916" y="293"/>
                  </a:cubicBezTo>
                  <a:close/>
                  <a:moveTo>
                    <a:pt x="3598" y="1387"/>
                  </a:moveTo>
                  <a:lnTo>
                    <a:pt x="3598" y="1387"/>
                  </a:lnTo>
                  <a:cubicBezTo>
                    <a:pt x="2881" y="3222"/>
                    <a:pt x="2652" y="5343"/>
                    <a:pt x="2279" y="7264"/>
                  </a:cubicBezTo>
                  <a:cubicBezTo>
                    <a:pt x="1892" y="9241"/>
                    <a:pt x="1692" y="11277"/>
                    <a:pt x="1290" y="13255"/>
                  </a:cubicBezTo>
                  <a:cubicBezTo>
                    <a:pt x="1204" y="12079"/>
                    <a:pt x="1061" y="10904"/>
                    <a:pt x="1004" y="9729"/>
                  </a:cubicBezTo>
                  <a:cubicBezTo>
                    <a:pt x="946" y="8496"/>
                    <a:pt x="674" y="7206"/>
                    <a:pt x="717" y="5959"/>
                  </a:cubicBezTo>
                  <a:cubicBezTo>
                    <a:pt x="1247" y="4211"/>
                    <a:pt x="2251" y="2620"/>
                    <a:pt x="3598" y="1387"/>
                  </a:cubicBezTo>
                  <a:close/>
                  <a:moveTo>
                    <a:pt x="5996" y="1"/>
                  </a:moveTo>
                  <a:cubicBezTo>
                    <a:pt x="4440" y="1"/>
                    <a:pt x="2530" y="1862"/>
                    <a:pt x="1778" y="3035"/>
                  </a:cubicBezTo>
                  <a:cubicBezTo>
                    <a:pt x="846" y="4469"/>
                    <a:pt x="144" y="6174"/>
                    <a:pt x="72" y="7909"/>
                  </a:cubicBezTo>
                  <a:cubicBezTo>
                    <a:pt x="0" y="9843"/>
                    <a:pt x="488" y="11707"/>
                    <a:pt x="1204" y="13498"/>
                  </a:cubicBezTo>
                  <a:cubicBezTo>
                    <a:pt x="1147" y="13556"/>
                    <a:pt x="1147" y="13670"/>
                    <a:pt x="1219" y="13728"/>
                  </a:cubicBezTo>
                  <a:cubicBezTo>
                    <a:pt x="1290" y="13570"/>
                    <a:pt x="1362" y="13412"/>
                    <a:pt x="1405" y="13255"/>
                  </a:cubicBezTo>
                  <a:cubicBezTo>
                    <a:pt x="1417" y="13220"/>
                    <a:pt x="1447" y="13204"/>
                    <a:pt x="1478" y="13204"/>
                  </a:cubicBezTo>
                  <a:cubicBezTo>
                    <a:pt x="1524" y="13204"/>
                    <a:pt x="1571" y="13238"/>
                    <a:pt x="1563" y="13298"/>
                  </a:cubicBezTo>
                  <a:cubicBezTo>
                    <a:pt x="1706" y="13068"/>
                    <a:pt x="1821" y="12825"/>
                    <a:pt x="1935" y="12581"/>
                  </a:cubicBezTo>
                  <a:cubicBezTo>
                    <a:pt x="2881" y="10961"/>
                    <a:pt x="3813" y="9342"/>
                    <a:pt x="4745" y="7737"/>
                  </a:cubicBezTo>
                  <a:cubicBezTo>
                    <a:pt x="5304" y="6762"/>
                    <a:pt x="5920" y="5816"/>
                    <a:pt x="6422" y="4813"/>
                  </a:cubicBezTo>
                  <a:cubicBezTo>
                    <a:pt x="6837" y="3967"/>
                    <a:pt x="7167" y="3078"/>
                    <a:pt x="7711" y="2319"/>
                  </a:cubicBezTo>
                  <a:cubicBezTo>
                    <a:pt x="7754" y="2519"/>
                    <a:pt x="7783" y="2720"/>
                    <a:pt x="7812" y="2892"/>
                  </a:cubicBezTo>
                  <a:cubicBezTo>
                    <a:pt x="7941" y="3723"/>
                    <a:pt x="7926" y="4555"/>
                    <a:pt x="7783" y="5372"/>
                  </a:cubicBezTo>
                  <a:cubicBezTo>
                    <a:pt x="6665" y="6504"/>
                    <a:pt x="5949" y="8052"/>
                    <a:pt x="4960" y="9299"/>
                  </a:cubicBezTo>
                  <a:cubicBezTo>
                    <a:pt x="3899" y="10646"/>
                    <a:pt x="2752" y="11936"/>
                    <a:pt x="1649" y="13255"/>
                  </a:cubicBezTo>
                  <a:lnTo>
                    <a:pt x="1563" y="13298"/>
                  </a:lnTo>
                  <a:cubicBezTo>
                    <a:pt x="1534" y="13427"/>
                    <a:pt x="1505" y="13556"/>
                    <a:pt x="1462" y="13685"/>
                  </a:cubicBezTo>
                  <a:cubicBezTo>
                    <a:pt x="3512" y="12724"/>
                    <a:pt x="5404" y="10804"/>
                    <a:pt x="6622" y="8940"/>
                  </a:cubicBezTo>
                  <a:cubicBezTo>
                    <a:pt x="8084" y="6719"/>
                    <a:pt x="8887" y="3766"/>
                    <a:pt x="7683" y="1230"/>
                  </a:cubicBezTo>
                  <a:cubicBezTo>
                    <a:pt x="7265" y="343"/>
                    <a:pt x="6663" y="1"/>
                    <a:pt x="5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14"/>
            <p:cNvSpPr/>
            <p:nvPr/>
          </p:nvSpPr>
          <p:spPr>
            <a:xfrm>
              <a:off x="3994806" y="4026007"/>
              <a:ext cx="698833" cy="783173"/>
            </a:xfrm>
            <a:custGeom>
              <a:avLst/>
              <a:gdLst/>
              <a:ahLst/>
              <a:cxnLst/>
              <a:rect l="l" t="t" r="r" b="b"/>
              <a:pathLst>
                <a:path w="10722" h="12016" extrusionOk="0">
                  <a:moveTo>
                    <a:pt x="8958" y="306"/>
                  </a:moveTo>
                  <a:cubicBezTo>
                    <a:pt x="9302" y="392"/>
                    <a:pt x="9618" y="607"/>
                    <a:pt x="9804" y="908"/>
                  </a:cubicBezTo>
                  <a:cubicBezTo>
                    <a:pt x="9990" y="1181"/>
                    <a:pt x="10119" y="1496"/>
                    <a:pt x="10162" y="1826"/>
                  </a:cubicBezTo>
                  <a:cubicBezTo>
                    <a:pt x="7439" y="4792"/>
                    <a:pt x="4788" y="7788"/>
                    <a:pt x="1864" y="10554"/>
                  </a:cubicBezTo>
                  <a:cubicBezTo>
                    <a:pt x="2867" y="9264"/>
                    <a:pt x="3655" y="7759"/>
                    <a:pt x="4573" y="6455"/>
                  </a:cubicBezTo>
                  <a:cubicBezTo>
                    <a:pt x="5303" y="5394"/>
                    <a:pt x="6077" y="4362"/>
                    <a:pt x="6837" y="3330"/>
                  </a:cubicBezTo>
                  <a:cubicBezTo>
                    <a:pt x="7267" y="2757"/>
                    <a:pt x="7683" y="2198"/>
                    <a:pt x="8084" y="1611"/>
                  </a:cubicBezTo>
                  <a:cubicBezTo>
                    <a:pt x="8385" y="1181"/>
                    <a:pt x="8600" y="693"/>
                    <a:pt x="8958" y="306"/>
                  </a:cubicBezTo>
                  <a:close/>
                  <a:moveTo>
                    <a:pt x="7597" y="8275"/>
                  </a:moveTo>
                  <a:lnTo>
                    <a:pt x="7597" y="8275"/>
                  </a:lnTo>
                  <a:cubicBezTo>
                    <a:pt x="7539" y="8333"/>
                    <a:pt x="7482" y="8404"/>
                    <a:pt x="7425" y="8476"/>
                  </a:cubicBezTo>
                  <a:cubicBezTo>
                    <a:pt x="6507" y="9522"/>
                    <a:pt x="5375" y="10554"/>
                    <a:pt x="4014" y="11013"/>
                  </a:cubicBezTo>
                  <a:cubicBezTo>
                    <a:pt x="3254" y="11271"/>
                    <a:pt x="2480" y="11443"/>
                    <a:pt x="1692" y="11572"/>
                  </a:cubicBezTo>
                  <a:cubicBezTo>
                    <a:pt x="3842" y="10884"/>
                    <a:pt x="5848" y="9694"/>
                    <a:pt x="7597" y="8275"/>
                  </a:cubicBezTo>
                  <a:close/>
                  <a:moveTo>
                    <a:pt x="10205" y="2098"/>
                  </a:moveTo>
                  <a:cubicBezTo>
                    <a:pt x="10291" y="3087"/>
                    <a:pt x="9947" y="4190"/>
                    <a:pt x="9589" y="5007"/>
                  </a:cubicBezTo>
                  <a:cubicBezTo>
                    <a:pt x="9202" y="5939"/>
                    <a:pt x="8700" y="6813"/>
                    <a:pt x="8113" y="7616"/>
                  </a:cubicBezTo>
                  <a:cubicBezTo>
                    <a:pt x="5934" y="9465"/>
                    <a:pt x="3512" y="10712"/>
                    <a:pt x="860" y="11686"/>
                  </a:cubicBezTo>
                  <a:lnTo>
                    <a:pt x="846" y="11686"/>
                  </a:lnTo>
                  <a:cubicBezTo>
                    <a:pt x="889" y="11643"/>
                    <a:pt x="946" y="11586"/>
                    <a:pt x="1004" y="11543"/>
                  </a:cubicBezTo>
                  <a:cubicBezTo>
                    <a:pt x="4472" y="8863"/>
                    <a:pt x="7267" y="5337"/>
                    <a:pt x="10205" y="2098"/>
                  </a:cubicBezTo>
                  <a:close/>
                  <a:moveTo>
                    <a:pt x="8274" y="0"/>
                  </a:moveTo>
                  <a:cubicBezTo>
                    <a:pt x="6198" y="0"/>
                    <a:pt x="3808" y="2288"/>
                    <a:pt x="2738" y="3603"/>
                  </a:cubicBezTo>
                  <a:cubicBezTo>
                    <a:pt x="860" y="5882"/>
                    <a:pt x="0" y="8820"/>
                    <a:pt x="316" y="11758"/>
                  </a:cubicBezTo>
                  <a:cubicBezTo>
                    <a:pt x="373" y="11729"/>
                    <a:pt x="416" y="11701"/>
                    <a:pt x="459" y="11672"/>
                  </a:cubicBezTo>
                  <a:cubicBezTo>
                    <a:pt x="488" y="9092"/>
                    <a:pt x="817" y="6613"/>
                    <a:pt x="2408" y="4463"/>
                  </a:cubicBezTo>
                  <a:cubicBezTo>
                    <a:pt x="3240" y="3330"/>
                    <a:pt x="4229" y="2270"/>
                    <a:pt x="5404" y="1496"/>
                  </a:cubicBezTo>
                  <a:lnTo>
                    <a:pt x="5404" y="1496"/>
                  </a:lnTo>
                  <a:cubicBezTo>
                    <a:pt x="4515" y="3216"/>
                    <a:pt x="3727" y="5007"/>
                    <a:pt x="2824" y="6742"/>
                  </a:cubicBezTo>
                  <a:cubicBezTo>
                    <a:pt x="1993" y="8333"/>
                    <a:pt x="1133" y="9938"/>
                    <a:pt x="531" y="11629"/>
                  </a:cubicBezTo>
                  <a:cubicBezTo>
                    <a:pt x="574" y="11600"/>
                    <a:pt x="631" y="11572"/>
                    <a:pt x="688" y="11543"/>
                  </a:cubicBezTo>
                  <a:cubicBezTo>
                    <a:pt x="2437" y="8175"/>
                    <a:pt x="3942" y="4692"/>
                    <a:pt x="5676" y="1324"/>
                  </a:cubicBezTo>
                  <a:cubicBezTo>
                    <a:pt x="6398" y="865"/>
                    <a:pt x="7539" y="262"/>
                    <a:pt x="8497" y="262"/>
                  </a:cubicBezTo>
                  <a:cubicBezTo>
                    <a:pt x="8586" y="262"/>
                    <a:pt x="8673" y="267"/>
                    <a:pt x="8758" y="278"/>
                  </a:cubicBezTo>
                  <a:cubicBezTo>
                    <a:pt x="8113" y="966"/>
                    <a:pt x="7654" y="1883"/>
                    <a:pt x="7095" y="2628"/>
                  </a:cubicBezTo>
                  <a:cubicBezTo>
                    <a:pt x="6307" y="3660"/>
                    <a:pt x="5518" y="4663"/>
                    <a:pt x="4759" y="5724"/>
                  </a:cubicBezTo>
                  <a:cubicBezTo>
                    <a:pt x="4028" y="6770"/>
                    <a:pt x="3311" y="7831"/>
                    <a:pt x="2609" y="8906"/>
                  </a:cubicBezTo>
                  <a:cubicBezTo>
                    <a:pt x="2021" y="9809"/>
                    <a:pt x="1491" y="10740"/>
                    <a:pt x="760" y="11543"/>
                  </a:cubicBezTo>
                  <a:cubicBezTo>
                    <a:pt x="803" y="11557"/>
                    <a:pt x="803" y="11615"/>
                    <a:pt x="760" y="11643"/>
                  </a:cubicBezTo>
                  <a:cubicBezTo>
                    <a:pt x="602" y="11744"/>
                    <a:pt x="459" y="11830"/>
                    <a:pt x="301" y="11944"/>
                  </a:cubicBezTo>
                  <a:cubicBezTo>
                    <a:pt x="316" y="11973"/>
                    <a:pt x="359" y="11987"/>
                    <a:pt x="402" y="12002"/>
                  </a:cubicBezTo>
                  <a:lnTo>
                    <a:pt x="445" y="12016"/>
                  </a:lnTo>
                  <a:lnTo>
                    <a:pt x="445" y="12002"/>
                  </a:lnTo>
                  <a:cubicBezTo>
                    <a:pt x="3526" y="11959"/>
                    <a:pt x="6407" y="10454"/>
                    <a:pt x="8199" y="7960"/>
                  </a:cubicBezTo>
                  <a:cubicBezTo>
                    <a:pt x="9145" y="6670"/>
                    <a:pt x="9976" y="5237"/>
                    <a:pt x="10320" y="3660"/>
                  </a:cubicBezTo>
                  <a:cubicBezTo>
                    <a:pt x="10521" y="2714"/>
                    <a:pt x="10721" y="1238"/>
                    <a:pt x="9847" y="536"/>
                  </a:cubicBezTo>
                  <a:cubicBezTo>
                    <a:pt x="9589" y="335"/>
                    <a:pt x="9288" y="177"/>
                    <a:pt x="8973" y="91"/>
                  </a:cubicBezTo>
                  <a:lnTo>
                    <a:pt x="8958" y="91"/>
                  </a:lnTo>
                  <a:cubicBezTo>
                    <a:pt x="8736" y="29"/>
                    <a:pt x="8507" y="0"/>
                    <a:pt x="8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14"/>
            <p:cNvSpPr/>
            <p:nvPr/>
          </p:nvSpPr>
          <p:spPr>
            <a:xfrm>
              <a:off x="2418880" y="4129705"/>
              <a:ext cx="330711" cy="689773"/>
            </a:xfrm>
            <a:custGeom>
              <a:avLst/>
              <a:gdLst/>
              <a:ahLst/>
              <a:cxnLst/>
              <a:rect l="l" t="t" r="r" b="b"/>
              <a:pathLst>
                <a:path w="5074" h="10583" extrusionOk="0">
                  <a:moveTo>
                    <a:pt x="4257" y="1768"/>
                  </a:moveTo>
                  <a:lnTo>
                    <a:pt x="4257" y="1768"/>
                  </a:lnTo>
                  <a:cubicBezTo>
                    <a:pt x="4400" y="2098"/>
                    <a:pt x="4515" y="2442"/>
                    <a:pt x="4601" y="2800"/>
                  </a:cubicBezTo>
                  <a:cubicBezTo>
                    <a:pt x="4816" y="3574"/>
                    <a:pt x="4773" y="4362"/>
                    <a:pt x="4673" y="5165"/>
                  </a:cubicBezTo>
                  <a:cubicBezTo>
                    <a:pt x="4515" y="6383"/>
                    <a:pt x="4271" y="7573"/>
                    <a:pt x="3913" y="8748"/>
                  </a:cubicBezTo>
                  <a:cubicBezTo>
                    <a:pt x="3913" y="8705"/>
                    <a:pt x="3913" y="8662"/>
                    <a:pt x="3927" y="8619"/>
                  </a:cubicBezTo>
                  <a:cubicBezTo>
                    <a:pt x="3999" y="7845"/>
                    <a:pt x="4128" y="7071"/>
                    <a:pt x="4200" y="6297"/>
                  </a:cubicBezTo>
                  <a:cubicBezTo>
                    <a:pt x="4300" y="4792"/>
                    <a:pt x="4314" y="3273"/>
                    <a:pt x="4257" y="1768"/>
                  </a:cubicBezTo>
                  <a:close/>
                  <a:moveTo>
                    <a:pt x="1964" y="407"/>
                  </a:moveTo>
                  <a:cubicBezTo>
                    <a:pt x="2193" y="2069"/>
                    <a:pt x="2437" y="3717"/>
                    <a:pt x="2766" y="5351"/>
                  </a:cubicBezTo>
                  <a:cubicBezTo>
                    <a:pt x="3053" y="6770"/>
                    <a:pt x="3268" y="8218"/>
                    <a:pt x="3383" y="9665"/>
                  </a:cubicBezTo>
                  <a:cubicBezTo>
                    <a:pt x="3110" y="8519"/>
                    <a:pt x="2752" y="7415"/>
                    <a:pt x="2293" y="6340"/>
                  </a:cubicBezTo>
                  <a:cubicBezTo>
                    <a:pt x="1964" y="5509"/>
                    <a:pt x="1620" y="4692"/>
                    <a:pt x="1304" y="3861"/>
                  </a:cubicBezTo>
                  <a:cubicBezTo>
                    <a:pt x="1090" y="3287"/>
                    <a:pt x="946" y="2671"/>
                    <a:pt x="645" y="2126"/>
                  </a:cubicBezTo>
                  <a:cubicBezTo>
                    <a:pt x="860" y="1496"/>
                    <a:pt x="1333" y="736"/>
                    <a:pt x="1964" y="407"/>
                  </a:cubicBezTo>
                  <a:close/>
                  <a:moveTo>
                    <a:pt x="2575" y="258"/>
                  </a:moveTo>
                  <a:cubicBezTo>
                    <a:pt x="2793" y="258"/>
                    <a:pt x="3011" y="315"/>
                    <a:pt x="3211" y="435"/>
                  </a:cubicBezTo>
                  <a:cubicBezTo>
                    <a:pt x="3598" y="665"/>
                    <a:pt x="3913" y="1023"/>
                    <a:pt x="4099" y="1438"/>
                  </a:cubicBezTo>
                  <a:cubicBezTo>
                    <a:pt x="4128" y="2872"/>
                    <a:pt x="4099" y="4319"/>
                    <a:pt x="4071" y="5753"/>
                  </a:cubicBezTo>
                  <a:cubicBezTo>
                    <a:pt x="3999" y="7042"/>
                    <a:pt x="3856" y="8332"/>
                    <a:pt x="3626" y="9608"/>
                  </a:cubicBezTo>
                  <a:cubicBezTo>
                    <a:pt x="3612" y="9651"/>
                    <a:pt x="3598" y="9694"/>
                    <a:pt x="3583" y="9723"/>
                  </a:cubicBezTo>
                  <a:cubicBezTo>
                    <a:pt x="3641" y="8433"/>
                    <a:pt x="3297" y="7071"/>
                    <a:pt x="3039" y="5853"/>
                  </a:cubicBezTo>
                  <a:cubicBezTo>
                    <a:pt x="2652" y="4033"/>
                    <a:pt x="2379" y="2198"/>
                    <a:pt x="2064" y="364"/>
                  </a:cubicBezTo>
                  <a:cubicBezTo>
                    <a:pt x="2229" y="294"/>
                    <a:pt x="2402" y="258"/>
                    <a:pt x="2575" y="258"/>
                  </a:cubicBezTo>
                  <a:close/>
                  <a:moveTo>
                    <a:pt x="2593" y="1"/>
                  </a:moveTo>
                  <a:cubicBezTo>
                    <a:pt x="481" y="1"/>
                    <a:pt x="29" y="3065"/>
                    <a:pt x="29" y="4649"/>
                  </a:cubicBezTo>
                  <a:cubicBezTo>
                    <a:pt x="0" y="7042"/>
                    <a:pt x="1247" y="9278"/>
                    <a:pt x="3282" y="10525"/>
                  </a:cubicBezTo>
                  <a:cubicBezTo>
                    <a:pt x="3282" y="10554"/>
                    <a:pt x="3268" y="10568"/>
                    <a:pt x="3282" y="10583"/>
                  </a:cubicBezTo>
                  <a:cubicBezTo>
                    <a:pt x="3282" y="10540"/>
                    <a:pt x="3297" y="10497"/>
                    <a:pt x="3311" y="10439"/>
                  </a:cubicBezTo>
                  <a:cubicBezTo>
                    <a:pt x="2523" y="9723"/>
                    <a:pt x="1749" y="9020"/>
                    <a:pt x="1176" y="8103"/>
                  </a:cubicBezTo>
                  <a:cubicBezTo>
                    <a:pt x="803" y="7501"/>
                    <a:pt x="545" y="6828"/>
                    <a:pt x="416" y="6140"/>
                  </a:cubicBezTo>
                  <a:lnTo>
                    <a:pt x="416" y="6140"/>
                  </a:lnTo>
                  <a:cubicBezTo>
                    <a:pt x="889" y="6727"/>
                    <a:pt x="1233" y="7501"/>
                    <a:pt x="1663" y="8117"/>
                  </a:cubicBezTo>
                  <a:cubicBezTo>
                    <a:pt x="2193" y="8877"/>
                    <a:pt x="2709" y="9694"/>
                    <a:pt x="3311" y="10396"/>
                  </a:cubicBezTo>
                  <a:cubicBezTo>
                    <a:pt x="3325" y="10368"/>
                    <a:pt x="3325" y="10339"/>
                    <a:pt x="3340" y="10296"/>
                  </a:cubicBezTo>
                  <a:cubicBezTo>
                    <a:pt x="2867" y="9522"/>
                    <a:pt x="2293" y="8777"/>
                    <a:pt x="1763" y="8046"/>
                  </a:cubicBezTo>
                  <a:cubicBezTo>
                    <a:pt x="1419" y="7601"/>
                    <a:pt x="1104" y="7128"/>
                    <a:pt x="832" y="6641"/>
                  </a:cubicBezTo>
                  <a:cubicBezTo>
                    <a:pt x="703" y="6412"/>
                    <a:pt x="559" y="6211"/>
                    <a:pt x="402" y="6011"/>
                  </a:cubicBezTo>
                  <a:cubicBezTo>
                    <a:pt x="187" y="4792"/>
                    <a:pt x="258" y="3560"/>
                    <a:pt x="588" y="2370"/>
                  </a:cubicBezTo>
                  <a:cubicBezTo>
                    <a:pt x="846" y="2929"/>
                    <a:pt x="1004" y="3560"/>
                    <a:pt x="1233" y="4147"/>
                  </a:cubicBezTo>
                  <a:cubicBezTo>
                    <a:pt x="1448" y="4735"/>
                    <a:pt x="1706" y="5323"/>
                    <a:pt x="1949" y="5910"/>
                  </a:cubicBezTo>
                  <a:cubicBezTo>
                    <a:pt x="2537" y="7300"/>
                    <a:pt x="3024" y="8748"/>
                    <a:pt x="3383" y="10224"/>
                  </a:cubicBezTo>
                  <a:cubicBezTo>
                    <a:pt x="3411" y="10200"/>
                    <a:pt x="3443" y="10190"/>
                    <a:pt x="3475" y="10190"/>
                  </a:cubicBezTo>
                  <a:cubicBezTo>
                    <a:pt x="3557" y="10190"/>
                    <a:pt x="3633" y="10260"/>
                    <a:pt x="3612" y="10353"/>
                  </a:cubicBezTo>
                  <a:cubicBezTo>
                    <a:pt x="4386" y="8418"/>
                    <a:pt x="4845" y="6383"/>
                    <a:pt x="5002" y="4305"/>
                  </a:cubicBezTo>
                  <a:cubicBezTo>
                    <a:pt x="5074" y="2986"/>
                    <a:pt x="4458" y="106"/>
                    <a:pt x="2738" y="5"/>
                  </a:cubicBezTo>
                  <a:cubicBezTo>
                    <a:pt x="2689" y="2"/>
                    <a:pt x="2640" y="1"/>
                    <a:pt x="2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14"/>
            <p:cNvSpPr/>
            <p:nvPr/>
          </p:nvSpPr>
          <p:spPr>
            <a:xfrm>
              <a:off x="2034919" y="4426914"/>
              <a:ext cx="476513" cy="662529"/>
            </a:xfrm>
            <a:custGeom>
              <a:avLst/>
              <a:gdLst/>
              <a:ahLst/>
              <a:cxnLst/>
              <a:rect l="l" t="t" r="r" b="b"/>
              <a:pathLst>
                <a:path w="7311" h="10165" extrusionOk="0">
                  <a:moveTo>
                    <a:pt x="2403" y="213"/>
                  </a:moveTo>
                  <a:cubicBezTo>
                    <a:pt x="3092" y="213"/>
                    <a:pt x="3835" y="855"/>
                    <a:pt x="4444" y="1565"/>
                  </a:cubicBezTo>
                  <a:cubicBezTo>
                    <a:pt x="4859" y="2841"/>
                    <a:pt x="5189" y="4131"/>
                    <a:pt x="5490" y="5435"/>
                  </a:cubicBezTo>
                  <a:cubicBezTo>
                    <a:pt x="5734" y="6524"/>
                    <a:pt x="5906" y="7642"/>
                    <a:pt x="6178" y="8731"/>
                  </a:cubicBezTo>
                  <a:cubicBezTo>
                    <a:pt x="5676" y="7528"/>
                    <a:pt x="5103" y="6352"/>
                    <a:pt x="4530" y="5177"/>
                  </a:cubicBezTo>
                  <a:cubicBezTo>
                    <a:pt x="3741" y="3543"/>
                    <a:pt x="2795" y="1938"/>
                    <a:pt x="2136" y="247"/>
                  </a:cubicBezTo>
                  <a:cubicBezTo>
                    <a:pt x="2224" y="223"/>
                    <a:pt x="2313" y="213"/>
                    <a:pt x="2403" y="213"/>
                  </a:cubicBezTo>
                  <a:close/>
                  <a:moveTo>
                    <a:pt x="4501" y="1637"/>
                  </a:moveTo>
                  <a:lnTo>
                    <a:pt x="4501" y="1637"/>
                  </a:lnTo>
                  <a:cubicBezTo>
                    <a:pt x="4902" y="2110"/>
                    <a:pt x="5246" y="2640"/>
                    <a:pt x="5547" y="3185"/>
                  </a:cubicBezTo>
                  <a:cubicBezTo>
                    <a:pt x="6551" y="5134"/>
                    <a:pt x="6880" y="7356"/>
                    <a:pt x="6522" y="9520"/>
                  </a:cubicBezTo>
                  <a:cubicBezTo>
                    <a:pt x="5762" y="6897"/>
                    <a:pt x="5447" y="4188"/>
                    <a:pt x="4501" y="1637"/>
                  </a:cubicBezTo>
                  <a:close/>
                  <a:moveTo>
                    <a:pt x="2050" y="275"/>
                  </a:moveTo>
                  <a:cubicBezTo>
                    <a:pt x="2652" y="1795"/>
                    <a:pt x="3483" y="3256"/>
                    <a:pt x="4200" y="4733"/>
                  </a:cubicBezTo>
                  <a:cubicBezTo>
                    <a:pt x="4945" y="6238"/>
                    <a:pt x="5705" y="7728"/>
                    <a:pt x="6321" y="9290"/>
                  </a:cubicBezTo>
                  <a:cubicBezTo>
                    <a:pt x="6350" y="9391"/>
                    <a:pt x="6379" y="9491"/>
                    <a:pt x="6407" y="9591"/>
                  </a:cubicBezTo>
                  <a:cubicBezTo>
                    <a:pt x="5662" y="8201"/>
                    <a:pt x="4816" y="6868"/>
                    <a:pt x="3956" y="5550"/>
                  </a:cubicBezTo>
                  <a:cubicBezTo>
                    <a:pt x="2982" y="4073"/>
                    <a:pt x="2093" y="2583"/>
                    <a:pt x="1247" y="1035"/>
                  </a:cubicBezTo>
                  <a:cubicBezTo>
                    <a:pt x="1290" y="949"/>
                    <a:pt x="1348" y="863"/>
                    <a:pt x="1405" y="777"/>
                  </a:cubicBezTo>
                  <a:cubicBezTo>
                    <a:pt x="1563" y="548"/>
                    <a:pt x="1792" y="376"/>
                    <a:pt x="2050" y="275"/>
                  </a:cubicBezTo>
                  <a:close/>
                  <a:moveTo>
                    <a:pt x="946" y="2984"/>
                  </a:moveTo>
                  <a:lnTo>
                    <a:pt x="946" y="2984"/>
                  </a:lnTo>
                  <a:cubicBezTo>
                    <a:pt x="1563" y="4174"/>
                    <a:pt x="2294" y="5292"/>
                    <a:pt x="3154" y="6309"/>
                  </a:cubicBezTo>
                  <a:cubicBezTo>
                    <a:pt x="4200" y="7499"/>
                    <a:pt x="5246" y="8731"/>
                    <a:pt x="6364" y="9849"/>
                  </a:cubicBezTo>
                  <a:cubicBezTo>
                    <a:pt x="4702" y="8774"/>
                    <a:pt x="3111" y="7700"/>
                    <a:pt x="2050" y="5980"/>
                  </a:cubicBezTo>
                  <a:cubicBezTo>
                    <a:pt x="1491" y="5062"/>
                    <a:pt x="1118" y="4045"/>
                    <a:pt x="946" y="2984"/>
                  </a:cubicBezTo>
                  <a:close/>
                  <a:moveTo>
                    <a:pt x="1204" y="1092"/>
                  </a:moveTo>
                  <a:cubicBezTo>
                    <a:pt x="2795" y="4102"/>
                    <a:pt x="4802" y="6840"/>
                    <a:pt x="6465" y="9792"/>
                  </a:cubicBezTo>
                  <a:lnTo>
                    <a:pt x="6450" y="9878"/>
                  </a:lnTo>
                  <a:cubicBezTo>
                    <a:pt x="5605" y="8731"/>
                    <a:pt x="4544" y="7728"/>
                    <a:pt x="3598" y="6668"/>
                  </a:cubicBezTo>
                  <a:cubicBezTo>
                    <a:pt x="2566" y="5507"/>
                    <a:pt x="1677" y="4245"/>
                    <a:pt x="946" y="2884"/>
                  </a:cubicBezTo>
                  <a:cubicBezTo>
                    <a:pt x="860" y="2268"/>
                    <a:pt x="946" y="1651"/>
                    <a:pt x="1204" y="1092"/>
                  </a:cubicBezTo>
                  <a:close/>
                  <a:moveTo>
                    <a:pt x="2443" y="1"/>
                  </a:moveTo>
                  <a:cubicBezTo>
                    <a:pt x="2176" y="1"/>
                    <a:pt x="1904" y="67"/>
                    <a:pt x="1634" y="218"/>
                  </a:cubicBezTo>
                  <a:cubicBezTo>
                    <a:pt x="1" y="1135"/>
                    <a:pt x="760" y="3830"/>
                    <a:pt x="1333" y="5120"/>
                  </a:cubicBezTo>
                  <a:cubicBezTo>
                    <a:pt x="2337" y="7356"/>
                    <a:pt x="4272" y="8932"/>
                    <a:pt x="6422" y="10007"/>
                  </a:cubicBezTo>
                  <a:cubicBezTo>
                    <a:pt x="6407" y="10079"/>
                    <a:pt x="6450" y="10136"/>
                    <a:pt x="6522" y="10150"/>
                  </a:cubicBezTo>
                  <a:cubicBezTo>
                    <a:pt x="6522" y="10021"/>
                    <a:pt x="6522" y="9892"/>
                    <a:pt x="6522" y="9763"/>
                  </a:cubicBezTo>
                  <a:lnTo>
                    <a:pt x="6551" y="9763"/>
                  </a:lnTo>
                  <a:cubicBezTo>
                    <a:pt x="6565" y="9892"/>
                    <a:pt x="6579" y="10021"/>
                    <a:pt x="6594" y="10165"/>
                  </a:cubicBezTo>
                  <a:cubicBezTo>
                    <a:pt x="6637" y="10150"/>
                    <a:pt x="6680" y="10107"/>
                    <a:pt x="6694" y="10064"/>
                  </a:cubicBezTo>
                  <a:cubicBezTo>
                    <a:pt x="7310" y="7614"/>
                    <a:pt x="6780" y="4761"/>
                    <a:pt x="5547" y="2597"/>
                  </a:cubicBezTo>
                  <a:cubicBezTo>
                    <a:pt x="4976" y="1586"/>
                    <a:pt x="3753"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14"/>
            <p:cNvSpPr/>
            <p:nvPr/>
          </p:nvSpPr>
          <p:spPr>
            <a:xfrm>
              <a:off x="2683240" y="4630659"/>
              <a:ext cx="804356" cy="456568"/>
            </a:xfrm>
            <a:custGeom>
              <a:avLst/>
              <a:gdLst/>
              <a:ahLst/>
              <a:cxnLst/>
              <a:rect l="l" t="t" r="r" b="b"/>
              <a:pathLst>
                <a:path w="12341" h="7005" extrusionOk="0">
                  <a:moveTo>
                    <a:pt x="9116" y="403"/>
                  </a:moveTo>
                  <a:cubicBezTo>
                    <a:pt x="9761" y="503"/>
                    <a:pt x="10392" y="747"/>
                    <a:pt x="10621" y="1320"/>
                  </a:cubicBezTo>
                  <a:cubicBezTo>
                    <a:pt x="8930" y="2266"/>
                    <a:pt x="7195" y="3140"/>
                    <a:pt x="5418" y="3914"/>
                  </a:cubicBezTo>
                  <a:cubicBezTo>
                    <a:pt x="4300" y="4387"/>
                    <a:pt x="3096" y="4731"/>
                    <a:pt x="1964" y="5219"/>
                  </a:cubicBezTo>
                  <a:cubicBezTo>
                    <a:pt x="2939" y="4602"/>
                    <a:pt x="3885" y="3943"/>
                    <a:pt x="4816" y="3284"/>
                  </a:cubicBezTo>
                  <a:cubicBezTo>
                    <a:pt x="5633" y="2725"/>
                    <a:pt x="6436" y="2123"/>
                    <a:pt x="7267" y="1621"/>
                  </a:cubicBezTo>
                  <a:cubicBezTo>
                    <a:pt x="7912" y="1220"/>
                    <a:pt x="8571" y="919"/>
                    <a:pt x="9116" y="403"/>
                  </a:cubicBezTo>
                  <a:close/>
                  <a:moveTo>
                    <a:pt x="6192" y="575"/>
                  </a:moveTo>
                  <a:cubicBezTo>
                    <a:pt x="5805" y="919"/>
                    <a:pt x="5389" y="1248"/>
                    <a:pt x="4959" y="1535"/>
                  </a:cubicBezTo>
                  <a:cubicBezTo>
                    <a:pt x="4386" y="1965"/>
                    <a:pt x="3827" y="2424"/>
                    <a:pt x="3311" y="2925"/>
                  </a:cubicBezTo>
                  <a:cubicBezTo>
                    <a:pt x="2308" y="3843"/>
                    <a:pt x="1348" y="4832"/>
                    <a:pt x="459" y="5863"/>
                  </a:cubicBezTo>
                  <a:cubicBezTo>
                    <a:pt x="1018" y="4631"/>
                    <a:pt x="1993" y="3499"/>
                    <a:pt x="2939" y="2581"/>
                  </a:cubicBezTo>
                  <a:cubicBezTo>
                    <a:pt x="3842" y="1664"/>
                    <a:pt x="4959" y="976"/>
                    <a:pt x="6192" y="575"/>
                  </a:cubicBezTo>
                  <a:close/>
                  <a:moveTo>
                    <a:pt x="8008" y="312"/>
                  </a:moveTo>
                  <a:cubicBezTo>
                    <a:pt x="8163" y="312"/>
                    <a:pt x="8317" y="318"/>
                    <a:pt x="8471" y="331"/>
                  </a:cubicBezTo>
                  <a:cubicBezTo>
                    <a:pt x="8614" y="331"/>
                    <a:pt x="8772" y="345"/>
                    <a:pt x="8944" y="374"/>
                  </a:cubicBezTo>
                  <a:cubicBezTo>
                    <a:pt x="8356" y="876"/>
                    <a:pt x="7654" y="1191"/>
                    <a:pt x="6995" y="1578"/>
                  </a:cubicBezTo>
                  <a:cubicBezTo>
                    <a:pt x="6206" y="2051"/>
                    <a:pt x="5461" y="2610"/>
                    <a:pt x="4716" y="3126"/>
                  </a:cubicBezTo>
                  <a:cubicBezTo>
                    <a:pt x="3455" y="4000"/>
                    <a:pt x="2193" y="4860"/>
                    <a:pt x="932" y="5720"/>
                  </a:cubicBezTo>
                  <a:cubicBezTo>
                    <a:pt x="746" y="5820"/>
                    <a:pt x="559" y="5949"/>
                    <a:pt x="373" y="6064"/>
                  </a:cubicBezTo>
                  <a:lnTo>
                    <a:pt x="402" y="5992"/>
                  </a:lnTo>
                  <a:cubicBezTo>
                    <a:pt x="1405" y="5018"/>
                    <a:pt x="2394" y="4000"/>
                    <a:pt x="3426" y="3054"/>
                  </a:cubicBezTo>
                  <a:cubicBezTo>
                    <a:pt x="4386" y="2166"/>
                    <a:pt x="5590" y="1492"/>
                    <a:pt x="6450" y="517"/>
                  </a:cubicBezTo>
                  <a:cubicBezTo>
                    <a:pt x="6959" y="385"/>
                    <a:pt x="7485" y="312"/>
                    <a:pt x="8008" y="312"/>
                  </a:cubicBezTo>
                  <a:close/>
                  <a:moveTo>
                    <a:pt x="10650" y="1377"/>
                  </a:moveTo>
                  <a:cubicBezTo>
                    <a:pt x="10693" y="1521"/>
                    <a:pt x="10707" y="1678"/>
                    <a:pt x="10707" y="1822"/>
                  </a:cubicBezTo>
                  <a:cubicBezTo>
                    <a:pt x="10678" y="2424"/>
                    <a:pt x="10463" y="2997"/>
                    <a:pt x="10105" y="3484"/>
                  </a:cubicBezTo>
                  <a:lnTo>
                    <a:pt x="10062" y="3484"/>
                  </a:lnTo>
                  <a:cubicBezTo>
                    <a:pt x="8371" y="4072"/>
                    <a:pt x="6651" y="4516"/>
                    <a:pt x="4931" y="5004"/>
                  </a:cubicBezTo>
                  <a:cubicBezTo>
                    <a:pt x="3999" y="5262"/>
                    <a:pt x="3068" y="5491"/>
                    <a:pt x="2122" y="5720"/>
                  </a:cubicBezTo>
                  <a:cubicBezTo>
                    <a:pt x="1577" y="5849"/>
                    <a:pt x="975" y="5878"/>
                    <a:pt x="473" y="6150"/>
                  </a:cubicBezTo>
                  <a:cubicBezTo>
                    <a:pt x="1978" y="5147"/>
                    <a:pt x="3813" y="4717"/>
                    <a:pt x="5475" y="4029"/>
                  </a:cubicBezTo>
                  <a:cubicBezTo>
                    <a:pt x="7253" y="3269"/>
                    <a:pt x="8987" y="2395"/>
                    <a:pt x="10650" y="1377"/>
                  </a:cubicBezTo>
                  <a:close/>
                  <a:moveTo>
                    <a:pt x="9962" y="3671"/>
                  </a:moveTo>
                  <a:lnTo>
                    <a:pt x="9962" y="3671"/>
                  </a:lnTo>
                  <a:cubicBezTo>
                    <a:pt x="9560" y="4201"/>
                    <a:pt x="9087" y="4660"/>
                    <a:pt x="8557" y="5075"/>
                  </a:cubicBezTo>
                  <a:cubicBezTo>
                    <a:pt x="7912" y="5591"/>
                    <a:pt x="7181" y="6007"/>
                    <a:pt x="6407" y="6308"/>
                  </a:cubicBezTo>
                  <a:cubicBezTo>
                    <a:pt x="6112" y="6342"/>
                    <a:pt x="5810" y="6353"/>
                    <a:pt x="5505" y="6353"/>
                  </a:cubicBezTo>
                  <a:cubicBezTo>
                    <a:pt x="4873" y="6353"/>
                    <a:pt x="4229" y="6304"/>
                    <a:pt x="3601" y="6304"/>
                  </a:cubicBezTo>
                  <a:cubicBezTo>
                    <a:pt x="3504" y="6304"/>
                    <a:pt x="3407" y="6305"/>
                    <a:pt x="3311" y="6308"/>
                  </a:cubicBezTo>
                  <a:cubicBezTo>
                    <a:pt x="3128" y="6311"/>
                    <a:pt x="2944" y="6312"/>
                    <a:pt x="2761" y="6312"/>
                  </a:cubicBezTo>
                  <a:cubicBezTo>
                    <a:pt x="1984" y="6312"/>
                    <a:pt x="1207" y="6291"/>
                    <a:pt x="430" y="6279"/>
                  </a:cubicBezTo>
                  <a:cubicBezTo>
                    <a:pt x="2021" y="5835"/>
                    <a:pt x="3655" y="5548"/>
                    <a:pt x="5246" y="5118"/>
                  </a:cubicBezTo>
                  <a:cubicBezTo>
                    <a:pt x="6794" y="4688"/>
                    <a:pt x="8514" y="4373"/>
                    <a:pt x="9962" y="3671"/>
                  </a:cubicBezTo>
                  <a:close/>
                  <a:moveTo>
                    <a:pt x="660" y="6351"/>
                  </a:moveTo>
                  <a:cubicBezTo>
                    <a:pt x="1339" y="6411"/>
                    <a:pt x="2026" y="6436"/>
                    <a:pt x="2709" y="6436"/>
                  </a:cubicBezTo>
                  <a:cubicBezTo>
                    <a:pt x="3006" y="6436"/>
                    <a:pt x="3303" y="6431"/>
                    <a:pt x="3598" y="6422"/>
                  </a:cubicBezTo>
                  <a:cubicBezTo>
                    <a:pt x="3675" y="6421"/>
                    <a:pt x="3753" y="6420"/>
                    <a:pt x="3831" y="6420"/>
                  </a:cubicBezTo>
                  <a:cubicBezTo>
                    <a:pt x="4334" y="6420"/>
                    <a:pt x="4851" y="6445"/>
                    <a:pt x="5361" y="6445"/>
                  </a:cubicBezTo>
                  <a:cubicBezTo>
                    <a:pt x="5607" y="6445"/>
                    <a:pt x="5851" y="6439"/>
                    <a:pt x="6092" y="6422"/>
                  </a:cubicBezTo>
                  <a:lnTo>
                    <a:pt x="6092" y="6422"/>
                  </a:lnTo>
                  <a:cubicBezTo>
                    <a:pt x="5676" y="6566"/>
                    <a:pt x="5246" y="6666"/>
                    <a:pt x="4816" y="6738"/>
                  </a:cubicBezTo>
                  <a:cubicBezTo>
                    <a:pt x="4467" y="6795"/>
                    <a:pt x="4117" y="6820"/>
                    <a:pt x="3767" y="6820"/>
                  </a:cubicBezTo>
                  <a:cubicBezTo>
                    <a:pt x="2723" y="6820"/>
                    <a:pt x="1679" y="6598"/>
                    <a:pt x="660" y="6351"/>
                  </a:cubicBezTo>
                  <a:close/>
                  <a:moveTo>
                    <a:pt x="8042" y="1"/>
                  </a:moveTo>
                  <a:cubicBezTo>
                    <a:pt x="6445" y="1"/>
                    <a:pt x="4859" y="708"/>
                    <a:pt x="3612" y="1664"/>
                  </a:cubicBezTo>
                  <a:cubicBezTo>
                    <a:pt x="2150" y="2796"/>
                    <a:pt x="674" y="4488"/>
                    <a:pt x="29" y="6265"/>
                  </a:cubicBezTo>
                  <a:cubicBezTo>
                    <a:pt x="0" y="6336"/>
                    <a:pt x="58" y="6408"/>
                    <a:pt x="129" y="6408"/>
                  </a:cubicBezTo>
                  <a:cubicBezTo>
                    <a:pt x="187" y="6365"/>
                    <a:pt x="244" y="6308"/>
                    <a:pt x="316" y="6265"/>
                  </a:cubicBezTo>
                  <a:lnTo>
                    <a:pt x="330" y="6293"/>
                  </a:lnTo>
                  <a:cubicBezTo>
                    <a:pt x="301" y="6322"/>
                    <a:pt x="273" y="6351"/>
                    <a:pt x="244" y="6379"/>
                  </a:cubicBezTo>
                  <a:cubicBezTo>
                    <a:pt x="1440" y="6755"/>
                    <a:pt x="2655" y="7005"/>
                    <a:pt x="3894" y="7005"/>
                  </a:cubicBezTo>
                  <a:cubicBezTo>
                    <a:pt x="4214" y="7005"/>
                    <a:pt x="4536" y="6988"/>
                    <a:pt x="4859" y="6953"/>
                  </a:cubicBezTo>
                  <a:cubicBezTo>
                    <a:pt x="6264" y="6781"/>
                    <a:pt x="7611" y="6107"/>
                    <a:pt x="8729" y="5262"/>
                  </a:cubicBezTo>
                  <a:cubicBezTo>
                    <a:pt x="10033" y="4287"/>
                    <a:pt x="12341" y="1277"/>
                    <a:pt x="9847" y="331"/>
                  </a:cubicBezTo>
                  <a:cubicBezTo>
                    <a:pt x="9256" y="102"/>
                    <a:pt x="8648" y="1"/>
                    <a:pt x="8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14"/>
            <p:cNvSpPr/>
            <p:nvPr/>
          </p:nvSpPr>
          <p:spPr>
            <a:xfrm>
              <a:off x="1628537" y="4956155"/>
              <a:ext cx="580210" cy="190318"/>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14"/>
            <p:cNvSpPr/>
            <p:nvPr/>
          </p:nvSpPr>
          <p:spPr>
            <a:xfrm>
              <a:off x="1373498" y="4443143"/>
              <a:ext cx="648386" cy="582231"/>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14"/>
            <p:cNvSpPr/>
            <p:nvPr/>
          </p:nvSpPr>
          <p:spPr>
            <a:xfrm>
              <a:off x="3690232" y="5036128"/>
              <a:ext cx="3845" cy="1955"/>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14"/>
            <p:cNvSpPr/>
            <p:nvPr/>
          </p:nvSpPr>
          <p:spPr>
            <a:xfrm>
              <a:off x="3298841" y="4792299"/>
              <a:ext cx="716561" cy="354175"/>
            </a:xfrm>
            <a:custGeom>
              <a:avLst/>
              <a:gdLst/>
              <a:ahLst/>
              <a:cxnLst/>
              <a:rect l="l" t="t" r="r" b="b"/>
              <a:pathLst>
                <a:path w="10994" h="5434" extrusionOk="0">
                  <a:moveTo>
                    <a:pt x="10994" y="1"/>
                  </a:moveTo>
                  <a:cubicBezTo>
                    <a:pt x="8242" y="1707"/>
                    <a:pt x="5347" y="3211"/>
                    <a:pt x="2365" y="4473"/>
                  </a:cubicBezTo>
                  <a:cubicBezTo>
                    <a:pt x="2896" y="3871"/>
                    <a:pt x="3297" y="3168"/>
                    <a:pt x="3526" y="2395"/>
                  </a:cubicBezTo>
                  <a:lnTo>
                    <a:pt x="3526" y="2395"/>
                  </a:lnTo>
                  <a:cubicBezTo>
                    <a:pt x="3498" y="2409"/>
                    <a:pt x="3455" y="2438"/>
                    <a:pt x="3426" y="2452"/>
                  </a:cubicBezTo>
                  <a:cubicBezTo>
                    <a:pt x="3408" y="2458"/>
                    <a:pt x="3388" y="2461"/>
                    <a:pt x="3367" y="2461"/>
                  </a:cubicBezTo>
                  <a:cubicBezTo>
                    <a:pt x="3338" y="2461"/>
                    <a:pt x="3308" y="2454"/>
                    <a:pt x="3283" y="2438"/>
                  </a:cubicBezTo>
                  <a:cubicBezTo>
                    <a:pt x="2953" y="3168"/>
                    <a:pt x="2423" y="3813"/>
                    <a:pt x="2036" y="4544"/>
                  </a:cubicBezTo>
                  <a:lnTo>
                    <a:pt x="2036" y="4616"/>
                  </a:lnTo>
                  <a:cubicBezTo>
                    <a:pt x="1362" y="4903"/>
                    <a:pt x="674" y="5161"/>
                    <a:pt x="1" y="5433"/>
                  </a:cubicBezTo>
                  <a:lnTo>
                    <a:pt x="1047" y="5433"/>
                  </a:lnTo>
                  <a:cubicBezTo>
                    <a:pt x="1778" y="5132"/>
                    <a:pt x="2494" y="4817"/>
                    <a:pt x="3211" y="4487"/>
                  </a:cubicBezTo>
                  <a:cubicBezTo>
                    <a:pt x="4143" y="4329"/>
                    <a:pt x="5046" y="4100"/>
                    <a:pt x="5920" y="3813"/>
                  </a:cubicBezTo>
                  <a:lnTo>
                    <a:pt x="5920" y="3799"/>
                  </a:lnTo>
                  <a:cubicBezTo>
                    <a:pt x="5896" y="3813"/>
                    <a:pt x="5873" y="3818"/>
                    <a:pt x="5851" y="3818"/>
                  </a:cubicBezTo>
                  <a:cubicBezTo>
                    <a:pt x="5758" y="3818"/>
                    <a:pt x="5696" y="3709"/>
                    <a:pt x="5719" y="3627"/>
                  </a:cubicBezTo>
                  <a:lnTo>
                    <a:pt x="5719" y="3627"/>
                  </a:lnTo>
                  <a:cubicBezTo>
                    <a:pt x="5318" y="3684"/>
                    <a:pt x="4917" y="3770"/>
                    <a:pt x="4515" y="3871"/>
                  </a:cubicBezTo>
                  <a:cubicBezTo>
                    <a:pt x="6751" y="2782"/>
                    <a:pt x="8901" y="1549"/>
                    <a:pt x="10979" y="173"/>
                  </a:cubicBezTo>
                  <a:cubicBezTo>
                    <a:pt x="10936" y="130"/>
                    <a:pt x="10951" y="58"/>
                    <a:pt x="10994" y="15"/>
                  </a:cubicBezTo>
                  <a:lnTo>
                    <a:pt x="109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14"/>
            <p:cNvSpPr/>
            <p:nvPr/>
          </p:nvSpPr>
          <p:spPr>
            <a:xfrm>
              <a:off x="3699617" y="5030523"/>
              <a:ext cx="8473" cy="3845"/>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14"/>
            <p:cNvSpPr/>
            <p:nvPr/>
          </p:nvSpPr>
          <p:spPr>
            <a:xfrm>
              <a:off x="4024723" y="4783891"/>
              <a:ext cx="4693" cy="664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14"/>
            <p:cNvSpPr/>
            <p:nvPr/>
          </p:nvSpPr>
          <p:spPr>
            <a:xfrm>
              <a:off x="4033131" y="4776787"/>
              <a:ext cx="11276" cy="12775"/>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14"/>
            <p:cNvSpPr/>
            <p:nvPr/>
          </p:nvSpPr>
          <p:spPr>
            <a:xfrm>
              <a:off x="2548713" y="4804487"/>
              <a:ext cx="105653" cy="341986"/>
            </a:xfrm>
            <a:custGeom>
              <a:avLst/>
              <a:gdLst/>
              <a:ahLst/>
              <a:cxnLst/>
              <a:rect l="l" t="t" r="r" b="b"/>
              <a:pathLst>
                <a:path w="1621" h="5247" extrusionOk="0">
                  <a:moveTo>
                    <a:pt x="1620" y="0"/>
                  </a:moveTo>
                  <a:lnTo>
                    <a:pt x="1620" y="0"/>
                  </a:lnTo>
                  <a:cubicBezTo>
                    <a:pt x="1591" y="72"/>
                    <a:pt x="1577" y="129"/>
                    <a:pt x="1548" y="201"/>
                  </a:cubicBezTo>
                  <a:lnTo>
                    <a:pt x="1534" y="244"/>
                  </a:lnTo>
                  <a:lnTo>
                    <a:pt x="1520" y="258"/>
                  </a:lnTo>
                  <a:cubicBezTo>
                    <a:pt x="1500" y="305"/>
                    <a:pt x="1454" y="330"/>
                    <a:pt x="1409" y="330"/>
                  </a:cubicBezTo>
                  <a:cubicBezTo>
                    <a:pt x="1357" y="330"/>
                    <a:pt x="1306" y="298"/>
                    <a:pt x="1290" y="230"/>
                  </a:cubicBezTo>
                  <a:cubicBezTo>
                    <a:pt x="932" y="1921"/>
                    <a:pt x="387" y="3569"/>
                    <a:pt x="0" y="5246"/>
                  </a:cubicBezTo>
                  <a:lnTo>
                    <a:pt x="115" y="5246"/>
                  </a:lnTo>
                  <a:cubicBezTo>
                    <a:pt x="674" y="3512"/>
                    <a:pt x="1247" y="1792"/>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14"/>
            <p:cNvSpPr/>
            <p:nvPr/>
          </p:nvSpPr>
          <p:spPr>
            <a:xfrm>
              <a:off x="1308125" y="5010904"/>
              <a:ext cx="78539" cy="135569"/>
            </a:xfrm>
            <a:custGeom>
              <a:avLst/>
              <a:gdLst/>
              <a:ahLst/>
              <a:cxnLst/>
              <a:rect l="l" t="t" r="r" b="b"/>
              <a:pathLst>
                <a:path w="1205" h="2080" extrusionOk="0">
                  <a:moveTo>
                    <a:pt x="1133" y="1"/>
                  </a:moveTo>
                  <a:cubicBezTo>
                    <a:pt x="1104" y="1"/>
                    <a:pt x="1090" y="15"/>
                    <a:pt x="1076" y="29"/>
                  </a:cubicBezTo>
                  <a:cubicBezTo>
                    <a:pt x="631" y="674"/>
                    <a:pt x="273" y="1362"/>
                    <a:pt x="1" y="2079"/>
                  </a:cubicBezTo>
                  <a:lnTo>
                    <a:pt x="302" y="2079"/>
                  </a:lnTo>
                  <a:cubicBezTo>
                    <a:pt x="574" y="1434"/>
                    <a:pt x="875" y="818"/>
                    <a:pt x="1205" y="216"/>
                  </a:cubicBezTo>
                  <a:cubicBezTo>
                    <a:pt x="1176" y="201"/>
                    <a:pt x="1147" y="173"/>
                    <a:pt x="1133" y="130"/>
                  </a:cubicBezTo>
                  <a:lnTo>
                    <a:pt x="1119" y="101"/>
                  </a:lnTo>
                  <a:lnTo>
                    <a:pt x="1133" y="87"/>
                  </a:lnTo>
                  <a:cubicBezTo>
                    <a:pt x="1133" y="58"/>
                    <a:pt x="1133" y="29"/>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14"/>
            <p:cNvSpPr/>
            <p:nvPr/>
          </p:nvSpPr>
          <p:spPr>
            <a:xfrm>
              <a:off x="2566441" y="5045514"/>
              <a:ext cx="132767" cy="100960"/>
            </a:xfrm>
            <a:custGeom>
              <a:avLst/>
              <a:gdLst/>
              <a:ahLst/>
              <a:cxnLst/>
              <a:rect l="l" t="t" r="r" b="b"/>
              <a:pathLst>
                <a:path w="2037" h="1549" extrusionOk="0">
                  <a:moveTo>
                    <a:pt x="2022" y="0"/>
                  </a:moveTo>
                  <a:cubicBezTo>
                    <a:pt x="1993" y="29"/>
                    <a:pt x="1964" y="43"/>
                    <a:pt x="1921" y="43"/>
                  </a:cubicBezTo>
                  <a:cubicBezTo>
                    <a:pt x="1262" y="530"/>
                    <a:pt x="631" y="1032"/>
                    <a:pt x="1" y="1548"/>
                  </a:cubicBezTo>
                  <a:lnTo>
                    <a:pt x="617" y="1548"/>
                  </a:lnTo>
                  <a:cubicBezTo>
                    <a:pt x="1119" y="1046"/>
                    <a:pt x="1592" y="545"/>
                    <a:pt x="2036" y="14"/>
                  </a:cubicBezTo>
                  <a:lnTo>
                    <a:pt x="20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14"/>
            <p:cNvSpPr/>
            <p:nvPr/>
          </p:nvSpPr>
          <p:spPr>
            <a:xfrm>
              <a:off x="2634682" y="4807290"/>
              <a:ext cx="978" cy="3780"/>
            </a:xfrm>
            <a:custGeom>
              <a:avLst/>
              <a:gdLst/>
              <a:ahLst/>
              <a:cxnLst/>
              <a:rect l="l" t="t" r="r" b="b"/>
              <a:pathLst>
                <a:path w="15" h="58" extrusionOk="0">
                  <a:moveTo>
                    <a:pt x="0" y="0"/>
                  </a:moveTo>
                  <a:cubicBezTo>
                    <a:pt x="0" y="15"/>
                    <a:pt x="0" y="29"/>
                    <a:pt x="0" y="43"/>
                  </a:cubicBezTo>
                  <a:lnTo>
                    <a:pt x="0" y="58"/>
                  </a:lnTo>
                  <a:lnTo>
                    <a:pt x="14" y="15"/>
                  </a:lnTo>
                  <a:cubicBezTo>
                    <a:pt x="14" y="15"/>
                    <a:pt x="14" y="1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14"/>
            <p:cNvSpPr/>
            <p:nvPr/>
          </p:nvSpPr>
          <p:spPr>
            <a:xfrm>
              <a:off x="2636507" y="4796079"/>
              <a:ext cx="2868" cy="6583"/>
            </a:xfrm>
            <a:custGeom>
              <a:avLst/>
              <a:gdLst/>
              <a:ahLst/>
              <a:cxnLst/>
              <a:rect l="l" t="t" r="r" b="b"/>
              <a:pathLst>
                <a:path w="44" h="101" extrusionOk="0">
                  <a:moveTo>
                    <a:pt x="44" y="0"/>
                  </a:moveTo>
                  <a:cubicBezTo>
                    <a:pt x="15" y="15"/>
                    <a:pt x="1" y="43"/>
                    <a:pt x="1" y="72"/>
                  </a:cubicBezTo>
                  <a:cubicBezTo>
                    <a:pt x="1" y="86"/>
                    <a:pt x="15" y="101"/>
                    <a:pt x="15" y="101"/>
                  </a:cubicBezTo>
                  <a:lnTo>
                    <a:pt x="44" y="29"/>
                  </a:lnTo>
                  <a:cubicBezTo>
                    <a:pt x="44" y="15"/>
                    <a:pt x="44"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14"/>
            <p:cNvSpPr/>
            <p:nvPr/>
          </p:nvSpPr>
          <p:spPr>
            <a:xfrm>
              <a:off x="3670027" y="5024005"/>
              <a:ext cx="44581" cy="17793"/>
            </a:xfrm>
            <a:custGeom>
              <a:avLst/>
              <a:gdLst/>
              <a:ahLst/>
              <a:cxnLst/>
              <a:rect l="l" t="t" r="r" b="b"/>
              <a:pathLst>
                <a:path w="684" h="273" extrusionOk="0">
                  <a:moveTo>
                    <a:pt x="641" y="0"/>
                  </a:moveTo>
                  <a:cubicBezTo>
                    <a:pt x="440" y="15"/>
                    <a:pt x="225" y="43"/>
                    <a:pt x="24" y="72"/>
                  </a:cubicBezTo>
                  <a:cubicBezTo>
                    <a:pt x="0" y="167"/>
                    <a:pt x="66" y="273"/>
                    <a:pt x="162" y="273"/>
                  </a:cubicBezTo>
                  <a:cubicBezTo>
                    <a:pt x="182" y="273"/>
                    <a:pt x="203" y="268"/>
                    <a:pt x="225" y="258"/>
                  </a:cubicBezTo>
                  <a:cubicBezTo>
                    <a:pt x="254" y="244"/>
                    <a:pt x="297" y="230"/>
                    <a:pt x="325" y="215"/>
                  </a:cubicBezTo>
                  <a:lnTo>
                    <a:pt x="311" y="201"/>
                  </a:lnTo>
                  <a:lnTo>
                    <a:pt x="354" y="187"/>
                  </a:lnTo>
                  <a:lnTo>
                    <a:pt x="368" y="201"/>
                  </a:lnTo>
                  <a:cubicBezTo>
                    <a:pt x="397" y="187"/>
                    <a:pt x="440" y="172"/>
                    <a:pt x="469" y="158"/>
                  </a:cubicBezTo>
                  <a:cubicBezTo>
                    <a:pt x="469" y="144"/>
                    <a:pt x="469" y="144"/>
                    <a:pt x="454" y="144"/>
                  </a:cubicBezTo>
                  <a:lnTo>
                    <a:pt x="555" y="101"/>
                  </a:lnTo>
                  <a:lnTo>
                    <a:pt x="583" y="101"/>
                  </a:lnTo>
                  <a:cubicBezTo>
                    <a:pt x="612" y="101"/>
                    <a:pt x="626" y="86"/>
                    <a:pt x="655" y="72"/>
                  </a:cubicBezTo>
                  <a:cubicBezTo>
                    <a:pt x="684" y="58"/>
                    <a:pt x="684"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14"/>
            <p:cNvSpPr/>
            <p:nvPr/>
          </p:nvSpPr>
          <p:spPr>
            <a:xfrm>
              <a:off x="3512754" y="4916593"/>
              <a:ext cx="23073" cy="36174"/>
            </a:xfrm>
            <a:custGeom>
              <a:avLst/>
              <a:gdLst/>
              <a:ahLst/>
              <a:cxnLst/>
              <a:rect l="l" t="t" r="r" b="b"/>
              <a:pathLst>
                <a:path w="354" h="555" extrusionOk="0">
                  <a:moveTo>
                    <a:pt x="258" y="0"/>
                  </a:moveTo>
                  <a:cubicBezTo>
                    <a:pt x="228" y="0"/>
                    <a:pt x="198" y="18"/>
                    <a:pt x="187" y="58"/>
                  </a:cubicBezTo>
                  <a:cubicBezTo>
                    <a:pt x="144" y="215"/>
                    <a:pt x="72" y="373"/>
                    <a:pt x="1" y="531"/>
                  </a:cubicBezTo>
                  <a:cubicBezTo>
                    <a:pt x="26" y="547"/>
                    <a:pt x="56" y="554"/>
                    <a:pt x="85" y="554"/>
                  </a:cubicBezTo>
                  <a:cubicBezTo>
                    <a:pt x="106" y="554"/>
                    <a:pt x="126" y="551"/>
                    <a:pt x="144" y="545"/>
                  </a:cubicBezTo>
                  <a:cubicBezTo>
                    <a:pt x="173" y="531"/>
                    <a:pt x="216" y="516"/>
                    <a:pt x="244" y="488"/>
                  </a:cubicBezTo>
                  <a:cubicBezTo>
                    <a:pt x="287" y="359"/>
                    <a:pt x="316" y="230"/>
                    <a:pt x="345" y="101"/>
                  </a:cubicBezTo>
                  <a:cubicBezTo>
                    <a:pt x="353" y="40"/>
                    <a:pt x="30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14"/>
            <p:cNvSpPr/>
            <p:nvPr/>
          </p:nvSpPr>
          <p:spPr>
            <a:xfrm>
              <a:off x="4011622" y="4777373"/>
              <a:ext cx="35587" cy="26201"/>
            </a:xfrm>
            <a:custGeom>
              <a:avLst/>
              <a:gdLst/>
              <a:ahLst/>
              <a:cxnLst/>
              <a:rect l="l" t="t" r="r" b="b"/>
              <a:pathLst>
                <a:path w="546" h="402" extrusionOk="0">
                  <a:moveTo>
                    <a:pt x="430" y="1"/>
                  </a:moveTo>
                  <a:lnTo>
                    <a:pt x="430" y="1"/>
                  </a:lnTo>
                  <a:cubicBezTo>
                    <a:pt x="373" y="44"/>
                    <a:pt x="316" y="72"/>
                    <a:pt x="273" y="101"/>
                  </a:cubicBezTo>
                  <a:cubicBezTo>
                    <a:pt x="258" y="130"/>
                    <a:pt x="244" y="173"/>
                    <a:pt x="230" y="201"/>
                  </a:cubicBezTo>
                  <a:lnTo>
                    <a:pt x="201" y="201"/>
                  </a:lnTo>
                  <a:lnTo>
                    <a:pt x="201" y="144"/>
                  </a:lnTo>
                  <a:cubicBezTo>
                    <a:pt x="158" y="173"/>
                    <a:pt x="115" y="201"/>
                    <a:pt x="58" y="230"/>
                  </a:cubicBezTo>
                  <a:lnTo>
                    <a:pt x="58" y="244"/>
                  </a:lnTo>
                  <a:cubicBezTo>
                    <a:pt x="15" y="287"/>
                    <a:pt x="0" y="359"/>
                    <a:pt x="43" y="402"/>
                  </a:cubicBezTo>
                  <a:cubicBezTo>
                    <a:pt x="201" y="302"/>
                    <a:pt x="344" y="216"/>
                    <a:pt x="502" y="115"/>
                  </a:cubicBezTo>
                  <a:cubicBezTo>
                    <a:pt x="545" y="87"/>
                    <a:pt x="545" y="29"/>
                    <a:pt x="502" y="15"/>
                  </a:cubicBezTo>
                  <a:cubicBezTo>
                    <a:pt x="445" y="72"/>
                    <a:pt x="387" y="130"/>
                    <a:pt x="330" y="187"/>
                  </a:cubicBezTo>
                  <a:cubicBezTo>
                    <a:pt x="359" y="130"/>
                    <a:pt x="387" y="72"/>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4"/>
            <p:cNvSpPr/>
            <p:nvPr/>
          </p:nvSpPr>
          <p:spPr>
            <a:xfrm>
              <a:off x="2632792" y="4793798"/>
              <a:ext cx="22877" cy="32263"/>
            </a:xfrm>
            <a:custGeom>
              <a:avLst/>
              <a:gdLst/>
              <a:ahLst/>
              <a:cxnLst/>
              <a:rect l="l" t="t" r="r" b="b"/>
              <a:pathLst>
                <a:path w="351" h="495" extrusionOk="0">
                  <a:moveTo>
                    <a:pt x="193" y="1"/>
                  </a:moveTo>
                  <a:cubicBezTo>
                    <a:pt x="161" y="1"/>
                    <a:pt x="129" y="11"/>
                    <a:pt x="101" y="35"/>
                  </a:cubicBezTo>
                  <a:cubicBezTo>
                    <a:pt x="101" y="35"/>
                    <a:pt x="101" y="50"/>
                    <a:pt x="101" y="64"/>
                  </a:cubicBezTo>
                  <a:lnTo>
                    <a:pt x="72" y="136"/>
                  </a:lnTo>
                  <a:cubicBezTo>
                    <a:pt x="72" y="136"/>
                    <a:pt x="58" y="121"/>
                    <a:pt x="58" y="107"/>
                  </a:cubicBezTo>
                  <a:cubicBezTo>
                    <a:pt x="43" y="150"/>
                    <a:pt x="43" y="179"/>
                    <a:pt x="29" y="207"/>
                  </a:cubicBezTo>
                  <a:cubicBezTo>
                    <a:pt x="43" y="222"/>
                    <a:pt x="43" y="222"/>
                    <a:pt x="43" y="222"/>
                  </a:cubicBezTo>
                  <a:lnTo>
                    <a:pt x="29" y="265"/>
                  </a:lnTo>
                  <a:lnTo>
                    <a:pt x="29" y="250"/>
                  </a:lnTo>
                  <a:cubicBezTo>
                    <a:pt x="15" y="308"/>
                    <a:pt x="0" y="351"/>
                    <a:pt x="0" y="394"/>
                  </a:cubicBezTo>
                  <a:cubicBezTo>
                    <a:pt x="16" y="462"/>
                    <a:pt x="67" y="494"/>
                    <a:pt x="119" y="494"/>
                  </a:cubicBezTo>
                  <a:cubicBezTo>
                    <a:pt x="164" y="494"/>
                    <a:pt x="210" y="469"/>
                    <a:pt x="230" y="422"/>
                  </a:cubicBezTo>
                  <a:lnTo>
                    <a:pt x="244" y="394"/>
                  </a:lnTo>
                  <a:lnTo>
                    <a:pt x="258" y="365"/>
                  </a:lnTo>
                  <a:cubicBezTo>
                    <a:pt x="287" y="293"/>
                    <a:pt x="301" y="236"/>
                    <a:pt x="330" y="164"/>
                  </a:cubicBezTo>
                  <a:cubicBezTo>
                    <a:pt x="351" y="71"/>
                    <a:pt x="275"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14"/>
            <p:cNvSpPr/>
            <p:nvPr/>
          </p:nvSpPr>
          <p:spPr>
            <a:xfrm>
              <a:off x="2459941" y="5063242"/>
              <a:ext cx="4758" cy="26201"/>
            </a:xfrm>
            <a:custGeom>
              <a:avLst/>
              <a:gdLst/>
              <a:ahLst/>
              <a:cxnLst/>
              <a:rect l="l" t="t" r="r" b="b"/>
              <a:pathLst>
                <a:path w="73" h="402" extrusionOk="0">
                  <a:moveTo>
                    <a:pt x="1" y="0"/>
                  </a:moveTo>
                  <a:cubicBezTo>
                    <a:pt x="1" y="129"/>
                    <a:pt x="1" y="258"/>
                    <a:pt x="1" y="387"/>
                  </a:cubicBezTo>
                  <a:cubicBezTo>
                    <a:pt x="15" y="402"/>
                    <a:pt x="44" y="402"/>
                    <a:pt x="73" y="402"/>
                  </a:cubicBezTo>
                  <a:cubicBezTo>
                    <a:pt x="58" y="258"/>
                    <a:pt x="44" y="129"/>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14"/>
            <p:cNvSpPr/>
            <p:nvPr/>
          </p:nvSpPr>
          <p:spPr>
            <a:xfrm>
              <a:off x="2691647" y="5038931"/>
              <a:ext cx="13166" cy="9451"/>
            </a:xfrm>
            <a:custGeom>
              <a:avLst/>
              <a:gdLst/>
              <a:ahLst/>
              <a:cxnLst/>
              <a:rect l="l" t="t" r="r" b="b"/>
              <a:pathLst>
                <a:path w="202" h="145" extrusionOk="0">
                  <a:moveTo>
                    <a:pt x="187" y="1"/>
                  </a:moveTo>
                  <a:cubicBezTo>
                    <a:pt x="115" y="44"/>
                    <a:pt x="58" y="101"/>
                    <a:pt x="0" y="144"/>
                  </a:cubicBezTo>
                  <a:cubicBezTo>
                    <a:pt x="43" y="144"/>
                    <a:pt x="72" y="130"/>
                    <a:pt x="101" y="101"/>
                  </a:cubicBezTo>
                  <a:lnTo>
                    <a:pt x="115" y="115"/>
                  </a:lnTo>
                  <a:cubicBezTo>
                    <a:pt x="144" y="87"/>
                    <a:pt x="172" y="58"/>
                    <a:pt x="201" y="29"/>
                  </a:cubicBez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14"/>
            <p:cNvSpPr/>
            <p:nvPr/>
          </p:nvSpPr>
          <p:spPr>
            <a:xfrm>
              <a:off x="1380993" y="5010839"/>
              <a:ext cx="10168" cy="14144"/>
            </a:xfrm>
            <a:custGeom>
              <a:avLst/>
              <a:gdLst/>
              <a:ahLst/>
              <a:cxnLst/>
              <a:rect l="l" t="t" r="r" b="b"/>
              <a:pathLst>
                <a:path w="156" h="217" extrusionOk="0">
                  <a:moveTo>
                    <a:pt x="34" y="0"/>
                  </a:moveTo>
                  <a:cubicBezTo>
                    <a:pt x="28" y="0"/>
                    <a:pt x="21" y="1"/>
                    <a:pt x="15" y="2"/>
                  </a:cubicBezTo>
                  <a:cubicBezTo>
                    <a:pt x="15" y="30"/>
                    <a:pt x="15" y="59"/>
                    <a:pt x="15" y="88"/>
                  </a:cubicBezTo>
                  <a:lnTo>
                    <a:pt x="1" y="102"/>
                  </a:lnTo>
                  <a:lnTo>
                    <a:pt x="15" y="131"/>
                  </a:lnTo>
                  <a:cubicBezTo>
                    <a:pt x="29" y="174"/>
                    <a:pt x="44" y="202"/>
                    <a:pt x="87" y="217"/>
                  </a:cubicBezTo>
                  <a:cubicBezTo>
                    <a:pt x="101" y="202"/>
                    <a:pt x="115" y="174"/>
                    <a:pt x="115" y="145"/>
                  </a:cubicBezTo>
                  <a:cubicBezTo>
                    <a:pt x="155" y="79"/>
                    <a:pt x="10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38" name="Google Shape;838;p14"/>
          <p:cNvSpPr/>
          <p:nvPr/>
        </p:nvSpPr>
        <p:spPr>
          <a:xfrm rot="10800000" flipH="1">
            <a:off x="10630685" y="6337139"/>
            <a:ext cx="151932" cy="264971"/>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9" name="Google Shape;839;p14"/>
          <p:cNvSpPr/>
          <p:nvPr/>
        </p:nvSpPr>
        <p:spPr>
          <a:xfrm rot="10800000" flipH="1">
            <a:off x="11972969" y="5608511"/>
            <a:ext cx="131604" cy="268608"/>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0" name="Google Shape;840;p14"/>
          <p:cNvSpPr/>
          <p:nvPr/>
        </p:nvSpPr>
        <p:spPr>
          <a:xfrm>
            <a:off x="815590" y="6112976"/>
            <a:ext cx="285073" cy="127949"/>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1" name="Google Shape;841;p14"/>
          <p:cNvSpPr txBox="1">
            <a:spLocks noGrp="1"/>
          </p:cNvSpPr>
          <p:nvPr>
            <p:ph type="title"/>
          </p:nvPr>
        </p:nvSpPr>
        <p:spPr>
          <a:xfrm>
            <a:off x="950967" y="719333"/>
            <a:ext cx="102900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42" name="Google Shape;842;p14"/>
          <p:cNvSpPr txBox="1">
            <a:spLocks noGrp="1"/>
          </p:cNvSpPr>
          <p:nvPr>
            <p:ph type="subTitle" idx="1"/>
          </p:nvPr>
        </p:nvSpPr>
        <p:spPr>
          <a:xfrm>
            <a:off x="1884184" y="2651367"/>
            <a:ext cx="20720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843" name="Google Shape;843;p14"/>
          <p:cNvSpPr txBox="1">
            <a:spLocks noGrp="1"/>
          </p:cNvSpPr>
          <p:nvPr>
            <p:ph type="subTitle" idx="2"/>
          </p:nvPr>
        </p:nvSpPr>
        <p:spPr>
          <a:xfrm>
            <a:off x="1884151" y="2196100"/>
            <a:ext cx="2072000" cy="480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b="1">
                <a:latin typeface="Josefin Sans"/>
                <a:ea typeface="Josefin Sans"/>
                <a:cs typeface="Josefin Sans"/>
                <a:sym typeface="Josefin Sa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844" name="Google Shape;844;p14"/>
          <p:cNvSpPr txBox="1">
            <a:spLocks noGrp="1"/>
          </p:cNvSpPr>
          <p:nvPr>
            <p:ph type="subTitle" idx="3"/>
          </p:nvPr>
        </p:nvSpPr>
        <p:spPr>
          <a:xfrm>
            <a:off x="9169012" y="2670767"/>
            <a:ext cx="20720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845" name="Google Shape;845;p14"/>
          <p:cNvSpPr txBox="1">
            <a:spLocks noGrp="1"/>
          </p:cNvSpPr>
          <p:nvPr>
            <p:ph type="subTitle" idx="4"/>
          </p:nvPr>
        </p:nvSpPr>
        <p:spPr>
          <a:xfrm>
            <a:off x="9169011" y="2215500"/>
            <a:ext cx="2072000" cy="480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b="1">
                <a:latin typeface="Josefin Sans"/>
                <a:ea typeface="Josefin Sans"/>
                <a:cs typeface="Josefin Sans"/>
                <a:sym typeface="Josefin Sa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846" name="Google Shape;846;p14"/>
          <p:cNvSpPr txBox="1">
            <a:spLocks noGrp="1"/>
          </p:cNvSpPr>
          <p:nvPr>
            <p:ph type="subTitle" idx="5"/>
          </p:nvPr>
        </p:nvSpPr>
        <p:spPr>
          <a:xfrm>
            <a:off x="5526596" y="2651367"/>
            <a:ext cx="20720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847" name="Google Shape;847;p14"/>
          <p:cNvSpPr txBox="1">
            <a:spLocks noGrp="1"/>
          </p:cNvSpPr>
          <p:nvPr>
            <p:ph type="subTitle" idx="6"/>
          </p:nvPr>
        </p:nvSpPr>
        <p:spPr>
          <a:xfrm>
            <a:off x="5526589" y="2196100"/>
            <a:ext cx="2072000" cy="480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b="1">
                <a:latin typeface="Josefin Sans"/>
                <a:ea typeface="Josefin Sans"/>
                <a:cs typeface="Josefin Sans"/>
                <a:sym typeface="Josefin Sa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848" name="Google Shape;848;p14"/>
          <p:cNvSpPr txBox="1">
            <a:spLocks noGrp="1"/>
          </p:cNvSpPr>
          <p:nvPr>
            <p:ph type="subTitle" idx="7"/>
          </p:nvPr>
        </p:nvSpPr>
        <p:spPr>
          <a:xfrm>
            <a:off x="1884184" y="4622184"/>
            <a:ext cx="20720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849" name="Google Shape;849;p14"/>
          <p:cNvSpPr txBox="1">
            <a:spLocks noGrp="1"/>
          </p:cNvSpPr>
          <p:nvPr>
            <p:ph type="subTitle" idx="8"/>
          </p:nvPr>
        </p:nvSpPr>
        <p:spPr>
          <a:xfrm>
            <a:off x="1884217" y="4162151"/>
            <a:ext cx="2072000" cy="480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b="1">
                <a:latin typeface="Josefin Sans"/>
                <a:ea typeface="Josefin Sans"/>
                <a:cs typeface="Josefin Sans"/>
                <a:sym typeface="Josefin Sa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850" name="Google Shape;850;p14"/>
          <p:cNvSpPr txBox="1">
            <a:spLocks noGrp="1"/>
          </p:cNvSpPr>
          <p:nvPr>
            <p:ph type="subTitle" idx="9"/>
          </p:nvPr>
        </p:nvSpPr>
        <p:spPr>
          <a:xfrm>
            <a:off x="9169000" y="4622231"/>
            <a:ext cx="20720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851" name="Google Shape;851;p14"/>
          <p:cNvSpPr txBox="1">
            <a:spLocks noGrp="1"/>
          </p:cNvSpPr>
          <p:nvPr>
            <p:ph type="subTitle" idx="13"/>
          </p:nvPr>
        </p:nvSpPr>
        <p:spPr>
          <a:xfrm>
            <a:off x="9169033" y="4162177"/>
            <a:ext cx="2072000" cy="480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b="1">
                <a:latin typeface="Josefin Sans"/>
                <a:ea typeface="Josefin Sans"/>
                <a:cs typeface="Josefin Sans"/>
                <a:sym typeface="Josefin Sa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852" name="Google Shape;852;p14"/>
          <p:cNvSpPr txBox="1">
            <a:spLocks noGrp="1"/>
          </p:cNvSpPr>
          <p:nvPr>
            <p:ph type="subTitle" idx="14"/>
          </p:nvPr>
        </p:nvSpPr>
        <p:spPr>
          <a:xfrm>
            <a:off x="5526577" y="4622207"/>
            <a:ext cx="20720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2133"/>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853" name="Google Shape;853;p14"/>
          <p:cNvSpPr txBox="1">
            <a:spLocks noGrp="1"/>
          </p:cNvSpPr>
          <p:nvPr>
            <p:ph type="subTitle" idx="15"/>
          </p:nvPr>
        </p:nvSpPr>
        <p:spPr>
          <a:xfrm>
            <a:off x="5526605" y="4162164"/>
            <a:ext cx="2072000" cy="480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b="1">
                <a:latin typeface="Josefin Sans"/>
                <a:ea typeface="Josefin Sans"/>
                <a:cs typeface="Josefin Sans"/>
                <a:sym typeface="Josefin Sa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915014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54"/>
        <p:cNvGrpSpPr/>
        <p:nvPr/>
      </p:nvGrpSpPr>
      <p:grpSpPr>
        <a:xfrm>
          <a:off x="0" y="0"/>
          <a:ext cx="0" cy="0"/>
          <a:chOff x="0" y="0"/>
          <a:chExt cx="0" cy="0"/>
        </a:xfrm>
      </p:grpSpPr>
      <p:sp>
        <p:nvSpPr>
          <p:cNvPr id="855" name="Google Shape;855;p15"/>
          <p:cNvSpPr/>
          <p:nvPr/>
        </p:nvSpPr>
        <p:spPr>
          <a:xfrm>
            <a:off x="-233" y="6666167"/>
            <a:ext cx="12192000" cy="333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6" name="Google Shape;856;p15"/>
          <p:cNvSpPr txBox="1">
            <a:spLocks noGrp="1"/>
          </p:cNvSpPr>
          <p:nvPr>
            <p:ph type="subTitle" idx="1"/>
          </p:nvPr>
        </p:nvSpPr>
        <p:spPr>
          <a:xfrm>
            <a:off x="6178167" y="3669795"/>
            <a:ext cx="22612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857" name="Google Shape;857;p15"/>
          <p:cNvSpPr txBox="1">
            <a:spLocks noGrp="1"/>
          </p:cNvSpPr>
          <p:nvPr>
            <p:ph type="subTitle" idx="2"/>
          </p:nvPr>
        </p:nvSpPr>
        <p:spPr>
          <a:xfrm>
            <a:off x="6178167" y="3190100"/>
            <a:ext cx="22612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858" name="Google Shape;858;p15"/>
          <p:cNvSpPr txBox="1">
            <a:spLocks noGrp="1"/>
          </p:cNvSpPr>
          <p:nvPr>
            <p:ph type="subTitle" idx="3"/>
          </p:nvPr>
        </p:nvSpPr>
        <p:spPr>
          <a:xfrm>
            <a:off x="8974433" y="3669795"/>
            <a:ext cx="22612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859" name="Google Shape;859;p15"/>
          <p:cNvSpPr txBox="1">
            <a:spLocks noGrp="1"/>
          </p:cNvSpPr>
          <p:nvPr>
            <p:ph type="subTitle" idx="4"/>
          </p:nvPr>
        </p:nvSpPr>
        <p:spPr>
          <a:xfrm>
            <a:off x="8974433" y="3190100"/>
            <a:ext cx="22612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860" name="Google Shape;860;p15"/>
          <p:cNvSpPr txBox="1">
            <a:spLocks noGrp="1"/>
          </p:cNvSpPr>
          <p:nvPr>
            <p:ph type="subTitle" idx="5"/>
          </p:nvPr>
        </p:nvSpPr>
        <p:spPr>
          <a:xfrm>
            <a:off x="6178167" y="5170784"/>
            <a:ext cx="22612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861" name="Google Shape;861;p15"/>
          <p:cNvSpPr txBox="1">
            <a:spLocks noGrp="1"/>
          </p:cNvSpPr>
          <p:nvPr>
            <p:ph type="subTitle" idx="6"/>
          </p:nvPr>
        </p:nvSpPr>
        <p:spPr>
          <a:xfrm>
            <a:off x="6178167" y="4707455"/>
            <a:ext cx="22612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862" name="Google Shape;862;p15"/>
          <p:cNvSpPr txBox="1">
            <a:spLocks noGrp="1"/>
          </p:cNvSpPr>
          <p:nvPr>
            <p:ph type="subTitle" idx="7"/>
          </p:nvPr>
        </p:nvSpPr>
        <p:spPr>
          <a:xfrm>
            <a:off x="8974433" y="5170784"/>
            <a:ext cx="22612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863" name="Google Shape;863;p15"/>
          <p:cNvSpPr txBox="1">
            <a:spLocks noGrp="1"/>
          </p:cNvSpPr>
          <p:nvPr>
            <p:ph type="subTitle" idx="8"/>
          </p:nvPr>
        </p:nvSpPr>
        <p:spPr>
          <a:xfrm>
            <a:off x="8974433" y="4707455"/>
            <a:ext cx="22612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grpSp>
        <p:nvGrpSpPr>
          <p:cNvPr id="864" name="Google Shape;864;p15"/>
          <p:cNvGrpSpPr/>
          <p:nvPr/>
        </p:nvGrpSpPr>
        <p:grpSpPr>
          <a:xfrm rot="5400000">
            <a:off x="10845600" y="-368433"/>
            <a:ext cx="1002541" cy="1739436"/>
            <a:chOff x="338" y="2926"/>
            <a:chExt cx="1972988" cy="3423187"/>
          </a:xfrm>
        </p:grpSpPr>
        <p:sp>
          <p:nvSpPr>
            <p:cNvPr id="865" name="Google Shape;865;p15"/>
            <p:cNvSpPr/>
            <p:nvPr/>
          </p:nvSpPr>
          <p:spPr>
            <a:xfrm>
              <a:off x="338" y="2926"/>
              <a:ext cx="1972988" cy="1214452"/>
            </a:xfrm>
            <a:custGeom>
              <a:avLst/>
              <a:gdLst/>
              <a:ahLst/>
              <a:cxnLst/>
              <a:rect l="l" t="t" r="r" b="b"/>
              <a:pathLst>
                <a:path w="30271" h="18633" extrusionOk="0">
                  <a:moveTo>
                    <a:pt x="22001" y="602"/>
                  </a:moveTo>
                  <a:cubicBezTo>
                    <a:pt x="21427" y="1591"/>
                    <a:pt x="20625" y="2422"/>
                    <a:pt x="19664" y="3024"/>
                  </a:cubicBezTo>
                  <a:cubicBezTo>
                    <a:pt x="18690" y="3669"/>
                    <a:pt x="17543" y="4300"/>
                    <a:pt x="16368" y="4558"/>
                  </a:cubicBezTo>
                  <a:cubicBezTo>
                    <a:pt x="17429" y="3984"/>
                    <a:pt x="18446" y="3339"/>
                    <a:pt x="19435" y="2652"/>
                  </a:cubicBezTo>
                  <a:cubicBezTo>
                    <a:pt x="19965" y="2293"/>
                    <a:pt x="20467" y="1906"/>
                    <a:pt x="20954" y="1476"/>
                  </a:cubicBezTo>
                  <a:cubicBezTo>
                    <a:pt x="21284" y="1161"/>
                    <a:pt x="21628" y="860"/>
                    <a:pt x="22001" y="602"/>
                  </a:cubicBezTo>
                  <a:close/>
                  <a:moveTo>
                    <a:pt x="27017" y="3626"/>
                  </a:moveTo>
                  <a:cubicBezTo>
                    <a:pt x="26960" y="3655"/>
                    <a:pt x="26917" y="3698"/>
                    <a:pt x="26859" y="3726"/>
                  </a:cubicBezTo>
                  <a:cubicBezTo>
                    <a:pt x="25999" y="4271"/>
                    <a:pt x="25010" y="4758"/>
                    <a:pt x="23979" y="4787"/>
                  </a:cubicBezTo>
                  <a:cubicBezTo>
                    <a:pt x="23885" y="4789"/>
                    <a:pt x="23792" y="4791"/>
                    <a:pt x="23698" y="4791"/>
                  </a:cubicBezTo>
                  <a:cubicBezTo>
                    <a:pt x="23215" y="4791"/>
                    <a:pt x="22727" y="4759"/>
                    <a:pt x="22259" y="4687"/>
                  </a:cubicBezTo>
                  <a:cubicBezTo>
                    <a:pt x="23893" y="4629"/>
                    <a:pt x="25512" y="4271"/>
                    <a:pt x="27017" y="3626"/>
                  </a:cubicBezTo>
                  <a:close/>
                  <a:moveTo>
                    <a:pt x="21958" y="5914"/>
                  </a:moveTo>
                  <a:cubicBezTo>
                    <a:pt x="22518" y="5914"/>
                    <a:pt x="23076" y="5939"/>
                    <a:pt x="23635" y="5991"/>
                  </a:cubicBezTo>
                  <a:cubicBezTo>
                    <a:pt x="24337" y="6020"/>
                    <a:pt x="25025" y="6192"/>
                    <a:pt x="25670" y="6493"/>
                  </a:cubicBezTo>
                  <a:cubicBezTo>
                    <a:pt x="25956" y="6636"/>
                    <a:pt x="26229" y="6808"/>
                    <a:pt x="26487" y="6980"/>
                  </a:cubicBezTo>
                  <a:cubicBezTo>
                    <a:pt x="25197" y="6650"/>
                    <a:pt x="23893" y="6378"/>
                    <a:pt x="22574" y="6192"/>
                  </a:cubicBezTo>
                  <a:cubicBezTo>
                    <a:pt x="21886" y="6091"/>
                    <a:pt x="21198" y="6063"/>
                    <a:pt x="20510" y="5991"/>
                  </a:cubicBezTo>
                  <a:cubicBezTo>
                    <a:pt x="20481" y="5991"/>
                    <a:pt x="20438" y="5991"/>
                    <a:pt x="20395" y="5977"/>
                  </a:cubicBezTo>
                  <a:cubicBezTo>
                    <a:pt x="20919" y="5935"/>
                    <a:pt x="21439" y="5914"/>
                    <a:pt x="21958" y="5914"/>
                  </a:cubicBezTo>
                  <a:close/>
                  <a:moveTo>
                    <a:pt x="10678" y="989"/>
                  </a:moveTo>
                  <a:cubicBezTo>
                    <a:pt x="10950" y="2293"/>
                    <a:pt x="11308" y="3569"/>
                    <a:pt x="11609" y="4859"/>
                  </a:cubicBezTo>
                  <a:cubicBezTo>
                    <a:pt x="11867" y="6020"/>
                    <a:pt x="11968" y="7181"/>
                    <a:pt x="12125" y="8356"/>
                  </a:cubicBezTo>
                  <a:cubicBezTo>
                    <a:pt x="12125" y="8399"/>
                    <a:pt x="12111" y="8442"/>
                    <a:pt x="12111" y="8485"/>
                  </a:cubicBezTo>
                  <a:lnTo>
                    <a:pt x="12054" y="8499"/>
                  </a:lnTo>
                  <a:cubicBezTo>
                    <a:pt x="11079" y="7037"/>
                    <a:pt x="10391" y="5489"/>
                    <a:pt x="10363" y="3698"/>
                  </a:cubicBezTo>
                  <a:cubicBezTo>
                    <a:pt x="10363" y="2981"/>
                    <a:pt x="10377" y="1892"/>
                    <a:pt x="10678" y="989"/>
                  </a:cubicBezTo>
                  <a:close/>
                  <a:moveTo>
                    <a:pt x="19598" y="6063"/>
                  </a:moveTo>
                  <a:lnTo>
                    <a:pt x="19598" y="6063"/>
                  </a:lnTo>
                  <a:cubicBezTo>
                    <a:pt x="20743" y="6106"/>
                    <a:pt x="21888" y="6221"/>
                    <a:pt x="23018" y="6407"/>
                  </a:cubicBezTo>
                  <a:cubicBezTo>
                    <a:pt x="24265" y="6636"/>
                    <a:pt x="25512" y="6894"/>
                    <a:pt x="26745" y="7181"/>
                  </a:cubicBezTo>
                  <a:cubicBezTo>
                    <a:pt x="27074" y="7424"/>
                    <a:pt x="27318" y="7754"/>
                    <a:pt x="27447" y="8141"/>
                  </a:cubicBezTo>
                  <a:cubicBezTo>
                    <a:pt x="27562" y="8485"/>
                    <a:pt x="27504" y="8843"/>
                    <a:pt x="27289" y="9130"/>
                  </a:cubicBezTo>
                  <a:cubicBezTo>
                    <a:pt x="25770" y="8514"/>
                    <a:pt x="24237" y="7940"/>
                    <a:pt x="22746" y="7267"/>
                  </a:cubicBezTo>
                  <a:cubicBezTo>
                    <a:pt x="21728" y="6808"/>
                    <a:pt x="20625" y="6263"/>
                    <a:pt x="19492" y="6077"/>
                  </a:cubicBezTo>
                  <a:cubicBezTo>
                    <a:pt x="19532" y="6077"/>
                    <a:pt x="19560" y="6065"/>
                    <a:pt x="19598" y="6063"/>
                  </a:cubicBezTo>
                  <a:close/>
                  <a:moveTo>
                    <a:pt x="18847" y="6163"/>
                  </a:moveTo>
                  <a:cubicBezTo>
                    <a:pt x="19349" y="6822"/>
                    <a:pt x="19965" y="7424"/>
                    <a:pt x="20524" y="8041"/>
                  </a:cubicBezTo>
                  <a:cubicBezTo>
                    <a:pt x="20969" y="8514"/>
                    <a:pt x="21585" y="8958"/>
                    <a:pt x="22001" y="9474"/>
                  </a:cubicBezTo>
                  <a:cubicBezTo>
                    <a:pt x="21427" y="9244"/>
                    <a:pt x="20897" y="8886"/>
                    <a:pt x="20438" y="8456"/>
                  </a:cubicBezTo>
                  <a:cubicBezTo>
                    <a:pt x="19765" y="7783"/>
                    <a:pt x="19292" y="6994"/>
                    <a:pt x="18819" y="6177"/>
                  </a:cubicBezTo>
                  <a:lnTo>
                    <a:pt x="18847" y="6163"/>
                  </a:lnTo>
                  <a:close/>
                  <a:moveTo>
                    <a:pt x="19521" y="6263"/>
                  </a:moveTo>
                  <a:lnTo>
                    <a:pt x="19521" y="6263"/>
                  </a:lnTo>
                  <a:cubicBezTo>
                    <a:pt x="20739" y="6636"/>
                    <a:pt x="21943" y="7080"/>
                    <a:pt x="23119" y="7596"/>
                  </a:cubicBezTo>
                  <a:cubicBezTo>
                    <a:pt x="24466" y="8198"/>
                    <a:pt x="25856" y="8714"/>
                    <a:pt x="27232" y="9216"/>
                  </a:cubicBezTo>
                  <a:cubicBezTo>
                    <a:pt x="26845" y="9703"/>
                    <a:pt x="26085" y="9975"/>
                    <a:pt x="25498" y="10033"/>
                  </a:cubicBezTo>
                  <a:cubicBezTo>
                    <a:pt x="25096" y="9674"/>
                    <a:pt x="24595" y="9431"/>
                    <a:pt x="24136" y="9144"/>
                  </a:cubicBezTo>
                  <a:cubicBezTo>
                    <a:pt x="23477" y="8714"/>
                    <a:pt x="22832" y="8270"/>
                    <a:pt x="22187" y="7826"/>
                  </a:cubicBezTo>
                  <a:cubicBezTo>
                    <a:pt x="21341" y="7224"/>
                    <a:pt x="20453" y="6708"/>
                    <a:pt x="19521" y="6263"/>
                  </a:cubicBezTo>
                  <a:close/>
                  <a:moveTo>
                    <a:pt x="19005" y="6149"/>
                  </a:moveTo>
                  <a:cubicBezTo>
                    <a:pt x="20223" y="6736"/>
                    <a:pt x="21384" y="7424"/>
                    <a:pt x="22488" y="8213"/>
                  </a:cubicBezTo>
                  <a:cubicBezTo>
                    <a:pt x="22947" y="8528"/>
                    <a:pt x="23405" y="8858"/>
                    <a:pt x="23878" y="9159"/>
                  </a:cubicBezTo>
                  <a:cubicBezTo>
                    <a:pt x="24337" y="9445"/>
                    <a:pt x="24853" y="9717"/>
                    <a:pt x="25283" y="10047"/>
                  </a:cubicBezTo>
                  <a:cubicBezTo>
                    <a:pt x="25141" y="10055"/>
                    <a:pt x="24999" y="10059"/>
                    <a:pt x="24856" y="10059"/>
                  </a:cubicBezTo>
                  <a:cubicBezTo>
                    <a:pt x="24221" y="10059"/>
                    <a:pt x="23581" y="9979"/>
                    <a:pt x="22961" y="9803"/>
                  </a:cubicBezTo>
                  <a:cubicBezTo>
                    <a:pt x="22674" y="9732"/>
                    <a:pt x="22388" y="9631"/>
                    <a:pt x="22115" y="9517"/>
                  </a:cubicBezTo>
                  <a:cubicBezTo>
                    <a:pt x="21972" y="9345"/>
                    <a:pt x="21814" y="9173"/>
                    <a:pt x="21642" y="9030"/>
                  </a:cubicBezTo>
                  <a:cubicBezTo>
                    <a:pt x="21270" y="8700"/>
                    <a:pt x="20926" y="8342"/>
                    <a:pt x="20610" y="7969"/>
                  </a:cubicBezTo>
                  <a:cubicBezTo>
                    <a:pt x="20066" y="7353"/>
                    <a:pt x="19521" y="6722"/>
                    <a:pt x="18933" y="6163"/>
                  </a:cubicBezTo>
                  <a:lnTo>
                    <a:pt x="19005" y="6149"/>
                  </a:lnTo>
                  <a:close/>
                  <a:moveTo>
                    <a:pt x="15193" y="7826"/>
                  </a:moveTo>
                  <a:lnTo>
                    <a:pt x="15193" y="7826"/>
                  </a:lnTo>
                  <a:cubicBezTo>
                    <a:pt x="17128" y="7897"/>
                    <a:pt x="18976" y="8614"/>
                    <a:pt x="20467" y="9832"/>
                  </a:cubicBezTo>
                  <a:cubicBezTo>
                    <a:pt x="20897" y="10205"/>
                    <a:pt x="21270" y="10592"/>
                    <a:pt x="21614" y="11036"/>
                  </a:cubicBezTo>
                  <a:cubicBezTo>
                    <a:pt x="19578" y="9746"/>
                    <a:pt x="17300" y="8958"/>
                    <a:pt x="15193" y="7826"/>
                  </a:cubicBezTo>
                  <a:close/>
                  <a:moveTo>
                    <a:pt x="15795" y="8256"/>
                  </a:moveTo>
                  <a:lnTo>
                    <a:pt x="15795" y="8256"/>
                  </a:lnTo>
                  <a:cubicBezTo>
                    <a:pt x="16683" y="8700"/>
                    <a:pt x="17615" y="9058"/>
                    <a:pt x="18518" y="9474"/>
                  </a:cubicBezTo>
                  <a:cubicBezTo>
                    <a:pt x="19593" y="9961"/>
                    <a:pt x="20639" y="10491"/>
                    <a:pt x="21657" y="11093"/>
                  </a:cubicBezTo>
                  <a:cubicBezTo>
                    <a:pt x="22230" y="11839"/>
                    <a:pt x="22689" y="12713"/>
                    <a:pt x="22373" y="13329"/>
                  </a:cubicBezTo>
                  <a:cubicBezTo>
                    <a:pt x="21040" y="12455"/>
                    <a:pt x="19822" y="11323"/>
                    <a:pt x="18561" y="10334"/>
                  </a:cubicBezTo>
                  <a:cubicBezTo>
                    <a:pt x="17658" y="9631"/>
                    <a:pt x="16741" y="8915"/>
                    <a:pt x="15795" y="8256"/>
                  </a:cubicBezTo>
                  <a:close/>
                  <a:moveTo>
                    <a:pt x="14863" y="7883"/>
                  </a:moveTo>
                  <a:cubicBezTo>
                    <a:pt x="15623" y="9058"/>
                    <a:pt x="16483" y="10205"/>
                    <a:pt x="17328" y="11308"/>
                  </a:cubicBezTo>
                  <a:cubicBezTo>
                    <a:pt x="18045" y="12254"/>
                    <a:pt x="18862" y="13100"/>
                    <a:pt x="19779" y="13845"/>
                  </a:cubicBezTo>
                  <a:cubicBezTo>
                    <a:pt x="18905" y="13501"/>
                    <a:pt x="18088" y="12985"/>
                    <a:pt x="17414" y="12340"/>
                  </a:cubicBezTo>
                  <a:cubicBezTo>
                    <a:pt x="16110" y="11093"/>
                    <a:pt x="15494" y="9517"/>
                    <a:pt x="14863" y="7883"/>
                  </a:cubicBezTo>
                  <a:close/>
                  <a:moveTo>
                    <a:pt x="15092" y="7897"/>
                  </a:moveTo>
                  <a:lnTo>
                    <a:pt x="15092" y="7897"/>
                  </a:lnTo>
                  <a:cubicBezTo>
                    <a:pt x="15178" y="7940"/>
                    <a:pt x="15264" y="7983"/>
                    <a:pt x="15350" y="8026"/>
                  </a:cubicBezTo>
                  <a:cubicBezTo>
                    <a:pt x="16583" y="8858"/>
                    <a:pt x="17729" y="9789"/>
                    <a:pt x="18890" y="10706"/>
                  </a:cubicBezTo>
                  <a:cubicBezTo>
                    <a:pt x="20023" y="11609"/>
                    <a:pt x="21126" y="12598"/>
                    <a:pt x="22330" y="13401"/>
                  </a:cubicBezTo>
                  <a:cubicBezTo>
                    <a:pt x="22201" y="13602"/>
                    <a:pt x="22001" y="13759"/>
                    <a:pt x="21771" y="13860"/>
                  </a:cubicBezTo>
                  <a:cubicBezTo>
                    <a:pt x="21700" y="13903"/>
                    <a:pt x="21614" y="13931"/>
                    <a:pt x="21528" y="13960"/>
                  </a:cubicBezTo>
                  <a:cubicBezTo>
                    <a:pt x="20338" y="12942"/>
                    <a:pt x="19234" y="11882"/>
                    <a:pt x="18131" y="10764"/>
                  </a:cubicBezTo>
                  <a:cubicBezTo>
                    <a:pt x="17156" y="9775"/>
                    <a:pt x="16167" y="8800"/>
                    <a:pt x="15092" y="7897"/>
                  </a:cubicBezTo>
                  <a:close/>
                  <a:moveTo>
                    <a:pt x="14935" y="7811"/>
                  </a:moveTo>
                  <a:cubicBezTo>
                    <a:pt x="17185" y="9803"/>
                    <a:pt x="19163" y="12039"/>
                    <a:pt x="21456" y="13974"/>
                  </a:cubicBezTo>
                  <a:cubicBezTo>
                    <a:pt x="21254" y="14019"/>
                    <a:pt x="21045" y="14042"/>
                    <a:pt x="20835" y="14042"/>
                  </a:cubicBezTo>
                  <a:cubicBezTo>
                    <a:pt x="20510" y="14042"/>
                    <a:pt x="20184" y="13987"/>
                    <a:pt x="19879" y="13874"/>
                  </a:cubicBezTo>
                  <a:cubicBezTo>
                    <a:pt x="18833" y="12985"/>
                    <a:pt x="17901" y="11968"/>
                    <a:pt x="17099" y="10864"/>
                  </a:cubicBezTo>
                  <a:cubicBezTo>
                    <a:pt x="16368" y="9861"/>
                    <a:pt x="15694" y="8757"/>
                    <a:pt x="14863" y="7811"/>
                  </a:cubicBezTo>
                  <a:close/>
                  <a:moveTo>
                    <a:pt x="7869" y="10219"/>
                  </a:moveTo>
                  <a:lnTo>
                    <a:pt x="7869" y="10219"/>
                  </a:lnTo>
                  <a:cubicBezTo>
                    <a:pt x="7267" y="11007"/>
                    <a:pt x="6622" y="11767"/>
                    <a:pt x="6048" y="12584"/>
                  </a:cubicBezTo>
                  <a:cubicBezTo>
                    <a:pt x="5461" y="13387"/>
                    <a:pt x="5102" y="14333"/>
                    <a:pt x="4543" y="15150"/>
                  </a:cubicBezTo>
                  <a:cubicBezTo>
                    <a:pt x="4529" y="14447"/>
                    <a:pt x="4672" y="13745"/>
                    <a:pt x="5002" y="13114"/>
                  </a:cubicBezTo>
                  <a:cubicBezTo>
                    <a:pt x="5647" y="11867"/>
                    <a:pt x="6693" y="10936"/>
                    <a:pt x="7869" y="10219"/>
                  </a:cubicBezTo>
                  <a:close/>
                  <a:moveTo>
                    <a:pt x="10262" y="12054"/>
                  </a:moveTo>
                  <a:cubicBezTo>
                    <a:pt x="12140" y="12226"/>
                    <a:pt x="13960" y="12756"/>
                    <a:pt x="15322" y="14132"/>
                  </a:cubicBezTo>
                  <a:cubicBezTo>
                    <a:pt x="15838" y="14648"/>
                    <a:pt x="16282" y="15221"/>
                    <a:pt x="16655" y="15852"/>
                  </a:cubicBezTo>
                  <a:cubicBezTo>
                    <a:pt x="15594" y="15164"/>
                    <a:pt x="14490" y="14562"/>
                    <a:pt x="13430" y="13888"/>
                  </a:cubicBezTo>
                  <a:cubicBezTo>
                    <a:pt x="12842" y="13516"/>
                    <a:pt x="12254" y="13157"/>
                    <a:pt x="11667" y="12813"/>
                  </a:cubicBezTo>
                  <a:cubicBezTo>
                    <a:pt x="11208" y="12541"/>
                    <a:pt x="10721" y="12326"/>
                    <a:pt x="10262" y="12054"/>
                  </a:cubicBezTo>
                  <a:close/>
                  <a:moveTo>
                    <a:pt x="8413" y="9932"/>
                  </a:moveTo>
                  <a:lnTo>
                    <a:pt x="8442" y="9990"/>
                  </a:lnTo>
                  <a:cubicBezTo>
                    <a:pt x="8471" y="11509"/>
                    <a:pt x="8614" y="13057"/>
                    <a:pt x="8399" y="14576"/>
                  </a:cubicBezTo>
                  <a:cubicBezTo>
                    <a:pt x="8284" y="15379"/>
                    <a:pt x="8141" y="16325"/>
                    <a:pt x="7639" y="16998"/>
                  </a:cubicBezTo>
                  <a:cubicBezTo>
                    <a:pt x="7553" y="17113"/>
                    <a:pt x="7467" y="17213"/>
                    <a:pt x="7353" y="17314"/>
                  </a:cubicBezTo>
                  <a:cubicBezTo>
                    <a:pt x="7467" y="14806"/>
                    <a:pt x="7740" y="12369"/>
                    <a:pt x="8413" y="9932"/>
                  </a:cubicBezTo>
                  <a:close/>
                  <a:moveTo>
                    <a:pt x="7897" y="10377"/>
                  </a:moveTo>
                  <a:lnTo>
                    <a:pt x="7897" y="10377"/>
                  </a:lnTo>
                  <a:cubicBezTo>
                    <a:pt x="7854" y="10448"/>
                    <a:pt x="7826" y="10520"/>
                    <a:pt x="7783" y="10592"/>
                  </a:cubicBezTo>
                  <a:cubicBezTo>
                    <a:pt x="7410" y="11351"/>
                    <a:pt x="7080" y="12125"/>
                    <a:pt x="6794" y="12914"/>
                  </a:cubicBezTo>
                  <a:cubicBezTo>
                    <a:pt x="6263" y="14361"/>
                    <a:pt x="5876" y="15852"/>
                    <a:pt x="5403" y="17328"/>
                  </a:cubicBezTo>
                  <a:cubicBezTo>
                    <a:pt x="4930" y="16812"/>
                    <a:pt x="4629" y="16138"/>
                    <a:pt x="4572" y="15436"/>
                  </a:cubicBezTo>
                  <a:cubicBezTo>
                    <a:pt x="5260" y="14533"/>
                    <a:pt x="5604" y="13415"/>
                    <a:pt x="6292" y="12484"/>
                  </a:cubicBezTo>
                  <a:cubicBezTo>
                    <a:pt x="6808" y="11781"/>
                    <a:pt x="7410" y="11108"/>
                    <a:pt x="7897" y="10377"/>
                  </a:cubicBezTo>
                  <a:close/>
                  <a:moveTo>
                    <a:pt x="10549" y="12340"/>
                  </a:moveTo>
                  <a:lnTo>
                    <a:pt x="10549" y="12340"/>
                  </a:lnTo>
                  <a:cubicBezTo>
                    <a:pt x="10821" y="12498"/>
                    <a:pt x="11108" y="12627"/>
                    <a:pt x="11394" y="12799"/>
                  </a:cubicBezTo>
                  <a:cubicBezTo>
                    <a:pt x="11982" y="13143"/>
                    <a:pt x="12570" y="13487"/>
                    <a:pt x="13143" y="13860"/>
                  </a:cubicBezTo>
                  <a:cubicBezTo>
                    <a:pt x="14318" y="14591"/>
                    <a:pt x="15594" y="15221"/>
                    <a:pt x="16741" y="16009"/>
                  </a:cubicBezTo>
                  <a:cubicBezTo>
                    <a:pt x="16999" y="16525"/>
                    <a:pt x="17142" y="17041"/>
                    <a:pt x="17027" y="17514"/>
                  </a:cubicBezTo>
                  <a:lnTo>
                    <a:pt x="16999" y="17600"/>
                  </a:lnTo>
                  <a:cubicBezTo>
                    <a:pt x="16511" y="17113"/>
                    <a:pt x="15952" y="16740"/>
                    <a:pt x="15408" y="16310"/>
                  </a:cubicBezTo>
                  <a:cubicBezTo>
                    <a:pt x="14791" y="15823"/>
                    <a:pt x="14204" y="15279"/>
                    <a:pt x="13573" y="14791"/>
                  </a:cubicBezTo>
                  <a:cubicBezTo>
                    <a:pt x="12957" y="14318"/>
                    <a:pt x="12340" y="13845"/>
                    <a:pt x="11724" y="13372"/>
                  </a:cubicBezTo>
                  <a:cubicBezTo>
                    <a:pt x="11323" y="13043"/>
                    <a:pt x="10921" y="12699"/>
                    <a:pt x="10549" y="12340"/>
                  </a:cubicBezTo>
                  <a:close/>
                  <a:moveTo>
                    <a:pt x="10076" y="12240"/>
                  </a:moveTo>
                  <a:lnTo>
                    <a:pt x="10090" y="12269"/>
                  </a:lnTo>
                  <a:cubicBezTo>
                    <a:pt x="10434" y="13143"/>
                    <a:pt x="11108" y="13974"/>
                    <a:pt x="11566" y="14777"/>
                  </a:cubicBezTo>
                  <a:cubicBezTo>
                    <a:pt x="12140" y="15780"/>
                    <a:pt x="12799" y="16697"/>
                    <a:pt x="13458" y="17658"/>
                  </a:cubicBezTo>
                  <a:cubicBezTo>
                    <a:pt x="13114" y="17443"/>
                    <a:pt x="12799" y="17199"/>
                    <a:pt x="12484" y="16927"/>
                  </a:cubicBezTo>
                  <a:cubicBezTo>
                    <a:pt x="11767" y="16310"/>
                    <a:pt x="11136" y="15608"/>
                    <a:pt x="10778" y="14720"/>
                  </a:cubicBezTo>
                  <a:cubicBezTo>
                    <a:pt x="10463" y="13931"/>
                    <a:pt x="10291" y="13071"/>
                    <a:pt x="10076" y="12240"/>
                  </a:cubicBezTo>
                  <a:close/>
                  <a:moveTo>
                    <a:pt x="8370" y="9932"/>
                  </a:moveTo>
                  <a:cubicBezTo>
                    <a:pt x="7467" y="12283"/>
                    <a:pt x="7353" y="14920"/>
                    <a:pt x="7238" y="17414"/>
                  </a:cubicBezTo>
                  <a:cubicBezTo>
                    <a:pt x="6966" y="17632"/>
                    <a:pt x="6651" y="17770"/>
                    <a:pt x="6331" y="17770"/>
                  </a:cubicBezTo>
                  <a:cubicBezTo>
                    <a:pt x="6061" y="17770"/>
                    <a:pt x="5788" y="17672"/>
                    <a:pt x="5532" y="17443"/>
                  </a:cubicBezTo>
                  <a:cubicBezTo>
                    <a:pt x="5948" y="16124"/>
                    <a:pt x="6292" y="14777"/>
                    <a:pt x="6751" y="13458"/>
                  </a:cubicBezTo>
                  <a:cubicBezTo>
                    <a:pt x="7009" y="12742"/>
                    <a:pt x="7281" y="12025"/>
                    <a:pt x="7582" y="11337"/>
                  </a:cubicBezTo>
                  <a:cubicBezTo>
                    <a:pt x="7797" y="10850"/>
                    <a:pt x="7998" y="10348"/>
                    <a:pt x="8356" y="9947"/>
                  </a:cubicBezTo>
                  <a:lnTo>
                    <a:pt x="8370" y="9932"/>
                  </a:lnTo>
                  <a:close/>
                  <a:moveTo>
                    <a:pt x="10964" y="13057"/>
                  </a:moveTo>
                  <a:lnTo>
                    <a:pt x="10964" y="13057"/>
                  </a:lnTo>
                  <a:cubicBezTo>
                    <a:pt x="11437" y="13430"/>
                    <a:pt x="11910" y="13788"/>
                    <a:pt x="12412" y="14118"/>
                  </a:cubicBezTo>
                  <a:lnTo>
                    <a:pt x="12484" y="14118"/>
                  </a:lnTo>
                  <a:cubicBezTo>
                    <a:pt x="12885" y="14419"/>
                    <a:pt x="13286" y="14734"/>
                    <a:pt x="13673" y="15049"/>
                  </a:cubicBezTo>
                  <a:cubicBezTo>
                    <a:pt x="14290" y="15536"/>
                    <a:pt x="14863" y="16081"/>
                    <a:pt x="15479" y="16554"/>
                  </a:cubicBezTo>
                  <a:cubicBezTo>
                    <a:pt x="16010" y="16912"/>
                    <a:pt x="16497" y="17314"/>
                    <a:pt x="16956" y="17744"/>
                  </a:cubicBezTo>
                  <a:cubicBezTo>
                    <a:pt x="16741" y="18217"/>
                    <a:pt x="16268" y="18403"/>
                    <a:pt x="15752" y="18432"/>
                  </a:cubicBezTo>
                  <a:cubicBezTo>
                    <a:pt x="14619" y="17457"/>
                    <a:pt x="13817" y="16181"/>
                    <a:pt x="12828" y="15078"/>
                  </a:cubicBezTo>
                  <a:cubicBezTo>
                    <a:pt x="12211" y="14390"/>
                    <a:pt x="11595" y="13731"/>
                    <a:pt x="10964" y="13057"/>
                  </a:cubicBezTo>
                  <a:close/>
                  <a:moveTo>
                    <a:pt x="10334" y="12498"/>
                  </a:moveTo>
                  <a:cubicBezTo>
                    <a:pt x="10406" y="12555"/>
                    <a:pt x="10463" y="12613"/>
                    <a:pt x="10534" y="12670"/>
                  </a:cubicBezTo>
                  <a:cubicBezTo>
                    <a:pt x="11351" y="13630"/>
                    <a:pt x="12240" y="14519"/>
                    <a:pt x="13057" y="15479"/>
                  </a:cubicBezTo>
                  <a:cubicBezTo>
                    <a:pt x="13903" y="16482"/>
                    <a:pt x="14648" y="17572"/>
                    <a:pt x="15637" y="18446"/>
                  </a:cubicBezTo>
                  <a:cubicBezTo>
                    <a:pt x="15307" y="18432"/>
                    <a:pt x="14978" y="18374"/>
                    <a:pt x="14662" y="18274"/>
                  </a:cubicBezTo>
                  <a:cubicBezTo>
                    <a:pt x="14290" y="18116"/>
                    <a:pt x="13931" y="17944"/>
                    <a:pt x="13587" y="17729"/>
                  </a:cubicBezTo>
                  <a:lnTo>
                    <a:pt x="13587" y="17715"/>
                  </a:lnTo>
                  <a:cubicBezTo>
                    <a:pt x="12957" y="16697"/>
                    <a:pt x="12254" y="15737"/>
                    <a:pt x="11667" y="14691"/>
                  </a:cubicBezTo>
                  <a:cubicBezTo>
                    <a:pt x="11237" y="13960"/>
                    <a:pt x="10792" y="13229"/>
                    <a:pt x="10334" y="12498"/>
                  </a:cubicBezTo>
                  <a:close/>
                  <a:moveTo>
                    <a:pt x="11050" y="0"/>
                  </a:moveTo>
                  <a:cubicBezTo>
                    <a:pt x="10434" y="846"/>
                    <a:pt x="10291" y="2179"/>
                    <a:pt x="10262" y="3096"/>
                  </a:cubicBezTo>
                  <a:cubicBezTo>
                    <a:pt x="10205" y="5045"/>
                    <a:pt x="10821" y="6966"/>
                    <a:pt x="12011" y="8514"/>
                  </a:cubicBezTo>
                  <a:cubicBezTo>
                    <a:pt x="8157" y="9780"/>
                    <a:pt x="4289" y="10521"/>
                    <a:pt x="231" y="10521"/>
                  </a:cubicBezTo>
                  <a:cubicBezTo>
                    <a:pt x="154" y="10521"/>
                    <a:pt x="77" y="10521"/>
                    <a:pt x="0" y="10520"/>
                  </a:cubicBezTo>
                  <a:lnTo>
                    <a:pt x="0" y="10764"/>
                  </a:lnTo>
                  <a:cubicBezTo>
                    <a:pt x="578" y="10819"/>
                    <a:pt x="1157" y="10844"/>
                    <a:pt x="1736" y="10844"/>
                  </a:cubicBezTo>
                  <a:cubicBezTo>
                    <a:pt x="3731" y="10844"/>
                    <a:pt x="5731" y="10539"/>
                    <a:pt x="7697" y="10061"/>
                  </a:cubicBezTo>
                  <a:lnTo>
                    <a:pt x="7697" y="10061"/>
                  </a:lnTo>
                  <a:cubicBezTo>
                    <a:pt x="6292" y="11007"/>
                    <a:pt x="5145" y="12240"/>
                    <a:pt x="4572" y="13888"/>
                  </a:cubicBezTo>
                  <a:cubicBezTo>
                    <a:pt x="4142" y="15121"/>
                    <a:pt x="4271" y="16984"/>
                    <a:pt x="5489" y="17744"/>
                  </a:cubicBezTo>
                  <a:cubicBezTo>
                    <a:pt x="5800" y="17938"/>
                    <a:pt x="6095" y="18023"/>
                    <a:pt x="6368" y="18023"/>
                  </a:cubicBezTo>
                  <a:cubicBezTo>
                    <a:pt x="7344" y="18023"/>
                    <a:pt x="8059" y="16948"/>
                    <a:pt x="8327" y="15952"/>
                  </a:cubicBezTo>
                  <a:cubicBezTo>
                    <a:pt x="8843" y="14075"/>
                    <a:pt x="8686" y="12111"/>
                    <a:pt x="8528" y="10176"/>
                  </a:cubicBezTo>
                  <a:lnTo>
                    <a:pt x="8528" y="10176"/>
                  </a:lnTo>
                  <a:cubicBezTo>
                    <a:pt x="8872" y="10850"/>
                    <a:pt x="9316" y="11452"/>
                    <a:pt x="9832" y="11996"/>
                  </a:cubicBezTo>
                  <a:lnTo>
                    <a:pt x="9847" y="12011"/>
                  </a:lnTo>
                  <a:lnTo>
                    <a:pt x="9861" y="12025"/>
                  </a:lnTo>
                  <a:cubicBezTo>
                    <a:pt x="10234" y="13186"/>
                    <a:pt x="10377" y="14447"/>
                    <a:pt x="11036" y="15493"/>
                  </a:cubicBezTo>
                  <a:cubicBezTo>
                    <a:pt x="11566" y="16325"/>
                    <a:pt x="12269" y="17056"/>
                    <a:pt x="13086" y="17615"/>
                  </a:cubicBezTo>
                  <a:cubicBezTo>
                    <a:pt x="13845" y="18145"/>
                    <a:pt x="14691" y="18604"/>
                    <a:pt x="15637" y="18632"/>
                  </a:cubicBezTo>
                  <a:cubicBezTo>
                    <a:pt x="15651" y="18633"/>
                    <a:pt x="15665" y="18633"/>
                    <a:pt x="15679" y="18633"/>
                  </a:cubicBezTo>
                  <a:cubicBezTo>
                    <a:pt x="16234" y="18633"/>
                    <a:pt x="16961" y="18360"/>
                    <a:pt x="17156" y="17801"/>
                  </a:cubicBezTo>
                  <a:cubicBezTo>
                    <a:pt x="17615" y="16511"/>
                    <a:pt x="16440" y="14992"/>
                    <a:pt x="15637" y="14103"/>
                  </a:cubicBezTo>
                  <a:cubicBezTo>
                    <a:pt x="14204" y="12512"/>
                    <a:pt x="12140" y="11867"/>
                    <a:pt x="10062" y="11867"/>
                  </a:cubicBezTo>
                  <a:cubicBezTo>
                    <a:pt x="9703" y="11495"/>
                    <a:pt x="9374" y="11093"/>
                    <a:pt x="9073" y="10663"/>
                  </a:cubicBezTo>
                  <a:cubicBezTo>
                    <a:pt x="8915" y="10391"/>
                    <a:pt x="8729" y="10119"/>
                    <a:pt x="8542" y="9846"/>
                  </a:cubicBezTo>
                  <a:cubicBezTo>
                    <a:pt x="9775" y="9517"/>
                    <a:pt x="10979" y="9144"/>
                    <a:pt x="12168" y="8729"/>
                  </a:cubicBezTo>
                  <a:lnTo>
                    <a:pt x="12197" y="8714"/>
                  </a:lnTo>
                  <a:cubicBezTo>
                    <a:pt x="12283" y="8686"/>
                    <a:pt x="12369" y="8657"/>
                    <a:pt x="12455" y="8628"/>
                  </a:cubicBezTo>
                  <a:lnTo>
                    <a:pt x="12541" y="8600"/>
                  </a:lnTo>
                  <a:cubicBezTo>
                    <a:pt x="12785" y="8514"/>
                    <a:pt x="13014" y="8428"/>
                    <a:pt x="13258" y="8342"/>
                  </a:cubicBezTo>
                  <a:cubicBezTo>
                    <a:pt x="13745" y="8170"/>
                    <a:pt x="14232" y="7983"/>
                    <a:pt x="14720" y="7811"/>
                  </a:cubicBezTo>
                  <a:lnTo>
                    <a:pt x="14734" y="7811"/>
                  </a:lnTo>
                  <a:cubicBezTo>
                    <a:pt x="15279" y="9861"/>
                    <a:pt x="16268" y="11839"/>
                    <a:pt x="18002" y="13114"/>
                  </a:cubicBezTo>
                  <a:cubicBezTo>
                    <a:pt x="18697" y="13614"/>
                    <a:pt x="19942" y="14314"/>
                    <a:pt x="21007" y="14314"/>
                  </a:cubicBezTo>
                  <a:cubicBezTo>
                    <a:pt x="21501" y="14314"/>
                    <a:pt x="21957" y="14164"/>
                    <a:pt x="22302" y="13774"/>
                  </a:cubicBezTo>
                  <a:cubicBezTo>
                    <a:pt x="23377" y="12570"/>
                    <a:pt x="21900" y="10778"/>
                    <a:pt x="20983" y="9947"/>
                  </a:cubicBezTo>
                  <a:cubicBezTo>
                    <a:pt x="19478" y="8614"/>
                    <a:pt x="17386" y="7668"/>
                    <a:pt x="15336" y="7568"/>
                  </a:cubicBezTo>
                  <a:cubicBezTo>
                    <a:pt x="16454" y="7138"/>
                    <a:pt x="17586" y="6679"/>
                    <a:pt x="18675" y="6163"/>
                  </a:cubicBezTo>
                  <a:lnTo>
                    <a:pt x="18747" y="6177"/>
                  </a:lnTo>
                  <a:cubicBezTo>
                    <a:pt x="19449" y="8184"/>
                    <a:pt x="21141" y="9674"/>
                    <a:pt x="23219" y="10104"/>
                  </a:cubicBezTo>
                  <a:cubicBezTo>
                    <a:pt x="23675" y="10203"/>
                    <a:pt x="24286" y="10288"/>
                    <a:pt x="24912" y="10288"/>
                  </a:cubicBezTo>
                  <a:cubicBezTo>
                    <a:pt x="26191" y="10288"/>
                    <a:pt x="27532" y="9933"/>
                    <a:pt x="27734" y="8614"/>
                  </a:cubicBezTo>
                  <a:cubicBezTo>
                    <a:pt x="27963" y="7123"/>
                    <a:pt x="25598" y="6048"/>
                    <a:pt x="24437" y="5876"/>
                  </a:cubicBezTo>
                  <a:cubicBezTo>
                    <a:pt x="23601" y="5751"/>
                    <a:pt x="22762" y="5690"/>
                    <a:pt x="21922" y="5690"/>
                  </a:cubicBezTo>
                  <a:cubicBezTo>
                    <a:pt x="21035" y="5690"/>
                    <a:pt x="20147" y="5758"/>
                    <a:pt x="19263" y="5891"/>
                  </a:cubicBezTo>
                  <a:cubicBezTo>
                    <a:pt x="19980" y="5532"/>
                    <a:pt x="20668" y="5160"/>
                    <a:pt x="21341" y="4744"/>
                  </a:cubicBezTo>
                  <a:cubicBezTo>
                    <a:pt x="21961" y="4914"/>
                    <a:pt x="22592" y="4998"/>
                    <a:pt x="23219" y="4998"/>
                  </a:cubicBezTo>
                  <a:cubicBezTo>
                    <a:pt x="24754" y="4998"/>
                    <a:pt x="26263" y="4497"/>
                    <a:pt x="27504" y="3540"/>
                  </a:cubicBezTo>
                  <a:cubicBezTo>
                    <a:pt x="28422" y="2838"/>
                    <a:pt x="29296" y="2021"/>
                    <a:pt x="29855" y="989"/>
                  </a:cubicBezTo>
                  <a:cubicBezTo>
                    <a:pt x="30027" y="674"/>
                    <a:pt x="30170" y="344"/>
                    <a:pt x="30271" y="0"/>
                  </a:cubicBezTo>
                  <a:lnTo>
                    <a:pt x="30070" y="0"/>
                  </a:lnTo>
                  <a:cubicBezTo>
                    <a:pt x="29898" y="659"/>
                    <a:pt x="29468" y="1304"/>
                    <a:pt x="29067" y="1777"/>
                  </a:cubicBezTo>
                  <a:cubicBezTo>
                    <a:pt x="28608" y="2336"/>
                    <a:pt x="28092" y="2838"/>
                    <a:pt x="27519" y="3282"/>
                  </a:cubicBezTo>
                  <a:cubicBezTo>
                    <a:pt x="25627" y="4113"/>
                    <a:pt x="23692" y="4472"/>
                    <a:pt x="21657" y="4601"/>
                  </a:cubicBezTo>
                  <a:lnTo>
                    <a:pt x="21642" y="4601"/>
                  </a:lnTo>
                  <a:cubicBezTo>
                    <a:pt x="21685" y="4572"/>
                    <a:pt x="21728" y="4558"/>
                    <a:pt x="21786" y="4529"/>
                  </a:cubicBezTo>
                  <a:cubicBezTo>
                    <a:pt x="24666" y="3425"/>
                    <a:pt x="27275" y="1605"/>
                    <a:pt x="29912" y="0"/>
                  </a:cubicBezTo>
                  <a:lnTo>
                    <a:pt x="29611" y="0"/>
                  </a:lnTo>
                  <a:cubicBezTo>
                    <a:pt x="27289" y="1390"/>
                    <a:pt x="24996" y="2795"/>
                    <a:pt x="22588" y="4027"/>
                  </a:cubicBezTo>
                  <a:cubicBezTo>
                    <a:pt x="23549" y="3339"/>
                    <a:pt x="24394" y="2465"/>
                    <a:pt x="25297" y="1749"/>
                  </a:cubicBezTo>
                  <a:cubicBezTo>
                    <a:pt x="26028" y="1161"/>
                    <a:pt x="26773" y="602"/>
                    <a:pt x="27519" y="43"/>
                  </a:cubicBezTo>
                  <a:lnTo>
                    <a:pt x="27576" y="0"/>
                  </a:lnTo>
                  <a:lnTo>
                    <a:pt x="27304" y="0"/>
                  </a:lnTo>
                  <a:cubicBezTo>
                    <a:pt x="26730" y="416"/>
                    <a:pt x="26143" y="831"/>
                    <a:pt x="25584" y="1276"/>
                  </a:cubicBezTo>
                  <a:cubicBezTo>
                    <a:pt x="24853" y="1849"/>
                    <a:pt x="24151" y="2437"/>
                    <a:pt x="23434" y="3039"/>
                  </a:cubicBezTo>
                  <a:cubicBezTo>
                    <a:pt x="23133" y="3311"/>
                    <a:pt x="22818" y="3583"/>
                    <a:pt x="22517" y="3841"/>
                  </a:cubicBezTo>
                  <a:cubicBezTo>
                    <a:pt x="22201" y="4042"/>
                    <a:pt x="21900" y="4242"/>
                    <a:pt x="21585" y="4443"/>
                  </a:cubicBezTo>
                  <a:cubicBezTo>
                    <a:pt x="22975" y="2996"/>
                    <a:pt x="24294" y="1491"/>
                    <a:pt x="25641" y="0"/>
                  </a:cubicBezTo>
                  <a:lnTo>
                    <a:pt x="25498" y="0"/>
                  </a:lnTo>
                  <a:cubicBezTo>
                    <a:pt x="25010" y="530"/>
                    <a:pt x="24523" y="1061"/>
                    <a:pt x="24036" y="1577"/>
                  </a:cubicBezTo>
                  <a:cubicBezTo>
                    <a:pt x="23119" y="2537"/>
                    <a:pt x="22158" y="3483"/>
                    <a:pt x="21384" y="4558"/>
                  </a:cubicBezTo>
                  <a:lnTo>
                    <a:pt x="21370" y="4558"/>
                  </a:lnTo>
                  <a:cubicBezTo>
                    <a:pt x="21900" y="2795"/>
                    <a:pt x="22631" y="1161"/>
                    <a:pt x="24122" y="0"/>
                  </a:cubicBezTo>
                  <a:lnTo>
                    <a:pt x="23835" y="0"/>
                  </a:lnTo>
                  <a:cubicBezTo>
                    <a:pt x="22488" y="1190"/>
                    <a:pt x="21585" y="2795"/>
                    <a:pt x="21255" y="4558"/>
                  </a:cubicBezTo>
                  <a:cubicBezTo>
                    <a:pt x="21212" y="4572"/>
                    <a:pt x="21198" y="4615"/>
                    <a:pt x="21212" y="4658"/>
                  </a:cubicBezTo>
                  <a:cubicBezTo>
                    <a:pt x="18632" y="6177"/>
                    <a:pt x="15752" y="7209"/>
                    <a:pt x="12971" y="8184"/>
                  </a:cubicBezTo>
                  <a:lnTo>
                    <a:pt x="12942" y="8198"/>
                  </a:lnTo>
                  <a:cubicBezTo>
                    <a:pt x="14032" y="7138"/>
                    <a:pt x="15078" y="6005"/>
                    <a:pt x="16053" y="4844"/>
                  </a:cubicBezTo>
                  <a:cubicBezTo>
                    <a:pt x="17658" y="4586"/>
                    <a:pt x="19349" y="3655"/>
                    <a:pt x="20582" y="2623"/>
                  </a:cubicBezTo>
                  <a:cubicBezTo>
                    <a:pt x="21442" y="1906"/>
                    <a:pt x="22115" y="1018"/>
                    <a:pt x="22560" y="0"/>
                  </a:cubicBezTo>
                  <a:lnTo>
                    <a:pt x="22287" y="0"/>
                  </a:lnTo>
                  <a:cubicBezTo>
                    <a:pt x="22230" y="129"/>
                    <a:pt x="22173" y="258"/>
                    <a:pt x="22115" y="387"/>
                  </a:cubicBezTo>
                  <a:cubicBezTo>
                    <a:pt x="21112" y="946"/>
                    <a:pt x="20295" y="1863"/>
                    <a:pt x="19349" y="2523"/>
                  </a:cubicBezTo>
                  <a:cubicBezTo>
                    <a:pt x="18346" y="3225"/>
                    <a:pt x="17314" y="3884"/>
                    <a:pt x="16282" y="4558"/>
                  </a:cubicBezTo>
                  <a:cubicBezTo>
                    <a:pt x="16411" y="4400"/>
                    <a:pt x="16540" y="4242"/>
                    <a:pt x="16669" y="4085"/>
                  </a:cubicBezTo>
                  <a:cubicBezTo>
                    <a:pt x="17615" y="3196"/>
                    <a:pt x="18575" y="2293"/>
                    <a:pt x="19521" y="1390"/>
                  </a:cubicBezTo>
                  <a:cubicBezTo>
                    <a:pt x="20008" y="932"/>
                    <a:pt x="20524" y="473"/>
                    <a:pt x="20997" y="0"/>
                  </a:cubicBezTo>
                  <a:lnTo>
                    <a:pt x="20782" y="0"/>
                  </a:lnTo>
                  <a:cubicBezTo>
                    <a:pt x="20324" y="430"/>
                    <a:pt x="19865" y="846"/>
                    <a:pt x="19406" y="1276"/>
                  </a:cubicBezTo>
                  <a:cubicBezTo>
                    <a:pt x="18661" y="1964"/>
                    <a:pt x="17930" y="2652"/>
                    <a:pt x="17214" y="3382"/>
                  </a:cubicBezTo>
                  <a:lnTo>
                    <a:pt x="17228" y="3339"/>
                  </a:lnTo>
                  <a:cubicBezTo>
                    <a:pt x="17429" y="3082"/>
                    <a:pt x="17629" y="2838"/>
                    <a:pt x="17815" y="2566"/>
                  </a:cubicBezTo>
                  <a:lnTo>
                    <a:pt x="17787" y="2537"/>
                  </a:lnTo>
                  <a:cubicBezTo>
                    <a:pt x="17744" y="2594"/>
                    <a:pt x="17701" y="2652"/>
                    <a:pt x="17658" y="2695"/>
                  </a:cubicBezTo>
                  <a:cubicBezTo>
                    <a:pt x="18102" y="2007"/>
                    <a:pt x="18518" y="1304"/>
                    <a:pt x="18976" y="645"/>
                  </a:cubicBezTo>
                  <a:cubicBezTo>
                    <a:pt x="19134" y="430"/>
                    <a:pt x="19292" y="215"/>
                    <a:pt x="19449" y="0"/>
                  </a:cubicBezTo>
                  <a:lnTo>
                    <a:pt x="19306" y="0"/>
                  </a:lnTo>
                  <a:cubicBezTo>
                    <a:pt x="19177" y="186"/>
                    <a:pt x="19034" y="387"/>
                    <a:pt x="18890" y="573"/>
                  </a:cubicBezTo>
                  <a:cubicBezTo>
                    <a:pt x="17987" y="1878"/>
                    <a:pt x="17271" y="3382"/>
                    <a:pt x="16124" y="4500"/>
                  </a:cubicBezTo>
                  <a:cubicBezTo>
                    <a:pt x="16440" y="4113"/>
                    <a:pt x="16583" y="3597"/>
                    <a:pt x="16798" y="3153"/>
                  </a:cubicBezTo>
                  <a:cubicBezTo>
                    <a:pt x="17185" y="2379"/>
                    <a:pt x="17557" y="1620"/>
                    <a:pt x="17944" y="860"/>
                  </a:cubicBezTo>
                  <a:cubicBezTo>
                    <a:pt x="18102" y="573"/>
                    <a:pt x="18245" y="287"/>
                    <a:pt x="18403" y="0"/>
                  </a:cubicBezTo>
                  <a:lnTo>
                    <a:pt x="18202" y="0"/>
                  </a:lnTo>
                  <a:cubicBezTo>
                    <a:pt x="18102" y="186"/>
                    <a:pt x="18002" y="373"/>
                    <a:pt x="17916" y="559"/>
                  </a:cubicBezTo>
                  <a:cubicBezTo>
                    <a:pt x="17242" y="1863"/>
                    <a:pt x="16683" y="3225"/>
                    <a:pt x="15995" y="4515"/>
                  </a:cubicBezTo>
                  <a:cubicBezTo>
                    <a:pt x="16182" y="3683"/>
                    <a:pt x="16325" y="2838"/>
                    <a:pt x="16526" y="2007"/>
                  </a:cubicBezTo>
                  <a:cubicBezTo>
                    <a:pt x="16683" y="1362"/>
                    <a:pt x="16769" y="659"/>
                    <a:pt x="16913" y="0"/>
                  </a:cubicBezTo>
                  <a:lnTo>
                    <a:pt x="16841" y="0"/>
                  </a:lnTo>
                  <a:cubicBezTo>
                    <a:pt x="16698" y="573"/>
                    <a:pt x="16612" y="1175"/>
                    <a:pt x="16468" y="1749"/>
                  </a:cubicBezTo>
                  <a:cubicBezTo>
                    <a:pt x="16253" y="2580"/>
                    <a:pt x="16096" y="3440"/>
                    <a:pt x="15981" y="4285"/>
                  </a:cubicBezTo>
                  <a:cubicBezTo>
                    <a:pt x="15952" y="3053"/>
                    <a:pt x="15967" y="1792"/>
                    <a:pt x="16425" y="631"/>
                  </a:cubicBezTo>
                  <a:cubicBezTo>
                    <a:pt x="16511" y="416"/>
                    <a:pt x="16612" y="201"/>
                    <a:pt x="16712" y="0"/>
                  </a:cubicBezTo>
                  <a:lnTo>
                    <a:pt x="16483" y="0"/>
                  </a:lnTo>
                  <a:cubicBezTo>
                    <a:pt x="16397" y="186"/>
                    <a:pt x="16325" y="358"/>
                    <a:pt x="16253" y="559"/>
                  </a:cubicBezTo>
                  <a:cubicBezTo>
                    <a:pt x="15795" y="1892"/>
                    <a:pt x="15752" y="3268"/>
                    <a:pt x="15881" y="4658"/>
                  </a:cubicBezTo>
                  <a:cubicBezTo>
                    <a:pt x="15823" y="4701"/>
                    <a:pt x="15809" y="4787"/>
                    <a:pt x="15866" y="4830"/>
                  </a:cubicBezTo>
                  <a:cubicBezTo>
                    <a:pt x="14935" y="5876"/>
                    <a:pt x="13974" y="6894"/>
                    <a:pt x="12971" y="7869"/>
                  </a:cubicBezTo>
                  <a:cubicBezTo>
                    <a:pt x="13444" y="7310"/>
                    <a:pt x="13817" y="6665"/>
                    <a:pt x="14046" y="5977"/>
                  </a:cubicBezTo>
                  <a:cubicBezTo>
                    <a:pt x="14404" y="4873"/>
                    <a:pt x="14505" y="3698"/>
                    <a:pt x="14318" y="2551"/>
                  </a:cubicBezTo>
                  <a:cubicBezTo>
                    <a:pt x="14232" y="1992"/>
                    <a:pt x="13989" y="788"/>
                    <a:pt x="13487" y="0"/>
                  </a:cubicBezTo>
                  <a:lnTo>
                    <a:pt x="13229" y="0"/>
                  </a:lnTo>
                  <a:cubicBezTo>
                    <a:pt x="13860" y="831"/>
                    <a:pt x="14146" y="2365"/>
                    <a:pt x="14189" y="3024"/>
                  </a:cubicBezTo>
                  <a:cubicBezTo>
                    <a:pt x="14333" y="5131"/>
                    <a:pt x="13731" y="6937"/>
                    <a:pt x="12240" y="8399"/>
                  </a:cubicBezTo>
                  <a:cubicBezTo>
                    <a:pt x="12240" y="8299"/>
                    <a:pt x="12254" y="8184"/>
                    <a:pt x="12269" y="8084"/>
                  </a:cubicBezTo>
                  <a:cubicBezTo>
                    <a:pt x="12527" y="6865"/>
                    <a:pt x="12756" y="5647"/>
                    <a:pt x="12942" y="4414"/>
                  </a:cubicBezTo>
                  <a:cubicBezTo>
                    <a:pt x="13086" y="3196"/>
                    <a:pt x="13157" y="1964"/>
                    <a:pt x="13157" y="745"/>
                  </a:cubicBezTo>
                  <a:cubicBezTo>
                    <a:pt x="13157" y="724"/>
                    <a:pt x="13139" y="713"/>
                    <a:pt x="13122" y="713"/>
                  </a:cubicBezTo>
                  <a:cubicBezTo>
                    <a:pt x="13104" y="713"/>
                    <a:pt x="13086" y="724"/>
                    <a:pt x="13086" y="745"/>
                  </a:cubicBezTo>
                  <a:cubicBezTo>
                    <a:pt x="13000" y="2050"/>
                    <a:pt x="12971" y="3339"/>
                    <a:pt x="12770" y="4644"/>
                  </a:cubicBezTo>
                  <a:cubicBezTo>
                    <a:pt x="12627" y="5518"/>
                    <a:pt x="12469" y="6407"/>
                    <a:pt x="12326" y="7281"/>
                  </a:cubicBezTo>
                  <a:cubicBezTo>
                    <a:pt x="12369" y="6220"/>
                    <a:pt x="12340" y="5131"/>
                    <a:pt x="12355" y="4085"/>
                  </a:cubicBezTo>
                  <a:cubicBezTo>
                    <a:pt x="12383" y="2723"/>
                    <a:pt x="12383" y="1362"/>
                    <a:pt x="12326" y="0"/>
                  </a:cubicBezTo>
                  <a:lnTo>
                    <a:pt x="12211" y="0"/>
                  </a:lnTo>
                  <a:cubicBezTo>
                    <a:pt x="12240" y="1362"/>
                    <a:pt x="12240" y="2738"/>
                    <a:pt x="12211" y="4099"/>
                  </a:cubicBezTo>
                  <a:cubicBezTo>
                    <a:pt x="12197" y="4930"/>
                    <a:pt x="12140" y="5776"/>
                    <a:pt x="12125" y="6636"/>
                  </a:cubicBezTo>
                  <a:cubicBezTo>
                    <a:pt x="12025" y="6020"/>
                    <a:pt x="11867" y="5418"/>
                    <a:pt x="11738" y="4844"/>
                  </a:cubicBezTo>
                  <a:cubicBezTo>
                    <a:pt x="11423" y="3526"/>
                    <a:pt x="11036" y="2222"/>
                    <a:pt x="10735" y="903"/>
                  </a:cubicBezTo>
                  <a:lnTo>
                    <a:pt x="10721" y="889"/>
                  </a:lnTo>
                  <a:cubicBezTo>
                    <a:pt x="10821" y="559"/>
                    <a:pt x="10993" y="258"/>
                    <a:pt x="1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15"/>
            <p:cNvSpPr/>
            <p:nvPr/>
          </p:nvSpPr>
          <p:spPr>
            <a:xfrm>
              <a:off x="338" y="2926"/>
              <a:ext cx="644605" cy="665136"/>
            </a:xfrm>
            <a:custGeom>
              <a:avLst/>
              <a:gdLst/>
              <a:ahLst/>
              <a:cxnLst/>
              <a:rect l="l" t="t" r="r" b="b"/>
              <a:pathLst>
                <a:path w="9890" h="10205" extrusionOk="0">
                  <a:moveTo>
                    <a:pt x="9531" y="143"/>
                  </a:moveTo>
                  <a:cubicBezTo>
                    <a:pt x="9216" y="502"/>
                    <a:pt x="8843" y="803"/>
                    <a:pt x="8428" y="1046"/>
                  </a:cubicBezTo>
                  <a:cubicBezTo>
                    <a:pt x="8270" y="1132"/>
                    <a:pt x="8098" y="1218"/>
                    <a:pt x="7926" y="1276"/>
                  </a:cubicBezTo>
                  <a:cubicBezTo>
                    <a:pt x="7861" y="1268"/>
                    <a:pt x="7793" y="1265"/>
                    <a:pt x="7725" y="1265"/>
                  </a:cubicBezTo>
                  <a:cubicBezTo>
                    <a:pt x="7657" y="1265"/>
                    <a:pt x="7589" y="1268"/>
                    <a:pt x="7525" y="1276"/>
                  </a:cubicBezTo>
                  <a:cubicBezTo>
                    <a:pt x="7209" y="1276"/>
                    <a:pt x="6908" y="1276"/>
                    <a:pt x="6607" y="1247"/>
                  </a:cubicBezTo>
                  <a:cubicBezTo>
                    <a:pt x="6120" y="1218"/>
                    <a:pt x="5604" y="1175"/>
                    <a:pt x="5102" y="1175"/>
                  </a:cubicBezTo>
                  <a:lnTo>
                    <a:pt x="5131" y="1147"/>
                  </a:lnTo>
                  <a:cubicBezTo>
                    <a:pt x="5919" y="874"/>
                    <a:pt x="6722" y="674"/>
                    <a:pt x="7539" y="545"/>
                  </a:cubicBezTo>
                  <a:cubicBezTo>
                    <a:pt x="7869" y="487"/>
                    <a:pt x="8213" y="430"/>
                    <a:pt x="8542" y="373"/>
                  </a:cubicBezTo>
                  <a:cubicBezTo>
                    <a:pt x="8872" y="301"/>
                    <a:pt x="9202" y="186"/>
                    <a:pt x="9531" y="143"/>
                  </a:cubicBezTo>
                  <a:close/>
                  <a:moveTo>
                    <a:pt x="5074" y="1218"/>
                  </a:moveTo>
                  <a:cubicBezTo>
                    <a:pt x="5575" y="1290"/>
                    <a:pt x="6106" y="1290"/>
                    <a:pt x="6607" y="1319"/>
                  </a:cubicBezTo>
                  <a:cubicBezTo>
                    <a:pt x="6645" y="1320"/>
                    <a:pt x="6683" y="1321"/>
                    <a:pt x="6721" y="1321"/>
                  </a:cubicBezTo>
                  <a:cubicBezTo>
                    <a:pt x="6997" y="1321"/>
                    <a:pt x="7293" y="1290"/>
                    <a:pt x="7576" y="1290"/>
                  </a:cubicBezTo>
                  <a:cubicBezTo>
                    <a:pt x="7676" y="1290"/>
                    <a:pt x="7774" y="1294"/>
                    <a:pt x="7869" y="1304"/>
                  </a:cubicBezTo>
                  <a:cubicBezTo>
                    <a:pt x="7510" y="1448"/>
                    <a:pt x="7138" y="1534"/>
                    <a:pt x="6751" y="1534"/>
                  </a:cubicBezTo>
                  <a:cubicBezTo>
                    <a:pt x="6177" y="1505"/>
                    <a:pt x="5604" y="1405"/>
                    <a:pt x="5059" y="1233"/>
                  </a:cubicBezTo>
                  <a:lnTo>
                    <a:pt x="5074" y="1218"/>
                  </a:lnTo>
                  <a:close/>
                  <a:moveTo>
                    <a:pt x="8413" y="2164"/>
                  </a:moveTo>
                  <a:cubicBezTo>
                    <a:pt x="8972" y="2236"/>
                    <a:pt x="9546" y="2422"/>
                    <a:pt x="9675" y="2838"/>
                  </a:cubicBezTo>
                  <a:cubicBezTo>
                    <a:pt x="8714" y="3024"/>
                    <a:pt x="7711" y="3053"/>
                    <a:pt x="6736" y="3153"/>
                  </a:cubicBezTo>
                  <a:cubicBezTo>
                    <a:pt x="6034" y="3239"/>
                    <a:pt x="5332" y="3311"/>
                    <a:pt x="4644" y="3440"/>
                  </a:cubicBezTo>
                  <a:cubicBezTo>
                    <a:pt x="5217" y="3253"/>
                    <a:pt x="5776" y="3010"/>
                    <a:pt x="6349" y="2795"/>
                  </a:cubicBezTo>
                  <a:cubicBezTo>
                    <a:pt x="7023" y="2551"/>
                    <a:pt x="7711" y="2336"/>
                    <a:pt x="8413" y="2164"/>
                  </a:cubicBezTo>
                  <a:close/>
                  <a:moveTo>
                    <a:pt x="7714" y="2106"/>
                  </a:moveTo>
                  <a:cubicBezTo>
                    <a:pt x="7932" y="2106"/>
                    <a:pt x="8148" y="2122"/>
                    <a:pt x="8370" y="2150"/>
                  </a:cubicBezTo>
                  <a:cubicBezTo>
                    <a:pt x="6923" y="2465"/>
                    <a:pt x="5604" y="3096"/>
                    <a:pt x="4185" y="3511"/>
                  </a:cubicBezTo>
                  <a:cubicBezTo>
                    <a:pt x="5074" y="2709"/>
                    <a:pt x="6177" y="2236"/>
                    <a:pt x="7353" y="2121"/>
                  </a:cubicBezTo>
                  <a:cubicBezTo>
                    <a:pt x="7475" y="2111"/>
                    <a:pt x="7595" y="2106"/>
                    <a:pt x="7714" y="2106"/>
                  </a:cubicBezTo>
                  <a:close/>
                  <a:moveTo>
                    <a:pt x="9689" y="2867"/>
                  </a:moveTo>
                  <a:cubicBezTo>
                    <a:pt x="9718" y="3024"/>
                    <a:pt x="9703" y="3182"/>
                    <a:pt x="9646" y="3311"/>
                  </a:cubicBezTo>
                  <a:cubicBezTo>
                    <a:pt x="9632" y="3368"/>
                    <a:pt x="9603" y="3411"/>
                    <a:pt x="9574" y="3468"/>
                  </a:cubicBezTo>
                  <a:cubicBezTo>
                    <a:pt x="8882" y="3510"/>
                    <a:pt x="8197" y="3537"/>
                    <a:pt x="7503" y="3537"/>
                  </a:cubicBezTo>
                  <a:cubicBezTo>
                    <a:pt x="7249" y="3537"/>
                    <a:pt x="6994" y="3533"/>
                    <a:pt x="6736" y="3526"/>
                  </a:cubicBezTo>
                  <a:cubicBezTo>
                    <a:pt x="6475" y="3521"/>
                    <a:pt x="6212" y="3518"/>
                    <a:pt x="5949" y="3518"/>
                  </a:cubicBezTo>
                  <a:cubicBezTo>
                    <a:pt x="5361" y="3518"/>
                    <a:pt x="4769" y="3534"/>
                    <a:pt x="4185" y="3583"/>
                  </a:cubicBezTo>
                  <a:cubicBezTo>
                    <a:pt x="4242" y="3569"/>
                    <a:pt x="4300" y="3554"/>
                    <a:pt x="4343" y="3540"/>
                  </a:cubicBezTo>
                  <a:cubicBezTo>
                    <a:pt x="5246" y="3368"/>
                    <a:pt x="6134" y="3282"/>
                    <a:pt x="7037" y="3182"/>
                  </a:cubicBezTo>
                  <a:cubicBezTo>
                    <a:pt x="7912" y="3082"/>
                    <a:pt x="8829" y="3039"/>
                    <a:pt x="9689" y="2867"/>
                  </a:cubicBezTo>
                  <a:close/>
                  <a:moveTo>
                    <a:pt x="9560" y="3497"/>
                  </a:moveTo>
                  <a:lnTo>
                    <a:pt x="9560" y="3497"/>
                  </a:lnTo>
                  <a:cubicBezTo>
                    <a:pt x="9388" y="3784"/>
                    <a:pt x="9130" y="3999"/>
                    <a:pt x="8829" y="4142"/>
                  </a:cubicBezTo>
                  <a:cubicBezTo>
                    <a:pt x="8599" y="4154"/>
                    <a:pt x="8367" y="4160"/>
                    <a:pt x="8135" y="4160"/>
                  </a:cubicBezTo>
                  <a:cubicBezTo>
                    <a:pt x="7530" y="4160"/>
                    <a:pt x="6922" y="4117"/>
                    <a:pt x="6321" y="4013"/>
                  </a:cubicBezTo>
                  <a:cubicBezTo>
                    <a:pt x="5575" y="3884"/>
                    <a:pt x="4816" y="3698"/>
                    <a:pt x="4042" y="3640"/>
                  </a:cubicBezTo>
                  <a:lnTo>
                    <a:pt x="4070" y="3612"/>
                  </a:lnTo>
                  <a:cubicBezTo>
                    <a:pt x="4735" y="3575"/>
                    <a:pt x="5398" y="3569"/>
                    <a:pt x="6061" y="3569"/>
                  </a:cubicBezTo>
                  <a:cubicBezTo>
                    <a:pt x="6407" y="3569"/>
                    <a:pt x="6753" y="3571"/>
                    <a:pt x="7100" y="3571"/>
                  </a:cubicBezTo>
                  <a:cubicBezTo>
                    <a:pt x="7919" y="3571"/>
                    <a:pt x="8738" y="3561"/>
                    <a:pt x="9560" y="3497"/>
                  </a:cubicBezTo>
                  <a:close/>
                  <a:moveTo>
                    <a:pt x="4085" y="3669"/>
                  </a:moveTo>
                  <a:cubicBezTo>
                    <a:pt x="4916" y="3855"/>
                    <a:pt x="5776" y="3984"/>
                    <a:pt x="6622" y="4113"/>
                  </a:cubicBezTo>
                  <a:cubicBezTo>
                    <a:pt x="7040" y="4172"/>
                    <a:pt x="7458" y="4201"/>
                    <a:pt x="7876" y="4201"/>
                  </a:cubicBezTo>
                  <a:cubicBezTo>
                    <a:pt x="8174" y="4201"/>
                    <a:pt x="8473" y="4186"/>
                    <a:pt x="8772" y="4156"/>
                  </a:cubicBezTo>
                  <a:lnTo>
                    <a:pt x="8772" y="4156"/>
                  </a:lnTo>
                  <a:cubicBezTo>
                    <a:pt x="8241" y="4400"/>
                    <a:pt x="7668" y="4515"/>
                    <a:pt x="7095" y="4515"/>
                  </a:cubicBezTo>
                  <a:cubicBezTo>
                    <a:pt x="7059" y="4516"/>
                    <a:pt x="7023" y="4516"/>
                    <a:pt x="6987" y="4516"/>
                  </a:cubicBezTo>
                  <a:cubicBezTo>
                    <a:pt x="5929" y="4516"/>
                    <a:pt x="5014" y="4113"/>
                    <a:pt x="4085" y="3669"/>
                  </a:cubicBezTo>
                  <a:close/>
                  <a:moveTo>
                    <a:pt x="6906" y="6206"/>
                  </a:moveTo>
                  <a:cubicBezTo>
                    <a:pt x="6921" y="6206"/>
                    <a:pt x="6936" y="6206"/>
                    <a:pt x="6951" y="6206"/>
                  </a:cubicBezTo>
                  <a:cubicBezTo>
                    <a:pt x="7396" y="6206"/>
                    <a:pt x="7840" y="6263"/>
                    <a:pt x="8270" y="6378"/>
                  </a:cubicBezTo>
                  <a:cubicBezTo>
                    <a:pt x="7525" y="6536"/>
                    <a:pt x="6779" y="6736"/>
                    <a:pt x="6020" y="6908"/>
                  </a:cubicBezTo>
                  <a:cubicBezTo>
                    <a:pt x="5618" y="6994"/>
                    <a:pt x="5203" y="7095"/>
                    <a:pt x="4787" y="7195"/>
                  </a:cubicBezTo>
                  <a:cubicBezTo>
                    <a:pt x="4472" y="7267"/>
                    <a:pt x="4171" y="7381"/>
                    <a:pt x="3870" y="7467"/>
                  </a:cubicBezTo>
                  <a:cubicBezTo>
                    <a:pt x="4733" y="6746"/>
                    <a:pt x="5750" y="6206"/>
                    <a:pt x="6906" y="6206"/>
                  </a:cubicBezTo>
                  <a:close/>
                  <a:moveTo>
                    <a:pt x="8385" y="6407"/>
                  </a:moveTo>
                  <a:cubicBezTo>
                    <a:pt x="8686" y="6493"/>
                    <a:pt x="8958" y="6679"/>
                    <a:pt x="9144" y="6937"/>
                  </a:cubicBezTo>
                  <a:lnTo>
                    <a:pt x="9173" y="6980"/>
                  </a:lnTo>
                  <a:cubicBezTo>
                    <a:pt x="8757" y="7009"/>
                    <a:pt x="8342" y="7052"/>
                    <a:pt x="7926" y="7109"/>
                  </a:cubicBezTo>
                  <a:cubicBezTo>
                    <a:pt x="7439" y="7166"/>
                    <a:pt x="6966" y="7181"/>
                    <a:pt x="6478" y="7238"/>
                  </a:cubicBezTo>
                  <a:cubicBezTo>
                    <a:pt x="6005" y="7295"/>
                    <a:pt x="5532" y="7353"/>
                    <a:pt x="5059" y="7410"/>
                  </a:cubicBezTo>
                  <a:cubicBezTo>
                    <a:pt x="4744" y="7439"/>
                    <a:pt x="4429" y="7467"/>
                    <a:pt x="4113" y="7467"/>
                  </a:cubicBezTo>
                  <a:cubicBezTo>
                    <a:pt x="4285" y="7410"/>
                    <a:pt x="4472" y="7353"/>
                    <a:pt x="4672" y="7295"/>
                  </a:cubicBezTo>
                  <a:cubicBezTo>
                    <a:pt x="5074" y="7195"/>
                    <a:pt x="5475" y="7109"/>
                    <a:pt x="5891" y="7009"/>
                  </a:cubicBezTo>
                  <a:cubicBezTo>
                    <a:pt x="6722" y="6837"/>
                    <a:pt x="7539" y="6550"/>
                    <a:pt x="8385" y="6407"/>
                  </a:cubicBezTo>
                  <a:close/>
                  <a:moveTo>
                    <a:pt x="9216" y="7080"/>
                  </a:moveTo>
                  <a:cubicBezTo>
                    <a:pt x="9302" y="7367"/>
                    <a:pt x="9216" y="7682"/>
                    <a:pt x="8987" y="7883"/>
                  </a:cubicBezTo>
                  <a:cubicBezTo>
                    <a:pt x="8858" y="7893"/>
                    <a:pt x="8730" y="7897"/>
                    <a:pt x="8602" y="7897"/>
                  </a:cubicBezTo>
                  <a:cubicBezTo>
                    <a:pt x="7819" y="7897"/>
                    <a:pt x="7052" y="7732"/>
                    <a:pt x="6263" y="7682"/>
                  </a:cubicBezTo>
                  <a:cubicBezTo>
                    <a:pt x="5719" y="7639"/>
                    <a:pt x="5160" y="7625"/>
                    <a:pt x="4601" y="7596"/>
                  </a:cubicBezTo>
                  <a:cubicBezTo>
                    <a:pt x="4959" y="7568"/>
                    <a:pt x="5317" y="7510"/>
                    <a:pt x="5676" y="7439"/>
                  </a:cubicBezTo>
                  <a:lnTo>
                    <a:pt x="5704" y="7410"/>
                  </a:lnTo>
                  <a:cubicBezTo>
                    <a:pt x="6020" y="7367"/>
                    <a:pt x="6321" y="7338"/>
                    <a:pt x="6636" y="7310"/>
                  </a:cubicBezTo>
                  <a:cubicBezTo>
                    <a:pt x="7109" y="7252"/>
                    <a:pt x="7582" y="7252"/>
                    <a:pt x="8069" y="7181"/>
                  </a:cubicBezTo>
                  <a:cubicBezTo>
                    <a:pt x="8442" y="7123"/>
                    <a:pt x="8829" y="7080"/>
                    <a:pt x="9216" y="7080"/>
                  </a:cubicBezTo>
                  <a:close/>
                  <a:moveTo>
                    <a:pt x="4242" y="7611"/>
                  </a:moveTo>
                  <a:cubicBezTo>
                    <a:pt x="5016" y="7682"/>
                    <a:pt x="5776" y="7682"/>
                    <a:pt x="6550" y="7754"/>
                  </a:cubicBezTo>
                  <a:cubicBezTo>
                    <a:pt x="7246" y="7817"/>
                    <a:pt x="7953" y="7948"/>
                    <a:pt x="8652" y="7948"/>
                  </a:cubicBezTo>
                  <a:cubicBezTo>
                    <a:pt x="8745" y="7948"/>
                    <a:pt x="8837" y="7945"/>
                    <a:pt x="8929" y="7940"/>
                  </a:cubicBezTo>
                  <a:lnTo>
                    <a:pt x="8929" y="7940"/>
                  </a:lnTo>
                  <a:cubicBezTo>
                    <a:pt x="8786" y="8084"/>
                    <a:pt x="8628" y="8198"/>
                    <a:pt x="8442" y="8284"/>
                  </a:cubicBezTo>
                  <a:cubicBezTo>
                    <a:pt x="8213" y="8385"/>
                    <a:pt x="7983" y="8456"/>
                    <a:pt x="7740" y="8514"/>
                  </a:cubicBezTo>
                  <a:lnTo>
                    <a:pt x="7740" y="8499"/>
                  </a:lnTo>
                  <a:cubicBezTo>
                    <a:pt x="7023" y="8327"/>
                    <a:pt x="6306" y="8213"/>
                    <a:pt x="5604" y="8012"/>
                  </a:cubicBezTo>
                  <a:cubicBezTo>
                    <a:pt x="5102" y="7869"/>
                    <a:pt x="4586" y="7740"/>
                    <a:pt x="4085" y="7625"/>
                  </a:cubicBezTo>
                  <a:cubicBezTo>
                    <a:pt x="4142" y="7625"/>
                    <a:pt x="4185" y="7625"/>
                    <a:pt x="4242" y="7611"/>
                  </a:cubicBezTo>
                  <a:close/>
                  <a:moveTo>
                    <a:pt x="3884" y="7625"/>
                  </a:moveTo>
                  <a:cubicBezTo>
                    <a:pt x="4400" y="7869"/>
                    <a:pt x="5045" y="7940"/>
                    <a:pt x="5590" y="8084"/>
                  </a:cubicBezTo>
                  <a:cubicBezTo>
                    <a:pt x="6278" y="8284"/>
                    <a:pt x="6966" y="8399"/>
                    <a:pt x="7654" y="8528"/>
                  </a:cubicBezTo>
                  <a:cubicBezTo>
                    <a:pt x="7410" y="8585"/>
                    <a:pt x="7166" y="8614"/>
                    <a:pt x="6923" y="8628"/>
                  </a:cubicBezTo>
                  <a:cubicBezTo>
                    <a:pt x="6797" y="8641"/>
                    <a:pt x="6670" y="8647"/>
                    <a:pt x="6544" y="8647"/>
                  </a:cubicBezTo>
                  <a:cubicBezTo>
                    <a:pt x="6094" y="8647"/>
                    <a:pt x="5645" y="8567"/>
                    <a:pt x="5231" y="8399"/>
                  </a:cubicBezTo>
                  <a:cubicBezTo>
                    <a:pt x="4758" y="8170"/>
                    <a:pt x="4300" y="7912"/>
                    <a:pt x="3855" y="7625"/>
                  </a:cubicBezTo>
                  <a:close/>
                  <a:moveTo>
                    <a:pt x="1605" y="0"/>
                  </a:moveTo>
                  <a:cubicBezTo>
                    <a:pt x="1992" y="702"/>
                    <a:pt x="2508" y="1333"/>
                    <a:pt x="3139" y="1835"/>
                  </a:cubicBezTo>
                  <a:cubicBezTo>
                    <a:pt x="3125" y="1878"/>
                    <a:pt x="3153" y="1921"/>
                    <a:pt x="3211" y="1921"/>
                  </a:cubicBezTo>
                  <a:cubicBezTo>
                    <a:pt x="3254" y="2766"/>
                    <a:pt x="3268" y="3626"/>
                    <a:pt x="3239" y="4472"/>
                  </a:cubicBezTo>
                  <a:cubicBezTo>
                    <a:pt x="3211" y="4027"/>
                    <a:pt x="3096" y="3597"/>
                    <a:pt x="2910" y="3196"/>
                  </a:cubicBezTo>
                  <a:cubicBezTo>
                    <a:pt x="2594" y="2566"/>
                    <a:pt x="2121" y="2007"/>
                    <a:pt x="1562" y="1591"/>
                  </a:cubicBezTo>
                  <a:cubicBezTo>
                    <a:pt x="1261" y="1362"/>
                    <a:pt x="588" y="917"/>
                    <a:pt x="0" y="817"/>
                  </a:cubicBezTo>
                  <a:lnTo>
                    <a:pt x="0" y="946"/>
                  </a:lnTo>
                  <a:cubicBezTo>
                    <a:pt x="631" y="1046"/>
                    <a:pt x="1405" y="1577"/>
                    <a:pt x="1706" y="1849"/>
                  </a:cubicBezTo>
                  <a:cubicBezTo>
                    <a:pt x="2666" y="2709"/>
                    <a:pt x="3182" y="3755"/>
                    <a:pt x="3153" y="5031"/>
                  </a:cubicBezTo>
                  <a:cubicBezTo>
                    <a:pt x="3110" y="4973"/>
                    <a:pt x="3067" y="4930"/>
                    <a:pt x="3039" y="4873"/>
                  </a:cubicBezTo>
                  <a:cubicBezTo>
                    <a:pt x="2623" y="4228"/>
                    <a:pt x="2193" y="3597"/>
                    <a:pt x="1749" y="2996"/>
                  </a:cubicBezTo>
                  <a:cubicBezTo>
                    <a:pt x="1290" y="2394"/>
                    <a:pt x="803" y="1835"/>
                    <a:pt x="272" y="1290"/>
                  </a:cubicBezTo>
                  <a:lnTo>
                    <a:pt x="244" y="1319"/>
                  </a:lnTo>
                  <a:cubicBezTo>
                    <a:pt x="760" y="1935"/>
                    <a:pt x="1304" y="2508"/>
                    <a:pt x="1777" y="3167"/>
                  </a:cubicBezTo>
                  <a:cubicBezTo>
                    <a:pt x="2093" y="3597"/>
                    <a:pt x="2408" y="4056"/>
                    <a:pt x="2709" y="4500"/>
                  </a:cubicBezTo>
                  <a:cubicBezTo>
                    <a:pt x="2279" y="4013"/>
                    <a:pt x="1806" y="3554"/>
                    <a:pt x="1362" y="3096"/>
                  </a:cubicBezTo>
                  <a:cubicBezTo>
                    <a:pt x="917" y="2637"/>
                    <a:pt x="459" y="2179"/>
                    <a:pt x="0" y="1734"/>
                  </a:cubicBezTo>
                  <a:lnTo>
                    <a:pt x="0" y="1835"/>
                  </a:lnTo>
                  <a:cubicBezTo>
                    <a:pt x="444" y="2265"/>
                    <a:pt x="874" y="2709"/>
                    <a:pt x="1304" y="3167"/>
                  </a:cubicBezTo>
                  <a:cubicBezTo>
                    <a:pt x="1648" y="3526"/>
                    <a:pt x="1992" y="3927"/>
                    <a:pt x="2351" y="4300"/>
                  </a:cubicBezTo>
                  <a:cubicBezTo>
                    <a:pt x="2035" y="4085"/>
                    <a:pt x="1720" y="3884"/>
                    <a:pt x="1405" y="3698"/>
                  </a:cubicBezTo>
                  <a:cubicBezTo>
                    <a:pt x="946" y="3397"/>
                    <a:pt x="473" y="3124"/>
                    <a:pt x="0" y="2838"/>
                  </a:cubicBezTo>
                  <a:lnTo>
                    <a:pt x="0" y="2910"/>
                  </a:lnTo>
                  <a:cubicBezTo>
                    <a:pt x="459" y="3196"/>
                    <a:pt x="917" y="3468"/>
                    <a:pt x="1362" y="3755"/>
                  </a:cubicBezTo>
                  <a:cubicBezTo>
                    <a:pt x="1978" y="4142"/>
                    <a:pt x="2523" y="4615"/>
                    <a:pt x="3096" y="5059"/>
                  </a:cubicBezTo>
                  <a:lnTo>
                    <a:pt x="3125" y="5117"/>
                  </a:lnTo>
                  <a:lnTo>
                    <a:pt x="3110" y="5145"/>
                  </a:lnTo>
                  <a:cubicBezTo>
                    <a:pt x="2064" y="4930"/>
                    <a:pt x="1104" y="4543"/>
                    <a:pt x="330" y="3769"/>
                  </a:cubicBezTo>
                  <a:cubicBezTo>
                    <a:pt x="229" y="3683"/>
                    <a:pt x="115" y="3569"/>
                    <a:pt x="0" y="3440"/>
                  </a:cubicBezTo>
                  <a:lnTo>
                    <a:pt x="0" y="3540"/>
                  </a:lnTo>
                  <a:lnTo>
                    <a:pt x="14" y="3554"/>
                  </a:lnTo>
                  <a:cubicBezTo>
                    <a:pt x="831" y="4429"/>
                    <a:pt x="1921" y="5002"/>
                    <a:pt x="3096" y="5174"/>
                  </a:cubicBezTo>
                  <a:cubicBezTo>
                    <a:pt x="2265" y="6851"/>
                    <a:pt x="1218" y="8428"/>
                    <a:pt x="0" y="9875"/>
                  </a:cubicBezTo>
                  <a:lnTo>
                    <a:pt x="0" y="10205"/>
                  </a:lnTo>
                  <a:cubicBezTo>
                    <a:pt x="702" y="9431"/>
                    <a:pt x="1347" y="8585"/>
                    <a:pt x="1892" y="7697"/>
                  </a:cubicBezTo>
                  <a:cubicBezTo>
                    <a:pt x="2014" y="7501"/>
                    <a:pt x="2094" y="7369"/>
                    <a:pt x="2230" y="7369"/>
                  </a:cubicBezTo>
                  <a:cubicBezTo>
                    <a:pt x="2254" y="7369"/>
                    <a:pt x="2280" y="7373"/>
                    <a:pt x="2308" y="7381"/>
                  </a:cubicBezTo>
                  <a:cubicBezTo>
                    <a:pt x="2738" y="7525"/>
                    <a:pt x="3196" y="7611"/>
                    <a:pt x="3640" y="7625"/>
                  </a:cubicBezTo>
                  <a:lnTo>
                    <a:pt x="3669" y="7625"/>
                  </a:lnTo>
                  <a:cubicBezTo>
                    <a:pt x="4328" y="7969"/>
                    <a:pt x="4930" y="8456"/>
                    <a:pt x="5676" y="8628"/>
                  </a:cubicBezTo>
                  <a:cubicBezTo>
                    <a:pt x="6006" y="8701"/>
                    <a:pt x="6346" y="8737"/>
                    <a:pt x="6684" y="8737"/>
                  </a:cubicBezTo>
                  <a:cubicBezTo>
                    <a:pt x="6948" y="8737"/>
                    <a:pt x="7210" y="8715"/>
                    <a:pt x="7467" y="8671"/>
                  </a:cubicBezTo>
                  <a:cubicBezTo>
                    <a:pt x="8026" y="8571"/>
                    <a:pt x="8600" y="8413"/>
                    <a:pt x="9015" y="8026"/>
                  </a:cubicBezTo>
                  <a:cubicBezTo>
                    <a:pt x="9273" y="7783"/>
                    <a:pt x="9488" y="7353"/>
                    <a:pt x="9316" y="7009"/>
                  </a:cubicBezTo>
                  <a:cubicBezTo>
                    <a:pt x="8972" y="6263"/>
                    <a:pt x="7811" y="6091"/>
                    <a:pt x="7080" y="6048"/>
                  </a:cubicBezTo>
                  <a:cubicBezTo>
                    <a:pt x="7010" y="6044"/>
                    <a:pt x="6940" y="6043"/>
                    <a:pt x="6870" y="6043"/>
                  </a:cubicBezTo>
                  <a:cubicBezTo>
                    <a:pt x="5650" y="6043"/>
                    <a:pt x="4552" y="6627"/>
                    <a:pt x="3698" y="7467"/>
                  </a:cubicBezTo>
                  <a:cubicBezTo>
                    <a:pt x="3383" y="7467"/>
                    <a:pt x="3067" y="7424"/>
                    <a:pt x="2752" y="7367"/>
                  </a:cubicBezTo>
                  <a:cubicBezTo>
                    <a:pt x="2551" y="7324"/>
                    <a:pt x="2365" y="7267"/>
                    <a:pt x="2164" y="7238"/>
                  </a:cubicBezTo>
                  <a:cubicBezTo>
                    <a:pt x="2566" y="6564"/>
                    <a:pt x="2924" y="5876"/>
                    <a:pt x="3268" y="5203"/>
                  </a:cubicBezTo>
                  <a:lnTo>
                    <a:pt x="3268" y="5188"/>
                  </a:lnTo>
                  <a:cubicBezTo>
                    <a:pt x="3297" y="5131"/>
                    <a:pt x="3325" y="5088"/>
                    <a:pt x="3354" y="5031"/>
                  </a:cubicBezTo>
                  <a:lnTo>
                    <a:pt x="3368" y="4973"/>
                  </a:lnTo>
                  <a:cubicBezTo>
                    <a:pt x="3440" y="4844"/>
                    <a:pt x="3511" y="4701"/>
                    <a:pt x="3569" y="4572"/>
                  </a:cubicBezTo>
                  <a:cubicBezTo>
                    <a:pt x="3712" y="4285"/>
                    <a:pt x="3841" y="3999"/>
                    <a:pt x="3984" y="3698"/>
                  </a:cubicBezTo>
                  <a:cubicBezTo>
                    <a:pt x="4918" y="4249"/>
                    <a:pt x="5962" y="4649"/>
                    <a:pt x="7041" y="4649"/>
                  </a:cubicBezTo>
                  <a:cubicBezTo>
                    <a:pt x="7254" y="4649"/>
                    <a:pt x="7468" y="4634"/>
                    <a:pt x="7682" y="4601"/>
                  </a:cubicBezTo>
                  <a:cubicBezTo>
                    <a:pt x="8442" y="4486"/>
                    <a:pt x="9890" y="4056"/>
                    <a:pt x="9847" y="3053"/>
                  </a:cubicBezTo>
                  <a:cubicBezTo>
                    <a:pt x="9793" y="2136"/>
                    <a:pt x="8582" y="1946"/>
                    <a:pt x="7801" y="1946"/>
                  </a:cubicBezTo>
                  <a:cubicBezTo>
                    <a:pt x="7739" y="1946"/>
                    <a:pt x="7680" y="1947"/>
                    <a:pt x="7625" y="1949"/>
                  </a:cubicBezTo>
                  <a:cubicBezTo>
                    <a:pt x="6349" y="2021"/>
                    <a:pt x="5117" y="2508"/>
                    <a:pt x="4142" y="3339"/>
                  </a:cubicBezTo>
                  <a:cubicBezTo>
                    <a:pt x="4457" y="2666"/>
                    <a:pt x="4744" y="1992"/>
                    <a:pt x="5002" y="1290"/>
                  </a:cubicBezTo>
                  <a:lnTo>
                    <a:pt x="5031" y="1276"/>
                  </a:lnTo>
                  <a:lnTo>
                    <a:pt x="5045" y="1276"/>
                  </a:lnTo>
                  <a:cubicBezTo>
                    <a:pt x="5560" y="1523"/>
                    <a:pt x="6116" y="1647"/>
                    <a:pt x="6670" y="1647"/>
                  </a:cubicBezTo>
                  <a:cubicBezTo>
                    <a:pt x="7366" y="1647"/>
                    <a:pt x="8058" y="1452"/>
                    <a:pt x="8657" y="1061"/>
                  </a:cubicBezTo>
                  <a:cubicBezTo>
                    <a:pt x="9116" y="774"/>
                    <a:pt x="9517" y="416"/>
                    <a:pt x="9847" y="0"/>
                  </a:cubicBezTo>
                  <a:lnTo>
                    <a:pt x="9660" y="0"/>
                  </a:lnTo>
                  <a:cubicBezTo>
                    <a:pt x="9660" y="14"/>
                    <a:pt x="9646" y="29"/>
                    <a:pt x="9632" y="43"/>
                  </a:cubicBezTo>
                  <a:cubicBezTo>
                    <a:pt x="9302" y="86"/>
                    <a:pt x="8972" y="158"/>
                    <a:pt x="8657" y="244"/>
                  </a:cubicBezTo>
                  <a:cubicBezTo>
                    <a:pt x="8184" y="344"/>
                    <a:pt x="7711" y="430"/>
                    <a:pt x="7238" y="516"/>
                  </a:cubicBezTo>
                  <a:cubicBezTo>
                    <a:pt x="6622" y="616"/>
                    <a:pt x="6005" y="774"/>
                    <a:pt x="5403" y="975"/>
                  </a:cubicBezTo>
                  <a:cubicBezTo>
                    <a:pt x="6106" y="616"/>
                    <a:pt x="6822" y="287"/>
                    <a:pt x="7553" y="14"/>
                  </a:cubicBezTo>
                  <a:cubicBezTo>
                    <a:pt x="7553" y="14"/>
                    <a:pt x="7568" y="0"/>
                    <a:pt x="7582" y="0"/>
                  </a:cubicBezTo>
                  <a:lnTo>
                    <a:pt x="7324" y="0"/>
                  </a:lnTo>
                  <a:cubicBezTo>
                    <a:pt x="7295" y="14"/>
                    <a:pt x="7267" y="29"/>
                    <a:pt x="7238" y="29"/>
                  </a:cubicBezTo>
                  <a:cubicBezTo>
                    <a:pt x="6607" y="272"/>
                    <a:pt x="5891" y="502"/>
                    <a:pt x="5317" y="903"/>
                  </a:cubicBezTo>
                  <a:lnTo>
                    <a:pt x="5360" y="846"/>
                  </a:lnTo>
                  <a:cubicBezTo>
                    <a:pt x="5690" y="559"/>
                    <a:pt x="6020" y="272"/>
                    <a:pt x="6364" y="0"/>
                  </a:cubicBezTo>
                  <a:lnTo>
                    <a:pt x="6249" y="0"/>
                  </a:lnTo>
                  <a:cubicBezTo>
                    <a:pt x="6077" y="143"/>
                    <a:pt x="5905" y="287"/>
                    <a:pt x="5719" y="430"/>
                  </a:cubicBezTo>
                  <a:lnTo>
                    <a:pt x="5676" y="473"/>
                  </a:lnTo>
                  <a:cubicBezTo>
                    <a:pt x="5805" y="315"/>
                    <a:pt x="5962" y="158"/>
                    <a:pt x="6106" y="0"/>
                  </a:cubicBezTo>
                  <a:lnTo>
                    <a:pt x="5919" y="0"/>
                  </a:lnTo>
                  <a:cubicBezTo>
                    <a:pt x="5647" y="287"/>
                    <a:pt x="5375" y="602"/>
                    <a:pt x="5131" y="917"/>
                  </a:cubicBezTo>
                  <a:cubicBezTo>
                    <a:pt x="5246" y="616"/>
                    <a:pt x="5332" y="301"/>
                    <a:pt x="5418" y="0"/>
                  </a:cubicBezTo>
                  <a:lnTo>
                    <a:pt x="5332" y="0"/>
                  </a:lnTo>
                  <a:cubicBezTo>
                    <a:pt x="4844" y="1605"/>
                    <a:pt x="4114" y="3139"/>
                    <a:pt x="3383" y="4615"/>
                  </a:cubicBezTo>
                  <a:lnTo>
                    <a:pt x="3383" y="4615"/>
                  </a:lnTo>
                  <a:cubicBezTo>
                    <a:pt x="3397" y="3688"/>
                    <a:pt x="3368" y="2761"/>
                    <a:pt x="3282" y="1835"/>
                  </a:cubicBezTo>
                  <a:cubicBezTo>
                    <a:pt x="3683" y="1290"/>
                    <a:pt x="3956" y="659"/>
                    <a:pt x="4113" y="0"/>
                  </a:cubicBezTo>
                  <a:lnTo>
                    <a:pt x="3970" y="0"/>
                  </a:lnTo>
                  <a:cubicBezTo>
                    <a:pt x="3827" y="559"/>
                    <a:pt x="3612" y="1089"/>
                    <a:pt x="3311" y="1591"/>
                  </a:cubicBezTo>
                  <a:cubicBezTo>
                    <a:pt x="3454" y="1061"/>
                    <a:pt x="3597" y="530"/>
                    <a:pt x="3698" y="0"/>
                  </a:cubicBezTo>
                  <a:lnTo>
                    <a:pt x="3612" y="0"/>
                  </a:lnTo>
                  <a:cubicBezTo>
                    <a:pt x="3497" y="545"/>
                    <a:pt x="3383" y="1075"/>
                    <a:pt x="3268" y="1620"/>
                  </a:cubicBezTo>
                  <a:cubicBezTo>
                    <a:pt x="3254" y="1491"/>
                    <a:pt x="3254" y="1376"/>
                    <a:pt x="3239" y="1247"/>
                  </a:cubicBezTo>
                  <a:cubicBezTo>
                    <a:pt x="3254" y="831"/>
                    <a:pt x="3268" y="416"/>
                    <a:pt x="3282" y="0"/>
                  </a:cubicBezTo>
                  <a:lnTo>
                    <a:pt x="3182" y="0"/>
                  </a:lnTo>
                  <a:cubicBezTo>
                    <a:pt x="3168" y="229"/>
                    <a:pt x="3168" y="473"/>
                    <a:pt x="3168" y="702"/>
                  </a:cubicBezTo>
                  <a:lnTo>
                    <a:pt x="3168" y="688"/>
                  </a:lnTo>
                  <a:cubicBezTo>
                    <a:pt x="3139" y="487"/>
                    <a:pt x="3110" y="287"/>
                    <a:pt x="3082" y="86"/>
                  </a:cubicBezTo>
                  <a:lnTo>
                    <a:pt x="3067" y="100"/>
                  </a:lnTo>
                  <a:cubicBezTo>
                    <a:pt x="3067" y="129"/>
                    <a:pt x="3067" y="172"/>
                    <a:pt x="3067" y="215"/>
                  </a:cubicBezTo>
                  <a:cubicBezTo>
                    <a:pt x="3053" y="143"/>
                    <a:pt x="3039" y="72"/>
                    <a:pt x="3024" y="0"/>
                  </a:cubicBezTo>
                  <a:lnTo>
                    <a:pt x="2953" y="0"/>
                  </a:lnTo>
                  <a:cubicBezTo>
                    <a:pt x="3096" y="545"/>
                    <a:pt x="3168" y="1104"/>
                    <a:pt x="3168" y="1663"/>
                  </a:cubicBezTo>
                  <a:cubicBezTo>
                    <a:pt x="3153" y="1362"/>
                    <a:pt x="2981" y="1075"/>
                    <a:pt x="2895" y="788"/>
                  </a:cubicBezTo>
                  <a:cubicBezTo>
                    <a:pt x="2809" y="516"/>
                    <a:pt x="2723" y="258"/>
                    <a:pt x="2637" y="0"/>
                  </a:cubicBezTo>
                  <a:lnTo>
                    <a:pt x="2537" y="0"/>
                  </a:lnTo>
                  <a:cubicBezTo>
                    <a:pt x="2738" y="573"/>
                    <a:pt x="2953" y="1147"/>
                    <a:pt x="3125" y="1720"/>
                  </a:cubicBezTo>
                  <a:cubicBezTo>
                    <a:pt x="2838" y="1276"/>
                    <a:pt x="2551" y="860"/>
                    <a:pt x="2279" y="401"/>
                  </a:cubicBezTo>
                  <a:cubicBezTo>
                    <a:pt x="2193" y="272"/>
                    <a:pt x="2107" y="129"/>
                    <a:pt x="2021" y="0"/>
                  </a:cubicBezTo>
                  <a:lnTo>
                    <a:pt x="1949" y="0"/>
                  </a:lnTo>
                  <a:cubicBezTo>
                    <a:pt x="2021" y="100"/>
                    <a:pt x="2078" y="201"/>
                    <a:pt x="2150" y="315"/>
                  </a:cubicBezTo>
                  <a:cubicBezTo>
                    <a:pt x="2408" y="774"/>
                    <a:pt x="2709" y="1204"/>
                    <a:pt x="3024" y="1634"/>
                  </a:cubicBezTo>
                  <a:cubicBezTo>
                    <a:pt x="2523" y="1147"/>
                    <a:pt x="2021" y="631"/>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15"/>
            <p:cNvSpPr/>
            <p:nvPr/>
          </p:nvSpPr>
          <p:spPr>
            <a:xfrm>
              <a:off x="338" y="2555016"/>
              <a:ext cx="216780" cy="323280"/>
            </a:xfrm>
            <a:custGeom>
              <a:avLst/>
              <a:gdLst/>
              <a:ahLst/>
              <a:cxnLst/>
              <a:rect l="l" t="t" r="r" b="b"/>
              <a:pathLst>
                <a:path w="3326" h="4960" extrusionOk="0">
                  <a:moveTo>
                    <a:pt x="3139" y="1"/>
                  </a:moveTo>
                  <a:cubicBezTo>
                    <a:pt x="3125" y="72"/>
                    <a:pt x="3125" y="144"/>
                    <a:pt x="3110" y="216"/>
                  </a:cubicBezTo>
                  <a:lnTo>
                    <a:pt x="3153" y="273"/>
                  </a:lnTo>
                  <a:lnTo>
                    <a:pt x="3125" y="302"/>
                  </a:lnTo>
                  <a:lnTo>
                    <a:pt x="3110" y="273"/>
                  </a:lnTo>
                  <a:cubicBezTo>
                    <a:pt x="3098" y="322"/>
                    <a:pt x="3064" y="342"/>
                    <a:pt x="3029" y="342"/>
                  </a:cubicBezTo>
                  <a:cubicBezTo>
                    <a:pt x="2982" y="342"/>
                    <a:pt x="2932" y="307"/>
                    <a:pt x="2924" y="259"/>
                  </a:cubicBezTo>
                  <a:cubicBezTo>
                    <a:pt x="2895" y="244"/>
                    <a:pt x="2867" y="230"/>
                    <a:pt x="2838" y="230"/>
                  </a:cubicBezTo>
                  <a:cubicBezTo>
                    <a:pt x="1949" y="1634"/>
                    <a:pt x="1003" y="2996"/>
                    <a:pt x="0" y="4286"/>
                  </a:cubicBezTo>
                  <a:lnTo>
                    <a:pt x="0" y="4960"/>
                  </a:lnTo>
                  <a:cubicBezTo>
                    <a:pt x="43" y="4902"/>
                    <a:pt x="72" y="4859"/>
                    <a:pt x="115" y="4802"/>
                  </a:cubicBezTo>
                  <a:cubicBezTo>
                    <a:pt x="186" y="4558"/>
                    <a:pt x="272" y="4329"/>
                    <a:pt x="358" y="4100"/>
                  </a:cubicBezTo>
                  <a:lnTo>
                    <a:pt x="358" y="4057"/>
                  </a:lnTo>
                  <a:lnTo>
                    <a:pt x="373" y="4042"/>
                  </a:lnTo>
                  <a:lnTo>
                    <a:pt x="401" y="3971"/>
                  </a:lnTo>
                  <a:lnTo>
                    <a:pt x="401" y="3956"/>
                  </a:lnTo>
                  <a:cubicBezTo>
                    <a:pt x="416" y="3928"/>
                    <a:pt x="444" y="3899"/>
                    <a:pt x="473" y="3885"/>
                  </a:cubicBezTo>
                  <a:lnTo>
                    <a:pt x="516" y="3842"/>
                  </a:lnTo>
                  <a:lnTo>
                    <a:pt x="530" y="3856"/>
                  </a:lnTo>
                  <a:lnTo>
                    <a:pt x="616" y="3885"/>
                  </a:lnTo>
                  <a:lnTo>
                    <a:pt x="616" y="3870"/>
                  </a:lnTo>
                  <a:lnTo>
                    <a:pt x="631" y="3870"/>
                  </a:lnTo>
                  <a:lnTo>
                    <a:pt x="631" y="3899"/>
                  </a:lnTo>
                  <a:cubicBezTo>
                    <a:pt x="659" y="3928"/>
                    <a:pt x="674" y="3956"/>
                    <a:pt x="674" y="3985"/>
                  </a:cubicBezTo>
                  <a:cubicBezTo>
                    <a:pt x="688" y="3999"/>
                    <a:pt x="688" y="3999"/>
                    <a:pt x="702" y="3999"/>
                  </a:cubicBezTo>
                  <a:cubicBezTo>
                    <a:pt x="1634" y="2695"/>
                    <a:pt x="2508" y="1348"/>
                    <a:pt x="3325" y="1"/>
                  </a:cubicBezTo>
                  <a:lnTo>
                    <a:pt x="3325" y="1"/>
                  </a:lnTo>
                  <a:cubicBezTo>
                    <a:pt x="3297" y="22"/>
                    <a:pt x="3264" y="33"/>
                    <a:pt x="3232" y="33"/>
                  </a:cubicBezTo>
                  <a:cubicBezTo>
                    <a:pt x="3200" y="33"/>
                    <a:pt x="3168" y="22"/>
                    <a:pt x="3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15"/>
            <p:cNvSpPr/>
            <p:nvPr/>
          </p:nvSpPr>
          <p:spPr>
            <a:xfrm>
              <a:off x="547699" y="1790875"/>
              <a:ext cx="26267" cy="92552"/>
            </a:xfrm>
            <a:custGeom>
              <a:avLst/>
              <a:gdLst/>
              <a:ahLst/>
              <a:cxnLst/>
              <a:rect l="l" t="t" r="r" b="b"/>
              <a:pathLst>
                <a:path w="403" h="1420" extrusionOk="0">
                  <a:moveTo>
                    <a:pt x="402" y="1"/>
                  </a:moveTo>
                  <a:lnTo>
                    <a:pt x="402" y="1"/>
                  </a:lnTo>
                  <a:cubicBezTo>
                    <a:pt x="288" y="402"/>
                    <a:pt x="159" y="803"/>
                    <a:pt x="15" y="1204"/>
                  </a:cubicBezTo>
                  <a:cubicBezTo>
                    <a:pt x="15" y="1276"/>
                    <a:pt x="15" y="1348"/>
                    <a:pt x="1" y="1419"/>
                  </a:cubicBezTo>
                  <a:lnTo>
                    <a:pt x="15" y="1419"/>
                  </a:lnTo>
                  <a:cubicBezTo>
                    <a:pt x="187" y="961"/>
                    <a:pt x="316" y="488"/>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15"/>
            <p:cNvSpPr/>
            <p:nvPr/>
          </p:nvSpPr>
          <p:spPr>
            <a:xfrm>
              <a:off x="187137" y="2563424"/>
              <a:ext cx="3780" cy="3780"/>
            </a:xfrm>
            <a:custGeom>
              <a:avLst/>
              <a:gdLst/>
              <a:ahLst/>
              <a:cxnLst/>
              <a:rect l="l" t="t" r="r" b="b"/>
              <a:pathLst>
                <a:path w="58" h="58" extrusionOk="0">
                  <a:moveTo>
                    <a:pt x="29" y="1"/>
                  </a:moveTo>
                  <a:cubicBezTo>
                    <a:pt x="29" y="15"/>
                    <a:pt x="15" y="29"/>
                    <a:pt x="1" y="44"/>
                  </a:cubicBezTo>
                  <a:cubicBezTo>
                    <a:pt x="29" y="58"/>
                    <a:pt x="44" y="58"/>
                    <a:pt x="58" y="58"/>
                  </a:cubicBezTo>
                  <a:lnTo>
                    <a:pt x="58" y="44"/>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15"/>
            <p:cNvSpPr/>
            <p:nvPr/>
          </p:nvSpPr>
          <p:spPr>
            <a:xfrm>
              <a:off x="220768" y="1899265"/>
              <a:ext cx="328886" cy="649298"/>
            </a:xfrm>
            <a:custGeom>
              <a:avLst/>
              <a:gdLst/>
              <a:ahLst/>
              <a:cxnLst/>
              <a:rect l="l" t="t" r="r" b="b"/>
              <a:pathLst>
                <a:path w="5046" h="9962" extrusionOk="0">
                  <a:moveTo>
                    <a:pt x="5046" y="0"/>
                  </a:moveTo>
                  <a:cubicBezTo>
                    <a:pt x="5031" y="0"/>
                    <a:pt x="5017" y="14"/>
                    <a:pt x="5003" y="14"/>
                  </a:cubicBezTo>
                  <a:lnTo>
                    <a:pt x="5003" y="29"/>
                  </a:lnTo>
                  <a:lnTo>
                    <a:pt x="4960" y="29"/>
                  </a:lnTo>
                  <a:cubicBezTo>
                    <a:pt x="4951" y="33"/>
                    <a:pt x="4943" y="35"/>
                    <a:pt x="4934" y="35"/>
                  </a:cubicBezTo>
                  <a:cubicBezTo>
                    <a:pt x="4914" y="35"/>
                    <a:pt x="4894" y="25"/>
                    <a:pt x="4874" y="14"/>
                  </a:cubicBezTo>
                  <a:cubicBezTo>
                    <a:pt x="3923" y="2594"/>
                    <a:pt x="2589" y="5048"/>
                    <a:pt x="1202" y="7412"/>
                  </a:cubicBezTo>
                  <a:lnTo>
                    <a:pt x="1202" y="7412"/>
                  </a:lnTo>
                  <a:cubicBezTo>
                    <a:pt x="1203" y="7411"/>
                    <a:pt x="1204" y="7411"/>
                    <a:pt x="1204" y="7410"/>
                  </a:cubicBezTo>
                  <a:cubicBezTo>
                    <a:pt x="1376" y="7267"/>
                    <a:pt x="1563" y="7123"/>
                    <a:pt x="1735" y="6980"/>
                  </a:cubicBezTo>
                  <a:cubicBezTo>
                    <a:pt x="2437" y="5762"/>
                    <a:pt x="3096" y="4515"/>
                    <a:pt x="3698" y="3254"/>
                  </a:cubicBezTo>
                  <a:cubicBezTo>
                    <a:pt x="3584" y="3254"/>
                    <a:pt x="3526" y="3125"/>
                    <a:pt x="3598" y="3039"/>
                  </a:cubicBezTo>
                  <a:lnTo>
                    <a:pt x="3612" y="3024"/>
                  </a:lnTo>
                  <a:lnTo>
                    <a:pt x="3627" y="2996"/>
                  </a:lnTo>
                  <a:lnTo>
                    <a:pt x="3641" y="2981"/>
                  </a:lnTo>
                  <a:cubicBezTo>
                    <a:pt x="3770" y="2838"/>
                    <a:pt x="3899" y="2695"/>
                    <a:pt x="4028" y="2551"/>
                  </a:cubicBezTo>
                  <a:cubicBezTo>
                    <a:pt x="4401" y="1720"/>
                    <a:pt x="4745" y="860"/>
                    <a:pt x="5046" y="0"/>
                  </a:cubicBezTo>
                  <a:close/>
                  <a:moveTo>
                    <a:pt x="1202" y="7412"/>
                  </a:moveTo>
                  <a:cubicBezTo>
                    <a:pt x="1183" y="7432"/>
                    <a:pt x="1171" y="7453"/>
                    <a:pt x="1165" y="7475"/>
                  </a:cubicBezTo>
                  <a:lnTo>
                    <a:pt x="1165" y="7475"/>
                  </a:lnTo>
                  <a:cubicBezTo>
                    <a:pt x="1178" y="7454"/>
                    <a:pt x="1190" y="7433"/>
                    <a:pt x="1202" y="7412"/>
                  </a:cubicBezTo>
                  <a:close/>
                  <a:moveTo>
                    <a:pt x="1165" y="7475"/>
                  </a:moveTo>
                  <a:lnTo>
                    <a:pt x="1165" y="7475"/>
                  </a:lnTo>
                  <a:cubicBezTo>
                    <a:pt x="807" y="8085"/>
                    <a:pt x="446" y="8689"/>
                    <a:pt x="87" y="9288"/>
                  </a:cubicBezTo>
                  <a:lnTo>
                    <a:pt x="72" y="9302"/>
                  </a:lnTo>
                  <a:cubicBezTo>
                    <a:pt x="44" y="9517"/>
                    <a:pt x="29" y="9746"/>
                    <a:pt x="1" y="9961"/>
                  </a:cubicBezTo>
                  <a:cubicBezTo>
                    <a:pt x="144" y="9718"/>
                    <a:pt x="301" y="9460"/>
                    <a:pt x="445" y="9216"/>
                  </a:cubicBezTo>
                  <a:cubicBezTo>
                    <a:pt x="746" y="8700"/>
                    <a:pt x="1061" y="8170"/>
                    <a:pt x="1362" y="7639"/>
                  </a:cubicBezTo>
                  <a:lnTo>
                    <a:pt x="1362" y="7639"/>
                  </a:lnTo>
                  <a:cubicBezTo>
                    <a:pt x="1340" y="7650"/>
                    <a:pt x="1318" y="7655"/>
                    <a:pt x="1298" y="7655"/>
                  </a:cubicBezTo>
                  <a:cubicBezTo>
                    <a:pt x="1208" y="7655"/>
                    <a:pt x="1141" y="7562"/>
                    <a:pt x="1165" y="74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15"/>
            <p:cNvSpPr/>
            <p:nvPr/>
          </p:nvSpPr>
          <p:spPr>
            <a:xfrm>
              <a:off x="217053" y="2548498"/>
              <a:ext cx="3780" cy="6583"/>
            </a:xfrm>
            <a:custGeom>
              <a:avLst/>
              <a:gdLst/>
              <a:ahLst/>
              <a:cxnLst/>
              <a:rect l="l" t="t" r="r" b="b"/>
              <a:pathLst>
                <a:path w="58" h="101" extrusionOk="0">
                  <a:moveTo>
                    <a:pt x="58" y="0"/>
                  </a:moveTo>
                  <a:lnTo>
                    <a:pt x="58" y="0"/>
                  </a:lnTo>
                  <a:cubicBezTo>
                    <a:pt x="29" y="43"/>
                    <a:pt x="15" y="72"/>
                    <a:pt x="0" y="101"/>
                  </a:cubicBezTo>
                  <a:cubicBezTo>
                    <a:pt x="29" y="72"/>
                    <a:pt x="43" y="43"/>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15"/>
            <p:cNvSpPr/>
            <p:nvPr/>
          </p:nvSpPr>
          <p:spPr>
            <a:xfrm>
              <a:off x="235694" y="1941305"/>
              <a:ext cx="6648" cy="76649"/>
            </a:xfrm>
            <a:custGeom>
              <a:avLst/>
              <a:gdLst/>
              <a:ahLst/>
              <a:cxnLst/>
              <a:rect l="l" t="t" r="r" b="b"/>
              <a:pathLst>
                <a:path w="102" h="1176" extrusionOk="0">
                  <a:moveTo>
                    <a:pt x="1" y="0"/>
                  </a:moveTo>
                  <a:cubicBezTo>
                    <a:pt x="1" y="72"/>
                    <a:pt x="1" y="158"/>
                    <a:pt x="1" y="229"/>
                  </a:cubicBezTo>
                  <a:cubicBezTo>
                    <a:pt x="29" y="545"/>
                    <a:pt x="72" y="860"/>
                    <a:pt x="87" y="1175"/>
                  </a:cubicBezTo>
                  <a:cubicBezTo>
                    <a:pt x="87" y="1147"/>
                    <a:pt x="101" y="1118"/>
                    <a:pt x="101" y="1089"/>
                  </a:cubicBezTo>
                  <a:cubicBezTo>
                    <a:pt x="87" y="731"/>
                    <a:pt x="58" y="358"/>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15"/>
            <p:cNvSpPr/>
            <p:nvPr/>
          </p:nvSpPr>
          <p:spPr>
            <a:xfrm>
              <a:off x="206755" y="2158932"/>
              <a:ext cx="38390" cy="375618"/>
            </a:xfrm>
            <a:custGeom>
              <a:avLst/>
              <a:gdLst/>
              <a:ahLst/>
              <a:cxnLst/>
              <a:rect l="l" t="t" r="r" b="b"/>
              <a:pathLst>
                <a:path w="589" h="5763" extrusionOk="0">
                  <a:moveTo>
                    <a:pt x="588" y="1"/>
                  </a:moveTo>
                  <a:lnTo>
                    <a:pt x="588" y="1"/>
                  </a:lnTo>
                  <a:cubicBezTo>
                    <a:pt x="559" y="29"/>
                    <a:pt x="531" y="72"/>
                    <a:pt x="502" y="101"/>
                  </a:cubicBezTo>
                  <a:cubicBezTo>
                    <a:pt x="473" y="130"/>
                    <a:pt x="445" y="144"/>
                    <a:pt x="402" y="144"/>
                  </a:cubicBezTo>
                  <a:cubicBezTo>
                    <a:pt x="344" y="1778"/>
                    <a:pt x="230" y="3397"/>
                    <a:pt x="44" y="5017"/>
                  </a:cubicBezTo>
                  <a:cubicBezTo>
                    <a:pt x="44" y="5275"/>
                    <a:pt x="29" y="5519"/>
                    <a:pt x="1" y="5762"/>
                  </a:cubicBezTo>
                  <a:cubicBezTo>
                    <a:pt x="101" y="5619"/>
                    <a:pt x="187" y="5461"/>
                    <a:pt x="287" y="5318"/>
                  </a:cubicBezTo>
                  <a:cubicBezTo>
                    <a:pt x="473" y="3555"/>
                    <a:pt x="574" y="1778"/>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15"/>
            <p:cNvSpPr/>
            <p:nvPr/>
          </p:nvSpPr>
          <p:spPr>
            <a:xfrm>
              <a:off x="240387" y="2085152"/>
              <a:ext cx="4758" cy="54228"/>
            </a:xfrm>
            <a:custGeom>
              <a:avLst/>
              <a:gdLst/>
              <a:ahLst/>
              <a:cxnLst/>
              <a:rect l="l" t="t" r="r" b="b"/>
              <a:pathLst>
                <a:path w="73" h="832" extrusionOk="0">
                  <a:moveTo>
                    <a:pt x="58" y="0"/>
                  </a:moveTo>
                  <a:cubicBezTo>
                    <a:pt x="58" y="58"/>
                    <a:pt x="58" y="101"/>
                    <a:pt x="43" y="158"/>
                  </a:cubicBezTo>
                  <a:cubicBezTo>
                    <a:pt x="43" y="387"/>
                    <a:pt x="15" y="602"/>
                    <a:pt x="0" y="832"/>
                  </a:cubicBezTo>
                  <a:lnTo>
                    <a:pt x="43" y="774"/>
                  </a:lnTo>
                  <a:cubicBezTo>
                    <a:pt x="58" y="746"/>
                    <a:pt x="58" y="717"/>
                    <a:pt x="72" y="688"/>
                  </a:cubicBezTo>
                  <a:cubicBezTo>
                    <a:pt x="72" y="459"/>
                    <a:pt x="72" y="23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15"/>
            <p:cNvSpPr/>
            <p:nvPr/>
          </p:nvSpPr>
          <p:spPr>
            <a:xfrm>
              <a:off x="204865" y="2505481"/>
              <a:ext cx="20661" cy="51686"/>
            </a:xfrm>
            <a:custGeom>
              <a:avLst/>
              <a:gdLst/>
              <a:ahLst/>
              <a:cxnLst/>
              <a:rect l="l" t="t" r="r" b="b"/>
              <a:pathLst>
                <a:path w="317" h="793" extrusionOk="0">
                  <a:moveTo>
                    <a:pt x="316" y="1"/>
                  </a:moveTo>
                  <a:cubicBezTo>
                    <a:pt x="216" y="144"/>
                    <a:pt x="130" y="302"/>
                    <a:pt x="30" y="445"/>
                  </a:cubicBezTo>
                  <a:cubicBezTo>
                    <a:pt x="30" y="546"/>
                    <a:pt x="15" y="660"/>
                    <a:pt x="1" y="761"/>
                  </a:cubicBezTo>
                  <a:cubicBezTo>
                    <a:pt x="30" y="782"/>
                    <a:pt x="62" y="793"/>
                    <a:pt x="94" y="793"/>
                  </a:cubicBezTo>
                  <a:cubicBezTo>
                    <a:pt x="126" y="793"/>
                    <a:pt x="159" y="782"/>
                    <a:pt x="187" y="761"/>
                  </a:cubicBezTo>
                  <a:cubicBezTo>
                    <a:pt x="202" y="732"/>
                    <a:pt x="216" y="703"/>
                    <a:pt x="245" y="660"/>
                  </a:cubicBezTo>
                  <a:cubicBezTo>
                    <a:pt x="273" y="445"/>
                    <a:pt x="288" y="216"/>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15"/>
            <p:cNvSpPr/>
            <p:nvPr/>
          </p:nvSpPr>
          <p:spPr>
            <a:xfrm>
              <a:off x="244102" y="2864218"/>
              <a:ext cx="153297" cy="6583"/>
            </a:xfrm>
            <a:custGeom>
              <a:avLst/>
              <a:gdLst/>
              <a:ahLst/>
              <a:cxnLst/>
              <a:rect l="l" t="t" r="r" b="b"/>
              <a:pathLst>
                <a:path w="2352" h="101" extrusionOk="0">
                  <a:moveTo>
                    <a:pt x="588" y="1"/>
                  </a:moveTo>
                  <a:cubicBezTo>
                    <a:pt x="402" y="44"/>
                    <a:pt x="201" y="72"/>
                    <a:pt x="1" y="101"/>
                  </a:cubicBezTo>
                  <a:lnTo>
                    <a:pt x="15" y="101"/>
                  </a:lnTo>
                  <a:cubicBezTo>
                    <a:pt x="789" y="101"/>
                    <a:pt x="1563" y="87"/>
                    <a:pt x="2351" y="58"/>
                  </a:cubicBezTo>
                  <a:cubicBezTo>
                    <a:pt x="1764" y="58"/>
                    <a:pt x="1176" y="44"/>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15"/>
            <p:cNvSpPr/>
            <p:nvPr/>
          </p:nvSpPr>
          <p:spPr>
            <a:xfrm>
              <a:off x="45115" y="2815661"/>
              <a:ext cx="187842" cy="63548"/>
            </a:xfrm>
            <a:custGeom>
              <a:avLst/>
              <a:gdLst/>
              <a:ahLst/>
              <a:cxnLst/>
              <a:rect l="l" t="t" r="r" b="b"/>
              <a:pathLst>
                <a:path w="2882" h="975" extrusionOk="0">
                  <a:moveTo>
                    <a:pt x="15" y="0"/>
                  </a:moveTo>
                  <a:cubicBezTo>
                    <a:pt x="15" y="15"/>
                    <a:pt x="1" y="15"/>
                    <a:pt x="1" y="29"/>
                  </a:cubicBezTo>
                  <a:cubicBezTo>
                    <a:pt x="87" y="115"/>
                    <a:pt x="173" y="201"/>
                    <a:pt x="259" y="301"/>
                  </a:cubicBezTo>
                  <a:cubicBezTo>
                    <a:pt x="1076" y="645"/>
                    <a:pt x="1936" y="875"/>
                    <a:pt x="2810" y="975"/>
                  </a:cubicBezTo>
                  <a:lnTo>
                    <a:pt x="2796" y="961"/>
                  </a:lnTo>
                  <a:cubicBezTo>
                    <a:pt x="2790" y="963"/>
                    <a:pt x="2784" y="963"/>
                    <a:pt x="2779" y="963"/>
                  </a:cubicBezTo>
                  <a:cubicBezTo>
                    <a:pt x="2742" y="963"/>
                    <a:pt x="2710" y="926"/>
                    <a:pt x="2710" y="889"/>
                  </a:cubicBezTo>
                  <a:cubicBezTo>
                    <a:pt x="2648" y="840"/>
                    <a:pt x="2703" y="737"/>
                    <a:pt x="2775" y="737"/>
                  </a:cubicBezTo>
                  <a:cubicBezTo>
                    <a:pt x="2786" y="737"/>
                    <a:pt x="2798" y="740"/>
                    <a:pt x="2810" y="746"/>
                  </a:cubicBezTo>
                  <a:cubicBezTo>
                    <a:pt x="2824" y="731"/>
                    <a:pt x="2853" y="703"/>
                    <a:pt x="2882" y="688"/>
                  </a:cubicBezTo>
                  <a:cubicBezTo>
                    <a:pt x="2280" y="617"/>
                    <a:pt x="1692" y="502"/>
                    <a:pt x="1105" y="330"/>
                  </a:cubicBezTo>
                  <a:cubicBezTo>
                    <a:pt x="746" y="201"/>
                    <a:pt x="388" y="86"/>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15"/>
            <p:cNvSpPr/>
            <p:nvPr/>
          </p:nvSpPr>
          <p:spPr>
            <a:xfrm>
              <a:off x="42312" y="2822179"/>
              <a:ext cx="5670" cy="6583"/>
            </a:xfrm>
            <a:custGeom>
              <a:avLst/>
              <a:gdLst/>
              <a:ahLst/>
              <a:cxnLst/>
              <a:rect l="l" t="t" r="r" b="b"/>
              <a:pathLst>
                <a:path w="87" h="101" extrusionOk="0">
                  <a:moveTo>
                    <a:pt x="1" y="1"/>
                  </a:moveTo>
                  <a:lnTo>
                    <a:pt x="1" y="15"/>
                  </a:lnTo>
                  <a:cubicBezTo>
                    <a:pt x="1" y="29"/>
                    <a:pt x="15" y="44"/>
                    <a:pt x="15" y="58"/>
                  </a:cubicBezTo>
                  <a:cubicBezTo>
                    <a:pt x="44" y="72"/>
                    <a:pt x="58" y="87"/>
                    <a:pt x="87" y="101"/>
                  </a:cubicBezTo>
                  <a:cubicBezTo>
                    <a:pt x="58" y="58"/>
                    <a:pt x="30" y="2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15"/>
            <p:cNvSpPr/>
            <p:nvPr/>
          </p:nvSpPr>
          <p:spPr>
            <a:xfrm>
              <a:off x="258115" y="2876341"/>
              <a:ext cx="46797" cy="8473"/>
            </a:xfrm>
            <a:custGeom>
              <a:avLst/>
              <a:gdLst/>
              <a:ahLst/>
              <a:cxnLst/>
              <a:rect l="l" t="t" r="r" b="b"/>
              <a:pathLst>
                <a:path w="718" h="130" extrusionOk="0">
                  <a:moveTo>
                    <a:pt x="1" y="1"/>
                  </a:moveTo>
                  <a:cubicBezTo>
                    <a:pt x="101" y="44"/>
                    <a:pt x="216" y="73"/>
                    <a:pt x="316" y="116"/>
                  </a:cubicBezTo>
                  <a:cubicBezTo>
                    <a:pt x="445" y="116"/>
                    <a:pt x="588" y="130"/>
                    <a:pt x="717" y="130"/>
                  </a:cubicBezTo>
                  <a:cubicBezTo>
                    <a:pt x="474" y="87"/>
                    <a:pt x="230" y="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15"/>
            <p:cNvSpPr/>
            <p:nvPr/>
          </p:nvSpPr>
          <p:spPr>
            <a:xfrm>
              <a:off x="286141" y="2874516"/>
              <a:ext cx="196249" cy="11276"/>
            </a:xfrm>
            <a:custGeom>
              <a:avLst/>
              <a:gdLst/>
              <a:ahLst/>
              <a:cxnLst/>
              <a:rect l="l" t="t" r="r" b="b"/>
              <a:pathLst>
                <a:path w="3011" h="173" extrusionOk="0">
                  <a:moveTo>
                    <a:pt x="3011" y="0"/>
                  </a:moveTo>
                  <a:lnTo>
                    <a:pt x="3011" y="0"/>
                  </a:lnTo>
                  <a:cubicBezTo>
                    <a:pt x="2191" y="24"/>
                    <a:pt x="1372" y="47"/>
                    <a:pt x="553" y="47"/>
                  </a:cubicBezTo>
                  <a:cubicBezTo>
                    <a:pt x="369" y="47"/>
                    <a:pt x="185" y="46"/>
                    <a:pt x="1" y="43"/>
                  </a:cubicBezTo>
                  <a:lnTo>
                    <a:pt x="1" y="43"/>
                  </a:lnTo>
                  <a:cubicBezTo>
                    <a:pt x="302" y="86"/>
                    <a:pt x="617" y="129"/>
                    <a:pt x="918" y="172"/>
                  </a:cubicBezTo>
                  <a:cubicBezTo>
                    <a:pt x="1606" y="172"/>
                    <a:pt x="2280" y="129"/>
                    <a:pt x="2953" y="58"/>
                  </a:cubicBezTo>
                  <a:cubicBezTo>
                    <a:pt x="2982" y="58"/>
                    <a:pt x="3011" y="29"/>
                    <a:pt x="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15"/>
            <p:cNvSpPr/>
            <p:nvPr/>
          </p:nvSpPr>
          <p:spPr>
            <a:xfrm>
              <a:off x="244102" y="2875429"/>
              <a:ext cx="10363" cy="6583"/>
            </a:xfrm>
            <a:custGeom>
              <a:avLst/>
              <a:gdLst/>
              <a:ahLst/>
              <a:cxnLst/>
              <a:rect l="l" t="t" r="r" b="b"/>
              <a:pathLst>
                <a:path w="159" h="101" extrusionOk="0">
                  <a:moveTo>
                    <a:pt x="1" y="1"/>
                  </a:moveTo>
                  <a:lnTo>
                    <a:pt x="1" y="1"/>
                  </a:lnTo>
                  <a:cubicBezTo>
                    <a:pt x="6" y="4"/>
                    <a:pt x="11" y="8"/>
                    <a:pt x="16" y="12"/>
                  </a:cubicBezTo>
                  <a:lnTo>
                    <a:pt x="16" y="12"/>
                  </a:lnTo>
                  <a:cubicBezTo>
                    <a:pt x="11" y="8"/>
                    <a:pt x="6" y="4"/>
                    <a:pt x="1" y="1"/>
                  </a:cubicBezTo>
                  <a:close/>
                  <a:moveTo>
                    <a:pt x="16" y="12"/>
                  </a:moveTo>
                  <a:cubicBezTo>
                    <a:pt x="51" y="39"/>
                    <a:pt x="78" y="74"/>
                    <a:pt x="115" y="87"/>
                  </a:cubicBezTo>
                  <a:lnTo>
                    <a:pt x="158" y="101"/>
                  </a:lnTo>
                  <a:cubicBezTo>
                    <a:pt x="119" y="75"/>
                    <a:pt x="68" y="49"/>
                    <a:pt x="16"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15"/>
            <p:cNvSpPr/>
            <p:nvPr/>
          </p:nvSpPr>
          <p:spPr>
            <a:xfrm>
              <a:off x="44203" y="2814683"/>
              <a:ext cx="1955" cy="2868"/>
            </a:xfrm>
            <a:custGeom>
              <a:avLst/>
              <a:gdLst/>
              <a:ahLst/>
              <a:cxnLst/>
              <a:rect l="l" t="t" r="r" b="b"/>
              <a:pathLst>
                <a:path w="30" h="44" extrusionOk="0">
                  <a:moveTo>
                    <a:pt x="1" y="1"/>
                  </a:moveTo>
                  <a:cubicBezTo>
                    <a:pt x="1" y="15"/>
                    <a:pt x="1" y="15"/>
                    <a:pt x="1" y="30"/>
                  </a:cubicBezTo>
                  <a:lnTo>
                    <a:pt x="15" y="44"/>
                  </a:lnTo>
                  <a:cubicBezTo>
                    <a:pt x="15" y="30"/>
                    <a:pt x="29" y="30"/>
                    <a:pt x="29" y="15"/>
                  </a:cubicBezTo>
                  <a:cubicBezTo>
                    <a:pt x="15" y="15"/>
                    <a:pt x="15" y="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15"/>
            <p:cNvSpPr/>
            <p:nvPr/>
          </p:nvSpPr>
          <p:spPr>
            <a:xfrm>
              <a:off x="26474" y="2812858"/>
              <a:ext cx="65" cy="65"/>
            </a:xfrm>
            <a:custGeom>
              <a:avLst/>
              <a:gdLst/>
              <a:ahLst/>
              <a:cxnLst/>
              <a:rect l="l" t="t" r="r" b="b"/>
              <a:pathLst>
                <a:path w="1" h="1" extrusionOk="0">
                  <a:moveTo>
                    <a:pt x="0" y="0"/>
                  </a:moveTo>
                  <a:lnTo>
                    <a:pt x="0" y="0"/>
                  </a:lnTo>
                  <a:cubicBezTo>
                    <a:pt x="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15"/>
            <p:cNvSpPr/>
            <p:nvPr/>
          </p:nvSpPr>
          <p:spPr>
            <a:xfrm>
              <a:off x="461795" y="1760959"/>
              <a:ext cx="725882" cy="413551"/>
            </a:xfrm>
            <a:custGeom>
              <a:avLst/>
              <a:gdLst/>
              <a:ahLst/>
              <a:cxnLst/>
              <a:rect l="l" t="t" r="r" b="b"/>
              <a:pathLst>
                <a:path w="11137" h="6345" extrusionOk="0">
                  <a:moveTo>
                    <a:pt x="7625" y="316"/>
                  </a:moveTo>
                  <a:lnTo>
                    <a:pt x="7625" y="316"/>
                  </a:lnTo>
                  <a:cubicBezTo>
                    <a:pt x="6221" y="961"/>
                    <a:pt x="4845" y="1692"/>
                    <a:pt x="3526" y="2495"/>
                  </a:cubicBezTo>
                  <a:cubicBezTo>
                    <a:pt x="2838" y="2925"/>
                    <a:pt x="2193" y="3412"/>
                    <a:pt x="1520" y="3856"/>
                  </a:cubicBezTo>
                  <a:cubicBezTo>
                    <a:pt x="1492" y="3870"/>
                    <a:pt x="1451" y="3897"/>
                    <a:pt x="1422" y="3925"/>
                  </a:cubicBezTo>
                  <a:lnTo>
                    <a:pt x="1422" y="3925"/>
                  </a:lnTo>
                  <a:cubicBezTo>
                    <a:pt x="2324" y="3038"/>
                    <a:pt x="3298" y="2250"/>
                    <a:pt x="4329" y="1534"/>
                  </a:cubicBezTo>
                  <a:cubicBezTo>
                    <a:pt x="5017" y="1076"/>
                    <a:pt x="5705" y="660"/>
                    <a:pt x="6522" y="488"/>
                  </a:cubicBezTo>
                  <a:cubicBezTo>
                    <a:pt x="6894" y="402"/>
                    <a:pt x="7253" y="345"/>
                    <a:pt x="7625" y="316"/>
                  </a:cubicBezTo>
                  <a:close/>
                  <a:moveTo>
                    <a:pt x="8091" y="301"/>
                  </a:moveTo>
                  <a:cubicBezTo>
                    <a:pt x="8536" y="301"/>
                    <a:pt x="8966" y="416"/>
                    <a:pt x="9345" y="646"/>
                  </a:cubicBezTo>
                  <a:cubicBezTo>
                    <a:pt x="9704" y="861"/>
                    <a:pt x="9919" y="1248"/>
                    <a:pt x="9947" y="1663"/>
                  </a:cubicBezTo>
                  <a:cubicBezTo>
                    <a:pt x="8113" y="2222"/>
                    <a:pt x="6321" y="2853"/>
                    <a:pt x="4472" y="3355"/>
                  </a:cubicBezTo>
                  <a:cubicBezTo>
                    <a:pt x="3225" y="3684"/>
                    <a:pt x="1821" y="4014"/>
                    <a:pt x="674" y="4688"/>
                  </a:cubicBezTo>
                  <a:lnTo>
                    <a:pt x="760" y="4587"/>
                  </a:lnTo>
                  <a:cubicBezTo>
                    <a:pt x="1835" y="3813"/>
                    <a:pt x="2924" y="3011"/>
                    <a:pt x="4071" y="2366"/>
                  </a:cubicBezTo>
                  <a:cubicBezTo>
                    <a:pt x="5361" y="1663"/>
                    <a:pt x="6694" y="961"/>
                    <a:pt x="8012" y="302"/>
                  </a:cubicBezTo>
                  <a:cubicBezTo>
                    <a:pt x="8039" y="301"/>
                    <a:pt x="8065" y="301"/>
                    <a:pt x="8091" y="301"/>
                  </a:cubicBezTo>
                  <a:close/>
                  <a:moveTo>
                    <a:pt x="9947" y="1778"/>
                  </a:moveTo>
                  <a:cubicBezTo>
                    <a:pt x="9947" y="2495"/>
                    <a:pt x="9474" y="3297"/>
                    <a:pt x="9001" y="3785"/>
                  </a:cubicBezTo>
                  <a:cubicBezTo>
                    <a:pt x="8974" y="3784"/>
                    <a:pt x="8947" y="3784"/>
                    <a:pt x="8920" y="3784"/>
                  </a:cubicBezTo>
                  <a:cubicBezTo>
                    <a:pt x="8316" y="3784"/>
                    <a:pt x="7713" y="3931"/>
                    <a:pt x="7109" y="4000"/>
                  </a:cubicBezTo>
                  <a:cubicBezTo>
                    <a:pt x="6206" y="4114"/>
                    <a:pt x="5289" y="4172"/>
                    <a:pt x="4386" y="4258"/>
                  </a:cubicBezTo>
                  <a:cubicBezTo>
                    <a:pt x="3182" y="4358"/>
                    <a:pt x="1993" y="4544"/>
                    <a:pt x="832" y="4831"/>
                  </a:cubicBezTo>
                  <a:cubicBezTo>
                    <a:pt x="2208" y="4258"/>
                    <a:pt x="3612" y="3770"/>
                    <a:pt x="5060" y="3369"/>
                  </a:cubicBezTo>
                  <a:cubicBezTo>
                    <a:pt x="6708" y="2896"/>
                    <a:pt x="8328" y="2337"/>
                    <a:pt x="9947" y="1778"/>
                  </a:cubicBezTo>
                  <a:close/>
                  <a:moveTo>
                    <a:pt x="8815" y="3957"/>
                  </a:moveTo>
                  <a:lnTo>
                    <a:pt x="8815" y="3957"/>
                  </a:lnTo>
                  <a:cubicBezTo>
                    <a:pt x="8141" y="4573"/>
                    <a:pt x="7382" y="5089"/>
                    <a:pt x="6550" y="5462"/>
                  </a:cubicBezTo>
                  <a:cubicBezTo>
                    <a:pt x="6221" y="5605"/>
                    <a:pt x="5905" y="5734"/>
                    <a:pt x="5576" y="5834"/>
                  </a:cubicBezTo>
                  <a:cubicBezTo>
                    <a:pt x="5318" y="5777"/>
                    <a:pt x="5045" y="5748"/>
                    <a:pt x="4787" y="5748"/>
                  </a:cubicBezTo>
                  <a:cubicBezTo>
                    <a:pt x="4214" y="5720"/>
                    <a:pt x="3641" y="5648"/>
                    <a:pt x="3068" y="5548"/>
                  </a:cubicBezTo>
                  <a:cubicBezTo>
                    <a:pt x="2136" y="5419"/>
                    <a:pt x="1176" y="5232"/>
                    <a:pt x="230" y="5175"/>
                  </a:cubicBezTo>
                  <a:lnTo>
                    <a:pt x="287" y="5103"/>
                  </a:lnTo>
                  <a:cubicBezTo>
                    <a:pt x="1806" y="4731"/>
                    <a:pt x="3369" y="4487"/>
                    <a:pt x="4931" y="4387"/>
                  </a:cubicBezTo>
                  <a:cubicBezTo>
                    <a:pt x="5590" y="4315"/>
                    <a:pt x="6235" y="4286"/>
                    <a:pt x="6880" y="4200"/>
                  </a:cubicBezTo>
                  <a:cubicBezTo>
                    <a:pt x="7511" y="4129"/>
                    <a:pt x="8170" y="3985"/>
                    <a:pt x="8815" y="3957"/>
                  </a:cubicBezTo>
                  <a:close/>
                  <a:moveTo>
                    <a:pt x="158" y="5247"/>
                  </a:moveTo>
                  <a:cubicBezTo>
                    <a:pt x="1104" y="5462"/>
                    <a:pt x="2093" y="5548"/>
                    <a:pt x="3053" y="5677"/>
                  </a:cubicBezTo>
                  <a:cubicBezTo>
                    <a:pt x="3813" y="5777"/>
                    <a:pt x="4687" y="5734"/>
                    <a:pt x="5447" y="5877"/>
                  </a:cubicBezTo>
                  <a:cubicBezTo>
                    <a:pt x="4886" y="6049"/>
                    <a:pt x="4308" y="6138"/>
                    <a:pt x="3725" y="6138"/>
                  </a:cubicBezTo>
                  <a:cubicBezTo>
                    <a:pt x="3578" y="6138"/>
                    <a:pt x="3430" y="6132"/>
                    <a:pt x="3283" y="6121"/>
                  </a:cubicBezTo>
                  <a:cubicBezTo>
                    <a:pt x="2179" y="6021"/>
                    <a:pt x="1161" y="5648"/>
                    <a:pt x="129" y="5261"/>
                  </a:cubicBezTo>
                  <a:lnTo>
                    <a:pt x="158" y="5247"/>
                  </a:lnTo>
                  <a:close/>
                  <a:moveTo>
                    <a:pt x="8032" y="1"/>
                  </a:moveTo>
                  <a:cubicBezTo>
                    <a:pt x="6910" y="1"/>
                    <a:pt x="5641" y="433"/>
                    <a:pt x="4959" y="832"/>
                  </a:cubicBezTo>
                  <a:cubicBezTo>
                    <a:pt x="3240" y="1878"/>
                    <a:pt x="1677" y="3183"/>
                    <a:pt x="330" y="4673"/>
                  </a:cubicBezTo>
                  <a:cubicBezTo>
                    <a:pt x="215" y="4917"/>
                    <a:pt x="115" y="5146"/>
                    <a:pt x="0" y="5376"/>
                  </a:cubicBezTo>
                  <a:cubicBezTo>
                    <a:pt x="29" y="5376"/>
                    <a:pt x="58" y="5361"/>
                    <a:pt x="72" y="5333"/>
                  </a:cubicBezTo>
                  <a:lnTo>
                    <a:pt x="86" y="5333"/>
                  </a:lnTo>
                  <a:cubicBezTo>
                    <a:pt x="1199" y="6006"/>
                    <a:pt x="2456" y="6344"/>
                    <a:pt x="3715" y="6344"/>
                  </a:cubicBezTo>
                  <a:cubicBezTo>
                    <a:pt x="4840" y="6344"/>
                    <a:pt x="5967" y="6074"/>
                    <a:pt x="6995" y="5533"/>
                  </a:cubicBezTo>
                  <a:cubicBezTo>
                    <a:pt x="8471" y="4774"/>
                    <a:pt x="11137" y="2853"/>
                    <a:pt x="9962" y="861"/>
                  </a:cubicBezTo>
                  <a:cubicBezTo>
                    <a:pt x="9582" y="228"/>
                    <a:pt x="8845" y="1"/>
                    <a:pt x="8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15"/>
            <p:cNvSpPr/>
            <p:nvPr/>
          </p:nvSpPr>
          <p:spPr>
            <a:xfrm>
              <a:off x="450584" y="2065533"/>
              <a:ext cx="32719" cy="45820"/>
            </a:xfrm>
            <a:custGeom>
              <a:avLst/>
              <a:gdLst/>
              <a:ahLst/>
              <a:cxnLst/>
              <a:rect l="l" t="t" r="r" b="b"/>
              <a:pathLst>
                <a:path w="502" h="703" extrusionOk="0">
                  <a:moveTo>
                    <a:pt x="502" y="0"/>
                  </a:moveTo>
                  <a:lnTo>
                    <a:pt x="502" y="0"/>
                  </a:lnTo>
                  <a:cubicBezTo>
                    <a:pt x="373" y="144"/>
                    <a:pt x="244" y="287"/>
                    <a:pt x="115" y="430"/>
                  </a:cubicBezTo>
                  <a:lnTo>
                    <a:pt x="101" y="445"/>
                  </a:lnTo>
                  <a:lnTo>
                    <a:pt x="86" y="473"/>
                  </a:lnTo>
                  <a:lnTo>
                    <a:pt x="72" y="488"/>
                  </a:lnTo>
                  <a:cubicBezTo>
                    <a:pt x="0" y="574"/>
                    <a:pt x="58" y="703"/>
                    <a:pt x="172" y="703"/>
                  </a:cubicBezTo>
                  <a:cubicBezTo>
                    <a:pt x="287" y="473"/>
                    <a:pt x="387" y="244"/>
                    <a:pt x="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15"/>
            <p:cNvSpPr/>
            <p:nvPr/>
          </p:nvSpPr>
          <p:spPr>
            <a:xfrm>
              <a:off x="338" y="2082349"/>
              <a:ext cx="210197" cy="481140"/>
            </a:xfrm>
            <a:custGeom>
              <a:avLst/>
              <a:gdLst/>
              <a:ahLst/>
              <a:cxnLst/>
              <a:rect l="l" t="t" r="r" b="b"/>
              <a:pathLst>
                <a:path w="3225" h="7382" extrusionOk="0">
                  <a:moveTo>
                    <a:pt x="0" y="0"/>
                  </a:moveTo>
                  <a:lnTo>
                    <a:pt x="0" y="273"/>
                  </a:lnTo>
                  <a:cubicBezTo>
                    <a:pt x="258" y="488"/>
                    <a:pt x="502" y="703"/>
                    <a:pt x="731" y="946"/>
                  </a:cubicBezTo>
                  <a:cubicBezTo>
                    <a:pt x="2422" y="2723"/>
                    <a:pt x="3211" y="4802"/>
                    <a:pt x="2953" y="7210"/>
                  </a:cubicBezTo>
                  <a:cubicBezTo>
                    <a:pt x="2895" y="7124"/>
                    <a:pt x="2838" y="7023"/>
                    <a:pt x="2766" y="6937"/>
                  </a:cubicBezTo>
                  <a:cubicBezTo>
                    <a:pt x="2093" y="5633"/>
                    <a:pt x="1390" y="4357"/>
                    <a:pt x="631" y="3110"/>
                  </a:cubicBezTo>
                  <a:cubicBezTo>
                    <a:pt x="430" y="2781"/>
                    <a:pt x="215" y="2451"/>
                    <a:pt x="0" y="2136"/>
                  </a:cubicBezTo>
                  <a:lnTo>
                    <a:pt x="0" y="2422"/>
                  </a:lnTo>
                  <a:cubicBezTo>
                    <a:pt x="229" y="2752"/>
                    <a:pt x="444" y="3096"/>
                    <a:pt x="645" y="3440"/>
                  </a:cubicBezTo>
                  <a:cubicBezTo>
                    <a:pt x="1175" y="4329"/>
                    <a:pt x="1691" y="5232"/>
                    <a:pt x="2193" y="6149"/>
                  </a:cubicBezTo>
                  <a:cubicBezTo>
                    <a:pt x="1491" y="5203"/>
                    <a:pt x="731" y="4300"/>
                    <a:pt x="0" y="3411"/>
                  </a:cubicBezTo>
                  <a:lnTo>
                    <a:pt x="0" y="3684"/>
                  </a:lnTo>
                  <a:cubicBezTo>
                    <a:pt x="516" y="4357"/>
                    <a:pt x="1018" y="5031"/>
                    <a:pt x="1534" y="5705"/>
                  </a:cubicBezTo>
                  <a:cubicBezTo>
                    <a:pt x="1032" y="5275"/>
                    <a:pt x="502" y="4873"/>
                    <a:pt x="0" y="4486"/>
                  </a:cubicBezTo>
                  <a:lnTo>
                    <a:pt x="0" y="4687"/>
                  </a:lnTo>
                  <a:cubicBezTo>
                    <a:pt x="1003" y="5490"/>
                    <a:pt x="1892" y="6393"/>
                    <a:pt x="2824" y="7253"/>
                  </a:cubicBezTo>
                  <a:cubicBezTo>
                    <a:pt x="2852" y="7296"/>
                    <a:pt x="2881" y="7339"/>
                    <a:pt x="2895" y="7382"/>
                  </a:cubicBezTo>
                  <a:cubicBezTo>
                    <a:pt x="2967" y="7267"/>
                    <a:pt x="3053" y="7152"/>
                    <a:pt x="3125" y="7023"/>
                  </a:cubicBezTo>
                  <a:cubicBezTo>
                    <a:pt x="3153" y="6751"/>
                    <a:pt x="3182" y="6479"/>
                    <a:pt x="3211" y="6192"/>
                  </a:cubicBezTo>
                  <a:cubicBezTo>
                    <a:pt x="3225" y="5346"/>
                    <a:pt x="3082" y="4501"/>
                    <a:pt x="2795" y="3698"/>
                  </a:cubicBezTo>
                  <a:cubicBezTo>
                    <a:pt x="2293" y="2437"/>
                    <a:pt x="1505" y="1319"/>
                    <a:pt x="502" y="416"/>
                  </a:cubicBezTo>
                  <a:cubicBezTo>
                    <a:pt x="373" y="301"/>
                    <a:pt x="201" y="15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15"/>
            <p:cNvSpPr/>
            <p:nvPr/>
          </p:nvSpPr>
          <p:spPr>
            <a:xfrm>
              <a:off x="338" y="2486840"/>
              <a:ext cx="186864" cy="83166"/>
            </a:xfrm>
            <a:custGeom>
              <a:avLst/>
              <a:gdLst/>
              <a:ahLst/>
              <a:cxnLst/>
              <a:rect l="l" t="t" r="r" b="b"/>
              <a:pathLst>
                <a:path w="2867" h="1276" extrusionOk="0">
                  <a:moveTo>
                    <a:pt x="0" y="0"/>
                  </a:moveTo>
                  <a:lnTo>
                    <a:pt x="0" y="129"/>
                  </a:lnTo>
                  <a:cubicBezTo>
                    <a:pt x="889" y="645"/>
                    <a:pt x="1835" y="1032"/>
                    <a:pt x="2838" y="1276"/>
                  </a:cubicBezTo>
                  <a:cubicBezTo>
                    <a:pt x="2852" y="1262"/>
                    <a:pt x="2867" y="1233"/>
                    <a:pt x="2867" y="1219"/>
                  </a:cubicBezTo>
                  <a:cubicBezTo>
                    <a:pt x="1863" y="932"/>
                    <a:pt x="903" y="51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15"/>
            <p:cNvSpPr/>
            <p:nvPr/>
          </p:nvSpPr>
          <p:spPr>
            <a:xfrm>
              <a:off x="185247" y="2540090"/>
              <a:ext cx="20661" cy="37477"/>
            </a:xfrm>
            <a:custGeom>
              <a:avLst/>
              <a:gdLst/>
              <a:ahLst/>
              <a:cxnLst/>
              <a:rect l="l" t="t" r="r" b="b"/>
              <a:pathLst>
                <a:path w="317" h="575" extrusionOk="0">
                  <a:moveTo>
                    <a:pt x="288" y="0"/>
                  </a:moveTo>
                  <a:cubicBezTo>
                    <a:pt x="216" y="129"/>
                    <a:pt x="130" y="244"/>
                    <a:pt x="58" y="359"/>
                  </a:cubicBezTo>
                  <a:lnTo>
                    <a:pt x="87" y="402"/>
                  </a:lnTo>
                  <a:lnTo>
                    <a:pt x="87" y="416"/>
                  </a:lnTo>
                  <a:cubicBezTo>
                    <a:pt x="73" y="416"/>
                    <a:pt x="58" y="416"/>
                    <a:pt x="30" y="402"/>
                  </a:cubicBezTo>
                  <a:cubicBezTo>
                    <a:pt x="30" y="416"/>
                    <a:pt x="15" y="445"/>
                    <a:pt x="1" y="459"/>
                  </a:cubicBezTo>
                  <a:cubicBezTo>
                    <a:pt x="30" y="473"/>
                    <a:pt x="58" y="473"/>
                    <a:pt x="87" y="488"/>
                  </a:cubicBezTo>
                  <a:cubicBezTo>
                    <a:pt x="95" y="538"/>
                    <a:pt x="149" y="574"/>
                    <a:pt x="197" y="574"/>
                  </a:cubicBezTo>
                  <a:cubicBezTo>
                    <a:pt x="231" y="574"/>
                    <a:pt x="261" y="557"/>
                    <a:pt x="273" y="516"/>
                  </a:cubicBezTo>
                  <a:lnTo>
                    <a:pt x="288" y="531"/>
                  </a:lnTo>
                  <a:lnTo>
                    <a:pt x="316" y="502"/>
                  </a:lnTo>
                  <a:lnTo>
                    <a:pt x="273" y="445"/>
                  </a:lnTo>
                  <a:cubicBezTo>
                    <a:pt x="288" y="373"/>
                    <a:pt x="288" y="301"/>
                    <a:pt x="302" y="230"/>
                  </a:cubicBezTo>
                  <a:cubicBezTo>
                    <a:pt x="273" y="201"/>
                    <a:pt x="259" y="172"/>
                    <a:pt x="273" y="129"/>
                  </a:cubicBezTo>
                  <a:cubicBezTo>
                    <a:pt x="273" y="86"/>
                    <a:pt x="273" y="43"/>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15"/>
            <p:cNvSpPr/>
            <p:nvPr/>
          </p:nvSpPr>
          <p:spPr>
            <a:xfrm>
              <a:off x="203953" y="2485863"/>
              <a:ext cx="5670" cy="54293"/>
            </a:xfrm>
            <a:custGeom>
              <a:avLst/>
              <a:gdLst/>
              <a:ahLst/>
              <a:cxnLst/>
              <a:rect l="l" t="t" r="r" b="b"/>
              <a:pathLst>
                <a:path w="87" h="833" extrusionOk="0">
                  <a:moveTo>
                    <a:pt x="87" y="1"/>
                  </a:moveTo>
                  <a:lnTo>
                    <a:pt x="87" y="1"/>
                  </a:lnTo>
                  <a:cubicBezTo>
                    <a:pt x="58" y="288"/>
                    <a:pt x="29" y="560"/>
                    <a:pt x="1" y="832"/>
                  </a:cubicBezTo>
                  <a:lnTo>
                    <a:pt x="44" y="746"/>
                  </a:lnTo>
                  <a:cubicBezTo>
                    <a:pt x="72" y="503"/>
                    <a:pt x="87" y="259"/>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15"/>
            <p:cNvSpPr/>
            <p:nvPr/>
          </p:nvSpPr>
          <p:spPr>
            <a:xfrm>
              <a:off x="202062" y="2534485"/>
              <a:ext cx="4758" cy="20596"/>
            </a:xfrm>
            <a:custGeom>
              <a:avLst/>
              <a:gdLst/>
              <a:ahLst/>
              <a:cxnLst/>
              <a:rect l="l" t="t" r="r" b="b"/>
              <a:pathLst>
                <a:path w="73" h="316" extrusionOk="0">
                  <a:moveTo>
                    <a:pt x="73" y="0"/>
                  </a:moveTo>
                  <a:lnTo>
                    <a:pt x="30" y="86"/>
                  </a:lnTo>
                  <a:cubicBezTo>
                    <a:pt x="15" y="129"/>
                    <a:pt x="15" y="172"/>
                    <a:pt x="15" y="215"/>
                  </a:cubicBezTo>
                  <a:cubicBezTo>
                    <a:pt x="1" y="258"/>
                    <a:pt x="15" y="287"/>
                    <a:pt x="44" y="316"/>
                  </a:cubicBezTo>
                  <a:cubicBezTo>
                    <a:pt x="58" y="215"/>
                    <a:pt x="73" y="101"/>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15"/>
            <p:cNvSpPr/>
            <p:nvPr/>
          </p:nvSpPr>
          <p:spPr>
            <a:xfrm>
              <a:off x="338" y="2824069"/>
              <a:ext cx="373728" cy="602045"/>
            </a:xfrm>
            <a:custGeom>
              <a:avLst/>
              <a:gdLst/>
              <a:ahLst/>
              <a:cxnLst/>
              <a:rect l="l" t="t" r="r" b="b"/>
              <a:pathLst>
                <a:path w="5734" h="9237" extrusionOk="0">
                  <a:moveTo>
                    <a:pt x="516" y="817"/>
                  </a:moveTo>
                  <a:lnTo>
                    <a:pt x="516" y="817"/>
                  </a:lnTo>
                  <a:cubicBezTo>
                    <a:pt x="530" y="903"/>
                    <a:pt x="559" y="1004"/>
                    <a:pt x="573" y="1090"/>
                  </a:cubicBezTo>
                  <a:cubicBezTo>
                    <a:pt x="803" y="2050"/>
                    <a:pt x="1089" y="2996"/>
                    <a:pt x="1419" y="3913"/>
                  </a:cubicBezTo>
                  <a:cubicBezTo>
                    <a:pt x="2007" y="5619"/>
                    <a:pt x="2766" y="7238"/>
                    <a:pt x="3426" y="8901"/>
                  </a:cubicBezTo>
                  <a:cubicBezTo>
                    <a:pt x="2609" y="8786"/>
                    <a:pt x="1849" y="8414"/>
                    <a:pt x="1276" y="7826"/>
                  </a:cubicBezTo>
                  <a:cubicBezTo>
                    <a:pt x="1218" y="6507"/>
                    <a:pt x="702" y="5246"/>
                    <a:pt x="631" y="3899"/>
                  </a:cubicBezTo>
                  <a:cubicBezTo>
                    <a:pt x="588" y="2881"/>
                    <a:pt x="616" y="1835"/>
                    <a:pt x="516" y="817"/>
                  </a:cubicBezTo>
                  <a:close/>
                  <a:moveTo>
                    <a:pt x="616" y="72"/>
                  </a:moveTo>
                  <a:cubicBezTo>
                    <a:pt x="1548" y="2852"/>
                    <a:pt x="3397" y="5303"/>
                    <a:pt x="5145" y="7625"/>
                  </a:cubicBezTo>
                  <a:cubicBezTo>
                    <a:pt x="4993" y="8331"/>
                    <a:pt x="4533" y="8917"/>
                    <a:pt x="3713" y="8917"/>
                  </a:cubicBezTo>
                  <a:cubicBezTo>
                    <a:pt x="3685" y="8917"/>
                    <a:pt x="3656" y="8917"/>
                    <a:pt x="3626" y="8915"/>
                  </a:cubicBezTo>
                  <a:cubicBezTo>
                    <a:pt x="3024" y="7410"/>
                    <a:pt x="2322" y="5963"/>
                    <a:pt x="1777" y="4429"/>
                  </a:cubicBezTo>
                  <a:cubicBezTo>
                    <a:pt x="1476" y="3598"/>
                    <a:pt x="1190" y="2752"/>
                    <a:pt x="946" y="1907"/>
                  </a:cubicBezTo>
                  <a:cubicBezTo>
                    <a:pt x="774" y="1319"/>
                    <a:pt x="588" y="703"/>
                    <a:pt x="602" y="86"/>
                  </a:cubicBezTo>
                  <a:lnTo>
                    <a:pt x="616" y="72"/>
                  </a:lnTo>
                  <a:close/>
                  <a:moveTo>
                    <a:pt x="616" y="0"/>
                  </a:moveTo>
                  <a:cubicBezTo>
                    <a:pt x="444" y="230"/>
                    <a:pt x="287" y="445"/>
                    <a:pt x="115" y="674"/>
                  </a:cubicBezTo>
                  <a:cubicBezTo>
                    <a:pt x="72" y="803"/>
                    <a:pt x="43" y="946"/>
                    <a:pt x="0" y="1075"/>
                  </a:cubicBezTo>
                  <a:lnTo>
                    <a:pt x="0" y="2036"/>
                  </a:lnTo>
                  <a:cubicBezTo>
                    <a:pt x="100" y="1577"/>
                    <a:pt x="229" y="1133"/>
                    <a:pt x="373" y="688"/>
                  </a:cubicBezTo>
                  <a:cubicBezTo>
                    <a:pt x="416" y="1849"/>
                    <a:pt x="401" y="3010"/>
                    <a:pt x="487" y="4171"/>
                  </a:cubicBezTo>
                  <a:cubicBezTo>
                    <a:pt x="559" y="5332"/>
                    <a:pt x="946" y="6436"/>
                    <a:pt x="1046" y="7582"/>
                  </a:cubicBezTo>
                  <a:cubicBezTo>
                    <a:pt x="545" y="7023"/>
                    <a:pt x="201" y="6350"/>
                    <a:pt x="0" y="5633"/>
                  </a:cubicBezTo>
                  <a:lnTo>
                    <a:pt x="0" y="6063"/>
                  </a:lnTo>
                  <a:cubicBezTo>
                    <a:pt x="43" y="6178"/>
                    <a:pt x="86" y="6307"/>
                    <a:pt x="129" y="6436"/>
                  </a:cubicBezTo>
                  <a:cubicBezTo>
                    <a:pt x="626" y="7779"/>
                    <a:pt x="1967" y="9236"/>
                    <a:pt x="3503" y="9236"/>
                  </a:cubicBezTo>
                  <a:cubicBezTo>
                    <a:pt x="3605" y="9236"/>
                    <a:pt x="3708" y="9230"/>
                    <a:pt x="3812" y="9216"/>
                  </a:cubicBezTo>
                  <a:cubicBezTo>
                    <a:pt x="5733" y="8972"/>
                    <a:pt x="5661" y="6894"/>
                    <a:pt x="5045" y="5504"/>
                  </a:cubicBezTo>
                  <a:cubicBezTo>
                    <a:pt x="4113" y="3440"/>
                    <a:pt x="2508" y="1792"/>
                    <a:pt x="946" y="172"/>
                  </a:cubicBezTo>
                  <a:cubicBezTo>
                    <a:pt x="874" y="129"/>
                    <a:pt x="803" y="101"/>
                    <a:pt x="731" y="72"/>
                  </a:cubicBezTo>
                  <a:lnTo>
                    <a:pt x="731" y="72"/>
                  </a:lnTo>
                  <a:cubicBezTo>
                    <a:pt x="1878" y="1419"/>
                    <a:pt x="3153" y="2695"/>
                    <a:pt x="4070" y="4214"/>
                  </a:cubicBezTo>
                  <a:cubicBezTo>
                    <a:pt x="4572" y="5017"/>
                    <a:pt x="5145" y="5977"/>
                    <a:pt x="5188" y="6952"/>
                  </a:cubicBezTo>
                  <a:cubicBezTo>
                    <a:pt x="5203" y="7124"/>
                    <a:pt x="5188" y="7281"/>
                    <a:pt x="5174" y="7453"/>
                  </a:cubicBezTo>
                  <a:cubicBezTo>
                    <a:pt x="3411" y="5103"/>
                    <a:pt x="1849" y="2723"/>
                    <a:pt x="659" y="29"/>
                  </a:cubicBezTo>
                  <a:cubicBezTo>
                    <a:pt x="645" y="15"/>
                    <a:pt x="631" y="15"/>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15"/>
            <p:cNvSpPr/>
            <p:nvPr/>
          </p:nvSpPr>
          <p:spPr>
            <a:xfrm>
              <a:off x="7768" y="2812858"/>
              <a:ext cx="32784" cy="55140"/>
            </a:xfrm>
            <a:custGeom>
              <a:avLst/>
              <a:gdLst/>
              <a:ahLst/>
              <a:cxnLst/>
              <a:rect l="l" t="t" r="r" b="b"/>
              <a:pathLst>
                <a:path w="503" h="846" extrusionOk="0">
                  <a:moveTo>
                    <a:pt x="287" y="0"/>
                  </a:moveTo>
                  <a:lnTo>
                    <a:pt x="259" y="86"/>
                  </a:lnTo>
                  <a:lnTo>
                    <a:pt x="244" y="101"/>
                  </a:lnTo>
                  <a:lnTo>
                    <a:pt x="244" y="129"/>
                  </a:lnTo>
                  <a:cubicBezTo>
                    <a:pt x="158" y="373"/>
                    <a:pt x="72" y="602"/>
                    <a:pt x="1" y="846"/>
                  </a:cubicBezTo>
                  <a:cubicBezTo>
                    <a:pt x="173" y="631"/>
                    <a:pt x="330" y="402"/>
                    <a:pt x="502" y="172"/>
                  </a:cubicBezTo>
                  <a:cubicBezTo>
                    <a:pt x="416" y="129"/>
                    <a:pt x="345" y="101"/>
                    <a:pt x="273" y="58"/>
                  </a:cubicBezTo>
                  <a:lnTo>
                    <a:pt x="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15"/>
            <p:cNvSpPr/>
            <p:nvPr/>
          </p:nvSpPr>
          <p:spPr>
            <a:xfrm>
              <a:off x="26474" y="2805363"/>
              <a:ext cx="17793" cy="10363"/>
            </a:xfrm>
            <a:custGeom>
              <a:avLst/>
              <a:gdLst/>
              <a:ahLst/>
              <a:cxnLst/>
              <a:rect l="l" t="t" r="r" b="b"/>
              <a:pathLst>
                <a:path w="273" h="159" extrusionOk="0">
                  <a:moveTo>
                    <a:pt x="115" y="1"/>
                  </a:moveTo>
                  <a:lnTo>
                    <a:pt x="72" y="44"/>
                  </a:lnTo>
                  <a:cubicBezTo>
                    <a:pt x="43" y="58"/>
                    <a:pt x="15" y="87"/>
                    <a:pt x="0" y="115"/>
                  </a:cubicBezTo>
                  <a:cubicBezTo>
                    <a:pt x="86" y="115"/>
                    <a:pt x="187" y="130"/>
                    <a:pt x="273" y="158"/>
                  </a:cubicBezTo>
                  <a:cubicBezTo>
                    <a:pt x="273" y="115"/>
                    <a:pt x="244" y="87"/>
                    <a:pt x="230" y="58"/>
                  </a:cubicBezTo>
                  <a:lnTo>
                    <a:pt x="230" y="29"/>
                  </a:lnTo>
                  <a:lnTo>
                    <a:pt x="215" y="29"/>
                  </a:lnTo>
                  <a:lnTo>
                    <a:pt x="215" y="44"/>
                  </a:lnTo>
                  <a:lnTo>
                    <a:pt x="129" y="15"/>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15"/>
            <p:cNvSpPr/>
            <p:nvPr/>
          </p:nvSpPr>
          <p:spPr>
            <a:xfrm>
              <a:off x="40487" y="2817486"/>
              <a:ext cx="21509" cy="17859"/>
            </a:xfrm>
            <a:custGeom>
              <a:avLst/>
              <a:gdLst/>
              <a:ahLst/>
              <a:cxnLst/>
              <a:rect l="l" t="t" r="r" b="b"/>
              <a:pathLst>
                <a:path w="330" h="274" extrusionOk="0">
                  <a:moveTo>
                    <a:pt x="72" y="1"/>
                  </a:moveTo>
                  <a:cubicBezTo>
                    <a:pt x="43" y="30"/>
                    <a:pt x="15" y="73"/>
                    <a:pt x="0" y="101"/>
                  </a:cubicBezTo>
                  <a:cubicBezTo>
                    <a:pt x="15" y="116"/>
                    <a:pt x="29" y="116"/>
                    <a:pt x="43" y="130"/>
                  </a:cubicBezTo>
                  <a:cubicBezTo>
                    <a:pt x="43" y="116"/>
                    <a:pt x="29" y="101"/>
                    <a:pt x="29" y="87"/>
                  </a:cubicBezTo>
                  <a:lnTo>
                    <a:pt x="29" y="73"/>
                  </a:lnTo>
                  <a:cubicBezTo>
                    <a:pt x="58" y="101"/>
                    <a:pt x="86" y="130"/>
                    <a:pt x="115" y="173"/>
                  </a:cubicBezTo>
                  <a:cubicBezTo>
                    <a:pt x="187" y="202"/>
                    <a:pt x="258" y="230"/>
                    <a:pt x="330" y="273"/>
                  </a:cubicBezTo>
                  <a:cubicBezTo>
                    <a:pt x="244" y="173"/>
                    <a:pt x="158" y="87"/>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15"/>
            <p:cNvSpPr/>
            <p:nvPr/>
          </p:nvSpPr>
          <p:spPr>
            <a:xfrm>
              <a:off x="25497" y="2812858"/>
              <a:ext cx="19684" cy="11276"/>
            </a:xfrm>
            <a:custGeom>
              <a:avLst/>
              <a:gdLst/>
              <a:ahLst/>
              <a:cxnLst/>
              <a:rect l="l" t="t" r="r" b="b"/>
              <a:pathLst>
                <a:path w="302" h="173" extrusionOk="0">
                  <a:moveTo>
                    <a:pt x="15" y="0"/>
                  </a:moveTo>
                  <a:lnTo>
                    <a:pt x="1" y="58"/>
                  </a:lnTo>
                  <a:cubicBezTo>
                    <a:pt x="73" y="101"/>
                    <a:pt x="144" y="129"/>
                    <a:pt x="230" y="172"/>
                  </a:cubicBezTo>
                  <a:cubicBezTo>
                    <a:pt x="245" y="144"/>
                    <a:pt x="273" y="101"/>
                    <a:pt x="302" y="72"/>
                  </a:cubicBezTo>
                  <a:lnTo>
                    <a:pt x="288" y="58"/>
                  </a:lnTo>
                  <a:cubicBezTo>
                    <a:pt x="288" y="43"/>
                    <a:pt x="288" y="43"/>
                    <a:pt x="288" y="29"/>
                  </a:cubicBezTo>
                  <a:cubicBezTo>
                    <a:pt x="202" y="15"/>
                    <a:pt x="101"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15"/>
            <p:cNvSpPr/>
            <p:nvPr/>
          </p:nvSpPr>
          <p:spPr>
            <a:xfrm>
              <a:off x="228264" y="2716917"/>
              <a:ext cx="722167" cy="335403"/>
            </a:xfrm>
            <a:custGeom>
              <a:avLst/>
              <a:gdLst/>
              <a:ahLst/>
              <a:cxnLst/>
              <a:rect l="l" t="t" r="r" b="b"/>
              <a:pathLst>
                <a:path w="11080" h="5146" extrusionOk="0">
                  <a:moveTo>
                    <a:pt x="5759" y="303"/>
                  </a:moveTo>
                  <a:cubicBezTo>
                    <a:pt x="5996" y="303"/>
                    <a:pt x="6236" y="315"/>
                    <a:pt x="6479" y="340"/>
                  </a:cubicBezTo>
                  <a:cubicBezTo>
                    <a:pt x="7324" y="426"/>
                    <a:pt x="8141" y="612"/>
                    <a:pt x="8944" y="899"/>
                  </a:cubicBezTo>
                  <a:cubicBezTo>
                    <a:pt x="7482" y="1071"/>
                    <a:pt x="6049" y="1343"/>
                    <a:pt x="4587" y="1530"/>
                  </a:cubicBezTo>
                  <a:cubicBezTo>
                    <a:pt x="3798" y="1630"/>
                    <a:pt x="2996" y="1730"/>
                    <a:pt x="2207" y="1859"/>
                  </a:cubicBezTo>
                  <a:cubicBezTo>
                    <a:pt x="1591" y="1960"/>
                    <a:pt x="1003" y="2117"/>
                    <a:pt x="387" y="2218"/>
                  </a:cubicBezTo>
                  <a:cubicBezTo>
                    <a:pt x="2011" y="1118"/>
                    <a:pt x="3795" y="303"/>
                    <a:pt x="5759" y="303"/>
                  </a:cubicBezTo>
                  <a:close/>
                  <a:moveTo>
                    <a:pt x="5639" y="0"/>
                  </a:moveTo>
                  <a:cubicBezTo>
                    <a:pt x="3588" y="0"/>
                    <a:pt x="1658" y="873"/>
                    <a:pt x="72" y="2203"/>
                  </a:cubicBezTo>
                  <a:cubicBezTo>
                    <a:pt x="172" y="2203"/>
                    <a:pt x="287" y="2218"/>
                    <a:pt x="387" y="2232"/>
                  </a:cubicBezTo>
                  <a:cubicBezTo>
                    <a:pt x="530" y="2246"/>
                    <a:pt x="688" y="2261"/>
                    <a:pt x="831" y="2261"/>
                  </a:cubicBezTo>
                  <a:cubicBezTo>
                    <a:pt x="1204" y="2203"/>
                    <a:pt x="1562" y="2103"/>
                    <a:pt x="1949" y="2046"/>
                  </a:cubicBezTo>
                  <a:cubicBezTo>
                    <a:pt x="2738" y="1917"/>
                    <a:pt x="3526" y="1802"/>
                    <a:pt x="4314" y="1702"/>
                  </a:cubicBezTo>
                  <a:cubicBezTo>
                    <a:pt x="5920" y="1501"/>
                    <a:pt x="7525" y="1114"/>
                    <a:pt x="9144" y="985"/>
                  </a:cubicBezTo>
                  <a:cubicBezTo>
                    <a:pt x="9746" y="1243"/>
                    <a:pt x="10262" y="1616"/>
                    <a:pt x="10506" y="2117"/>
                  </a:cubicBezTo>
                  <a:lnTo>
                    <a:pt x="10549" y="2203"/>
                  </a:lnTo>
                  <a:cubicBezTo>
                    <a:pt x="10318" y="2183"/>
                    <a:pt x="10089" y="2175"/>
                    <a:pt x="9860" y="2175"/>
                  </a:cubicBezTo>
                  <a:cubicBezTo>
                    <a:pt x="9292" y="2175"/>
                    <a:pt x="8727" y="2222"/>
                    <a:pt x="8155" y="2232"/>
                  </a:cubicBezTo>
                  <a:cubicBezTo>
                    <a:pt x="8017" y="2234"/>
                    <a:pt x="7879" y="2235"/>
                    <a:pt x="7740" y="2235"/>
                  </a:cubicBezTo>
                  <a:cubicBezTo>
                    <a:pt x="7199" y="2235"/>
                    <a:pt x="6654" y="2222"/>
                    <a:pt x="6112" y="2222"/>
                  </a:cubicBezTo>
                  <a:cubicBezTo>
                    <a:pt x="5870" y="2222"/>
                    <a:pt x="5629" y="2224"/>
                    <a:pt x="5389" y="2232"/>
                  </a:cubicBezTo>
                  <a:cubicBezTo>
                    <a:pt x="4458" y="2246"/>
                    <a:pt x="3526" y="2289"/>
                    <a:pt x="2594" y="2318"/>
                  </a:cubicBezTo>
                  <a:cubicBezTo>
                    <a:pt x="3010" y="2318"/>
                    <a:pt x="3426" y="2318"/>
                    <a:pt x="3841" y="2332"/>
                  </a:cubicBezTo>
                  <a:cubicBezTo>
                    <a:pt x="3884" y="2332"/>
                    <a:pt x="3927" y="2375"/>
                    <a:pt x="3899" y="2418"/>
                  </a:cubicBezTo>
                  <a:cubicBezTo>
                    <a:pt x="4486" y="2404"/>
                    <a:pt x="5088" y="2390"/>
                    <a:pt x="5676" y="2375"/>
                  </a:cubicBezTo>
                  <a:cubicBezTo>
                    <a:pt x="5760" y="2374"/>
                    <a:pt x="5845" y="2373"/>
                    <a:pt x="5930" y="2373"/>
                  </a:cubicBezTo>
                  <a:cubicBezTo>
                    <a:pt x="6536" y="2373"/>
                    <a:pt x="7149" y="2404"/>
                    <a:pt x="7763" y="2404"/>
                  </a:cubicBezTo>
                  <a:cubicBezTo>
                    <a:pt x="7980" y="2404"/>
                    <a:pt x="8197" y="2400"/>
                    <a:pt x="8413" y="2390"/>
                  </a:cubicBezTo>
                  <a:cubicBezTo>
                    <a:pt x="8805" y="2359"/>
                    <a:pt x="9197" y="2345"/>
                    <a:pt x="9589" y="2345"/>
                  </a:cubicBezTo>
                  <a:cubicBezTo>
                    <a:pt x="9928" y="2345"/>
                    <a:pt x="10267" y="2355"/>
                    <a:pt x="10606" y="2375"/>
                  </a:cubicBezTo>
                  <a:cubicBezTo>
                    <a:pt x="10764" y="2963"/>
                    <a:pt x="10477" y="3479"/>
                    <a:pt x="10047" y="3880"/>
                  </a:cubicBezTo>
                  <a:cubicBezTo>
                    <a:pt x="8313" y="3852"/>
                    <a:pt x="6636" y="3293"/>
                    <a:pt x="4916" y="3035"/>
                  </a:cubicBezTo>
                  <a:cubicBezTo>
                    <a:pt x="3884" y="2863"/>
                    <a:pt x="2852" y="2734"/>
                    <a:pt x="1806" y="2590"/>
                  </a:cubicBezTo>
                  <a:cubicBezTo>
                    <a:pt x="1591" y="2590"/>
                    <a:pt x="1390" y="2590"/>
                    <a:pt x="1175" y="2576"/>
                  </a:cubicBezTo>
                  <a:lnTo>
                    <a:pt x="1175" y="2576"/>
                  </a:lnTo>
                  <a:cubicBezTo>
                    <a:pt x="2594" y="2834"/>
                    <a:pt x="4013" y="2963"/>
                    <a:pt x="5432" y="3221"/>
                  </a:cubicBezTo>
                  <a:cubicBezTo>
                    <a:pt x="6937" y="3493"/>
                    <a:pt x="8413" y="3923"/>
                    <a:pt x="9933" y="3981"/>
                  </a:cubicBezTo>
                  <a:cubicBezTo>
                    <a:pt x="9646" y="4224"/>
                    <a:pt x="9302" y="4410"/>
                    <a:pt x="8944" y="4539"/>
                  </a:cubicBezTo>
                  <a:cubicBezTo>
                    <a:pt x="8499" y="4683"/>
                    <a:pt x="8041" y="4797"/>
                    <a:pt x="7582" y="4855"/>
                  </a:cubicBezTo>
                  <a:lnTo>
                    <a:pt x="7568" y="4840"/>
                  </a:lnTo>
                  <a:cubicBezTo>
                    <a:pt x="6249" y="4382"/>
                    <a:pt x="4902" y="4052"/>
                    <a:pt x="3598" y="3551"/>
                  </a:cubicBezTo>
                  <a:cubicBezTo>
                    <a:pt x="2666" y="3192"/>
                    <a:pt x="1720" y="2877"/>
                    <a:pt x="774" y="2562"/>
                  </a:cubicBezTo>
                  <a:cubicBezTo>
                    <a:pt x="659" y="2547"/>
                    <a:pt x="530" y="2533"/>
                    <a:pt x="401" y="2533"/>
                  </a:cubicBezTo>
                  <a:cubicBezTo>
                    <a:pt x="1362" y="3063"/>
                    <a:pt x="2566" y="3321"/>
                    <a:pt x="3569" y="3694"/>
                  </a:cubicBezTo>
                  <a:cubicBezTo>
                    <a:pt x="4830" y="4181"/>
                    <a:pt x="6106" y="4511"/>
                    <a:pt x="7410" y="4883"/>
                  </a:cubicBezTo>
                  <a:cubicBezTo>
                    <a:pt x="7021" y="4919"/>
                    <a:pt x="6632" y="4945"/>
                    <a:pt x="6243" y="4945"/>
                  </a:cubicBezTo>
                  <a:cubicBezTo>
                    <a:pt x="6159" y="4945"/>
                    <a:pt x="6075" y="4943"/>
                    <a:pt x="5991" y="4941"/>
                  </a:cubicBezTo>
                  <a:cubicBezTo>
                    <a:pt x="4902" y="4926"/>
                    <a:pt x="3798" y="4754"/>
                    <a:pt x="2824" y="4224"/>
                  </a:cubicBezTo>
                  <a:cubicBezTo>
                    <a:pt x="1949" y="3751"/>
                    <a:pt x="1175" y="3106"/>
                    <a:pt x="358" y="2519"/>
                  </a:cubicBezTo>
                  <a:cubicBezTo>
                    <a:pt x="244" y="2504"/>
                    <a:pt x="115" y="2504"/>
                    <a:pt x="0" y="2476"/>
                  </a:cubicBezTo>
                  <a:lnTo>
                    <a:pt x="0" y="2476"/>
                  </a:lnTo>
                  <a:cubicBezTo>
                    <a:pt x="1204" y="3250"/>
                    <a:pt x="2250" y="4281"/>
                    <a:pt x="3626" y="4726"/>
                  </a:cubicBezTo>
                  <a:cubicBezTo>
                    <a:pt x="4489" y="5006"/>
                    <a:pt x="5386" y="5146"/>
                    <a:pt x="6284" y="5146"/>
                  </a:cubicBezTo>
                  <a:cubicBezTo>
                    <a:pt x="6535" y="5146"/>
                    <a:pt x="6787" y="5135"/>
                    <a:pt x="7037" y="5113"/>
                  </a:cubicBezTo>
                  <a:cubicBezTo>
                    <a:pt x="8112" y="5027"/>
                    <a:pt x="9216" y="4812"/>
                    <a:pt x="10090" y="4138"/>
                  </a:cubicBezTo>
                  <a:cubicBezTo>
                    <a:pt x="10606" y="3737"/>
                    <a:pt x="11079" y="2949"/>
                    <a:pt x="10836" y="2275"/>
                  </a:cubicBezTo>
                  <a:cubicBezTo>
                    <a:pt x="10291" y="784"/>
                    <a:pt x="8112" y="283"/>
                    <a:pt x="6722" y="82"/>
                  </a:cubicBezTo>
                  <a:cubicBezTo>
                    <a:pt x="6358" y="27"/>
                    <a:pt x="5997" y="0"/>
                    <a:pt x="5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15"/>
            <p:cNvSpPr/>
            <p:nvPr/>
          </p:nvSpPr>
          <p:spPr>
            <a:xfrm>
              <a:off x="218487" y="2860503"/>
              <a:ext cx="265794" cy="25289"/>
            </a:xfrm>
            <a:custGeom>
              <a:avLst/>
              <a:gdLst/>
              <a:ahLst/>
              <a:cxnLst/>
              <a:rect l="l" t="t" r="r" b="b"/>
              <a:pathLst>
                <a:path w="4078" h="388" extrusionOk="0">
                  <a:moveTo>
                    <a:pt x="222" y="0"/>
                  </a:moveTo>
                  <a:cubicBezTo>
                    <a:pt x="193" y="15"/>
                    <a:pt x="179" y="43"/>
                    <a:pt x="150" y="58"/>
                  </a:cubicBezTo>
                  <a:cubicBezTo>
                    <a:pt x="138" y="52"/>
                    <a:pt x="127" y="49"/>
                    <a:pt x="116" y="49"/>
                  </a:cubicBezTo>
                  <a:cubicBezTo>
                    <a:pt x="47" y="49"/>
                    <a:pt x="0" y="152"/>
                    <a:pt x="50" y="201"/>
                  </a:cubicBezTo>
                  <a:cubicBezTo>
                    <a:pt x="50" y="238"/>
                    <a:pt x="82" y="275"/>
                    <a:pt x="119" y="275"/>
                  </a:cubicBezTo>
                  <a:cubicBezTo>
                    <a:pt x="124" y="275"/>
                    <a:pt x="130" y="275"/>
                    <a:pt x="136" y="273"/>
                  </a:cubicBezTo>
                  <a:lnTo>
                    <a:pt x="150" y="287"/>
                  </a:lnTo>
                  <a:cubicBezTo>
                    <a:pt x="265" y="301"/>
                    <a:pt x="394" y="316"/>
                    <a:pt x="508" y="316"/>
                  </a:cubicBezTo>
                  <a:cubicBezTo>
                    <a:pt x="475" y="294"/>
                    <a:pt x="451" y="272"/>
                    <a:pt x="422" y="249"/>
                  </a:cubicBezTo>
                  <a:lnTo>
                    <a:pt x="422" y="249"/>
                  </a:lnTo>
                  <a:cubicBezTo>
                    <a:pt x="469" y="282"/>
                    <a:pt x="515" y="306"/>
                    <a:pt x="551" y="330"/>
                  </a:cubicBezTo>
                  <a:cubicBezTo>
                    <a:pt x="680" y="330"/>
                    <a:pt x="809" y="344"/>
                    <a:pt x="924" y="359"/>
                  </a:cubicBezTo>
                  <a:cubicBezTo>
                    <a:pt x="824" y="316"/>
                    <a:pt x="709" y="287"/>
                    <a:pt x="609" y="244"/>
                  </a:cubicBezTo>
                  <a:lnTo>
                    <a:pt x="609" y="244"/>
                  </a:lnTo>
                  <a:cubicBezTo>
                    <a:pt x="838" y="301"/>
                    <a:pt x="1082" y="330"/>
                    <a:pt x="1325" y="373"/>
                  </a:cubicBezTo>
                  <a:cubicBezTo>
                    <a:pt x="1540" y="387"/>
                    <a:pt x="1741" y="387"/>
                    <a:pt x="1956" y="387"/>
                  </a:cubicBezTo>
                  <a:cubicBezTo>
                    <a:pt x="1655" y="344"/>
                    <a:pt x="1340" y="301"/>
                    <a:pt x="1039" y="258"/>
                  </a:cubicBezTo>
                  <a:lnTo>
                    <a:pt x="1039" y="258"/>
                  </a:lnTo>
                  <a:cubicBezTo>
                    <a:pt x="1223" y="261"/>
                    <a:pt x="1407" y="262"/>
                    <a:pt x="1591" y="262"/>
                  </a:cubicBezTo>
                  <a:cubicBezTo>
                    <a:pt x="2410" y="262"/>
                    <a:pt x="3229" y="239"/>
                    <a:pt x="4049" y="215"/>
                  </a:cubicBezTo>
                  <a:cubicBezTo>
                    <a:pt x="4077" y="172"/>
                    <a:pt x="4034" y="129"/>
                    <a:pt x="3991" y="129"/>
                  </a:cubicBezTo>
                  <a:cubicBezTo>
                    <a:pt x="3576" y="115"/>
                    <a:pt x="3160" y="115"/>
                    <a:pt x="2744" y="115"/>
                  </a:cubicBezTo>
                  <a:cubicBezTo>
                    <a:pt x="1956" y="144"/>
                    <a:pt x="1182" y="158"/>
                    <a:pt x="408" y="158"/>
                  </a:cubicBezTo>
                  <a:lnTo>
                    <a:pt x="394" y="158"/>
                  </a:lnTo>
                  <a:cubicBezTo>
                    <a:pt x="594" y="129"/>
                    <a:pt x="795" y="101"/>
                    <a:pt x="981" y="72"/>
                  </a:cubicBezTo>
                  <a:cubicBezTo>
                    <a:pt x="838" y="58"/>
                    <a:pt x="680" y="43"/>
                    <a:pt x="537" y="29"/>
                  </a:cubicBezTo>
                  <a:cubicBezTo>
                    <a:pt x="437" y="29"/>
                    <a:pt x="336" y="15"/>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15"/>
            <p:cNvSpPr/>
            <p:nvPr/>
          </p:nvSpPr>
          <p:spPr>
            <a:xfrm>
              <a:off x="309540" y="2220916"/>
              <a:ext cx="736180" cy="329407"/>
            </a:xfrm>
            <a:custGeom>
              <a:avLst/>
              <a:gdLst/>
              <a:ahLst/>
              <a:cxnLst/>
              <a:rect l="l" t="t" r="r" b="b"/>
              <a:pathLst>
                <a:path w="11295" h="5054" extrusionOk="0">
                  <a:moveTo>
                    <a:pt x="8671" y="526"/>
                  </a:moveTo>
                  <a:cubicBezTo>
                    <a:pt x="9732" y="769"/>
                    <a:pt x="10778" y="1214"/>
                    <a:pt x="10965" y="2016"/>
                  </a:cubicBezTo>
                  <a:cubicBezTo>
                    <a:pt x="9927" y="2121"/>
                    <a:pt x="8867" y="2135"/>
                    <a:pt x="7807" y="2135"/>
                  </a:cubicBezTo>
                  <a:cubicBezTo>
                    <a:pt x="7408" y="2135"/>
                    <a:pt x="7010" y="2133"/>
                    <a:pt x="6613" y="2133"/>
                  </a:cubicBezTo>
                  <a:cubicBezTo>
                    <a:pt x="6184" y="2133"/>
                    <a:pt x="5757" y="2136"/>
                    <a:pt x="5332" y="2145"/>
                  </a:cubicBezTo>
                  <a:cubicBezTo>
                    <a:pt x="3985" y="2174"/>
                    <a:pt x="2637" y="2203"/>
                    <a:pt x="1304" y="2317"/>
                  </a:cubicBezTo>
                  <a:cubicBezTo>
                    <a:pt x="2422" y="2059"/>
                    <a:pt x="3526" y="1687"/>
                    <a:pt x="4644" y="1400"/>
                  </a:cubicBezTo>
                  <a:cubicBezTo>
                    <a:pt x="5977" y="1056"/>
                    <a:pt x="7310" y="741"/>
                    <a:pt x="8671" y="526"/>
                  </a:cubicBezTo>
                  <a:close/>
                  <a:moveTo>
                    <a:pt x="6665" y="282"/>
                  </a:moveTo>
                  <a:cubicBezTo>
                    <a:pt x="7310" y="296"/>
                    <a:pt x="7955" y="368"/>
                    <a:pt x="8585" y="511"/>
                  </a:cubicBezTo>
                  <a:cubicBezTo>
                    <a:pt x="5805" y="855"/>
                    <a:pt x="3168" y="1830"/>
                    <a:pt x="430" y="2375"/>
                  </a:cubicBezTo>
                  <a:cubicBezTo>
                    <a:pt x="2236" y="1027"/>
                    <a:pt x="4415" y="282"/>
                    <a:pt x="6665" y="282"/>
                  </a:cubicBezTo>
                  <a:close/>
                  <a:moveTo>
                    <a:pt x="10979" y="2102"/>
                  </a:moveTo>
                  <a:lnTo>
                    <a:pt x="10979" y="2102"/>
                  </a:lnTo>
                  <a:cubicBezTo>
                    <a:pt x="11008" y="2389"/>
                    <a:pt x="10950" y="2676"/>
                    <a:pt x="10821" y="2934"/>
                  </a:cubicBezTo>
                  <a:cubicBezTo>
                    <a:pt x="10778" y="3020"/>
                    <a:pt x="10721" y="3106"/>
                    <a:pt x="10664" y="3192"/>
                  </a:cubicBezTo>
                  <a:cubicBezTo>
                    <a:pt x="8843" y="3163"/>
                    <a:pt x="7066" y="3034"/>
                    <a:pt x="5260" y="2848"/>
                  </a:cubicBezTo>
                  <a:cubicBezTo>
                    <a:pt x="3641" y="2676"/>
                    <a:pt x="2035" y="2547"/>
                    <a:pt x="401" y="2518"/>
                  </a:cubicBezTo>
                  <a:cubicBezTo>
                    <a:pt x="516" y="2489"/>
                    <a:pt x="616" y="2475"/>
                    <a:pt x="731" y="2446"/>
                  </a:cubicBezTo>
                  <a:cubicBezTo>
                    <a:pt x="2451" y="2274"/>
                    <a:pt x="4171" y="2274"/>
                    <a:pt x="5891" y="2231"/>
                  </a:cubicBezTo>
                  <a:cubicBezTo>
                    <a:pt x="6314" y="2224"/>
                    <a:pt x="6738" y="2223"/>
                    <a:pt x="7164" y="2223"/>
                  </a:cubicBezTo>
                  <a:cubicBezTo>
                    <a:pt x="7305" y="2223"/>
                    <a:pt x="7447" y="2223"/>
                    <a:pt x="7589" y="2223"/>
                  </a:cubicBezTo>
                  <a:cubicBezTo>
                    <a:pt x="8724" y="2223"/>
                    <a:pt x="9861" y="2217"/>
                    <a:pt x="10979" y="2102"/>
                  </a:cubicBezTo>
                  <a:close/>
                  <a:moveTo>
                    <a:pt x="201" y="2561"/>
                  </a:moveTo>
                  <a:cubicBezTo>
                    <a:pt x="3684" y="2676"/>
                    <a:pt x="7123" y="3220"/>
                    <a:pt x="10621" y="3263"/>
                  </a:cubicBezTo>
                  <a:cubicBezTo>
                    <a:pt x="10234" y="3765"/>
                    <a:pt x="9718" y="4138"/>
                    <a:pt x="9130" y="4353"/>
                  </a:cubicBezTo>
                  <a:cubicBezTo>
                    <a:pt x="7525" y="4310"/>
                    <a:pt x="5948" y="4095"/>
                    <a:pt x="4400" y="3708"/>
                  </a:cubicBezTo>
                  <a:cubicBezTo>
                    <a:pt x="2996" y="3335"/>
                    <a:pt x="1577" y="2833"/>
                    <a:pt x="129" y="2604"/>
                  </a:cubicBezTo>
                  <a:lnTo>
                    <a:pt x="201" y="2561"/>
                  </a:lnTo>
                  <a:close/>
                  <a:moveTo>
                    <a:pt x="201" y="2676"/>
                  </a:moveTo>
                  <a:cubicBezTo>
                    <a:pt x="1749" y="3163"/>
                    <a:pt x="3354" y="3550"/>
                    <a:pt x="4931" y="3937"/>
                  </a:cubicBezTo>
                  <a:cubicBezTo>
                    <a:pt x="6221" y="4225"/>
                    <a:pt x="7526" y="4382"/>
                    <a:pt x="8843" y="4382"/>
                  </a:cubicBezTo>
                  <a:cubicBezTo>
                    <a:pt x="8900" y="4382"/>
                    <a:pt x="8958" y="4382"/>
                    <a:pt x="9015" y="4381"/>
                  </a:cubicBezTo>
                  <a:lnTo>
                    <a:pt x="9015" y="4381"/>
                  </a:lnTo>
                  <a:cubicBezTo>
                    <a:pt x="8177" y="4668"/>
                    <a:pt x="7302" y="4808"/>
                    <a:pt x="6427" y="4808"/>
                  </a:cubicBezTo>
                  <a:cubicBezTo>
                    <a:pt x="6210" y="4808"/>
                    <a:pt x="5993" y="4800"/>
                    <a:pt x="5776" y="4783"/>
                  </a:cubicBezTo>
                  <a:cubicBezTo>
                    <a:pt x="3684" y="4639"/>
                    <a:pt x="1964" y="3679"/>
                    <a:pt x="201" y="2676"/>
                  </a:cubicBezTo>
                  <a:close/>
                  <a:moveTo>
                    <a:pt x="6767" y="0"/>
                  </a:moveTo>
                  <a:cubicBezTo>
                    <a:pt x="4551" y="0"/>
                    <a:pt x="2160" y="702"/>
                    <a:pt x="373" y="2045"/>
                  </a:cubicBezTo>
                  <a:cubicBezTo>
                    <a:pt x="258" y="2274"/>
                    <a:pt x="129" y="2489"/>
                    <a:pt x="0" y="2704"/>
                  </a:cubicBezTo>
                  <a:lnTo>
                    <a:pt x="14" y="2704"/>
                  </a:lnTo>
                  <a:cubicBezTo>
                    <a:pt x="1896" y="4062"/>
                    <a:pt x="4080" y="5054"/>
                    <a:pt x="6413" y="5054"/>
                  </a:cubicBezTo>
                  <a:cubicBezTo>
                    <a:pt x="6568" y="5054"/>
                    <a:pt x="6724" y="5049"/>
                    <a:pt x="6880" y="5041"/>
                  </a:cubicBezTo>
                  <a:cubicBezTo>
                    <a:pt x="8327" y="4955"/>
                    <a:pt x="11165" y="4381"/>
                    <a:pt x="11223" y="2461"/>
                  </a:cubicBezTo>
                  <a:cubicBezTo>
                    <a:pt x="11294" y="583"/>
                    <a:pt x="8643" y="67"/>
                    <a:pt x="7209" y="10"/>
                  </a:cubicBezTo>
                  <a:cubicBezTo>
                    <a:pt x="7063" y="4"/>
                    <a:pt x="6916" y="0"/>
                    <a:pt x="6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15"/>
            <p:cNvSpPr/>
            <p:nvPr/>
          </p:nvSpPr>
          <p:spPr>
            <a:xfrm>
              <a:off x="293702" y="2354204"/>
              <a:ext cx="40149" cy="44060"/>
            </a:xfrm>
            <a:custGeom>
              <a:avLst/>
              <a:gdLst/>
              <a:ahLst/>
              <a:cxnLst/>
              <a:rect l="l" t="t" r="r" b="b"/>
              <a:pathLst>
                <a:path w="616" h="676" extrusionOk="0">
                  <a:moveTo>
                    <a:pt x="616" y="0"/>
                  </a:moveTo>
                  <a:lnTo>
                    <a:pt x="616" y="0"/>
                  </a:lnTo>
                  <a:cubicBezTo>
                    <a:pt x="444" y="143"/>
                    <a:pt x="257" y="287"/>
                    <a:pt x="85" y="430"/>
                  </a:cubicBezTo>
                  <a:cubicBezTo>
                    <a:pt x="1" y="527"/>
                    <a:pt x="70" y="675"/>
                    <a:pt x="180" y="675"/>
                  </a:cubicBezTo>
                  <a:cubicBezTo>
                    <a:pt x="200" y="675"/>
                    <a:pt x="221" y="670"/>
                    <a:pt x="243" y="659"/>
                  </a:cubicBezTo>
                  <a:cubicBezTo>
                    <a:pt x="372" y="444"/>
                    <a:pt x="501" y="229"/>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15"/>
            <p:cNvSpPr/>
            <p:nvPr/>
          </p:nvSpPr>
          <p:spPr>
            <a:xfrm>
              <a:off x="15264" y="1365787"/>
              <a:ext cx="412965" cy="802531"/>
            </a:xfrm>
            <a:custGeom>
              <a:avLst/>
              <a:gdLst/>
              <a:ahLst/>
              <a:cxnLst/>
              <a:rect l="l" t="t" r="r" b="b"/>
              <a:pathLst>
                <a:path w="6336" h="12313" extrusionOk="0">
                  <a:moveTo>
                    <a:pt x="5719" y="3957"/>
                  </a:moveTo>
                  <a:lnTo>
                    <a:pt x="5719" y="3957"/>
                  </a:lnTo>
                  <a:cubicBezTo>
                    <a:pt x="5934" y="5276"/>
                    <a:pt x="5834" y="6623"/>
                    <a:pt x="5418" y="7884"/>
                  </a:cubicBezTo>
                  <a:cubicBezTo>
                    <a:pt x="5031" y="9174"/>
                    <a:pt x="4458" y="10593"/>
                    <a:pt x="3598" y="11697"/>
                  </a:cubicBezTo>
                  <a:cubicBezTo>
                    <a:pt x="4114" y="10392"/>
                    <a:pt x="4558" y="9059"/>
                    <a:pt x="4931" y="7698"/>
                  </a:cubicBezTo>
                  <a:cubicBezTo>
                    <a:pt x="5146" y="6995"/>
                    <a:pt x="5303" y="6265"/>
                    <a:pt x="5432" y="5534"/>
                  </a:cubicBezTo>
                  <a:cubicBezTo>
                    <a:pt x="5490" y="5003"/>
                    <a:pt x="5590" y="4487"/>
                    <a:pt x="5719" y="3957"/>
                  </a:cubicBezTo>
                  <a:close/>
                  <a:moveTo>
                    <a:pt x="430" y="6809"/>
                  </a:moveTo>
                  <a:lnTo>
                    <a:pt x="430" y="6809"/>
                  </a:lnTo>
                  <a:cubicBezTo>
                    <a:pt x="760" y="7583"/>
                    <a:pt x="1233" y="8328"/>
                    <a:pt x="1606" y="9088"/>
                  </a:cubicBezTo>
                  <a:cubicBezTo>
                    <a:pt x="2036" y="10005"/>
                    <a:pt x="2509" y="10894"/>
                    <a:pt x="3053" y="11740"/>
                  </a:cubicBezTo>
                  <a:cubicBezTo>
                    <a:pt x="2107" y="10665"/>
                    <a:pt x="1176" y="9504"/>
                    <a:pt x="731" y="8128"/>
                  </a:cubicBezTo>
                  <a:cubicBezTo>
                    <a:pt x="602" y="7698"/>
                    <a:pt x="502" y="7253"/>
                    <a:pt x="430" y="6809"/>
                  </a:cubicBezTo>
                  <a:close/>
                  <a:moveTo>
                    <a:pt x="2881" y="274"/>
                  </a:moveTo>
                  <a:lnTo>
                    <a:pt x="2881" y="274"/>
                  </a:lnTo>
                  <a:cubicBezTo>
                    <a:pt x="2738" y="2266"/>
                    <a:pt x="2752" y="4258"/>
                    <a:pt x="2910" y="6250"/>
                  </a:cubicBezTo>
                  <a:cubicBezTo>
                    <a:pt x="3068" y="8085"/>
                    <a:pt x="3526" y="9977"/>
                    <a:pt x="3325" y="11826"/>
                  </a:cubicBezTo>
                  <a:cubicBezTo>
                    <a:pt x="3325" y="11238"/>
                    <a:pt x="3068" y="10679"/>
                    <a:pt x="2939" y="10106"/>
                  </a:cubicBezTo>
                  <a:cubicBezTo>
                    <a:pt x="2709" y="9145"/>
                    <a:pt x="2480" y="8171"/>
                    <a:pt x="2279" y="7196"/>
                  </a:cubicBezTo>
                  <a:cubicBezTo>
                    <a:pt x="1907" y="5405"/>
                    <a:pt x="1505" y="3613"/>
                    <a:pt x="1247" y="1807"/>
                  </a:cubicBezTo>
                  <a:lnTo>
                    <a:pt x="1219" y="1764"/>
                  </a:lnTo>
                  <a:cubicBezTo>
                    <a:pt x="1491" y="1205"/>
                    <a:pt x="1921" y="746"/>
                    <a:pt x="2451" y="431"/>
                  </a:cubicBezTo>
                  <a:cubicBezTo>
                    <a:pt x="2580" y="345"/>
                    <a:pt x="2738" y="302"/>
                    <a:pt x="2881" y="274"/>
                  </a:cubicBezTo>
                  <a:close/>
                  <a:moveTo>
                    <a:pt x="1118" y="1979"/>
                  </a:moveTo>
                  <a:cubicBezTo>
                    <a:pt x="1161" y="3627"/>
                    <a:pt x="1677" y="5347"/>
                    <a:pt x="2021" y="6952"/>
                  </a:cubicBezTo>
                  <a:cubicBezTo>
                    <a:pt x="2380" y="8629"/>
                    <a:pt x="2881" y="10263"/>
                    <a:pt x="3225" y="11926"/>
                  </a:cubicBezTo>
                  <a:cubicBezTo>
                    <a:pt x="2767" y="11052"/>
                    <a:pt x="2279" y="10177"/>
                    <a:pt x="1849" y="9289"/>
                  </a:cubicBezTo>
                  <a:cubicBezTo>
                    <a:pt x="1391" y="8357"/>
                    <a:pt x="760" y="7440"/>
                    <a:pt x="387" y="6465"/>
                  </a:cubicBezTo>
                  <a:cubicBezTo>
                    <a:pt x="230" y="4932"/>
                    <a:pt x="473" y="3384"/>
                    <a:pt x="1118" y="1979"/>
                  </a:cubicBezTo>
                  <a:close/>
                  <a:moveTo>
                    <a:pt x="3066" y="0"/>
                  </a:moveTo>
                  <a:cubicBezTo>
                    <a:pt x="1579" y="0"/>
                    <a:pt x="474" y="2520"/>
                    <a:pt x="244" y="3842"/>
                  </a:cubicBezTo>
                  <a:cubicBezTo>
                    <a:pt x="0" y="5261"/>
                    <a:pt x="15" y="6823"/>
                    <a:pt x="531" y="8185"/>
                  </a:cubicBezTo>
                  <a:cubicBezTo>
                    <a:pt x="1104" y="9719"/>
                    <a:pt x="2093" y="10994"/>
                    <a:pt x="3240" y="12141"/>
                  </a:cubicBezTo>
                  <a:cubicBezTo>
                    <a:pt x="3211" y="12227"/>
                    <a:pt x="3254" y="12299"/>
                    <a:pt x="3340" y="12313"/>
                  </a:cubicBezTo>
                  <a:cubicBezTo>
                    <a:pt x="3383" y="11238"/>
                    <a:pt x="3397" y="10149"/>
                    <a:pt x="3383" y="9059"/>
                  </a:cubicBezTo>
                  <a:cubicBezTo>
                    <a:pt x="3268" y="8128"/>
                    <a:pt x="3111" y="7182"/>
                    <a:pt x="3039" y="6250"/>
                  </a:cubicBezTo>
                  <a:cubicBezTo>
                    <a:pt x="2910" y="4258"/>
                    <a:pt x="2881" y="2266"/>
                    <a:pt x="2967" y="259"/>
                  </a:cubicBezTo>
                  <a:cubicBezTo>
                    <a:pt x="3001" y="256"/>
                    <a:pt x="3035" y="254"/>
                    <a:pt x="3069" y="254"/>
                  </a:cubicBezTo>
                  <a:cubicBezTo>
                    <a:pt x="3640" y="254"/>
                    <a:pt x="4122" y="705"/>
                    <a:pt x="4501" y="1219"/>
                  </a:cubicBezTo>
                  <a:cubicBezTo>
                    <a:pt x="4286" y="1950"/>
                    <a:pt x="4314" y="2696"/>
                    <a:pt x="4257" y="3470"/>
                  </a:cubicBezTo>
                  <a:cubicBezTo>
                    <a:pt x="4185" y="4473"/>
                    <a:pt x="4028" y="5491"/>
                    <a:pt x="3884" y="6494"/>
                  </a:cubicBezTo>
                  <a:cubicBezTo>
                    <a:pt x="3741" y="7626"/>
                    <a:pt x="3583" y="8773"/>
                    <a:pt x="3483" y="9919"/>
                  </a:cubicBezTo>
                  <a:cubicBezTo>
                    <a:pt x="3497" y="10292"/>
                    <a:pt x="3512" y="10665"/>
                    <a:pt x="3512" y="11037"/>
                  </a:cubicBezTo>
                  <a:cubicBezTo>
                    <a:pt x="3712" y="9532"/>
                    <a:pt x="3899" y="8027"/>
                    <a:pt x="4085" y="6523"/>
                  </a:cubicBezTo>
                  <a:cubicBezTo>
                    <a:pt x="4200" y="5591"/>
                    <a:pt x="4357" y="4645"/>
                    <a:pt x="4415" y="3699"/>
                  </a:cubicBezTo>
                  <a:cubicBezTo>
                    <a:pt x="4472" y="2925"/>
                    <a:pt x="4429" y="2122"/>
                    <a:pt x="4615" y="1363"/>
                  </a:cubicBezTo>
                  <a:cubicBezTo>
                    <a:pt x="4701" y="1492"/>
                    <a:pt x="4802" y="1635"/>
                    <a:pt x="4873" y="1764"/>
                  </a:cubicBezTo>
                  <a:cubicBezTo>
                    <a:pt x="5246" y="2366"/>
                    <a:pt x="5504" y="3011"/>
                    <a:pt x="5662" y="3699"/>
                  </a:cubicBezTo>
                  <a:cubicBezTo>
                    <a:pt x="5174" y="4946"/>
                    <a:pt x="5117" y="6365"/>
                    <a:pt x="4773" y="7655"/>
                  </a:cubicBezTo>
                  <a:cubicBezTo>
                    <a:pt x="4386" y="9031"/>
                    <a:pt x="3942" y="10378"/>
                    <a:pt x="3526" y="11725"/>
                  </a:cubicBezTo>
                  <a:cubicBezTo>
                    <a:pt x="3526" y="11869"/>
                    <a:pt x="3526" y="12026"/>
                    <a:pt x="3526" y="12170"/>
                  </a:cubicBezTo>
                  <a:cubicBezTo>
                    <a:pt x="4787" y="10751"/>
                    <a:pt x="5604" y="8658"/>
                    <a:pt x="5934" y="6838"/>
                  </a:cubicBezTo>
                  <a:cubicBezTo>
                    <a:pt x="6335" y="4645"/>
                    <a:pt x="5991" y="2079"/>
                    <a:pt x="4228" y="517"/>
                  </a:cubicBezTo>
                  <a:cubicBezTo>
                    <a:pt x="3823" y="154"/>
                    <a:pt x="3432" y="0"/>
                    <a:pt x="3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15"/>
            <p:cNvSpPr/>
            <p:nvPr/>
          </p:nvSpPr>
          <p:spPr>
            <a:xfrm>
              <a:off x="232891" y="1957143"/>
              <a:ext cx="12253" cy="211175"/>
            </a:xfrm>
            <a:custGeom>
              <a:avLst/>
              <a:gdLst/>
              <a:ahLst/>
              <a:cxnLst/>
              <a:rect l="l" t="t" r="r" b="b"/>
              <a:pathLst>
                <a:path w="188" h="3240" extrusionOk="0">
                  <a:moveTo>
                    <a:pt x="44" y="1"/>
                  </a:moveTo>
                  <a:lnTo>
                    <a:pt x="44" y="1"/>
                  </a:lnTo>
                  <a:cubicBezTo>
                    <a:pt x="58" y="1076"/>
                    <a:pt x="44" y="2165"/>
                    <a:pt x="1" y="3240"/>
                  </a:cubicBezTo>
                  <a:cubicBezTo>
                    <a:pt x="44" y="3240"/>
                    <a:pt x="72" y="3226"/>
                    <a:pt x="101" y="3197"/>
                  </a:cubicBezTo>
                  <a:cubicBezTo>
                    <a:pt x="130" y="3168"/>
                    <a:pt x="158" y="3125"/>
                    <a:pt x="187" y="3097"/>
                  </a:cubicBezTo>
                  <a:cubicBezTo>
                    <a:pt x="187" y="2953"/>
                    <a:pt x="187" y="2796"/>
                    <a:pt x="187" y="2652"/>
                  </a:cubicBezTo>
                  <a:cubicBezTo>
                    <a:pt x="173" y="2681"/>
                    <a:pt x="173" y="2710"/>
                    <a:pt x="158" y="2738"/>
                  </a:cubicBezTo>
                  <a:lnTo>
                    <a:pt x="115" y="2796"/>
                  </a:lnTo>
                  <a:cubicBezTo>
                    <a:pt x="130" y="2566"/>
                    <a:pt x="158" y="2351"/>
                    <a:pt x="158" y="2122"/>
                  </a:cubicBezTo>
                  <a:cubicBezTo>
                    <a:pt x="173" y="2065"/>
                    <a:pt x="173" y="2022"/>
                    <a:pt x="173" y="1964"/>
                  </a:cubicBezTo>
                  <a:cubicBezTo>
                    <a:pt x="173" y="1592"/>
                    <a:pt x="158" y="1219"/>
                    <a:pt x="144" y="846"/>
                  </a:cubicBezTo>
                  <a:cubicBezTo>
                    <a:pt x="144" y="875"/>
                    <a:pt x="130" y="904"/>
                    <a:pt x="130" y="932"/>
                  </a:cubicBezTo>
                  <a:cubicBezTo>
                    <a:pt x="115" y="617"/>
                    <a:pt x="72" y="302"/>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15"/>
            <p:cNvSpPr/>
            <p:nvPr/>
          </p:nvSpPr>
          <p:spPr>
            <a:xfrm>
              <a:off x="437484" y="1116027"/>
              <a:ext cx="445684" cy="784216"/>
            </a:xfrm>
            <a:custGeom>
              <a:avLst/>
              <a:gdLst/>
              <a:ahLst/>
              <a:cxnLst/>
              <a:rect l="l" t="t" r="r" b="b"/>
              <a:pathLst>
                <a:path w="6838" h="12032" extrusionOk="0">
                  <a:moveTo>
                    <a:pt x="4643" y="173"/>
                  </a:moveTo>
                  <a:cubicBezTo>
                    <a:pt x="4871" y="173"/>
                    <a:pt x="5101" y="246"/>
                    <a:pt x="5289" y="379"/>
                  </a:cubicBezTo>
                  <a:cubicBezTo>
                    <a:pt x="5519" y="522"/>
                    <a:pt x="5719" y="737"/>
                    <a:pt x="5877" y="967"/>
                  </a:cubicBezTo>
                  <a:cubicBezTo>
                    <a:pt x="4730" y="4163"/>
                    <a:pt x="3656" y="7345"/>
                    <a:pt x="2308" y="10440"/>
                  </a:cubicBezTo>
                  <a:cubicBezTo>
                    <a:pt x="2652" y="9122"/>
                    <a:pt x="2781" y="7703"/>
                    <a:pt x="3054" y="6384"/>
                  </a:cubicBezTo>
                  <a:cubicBezTo>
                    <a:pt x="3269" y="5324"/>
                    <a:pt x="3541" y="4278"/>
                    <a:pt x="3784" y="3217"/>
                  </a:cubicBezTo>
                  <a:cubicBezTo>
                    <a:pt x="3928" y="2644"/>
                    <a:pt x="4071" y="2070"/>
                    <a:pt x="4186" y="1483"/>
                  </a:cubicBezTo>
                  <a:cubicBezTo>
                    <a:pt x="4272" y="1053"/>
                    <a:pt x="4286" y="608"/>
                    <a:pt x="4444" y="193"/>
                  </a:cubicBezTo>
                  <a:cubicBezTo>
                    <a:pt x="4509" y="180"/>
                    <a:pt x="4576" y="173"/>
                    <a:pt x="4643" y="173"/>
                  </a:cubicBezTo>
                  <a:close/>
                  <a:moveTo>
                    <a:pt x="5992" y="6800"/>
                  </a:moveTo>
                  <a:lnTo>
                    <a:pt x="5992" y="6800"/>
                  </a:lnTo>
                  <a:cubicBezTo>
                    <a:pt x="5963" y="6872"/>
                    <a:pt x="5949" y="6943"/>
                    <a:pt x="5934" y="7015"/>
                  </a:cubicBezTo>
                  <a:cubicBezTo>
                    <a:pt x="5562" y="8133"/>
                    <a:pt x="5031" y="9308"/>
                    <a:pt x="4128" y="10111"/>
                  </a:cubicBezTo>
                  <a:cubicBezTo>
                    <a:pt x="3613" y="10541"/>
                    <a:pt x="3068" y="10942"/>
                    <a:pt x="2495" y="11286"/>
                  </a:cubicBezTo>
                  <a:cubicBezTo>
                    <a:pt x="3928" y="10025"/>
                    <a:pt x="5117" y="8506"/>
                    <a:pt x="5992" y="6800"/>
                  </a:cubicBezTo>
                  <a:close/>
                  <a:moveTo>
                    <a:pt x="5992" y="1167"/>
                  </a:moveTo>
                  <a:cubicBezTo>
                    <a:pt x="6379" y="1913"/>
                    <a:pt x="6465" y="2873"/>
                    <a:pt x="6465" y="3633"/>
                  </a:cubicBezTo>
                  <a:cubicBezTo>
                    <a:pt x="6465" y="4464"/>
                    <a:pt x="6364" y="5309"/>
                    <a:pt x="6178" y="6126"/>
                  </a:cubicBezTo>
                  <a:cubicBezTo>
                    <a:pt x="5103" y="8276"/>
                    <a:pt x="3627" y="10025"/>
                    <a:pt x="1893" y="11659"/>
                  </a:cubicBezTo>
                  <a:lnTo>
                    <a:pt x="1878" y="11659"/>
                  </a:lnTo>
                  <a:cubicBezTo>
                    <a:pt x="1907" y="11601"/>
                    <a:pt x="1936" y="11544"/>
                    <a:pt x="1950" y="11501"/>
                  </a:cubicBezTo>
                  <a:cubicBezTo>
                    <a:pt x="3770" y="8291"/>
                    <a:pt x="4773" y="4636"/>
                    <a:pt x="5992" y="1167"/>
                  </a:cubicBezTo>
                  <a:close/>
                  <a:moveTo>
                    <a:pt x="2079" y="2271"/>
                  </a:moveTo>
                  <a:lnTo>
                    <a:pt x="2079" y="2271"/>
                  </a:lnTo>
                  <a:cubicBezTo>
                    <a:pt x="1950" y="3905"/>
                    <a:pt x="1921" y="5553"/>
                    <a:pt x="1792" y="7187"/>
                  </a:cubicBezTo>
                  <a:cubicBezTo>
                    <a:pt x="1678" y="8721"/>
                    <a:pt x="1520" y="10269"/>
                    <a:pt x="1620" y="11816"/>
                  </a:cubicBezTo>
                  <a:lnTo>
                    <a:pt x="1606" y="11831"/>
                  </a:lnTo>
                  <a:cubicBezTo>
                    <a:pt x="760" y="9796"/>
                    <a:pt x="201" y="7760"/>
                    <a:pt x="732" y="5553"/>
                  </a:cubicBezTo>
                  <a:cubicBezTo>
                    <a:pt x="975" y="4392"/>
                    <a:pt x="1434" y="3274"/>
                    <a:pt x="2079" y="2271"/>
                  </a:cubicBezTo>
                  <a:close/>
                  <a:moveTo>
                    <a:pt x="4637" y="1"/>
                  </a:moveTo>
                  <a:cubicBezTo>
                    <a:pt x="4548" y="1"/>
                    <a:pt x="4459" y="7"/>
                    <a:pt x="4372" y="21"/>
                  </a:cubicBezTo>
                  <a:cubicBezTo>
                    <a:pt x="2452" y="279"/>
                    <a:pt x="1133" y="3260"/>
                    <a:pt x="689" y="4779"/>
                  </a:cubicBezTo>
                  <a:cubicBezTo>
                    <a:pt x="1" y="7158"/>
                    <a:pt x="287" y="9724"/>
                    <a:pt x="1506" y="11902"/>
                  </a:cubicBezTo>
                  <a:cubicBezTo>
                    <a:pt x="1477" y="11945"/>
                    <a:pt x="1491" y="12003"/>
                    <a:pt x="1549" y="12031"/>
                  </a:cubicBezTo>
                  <a:cubicBezTo>
                    <a:pt x="1606" y="11874"/>
                    <a:pt x="1663" y="11716"/>
                    <a:pt x="1706" y="11558"/>
                  </a:cubicBezTo>
                  <a:cubicBezTo>
                    <a:pt x="1964" y="8391"/>
                    <a:pt x="1993" y="5209"/>
                    <a:pt x="2222" y="2056"/>
                  </a:cubicBezTo>
                  <a:cubicBezTo>
                    <a:pt x="2681" y="1411"/>
                    <a:pt x="3441" y="465"/>
                    <a:pt x="4272" y="221"/>
                  </a:cubicBezTo>
                  <a:lnTo>
                    <a:pt x="4272" y="221"/>
                  </a:lnTo>
                  <a:cubicBezTo>
                    <a:pt x="3999" y="967"/>
                    <a:pt x="3942" y="1827"/>
                    <a:pt x="3756" y="2601"/>
                  </a:cubicBezTo>
                  <a:cubicBezTo>
                    <a:pt x="3484" y="3647"/>
                    <a:pt x="3197" y="4693"/>
                    <a:pt x="2968" y="5754"/>
                  </a:cubicBezTo>
                  <a:cubicBezTo>
                    <a:pt x="2738" y="6814"/>
                    <a:pt x="2523" y="7861"/>
                    <a:pt x="2337" y="8921"/>
                  </a:cubicBezTo>
                  <a:cubicBezTo>
                    <a:pt x="2251" y="9409"/>
                    <a:pt x="2179" y="9882"/>
                    <a:pt x="2093" y="10355"/>
                  </a:cubicBezTo>
                  <a:cubicBezTo>
                    <a:pt x="2394" y="9351"/>
                    <a:pt x="2609" y="8319"/>
                    <a:pt x="2738" y="7273"/>
                  </a:cubicBezTo>
                  <a:cubicBezTo>
                    <a:pt x="2745" y="7252"/>
                    <a:pt x="2767" y="7241"/>
                    <a:pt x="2787" y="7241"/>
                  </a:cubicBezTo>
                  <a:cubicBezTo>
                    <a:pt x="2806" y="7241"/>
                    <a:pt x="2824" y="7252"/>
                    <a:pt x="2824" y="7273"/>
                  </a:cubicBezTo>
                  <a:cubicBezTo>
                    <a:pt x="2638" y="8893"/>
                    <a:pt x="2265" y="10483"/>
                    <a:pt x="1721" y="12017"/>
                  </a:cubicBezTo>
                  <a:cubicBezTo>
                    <a:pt x="4071" y="10971"/>
                    <a:pt x="5791" y="8864"/>
                    <a:pt x="6350" y="6356"/>
                  </a:cubicBezTo>
                  <a:cubicBezTo>
                    <a:pt x="6665" y="5051"/>
                    <a:pt x="6837" y="3676"/>
                    <a:pt x="6594" y="2343"/>
                  </a:cubicBezTo>
                  <a:cubicBezTo>
                    <a:pt x="6436" y="1540"/>
                    <a:pt x="6106" y="336"/>
                    <a:pt x="5189" y="78"/>
                  </a:cubicBezTo>
                  <a:cubicBezTo>
                    <a:pt x="5014" y="29"/>
                    <a:pt x="4825" y="1"/>
                    <a:pt x="4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15"/>
            <p:cNvSpPr/>
            <p:nvPr/>
          </p:nvSpPr>
          <p:spPr>
            <a:xfrm>
              <a:off x="538378" y="1587912"/>
              <a:ext cx="83232" cy="313634"/>
            </a:xfrm>
            <a:custGeom>
              <a:avLst/>
              <a:gdLst/>
              <a:ahLst/>
              <a:cxnLst/>
              <a:rect l="l" t="t" r="r" b="b"/>
              <a:pathLst>
                <a:path w="1277" h="4812" extrusionOk="0">
                  <a:moveTo>
                    <a:pt x="1239" y="1"/>
                  </a:moveTo>
                  <a:cubicBezTo>
                    <a:pt x="1219" y="1"/>
                    <a:pt x="1197" y="12"/>
                    <a:pt x="1190" y="33"/>
                  </a:cubicBezTo>
                  <a:cubicBezTo>
                    <a:pt x="1061" y="1079"/>
                    <a:pt x="846" y="2111"/>
                    <a:pt x="545" y="3115"/>
                  </a:cubicBezTo>
                  <a:cubicBezTo>
                    <a:pt x="459" y="3602"/>
                    <a:pt x="330" y="4075"/>
                    <a:pt x="144" y="4533"/>
                  </a:cubicBezTo>
                  <a:cubicBezTo>
                    <a:pt x="158" y="4462"/>
                    <a:pt x="158" y="4390"/>
                    <a:pt x="158" y="4318"/>
                  </a:cubicBezTo>
                  <a:lnTo>
                    <a:pt x="158" y="4318"/>
                  </a:lnTo>
                  <a:cubicBezTo>
                    <a:pt x="115" y="4476"/>
                    <a:pt x="58" y="4634"/>
                    <a:pt x="1" y="4791"/>
                  </a:cubicBezTo>
                  <a:cubicBezTo>
                    <a:pt x="21" y="4802"/>
                    <a:pt x="41" y="4812"/>
                    <a:pt x="61" y="4812"/>
                  </a:cubicBezTo>
                  <a:cubicBezTo>
                    <a:pt x="70" y="4812"/>
                    <a:pt x="78" y="4810"/>
                    <a:pt x="87" y="4806"/>
                  </a:cubicBezTo>
                  <a:lnTo>
                    <a:pt x="130" y="4806"/>
                  </a:lnTo>
                  <a:lnTo>
                    <a:pt x="130" y="4791"/>
                  </a:lnTo>
                  <a:cubicBezTo>
                    <a:pt x="144" y="4791"/>
                    <a:pt x="158" y="4777"/>
                    <a:pt x="173" y="4777"/>
                  </a:cubicBezTo>
                  <a:cubicBezTo>
                    <a:pt x="717" y="3243"/>
                    <a:pt x="1090" y="1653"/>
                    <a:pt x="1276" y="33"/>
                  </a:cubicBezTo>
                  <a:cubicBezTo>
                    <a:pt x="1276" y="12"/>
                    <a:pt x="1258"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04" name="Google Shape;904;p15"/>
          <p:cNvGrpSpPr/>
          <p:nvPr/>
        </p:nvGrpSpPr>
        <p:grpSpPr>
          <a:xfrm rot="10800000" flipH="1">
            <a:off x="10771861" y="6001944"/>
            <a:ext cx="1407740" cy="864205"/>
            <a:chOff x="5507185" y="2926"/>
            <a:chExt cx="2905352" cy="1783582"/>
          </a:xfrm>
        </p:grpSpPr>
        <p:sp>
          <p:nvSpPr>
            <p:cNvPr id="905" name="Google Shape;905;p15"/>
            <p:cNvSpPr/>
            <p:nvPr/>
          </p:nvSpPr>
          <p:spPr>
            <a:xfrm>
              <a:off x="7115831" y="597214"/>
              <a:ext cx="662399" cy="451093"/>
            </a:xfrm>
            <a:custGeom>
              <a:avLst/>
              <a:gdLst/>
              <a:ahLst/>
              <a:cxnLst/>
              <a:rect l="l" t="t" r="r" b="b"/>
              <a:pathLst>
                <a:path w="10163" h="6921" extrusionOk="0">
                  <a:moveTo>
                    <a:pt x="3117" y="289"/>
                  </a:moveTo>
                  <a:cubicBezTo>
                    <a:pt x="3305" y="289"/>
                    <a:pt x="3488" y="303"/>
                    <a:pt x="3656" y="327"/>
                  </a:cubicBezTo>
                  <a:cubicBezTo>
                    <a:pt x="4014" y="857"/>
                    <a:pt x="4516" y="1287"/>
                    <a:pt x="4946" y="1746"/>
                  </a:cubicBezTo>
                  <a:cubicBezTo>
                    <a:pt x="5562" y="2420"/>
                    <a:pt x="6149" y="3136"/>
                    <a:pt x="6766" y="3824"/>
                  </a:cubicBezTo>
                  <a:cubicBezTo>
                    <a:pt x="7540" y="4756"/>
                    <a:pt x="8400" y="5616"/>
                    <a:pt x="9317" y="6390"/>
                  </a:cubicBezTo>
                  <a:cubicBezTo>
                    <a:pt x="8041" y="5602"/>
                    <a:pt x="6809" y="4742"/>
                    <a:pt x="5634" y="3810"/>
                  </a:cubicBezTo>
                  <a:cubicBezTo>
                    <a:pt x="4286" y="2721"/>
                    <a:pt x="2867" y="1732"/>
                    <a:pt x="1448" y="743"/>
                  </a:cubicBezTo>
                  <a:cubicBezTo>
                    <a:pt x="1893" y="418"/>
                    <a:pt x="2533" y="289"/>
                    <a:pt x="3117" y="289"/>
                  </a:cubicBezTo>
                  <a:close/>
                  <a:moveTo>
                    <a:pt x="1620" y="3495"/>
                  </a:moveTo>
                  <a:lnTo>
                    <a:pt x="1620" y="3495"/>
                  </a:lnTo>
                  <a:cubicBezTo>
                    <a:pt x="2982" y="4269"/>
                    <a:pt x="4387" y="4957"/>
                    <a:pt x="5834" y="5573"/>
                  </a:cubicBezTo>
                  <a:cubicBezTo>
                    <a:pt x="6579" y="5874"/>
                    <a:pt x="7353" y="6118"/>
                    <a:pt x="8113" y="6404"/>
                  </a:cubicBezTo>
                  <a:cubicBezTo>
                    <a:pt x="8156" y="6418"/>
                    <a:pt x="8199" y="6433"/>
                    <a:pt x="8228" y="6447"/>
                  </a:cubicBezTo>
                  <a:cubicBezTo>
                    <a:pt x="6981" y="6232"/>
                    <a:pt x="5763" y="5903"/>
                    <a:pt x="4573" y="5473"/>
                  </a:cubicBezTo>
                  <a:cubicBezTo>
                    <a:pt x="3785" y="5186"/>
                    <a:pt x="3039" y="4856"/>
                    <a:pt x="2423" y="4297"/>
                  </a:cubicBezTo>
                  <a:cubicBezTo>
                    <a:pt x="2136" y="4054"/>
                    <a:pt x="1878" y="3781"/>
                    <a:pt x="1620" y="3495"/>
                  </a:cubicBezTo>
                  <a:close/>
                  <a:moveTo>
                    <a:pt x="1362" y="814"/>
                  </a:moveTo>
                  <a:cubicBezTo>
                    <a:pt x="2896" y="1961"/>
                    <a:pt x="4473" y="3079"/>
                    <a:pt x="5963" y="4283"/>
                  </a:cubicBezTo>
                  <a:cubicBezTo>
                    <a:pt x="6981" y="5100"/>
                    <a:pt x="8070" y="6060"/>
                    <a:pt x="9288" y="6605"/>
                  </a:cubicBezTo>
                  <a:cubicBezTo>
                    <a:pt x="9260" y="6605"/>
                    <a:pt x="9217" y="6605"/>
                    <a:pt x="9174" y="6590"/>
                  </a:cubicBezTo>
                  <a:cubicBezTo>
                    <a:pt x="7898" y="6175"/>
                    <a:pt x="6608" y="5759"/>
                    <a:pt x="5404" y="5186"/>
                  </a:cubicBezTo>
                  <a:cubicBezTo>
                    <a:pt x="4057" y="4555"/>
                    <a:pt x="2710" y="3882"/>
                    <a:pt x="1391" y="3194"/>
                  </a:cubicBezTo>
                  <a:cubicBezTo>
                    <a:pt x="1104" y="2821"/>
                    <a:pt x="918" y="2362"/>
                    <a:pt x="875" y="1904"/>
                  </a:cubicBezTo>
                  <a:cubicBezTo>
                    <a:pt x="861" y="1474"/>
                    <a:pt x="1033" y="1072"/>
                    <a:pt x="1362" y="814"/>
                  </a:cubicBezTo>
                  <a:close/>
                  <a:moveTo>
                    <a:pt x="3899" y="384"/>
                  </a:moveTo>
                  <a:lnTo>
                    <a:pt x="3899" y="384"/>
                  </a:lnTo>
                  <a:cubicBezTo>
                    <a:pt x="4802" y="571"/>
                    <a:pt x="5677" y="886"/>
                    <a:pt x="6479" y="1345"/>
                  </a:cubicBezTo>
                  <a:cubicBezTo>
                    <a:pt x="6780" y="1517"/>
                    <a:pt x="7067" y="1717"/>
                    <a:pt x="7353" y="1918"/>
                  </a:cubicBezTo>
                  <a:cubicBezTo>
                    <a:pt x="7454" y="2162"/>
                    <a:pt x="7583" y="2405"/>
                    <a:pt x="7740" y="2620"/>
                  </a:cubicBezTo>
                  <a:cubicBezTo>
                    <a:pt x="8056" y="3108"/>
                    <a:pt x="8342" y="3609"/>
                    <a:pt x="8586" y="4140"/>
                  </a:cubicBezTo>
                  <a:cubicBezTo>
                    <a:pt x="9030" y="4985"/>
                    <a:pt x="9446" y="5874"/>
                    <a:pt x="9962" y="6691"/>
                  </a:cubicBezTo>
                  <a:lnTo>
                    <a:pt x="9862" y="6676"/>
                  </a:lnTo>
                  <a:cubicBezTo>
                    <a:pt x="8672" y="5645"/>
                    <a:pt x="7554" y="4512"/>
                    <a:pt x="6536" y="3308"/>
                  </a:cubicBezTo>
                  <a:cubicBezTo>
                    <a:pt x="6106" y="2807"/>
                    <a:pt x="5691" y="2305"/>
                    <a:pt x="5247" y="1818"/>
                  </a:cubicBezTo>
                  <a:cubicBezTo>
                    <a:pt x="4817" y="1345"/>
                    <a:pt x="4301" y="900"/>
                    <a:pt x="3899" y="384"/>
                  </a:cubicBezTo>
                  <a:close/>
                  <a:moveTo>
                    <a:pt x="7454" y="2004"/>
                  </a:moveTo>
                  <a:lnTo>
                    <a:pt x="7454" y="2004"/>
                  </a:lnTo>
                  <a:cubicBezTo>
                    <a:pt x="8041" y="2448"/>
                    <a:pt x="8543" y="2993"/>
                    <a:pt x="8930" y="3624"/>
                  </a:cubicBezTo>
                  <a:cubicBezTo>
                    <a:pt x="9503" y="4584"/>
                    <a:pt x="9790" y="5630"/>
                    <a:pt x="10091" y="6705"/>
                  </a:cubicBezTo>
                  <a:lnTo>
                    <a:pt x="10048" y="6691"/>
                  </a:lnTo>
                  <a:cubicBezTo>
                    <a:pt x="9675" y="5788"/>
                    <a:pt x="9159" y="4942"/>
                    <a:pt x="8701" y="4082"/>
                  </a:cubicBezTo>
                  <a:cubicBezTo>
                    <a:pt x="8342" y="3394"/>
                    <a:pt x="7783" y="2721"/>
                    <a:pt x="7454" y="2004"/>
                  </a:cubicBezTo>
                  <a:close/>
                  <a:moveTo>
                    <a:pt x="2895" y="1"/>
                  </a:moveTo>
                  <a:cubicBezTo>
                    <a:pt x="1955" y="1"/>
                    <a:pt x="1114" y="324"/>
                    <a:pt x="703" y="1273"/>
                  </a:cubicBezTo>
                  <a:cubicBezTo>
                    <a:pt x="1" y="2893"/>
                    <a:pt x="2366" y="4813"/>
                    <a:pt x="3627" y="5372"/>
                  </a:cubicBezTo>
                  <a:cubicBezTo>
                    <a:pt x="5562" y="6189"/>
                    <a:pt x="7626" y="6719"/>
                    <a:pt x="9718" y="6920"/>
                  </a:cubicBezTo>
                  <a:cubicBezTo>
                    <a:pt x="9862" y="6834"/>
                    <a:pt x="10019" y="6748"/>
                    <a:pt x="10163" y="6676"/>
                  </a:cubicBezTo>
                  <a:cubicBezTo>
                    <a:pt x="9962" y="4211"/>
                    <a:pt x="8486" y="2033"/>
                    <a:pt x="6264" y="943"/>
                  </a:cubicBezTo>
                  <a:cubicBezTo>
                    <a:pt x="5431" y="519"/>
                    <a:pt x="4084" y="1"/>
                    <a:pt x="2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15"/>
            <p:cNvSpPr/>
            <p:nvPr/>
          </p:nvSpPr>
          <p:spPr>
            <a:xfrm>
              <a:off x="7468115" y="251187"/>
              <a:ext cx="812698" cy="421112"/>
            </a:xfrm>
            <a:custGeom>
              <a:avLst/>
              <a:gdLst/>
              <a:ahLst/>
              <a:cxnLst/>
              <a:rect l="l" t="t" r="r" b="b"/>
              <a:pathLst>
                <a:path w="12469" h="6461" extrusionOk="0">
                  <a:moveTo>
                    <a:pt x="1174" y="1652"/>
                  </a:moveTo>
                  <a:cubicBezTo>
                    <a:pt x="3138" y="2139"/>
                    <a:pt x="5059" y="2727"/>
                    <a:pt x="6951" y="3415"/>
                  </a:cubicBezTo>
                  <a:cubicBezTo>
                    <a:pt x="8126" y="3859"/>
                    <a:pt x="9272" y="4461"/>
                    <a:pt x="10462" y="4905"/>
                  </a:cubicBezTo>
                  <a:cubicBezTo>
                    <a:pt x="9287" y="4676"/>
                    <a:pt x="8111" y="4490"/>
                    <a:pt x="6936" y="4303"/>
                  </a:cubicBezTo>
                  <a:cubicBezTo>
                    <a:pt x="5933" y="4160"/>
                    <a:pt x="4901" y="4031"/>
                    <a:pt x="3912" y="3816"/>
                  </a:cubicBezTo>
                  <a:cubicBezTo>
                    <a:pt x="3174" y="3649"/>
                    <a:pt x="2476" y="3414"/>
                    <a:pt x="1727" y="3414"/>
                  </a:cubicBezTo>
                  <a:cubicBezTo>
                    <a:pt x="1706" y="3414"/>
                    <a:pt x="1684" y="3414"/>
                    <a:pt x="1662" y="3415"/>
                  </a:cubicBezTo>
                  <a:cubicBezTo>
                    <a:pt x="1260" y="2870"/>
                    <a:pt x="945" y="2239"/>
                    <a:pt x="1174" y="1652"/>
                  </a:cubicBezTo>
                  <a:close/>
                  <a:moveTo>
                    <a:pt x="8226" y="1050"/>
                  </a:moveTo>
                  <a:lnTo>
                    <a:pt x="8226" y="1050"/>
                  </a:lnTo>
                  <a:cubicBezTo>
                    <a:pt x="8627" y="1250"/>
                    <a:pt x="9029" y="1465"/>
                    <a:pt x="9416" y="1723"/>
                  </a:cubicBezTo>
                  <a:cubicBezTo>
                    <a:pt x="10620" y="2540"/>
                    <a:pt x="11465" y="3759"/>
                    <a:pt x="12254" y="4991"/>
                  </a:cubicBezTo>
                  <a:cubicBezTo>
                    <a:pt x="11580" y="4217"/>
                    <a:pt x="10863" y="3501"/>
                    <a:pt x="10089" y="2841"/>
                  </a:cubicBezTo>
                  <a:cubicBezTo>
                    <a:pt x="9473" y="2268"/>
                    <a:pt x="8885" y="1594"/>
                    <a:pt x="8226" y="1050"/>
                  </a:cubicBezTo>
                  <a:close/>
                  <a:moveTo>
                    <a:pt x="4554" y="260"/>
                  </a:moveTo>
                  <a:cubicBezTo>
                    <a:pt x="4839" y="260"/>
                    <a:pt x="5122" y="275"/>
                    <a:pt x="5403" y="304"/>
                  </a:cubicBezTo>
                  <a:cubicBezTo>
                    <a:pt x="6263" y="376"/>
                    <a:pt x="7108" y="591"/>
                    <a:pt x="7911" y="921"/>
                  </a:cubicBezTo>
                  <a:cubicBezTo>
                    <a:pt x="8742" y="1551"/>
                    <a:pt x="9444" y="2426"/>
                    <a:pt x="10218" y="3128"/>
                  </a:cubicBezTo>
                  <a:cubicBezTo>
                    <a:pt x="10964" y="3802"/>
                    <a:pt x="11652" y="4518"/>
                    <a:pt x="12383" y="5206"/>
                  </a:cubicBezTo>
                  <a:cubicBezTo>
                    <a:pt x="10863" y="4404"/>
                    <a:pt x="9430" y="3458"/>
                    <a:pt x="7925" y="2641"/>
                  </a:cubicBezTo>
                  <a:cubicBezTo>
                    <a:pt x="6463" y="1852"/>
                    <a:pt x="4944" y="863"/>
                    <a:pt x="3353" y="347"/>
                  </a:cubicBezTo>
                  <a:cubicBezTo>
                    <a:pt x="3754" y="289"/>
                    <a:pt x="4156" y="260"/>
                    <a:pt x="4554" y="260"/>
                  </a:cubicBezTo>
                  <a:close/>
                  <a:moveTo>
                    <a:pt x="3124" y="390"/>
                  </a:moveTo>
                  <a:lnTo>
                    <a:pt x="3152" y="433"/>
                  </a:lnTo>
                  <a:cubicBezTo>
                    <a:pt x="4829" y="1193"/>
                    <a:pt x="6449" y="2082"/>
                    <a:pt x="8083" y="2956"/>
                  </a:cubicBezTo>
                  <a:cubicBezTo>
                    <a:pt x="8957" y="3415"/>
                    <a:pt x="9831" y="3916"/>
                    <a:pt x="10706" y="4418"/>
                  </a:cubicBezTo>
                  <a:cubicBezTo>
                    <a:pt x="11207" y="4705"/>
                    <a:pt x="11680" y="5120"/>
                    <a:pt x="12254" y="5278"/>
                  </a:cubicBezTo>
                  <a:cubicBezTo>
                    <a:pt x="10405" y="4948"/>
                    <a:pt x="8713" y="3959"/>
                    <a:pt x="6979" y="3300"/>
                  </a:cubicBezTo>
                  <a:cubicBezTo>
                    <a:pt x="5102" y="2583"/>
                    <a:pt x="3167" y="2010"/>
                    <a:pt x="1203" y="1580"/>
                  </a:cubicBezTo>
                  <a:cubicBezTo>
                    <a:pt x="1275" y="1437"/>
                    <a:pt x="1361" y="1308"/>
                    <a:pt x="1475" y="1207"/>
                  </a:cubicBezTo>
                  <a:cubicBezTo>
                    <a:pt x="1934" y="777"/>
                    <a:pt x="2507" y="491"/>
                    <a:pt x="3124" y="390"/>
                  </a:cubicBezTo>
                  <a:close/>
                  <a:moveTo>
                    <a:pt x="1776" y="3558"/>
                  </a:moveTo>
                  <a:cubicBezTo>
                    <a:pt x="2565" y="3601"/>
                    <a:pt x="3324" y="3859"/>
                    <a:pt x="4098" y="4031"/>
                  </a:cubicBezTo>
                  <a:cubicBezTo>
                    <a:pt x="5016" y="4246"/>
                    <a:pt x="5976" y="4361"/>
                    <a:pt x="6908" y="4504"/>
                  </a:cubicBezTo>
                  <a:cubicBezTo>
                    <a:pt x="8470" y="4762"/>
                    <a:pt x="10032" y="5006"/>
                    <a:pt x="11594" y="5264"/>
                  </a:cubicBezTo>
                  <a:cubicBezTo>
                    <a:pt x="11809" y="5321"/>
                    <a:pt x="12039" y="5364"/>
                    <a:pt x="12268" y="5407"/>
                  </a:cubicBezTo>
                  <a:lnTo>
                    <a:pt x="12196" y="5435"/>
                  </a:lnTo>
                  <a:cubicBezTo>
                    <a:pt x="10974" y="5447"/>
                    <a:pt x="9752" y="5500"/>
                    <a:pt x="8538" y="5500"/>
                  </a:cubicBezTo>
                  <a:cubicBezTo>
                    <a:pt x="8300" y="5500"/>
                    <a:pt x="8062" y="5498"/>
                    <a:pt x="7825" y="5493"/>
                  </a:cubicBezTo>
                  <a:cubicBezTo>
                    <a:pt x="6682" y="5469"/>
                    <a:pt x="5498" y="5207"/>
                    <a:pt x="4351" y="5207"/>
                  </a:cubicBezTo>
                  <a:cubicBezTo>
                    <a:pt x="4146" y="5207"/>
                    <a:pt x="3942" y="5215"/>
                    <a:pt x="3740" y="5235"/>
                  </a:cubicBezTo>
                  <a:cubicBezTo>
                    <a:pt x="3124" y="4891"/>
                    <a:pt x="2565" y="4447"/>
                    <a:pt x="2092" y="3931"/>
                  </a:cubicBezTo>
                  <a:cubicBezTo>
                    <a:pt x="1991" y="3816"/>
                    <a:pt x="1877" y="3687"/>
                    <a:pt x="1776" y="3558"/>
                  </a:cubicBezTo>
                  <a:close/>
                  <a:moveTo>
                    <a:pt x="3969" y="5364"/>
                  </a:moveTo>
                  <a:lnTo>
                    <a:pt x="3969" y="5364"/>
                  </a:lnTo>
                  <a:cubicBezTo>
                    <a:pt x="4514" y="5378"/>
                    <a:pt x="5044" y="5435"/>
                    <a:pt x="5589" y="5536"/>
                  </a:cubicBezTo>
                  <a:cubicBezTo>
                    <a:pt x="6320" y="5622"/>
                    <a:pt x="7065" y="5665"/>
                    <a:pt x="7810" y="5665"/>
                  </a:cubicBezTo>
                  <a:cubicBezTo>
                    <a:pt x="8050" y="5670"/>
                    <a:pt x="8290" y="5672"/>
                    <a:pt x="8530" y="5672"/>
                  </a:cubicBezTo>
                  <a:cubicBezTo>
                    <a:pt x="9709" y="5672"/>
                    <a:pt x="10886" y="5614"/>
                    <a:pt x="12053" y="5507"/>
                  </a:cubicBezTo>
                  <a:lnTo>
                    <a:pt x="12053" y="5507"/>
                  </a:lnTo>
                  <a:cubicBezTo>
                    <a:pt x="10749" y="6023"/>
                    <a:pt x="9215" y="6166"/>
                    <a:pt x="7839" y="6181"/>
                  </a:cubicBezTo>
                  <a:cubicBezTo>
                    <a:pt x="7748" y="6184"/>
                    <a:pt x="7657" y="6185"/>
                    <a:pt x="7567" y="6185"/>
                  </a:cubicBezTo>
                  <a:cubicBezTo>
                    <a:pt x="6325" y="6185"/>
                    <a:pt x="5091" y="5911"/>
                    <a:pt x="3969" y="5364"/>
                  </a:cubicBezTo>
                  <a:close/>
                  <a:moveTo>
                    <a:pt x="4795" y="1"/>
                  </a:moveTo>
                  <a:cubicBezTo>
                    <a:pt x="2952" y="1"/>
                    <a:pt x="1" y="721"/>
                    <a:pt x="1060" y="2942"/>
                  </a:cubicBezTo>
                  <a:cubicBezTo>
                    <a:pt x="2077" y="5092"/>
                    <a:pt x="4457" y="6152"/>
                    <a:pt x="6693" y="6396"/>
                  </a:cubicBezTo>
                  <a:cubicBezTo>
                    <a:pt x="7111" y="6438"/>
                    <a:pt x="7550" y="6460"/>
                    <a:pt x="7998" y="6460"/>
                  </a:cubicBezTo>
                  <a:cubicBezTo>
                    <a:pt x="9380" y="6460"/>
                    <a:pt x="10855" y="6248"/>
                    <a:pt x="12110" y="5751"/>
                  </a:cubicBezTo>
                  <a:cubicBezTo>
                    <a:pt x="12239" y="5536"/>
                    <a:pt x="12354" y="5307"/>
                    <a:pt x="12469" y="5077"/>
                  </a:cubicBezTo>
                  <a:cubicBezTo>
                    <a:pt x="11709" y="3730"/>
                    <a:pt x="10777" y="2483"/>
                    <a:pt x="9530" y="1537"/>
                  </a:cubicBezTo>
                  <a:cubicBezTo>
                    <a:pt x="8355" y="648"/>
                    <a:pt x="6850" y="204"/>
                    <a:pt x="5417" y="32"/>
                  </a:cubicBezTo>
                  <a:cubicBezTo>
                    <a:pt x="5233" y="12"/>
                    <a:pt x="5022" y="1"/>
                    <a:pt x="4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15"/>
            <p:cNvSpPr/>
            <p:nvPr/>
          </p:nvSpPr>
          <p:spPr>
            <a:xfrm>
              <a:off x="6730045" y="965076"/>
              <a:ext cx="819346" cy="386959"/>
            </a:xfrm>
            <a:custGeom>
              <a:avLst/>
              <a:gdLst/>
              <a:ahLst/>
              <a:cxnLst/>
              <a:rect l="l" t="t" r="r" b="b"/>
              <a:pathLst>
                <a:path w="12571" h="5937" extrusionOk="0">
                  <a:moveTo>
                    <a:pt x="5852" y="233"/>
                  </a:moveTo>
                  <a:cubicBezTo>
                    <a:pt x="6094" y="233"/>
                    <a:pt x="6337" y="241"/>
                    <a:pt x="6579" y="259"/>
                  </a:cubicBezTo>
                  <a:cubicBezTo>
                    <a:pt x="8858" y="359"/>
                    <a:pt x="10664" y="1491"/>
                    <a:pt x="12384" y="2881"/>
                  </a:cubicBezTo>
                  <a:lnTo>
                    <a:pt x="12369" y="2896"/>
                  </a:lnTo>
                  <a:cubicBezTo>
                    <a:pt x="10908" y="2365"/>
                    <a:pt x="9360" y="2064"/>
                    <a:pt x="7840" y="1749"/>
                  </a:cubicBezTo>
                  <a:cubicBezTo>
                    <a:pt x="6221" y="1405"/>
                    <a:pt x="4630" y="961"/>
                    <a:pt x="3010" y="631"/>
                  </a:cubicBezTo>
                  <a:cubicBezTo>
                    <a:pt x="3937" y="368"/>
                    <a:pt x="4892" y="233"/>
                    <a:pt x="5852" y="233"/>
                  </a:cubicBezTo>
                  <a:close/>
                  <a:moveTo>
                    <a:pt x="2767" y="717"/>
                  </a:moveTo>
                  <a:cubicBezTo>
                    <a:pt x="5948" y="1391"/>
                    <a:pt x="9102" y="2294"/>
                    <a:pt x="12298" y="2953"/>
                  </a:cubicBezTo>
                  <a:cubicBezTo>
                    <a:pt x="12103" y="2970"/>
                    <a:pt x="11908" y="2978"/>
                    <a:pt x="11713" y="2978"/>
                  </a:cubicBezTo>
                  <a:cubicBezTo>
                    <a:pt x="10933" y="2978"/>
                    <a:pt x="10154" y="2858"/>
                    <a:pt x="9374" y="2767"/>
                  </a:cubicBezTo>
                  <a:cubicBezTo>
                    <a:pt x="8299" y="2652"/>
                    <a:pt x="7210" y="2552"/>
                    <a:pt x="6135" y="2480"/>
                  </a:cubicBezTo>
                  <a:cubicBezTo>
                    <a:pt x="5045" y="2394"/>
                    <a:pt x="3942" y="2380"/>
                    <a:pt x="2853" y="2337"/>
                  </a:cubicBezTo>
                  <a:cubicBezTo>
                    <a:pt x="2145" y="2311"/>
                    <a:pt x="1380" y="2158"/>
                    <a:pt x="661" y="2158"/>
                  </a:cubicBezTo>
                  <a:cubicBezTo>
                    <a:pt x="579" y="2158"/>
                    <a:pt x="497" y="2160"/>
                    <a:pt x="416" y="2165"/>
                  </a:cubicBezTo>
                  <a:cubicBezTo>
                    <a:pt x="875" y="1448"/>
                    <a:pt x="2007" y="975"/>
                    <a:pt x="2767" y="717"/>
                  </a:cubicBezTo>
                  <a:close/>
                  <a:moveTo>
                    <a:pt x="475" y="2318"/>
                  </a:moveTo>
                  <a:cubicBezTo>
                    <a:pt x="871" y="2318"/>
                    <a:pt x="1265" y="2413"/>
                    <a:pt x="1649" y="2451"/>
                  </a:cubicBezTo>
                  <a:cubicBezTo>
                    <a:pt x="2251" y="2509"/>
                    <a:pt x="2853" y="2523"/>
                    <a:pt x="3455" y="2552"/>
                  </a:cubicBezTo>
                  <a:cubicBezTo>
                    <a:pt x="4544" y="2609"/>
                    <a:pt x="5633" y="2652"/>
                    <a:pt x="6722" y="2738"/>
                  </a:cubicBezTo>
                  <a:cubicBezTo>
                    <a:pt x="8070" y="2853"/>
                    <a:pt x="9474" y="3125"/>
                    <a:pt x="10850" y="3168"/>
                  </a:cubicBezTo>
                  <a:cubicBezTo>
                    <a:pt x="7468" y="3598"/>
                    <a:pt x="4085" y="3727"/>
                    <a:pt x="674" y="3928"/>
                  </a:cubicBezTo>
                  <a:cubicBezTo>
                    <a:pt x="488" y="3713"/>
                    <a:pt x="344" y="3469"/>
                    <a:pt x="273" y="3197"/>
                  </a:cubicBezTo>
                  <a:cubicBezTo>
                    <a:pt x="172" y="2910"/>
                    <a:pt x="201" y="2595"/>
                    <a:pt x="330" y="2322"/>
                  </a:cubicBezTo>
                  <a:cubicBezTo>
                    <a:pt x="378" y="2319"/>
                    <a:pt x="427" y="2318"/>
                    <a:pt x="475" y="2318"/>
                  </a:cubicBezTo>
                  <a:close/>
                  <a:moveTo>
                    <a:pt x="11610" y="3598"/>
                  </a:moveTo>
                  <a:lnTo>
                    <a:pt x="11610" y="3598"/>
                  </a:lnTo>
                  <a:cubicBezTo>
                    <a:pt x="11108" y="4042"/>
                    <a:pt x="10578" y="4458"/>
                    <a:pt x="10005" y="4831"/>
                  </a:cubicBezTo>
                  <a:cubicBezTo>
                    <a:pt x="8973" y="5476"/>
                    <a:pt x="7697" y="5662"/>
                    <a:pt x="6507" y="5691"/>
                  </a:cubicBezTo>
                  <a:cubicBezTo>
                    <a:pt x="6484" y="5695"/>
                    <a:pt x="6460" y="5697"/>
                    <a:pt x="6436" y="5697"/>
                  </a:cubicBezTo>
                  <a:cubicBezTo>
                    <a:pt x="6388" y="5697"/>
                    <a:pt x="6340" y="5691"/>
                    <a:pt x="6292" y="5691"/>
                  </a:cubicBezTo>
                  <a:cubicBezTo>
                    <a:pt x="8170" y="5332"/>
                    <a:pt x="9976" y="4616"/>
                    <a:pt x="11610" y="3598"/>
                  </a:cubicBezTo>
                  <a:close/>
                  <a:moveTo>
                    <a:pt x="5819" y="1"/>
                  </a:moveTo>
                  <a:cubicBezTo>
                    <a:pt x="4229" y="1"/>
                    <a:pt x="975" y="431"/>
                    <a:pt x="187" y="2208"/>
                  </a:cubicBezTo>
                  <a:lnTo>
                    <a:pt x="172" y="2222"/>
                  </a:lnTo>
                  <a:cubicBezTo>
                    <a:pt x="72" y="2466"/>
                    <a:pt x="15" y="2752"/>
                    <a:pt x="0" y="3025"/>
                  </a:cubicBezTo>
                  <a:cubicBezTo>
                    <a:pt x="0" y="3971"/>
                    <a:pt x="1075" y="4644"/>
                    <a:pt x="1806" y="5017"/>
                  </a:cubicBezTo>
                  <a:cubicBezTo>
                    <a:pt x="3025" y="5633"/>
                    <a:pt x="4401" y="5863"/>
                    <a:pt x="5762" y="5920"/>
                  </a:cubicBezTo>
                  <a:cubicBezTo>
                    <a:pt x="5934" y="5931"/>
                    <a:pt x="6105" y="5936"/>
                    <a:pt x="6276" y="5936"/>
                  </a:cubicBezTo>
                  <a:cubicBezTo>
                    <a:pt x="8604" y="5936"/>
                    <a:pt x="10850" y="4945"/>
                    <a:pt x="12412" y="3182"/>
                  </a:cubicBezTo>
                  <a:lnTo>
                    <a:pt x="12412" y="3182"/>
                  </a:lnTo>
                  <a:cubicBezTo>
                    <a:pt x="12369" y="3197"/>
                    <a:pt x="12326" y="3211"/>
                    <a:pt x="12298" y="3225"/>
                  </a:cubicBezTo>
                  <a:cubicBezTo>
                    <a:pt x="12282" y="3231"/>
                    <a:pt x="12267" y="3233"/>
                    <a:pt x="12252" y="3233"/>
                  </a:cubicBezTo>
                  <a:cubicBezTo>
                    <a:pt x="12184" y="3233"/>
                    <a:pt x="12126" y="3184"/>
                    <a:pt x="12126" y="3125"/>
                  </a:cubicBezTo>
                  <a:cubicBezTo>
                    <a:pt x="10062" y="4329"/>
                    <a:pt x="7955" y="5261"/>
                    <a:pt x="5576" y="5691"/>
                  </a:cubicBezTo>
                  <a:cubicBezTo>
                    <a:pt x="4730" y="5633"/>
                    <a:pt x="3899" y="5504"/>
                    <a:pt x="3082" y="5261"/>
                  </a:cubicBezTo>
                  <a:cubicBezTo>
                    <a:pt x="2351" y="5046"/>
                    <a:pt x="1448" y="4687"/>
                    <a:pt x="846" y="4100"/>
                  </a:cubicBezTo>
                  <a:cubicBezTo>
                    <a:pt x="4530" y="3899"/>
                    <a:pt x="8356" y="3971"/>
                    <a:pt x="11968" y="3125"/>
                  </a:cubicBezTo>
                  <a:cubicBezTo>
                    <a:pt x="12011" y="3125"/>
                    <a:pt x="12068" y="3111"/>
                    <a:pt x="12126" y="3111"/>
                  </a:cubicBezTo>
                  <a:cubicBezTo>
                    <a:pt x="12126" y="3068"/>
                    <a:pt x="12154" y="3025"/>
                    <a:pt x="12183" y="3010"/>
                  </a:cubicBezTo>
                  <a:lnTo>
                    <a:pt x="12570" y="2824"/>
                  </a:lnTo>
                  <a:cubicBezTo>
                    <a:pt x="12550" y="2814"/>
                    <a:pt x="12530" y="2804"/>
                    <a:pt x="12509" y="2804"/>
                  </a:cubicBezTo>
                  <a:cubicBezTo>
                    <a:pt x="12501" y="2804"/>
                    <a:pt x="12493" y="2806"/>
                    <a:pt x="12484" y="2810"/>
                  </a:cubicBezTo>
                  <a:cubicBezTo>
                    <a:pt x="10736" y="1018"/>
                    <a:pt x="8328"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15"/>
            <p:cNvSpPr/>
            <p:nvPr/>
          </p:nvSpPr>
          <p:spPr>
            <a:xfrm>
              <a:off x="7627800" y="1229436"/>
              <a:ext cx="390544" cy="557072"/>
            </a:xfrm>
            <a:custGeom>
              <a:avLst/>
              <a:gdLst/>
              <a:ahLst/>
              <a:cxnLst/>
              <a:rect l="l" t="t" r="r" b="b"/>
              <a:pathLst>
                <a:path w="5992" h="8547" extrusionOk="0">
                  <a:moveTo>
                    <a:pt x="3684" y="1248"/>
                  </a:moveTo>
                  <a:lnTo>
                    <a:pt x="3626" y="1334"/>
                  </a:lnTo>
                  <a:cubicBezTo>
                    <a:pt x="3268" y="1893"/>
                    <a:pt x="2881" y="2423"/>
                    <a:pt x="2537" y="2996"/>
                  </a:cubicBezTo>
                  <a:cubicBezTo>
                    <a:pt x="1878" y="4100"/>
                    <a:pt x="1304" y="5232"/>
                    <a:pt x="774" y="6407"/>
                  </a:cubicBezTo>
                  <a:cubicBezTo>
                    <a:pt x="803" y="6092"/>
                    <a:pt x="846" y="5791"/>
                    <a:pt x="903" y="5490"/>
                  </a:cubicBezTo>
                  <a:cubicBezTo>
                    <a:pt x="1075" y="4831"/>
                    <a:pt x="1347" y="4214"/>
                    <a:pt x="1749" y="3670"/>
                  </a:cubicBezTo>
                  <a:cubicBezTo>
                    <a:pt x="2322" y="2810"/>
                    <a:pt x="2967" y="1993"/>
                    <a:pt x="3684" y="1248"/>
                  </a:cubicBezTo>
                  <a:close/>
                  <a:moveTo>
                    <a:pt x="4687" y="244"/>
                  </a:moveTo>
                  <a:cubicBezTo>
                    <a:pt x="4759" y="1033"/>
                    <a:pt x="4916" y="1807"/>
                    <a:pt x="5045" y="2581"/>
                  </a:cubicBezTo>
                  <a:cubicBezTo>
                    <a:pt x="5131" y="3053"/>
                    <a:pt x="5188" y="3526"/>
                    <a:pt x="5217" y="3999"/>
                  </a:cubicBezTo>
                  <a:cubicBezTo>
                    <a:pt x="5231" y="4214"/>
                    <a:pt x="5260" y="4429"/>
                    <a:pt x="5303" y="4644"/>
                  </a:cubicBezTo>
                  <a:cubicBezTo>
                    <a:pt x="5231" y="4917"/>
                    <a:pt x="5131" y="5189"/>
                    <a:pt x="5017" y="5447"/>
                  </a:cubicBezTo>
                  <a:cubicBezTo>
                    <a:pt x="4716" y="6135"/>
                    <a:pt x="4300" y="6780"/>
                    <a:pt x="3798" y="7339"/>
                  </a:cubicBezTo>
                  <a:cubicBezTo>
                    <a:pt x="3813" y="6809"/>
                    <a:pt x="3927" y="6264"/>
                    <a:pt x="3970" y="5748"/>
                  </a:cubicBezTo>
                  <a:cubicBezTo>
                    <a:pt x="4028" y="5203"/>
                    <a:pt x="4056" y="4673"/>
                    <a:pt x="4099" y="4143"/>
                  </a:cubicBezTo>
                  <a:cubicBezTo>
                    <a:pt x="4171" y="2838"/>
                    <a:pt x="4357" y="1563"/>
                    <a:pt x="4644" y="302"/>
                  </a:cubicBezTo>
                  <a:lnTo>
                    <a:pt x="4687" y="244"/>
                  </a:lnTo>
                  <a:close/>
                  <a:moveTo>
                    <a:pt x="4300" y="617"/>
                  </a:moveTo>
                  <a:lnTo>
                    <a:pt x="4300" y="617"/>
                  </a:lnTo>
                  <a:cubicBezTo>
                    <a:pt x="3770" y="1577"/>
                    <a:pt x="3512" y="2738"/>
                    <a:pt x="3239" y="3770"/>
                  </a:cubicBezTo>
                  <a:cubicBezTo>
                    <a:pt x="2852" y="5289"/>
                    <a:pt x="2365" y="6780"/>
                    <a:pt x="1906" y="8299"/>
                  </a:cubicBezTo>
                  <a:cubicBezTo>
                    <a:pt x="1577" y="8271"/>
                    <a:pt x="1261" y="8099"/>
                    <a:pt x="1075" y="7812"/>
                  </a:cubicBezTo>
                  <a:cubicBezTo>
                    <a:pt x="860" y="7482"/>
                    <a:pt x="760" y="7110"/>
                    <a:pt x="774" y="6723"/>
                  </a:cubicBezTo>
                  <a:cubicBezTo>
                    <a:pt x="1304" y="5619"/>
                    <a:pt x="1863" y="4530"/>
                    <a:pt x="2437" y="3455"/>
                  </a:cubicBezTo>
                  <a:cubicBezTo>
                    <a:pt x="2967" y="2495"/>
                    <a:pt x="3569" y="1577"/>
                    <a:pt x="4228" y="689"/>
                  </a:cubicBezTo>
                  <a:lnTo>
                    <a:pt x="4300" y="617"/>
                  </a:lnTo>
                  <a:close/>
                  <a:moveTo>
                    <a:pt x="4415" y="746"/>
                  </a:moveTo>
                  <a:lnTo>
                    <a:pt x="4415" y="746"/>
                  </a:lnTo>
                  <a:cubicBezTo>
                    <a:pt x="4200" y="1706"/>
                    <a:pt x="4056" y="2695"/>
                    <a:pt x="3999" y="3684"/>
                  </a:cubicBezTo>
                  <a:cubicBezTo>
                    <a:pt x="3927" y="4429"/>
                    <a:pt x="3884" y="5189"/>
                    <a:pt x="3813" y="5934"/>
                  </a:cubicBezTo>
                  <a:cubicBezTo>
                    <a:pt x="3755" y="6450"/>
                    <a:pt x="3641" y="6966"/>
                    <a:pt x="3655" y="7497"/>
                  </a:cubicBezTo>
                  <a:cubicBezTo>
                    <a:pt x="3254" y="7898"/>
                    <a:pt x="2609" y="8285"/>
                    <a:pt x="2007" y="8299"/>
                  </a:cubicBezTo>
                  <a:cubicBezTo>
                    <a:pt x="2451" y="6952"/>
                    <a:pt x="2895" y="5619"/>
                    <a:pt x="3268" y="4243"/>
                  </a:cubicBezTo>
                  <a:cubicBezTo>
                    <a:pt x="3583" y="3053"/>
                    <a:pt x="3970" y="1893"/>
                    <a:pt x="4415" y="746"/>
                  </a:cubicBezTo>
                  <a:close/>
                  <a:moveTo>
                    <a:pt x="4845" y="1"/>
                  </a:moveTo>
                  <a:cubicBezTo>
                    <a:pt x="4816" y="58"/>
                    <a:pt x="4802" y="115"/>
                    <a:pt x="4787" y="173"/>
                  </a:cubicBezTo>
                  <a:lnTo>
                    <a:pt x="4773" y="173"/>
                  </a:lnTo>
                  <a:cubicBezTo>
                    <a:pt x="5103" y="1018"/>
                    <a:pt x="5418" y="1850"/>
                    <a:pt x="5504" y="2752"/>
                  </a:cubicBezTo>
                  <a:cubicBezTo>
                    <a:pt x="5561" y="3354"/>
                    <a:pt x="5504" y="3956"/>
                    <a:pt x="5332" y="4544"/>
                  </a:cubicBezTo>
                  <a:cubicBezTo>
                    <a:pt x="5203" y="3913"/>
                    <a:pt x="5231" y="3197"/>
                    <a:pt x="5145" y="2566"/>
                  </a:cubicBezTo>
                  <a:cubicBezTo>
                    <a:pt x="5031" y="1778"/>
                    <a:pt x="4945" y="975"/>
                    <a:pt x="4744" y="201"/>
                  </a:cubicBezTo>
                  <a:cubicBezTo>
                    <a:pt x="4731" y="215"/>
                    <a:pt x="4712" y="221"/>
                    <a:pt x="4693" y="221"/>
                  </a:cubicBezTo>
                  <a:cubicBezTo>
                    <a:pt x="4650" y="221"/>
                    <a:pt x="4605" y="189"/>
                    <a:pt x="4615" y="130"/>
                  </a:cubicBezTo>
                  <a:cubicBezTo>
                    <a:pt x="4615" y="101"/>
                    <a:pt x="4615" y="58"/>
                    <a:pt x="4630" y="29"/>
                  </a:cubicBezTo>
                  <a:lnTo>
                    <a:pt x="4630" y="29"/>
                  </a:lnTo>
                  <a:cubicBezTo>
                    <a:pt x="3268" y="1219"/>
                    <a:pt x="2093" y="2638"/>
                    <a:pt x="1175" y="4200"/>
                  </a:cubicBezTo>
                  <a:cubicBezTo>
                    <a:pt x="616" y="5175"/>
                    <a:pt x="0" y="7583"/>
                    <a:pt x="1261" y="8314"/>
                  </a:cubicBezTo>
                  <a:cubicBezTo>
                    <a:pt x="1540" y="8476"/>
                    <a:pt x="1816" y="8547"/>
                    <a:pt x="2085" y="8547"/>
                  </a:cubicBezTo>
                  <a:cubicBezTo>
                    <a:pt x="3406" y="8547"/>
                    <a:pt x="4562" y="6832"/>
                    <a:pt x="5074" y="5820"/>
                  </a:cubicBezTo>
                  <a:cubicBezTo>
                    <a:pt x="5991" y="4014"/>
                    <a:pt x="5905" y="1850"/>
                    <a:pt x="4816" y="130"/>
                  </a:cubicBezTo>
                  <a:lnTo>
                    <a:pt x="4830" y="130"/>
                  </a:lnTo>
                  <a:cubicBezTo>
                    <a:pt x="4859" y="87"/>
                    <a:pt x="4873" y="44"/>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15"/>
            <p:cNvSpPr/>
            <p:nvPr/>
          </p:nvSpPr>
          <p:spPr>
            <a:xfrm>
              <a:off x="5507185" y="787859"/>
              <a:ext cx="597938" cy="353914"/>
            </a:xfrm>
            <a:custGeom>
              <a:avLst/>
              <a:gdLst/>
              <a:ahLst/>
              <a:cxnLst/>
              <a:rect l="l" t="t" r="r" b="b"/>
              <a:pathLst>
                <a:path w="9174" h="5430" extrusionOk="0">
                  <a:moveTo>
                    <a:pt x="8400" y="1129"/>
                  </a:moveTo>
                  <a:lnTo>
                    <a:pt x="8400" y="1129"/>
                  </a:lnTo>
                  <a:cubicBezTo>
                    <a:pt x="7296" y="1659"/>
                    <a:pt x="6150" y="2118"/>
                    <a:pt x="4989" y="2519"/>
                  </a:cubicBezTo>
                  <a:cubicBezTo>
                    <a:pt x="3656" y="2978"/>
                    <a:pt x="2337" y="3508"/>
                    <a:pt x="1033" y="4052"/>
                  </a:cubicBezTo>
                  <a:cubicBezTo>
                    <a:pt x="1004" y="3450"/>
                    <a:pt x="1348" y="2777"/>
                    <a:pt x="1721" y="2361"/>
                  </a:cubicBezTo>
                  <a:cubicBezTo>
                    <a:pt x="2251" y="2333"/>
                    <a:pt x="2753" y="2189"/>
                    <a:pt x="3269" y="2089"/>
                  </a:cubicBezTo>
                  <a:cubicBezTo>
                    <a:pt x="4014" y="1960"/>
                    <a:pt x="4759" y="1874"/>
                    <a:pt x="5505" y="1745"/>
                  </a:cubicBezTo>
                  <a:cubicBezTo>
                    <a:pt x="6479" y="1630"/>
                    <a:pt x="7454" y="1415"/>
                    <a:pt x="8400" y="1129"/>
                  </a:cubicBezTo>
                  <a:close/>
                  <a:moveTo>
                    <a:pt x="7956" y="1903"/>
                  </a:moveTo>
                  <a:cubicBezTo>
                    <a:pt x="7253" y="2662"/>
                    <a:pt x="6494" y="3364"/>
                    <a:pt x="5662" y="3995"/>
                  </a:cubicBezTo>
                  <a:cubicBezTo>
                    <a:pt x="5146" y="4425"/>
                    <a:pt x="4559" y="4755"/>
                    <a:pt x="3914" y="4955"/>
                  </a:cubicBezTo>
                  <a:cubicBezTo>
                    <a:pt x="3613" y="5041"/>
                    <a:pt x="3312" y="5099"/>
                    <a:pt x="3011" y="5142"/>
                  </a:cubicBezTo>
                  <a:cubicBezTo>
                    <a:pt x="4143" y="4540"/>
                    <a:pt x="5232" y="3880"/>
                    <a:pt x="6293" y="3164"/>
                  </a:cubicBezTo>
                  <a:cubicBezTo>
                    <a:pt x="6838" y="2777"/>
                    <a:pt x="7339" y="2347"/>
                    <a:pt x="7870" y="1960"/>
                  </a:cubicBezTo>
                  <a:lnTo>
                    <a:pt x="7956" y="1903"/>
                  </a:lnTo>
                  <a:close/>
                  <a:moveTo>
                    <a:pt x="8529" y="1243"/>
                  </a:moveTo>
                  <a:lnTo>
                    <a:pt x="8472" y="1315"/>
                  </a:lnTo>
                  <a:cubicBezTo>
                    <a:pt x="7626" y="2032"/>
                    <a:pt x="6752" y="2691"/>
                    <a:pt x="5834" y="3293"/>
                  </a:cubicBezTo>
                  <a:cubicBezTo>
                    <a:pt x="4802" y="3938"/>
                    <a:pt x="3756" y="4568"/>
                    <a:pt x="2696" y="5170"/>
                  </a:cubicBezTo>
                  <a:cubicBezTo>
                    <a:pt x="2623" y="5178"/>
                    <a:pt x="2550" y="5182"/>
                    <a:pt x="2478" y="5182"/>
                  </a:cubicBezTo>
                  <a:cubicBezTo>
                    <a:pt x="2165" y="5182"/>
                    <a:pt x="1857" y="5107"/>
                    <a:pt x="1578" y="4955"/>
                  </a:cubicBezTo>
                  <a:cubicBezTo>
                    <a:pt x="1277" y="4783"/>
                    <a:pt x="1076" y="4482"/>
                    <a:pt x="1047" y="4153"/>
                  </a:cubicBezTo>
                  <a:cubicBezTo>
                    <a:pt x="2524" y="3594"/>
                    <a:pt x="3971" y="3006"/>
                    <a:pt x="5476" y="2505"/>
                  </a:cubicBezTo>
                  <a:cubicBezTo>
                    <a:pt x="6479" y="2175"/>
                    <a:pt x="7612" y="1831"/>
                    <a:pt x="8529" y="1243"/>
                  </a:cubicBezTo>
                  <a:close/>
                  <a:moveTo>
                    <a:pt x="6264" y="0"/>
                  </a:moveTo>
                  <a:cubicBezTo>
                    <a:pt x="5234" y="0"/>
                    <a:pt x="4207" y="278"/>
                    <a:pt x="3297" y="828"/>
                  </a:cubicBezTo>
                  <a:cubicBezTo>
                    <a:pt x="2122" y="1516"/>
                    <a:pt x="1" y="3221"/>
                    <a:pt x="1076" y="4798"/>
                  </a:cubicBezTo>
                  <a:cubicBezTo>
                    <a:pt x="1383" y="5259"/>
                    <a:pt x="1920" y="5430"/>
                    <a:pt x="2517" y="5430"/>
                  </a:cubicBezTo>
                  <a:cubicBezTo>
                    <a:pt x="3480" y="5430"/>
                    <a:pt x="4600" y="4986"/>
                    <a:pt x="5175" y="4597"/>
                  </a:cubicBezTo>
                  <a:cubicBezTo>
                    <a:pt x="6680" y="3565"/>
                    <a:pt x="8013" y="2304"/>
                    <a:pt x="9117" y="856"/>
                  </a:cubicBezTo>
                  <a:lnTo>
                    <a:pt x="9145" y="828"/>
                  </a:lnTo>
                  <a:lnTo>
                    <a:pt x="9145" y="813"/>
                  </a:lnTo>
                  <a:cubicBezTo>
                    <a:pt x="9174" y="785"/>
                    <a:pt x="9174" y="756"/>
                    <a:pt x="9160" y="713"/>
                  </a:cubicBezTo>
                  <a:lnTo>
                    <a:pt x="9160" y="713"/>
                  </a:lnTo>
                  <a:cubicBezTo>
                    <a:pt x="9059" y="813"/>
                    <a:pt x="8959" y="914"/>
                    <a:pt x="8859" y="1014"/>
                  </a:cubicBezTo>
                  <a:cubicBezTo>
                    <a:pt x="8842" y="1027"/>
                    <a:pt x="8823" y="1033"/>
                    <a:pt x="8805" y="1033"/>
                  </a:cubicBezTo>
                  <a:cubicBezTo>
                    <a:pt x="8742" y="1033"/>
                    <a:pt x="8679" y="969"/>
                    <a:pt x="8701" y="914"/>
                  </a:cubicBezTo>
                  <a:lnTo>
                    <a:pt x="8701" y="914"/>
                  </a:lnTo>
                  <a:cubicBezTo>
                    <a:pt x="7497" y="1258"/>
                    <a:pt x="6279" y="1516"/>
                    <a:pt x="5046" y="1673"/>
                  </a:cubicBezTo>
                  <a:cubicBezTo>
                    <a:pt x="4516" y="1759"/>
                    <a:pt x="3971" y="1817"/>
                    <a:pt x="3441" y="1917"/>
                  </a:cubicBezTo>
                  <a:cubicBezTo>
                    <a:pt x="2925" y="2003"/>
                    <a:pt x="2395" y="2161"/>
                    <a:pt x="1879" y="2204"/>
                  </a:cubicBezTo>
                  <a:cubicBezTo>
                    <a:pt x="2595" y="1458"/>
                    <a:pt x="3469" y="871"/>
                    <a:pt x="4444" y="512"/>
                  </a:cubicBezTo>
                  <a:cubicBezTo>
                    <a:pt x="4659" y="541"/>
                    <a:pt x="4888" y="555"/>
                    <a:pt x="5103" y="555"/>
                  </a:cubicBezTo>
                  <a:cubicBezTo>
                    <a:pt x="5185" y="553"/>
                    <a:pt x="5266" y="552"/>
                    <a:pt x="5347" y="552"/>
                  </a:cubicBezTo>
                  <a:cubicBezTo>
                    <a:pt x="5739" y="552"/>
                    <a:pt x="6130" y="579"/>
                    <a:pt x="6522" y="627"/>
                  </a:cubicBezTo>
                  <a:cubicBezTo>
                    <a:pt x="7268" y="699"/>
                    <a:pt x="8013" y="799"/>
                    <a:pt x="8758" y="813"/>
                  </a:cubicBezTo>
                  <a:cubicBezTo>
                    <a:pt x="8787" y="785"/>
                    <a:pt x="8801" y="770"/>
                    <a:pt x="8816" y="742"/>
                  </a:cubicBezTo>
                  <a:cubicBezTo>
                    <a:pt x="8070" y="613"/>
                    <a:pt x="7296" y="584"/>
                    <a:pt x="6537" y="527"/>
                  </a:cubicBezTo>
                  <a:cubicBezTo>
                    <a:pt x="6359" y="515"/>
                    <a:pt x="6174" y="512"/>
                    <a:pt x="5987" y="512"/>
                  </a:cubicBezTo>
                  <a:cubicBezTo>
                    <a:pt x="5802" y="512"/>
                    <a:pt x="5613" y="514"/>
                    <a:pt x="5426" y="514"/>
                  </a:cubicBezTo>
                  <a:cubicBezTo>
                    <a:pt x="5130" y="514"/>
                    <a:pt x="4836" y="507"/>
                    <a:pt x="4559" y="469"/>
                  </a:cubicBezTo>
                  <a:cubicBezTo>
                    <a:pt x="5083" y="281"/>
                    <a:pt x="5644" y="181"/>
                    <a:pt x="6208" y="181"/>
                  </a:cubicBezTo>
                  <a:cubicBezTo>
                    <a:pt x="6246" y="181"/>
                    <a:pt x="6284" y="182"/>
                    <a:pt x="6322" y="183"/>
                  </a:cubicBezTo>
                  <a:cubicBezTo>
                    <a:pt x="7196" y="211"/>
                    <a:pt x="8027" y="441"/>
                    <a:pt x="8859" y="699"/>
                  </a:cubicBezTo>
                  <a:cubicBezTo>
                    <a:pt x="8873" y="684"/>
                    <a:pt x="8887" y="656"/>
                    <a:pt x="8902" y="641"/>
                  </a:cubicBezTo>
                  <a:cubicBezTo>
                    <a:pt x="8072" y="213"/>
                    <a:pt x="7167" y="0"/>
                    <a:pt x="6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15"/>
            <p:cNvSpPr/>
            <p:nvPr/>
          </p:nvSpPr>
          <p:spPr>
            <a:xfrm>
              <a:off x="7058866" y="1360964"/>
              <a:ext cx="597026" cy="354175"/>
            </a:xfrm>
            <a:custGeom>
              <a:avLst/>
              <a:gdLst/>
              <a:ahLst/>
              <a:cxnLst/>
              <a:rect l="l" t="t" r="r" b="b"/>
              <a:pathLst>
                <a:path w="9160" h="5434" extrusionOk="0">
                  <a:moveTo>
                    <a:pt x="6194" y="174"/>
                  </a:moveTo>
                  <a:cubicBezTo>
                    <a:pt x="6232" y="174"/>
                    <a:pt x="6269" y="175"/>
                    <a:pt x="6307" y="176"/>
                  </a:cubicBezTo>
                  <a:cubicBezTo>
                    <a:pt x="7224" y="204"/>
                    <a:pt x="8070" y="462"/>
                    <a:pt x="8944" y="734"/>
                  </a:cubicBezTo>
                  <a:lnTo>
                    <a:pt x="8915" y="763"/>
                  </a:lnTo>
                  <a:cubicBezTo>
                    <a:pt x="8127" y="620"/>
                    <a:pt x="7310" y="591"/>
                    <a:pt x="6522" y="534"/>
                  </a:cubicBezTo>
                  <a:cubicBezTo>
                    <a:pt x="6334" y="517"/>
                    <a:pt x="6140" y="512"/>
                    <a:pt x="5942" y="512"/>
                  </a:cubicBezTo>
                  <a:cubicBezTo>
                    <a:pt x="5732" y="512"/>
                    <a:pt x="5518" y="517"/>
                    <a:pt x="5307" y="517"/>
                  </a:cubicBezTo>
                  <a:cubicBezTo>
                    <a:pt x="5046" y="517"/>
                    <a:pt x="4789" y="510"/>
                    <a:pt x="4544" y="477"/>
                  </a:cubicBezTo>
                  <a:cubicBezTo>
                    <a:pt x="5068" y="275"/>
                    <a:pt x="5630" y="174"/>
                    <a:pt x="6194" y="174"/>
                  </a:cubicBezTo>
                  <a:close/>
                  <a:moveTo>
                    <a:pt x="4444" y="505"/>
                  </a:moveTo>
                  <a:cubicBezTo>
                    <a:pt x="4605" y="537"/>
                    <a:pt x="4766" y="554"/>
                    <a:pt x="4927" y="554"/>
                  </a:cubicBezTo>
                  <a:cubicBezTo>
                    <a:pt x="4981" y="554"/>
                    <a:pt x="5035" y="552"/>
                    <a:pt x="5089" y="548"/>
                  </a:cubicBezTo>
                  <a:cubicBezTo>
                    <a:pt x="5562" y="548"/>
                    <a:pt x="6049" y="577"/>
                    <a:pt x="6508" y="634"/>
                  </a:cubicBezTo>
                  <a:cubicBezTo>
                    <a:pt x="7296" y="706"/>
                    <a:pt x="8084" y="806"/>
                    <a:pt x="8872" y="820"/>
                  </a:cubicBezTo>
                  <a:lnTo>
                    <a:pt x="8829" y="878"/>
                  </a:lnTo>
                  <a:cubicBezTo>
                    <a:pt x="7582" y="1250"/>
                    <a:pt x="6321" y="1523"/>
                    <a:pt x="5031" y="1680"/>
                  </a:cubicBezTo>
                  <a:cubicBezTo>
                    <a:pt x="4501" y="1766"/>
                    <a:pt x="3971" y="1824"/>
                    <a:pt x="3440" y="1910"/>
                  </a:cubicBezTo>
                  <a:cubicBezTo>
                    <a:pt x="2924" y="2010"/>
                    <a:pt x="2394" y="2153"/>
                    <a:pt x="1864" y="2211"/>
                  </a:cubicBezTo>
                  <a:cubicBezTo>
                    <a:pt x="2580" y="1451"/>
                    <a:pt x="3469" y="878"/>
                    <a:pt x="4444" y="505"/>
                  </a:cubicBezTo>
                  <a:close/>
                  <a:moveTo>
                    <a:pt x="8399" y="1121"/>
                  </a:moveTo>
                  <a:lnTo>
                    <a:pt x="8399" y="1121"/>
                  </a:lnTo>
                  <a:cubicBezTo>
                    <a:pt x="7281" y="1652"/>
                    <a:pt x="6149" y="2125"/>
                    <a:pt x="4974" y="2526"/>
                  </a:cubicBezTo>
                  <a:cubicBezTo>
                    <a:pt x="3641" y="2985"/>
                    <a:pt x="2337" y="3515"/>
                    <a:pt x="1018" y="4060"/>
                  </a:cubicBezTo>
                  <a:cubicBezTo>
                    <a:pt x="989" y="3458"/>
                    <a:pt x="1348" y="2784"/>
                    <a:pt x="1720" y="2354"/>
                  </a:cubicBezTo>
                  <a:cubicBezTo>
                    <a:pt x="2236" y="2340"/>
                    <a:pt x="2752" y="2182"/>
                    <a:pt x="3254" y="2096"/>
                  </a:cubicBezTo>
                  <a:cubicBezTo>
                    <a:pt x="3999" y="1967"/>
                    <a:pt x="4745" y="1867"/>
                    <a:pt x="5490" y="1752"/>
                  </a:cubicBezTo>
                  <a:cubicBezTo>
                    <a:pt x="6479" y="1623"/>
                    <a:pt x="7439" y="1422"/>
                    <a:pt x="8399" y="1121"/>
                  </a:cubicBezTo>
                  <a:close/>
                  <a:moveTo>
                    <a:pt x="7941" y="1895"/>
                  </a:moveTo>
                  <a:lnTo>
                    <a:pt x="7941" y="1895"/>
                  </a:lnTo>
                  <a:cubicBezTo>
                    <a:pt x="7253" y="2655"/>
                    <a:pt x="6479" y="3357"/>
                    <a:pt x="5662" y="4002"/>
                  </a:cubicBezTo>
                  <a:lnTo>
                    <a:pt x="5662" y="3988"/>
                  </a:lnTo>
                  <a:cubicBezTo>
                    <a:pt x="5146" y="4432"/>
                    <a:pt x="4544" y="4748"/>
                    <a:pt x="3899" y="4963"/>
                  </a:cubicBezTo>
                  <a:cubicBezTo>
                    <a:pt x="3612" y="5034"/>
                    <a:pt x="3311" y="5106"/>
                    <a:pt x="2996" y="5149"/>
                  </a:cubicBezTo>
                  <a:cubicBezTo>
                    <a:pt x="4128" y="4547"/>
                    <a:pt x="5232" y="3888"/>
                    <a:pt x="6278" y="3171"/>
                  </a:cubicBezTo>
                  <a:cubicBezTo>
                    <a:pt x="6823" y="2784"/>
                    <a:pt x="7324" y="2354"/>
                    <a:pt x="7855" y="1967"/>
                  </a:cubicBezTo>
                  <a:lnTo>
                    <a:pt x="7941" y="1895"/>
                  </a:lnTo>
                  <a:close/>
                  <a:moveTo>
                    <a:pt x="8528" y="1236"/>
                  </a:moveTo>
                  <a:lnTo>
                    <a:pt x="8457" y="1322"/>
                  </a:lnTo>
                  <a:cubicBezTo>
                    <a:pt x="7625" y="2024"/>
                    <a:pt x="6751" y="2698"/>
                    <a:pt x="5834" y="3300"/>
                  </a:cubicBezTo>
                  <a:cubicBezTo>
                    <a:pt x="4802" y="3945"/>
                    <a:pt x="3741" y="4576"/>
                    <a:pt x="2681" y="5178"/>
                  </a:cubicBezTo>
                  <a:cubicBezTo>
                    <a:pt x="2617" y="5185"/>
                    <a:pt x="2552" y="5189"/>
                    <a:pt x="2487" y="5189"/>
                  </a:cubicBezTo>
                  <a:cubicBezTo>
                    <a:pt x="2172" y="5189"/>
                    <a:pt x="1850" y="5105"/>
                    <a:pt x="1577" y="4963"/>
                  </a:cubicBezTo>
                  <a:cubicBezTo>
                    <a:pt x="1276" y="4791"/>
                    <a:pt x="1075" y="4490"/>
                    <a:pt x="1032" y="4146"/>
                  </a:cubicBezTo>
                  <a:cubicBezTo>
                    <a:pt x="2509" y="3601"/>
                    <a:pt x="3971" y="2999"/>
                    <a:pt x="5461" y="2512"/>
                  </a:cubicBezTo>
                  <a:cubicBezTo>
                    <a:pt x="6465" y="2168"/>
                    <a:pt x="7611" y="1838"/>
                    <a:pt x="8528" y="1236"/>
                  </a:cubicBezTo>
                  <a:close/>
                  <a:moveTo>
                    <a:pt x="6257" y="0"/>
                  </a:moveTo>
                  <a:cubicBezTo>
                    <a:pt x="5227" y="0"/>
                    <a:pt x="4198" y="273"/>
                    <a:pt x="3283" y="820"/>
                  </a:cubicBezTo>
                  <a:cubicBezTo>
                    <a:pt x="2107" y="1523"/>
                    <a:pt x="0" y="3214"/>
                    <a:pt x="1061" y="4805"/>
                  </a:cubicBezTo>
                  <a:cubicBezTo>
                    <a:pt x="1372" y="5264"/>
                    <a:pt x="1908" y="5433"/>
                    <a:pt x="2504" y="5433"/>
                  </a:cubicBezTo>
                  <a:cubicBezTo>
                    <a:pt x="3472" y="5433"/>
                    <a:pt x="4598" y="4986"/>
                    <a:pt x="5175" y="4604"/>
                  </a:cubicBezTo>
                  <a:cubicBezTo>
                    <a:pt x="6680" y="3572"/>
                    <a:pt x="7998" y="2311"/>
                    <a:pt x="9102" y="849"/>
                  </a:cubicBezTo>
                  <a:lnTo>
                    <a:pt x="9116" y="849"/>
                  </a:lnTo>
                  <a:lnTo>
                    <a:pt x="9130" y="820"/>
                  </a:lnTo>
                  <a:lnTo>
                    <a:pt x="9145" y="820"/>
                  </a:lnTo>
                  <a:cubicBezTo>
                    <a:pt x="9159" y="792"/>
                    <a:pt x="9159" y="763"/>
                    <a:pt x="9159" y="734"/>
                  </a:cubicBezTo>
                  <a:lnTo>
                    <a:pt x="9159" y="734"/>
                  </a:lnTo>
                  <a:cubicBezTo>
                    <a:pt x="9087" y="792"/>
                    <a:pt x="9030" y="849"/>
                    <a:pt x="8958" y="906"/>
                  </a:cubicBezTo>
                  <a:lnTo>
                    <a:pt x="8930" y="892"/>
                  </a:lnTo>
                  <a:cubicBezTo>
                    <a:pt x="8973" y="806"/>
                    <a:pt x="9044" y="734"/>
                    <a:pt x="9087" y="648"/>
                  </a:cubicBezTo>
                  <a:cubicBezTo>
                    <a:pt x="9080" y="645"/>
                    <a:pt x="9071" y="643"/>
                    <a:pt x="9062" y="643"/>
                  </a:cubicBezTo>
                  <a:cubicBezTo>
                    <a:pt x="9037" y="643"/>
                    <a:pt x="9008" y="656"/>
                    <a:pt x="8987" y="677"/>
                  </a:cubicBezTo>
                  <a:cubicBezTo>
                    <a:pt x="8133" y="226"/>
                    <a:pt x="7195" y="0"/>
                    <a:pt x="6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15"/>
            <p:cNvSpPr/>
            <p:nvPr/>
          </p:nvSpPr>
          <p:spPr>
            <a:xfrm>
              <a:off x="5606255" y="479439"/>
              <a:ext cx="610974" cy="273680"/>
            </a:xfrm>
            <a:custGeom>
              <a:avLst/>
              <a:gdLst/>
              <a:ahLst/>
              <a:cxnLst/>
              <a:rect l="l" t="t" r="r" b="b"/>
              <a:pathLst>
                <a:path w="9374" h="4199" extrusionOk="0">
                  <a:moveTo>
                    <a:pt x="2250" y="1698"/>
                  </a:moveTo>
                  <a:cubicBezTo>
                    <a:pt x="3140" y="1698"/>
                    <a:pt x="4028" y="1724"/>
                    <a:pt x="4931" y="1776"/>
                  </a:cubicBezTo>
                  <a:cubicBezTo>
                    <a:pt x="5886" y="1817"/>
                    <a:pt x="6841" y="1851"/>
                    <a:pt x="7796" y="1851"/>
                  </a:cubicBezTo>
                  <a:cubicBezTo>
                    <a:pt x="8174" y="1851"/>
                    <a:pt x="8552" y="1845"/>
                    <a:pt x="8929" y="1833"/>
                  </a:cubicBezTo>
                  <a:lnTo>
                    <a:pt x="8929" y="1833"/>
                  </a:lnTo>
                  <a:cubicBezTo>
                    <a:pt x="8843" y="1848"/>
                    <a:pt x="8757" y="1876"/>
                    <a:pt x="8671" y="1891"/>
                  </a:cubicBezTo>
                  <a:cubicBezTo>
                    <a:pt x="7267" y="2120"/>
                    <a:pt x="5848" y="2206"/>
                    <a:pt x="4429" y="2306"/>
                  </a:cubicBezTo>
                  <a:cubicBezTo>
                    <a:pt x="3053" y="2406"/>
                    <a:pt x="1620" y="2421"/>
                    <a:pt x="258" y="2650"/>
                  </a:cubicBezTo>
                  <a:cubicBezTo>
                    <a:pt x="215" y="2421"/>
                    <a:pt x="244" y="2177"/>
                    <a:pt x="344" y="1962"/>
                  </a:cubicBezTo>
                  <a:cubicBezTo>
                    <a:pt x="373" y="1876"/>
                    <a:pt x="416" y="1805"/>
                    <a:pt x="459" y="1733"/>
                  </a:cubicBezTo>
                  <a:cubicBezTo>
                    <a:pt x="1061" y="1710"/>
                    <a:pt x="1656" y="1698"/>
                    <a:pt x="2250" y="1698"/>
                  </a:cubicBezTo>
                  <a:close/>
                  <a:moveTo>
                    <a:pt x="8198" y="2019"/>
                  </a:moveTo>
                  <a:cubicBezTo>
                    <a:pt x="7296" y="2306"/>
                    <a:pt x="6393" y="2650"/>
                    <a:pt x="5504" y="2937"/>
                  </a:cubicBezTo>
                  <a:cubicBezTo>
                    <a:pt x="4415" y="3281"/>
                    <a:pt x="3340" y="3596"/>
                    <a:pt x="2222" y="3840"/>
                  </a:cubicBezTo>
                  <a:cubicBezTo>
                    <a:pt x="1347" y="3696"/>
                    <a:pt x="459" y="3367"/>
                    <a:pt x="273" y="2722"/>
                  </a:cubicBezTo>
                  <a:cubicBezTo>
                    <a:pt x="1792" y="2478"/>
                    <a:pt x="3368" y="2478"/>
                    <a:pt x="4902" y="2363"/>
                  </a:cubicBezTo>
                  <a:cubicBezTo>
                    <a:pt x="6006" y="2277"/>
                    <a:pt x="7109" y="2191"/>
                    <a:pt x="8198" y="2019"/>
                  </a:cubicBezTo>
                  <a:close/>
                  <a:moveTo>
                    <a:pt x="8915" y="1948"/>
                  </a:moveTo>
                  <a:lnTo>
                    <a:pt x="8915" y="1948"/>
                  </a:lnTo>
                  <a:cubicBezTo>
                    <a:pt x="7496" y="3137"/>
                    <a:pt x="5733" y="3840"/>
                    <a:pt x="3884" y="3954"/>
                  </a:cubicBezTo>
                  <a:cubicBezTo>
                    <a:pt x="3798" y="3957"/>
                    <a:pt x="3712" y="3958"/>
                    <a:pt x="3626" y="3958"/>
                  </a:cubicBezTo>
                  <a:cubicBezTo>
                    <a:pt x="3182" y="3958"/>
                    <a:pt x="2738" y="3926"/>
                    <a:pt x="2293" y="3854"/>
                  </a:cubicBezTo>
                  <a:cubicBezTo>
                    <a:pt x="4572" y="3438"/>
                    <a:pt x="6694" y="2521"/>
                    <a:pt x="8915" y="1948"/>
                  </a:cubicBezTo>
                  <a:close/>
                  <a:moveTo>
                    <a:pt x="4246" y="0"/>
                  </a:moveTo>
                  <a:cubicBezTo>
                    <a:pt x="3998" y="0"/>
                    <a:pt x="3748" y="14"/>
                    <a:pt x="3497" y="42"/>
                  </a:cubicBezTo>
                  <a:cubicBezTo>
                    <a:pt x="2308" y="185"/>
                    <a:pt x="0" y="787"/>
                    <a:pt x="29" y="2363"/>
                  </a:cubicBezTo>
                  <a:cubicBezTo>
                    <a:pt x="57" y="3877"/>
                    <a:pt x="2169" y="4199"/>
                    <a:pt x="3374" y="4199"/>
                  </a:cubicBezTo>
                  <a:cubicBezTo>
                    <a:pt x="3402" y="4199"/>
                    <a:pt x="3428" y="4198"/>
                    <a:pt x="3454" y="4198"/>
                  </a:cubicBezTo>
                  <a:cubicBezTo>
                    <a:pt x="5547" y="4169"/>
                    <a:pt x="7855" y="3338"/>
                    <a:pt x="9374" y="1848"/>
                  </a:cubicBezTo>
                  <a:lnTo>
                    <a:pt x="9374" y="1848"/>
                  </a:lnTo>
                  <a:cubicBezTo>
                    <a:pt x="9302" y="1862"/>
                    <a:pt x="9216" y="1862"/>
                    <a:pt x="9144" y="1876"/>
                  </a:cubicBezTo>
                  <a:cubicBezTo>
                    <a:pt x="9133" y="1881"/>
                    <a:pt x="9123" y="1883"/>
                    <a:pt x="9113" y="1883"/>
                  </a:cubicBezTo>
                  <a:cubicBezTo>
                    <a:pt x="9061" y="1883"/>
                    <a:pt x="9032" y="1824"/>
                    <a:pt x="9044" y="1776"/>
                  </a:cubicBezTo>
                  <a:lnTo>
                    <a:pt x="9044" y="1776"/>
                  </a:lnTo>
                  <a:cubicBezTo>
                    <a:pt x="8779" y="1781"/>
                    <a:pt x="8515" y="1784"/>
                    <a:pt x="8250" y="1784"/>
                  </a:cubicBezTo>
                  <a:cubicBezTo>
                    <a:pt x="6198" y="1784"/>
                    <a:pt x="4153" y="1642"/>
                    <a:pt x="2102" y="1642"/>
                  </a:cubicBezTo>
                  <a:cubicBezTo>
                    <a:pt x="1569" y="1642"/>
                    <a:pt x="1036" y="1651"/>
                    <a:pt x="502" y="1676"/>
                  </a:cubicBezTo>
                  <a:cubicBezTo>
                    <a:pt x="789" y="1246"/>
                    <a:pt x="1204" y="916"/>
                    <a:pt x="1677" y="715"/>
                  </a:cubicBezTo>
                  <a:cubicBezTo>
                    <a:pt x="1873" y="709"/>
                    <a:pt x="2069" y="706"/>
                    <a:pt x="2265" y="706"/>
                  </a:cubicBezTo>
                  <a:cubicBezTo>
                    <a:pt x="3384" y="706"/>
                    <a:pt x="4492" y="811"/>
                    <a:pt x="5590" y="1031"/>
                  </a:cubicBezTo>
                  <a:cubicBezTo>
                    <a:pt x="6737" y="1260"/>
                    <a:pt x="7898" y="1604"/>
                    <a:pt x="9073" y="1719"/>
                  </a:cubicBezTo>
                  <a:cubicBezTo>
                    <a:pt x="9073" y="1704"/>
                    <a:pt x="9087" y="1704"/>
                    <a:pt x="9101" y="1690"/>
                  </a:cubicBezTo>
                  <a:cubicBezTo>
                    <a:pt x="7797" y="1360"/>
                    <a:pt x="6450" y="1117"/>
                    <a:pt x="5146" y="873"/>
                  </a:cubicBezTo>
                  <a:cubicBezTo>
                    <a:pt x="4334" y="727"/>
                    <a:pt x="3514" y="657"/>
                    <a:pt x="2692" y="657"/>
                  </a:cubicBezTo>
                  <a:cubicBezTo>
                    <a:pt x="2383" y="657"/>
                    <a:pt x="2073" y="667"/>
                    <a:pt x="1763" y="687"/>
                  </a:cubicBezTo>
                  <a:cubicBezTo>
                    <a:pt x="2574" y="357"/>
                    <a:pt x="3437" y="198"/>
                    <a:pt x="4302" y="198"/>
                  </a:cubicBezTo>
                  <a:cubicBezTo>
                    <a:pt x="4340" y="198"/>
                    <a:pt x="4377" y="199"/>
                    <a:pt x="4415" y="199"/>
                  </a:cubicBezTo>
                  <a:cubicBezTo>
                    <a:pt x="6135" y="228"/>
                    <a:pt x="7597" y="930"/>
                    <a:pt x="9101" y="1690"/>
                  </a:cubicBezTo>
                  <a:cubicBezTo>
                    <a:pt x="9144" y="1676"/>
                    <a:pt x="9202" y="1661"/>
                    <a:pt x="9245" y="1661"/>
                  </a:cubicBezTo>
                  <a:cubicBezTo>
                    <a:pt x="7735" y="693"/>
                    <a:pt x="6027" y="0"/>
                    <a:pt x="4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15"/>
            <p:cNvSpPr/>
            <p:nvPr/>
          </p:nvSpPr>
          <p:spPr>
            <a:xfrm>
              <a:off x="6209733" y="585808"/>
              <a:ext cx="3780" cy="978"/>
            </a:xfrm>
            <a:custGeom>
              <a:avLst/>
              <a:gdLst/>
              <a:ahLst/>
              <a:cxnLst/>
              <a:rect l="l" t="t" r="r" b="b"/>
              <a:pathLst>
                <a:path w="58" h="15" extrusionOk="0">
                  <a:moveTo>
                    <a:pt x="57" y="1"/>
                  </a:moveTo>
                  <a:cubicBezTo>
                    <a:pt x="29" y="1"/>
                    <a:pt x="14" y="15"/>
                    <a:pt x="0" y="15"/>
                  </a:cubicBezTo>
                  <a:cubicBezTo>
                    <a:pt x="14" y="15"/>
                    <a:pt x="29" y="15"/>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15"/>
            <p:cNvSpPr/>
            <p:nvPr/>
          </p:nvSpPr>
          <p:spPr>
            <a:xfrm>
              <a:off x="6145273" y="771825"/>
              <a:ext cx="338206" cy="660118"/>
            </a:xfrm>
            <a:custGeom>
              <a:avLst/>
              <a:gdLst/>
              <a:ahLst/>
              <a:cxnLst/>
              <a:rect l="l" t="t" r="r" b="b"/>
              <a:pathLst>
                <a:path w="5189" h="10128" extrusionOk="0">
                  <a:moveTo>
                    <a:pt x="2007" y="414"/>
                  </a:moveTo>
                  <a:lnTo>
                    <a:pt x="2007" y="414"/>
                  </a:lnTo>
                  <a:cubicBezTo>
                    <a:pt x="2005" y="422"/>
                    <a:pt x="2003" y="429"/>
                    <a:pt x="2001" y="437"/>
                  </a:cubicBezTo>
                  <a:lnTo>
                    <a:pt x="2001" y="437"/>
                  </a:lnTo>
                  <a:cubicBezTo>
                    <a:pt x="2005" y="431"/>
                    <a:pt x="2007" y="423"/>
                    <a:pt x="2007" y="414"/>
                  </a:cubicBezTo>
                  <a:close/>
                  <a:moveTo>
                    <a:pt x="2379" y="457"/>
                  </a:moveTo>
                  <a:lnTo>
                    <a:pt x="2379" y="457"/>
                  </a:lnTo>
                  <a:cubicBezTo>
                    <a:pt x="3211" y="1303"/>
                    <a:pt x="4013" y="2220"/>
                    <a:pt x="4443" y="3324"/>
                  </a:cubicBezTo>
                  <a:cubicBezTo>
                    <a:pt x="4587" y="3682"/>
                    <a:pt x="4687" y="4040"/>
                    <a:pt x="4759" y="4399"/>
                  </a:cubicBezTo>
                  <a:cubicBezTo>
                    <a:pt x="4443" y="3768"/>
                    <a:pt x="4028" y="3181"/>
                    <a:pt x="3684" y="2579"/>
                  </a:cubicBezTo>
                  <a:cubicBezTo>
                    <a:pt x="3297" y="1848"/>
                    <a:pt x="2867" y="1145"/>
                    <a:pt x="2379" y="457"/>
                  </a:cubicBezTo>
                  <a:close/>
                  <a:moveTo>
                    <a:pt x="1935" y="515"/>
                  </a:moveTo>
                  <a:lnTo>
                    <a:pt x="1935" y="515"/>
                  </a:lnTo>
                  <a:cubicBezTo>
                    <a:pt x="1562" y="1618"/>
                    <a:pt x="1261" y="2736"/>
                    <a:pt x="1018" y="3868"/>
                  </a:cubicBezTo>
                  <a:cubicBezTo>
                    <a:pt x="874" y="4456"/>
                    <a:pt x="774" y="5058"/>
                    <a:pt x="702" y="5674"/>
                  </a:cubicBezTo>
                  <a:cubicBezTo>
                    <a:pt x="674" y="6119"/>
                    <a:pt x="616" y="6549"/>
                    <a:pt x="530" y="6979"/>
                  </a:cubicBezTo>
                  <a:cubicBezTo>
                    <a:pt x="287" y="5918"/>
                    <a:pt x="315" y="4800"/>
                    <a:pt x="602" y="3739"/>
                  </a:cubicBezTo>
                  <a:cubicBezTo>
                    <a:pt x="874" y="2665"/>
                    <a:pt x="1276" y="1461"/>
                    <a:pt x="1935" y="515"/>
                  </a:cubicBezTo>
                  <a:close/>
                  <a:moveTo>
                    <a:pt x="2222" y="314"/>
                  </a:moveTo>
                  <a:lnTo>
                    <a:pt x="2222" y="314"/>
                  </a:lnTo>
                  <a:cubicBezTo>
                    <a:pt x="2652" y="1016"/>
                    <a:pt x="3082" y="1704"/>
                    <a:pt x="3483" y="2421"/>
                  </a:cubicBezTo>
                  <a:cubicBezTo>
                    <a:pt x="3899" y="3166"/>
                    <a:pt x="4458" y="3897"/>
                    <a:pt x="4816" y="4685"/>
                  </a:cubicBezTo>
                  <a:cubicBezTo>
                    <a:pt x="5017" y="5932"/>
                    <a:pt x="4873" y="7222"/>
                    <a:pt x="4415" y="8412"/>
                  </a:cubicBezTo>
                  <a:cubicBezTo>
                    <a:pt x="4300" y="7050"/>
                    <a:pt x="3798" y="5660"/>
                    <a:pt x="3440" y="4341"/>
                  </a:cubicBezTo>
                  <a:cubicBezTo>
                    <a:pt x="3082" y="2994"/>
                    <a:pt x="2580" y="1676"/>
                    <a:pt x="2222" y="314"/>
                  </a:cubicBezTo>
                  <a:close/>
                  <a:moveTo>
                    <a:pt x="2150" y="414"/>
                  </a:moveTo>
                  <a:lnTo>
                    <a:pt x="2150" y="414"/>
                  </a:lnTo>
                  <a:cubicBezTo>
                    <a:pt x="2164" y="887"/>
                    <a:pt x="2408" y="1346"/>
                    <a:pt x="2551" y="1805"/>
                  </a:cubicBezTo>
                  <a:cubicBezTo>
                    <a:pt x="2781" y="2593"/>
                    <a:pt x="3010" y="3367"/>
                    <a:pt x="3225" y="4155"/>
                  </a:cubicBezTo>
                  <a:cubicBezTo>
                    <a:pt x="3612" y="5617"/>
                    <a:pt x="4028" y="7079"/>
                    <a:pt x="4314" y="8555"/>
                  </a:cubicBezTo>
                  <a:lnTo>
                    <a:pt x="4343" y="8584"/>
                  </a:lnTo>
                  <a:cubicBezTo>
                    <a:pt x="4142" y="9057"/>
                    <a:pt x="3813" y="9458"/>
                    <a:pt x="3383" y="9745"/>
                  </a:cubicBezTo>
                  <a:cubicBezTo>
                    <a:pt x="3282" y="9816"/>
                    <a:pt x="3153" y="9859"/>
                    <a:pt x="3039" y="9888"/>
                  </a:cubicBezTo>
                  <a:cubicBezTo>
                    <a:pt x="3067" y="8240"/>
                    <a:pt x="2967" y="6606"/>
                    <a:pt x="2738" y="4972"/>
                  </a:cubicBezTo>
                  <a:cubicBezTo>
                    <a:pt x="2537" y="3467"/>
                    <a:pt x="2064" y="1934"/>
                    <a:pt x="2150" y="414"/>
                  </a:cubicBezTo>
                  <a:close/>
                  <a:moveTo>
                    <a:pt x="2107" y="1905"/>
                  </a:moveTo>
                  <a:cubicBezTo>
                    <a:pt x="2250" y="2937"/>
                    <a:pt x="2508" y="3954"/>
                    <a:pt x="2637" y="4972"/>
                  </a:cubicBezTo>
                  <a:cubicBezTo>
                    <a:pt x="2838" y="6606"/>
                    <a:pt x="2953" y="8254"/>
                    <a:pt x="2967" y="9902"/>
                  </a:cubicBezTo>
                  <a:cubicBezTo>
                    <a:pt x="2924" y="9909"/>
                    <a:pt x="2881" y="9912"/>
                    <a:pt x="2838" y="9912"/>
                  </a:cubicBezTo>
                  <a:cubicBezTo>
                    <a:pt x="2387" y="9912"/>
                    <a:pt x="1977" y="9579"/>
                    <a:pt x="1663" y="9186"/>
                  </a:cubicBezTo>
                  <a:cubicBezTo>
                    <a:pt x="1806" y="8570"/>
                    <a:pt x="1749" y="7968"/>
                    <a:pt x="1763" y="7323"/>
                  </a:cubicBezTo>
                  <a:cubicBezTo>
                    <a:pt x="1777" y="6491"/>
                    <a:pt x="1863" y="5646"/>
                    <a:pt x="1921" y="4814"/>
                  </a:cubicBezTo>
                  <a:cubicBezTo>
                    <a:pt x="2007" y="3854"/>
                    <a:pt x="2078" y="2880"/>
                    <a:pt x="2107" y="1905"/>
                  </a:cubicBezTo>
                  <a:close/>
                  <a:moveTo>
                    <a:pt x="2108" y="0"/>
                  </a:moveTo>
                  <a:cubicBezTo>
                    <a:pt x="2082" y="0"/>
                    <a:pt x="2056" y="12"/>
                    <a:pt x="2035" y="42"/>
                  </a:cubicBezTo>
                  <a:cubicBezTo>
                    <a:pt x="2021" y="56"/>
                    <a:pt x="2007" y="70"/>
                    <a:pt x="2007" y="85"/>
                  </a:cubicBezTo>
                  <a:cubicBezTo>
                    <a:pt x="1992" y="199"/>
                    <a:pt x="1992" y="314"/>
                    <a:pt x="2007" y="414"/>
                  </a:cubicBezTo>
                  <a:lnTo>
                    <a:pt x="2050" y="371"/>
                  </a:lnTo>
                  <a:lnTo>
                    <a:pt x="2050" y="371"/>
                  </a:lnTo>
                  <a:cubicBezTo>
                    <a:pt x="2035" y="558"/>
                    <a:pt x="2035" y="744"/>
                    <a:pt x="2035" y="930"/>
                  </a:cubicBezTo>
                  <a:cubicBezTo>
                    <a:pt x="1949" y="2220"/>
                    <a:pt x="1849" y="3510"/>
                    <a:pt x="1763" y="4800"/>
                  </a:cubicBezTo>
                  <a:cubicBezTo>
                    <a:pt x="1706" y="5574"/>
                    <a:pt x="1620" y="6362"/>
                    <a:pt x="1620" y="7136"/>
                  </a:cubicBezTo>
                  <a:cubicBezTo>
                    <a:pt x="1605" y="7781"/>
                    <a:pt x="1677" y="8441"/>
                    <a:pt x="1562" y="9071"/>
                  </a:cubicBezTo>
                  <a:cubicBezTo>
                    <a:pt x="1476" y="8971"/>
                    <a:pt x="1405" y="8856"/>
                    <a:pt x="1333" y="8756"/>
                  </a:cubicBezTo>
                  <a:cubicBezTo>
                    <a:pt x="1003" y="8283"/>
                    <a:pt x="760" y="7753"/>
                    <a:pt x="602" y="7194"/>
                  </a:cubicBezTo>
                  <a:cubicBezTo>
                    <a:pt x="946" y="6147"/>
                    <a:pt x="917" y="4972"/>
                    <a:pt x="1147" y="3897"/>
                  </a:cubicBezTo>
                  <a:cubicBezTo>
                    <a:pt x="1403" y="2744"/>
                    <a:pt x="1716" y="1590"/>
                    <a:pt x="2001" y="437"/>
                  </a:cubicBezTo>
                  <a:lnTo>
                    <a:pt x="2001" y="437"/>
                  </a:lnTo>
                  <a:cubicBezTo>
                    <a:pt x="1993" y="452"/>
                    <a:pt x="1975" y="459"/>
                    <a:pt x="1959" y="459"/>
                  </a:cubicBezTo>
                  <a:cubicBezTo>
                    <a:pt x="1939" y="459"/>
                    <a:pt x="1921" y="449"/>
                    <a:pt x="1921" y="429"/>
                  </a:cubicBezTo>
                  <a:cubicBezTo>
                    <a:pt x="1906" y="357"/>
                    <a:pt x="1906" y="300"/>
                    <a:pt x="1892" y="228"/>
                  </a:cubicBezTo>
                  <a:cubicBezTo>
                    <a:pt x="975" y="1446"/>
                    <a:pt x="416" y="3152"/>
                    <a:pt x="229" y="4628"/>
                  </a:cubicBezTo>
                  <a:cubicBezTo>
                    <a:pt x="0" y="6448"/>
                    <a:pt x="401" y="8541"/>
                    <a:pt x="1921" y="9759"/>
                  </a:cubicBezTo>
                  <a:cubicBezTo>
                    <a:pt x="2245" y="10017"/>
                    <a:pt x="2549" y="10128"/>
                    <a:pt x="2832" y="10128"/>
                  </a:cubicBezTo>
                  <a:cubicBezTo>
                    <a:pt x="4091" y="10128"/>
                    <a:pt x="4917" y="7944"/>
                    <a:pt x="5045" y="6821"/>
                  </a:cubicBezTo>
                  <a:cubicBezTo>
                    <a:pt x="5189" y="5646"/>
                    <a:pt x="5103" y="4370"/>
                    <a:pt x="4615" y="3281"/>
                  </a:cubicBezTo>
                  <a:cubicBezTo>
                    <a:pt x="4071" y="2048"/>
                    <a:pt x="3196" y="1031"/>
                    <a:pt x="2207" y="142"/>
                  </a:cubicBezTo>
                  <a:cubicBezTo>
                    <a:pt x="2228" y="71"/>
                    <a:pt x="2169"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15"/>
            <p:cNvSpPr/>
            <p:nvPr/>
          </p:nvSpPr>
          <p:spPr>
            <a:xfrm>
              <a:off x="8074331" y="837068"/>
              <a:ext cx="338206" cy="656533"/>
            </a:xfrm>
            <a:custGeom>
              <a:avLst/>
              <a:gdLst/>
              <a:ahLst/>
              <a:cxnLst/>
              <a:rect l="l" t="t" r="r" b="b"/>
              <a:pathLst>
                <a:path w="5189" h="10073" extrusionOk="0">
                  <a:moveTo>
                    <a:pt x="2394" y="417"/>
                  </a:moveTo>
                  <a:lnTo>
                    <a:pt x="2394" y="417"/>
                  </a:lnTo>
                  <a:cubicBezTo>
                    <a:pt x="3225" y="1262"/>
                    <a:pt x="4028" y="2165"/>
                    <a:pt x="4458" y="3283"/>
                  </a:cubicBezTo>
                  <a:cubicBezTo>
                    <a:pt x="4587" y="3627"/>
                    <a:pt x="4701" y="3985"/>
                    <a:pt x="4773" y="4344"/>
                  </a:cubicBezTo>
                  <a:cubicBezTo>
                    <a:pt x="4458" y="3727"/>
                    <a:pt x="4042" y="3125"/>
                    <a:pt x="3698" y="2523"/>
                  </a:cubicBezTo>
                  <a:cubicBezTo>
                    <a:pt x="3311" y="1793"/>
                    <a:pt x="2867" y="1090"/>
                    <a:pt x="2394" y="417"/>
                  </a:cubicBezTo>
                  <a:close/>
                  <a:moveTo>
                    <a:pt x="1949" y="474"/>
                  </a:moveTo>
                  <a:lnTo>
                    <a:pt x="1949" y="474"/>
                  </a:lnTo>
                  <a:cubicBezTo>
                    <a:pt x="1577" y="1563"/>
                    <a:pt x="1261" y="2681"/>
                    <a:pt x="1018" y="3813"/>
                  </a:cubicBezTo>
                  <a:cubicBezTo>
                    <a:pt x="889" y="4415"/>
                    <a:pt x="774" y="5017"/>
                    <a:pt x="717" y="5619"/>
                  </a:cubicBezTo>
                  <a:cubicBezTo>
                    <a:pt x="688" y="6064"/>
                    <a:pt x="631" y="6494"/>
                    <a:pt x="545" y="6924"/>
                  </a:cubicBezTo>
                  <a:cubicBezTo>
                    <a:pt x="301" y="5863"/>
                    <a:pt x="330" y="4745"/>
                    <a:pt x="616" y="3699"/>
                  </a:cubicBezTo>
                  <a:cubicBezTo>
                    <a:pt x="874" y="2609"/>
                    <a:pt x="1290" y="1420"/>
                    <a:pt x="1949" y="474"/>
                  </a:cubicBezTo>
                  <a:close/>
                  <a:moveTo>
                    <a:pt x="2236" y="259"/>
                  </a:moveTo>
                  <a:lnTo>
                    <a:pt x="2236" y="259"/>
                  </a:lnTo>
                  <a:cubicBezTo>
                    <a:pt x="2652" y="961"/>
                    <a:pt x="3096" y="1649"/>
                    <a:pt x="3497" y="2366"/>
                  </a:cubicBezTo>
                  <a:cubicBezTo>
                    <a:pt x="3913" y="3125"/>
                    <a:pt x="4472" y="3842"/>
                    <a:pt x="4816" y="4630"/>
                  </a:cubicBezTo>
                  <a:cubicBezTo>
                    <a:pt x="5017" y="5877"/>
                    <a:pt x="4888" y="7167"/>
                    <a:pt x="4429" y="8357"/>
                  </a:cubicBezTo>
                  <a:cubicBezTo>
                    <a:pt x="4314" y="6995"/>
                    <a:pt x="3813" y="5605"/>
                    <a:pt x="3454" y="4301"/>
                  </a:cubicBezTo>
                  <a:cubicBezTo>
                    <a:pt x="3082" y="2939"/>
                    <a:pt x="2594" y="1621"/>
                    <a:pt x="2236" y="259"/>
                  </a:cubicBezTo>
                  <a:close/>
                  <a:moveTo>
                    <a:pt x="2050" y="316"/>
                  </a:moveTo>
                  <a:cubicBezTo>
                    <a:pt x="2050" y="503"/>
                    <a:pt x="2035" y="689"/>
                    <a:pt x="2050" y="890"/>
                  </a:cubicBezTo>
                  <a:cubicBezTo>
                    <a:pt x="1949" y="2180"/>
                    <a:pt x="1863" y="3469"/>
                    <a:pt x="1777" y="4759"/>
                  </a:cubicBezTo>
                  <a:cubicBezTo>
                    <a:pt x="1720" y="5519"/>
                    <a:pt x="1634" y="6307"/>
                    <a:pt x="1620" y="7081"/>
                  </a:cubicBezTo>
                  <a:cubicBezTo>
                    <a:pt x="1620" y="7726"/>
                    <a:pt x="1691" y="8386"/>
                    <a:pt x="1577" y="9016"/>
                  </a:cubicBezTo>
                  <a:cubicBezTo>
                    <a:pt x="1491" y="8916"/>
                    <a:pt x="1405" y="8801"/>
                    <a:pt x="1333" y="8701"/>
                  </a:cubicBezTo>
                  <a:cubicBezTo>
                    <a:pt x="1018" y="8228"/>
                    <a:pt x="774" y="7698"/>
                    <a:pt x="616" y="7153"/>
                  </a:cubicBezTo>
                  <a:cubicBezTo>
                    <a:pt x="946" y="6107"/>
                    <a:pt x="932" y="4917"/>
                    <a:pt x="1161" y="3842"/>
                  </a:cubicBezTo>
                  <a:cubicBezTo>
                    <a:pt x="1419" y="2681"/>
                    <a:pt x="1734" y="1520"/>
                    <a:pt x="2021" y="374"/>
                  </a:cubicBezTo>
                  <a:lnTo>
                    <a:pt x="2050" y="316"/>
                  </a:lnTo>
                  <a:close/>
                  <a:moveTo>
                    <a:pt x="2164" y="359"/>
                  </a:moveTo>
                  <a:cubicBezTo>
                    <a:pt x="2179" y="832"/>
                    <a:pt x="2422" y="1291"/>
                    <a:pt x="2551" y="1750"/>
                  </a:cubicBezTo>
                  <a:cubicBezTo>
                    <a:pt x="2795" y="2538"/>
                    <a:pt x="3024" y="3312"/>
                    <a:pt x="3239" y="4114"/>
                  </a:cubicBezTo>
                  <a:cubicBezTo>
                    <a:pt x="3626" y="5562"/>
                    <a:pt x="4028" y="7024"/>
                    <a:pt x="4329" y="8500"/>
                  </a:cubicBezTo>
                  <a:lnTo>
                    <a:pt x="4343" y="8529"/>
                  </a:lnTo>
                  <a:cubicBezTo>
                    <a:pt x="4157" y="9002"/>
                    <a:pt x="3827" y="9403"/>
                    <a:pt x="3397" y="9690"/>
                  </a:cubicBezTo>
                  <a:cubicBezTo>
                    <a:pt x="3282" y="9761"/>
                    <a:pt x="3168" y="9804"/>
                    <a:pt x="3039" y="9833"/>
                  </a:cubicBezTo>
                  <a:cubicBezTo>
                    <a:pt x="3067" y="8185"/>
                    <a:pt x="2967" y="6551"/>
                    <a:pt x="2752" y="4917"/>
                  </a:cubicBezTo>
                  <a:cubicBezTo>
                    <a:pt x="2551" y="3412"/>
                    <a:pt x="2078" y="1879"/>
                    <a:pt x="2164" y="359"/>
                  </a:cubicBezTo>
                  <a:close/>
                  <a:moveTo>
                    <a:pt x="2121" y="1850"/>
                  </a:moveTo>
                  <a:cubicBezTo>
                    <a:pt x="2250" y="2882"/>
                    <a:pt x="2523" y="3899"/>
                    <a:pt x="2652" y="4931"/>
                  </a:cubicBezTo>
                  <a:cubicBezTo>
                    <a:pt x="2852" y="6565"/>
                    <a:pt x="2953" y="8199"/>
                    <a:pt x="2981" y="9847"/>
                  </a:cubicBezTo>
                  <a:cubicBezTo>
                    <a:pt x="2937" y="9854"/>
                    <a:pt x="2893" y="9857"/>
                    <a:pt x="2849" y="9857"/>
                  </a:cubicBezTo>
                  <a:cubicBezTo>
                    <a:pt x="2389" y="9857"/>
                    <a:pt x="1990" y="9524"/>
                    <a:pt x="1663" y="9131"/>
                  </a:cubicBezTo>
                  <a:cubicBezTo>
                    <a:pt x="1820" y="8515"/>
                    <a:pt x="1763" y="7913"/>
                    <a:pt x="1763" y="7268"/>
                  </a:cubicBezTo>
                  <a:cubicBezTo>
                    <a:pt x="1777" y="6436"/>
                    <a:pt x="1878" y="5605"/>
                    <a:pt x="1935" y="4759"/>
                  </a:cubicBezTo>
                  <a:cubicBezTo>
                    <a:pt x="2007" y="3799"/>
                    <a:pt x="2078" y="2824"/>
                    <a:pt x="2121" y="1850"/>
                  </a:cubicBezTo>
                  <a:close/>
                  <a:moveTo>
                    <a:pt x="2207" y="1"/>
                  </a:moveTo>
                  <a:cubicBezTo>
                    <a:pt x="2207" y="58"/>
                    <a:pt x="2207" y="101"/>
                    <a:pt x="2207" y="144"/>
                  </a:cubicBezTo>
                  <a:cubicBezTo>
                    <a:pt x="2215" y="198"/>
                    <a:pt x="2169" y="227"/>
                    <a:pt x="2123" y="227"/>
                  </a:cubicBezTo>
                  <a:cubicBezTo>
                    <a:pt x="2083" y="227"/>
                    <a:pt x="2042" y="205"/>
                    <a:pt x="2035" y="159"/>
                  </a:cubicBezTo>
                  <a:cubicBezTo>
                    <a:pt x="2035" y="116"/>
                    <a:pt x="2035" y="58"/>
                    <a:pt x="2021" y="15"/>
                  </a:cubicBezTo>
                  <a:cubicBezTo>
                    <a:pt x="1032" y="1248"/>
                    <a:pt x="430" y="3025"/>
                    <a:pt x="229" y="4573"/>
                  </a:cubicBezTo>
                  <a:cubicBezTo>
                    <a:pt x="0" y="6393"/>
                    <a:pt x="416" y="8486"/>
                    <a:pt x="1935" y="9704"/>
                  </a:cubicBezTo>
                  <a:cubicBezTo>
                    <a:pt x="2259" y="9962"/>
                    <a:pt x="2564" y="10073"/>
                    <a:pt x="2847" y="10073"/>
                  </a:cubicBezTo>
                  <a:cubicBezTo>
                    <a:pt x="4105" y="10073"/>
                    <a:pt x="4931" y="7889"/>
                    <a:pt x="5060" y="6766"/>
                  </a:cubicBezTo>
                  <a:cubicBezTo>
                    <a:pt x="5189" y="5591"/>
                    <a:pt x="5117" y="4315"/>
                    <a:pt x="4630" y="3226"/>
                  </a:cubicBezTo>
                  <a:cubicBezTo>
                    <a:pt x="4085" y="1993"/>
                    <a:pt x="3211" y="976"/>
                    <a:pt x="2222" y="87"/>
                  </a:cubicBezTo>
                  <a:cubicBezTo>
                    <a:pt x="2236" y="58"/>
                    <a:pt x="2222" y="30"/>
                    <a:pt x="2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15"/>
            <p:cNvSpPr/>
            <p:nvPr/>
          </p:nvSpPr>
          <p:spPr>
            <a:xfrm>
              <a:off x="6703909" y="210256"/>
              <a:ext cx="408272" cy="601132"/>
            </a:xfrm>
            <a:custGeom>
              <a:avLst/>
              <a:gdLst/>
              <a:ahLst/>
              <a:cxnLst/>
              <a:rect l="l" t="t" r="r" b="b"/>
              <a:pathLst>
                <a:path w="6264" h="9223" extrusionOk="0">
                  <a:moveTo>
                    <a:pt x="5489" y="316"/>
                  </a:moveTo>
                  <a:lnTo>
                    <a:pt x="5489" y="316"/>
                  </a:lnTo>
                  <a:cubicBezTo>
                    <a:pt x="5833" y="1448"/>
                    <a:pt x="6134" y="2624"/>
                    <a:pt x="5991" y="3813"/>
                  </a:cubicBezTo>
                  <a:cubicBezTo>
                    <a:pt x="5948" y="4186"/>
                    <a:pt x="5876" y="4559"/>
                    <a:pt x="5776" y="4917"/>
                  </a:cubicBezTo>
                  <a:cubicBezTo>
                    <a:pt x="5790" y="4215"/>
                    <a:pt x="5690" y="3498"/>
                    <a:pt x="5676" y="2796"/>
                  </a:cubicBezTo>
                  <a:cubicBezTo>
                    <a:pt x="5661" y="1964"/>
                    <a:pt x="5604" y="1133"/>
                    <a:pt x="5489" y="316"/>
                  </a:cubicBezTo>
                  <a:close/>
                  <a:moveTo>
                    <a:pt x="5418" y="115"/>
                  </a:moveTo>
                  <a:cubicBezTo>
                    <a:pt x="5461" y="932"/>
                    <a:pt x="5532" y="1749"/>
                    <a:pt x="5561" y="2566"/>
                  </a:cubicBezTo>
                  <a:cubicBezTo>
                    <a:pt x="5575" y="3426"/>
                    <a:pt x="5747" y="4329"/>
                    <a:pt x="5690" y="5175"/>
                  </a:cubicBezTo>
                  <a:cubicBezTo>
                    <a:pt x="5475" y="5849"/>
                    <a:pt x="5160" y="6479"/>
                    <a:pt x="4744" y="7052"/>
                  </a:cubicBezTo>
                  <a:cubicBezTo>
                    <a:pt x="4429" y="7511"/>
                    <a:pt x="4042" y="7941"/>
                    <a:pt x="3626" y="8299"/>
                  </a:cubicBezTo>
                  <a:cubicBezTo>
                    <a:pt x="4142" y="7038"/>
                    <a:pt x="4343" y="5576"/>
                    <a:pt x="4630" y="4258"/>
                  </a:cubicBezTo>
                  <a:cubicBezTo>
                    <a:pt x="4931" y="2882"/>
                    <a:pt x="5103" y="1477"/>
                    <a:pt x="5418" y="115"/>
                  </a:cubicBezTo>
                  <a:close/>
                  <a:moveTo>
                    <a:pt x="4587" y="1477"/>
                  </a:moveTo>
                  <a:lnTo>
                    <a:pt x="4587" y="1477"/>
                  </a:lnTo>
                  <a:cubicBezTo>
                    <a:pt x="4228" y="2452"/>
                    <a:pt x="3985" y="3484"/>
                    <a:pt x="3626" y="4444"/>
                  </a:cubicBezTo>
                  <a:cubicBezTo>
                    <a:pt x="3053" y="5978"/>
                    <a:pt x="2394" y="7497"/>
                    <a:pt x="1663" y="8959"/>
                  </a:cubicBezTo>
                  <a:cubicBezTo>
                    <a:pt x="1161" y="8787"/>
                    <a:pt x="932" y="8256"/>
                    <a:pt x="817" y="7726"/>
                  </a:cubicBezTo>
                  <a:cubicBezTo>
                    <a:pt x="1233" y="7239"/>
                    <a:pt x="1462" y="6680"/>
                    <a:pt x="1763" y="6121"/>
                  </a:cubicBezTo>
                  <a:cubicBezTo>
                    <a:pt x="2164" y="5376"/>
                    <a:pt x="2623" y="4688"/>
                    <a:pt x="3067" y="3971"/>
                  </a:cubicBezTo>
                  <a:cubicBezTo>
                    <a:pt x="3583" y="3154"/>
                    <a:pt x="4099" y="2323"/>
                    <a:pt x="4587" y="1477"/>
                  </a:cubicBezTo>
                  <a:close/>
                  <a:moveTo>
                    <a:pt x="5303" y="158"/>
                  </a:moveTo>
                  <a:lnTo>
                    <a:pt x="5303" y="158"/>
                  </a:lnTo>
                  <a:cubicBezTo>
                    <a:pt x="5103" y="603"/>
                    <a:pt x="5103" y="1104"/>
                    <a:pt x="5017" y="1577"/>
                  </a:cubicBezTo>
                  <a:cubicBezTo>
                    <a:pt x="4859" y="2380"/>
                    <a:pt x="4701" y="3183"/>
                    <a:pt x="4529" y="3985"/>
                  </a:cubicBezTo>
                  <a:cubicBezTo>
                    <a:pt x="4200" y="5462"/>
                    <a:pt x="3884" y="6938"/>
                    <a:pt x="3469" y="8385"/>
                  </a:cubicBezTo>
                  <a:lnTo>
                    <a:pt x="3469" y="8428"/>
                  </a:lnTo>
                  <a:cubicBezTo>
                    <a:pt x="3082" y="8758"/>
                    <a:pt x="2594" y="8959"/>
                    <a:pt x="2093" y="9016"/>
                  </a:cubicBezTo>
                  <a:cubicBezTo>
                    <a:pt x="2060" y="9020"/>
                    <a:pt x="2028" y="9021"/>
                    <a:pt x="1996" y="9021"/>
                  </a:cubicBezTo>
                  <a:cubicBezTo>
                    <a:pt x="1900" y="9021"/>
                    <a:pt x="1806" y="9005"/>
                    <a:pt x="1720" y="8973"/>
                  </a:cubicBezTo>
                  <a:cubicBezTo>
                    <a:pt x="2494" y="7540"/>
                    <a:pt x="3168" y="6035"/>
                    <a:pt x="3727" y="4487"/>
                  </a:cubicBezTo>
                  <a:cubicBezTo>
                    <a:pt x="4243" y="3054"/>
                    <a:pt x="4529" y="1477"/>
                    <a:pt x="5303" y="158"/>
                  </a:cubicBezTo>
                  <a:close/>
                  <a:moveTo>
                    <a:pt x="5504" y="1"/>
                  </a:moveTo>
                  <a:cubicBezTo>
                    <a:pt x="5403" y="29"/>
                    <a:pt x="5303" y="72"/>
                    <a:pt x="5217" y="101"/>
                  </a:cubicBezTo>
                  <a:cubicBezTo>
                    <a:pt x="5131" y="259"/>
                    <a:pt x="5045" y="416"/>
                    <a:pt x="4959" y="574"/>
                  </a:cubicBezTo>
                  <a:cubicBezTo>
                    <a:pt x="4286" y="1678"/>
                    <a:pt x="3612" y="2781"/>
                    <a:pt x="2938" y="3885"/>
                  </a:cubicBezTo>
                  <a:cubicBezTo>
                    <a:pt x="2537" y="4544"/>
                    <a:pt x="2093" y="5204"/>
                    <a:pt x="1734" y="5877"/>
                  </a:cubicBezTo>
                  <a:cubicBezTo>
                    <a:pt x="1419" y="6450"/>
                    <a:pt x="1190" y="7067"/>
                    <a:pt x="788" y="7583"/>
                  </a:cubicBezTo>
                  <a:cubicBezTo>
                    <a:pt x="760" y="7439"/>
                    <a:pt x="745" y="7310"/>
                    <a:pt x="731" y="7181"/>
                  </a:cubicBezTo>
                  <a:cubicBezTo>
                    <a:pt x="659" y="6608"/>
                    <a:pt x="674" y="6035"/>
                    <a:pt x="803" y="5476"/>
                  </a:cubicBezTo>
                  <a:cubicBezTo>
                    <a:pt x="1577" y="4702"/>
                    <a:pt x="2107" y="3641"/>
                    <a:pt x="2809" y="2796"/>
                  </a:cubicBezTo>
                  <a:cubicBezTo>
                    <a:pt x="3569" y="1893"/>
                    <a:pt x="4372" y="1018"/>
                    <a:pt x="5160" y="130"/>
                  </a:cubicBezTo>
                  <a:lnTo>
                    <a:pt x="5160" y="130"/>
                  </a:lnTo>
                  <a:cubicBezTo>
                    <a:pt x="5117" y="144"/>
                    <a:pt x="5088" y="158"/>
                    <a:pt x="5060" y="173"/>
                  </a:cubicBezTo>
                  <a:cubicBezTo>
                    <a:pt x="4228" y="961"/>
                    <a:pt x="3440" y="1821"/>
                    <a:pt x="2695" y="2710"/>
                  </a:cubicBezTo>
                  <a:cubicBezTo>
                    <a:pt x="2308" y="3168"/>
                    <a:pt x="1935" y="3656"/>
                    <a:pt x="1591" y="4157"/>
                  </a:cubicBezTo>
                  <a:cubicBezTo>
                    <a:pt x="1362" y="4544"/>
                    <a:pt x="1118" y="4903"/>
                    <a:pt x="831" y="5247"/>
                  </a:cubicBezTo>
                  <a:cubicBezTo>
                    <a:pt x="1118" y="4186"/>
                    <a:pt x="1648" y="3211"/>
                    <a:pt x="2394" y="2409"/>
                  </a:cubicBezTo>
                  <a:cubicBezTo>
                    <a:pt x="3125" y="1577"/>
                    <a:pt x="4028" y="703"/>
                    <a:pt x="5045" y="173"/>
                  </a:cubicBezTo>
                  <a:lnTo>
                    <a:pt x="5031" y="173"/>
                  </a:lnTo>
                  <a:cubicBezTo>
                    <a:pt x="4658" y="316"/>
                    <a:pt x="4314" y="474"/>
                    <a:pt x="3956" y="617"/>
                  </a:cubicBezTo>
                  <a:cubicBezTo>
                    <a:pt x="3067" y="1291"/>
                    <a:pt x="2293" y="2093"/>
                    <a:pt x="1648" y="3025"/>
                  </a:cubicBezTo>
                  <a:cubicBezTo>
                    <a:pt x="602" y="4530"/>
                    <a:pt x="0" y="6565"/>
                    <a:pt x="788" y="8342"/>
                  </a:cubicBezTo>
                  <a:cubicBezTo>
                    <a:pt x="1071" y="8978"/>
                    <a:pt x="1497" y="9222"/>
                    <a:pt x="1975" y="9222"/>
                  </a:cubicBezTo>
                  <a:cubicBezTo>
                    <a:pt x="3049" y="9222"/>
                    <a:pt x="4381" y="7989"/>
                    <a:pt x="4916" y="7196"/>
                  </a:cubicBezTo>
                  <a:cubicBezTo>
                    <a:pt x="5575" y="6207"/>
                    <a:pt x="6091" y="5046"/>
                    <a:pt x="6177" y="3842"/>
                  </a:cubicBezTo>
                  <a:cubicBezTo>
                    <a:pt x="6263" y="2509"/>
                    <a:pt x="5962" y="1233"/>
                    <a:pt x="5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15"/>
            <p:cNvSpPr/>
            <p:nvPr/>
          </p:nvSpPr>
          <p:spPr>
            <a:xfrm>
              <a:off x="6368506" y="2926"/>
              <a:ext cx="671719" cy="247283"/>
            </a:xfrm>
            <a:custGeom>
              <a:avLst/>
              <a:gdLst/>
              <a:ahLst/>
              <a:cxnLst/>
              <a:rect l="l" t="t" r="r" b="b"/>
              <a:pathLst>
                <a:path w="10306" h="3794" extrusionOk="0">
                  <a:moveTo>
                    <a:pt x="8858" y="416"/>
                  </a:moveTo>
                  <a:lnTo>
                    <a:pt x="8858" y="416"/>
                  </a:lnTo>
                  <a:cubicBezTo>
                    <a:pt x="7755" y="631"/>
                    <a:pt x="6651" y="1061"/>
                    <a:pt x="5576" y="1333"/>
                  </a:cubicBezTo>
                  <a:cubicBezTo>
                    <a:pt x="4716" y="1562"/>
                    <a:pt x="3842" y="1749"/>
                    <a:pt x="2968" y="1935"/>
                  </a:cubicBezTo>
                  <a:cubicBezTo>
                    <a:pt x="2495" y="2035"/>
                    <a:pt x="2022" y="2150"/>
                    <a:pt x="1549" y="2265"/>
                  </a:cubicBezTo>
                  <a:cubicBezTo>
                    <a:pt x="1190" y="2365"/>
                    <a:pt x="861" y="2523"/>
                    <a:pt x="488" y="2551"/>
                  </a:cubicBezTo>
                  <a:cubicBezTo>
                    <a:pt x="345" y="2351"/>
                    <a:pt x="287" y="2107"/>
                    <a:pt x="316" y="1863"/>
                  </a:cubicBezTo>
                  <a:cubicBezTo>
                    <a:pt x="345" y="1634"/>
                    <a:pt x="431" y="1405"/>
                    <a:pt x="545" y="1218"/>
                  </a:cubicBezTo>
                  <a:cubicBezTo>
                    <a:pt x="3326" y="903"/>
                    <a:pt x="6078" y="545"/>
                    <a:pt x="8858" y="416"/>
                  </a:cubicBezTo>
                  <a:close/>
                  <a:moveTo>
                    <a:pt x="1577" y="0"/>
                  </a:moveTo>
                  <a:cubicBezTo>
                    <a:pt x="1477" y="57"/>
                    <a:pt x="1391" y="115"/>
                    <a:pt x="1305" y="186"/>
                  </a:cubicBezTo>
                  <a:cubicBezTo>
                    <a:pt x="775" y="588"/>
                    <a:pt x="1" y="1276"/>
                    <a:pt x="130" y="2035"/>
                  </a:cubicBezTo>
                  <a:cubicBezTo>
                    <a:pt x="173" y="2265"/>
                    <a:pt x="259" y="2465"/>
                    <a:pt x="388" y="2666"/>
                  </a:cubicBezTo>
                  <a:cubicBezTo>
                    <a:pt x="980" y="3545"/>
                    <a:pt x="2369" y="3793"/>
                    <a:pt x="3611" y="3793"/>
                  </a:cubicBezTo>
                  <a:cubicBezTo>
                    <a:pt x="4232" y="3793"/>
                    <a:pt x="4816" y="3731"/>
                    <a:pt x="5246" y="3655"/>
                  </a:cubicBezTo>
                  <a:cubicBezTo>
                    <a:pt x="7239" y="3311"/>
                    <a:pt x="9016" y="2193"/>
                    <a:pt x="10177" y="545"/>
                  </a:cubicBezTo>
                  <a:cubicBezTo>
                    <a:pt x="10148" y="516"/>
                    <a:pt x="10120" y="502"/>
                    <a:pt x="10091" y="487"/>
                  </a:cubicBezTo>
                  <a:cubicBezTo>
                    <a:pt x="8916" y="1820"/>
                    <a:pt x="7611" y="2953"/>
                    <a:pt x="5805" y="3354"/>
                  </a:cubicBezTo>
                  <a:cubicBezTo>
                    <a:pt x="5152" y="3522"/>
                    <a:pt x="4478" y="3601"/>
                    <a:pt x="3803" y="3601"/>
                  </a:cubicBezTo>
                  <a:cubicBezTo>
                    <a:pt x="3500" y="3601"/>
                    <a:pt x="3197" y="3586"/>
                    <a:pt x="2896" y="3554"/>
                  </a:cubicBezTo>
                  <a:cubicBezTo>
                    <a:pt x="4143" y="3053"/>
                    <a:pt x="5375" y="2480"/>
                    <a:pt x="6622" y="1978"/>
                  </a:cubicBezTo>
                  <a:cubicBezTo>
                    <a:pt x="7783" y="1519"/>
                    <a:pt x="8973" y="1075"/>
                    <a:pt x="10062" y="444"/>
                  </a:cubicBezTo>
                  <a:cubicBezTo>
                    <a:pt x="10048" y="430"/>
                    <a:pt x="10034" y="416"/>
                    <a:pt x="10019" y="401"/>
                  </a:cubicBezTo>
                  <a:cubicBezTo>
                    <a:pt x="7540" y="1376"/>
                    <a:pt x="5146" y="2523"/>
                    <a:pt x="2681" y="3511"/>
                  </a:cubicBezTo>
                  <a:cubicBezTo>
                    <a:pt x="2036" y="3411"/>
                    <a:pt x="1047" y="3196"/>
                    <a:pt x="588" y="2666"/>
                  </a:cubicBezTo>
                  <a:cubicBezTo>
                    <a:pt x="1233" y="2594"/>
                    <a:pt x="1893" y="2322"/>
                    <a:pt x="2523" y="2193"/>
                  </a:cubicBezTo>
                  <a:cubicBezTo>
                    <a:pt x="3398" y="2007"/>
                    <a:pt x="4286" y="1835"/>
                    <a:pt x="5146" y="1634"/>
                  </a:cubicBezTo>
                  <a:cubicBezTo>
                    <a:pt x="6006" y="1419"/>
                    <a:pt x="6866" y="1190"/>
                    <a:pt x="7726" y="946"/>
                  </a:cubicBezTo>
                  <a:cubicBezTo>
                    <a:pt x="8471" y="717"/>
                    <a:pt x="9217" y="459"/>
                    <a:pt x="10005" y="387"/>
                  </a:cubicBezTo>
                  <a:cubicBezTo>
                    <a:pt x="10005" y="373"/>
                    <a:pt x="9991" y="373"/>
                    <a:pt x="9976" y="358"/>
                  </a:cubicBezTo>
                  <a:lnTo>
                    <a:pt x="9976" y="344"/>
                  </a:lnTo>
                  <a:cubicBezTo>
                    <a:pt x="10091" y="344"/>
                    <a:pt x="10206" y="373"/>
                    <a:pt x="10306" y="401"/>
                  </a:cubicBezTo>
                  <a:cubicBezTo>
                    <a:pt x="10306" y="373"/>
                    <a:pt x="10306" y="344"/>
                    <a:pt x="10277" y="330"/>
                  </a:cubicBezTo>
                  <a:lnTo>
                    <a:pt x="10263" y="301"/>
                  </a:lnTo>
                  <a:cubicBezTo>
                    <a:pt x="10120" y="201"/>
                    <a:pt x="9991" y="100"/>
                    <a:pt x="9862" y="0"/>
                  </a:cubicBezTo>
                  <a:lnTo>
                    <a:pt x="9116" y="0"/>
                  </a:lnTo>
                  <a:cubicBezTo>
                    <a:pt x="9374" y="86"/>
                    <a:pt x="9632" y="186"/>
                    <a:pt x="9905" y="287"/>
                  </a:cubicBezTo>
                  <a:cubicBezTo>
                    <a:pt x="9862" y="287"/>
                    <a:pt x="9804" y="287"/>
                    <a:pt x="9761" y="301"/>
                  </a:cubicBezTo>
                  <a:cubicBezTo>
                    <a:pt x="9361" y="276"/>
                    <a:pt x="8960" y="265"/>
                    <a:pt x="8559" y="265"/>
                  </a:cubicBezTo>
                  <a:cubicBezTo>
                    <a:pt x="5915" y="265"/>
                    <a:pt x="3261" y="748"/>
                    <a:pt x="660" y="1046"/>
                  </a:cubicBezTo>
                  <a:cubicBezTo>
                    <a:pt x="1004" y="616"/>
                    <a:pt x="1434" y="258"/>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15"/>
            <p:cNvSpPr/>
            <p:nvPr/>
          </p:nvSpPr>
          <p:spPr>
            <a:xfrm>
              <a:off x="6087330" y="2926"/>
              <a:ext cx="1765658" cy="831404"/>
            </a:xfrm>
            <a:custGeom>
              <a:avLst/>
              <a:gdLst/>
              <a:ahLst/>
              <a:cxnLst/>
              <a:rect l="l" t="t" r="r" b="b"/>
              <a:pathLst>
                <a:path w="27090" h="12756" extrusionOk="0">
                  <a:moveTo>
                    <a:pt x="24624" y="0"/>
                  </a:moveTo>
                  <a:cubicBezTo>
                    <a:pt x="22058" y="502"/>
                    <a:pt x="19550" y="1175"/>
                    <a:pt x="17085" y="2035"/>
                  </a:cubicBezTo>
                  <a:cubicBezTo>
                    <a:pt x="16612" y="1663"/>
                    <a:pt x="16125" y="1319"/>
                    <a:pt x="15623" y="989"/>
                  </a:cubicBezTo>
                  <a:cubicBezTo>
                    <a:pt x="15322" y="760"/>
                    <a:pt x="14978" y="559"/>
                    <a:pt x="14620" y="401"/>
                  </a:cubicBezTo>
                  <a:cubicBezTo>
                    <a:pt x="14620" y="444"/>
                    <a:pt x="14577" y="487"/>
                    <a:pt x="14534" y="487"/>
                  </a:cubicBezTo>
                  <a:cubicBezTo>
                    <a:pt x="14520" y="502"/>
                    <a:pt x="14505" y="516"/>
                    <a:pt x="14491" y="545"/>
                  </a:cubicBezTo>
                  <a:cubicBezTo>
                    <a:pt x="14792" y="788"/>
                    <a:pt x="15207" y="960"/>
                    <a:pt x="15508" y="1175"/>
                  </a:cubicBezTo>
                  <a:cubicBezTo>
                    <a:pt x="15938" y="1491"/>
                    <a:pt x="16354" y="1820"/>
                    <a:pt x="16798" y="2136"/>
                  </a:cubicBezTo>
                  <a:cubicBezTo>
                    <a:pt x="16196" y="2336"/>
                    <a:pt x="15609" y="2551"/>
                    <a:pt x="15007" y="2766"/>
                  </a:cubicBezTo>
                  <a:cubicBezTo>
                    <a:pt x="11080" y="4199"/>
                    <a:pt x="6981" y="6220"/>
                    <a:pt x="3627" y="8972"/>
                  </a:cubicBezTo>
                  <a:cubicBezTo>
                    <a:pt x="3277" y="8927"/>
                    <a:pt x="2917" y="8877"/>
                    <a:pt x="2563" y="8877"/>
                  </a:cubicBezTo>
                  <a:cubicBezTo>
                    <a:pt x="2350" y="8877"/>
                    <a:pt x="2140" y="8895"/>
                    <a:pt x="1935" y="8944"/>
                  </a:cubicBezTo>
                  <a:cubicBezTo>
                    <a:pt x="2036" y="8944"/>
                    <a:pt x="2079" y="9073"/>
                    <a:pt x="2021" y="9144"/>
                  </a:cubicBezTo>
                  <a:cubicBezTo>
                    <a:pt x="2007" y="9144"/>
                    <a:pt x="1993" y="9159"/>
                    <a:pt x="1993" y="9159"/>
                  </a:cubicBezTo>
                  <a:cubicBezTo>
                    <a:pt x="2097" y="9152"/>
                    <a:pt x="2202" y="9148"/>
                    <a:pt x="2308" y="9148"/>
                  </a:cubicBezTo>
                  <a:cubicBezTo>
                    <a:pt x="2637" y="9148"/>
                    <a:pt x="2968" y="9183"/>
                    <a:pt x="3283" y="9259"/>
                  </a:cubicBezTo>
                  <a:cubicBezTo>
                    <a:pt x="2079" y="10276"/>
                    <a:pt x="975" y="11423"/>
                    <a:pt x="1" y="12684"/>
                  </a:cubicBezTo>
                  <a:cubicBezTo>
                    <a:pt x="29" y="12699"/>
                    <a:pt x="58" y="12713"/>
                    <a:pt x="87" y="12727"/>
                  </a:cubicBezTo>
                  <a:lnTo>
                    <a:pt x="87" y="12713"/>
                  </a:lnTo>
                  <a:cubicBezTo>
                    <a:pt x="108" y="12692"/>
                    <a:pt x="134" y="12682"/>
                    <a:pt x="161" y="12682"/>
                  </a:cubicBezTo>
                  <a:cubicBezTo>
                    <a:pt x="206" y="12682"/>
                    <a:pt x="249" y="12711"/>
                    <a:pt x="259" y="12756"/>
                  </a:cubicBezTo>
                  <a:cubicBezTo>
                    <a:pt x="1176" y="11867"/>
                    <a:pt x="2093" y="11022"/>
                    <a:pt x="3053" y="10219"/>
                  </a:cubicBezTo>
                  <a:lnTo>
                    <a:pt x="3053" y="10219"/>
                  </a:lnTo>
                  <a:cubicBezTo>
                    <a:pt x="2810" y="10792"/>
                    <a:pt x="2724" y="11409"/>
                    <a:pt x="2781" y="12025"/>
                  </a:cubicBezTo>
                  <a:cubicBezTo>
                    <a:pt x="2824" y="11982"/>
                    <a:pt x="2853" y="11925"/>
                    <a:pt x="2896" y="11882"/>
                  </a:cubicBezTo>
                  <a:cubicBezTo>
                    <a:pt x="2939" y="11165"/>
                    <a:pt x="3154" y="10463"/>
                    <a:pt x="3498" y="9832"/>
                  </a:cubicBezTo>
                  <a:cubicBezTo>
                    <a:pt x="6493" y="7353"/>
                    <a:pt x="9833" y="5317"/>
                    <a:pt x="13416" y="3798"/>
                  </a:cubicBezTo>
                  <a:cubicBezTo>
                    <a:pt x="13860" y="3468"/>
                    <a:pt x="14333" y="3182"/>
                    <a:pt x="14835" y="2967"/>
                  </a:cubicBezTo>
                  <a:cubicBezTo>
                    <a:pt x="14852" y="2958"/>
                    <a:pt x="14868" y="2955"/>
                    <a:pt x="14883" y="2955"/>
                  </a:cubicBezTo>
                  <a:cubicBezTo>
                    <a:pt x="14968" y="2955"/>
                    <a:pt x="15010" y="3078"/>
                    <a:pt x="14949" y="3139"/>
                  </a:cubicBezTo>
                  <a:cubicBezTo>
                    <a:pt x="14949" y="3153"/>
                    <a:pt x="14949" y="3167"/>
                    <a:pt x="14964" y="3182"/>
                  </a:cubicBezTo>
                  <a:cubicBezTo>
                    <a:pt x="18877" y="1691"/>
                    <a:pt x="22947" y="487"/>
                    <a:pt x="27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15"/>
            <p:cNvSpPr/>
            <p:nvPr/>
          </p:nvSpPr>
          <p:spPr>
            <a:xfrm>
              <a:off x="7520323" y="1166866"/>
              <a:ext cx="1043" cy="1955"/>
            </a:xfrm>
            <a:custGeom>
              <a:avLst/>
              <a:gdLst/>
              <a:ahLst/>
              <a:cxnLst/>
              <a:rect l="l" t="t" r="r" b="b"/>
              <a:pathLst>
                <a:path w="16" h="30" extrusionOk="0">
                  <a:moveTo>
                    <a:pt x="15" y="0"/>
                  </a:moveTo>
                  <a:lnTo>
                    <a:pt x="1" y="15"/>
                  </a:lnTo>
                  <a:cubicBezTo>
                    <a:pt x="1" y="15"/>
                    <a:pt x="1" y="15"/>
                    <a:pt x="1" y="29"/>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15"/>
            <p:cNvSpPr/>
            <p:nvPr/>
          </p:nvSpPr>
          <p:spPr>
            <a:xfrm>
              <a:off x="6074229" y="840848"/>
              <a:ext cx="11276" cy="6583"/>
            </a:xfrm>
            <a:custGeom>
              <a:avLst/>
              <a:gdLst/>
              <a:ahLst/>
              <a:cxnLst/>
              <a:rect l="l" t="t" r="r" b="b"/>
              <a:pathLst>
                <a:path w="173" h="101" extrusionOk="0">
                  <a:moveTo>
                    <a:pt x="58" y="0"/>
                  </a:moveTo>
                  <a:cubicBezTo>
                    <a:pt x="44" y="29"/>
                    <a:pt x="30" y="43"/>
                    <a:pt x="15" y="72"/>
                  </a:cubicBezTo>
                  <a:cubicBezTo>
                    <a:pt x="1" y="72"/>
                    <a:pt x="1" y="86"/>
                    <a:pt x="1" y="101"/>
                  </a:cubicBezTo>
                  <a:cubicBezTo>
                    <a:pt x="44" y="86"/>
                    <a:pt x="87" y="72"/>
                    <a:pt x="130" y="58"/>
                  </a:cubicBezTo>
                  <a:lnTo>
                    <a:pt x="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15"/>
            <p:cNvSpPr/>
            <p:nvPr/>
          </p:nvSpPr>
          <p:spPr>
            <a:xfrm>
              <a:off x="7024322" y="30887"/>
              <a:ext cx="4693" cy="2868"/>
            </a:xfrm>
            <a:custGeom>
              <a:avLst/>
              <a:gdLst/>
              <a:ahLst/>
              <a:cxnLst/>
              <a:rect l="l" t="t" r="r" b="b"/>
              <a:pathLst>
                <a:path w="72" h="44" extrusionOk="0">
                  <a:moveTo>
                    <a:pt x="43" y="1"/>
                  </a:moveTo>
                  <a:cubicBezTo>
                    <a:pt x="29" y="1"/>
                    <a:pt x="15" y="15"/>
                    <a:pt x="0" y="15"/>
                  </a:cubicBezTo>
                  <a:cubicBezTo>
                    <a:pt x="15" y="30"/>
                    <a:pt x="29" y="44"/>
                    <a:pt x="29" y="44"/>
                  </a:cubicBezTo>
                  <a:cubicBezTo>
                    <a:pt x="43" y="30"/>
                    <a:pt x="58" y="30"/>
                    <a:pt x="72" y="15"/>
                  </a:cubicBez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15"/>
            <p:cNvSpPr/>
            <p:nvPr/>
          </p:nvSpPr>
          <p:spPr>
            <a:xfrm>
              <a:off x="7020541" y="28084"/>
              <a:ext cx="3845" cy="1043"/>
            </a:xfrm>
            <a:custGeom>
              <a:avLst/>
              <a:gdLst/>
              <a:ahLst/>
              <a:cxnLst/>
              <a:rect l="l" t="t" r="r" b="b"/>
              <a:pathLst>
                <a:path w="59" h="16" extrusionOk="0">
                  <a:moveTo>
                    <a:pt x="1" y="1"/>
                  </a:moveTo>
                  <a:lnTo>
                    <a:pt x="15" y="1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15"/>
            <p:cNvSpPr/>
            <p:nvPr/>
          </p:nvSpPr>
          <p:spPr>
            <a:xfrm>
              <a:off x="6208756" y="586721"/>
              <a:ext cx="1043" cy="1043"/>
            </a:xfrm>
            <a:custGeom>
              <a:avLst/>
              <a:gdLst/>
              <a:ahLst/>
              <a:cxnLst/>
              <a:rect l="l" t="t" r="r" b="b"/>
              <a:pathLst>
                <a:path w="16" h="16" extrusionOk="0">
                  <a:moveTo>
                    <a:pt x="15" y="1"/>
                  </a:moveTo>
                  <a:lnTo>
                    <a:pt x="1" y="15"/>
                  </a:lnTo>
                  <a:lnTo>
                    <a:pt x="1" y="15"/>
                  </a:lnTo>
                  <a:cubicBezTo>
                    <a:pt x="1" y="15"/>
                    <a:pt x="15"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15"/>
            <p:cNvSpPr/>
            <p:nvPr/>
          </p:nvSpPr>
          <p:spPr>
            <a:xfrm>
              <a:off x="6195720" y="592326"/>
              <a:ext cx="7495" cy="2868"/>
            </a:xfrm>
            <a:custGeom>
              <a:avLst/>
              <a:gdLst/>
              <a:ahLst/>
              <a:cxnLst/>
              <a:rect l="l" t="t" r="r" b="b"/>
              <a:pathLst>
                <a:path w="115" h="44" extrusionOk="0">
                  <a:moveTo>
                    <a:pt x="29" y="1"/>
                  </a:moveTo>
                  <a:cubicBezTo>
                    <a:pt x="14" y="15"/>
                    <a:pt x="0" y="30"/>
                    <a:pt x="0" y="44"/>
                  </a:cubicBezTo>
                  <a:lnTo>
                    <a:pt x="57" y="44"/>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15"/>
            <p:cNvSpPr/>
            <p:nvPr/>
          </p:nvSpPr>
          <p:spPr>
            <a:xfrm>
              <a:off x="7032730" y="220554"/>
              <a:ext cx="978" cy="978"/>
            </a:xfrm>
            <a:custGeom>
              <a:avLst/>
              <a:gdLst/>
              <a:ahLst/>
              <a:cxnLst/>
              <a:rect l="l" t="t" r="r" b="b"/>
              <a:pathLst>
                <a:path w="15" h="15" extrusionOk="0">
                  <a:moveTo>
                    <a:pt x="15" y="0"/>
                  </a:moveTo>
                  <a:cubicBezTo>
                    <a:pt x="15" y="0"/>
                    <a:pt x="0" y="15"/>
                    <a:pt x="0" y="15"/>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15"/>
            <p:cNvSpPr/>
            <p:nvPr/>
          </p:nvSpPr>
          <p:spPr>
            <a:xfrm>
              <a:off x="7539028" y="2926"/>
              <a:ext cx="866013" cy="1405944"/>
            </a:xfrm>
            <a:custGeom>
              <a:avLst/>
              <a:gdLst/>
              <a:ahLst/>
              <a:cxnLst/>
              <a:rect l="l" t="t" r="r" b="b"/>
              <a:pathLst>
                <a:path w="13287" h="21571" extrusionOk="0">
                  <a:moveTo>
                    <a:pt x="12384" y="0"/>
                  </a:moveTo>
                  <a:cubicBezTo>
                    <a:pt x="12742" y="2766"/>
                    <a:pt x="12757" y="5547"/>
                    <a:pt x="11725" y="8155"/>
                  </a:cubicBezTo>
                  <a:cubicBezTo>
                    <a:pt x="11624" y="8413"/>
                    <a:pt x="11510" y="8657"/>
                    <a:pt x="11381" y="8886"/>
                  </a:cubicBezTo>
                  <a:cubicBezTo>
                    <a:pt x="11424" y="8958"/>
                    <a:pt x="11467" y="9015"/>
                    <a:pt x="11495" y="9087"/>
                  </a:cubicBezTo>
                  <a:cubicBezTo>
                    <a:pt x="11500" y="9086"/>
                    <a:pt x="11505" y="9086"/>
                    <a:pt x="11510" y="9086"/>
                  </a:cubicBezTo>
                  <a:cubicBezTo>
                    <a:pt x="11629" y="9086"/>
                    <a:pt x="11677" y="9247"/>
                    <a:pt x="11567" y="9316"/>
                  </a:cubicBezTo>
                  <a:cubicBezTo>
                    <a:pt x="11395" y="9402"/>
                    <a:pt x="11209" y="9488"/>
                    <a:pt x="11022" y="9560"/>
                  </a:cubicBezTo>
                  <a:cubicBezTo>
                    <a:pt x="9403" y="12226"/>
                    <a:pt x="6550" y="14204"/>
                    <a:pt x="3670" y="15794"/>
                  </a:cubicBezTo>
                  <a:cubicBezTo>
                    <a:pt x="3670" y="15809"/>
                    <a:pt x="3670" y="15809"/>
                    <a:pt x="3670" y="15823"/>
                  </a:cubicBezTo>
                  <a:lnTo>
                    <a:pt x="3684" y="15823"/>
                  </a:lnTo>
                  <a:cubicBezTo>
                    <a:pt x="3837" y="15837"/>
                    <a:pt x="3801" y="16082"/>
                    <a:pt x="3653" y="16082"/>
                  </a:cubicBezTo>
                  <a:cubicBezTo>
                    <a:pt x="3649" y="16082"/>
                    <a:pt x="3645" y="16082"/>
                    <a:pt x="3641" y="16081"/>
                  </a:cubicBezTo>
                  <a:lnTo>
                    <a:pt x="3584" y="16081"/>
                  </a:lnTo>
                  <a:lnTo>
                    <a:pt x="3584" y="16067"/>
                  </a:lnTo>
                  <a:cubicBezTo>
                    <a:pt x="3469" y="16067"/>
                    <a:pt x="3340" y="16052"/>
                    <a:pt x="3225" y="16038"/>
                  </a:cubicBezTo>
                  <a:cubicBezTo>
                    <a:pt x="2179" y="16597"/>
                    <a:pt x="1133" y="17113"/>
                    <a:pt x="158" y="17586"/>
                  </a:cubicBezTo>
                  <a:cubicBezTo>
                    <a:pt x="201" y="17629"/>
                    <a:pt x="215" y="17686"/>
                    <a:pt x="172" y="17729"/>
                  </a:cubicBezTo>
                  <a:lnTo>
                    <a:pt x="158" y="17772"/>
                  </a:lnTo>
                  <a:lnTo>
                    <a:pt x="144" y="17772"/>
                  </a:lnTo>
                  <a:cubicBezTo>
                    <a:pt x="101" y="17830"/>
                    <a:pt x="43" y="17887"/>
                    <a:pt x="0" y="17944"/>
                  </a:cubicBezTo>
                  <a:cubicBezTo>
                    <a:pt x="2064" y="17113"/>
                    <a:pt x="4057" y="16110"/>
                    <a:pt x="5949" y="14935"/>
                  </a:cubicBezTo>
                  <a:cubicBezTo>
                    <a:pt x="6049" y="15594"/>
                    <a:pt x="6106" y="16267"/>
                    <a:pt x="6121" y="16941"/>
                  </a:cubicBezTo>
                  <a:cubicBezTo>
                    <a:pt x="4745" y="18518"/>
                    <a:pt x="2924" y="19750"/>
                    <a:pt x="1720" y="21484"/>
                  </a:cubicBezTo>
                  <a:cubicBezTo>
                    <a:pt x="1763" y="21499"/>
                    <a:pt x="1778" y="21527"/>
                    <a:pt x="1792" y="21570"/>
                  </a:cubicBezTo>
                  <a:cubicBezTo>
                    <a:pt x="2638" y="20840"/>
                    <a:pt x="3383" y="19937"/>
                    <a:pt x="4157" y="19134"/>
                  </a:cubicBezTo>
                  <a:cubicBezTo>
                    <a:pt x="4802" y="18475"/>
                    <a:pt x="5504" y="17887"/>
                    <a:pt x="6121" y="17199"/>
                  </a:cubicBezTo>
                  <a:lnTo>
                    <a:pt x="6121" y="17199"/>
                  </a:lnTo>
                  <a:cubicBezTo>
                    <a:pt x="6121" y="17744"/>
                    <a:pt x="6078" y="18303"/>
                    <a:pt x="5992" y="18847"/>
                  </a:cubicBezTo>
                  <a:lnTo>
                    <a:pt x="6006" y="18833"/>
                  </a:lnTo>
                  <a:lnTo>
                    <a:pt x="6035" y="18804"/>
                  </a:lnTo>
                  <a:cubicBezTo>
                    <a:pt x="6061" y="18784"/>
                    <a:pt x="6091" y="18774"/>
                    <a:pt x="6119" y="18774"/>
                  </a:cubicBezTo>
                  <a:cubicBezTo>
                    <a:pt x="6152" y="18774"/>
                    <a:pt x="6183" y="18788"/>
                    <a:pt x="6207" y="18819"/>
                  </a:cubicBezTo>
                  <a:cubicBezTo>
                    <a:pt x="6651" y="17629"/>
                    <a:pt x="6422" y="16009"/>
                    <a:pt x="6164" y="14777"/>
                  </a:cubicBezTo>
                  <a:cubicBezTo>
                    <a:pt x="7654" y="13831"/>
                    <a:pt x="9016" y="12684"/>
                    <a:pt x="10191" y="11366"/>
                  </a:cubicBezTo>
                  <a:lnTo>
                    <a:pt x="10191" y="11366"/>
                  </a:lnTo>
                  <a:cubicBezTo>
                    <a:pt x="10162" y="11853"/>
                    <a:pt x="10177" y="12340"/>
                    <a:pt x="10234" y="12813"/>
                  </a:cubicBezTo>
                  <a:cubicBezTo>
                    <a:pt x="10248" y="12799"/>
                    <a:pt x="10248" y="12799"/>
                    <a:pt x="10263" y="12785"/>
                  </a:cubicBezTo>
                  <a:cubicBezTo>
                    <a:pt x="10282" y="12760"/>
                    <a:pt x="10309" y="12748"/>
                    <a:pt x="10336" y="12748"/>
                  </a:cubicBezTo>
                  <a:cubicBezTo>
                    <a:pt x="10370" y="12748"/>
                    <a:pt x="10404" y="12767"/>
                    <a:pt x="10420" y="12799"/>
                  </a:cubicBezTo>
                  <a:cubicBezTo>
                    <a:pt x="10406" y="12226"/>
                    <a:pt x="10435" y="11638"/>
                    <a:pt x="10449" y="11065"/>
                  </a:cubicBezTo>
                  <a:cubicBezTo>
                    <a:pt x="11022" y="10377"/>
                    <a:pt x="11524" y="9617"/>
                    <a:pt x="11911" y="8815"/>
                  </a:cubicBezTo>
                  <a:cubicBezTo>
                    <a:pt x="13230" y="6048"/>
                    <a:pt x="13287" y="3010"/>
                    <a:pt x="12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15"/>
            <p:cNvSpPr/>
            <p:nvPr/>
          </p:nvSpPr>
          <p:spPr>
            <a:xfrm>
              <a:off x="6081725" y="833352"/>
              <a:ext cx="8473" cy="3780"/>
            </a:xfrm>
            <a:custGeom>
              <a:avLst/>
              <a:gdLst/>
              <a:ahLst/>
              <a:cxnLst/>
              <a:rect l="l" t="t" r="r" b="b"/>
              <a:pathLst>
                <a:path w="130" h="58" extrusionOk="0">
                  <a:moveTo>
                    <a:pt x="44" y="1"/>
                  </a:moveTo>
                  <a:cubicBezTo>
                    <a:pt x="29" y="15"/>
                    <a:pt x="15" y="29"/>
                    <a:pt x="1" y="44"/>
                  </a:cubicBezTo>
                  <a:cubicBezTo>
                    <a:pt x="44" y="44"/>
                    <a:pt x="72" y="58"/>
                    <a:pt x="115" y="58"/>
                  </a:cubicBezTo>
                  <a:lnTo>
                    <a:pt x="130" y="29"/>
                  </a:lnTo>
                  <a:cubicBezTo>
                    <a:pt x="101" y="29"/>
                    <a:pt x="72" y="15"/>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15"/>
            <p:cNvSpPr/>
            <p:nvPr/>
          </p:nvSpPr>
          <p:spPr>
            <a:xfrm>
              <a:off x="7040160" y="215861"/>
              <a:ext cx="4758" cy="2868"/>
            </a:xfrm>
            <a:custGeom>
              <a:avLst/>
              <a:gdLst/>
              <a:ahLst/>
              <a:cxnLst/>
              <a:rect l="l" t="t" r="r" b="b"/>
              <a:pathLst>
                <a:path w="73" h="44" extrusionOk="0">
                  <a:moveTo>
                    <a:pt x="73" y="1"/>
                  </a:moveTo>
                  <a:lnTo>
                    <a:pt x="15" y="15"/>
                  </a:lnTo>
                  <a:lnTo>
                    <a:pt x="1" y="44"/>
                  </a:lnTo>
                  <a:cubicBezTo>
                    <a:pt x="15" y="29"/>
                    <a:pt x="30" y="29"/>
                    <a:pt x="58" y="15"/>
                  </a:cubicBezTo>
                  <a:cubicBezTo>
                    <a:pt x="58" y="15"/>
                    <a:pt x="72"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15"/>
            <p:cNvSpPr/>
            <p:nvPr/>
          </p:nvSpPr>
          <p:spPr>
            <a:xfrm>
              <a:off x="7937002" y="1240647"/>
              <a:ext cx="1890" cy="1955"/>
            </a:xfrm>
            <a:custGeom>
              <a:avLst/>
              <a:gdLst/>
              <a:ahLst/>
              <a:cxnLst/>
              <a:rect l="l" t="t" r="r" b="b"/>
              <a:pathLst>
                <a:path w="29" h="30" extrusionOk="0">
                  <a:moveTo>
                    <a:pt x="29" y="1"/>
                  </a:moveTo>
                  <a:lnTo>
                    <a:pt x="0" y="15"/>
                  </a:lnTo>
                  <a:lnTo>
                    <a:pt x="0" y="29"/>
                  </a:lnTo>
                  <a:cubicBezTo>
                    <a:pt x="15" y="15"/>
                    <a:pt x="29" y="1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15"/>
            <p:cNvSpPr/>
            <p:nvPr/>
          </p:nvSpPr>
          <p:spPr>
            <a:xfrm>
              <a:off x="7749226" y="1032339"/>
              <a:ext cx="39954" cy="18771"/>
            </a:xfrm>
            <a:custGeom>
              <a:avLst/>
              <a:gdLst/>
              <a:ahLst/>
              <a:cxnLst/>
              <a:rect l="l" t="t" r="r" b="b"/>
              <a:pathLst>
                <a:path w="613" h="288" extrusionOk="0">
                  <a:moveTo>
                    <a:pt x="445" y="0"/>
                  </a:moveTo>
                  <a:cubicBezTo>
                    <a:pt x="301" y="86"/>
                    <a:pt x="144" y="158"/>
                    <a:pt x="0" y="244"/>
                  </a:cubicBezTo>
                  <a:cubicBezTo>
                    <a:pt x="115" y="258"/>
                    <a:pt x="244" y="273"/>
                    <a:pt x="359" y="273"/>
                  </a:cubicBezTo>
                  <a:lnTo>
                    <a:pt x="359" y="287"/>
                  </a:lnTo>
                  <a:lnTo>
                    <a:pt x="416" y="287"/>
                  </a:lnTo>
                  <a:cubicBezTo>
                    <a:pt x="420" y="288"/>
                    <a:pt x="424" y="288"/>
                    <a:pt x="428" y="288"/>
                  </a:cubicBezTo>
                  <a:cubicBezTo>
                    <a:pt x="576" y="288"/>
                    <a:pt x="612" y="43"/>
                    <a:pt x="459" y="29"/>
                  </a:cubicBezTo>
                  <a:lnTo>
                    <a:pt x="445" y="29"/>
                  </a:lnTo>
                  <a:cubicBezTo>
                    <a:pt x="445" y="29"/>
                    <a:pt x="445" y="15"/>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5"/>
            <p:cNvSpPr/>
            <p:nvPr/>
          </p:nvSpPr>
          <p:spPr>
            <a:xfrm>
              <a:off x="8257415" y="582093"/>
              <a:ext cx="42756" cy="43930"/>
            </a:xfrm>
            <a:custGeom>
              <a:avLst/>
              <a:gdLst/>
              <a:ahLst/>
              <a:cxnLst/>
              <a:rect l="l" t="t" r="r" b="b"/>
              <a:pathLst>
                <a:path w="656" h="674" extrusionOk="0">
                  <a:moveTo>
                    <a:pt x="359" y="0"/>
                  </a:moveTo>
                  <a:cubicBezTo>
                    <a:pt x="244" y="230"/>
                    <a:pt x="129" y="459"/>
                    <a:pt x="0" y="674"/>
                  </a:cubicBezTo>
                  <a:cubicBezTo>
                    <a:pt x="187" y="602"/>
                    <a:pt x="373" y="516"/>
                    <a:pt x="545" y="430"/>
                  </a:cubicBezTo>
                  <a:cubicBezTo>
                    <a:pt x="655" y="375"/>
                    <a:pt x="620" y="200"/>
                    <a:pt x="489" y="200"/>
                  </a:cubicBezTo>
                  <a:cubicBezTo>
                    <a:pt x="484" y="200"/>
                    <a:pt x="479" y="200"/>
                    <a:pt x="473" y="201"/>
                  </a:cubicBezTo>
                  <a:cubicBezTo>
                    <a:pt x="445" y="129"/>
                    <a:pt x="402" y="72"/>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15"/>
            <p:cNvSpPr/>
            <p:nvPr/>
          </p:nvSpPr>
          <p:spPr>
            <a:xfrm>
              <a:off x="7520323" y="1149137"/>
              <a:ext cx="32784" cy="26658"/>
            </a:xfrm>
            <a:custGeom>
              <a:avLst/>
              <a:gdLst/>
              <a:ahLst/>
              <a:cxnLst/>
              <a:rect l="l" t="t" r="r" b="b"/>
              <a:pathLst>
                <a:path w="503" h="409" extrusionOk="0">
                  <a:moveTo>
                    <a:pt x="445" y="0"/>
                  </a:moveTo>
                  <a:lnTo>
                    <a:pt x="58" y="186"/>
                  </a:lnTo>
                  <a:cubicBezTo>
                    <a:pt x="29" y="201"/>
                    <a:pt x="1" y="244"/>
                    <a:pt x="1" y="287"/>
                  </a:cubicBezTo>
                  <a:lnTo>
                    <a:pt x="15" y="272"/>
                  </a:lnTo>
                  <a:lnTo>
                    <a:pt x="15" y="287"/>
                  </a:lnTo>
                  <a:lnTo>
                    <a:pt x="1" y="301"/>
                  </a:lnTo>
                  <a:cubicBezTo>
                    <a:pt x="1" y="360"/>
                    <a:pt x="59" y="409"/>
                    <a:pt x="127" y="409"/>
                  </a:cubicBezTo>
                  <a:cubicBezTo>
                    <a:pt x="142" y="409"/>
                    <a:pt x="157" y="407"/>
                    <a:pt x="173" y="401"/>
                  </a:cubicBezTo>
                  <a:cubicBezTo>
                    <a:pt x="201" y="387"/>
                    <a:pt x="244" y="373"/>
                    <a:pt x="287" y="358"/>
                  </a:cubicBezTo>
                  <a:cubicBezTo>
                    <a:pt x="330" y="301"/>
                    <a:pt x="388" y="244"/>
                    <a:pt x="431" y="186"/>
                  </a:cubicBezTo>
                  <a:lnTo>
                    <a:pt x="445" y="186"/>
                  </a:lnTo>
                  <a:lnTo>
                    <a:pt x="459" y="143"/>
                  </a:lnTo>
                  <a:cubicBezTo>
                    <a:pt x="502" y="100"/>
                    <a:pt x="488" y="43"/>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15"/>
            <p:cNvSpPr/>
            <p:nvPr/>
          </p:nvSpPr>
          <p:spPr>
            <a:xfrm>
              <a:off x="7927943" y="1226503"/>
              <a:ext cx="15643" cy="17402"/>
            </a:xfrm>
            <a:custGeom>
              <a:avLst/>
              <a:gdLst/>
              <a:ahLst/>
              <a:cxnLst/>
              <a:rect l="l" t="t" r="r" b="b"/>
              <a:pathLst>
                <a:path w="240" h="267" extrusionOk="0">
                  <a:moveTo>
                    <a:pt x="152" y="1"/>
                  </a:moveTo>
                  <a:cubicBezTo>
                    <a:pt x="124" y="1"/>
                    <a:pt x="94" y="11"/>
                    <a:pt x="68" y="31"/>
                  </a:cubicBezTo>
                  <a:lnTo>
                    <a:pt x="39" y="60"/>
                  </a:lnTo>
                  <a:lnTo>
                    <a:pt x="25" y="74"/>
                  </a:lnTo>
                  <a:cubicBezTo>
                    <a:pt x="10" y="103"/>
                    <a:pt x="10" y="146"/>
                    <a:pt x="10" y="175"/>
                  </a:cubicBezTo>
                  <a:cubicBezTo>
                    <a:pt x="0" y="234"/>
                    <a:pt x="45" y="266"/>
                    <a:pt x="88" y="266"/>
                  </a:cubicBezTo>
                  <a:cubicBezTo>
                    <a:pt x="107" y="266"/>
                    <a:pt x="126" y="260"/>
                    <a:pt x="139" y="246"/>
                  </a:cubicBezTo>
                  <a:lnTo>
                    <a:pt x="139" y="232"/>
                  </a:lnTo>
                  <a:lnTo>
                    <a:pt x="168" y="218"/>
                  </a:lnTo>
                  <a:lnTo>
                    <a:pt x="182" y="218"/>
                  </a:lnTo>
                  <a:cubicBezTo>
                    <a:pt x="197" y="160"/>
                    <a:pt x="211" y="103"/>
                    <a:pt x="240" y="46"/>
                  </a:cubicBezTo>
                  <a:cubicBezTo>
                    <a:pt x="216" y="15"/>
                    <a:pt x="18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5"/>
            <p:cNvSpPr/>
            <p:nvPr/>
          </p:nvSpPr>
          <p:spPr>
            <a:xfrm>
              <a:off x="6072795" y="829507"/>
              <a:ext cx="31416" cy="25680"/>
            </a:xfrm>
            <a:custGeom>
              <a:avLst/>
              <a:gdLst/>
              <a:ahLst/>
              <a:cxnLst/>
              <a:rect l="l" t="t" r="r" b="b"/>
              <a:pathLst>
                <a:path w="482" h="394" extrusionOk="0">
                  <a:moveTo>
                    <a:pt x="384" y="0"/>
                  </a:moveTo>
                  <a:cubicBezTo>
                    <a:pt x="357" y="0"/>
                    <a:pt x="331" y="10"/>
                    <a:pt x="310" y="31"/>
                  </a:cubicBezTo>
                  <a:lnTo>
                    <a:pt x="310" y="45"/>
                  </a:lnTo>
                  <a:cubicBezTo>
                    <a:pt x="281" y="31"/>
                    <a:pt x="252" y="17"/>
                    <a:pt x="224" y="2"/>
                  </a:cubicBezTo>
                  <a:cubicBezTo>
                    <a:pt x="209" y="17"/>
                    <a:pt x="195" y="45"/>
                    <a:pt x="181" y="60"/>
                  </a:cubicBezTo>
                  <a:cubicBezTo>
                    <a:pt x="209" y="74"/>
                    <a:pt x="238" y="88"/>
                    <a:pt x="267" y="88"/>
                  </a:cubicBezTo>
                  <a:lnTo>
                    <a:pt x="252" y="117"/>
                  </a:lnTo>
                  <a:cubicBezTo>
                    <a:pt x="209" y="117"/>
                    <a:pt x="181" y="103"/>
                    <a:pt x="138" y="103"/>
                  </a:cubicBezTo>
                  <a:cubicBezTo>
                    <a:pt x="123" y="131"/>
                    <a:pt x="109" y="146"/>
                    <a:pt x="80" y="174"/>
                  </a:cubicBezTo>
                  <a:lnTo>
                    <a:pt x="195" y="174"/>
                  </a:lnTo>
                  <a:lnTo>
                    <a:pt x="152" y="232"/>
                  </a:lnTo>
                  <a:cubicBezTo>
                    <a:pt x="109" y="246"/>
                    <a:pt x="66" y="260"/>
                    <a:pt x="23" y="275"/>
                  </a:cubicBezTo>
                  <a:cubicBezTo>
                    <a:pt x="1" y="330"/>
                    <a:pt x="64" y="394"/>
                    <a:pt x="127" y="394"/>
                  </a:cubicBezTo>
                  <a:cubicBezTo>
                    <a:pt x="145" y="394"/>
                    <a:pt x="164" y="388"/>
                    <a:pt x="181" y="375"/>
                  </a:cubicBezTo>
                  <a:cubicBezTo>
                    <a:pt x="281" y="275"/>
                    <a:pt x="381" y="174"/>
                    <a:pt x="482" y="74"/>
                  </a:cubicBezTo>
                  <a:cubicBezTo>
                    <a:pt x="472" y="29"/>
                    <a:pt x="429"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5"/>
            <p:cNvSpPr/>
            <p:nvPr/>
          </p:nvSpPr>
          <p:spPr>
            <a:xfrm>
              <a:off x="7640836" y="1403199"/>
              <a:ext cx="15056" cy="17793"/>
            </a:xfrm>
            <a:custGeom>
              <a:avLst/>
              <a:gdLst/>
              <a:ahLst/>
              <a:cxnLst/>
              <a:rect l="l" t="t" r="r" b="b"/>
              <a:pathLst>
                <a:path w="231" h="273" extrusionOk="0">
                  <a:moveTo>
                    <a:pt x="158" y="0"/>
                  </a:moveTo>
                  <a:cubicBezTo>
                    <a:pt x="115" y="86"/>
                    <a:pt x="44" y="158"/>
                    <a:pt x="1" y="244"/>
                  </a:cubicBezTo>
                  <a:lnTo>
                    <a:pt x="29" y="273"/>
                  </a:lnTo>
                  <a:cubicBezTo>
                    <a:pt x="101" y="215"/>
                    <a:pt x="158" y="144"/>
                    <a:pt x="230" y="86"/>
                  </a:cubicBezTo>
                  <a:cubicBezTo>
                    <a:pt x="216" y="43"/>
                    <a:pt x="201" y="15"/>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5"/>
            <p:cNvSpPr/>
            <p:nvPr/>
          </p:nvSpPr>
          <p:spPr>
            <a:xfrm>
              <a:off x="6194938" y="585808"/>
              <a:ext cx="27896" cy="16360"/>
            </a:xfrm>
            <a:custGeom>
              <a:avLst/>
              <a:gdLst/>
              <a:ahLst/>
              <a:cxnLst/>
              <a:rect l="l" t="t" r="r" b="b"/>
              <a:pathLst>
                <a:path w="428" h="251" extrusionOk="0">
                  <a:moveTo>
                    <a:pt x="284" y="1"/>
                  </a:moveTo>
                  <a:cubicBezTo>
                    <a:pt x="256" y="15"/>
                    <a:pt x="241" y="15"/>
                    <a:pt x="227" y="15"/>
                  </a:cubicBezTo>
                  <a:cubicBezTo>
                    <a:pt x="227" y="15"/>
                    <a:pt x="213" y="29"/>
                    <a:pt x="213" y="29"/>
                  </a:cubicBezTo>
                  <a:cubicBezTo>
                    <a:pt x="170" y="29"/>
                    <a:pt x="112" y="44"/>
                    <a:pt x="69" y="58"/>
                  </a:cubicBezTo>
                  <a:cubicBezTo>
                    <a:pt x="55" y="72"/>
                    <a:pt x="41" y="72"/>
                    <a:pt x="41" y="101"/>
                  </a:cubicBezTo>
                  <a:lnTo>
                    <a:pt x="112" y="101"/>
                  </a:lnTo>
                  <a:lnTo>
                    <a:pt x="69" y="144"/>
                  </a:lnTo>
                  <a:lnTo>
                    <a:pt x="12" y="144"/>
                  </a:lnTo>
                  <a:cubicBezTo>
                    <a:pt x="0" y="192"/>
                    <a:pt x="29" y="251"/>
                    <a:pt x="81" y="251"/>
                  </a:cubicBezTo>
                  <a:cubicBezTo>
                    <a:pt x="91" y="251"/>
                    <a:pt x="101" y="249"/>
                    <a:pt x="112" y="244"/>
                  </a:cubicBezTo>
                  <a:cubicBezTo>
                    <a:pt x="184" y="230"/>
                    <a:pt x="270" y="230"/>
                    <a:pt x="342" y="216"/>
                  </a:cubicBezTo>
                  <a:cubicBezTo>
                    <a:pt x="342" y="216"/>
                    <a:pt x="356" y="201"/>
                    <a:pt x="370" y="201"/>
                  </a:cubicBezTo>
                  <a:cubicBezTo>
                    <a:pt x="428" y="130"/>
                    <a:pt x="385"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15"/>
            <p:cNvSpPr/>
            <p:nvPr/>
          </p:nvSpPr>
          <p:spPr>
            <a:xfrm>
              <a:off x="6268589" y="777300"/>
              <a:ext cx="7495" cy="24507"/>
            </a:xfrm>
            <a:custGeom>
              <a:avLst/>
              <a:gdLst/>
              <a:ahLst/>
              <a:cxnLst/>
              <a:rect l="l" t="t" r="r" b="b"/>
              <a:pathLst>
                <a:path w="115" h="376" extrusionOk="0">
                  <a:moveTo>
                    <a:pt x="115" y="1"/>
                  </a:moveTo>
                  <a:lnTo>
                    <a:pt x="115" y="1"/>
                  </a:lnTo>
                  <a:cubicBezTo>
                    <a:pt x="72" y="44"/>
                    <a:pt x="43" y="101"/>
                    <a:pt x="0" y="144"/>
                  </a:cubicBezTo>
                  <a:cubicBezTo>
                    <a:pt x="14" y="216"/>
                    <a:pt x="14" y="273"/>
                    <a:pt x="29" y="345"/>
                  </a:cubicBezTo>
                  <a:cubicBezTo>
                    <a:pt x="29" y="365"/>
                    <a:pt x="47" y="375"/>
                    <a:pt x="67" y="375"/>
                  </a:cubicBezTo>
                  <a:cubicBezTo>
                    <a:pt x="90" y="375"/>
                    <a:pt x="115" y="361"/>
                    <a:pt x="115" y="330"/>
                  </a:cubicBezTo>
                  <a:cubicBezTo>
                    <a:pt x="100" y="230"/>
                    <a:pt x="100" y="115"/>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15"/>
            <p:cNvSpPr/>
            <p:nvPr/>
          </p:nvSpPr>
          <p:spPr>
            <a:xfrm>
              <a:off x="8205990" y="833809"/>
              <a:ext cx="12710" cy="18119"/>
            </a:xfrm>
            <a:custGeom>
              <a:avLst/>
              <a:gdLst/>
              <a:ahLst/>
              <a:cxnLst/>
              <a:rect l="l" t="t" r="r" b="b"/>
              <a:pathLst>
                <a:path w="195" h="278" extrusionOk="0">
                  <a:moveTo>
                    <a:pt x="103" y="0"/>
                  </a:moveTo>
                  <a:cubicBezTo>
                    <a:pt x="76" y="0"/>
                    <a:pt x="49" y="12"/>
                    <a:pt x="30" y="37"/>
                  </a:cubicBezTo>
                  <a:cubicBezTo>
                    <a:pt x="15" y="51"/>
                    <a:pt x="15" y="51"/>
                    <a:pt x="1" y="65"/>
                  </a:cubicBezTo>
                  <a:cubicBezTo>
                    <a:pt x="15" y="108"/>
                    <a:pt x="15" y="166"/>
                    <a:pt x="15" y="209"/>
                  </a:cubicBezTo>
                  <a:cubicBezTo>
                    <a:pt x="22" y="255"/>
                    <a:pt x="63" y="277"/>
                    <a:pt x="103" y="277"/>
                  </a:cubicBezTo>
                  <a:cubicBezTo>
                    <a:pt x="149" y="277"/>
                    <a:pt x="195" y="248"/>
                    <a:pt x="187" y="194"/>
                  </a:cubicBezTo>
                  <a:cubicBezTo>
                    <a:pt x="187" y="151"/>
                    <a:pt x="187" y="108"/>
                    <a:pt x="187" y="51"/>
                  </a:cubicBezTo>
                  <a:cubicBezTo>
                    <a:pt x="171" y="19"/>
                    <a:pt x="137"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15"/>
            <p:cNvSpPr/>
            <p:nvPr/>
          </p:nvSpPr>
          <p:spPr>
            <a:xfrm>
              <a:off x="6961686" y="195460"/>
              <a:ext cx="104023" cy="55075"/>
            </a:xfrm>
            <a:custGeom>
              <a:avLst/>
              <a:gdLst/>
              <a:ahLst/>
              <a:cxnLst/>
              <a:rect l="l" t="t" r="r" b="b"/>
              <a:pathLst>
                <a:path w="1596" h="845" extrusionOk="0">
                  <a:moveTo>
                    <a:pt x="1468" y="1"/>
                  </a:moveTo>
                  <a:cubicBezTo>
                    <a:pt x="1453" y="1"/>
                    <a:pt x="1437" y="4"/>
                    <a:pt x="1420" y="13"/>
                  </a:cubicBezTo>
                  <a:cubicBezTo>
                    <a:pt x="918" y="228"/>
                    <a:pt x="445" y="514"/>
                    <a:pt x="1" y="844"/>
                  </a:cubicBezTo>
                  <a:cubicBezTo>
                    <a:pt x="359" y="701"/>
                    <a:pt x="703" y="543"/>
                    <a:pt x="1076" y="400"/>
                  </a:cubicBezTo>
                  <a:lnTo>
                    <a:pt x="1090" y="400"/>
                  </a:lnTo>
                  <a:cubicBezTo>
                    <a:pt x="1090" y="400"/>
                    <a:pt x="1105" y="385"/>
                    <a:pt x="1105" y="385"/>
                  </a:cubicBezTo>
                  <a:lnTo>
                    <a:pt x="1105" y="400"/>
                  </a:lnTo>
                  <a:cubicBezTo>
                    <a:pt x="1133" y="385"/>
                    <a:pt x="1162" y="371"/>
                    <a:pt x="1205" y="357"/>
                  </a:cubicBezTo>
                  <a:lnTo>
                    <a:pt x="1219" y="328"/>
                  </a:lnTo>
                  <a:lnTo>
                    <a:pt x="1277" y="314"/>
                  </a:lnTo>
                  <a:lnTo>
                    <a:pt x="1277" y="314"/>
                  </a:lnTo>
                  <a:cubicBezTo>
                    <a:pt x="1276" y="314"/>
                    <a:pt x="1262" y="328"/>
                    <a:pt x="1262" y="328"/>
                  </a:cubicBezTo>
                  <a:cubicBezTo>
                    <a:pt x="1362" y="299"/>
                    <a:pt x="1448" y="256"/>
                    <a:pt x="1549" y="228"/>
                  </a:cubicBezTo>
                  <a:cubicBezTo>
                    <a:pt x="1534" y="213"/>
                    <a:pt x="1534" y="199"/>
                    <a:pt x="1534" y="185"/>
                  </a:cubicBezTo>
                  <a:cubicBezTo>
                    <a:pt x="1595" y="124"/>
                    <a:pt x="1553"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15"/>
            <p:cNvSpPr/>
            <p:nvPr/>
          </p:nvSpPr>
          <p:spPr>
            <a:xfrm>
              <a:off x="7018716" y="25282"/>
              <a:ext cx="21509" cy="13166"/>
            </a:xfrm>
            <a:custGeom>
              <a:avLst/>
              <a:gdLst/>
              <a:ahLst/>
              <a:cxnLst/>
              <a:rect l="l" t="t" r="r" b="b"/>
              <a:pathLst>
                <a:path w="330" h="202" extrusionOk="0">
                  <a:moveTo>
                    <a:pt x="0" y="1"/>
                  </a:moveTo>
                  <a:lnTo>
                    <a:pt x="0" y="15"/>
                  </a:lnTo>
                  <a:cubicBezTo>
                    <a:pt x="15" y="30"/>
                    <a:pt x="29" y="44"/>
                    <a:pt x="29" y="44"/>
                  </a:cubicBezTo>
                  <a:lnTo>
                    <a:pt x="86" y="44"/>
                  </a:lnTo>
                  <a:lnTo>
                    <a:pt x="43" y="58"/>
                  </a:lnTo>
                  <a:cubicBezTo>
                    <a:pt x="58" y="73"/>
                    <a:pt x="72" y="87"/>
                    <a:pt x="86" y="101"/>
                  </a:cubicBezTo>
                  <a:cubicBezTo>
                    <a:pt x="101" y="101"/>
                    <a:pt x="129" y="87"/>
                    <a:pt x="144" y="87"/>
                  </a:cubicBezTo>
                  <a:lnTo>
                    <a:pt x="158" y="101"/>
                  </a:lnTo>
                  <a:cubicBezTo>
                    <a:pt x="144" y="116"/>
                    <a:pt x="129" y="116"/>
                    <a:pt x="115" y="130"/>
                  </a:cubicBezTo>
                  <a:cubicBezTo>
                    <a:pt x="144" y="159"/>
                    <a:pt x="172" y="173"/>
                    <a:pt x="201" y="202"/>
                  </a:cubicBezTo>
                  <a:cubicBezTo>
                    <a:pt x="215" y="173"/>
                    <a:pt x="230" y="159"/>
                    <a:pt x="244" y="144"/>
                  </a:cubicBezTo>
                  <a:cubicBezTo>
                    <a:pt x="287" y="144"/>
                    <a:pt x="330" y="101"/>
                    <a:pt x="330" y="58"/>
                  </a:cubicBezTo>
                  <a:cubicBezTo>
                    <a:pt x="230" y="30"/>
                    <a:pt x="11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40" name="Google Shape;940;p15"/>
          <p:cNvSpPr/>
          <p:nvPr/>
        </p:nvSpPr>
        <p:spPr>
          <a:xfrm rot="10800000" flipH="1">
            <a:off x="10444551" y="6472905"/>
            <a:ext cx="151932" cy="264971"/>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1" name="Google Shape;941;p15"/>
          <p:cNvSpPr/>
          <p:nvPr/>
        </p:nvSpPr>
        <p:spPr>
          <a:xfrm rot="10800000" flipH="1">
            <a:off x="11973069" y="5626711"/>
            <a:ext cx="131604" cy="268608"/>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2" name="Google Shape;942;p15"/>
          <p:cNvSpPr txBox="1">
            <a:spLocks noGrp="1"/>
          </p:cNvSpPr>
          <p:nvPr>
            <p:ph type="title"/>
          </p:nvPr>
        </p:nvSpPr>
        <p:spPr>
          <a:xfrm>
            <a:off x="6362900" y="1234067"/>
            <a:ext cx="4688000" cy="141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2042098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40"/>
        <p:cNvGrpSpPr/>
        <p:nvPr/>
      </p:nvGrpSpPr>
      <p:grpSpPr>
        <a:xfrm>
          <a:off x="0" y="0"/>
          <a:ext cx="0" cy="0"/>
          <a:chOff x="0" y="0"/>
          <a:chExt cx="0" cy="0"/>
        </a:xfrm>
      </p:grpSpPr>
      <p:sp>
        <p:nvSpPr>
          <p:cNvPr id="1141" name="Google Shape;1141;p18"/>
          <p:cNvSpPr/>
          <p:nvPr/>
        </p:nvSpPr>
        <p:spPr>
          <a:xfrm rot="10800000" flipH="1">
            <a:off x="4031767" y="0"/>
            <a:ext cx="8154000" cy="191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2" name="Google Shape;1142;p18"/>
          <p:cNvSpPr txBox="1">
            <a:spLocks noGrp="1"/>
          </p:cNvSpPr>
          <p:nvPr>
            <p:ph type="title"/>
          </p:nvPr>
        </p:nvSpPr>
        <p:spPr>
          <a:xfrm>
            <a:off x="950967" y="2937133"/>
            <a:ext cx="2682400" cy="138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33"/>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grpSp>
        <p:nvGrpSpPr>
          <p:cNvPr id="1143" name="Google Shape;1143;p18"/>
          <p:cNvGrpSpPr/>
          <p:nvPr/>
        </p:nvGrpSpPr>
        <p:grpSpPr>
          <a:xfrm rot="10800000" flipH="1">
            <a:off x="1196" y="11"/>
            <a:ext cx="1761169" cy="907473"/>
            <a:chOff x="70339" y="2764236"/>
            <a:chExt cx="4623301" cy="2382238"/>
          </a:xfrm>
        </p:grpSpPr>
        <p:sp>
          <p:nvSpPr>
            <p:cNvPr id="1144" name="Google Shape;1144;p18"/>
            <p:cNvSpPr/>
            <p:nvPr/>
          </p:nvSpPr>
          <p:spPr>
            <a:xfrm>
              <a:off x="900830" y="4053382"/>
              <a:ext cx="579232" cy="359649"/>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18"/>
            <p:cNvSpPr/>
            <p:nvPr/>
          </p:nvSpPr>
          <p:spPr>
            <a:xfrm>
              <a:off x="1333348" y="2764236"/>
              <a:ext cx="297144" cy="594223"/>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18"/>
            <p:cNvSpPr/>
            <p:nvPr/>
          </p:nvSpPr>
          <p:spPr>
            <a:xfrm>
              <a:off x="804628" y="3209854"/>
              <a:ext cx="297079" cy="606346"/>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18"/>
            <p:cNvSpPr/>
            <p:nvPr/>
          </p:nvSpPr>
          <p:spPr>
            <a:xfrm>
              <a:off x="468313" y="3516319"/>
              <a:ext cx="301837" cy="551141"/>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18"/>
            <p:cNvSpPr/>
            <p:nvPr/>
          </p:nvSpPr>
          <p:spPr>
            <a:xfrm>
              <a:off x="70339" y="3726973"/>
              <a:ext cx="342964" cy="598134"/>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18"/>
            <p:cNvSpPr/>
            <p:nvPr/>
          </p:nvSpPr>
          <p:spPr>
            <a:xfrm>
              <a:off x="525278" y="4343487"/>
              <a:ext cx="642781" cy="287172"/>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18"/>
            <p:cNvSpPr/>
            <p:nvPr/>
          </p:nvSpPr>
          <p:spPr>
            <a:xfrm>
              <a:off x="1094212" y="3677699"/>
              <a:ext cx="748303" cy="335860"/>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18"/>
            <p:cNvSpPr/>
            <p:nvPr/>
          </p:nvSpPr>
          <p:spPr>
            <a:xfrm>
              <a:off x="1106335" y="3876881"/>
              <a:ext cx="12253" cy="3780"/>
            </a:xfrm>
            <a:custGeom>
              <a:avLst/>
              <a:gdLst/>
              <a:ahLst/>
              <a:cxnLst/>
              <a:rect l="l" t="t" r="r" b="b"/>
              <a:pathLst>
                <a:path w="188" h="58" extrusionOk="0">
                  <a:moveTo>
                    <a:pt x="1" y="0"/>
                  </a:moveTo>
                  <a:lnTo>
                    <a:pt x="44" y="29"/>
                  </a:lnTo>
                  <a:cubicBezTo>
                    <a:pt x="73" y="43"/>
                    <a:pt x="101" y="57"/>
                    <a:pt x="130" y="57"/>
                  </a:cubicBezTo>
                  <a:cubicBezTo>
                    <a:pt x="159" y="43"/>
                    <a:pt x="173" y="29"/>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18"/>
            <p:cNvSpPr/>
            <p:nvPr/>
          </p:nvSpPr>
          <p:spPr>
            <a:xfrm>
              <a:off x="328181" y="3355591"/>
              <a:ext cx="1100522" cy="1790882"/>
            </a:xfrm>
            <a:custGeom>
              <a:avLst/>
              <a:gdLst/>
              <a:ahLst/>
              <a:cxnLst/>
              <a:rect l="l" t="t" r="r" b="b"/>
              <a:pathLst>
                <a:path w="16885" h="27477" extrusionOk="0">
                  <a:moveTo>
                    <a:pt x="16569" y="1"/>
                  </a:moveTo>
                  <a:cubicBezTo>
                    <a:pt x="14419" y="2494"/>
                    <a:pt x="12069" y="5117"/>
                    <a:pt x="10578" y="8098"/>
                  </a:cubicBezTo>
                  <a:cubicBezTo>
                    <a:pt x="9503" y="8457"/>
                    <a:pt x="8500" y="8958"/>
                    <a:pt x="7554" y="9589"/>
                  </a:cubicBezTo>
                  <a:cubicBezTo>
                    <a:pt x="7898" y="8743"/>
                    <a:pt x="8242" y="7898"/>
                    <a:pt x="8529" y="7038"/>
                  </a:cubicBezTo>
                  <a:lnTo>
                    <a:pt x="8529" y="7038"/>
                  </a:lnTo>
                  <a:cubicBezTo>
                    <a:pt x="8523" y="7040"/>
                    <a:pt x="8517" y="7041"/>
                    <a:pt x="8512" y="7041"/>
                  </a:cubicBezTo>
                  <a:cubicBezTo>
                    <a:pt x="8475" y="7041"/>
                    <a:pt x="8443" y="7003"/>
                    <a:pt x="8443" y="6966"/>
                  </a:cubicBezTo>
                  <a:cubicBezTo>
                    <a:pt x="7998" y="7898"/>
                    <a:pt x="7583" y="8829"/>
                    <a:pt x="7239" y="9804"/>
                  </a:cubicBezTo>
                  <a:cubicBezTo>
                    <a:pt x="6852" y="10076"/>
                    <a:pt x="6493" y="10363"/>
                    <a:pt x="6135" y="10678"/>
                  </a:cubicBezTo>
                  <a:cubicBezTo>
                    <a:pt x="6135" y="10721"/>
                    <a:pt x="6135" y="10750"/>
                    <a:pt x="6121" y="10793"/>
                  </a:cubicBezTo>
                  <a:lnTo>
                    <a:pt x="6149" y="10893"/>
                  </a:lnTo>
                  <a:lnTo>
                    <a:pt x="6164" y="10908"/>
                  </a:lnTo>
                  <a:lnTo>
                    <a:pt x="6164" y="10922"/>
                  </a:lnTo>
                  <a:lnTo>
                    <a:pt x="6149" y="10908"/>
                  </a:lnTo>
                  <a:lnTo>
                    <a:pt x="6106" y="10965"/>
                  </a:lnTo>
                  <a:lnTo>
                    <a:pt x="6092" y="10979"/>
                  </a:lnTo>
                  <a:lnTo>
                    <a:pt x="6049" y="10979"/>
                  </a:lnTo>
                  <a:lnTo>
                    <a:pt x="5963" y="10965"/>
                  </a:lnTo>
                  <a:lnTo>
                    <a:pt x="5906" y="10922"/>
                  </a:lnTo>
                  <a:lnTo>
                    <a:pt x="5877" y="10922"/>
                  </a:lnTo>
                  <a:cubicBezTo>
                    <a:pt x="3813" y="12885"/>
                    <a:pt x="2294" y="15351"/>
                    <a:pt x="1463" y="18088"/>
                  </a:cubicBezTo>
                  <a:cubicBezTo>
                    <a:pt x="1262" y="17544"/>
                    <a:pt x="990" y="17028"/>
                    <a:pt x="803" y="16483"/>
                  </a:cubicBezTo>
                  <a:cubicBezTo>
                    <a:pt x="588" y="15881"/>
                    <a:pt x="431" y="15207"/>
                    <a:pt x="72" y="14663"/>
                  </a:cubicBezTo>
                  <a:cubicBezTo>
                    <a:pt x="58" y="14691"/>
                    <a:pt x="44" y="14720"/>
                    <a:pt x="29" y="14763"/>
                  </a:cubicBezTo>
                  <a:cubicBezTo>
                    <a:pt x="58" y="14792"/>
                    <a:pt x="44" y="14849"/>
                    <a:pt x="1" y="14863"/>
                  </a:cubicBezTo>
                  <a:cubicBezTo>
                    <a:pt x="144" y="15523"/>
                    <a:pt x="445" y="16168"/>
                    <a:pt x="689" y="16770"/>
                  </a:cubicBezTo>
                  <a:cubicBezTo>
                    <a:pt x="904" y="17314"/>
                    <a:pt x="1133" y="17845"/>
                    <a:pt x="1391" y="18361"/>
                  </a:cubicBezTo>
                  <a:cubicBezTo>
                    <a:pt x="1291" y="18690"/>
                    <a:pt x="1205" y="19034"/>
                    <a:pt x="1133" y="19378"/>
                  </a:cubicBezTo>
                  <a:cubicBezTo>
                    <a:pt x="560" y="22030"/>
                    <a:pt x="373" y="24767"/>
                    <a:pt x="574" y="27476"/>
                  </a:cubicBezTo>
                  <a:lnTo>
                    <a:pt x="932" y="27476"/>
                  </a:lnTo>
                  <a:cubicBezTo>
                    <a:pt x="775" y="25154"/>
                    <a:pt x="918" y="22832"/>
                    <a:pt x="1348" y="20553"/>
                  </a:cubicBezTo>
                  <a:cubicBezTo>
                    <a:pt x="1448" y="20009"/>
                    <a:pt x="1577" y="19464"/>
                    <a:pt x="1721" y="18919"/>
                  </a:cubicBezTo>
                  <a:cubicBezTo>
                    <a:pt x="2237" y="18619"/>
                    <a:pt x="2738" y="18318"/>
                    <a:pt x="3240" y="18002"/>
                  </a:cubicBezTo>
                  <a:cubicBezTo>
                    <a:pt x="3240" y="17988"/>
                    <a:pt x="3226" y="17988"/>
                    <a:pt x="3226" y="17988"/>
                  </a:cubicBezTo>
                  <a:cubicBezTo>
                    <a:pt x="3204" y="18005"/>
                    <a:pt x="3178" y="18014"/>
                    <a:pt x="3152" y="18014"/>
                  </a:cubicBezTo>
                  <a:cubicBezTo>
                    <a:pt x="3095" y="18014"/>
                    <a:pt x="3039" y="17972"/>
                    <a:pt x="3039" y="17902"/>
                  </a:cubicBezTo>
                  <a:cubicBezTo>
                    <a:pt x="2624" y="18045"/>
                    <a:pt x="2237" y="18232"/>
                    <a:pt x="1864" y="18418"/>
                  </a:cubicBezTo>
                  <a:cubicBezTo>
                    <a:pt x="2466" y="16354"/>
                    <a:pt x="3369" y="14376"/>
                    <a:pt x="4788" y="12742"/>
                  </a:cubicBezTo>
                  <a:cubicBezTo>
                    <a:pt x="5419" y="12026"/>
                    <a:pt x="6135" y="11366"/>
                    <a:pt x="6909" y="10807"/>
                  </a:cubicBezTo>
                  <a:cubicBezTo>
                    <a:pt x="7397" y="10875"/>
                    <a:pt x="7893" y="10916"/>
                    <a:pt x="8392" y="10916"/>
                  </a:cubicBezTo>
                  <a:cubicBezTo>
                    <a:pt x="8523" y="10916"/>
                    <a:pt x="8655" y="10914"/>
                    <a:pt x="8787" y="10908"/>
                  </a:cubicBezTo>
                  <a:cubicBezTo>
                    <a:pt x="8686" y="10893"/>
                    <a:pt x="8701" y="10750"/>
                    <a:pt x="8787" y="10721"/>
                  </a:cubicBezTo>
                  <a:cubicBezTo>
                    <a:pt x="8543" y="10664"/>
                    <a:pt x="8285" y="10635"/>
                    <a:pt x="8013" y="10635"/>
                  </a:cubicBezTo>
                  <a:cubicBezTo>
                    <a:pt x="7740" y="10621"/>
                    <a:pt x="7468" y="10592"/>
                    <a:pt x="7210" y="10578"/>
                  </a:cubicBezTo>
                  <a:cubicBezTo>
                    <a:pt x="8156" y="9933"/>
                    <a:pt x="9159" y="9360"/>
                    <a:pt x="10206" y="8887"/>
                  </a:cubicBezTo>
                  <a:lnTo>
                    <a:pt x="10220" y="8901"/>
                  </a:lnTo>
                  <a:lnTo>
                    <a:pt x="10234" y="8887"/>
                  </a:lnTo>
                  <a:cubicBezTo>
                    <a:pt x="10750" y="8643"/>
                    <a:pt x="11281" y="8414"/>
                    <a:pt x="11825" y="8170"/>
                  </a:cubicBezTo>
                  <a:cubicBezTo>
                    <a:pt x="11739" y="8113"/>
                    <a:pt x="11668" y="8055"/>
                    <a:pt x="11596" y="7998"/>
                  </a:cubicBezTo>
                  <a:cubicBezTo>
                    <a:pt x="11505" y="7920"/>
                    <a:pt x="11578" y="7808"/>
                    <a:pt x="11667" y="7808"/>
                  </a:cubicBezTo>
                  <a:cubicBezTo>
                    <a:pt x="11677" y="7808"/>
                    <a:pt x="11686" y="7809"/>
                    <a:pt x="11696" y="7812"/>
                  </a:cubicBezTo>
                  <a:cubicBezTo>
                    <a:pt x="11725" y="7797"/>
                    <a:pt x="11739" y="7783"/>
                    <a:pt x="11754" y="7754"/>
                  </a:cubicBezTo>
                  <a:lnTo>
                    <a:pt x="11754" y="7754"/>
                  </a:lnTo>
                  <a:cubicBezTo>
                    <a:pt x="11467" y="7826"/>
                    <a:pt x="11180" y="7898"/>
                    <a:pt x="10894" y="7984"/>
                  </a:cubicBezTo>
                  <a:cubicBezTo>
                    <a:pt x="12828" y="5318"/>
                    <a:pt x="14692" y="2638"/>
                    <a:pt x="16842" y="130"/>
                  </a:cubicBezTo>
                  <a:cubicBezTo>
                    <a:pt x="16870" y="101"/>
                    <a:pt x="16870" y="72"/>
                    <a:pt x="16885" y="58"/>
                  </a:cubicBezTo>
                  <a:lnTo>
                    <a:pt x="16885" y="58"/>
                  </a:lnTo>
                  <a:cubicBezTo>
                    <a:pt x="16827" y="87"/>
                    <a:pt x="16770" y="130"/>
                    <a:pt x="16713" y="158"/>
                  </a:cubicBezTo>
                  <a:lnTo>
                    <a:pt x="16698" y="216"/>
                  </a:lnTo>
                  <a:lnTo>
                    <a:pt x="16655" y="216"/>
                  </a:lnTo>
                  <a:lnTo>
                    <a:pt x="16670" y="187"/>
                  </a:lnTo>
                  <a:lnTo>
                    <a:pt x="16670" y="187"/>
                  </a:lnTo>
                  <a:cubicBezTo>
                    <a:pt x="16657" y="193"/>
                    <a:pt x="16644" y="196"/>
                    <a:pt x="16633" y="196"/>
                  </a:cubicBezTo>
                  <a:cubicBezTo>
                    <a:pt x="16569" y="196"/>
                    <a:pt x="16535" y="106"/>
                    <a:pt x="16584" y="58"/>
                  </a:cubicBezTo>
                  <a:cubicBezTo>
                    <a:pt x="16569" y="44"/>
                    <a:pt x="16569" y="29"/>
                    <a:pt x="16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18"/>
            <p:cNvSpPr/>
            <p:nvPr/>
          </p:nvSpPr>
          <p:spPr>
            <a:xfrm>
              <a:off x="882190" y="3790912"/>
              <a:ext cx="4693" cy="12188"/>
            </a:xfrm>
            <a:custGeom>
              <a:avLst/>
              <a:gdLst/>
              <a:ahLst/>
              <a:cxnLst/>
              <a:rect l="l" t="t" r="r" b="b"/>
              <a:pathLst>
                <a:path w="72" h="187" extrusionOk="0">
                  <a:moveTo>
                    <a:pt x="72" y="0"/>
                  </a:moveTo>
                  <a:cubicBezTo>
                    <a:pt x="57" y="58"/>
                    <a:pt x="29" y="115"/>
                    <a:pt x="0" y="172"/>
                  </a:cubicBezTo>
                  <a:lnTo>
                    <a:pt x="0" y="187"/>
                  </a:lnTo>
                  <a:lnTo>
                    <a:pt x="14" y="172"/>
                  </a:lnTo>
                  <a:cubicBezTo>
                    <a:pt x="43" y="129"/>
                    <a:pt x="57" y="72"/>
                    <a:pt x="72" y="15"/>
                  </a:cubicBez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18"/>
            <p:cNvSpPr/>
            <p:nvPr/>
          </p:nvSpPr>
          <p:spPr>
            <a:xfrm>
              <a:off x="1109138" y="3868473"/>
              <a:ext cx="10363" cy="1890"/>
            </a:xfrm>
            <a:custGeom>
              <a:avLst/>
              <a:gdLst/>
              <a:ahLst/>
              <a:cxnLst/>
              <a:rect l="l" t="t" r="r" b="b"/>
              <a:pathLst>
                <a:path w="159" h="29" extrusionOk="0">
                  <a:moveTo>
                    <a:pt x="159" y="0"/>
                  </a:moveTo>
                  <a:cubicBezTo>
                    <a:pt x="101" y="0"/>
                    <a:pt x="44" y="14"/>
                    <a:pt x="1" y="14"/>
                  </a:cubicBezTo>
                  <a:cubicBezTo>
                    <a:pt x="44" y="14"/>
                    <a:pt x="101" y="14"/>
                    <a:pt x="159" y="29"/>
                  </a:cubicBezTo>
                  <a:cubicBezTo>
                    <a:pt x="159" y="14"/>
                    <a:pt x="159"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18"/>
            <p:cNvSpPr/>
            <p:nvPr/>
          </p:nvSpPr>
          <p:spPr>
            <a:xfrm>
              <a:off x="1409932" y="3348096"/>
              <a:ext cx="5670" cy="8473"/>
            </a:xfrm>
            <a:custGeom>
              <a:avLst/>
              <a:gdLst/>
              <a:ahLst/>
              <a:cxnLst/>
              <a:rect l="l" t="t" r="r" b="b"/>
              <a:pathLst>
                <a:path w="87" h="130" extrusionOk="0">
                  <a:moveTo>
                    <a:pt x="87" y="1"/>
                  </a:moveTo>
                  <a:lnTo>
                    <a:pt x="87" y="1"/>
                  </a:lnTo>
                  <a:cubicBezTo>
                    <a:pt x="58" y="15"/>
                    <a:pt x="44" y="30"/>
                    <a:pt x="30" y="44"/>
                  </a:cubicBezTo>
                  <a:lnTo>
                    <a:pt x="1" y="73"/>
                  </a:lnTo>
                  <a:cubicBezTo>
                    <a:pt x="15" y="101"/>
                    <a:pt x="15" y="116"/>
                    <a:pt x="30" y="130"/>
                  </a:cubicBezTo>
                  <a:lnTo>
                    <a:pt x="44" y="130"/>
                  </a:lnTo>
                  <a:cubicBezTo>
                    <a:pt x="58" y="87"/>
                    <a:pt x="73" y="44"/>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18"/>
            <p:cNvSpPr/>
            <p:nvPr/>
          </p:nvSpPr>
          <p:spPr>
            <a:xfrm>
              <a:off x="1102620" y="3860065"/>
              <a:ext cx="11276" cy="3780"/>
            </a:xfrm>
            <a:custGeom>
              <a:avLst/>
              <a:gdLst/>
              <a:ahLst/>
              <a:cxnLst/>
              <a:rect l="l" t="t" r="r" b="b"/>
              <a:pathLst>
                <a:path w="173" h="58" extrusionOk="0">
                  <a:moveTo>
                    <a:pt x="130" y="0"/>
                  </a:moveTo>
                  <a:cubicBezTo>
                    <a:pt x="87" y="14"/>
                    <a:pt x="44" y="43"/>
                    <a:pt x="1" y="57"/>
                  </a:cubicBezTo>
                  <a:cubicBezTo>
                    <a:pt x="58" y="43"/>
                    <a:pt x="115" y="29"/>
                    <a:pt x="173" y="14"/>
                  </a:cubicBezTo>
                  <a:cubicBezTo>
                    <a:pt x="158" y="0"/>
                    <a:pt x="144"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18"/>
            <p:cNvSpPr/>
            <p:nvPr/>
          </p:nvSpPr>
          <p:spPr>
            <a:xfrm>
              <a:off x="544896" y="4519531"/>
              <a:ext cx="4758" cy="2868"/>
            </a:xfrm>
            <a:custGeom>
              <a:avLst/>
              <a:gdLst/>
              <a:ahLst/>
              <a:cxnLst/>
              <a:rect l="l" t="t" r="r" b="b"/>
              <a:pathLst>
                <a:path w="73" h="44" extrusionOk="0">
                  <a:moveTo>
                    <a:pt x="44" y="1"/>
                  </a:moveTo>
                  <a:lnTo>
                    <a:pt x="1" y="44"/>
                  </a:lnTo>
                  <a:lnTo>
                    <a:pt x="58" y="44"/>
                  </a:lnTo>
                  <a:cubicBezTo>
                    <a:pt x="73" y="30"/>
                    <a:pt x="73" y="15"/>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18"/>
            <p:cNvSpPr/>
            <p:nvPr/>
          </p:nvSpPr>
          <p:spPr>
            <a:xfrm>
              <a:off x="1423033" y="3349074"/>
              <a:ext cx="65" cy="978"/>
            </a:xfrm>
            <a:custGeom>
              <a:avLst/>
              <a:gdLst/>
              <a:ahLst/>
              <a:cxnLst/>
              <a:rect l="l" t="t" r="r" b="b"/>
              <a:pathLst>
                <a:path w="1" h="15" extrusionOk="0">
                  <a:moveTo>
                    <a:pt x="1" y="15"/>
                  </a:moveTo>
                  <a:cubicBezTo>
                    <a:pt x="1" y="0"/>
                    <a:pt x="1" y="0"/>
                    <a:pt x="1" y="0"/>
                  </a:cubicBezTo>
                  <a:cubicBezTo>
                    <a:pt x="1"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18"/>
            <p:cNvSpPr/>
            <p:nvPr/>
          </p:nvSpPr>
          <p:spPr>
            <a:xfrm>
              <a:off x="894313" y="4054359"/>
              <a:ext cx="31807" cy="12188"/>
            </a:xfrm>
            <a:custGeom>
              <a:avLst/>
              <a:gdLst/>
              <a:ahLst/>
              <a:cxnLst/>
              <a:rect l="l" t="t" r="r" b="b"/>
              <a:pathLst>
                <a:path w="488" h="187" extrusionOk="0">
                  <a:moveTo>
                    <a:pt x="101" y="0"/>
                  </a:moveTo>
                  <a:cubicBezTo>
                    <a:pt x="15" y="29"/>
                    <a:pt x="0" y="172"/>
                    <a:pt x="101" y="187"/>
                  </a:cubicBezTo>
                  <a:cubicBezTo>
                    <a:pt x="230" y="187"/>
                    <a:pt x="344" y="187"/>
                    <a:pt x="473" y="172"/>
                  </a:cubicBezTo>
                  <a:lnTo>
                    <a:pt x="488" y="115"/>
                  </a:lnTo>
                  <a:cubicBezTo>
                    <a:pt x="359" y="72"/>
                    <a:pt x="230" y="29"/>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18"/>
            <p:cNvSpPr/>
            <p:nvPr/>
          </p:nvSpPr>
          <p:spPr>
            <a:xfrm>
              <a:off x="1405891" y="3347705"/>
              <a:ext cx="22812" cy="21965"/>
            </a:xfrm>
            <a:custGeom>
              <a:avLst/>
              <a:gdLst/>
              <a:ahLst/>
              <a:cxnLst/>
              <a:rect l="l" t="t" r="r" b="b"/>
              <a:pathLst>
                <a:path w="350" h="337" extrusionOk="0">
                  <a:moveTo>
                    <a:pt x="177" y="1"/>
                  </a:moveTo>
                  <a:cubicBezTo>
                    <a:pt x="167" y="1"/>
                    <a:pt x="157" y="3"/>
                    <a:pt x="149" y="7"/>
                  </a:cubicBezTo>
                  <a:cubicBezTo>
                    <a:pt x="135" y="50"/>
                    <a:pt x="120" y="93"/>
                    <a:pt x="92" y="136"/>
                  </a:cubicBezTo>
                  <a:cubicBezTo>
                    <a:pt x="77" y="122"/>
                    <a:pt x="77" y="107"/>
                    <a:pt x="63" y="79"/>
                  </a:cubicBezTo>
                  <a:lnTo>
                    <a:pt x="20" y="122"/>
                  </a:lnTo>
                  <a:cubicBezTo>
                    <a:pt x="34" y="150"/>
                    <a:pt x="34" y="165"/>
                    <a:pt x="49" y="179"/>
                  </a:cubicBezTo>
                  <a:cubicBezTo>
                    <a:pt x="0" y="227"/>
                    <a:pt x="34" y="317"/>
                    <a:pt x="89" y="317"/>
                  </a:cubicBezTo>
                  <a:cubicBezTo>
                    <a:pt x="99" y="317"/>
                    <a:pt x="109" y="314"/>
                    <a:pt x="120" y="308"/>
                  </a:cubicBezTo>
                  <a:lnTo>
                    <a:pt x="120" y="337"/>
                  </a:lnTo>
                  <a:lnTo>
                    <a:pt x="163" y="337"/>
                  </a:lnTo>
                  <a:lnTo>
                    <a:pt x="178" y="279"/>
                  </a:lnTo>
                  <a:cubicBezTo>
                    <a:pt x="235" y="251"/>
                    <a:pt x="292" y="208"/>
                    <a:pt x="350" y="165"/>
                  </a:cubicBezTo>
                  <a:cubicBezTo>
                    <a:pt x="350" y="107"/>
                    <a:pt x="321" y="50"/>
                    <a:pt x="264" y="21"/>
                  </a:cubicBezTo>
                  <a:cubicBezTo>
                    <a:pt x="233" y="11"/>
                    <a:pt x="203"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18"/>
            <p:cNvSpPr/>
            <p:nvPr/>
          </p:nvSpPr>
          <p:spPr>
            <a:xfrm>
              <a:off x="878409" y="3781592"/>
              <a:ext cx="15968" cy="32915"/>
            </a:xfrm>
            <a:custGeom>
              <a:avLst/>
              <a:gdLst/>
              <a:ahLst/>
              <a:cxnLst/>
              <a:rect l="l" t="t" r="r" b="b"/>
              <a:pathLst>
                <a:path w="245" h="505" extrusionOk="0">
                  <a:moveTo>
                    <a:pt x="201" y="0"/>
                  </a:moveTo>
                  <a:cubicBezTo>
                    <a:pt x="187" y="57"/>
                    <a:pt x="158" y="100"/>
                    <a:pt x="130" y="143"/>
                  </a:cubicBezTo>
                  <a:lnTo>
                    <a:pt x="130" y="158"/>
                  </a:lnTo>
                  <a:cubicBezTo>
                    <a:pt x="115" y="215"/>
                    <a:pt x="101" y="272"/>
                    <a:pt x="72" y="315"/>
                  </a:cubicBezTo>
                  <a:lnTo>
                    <a:pt x="58" y="330"/>
                  </a:lnTo>
                  <a:lnTo>
                    <a:pt x="58" y="315"/>
                  </a:lnTo>
                  <a:cubicBezTo>
                    <a:pt x="44" y="358"/>
                    <a:pt x="15" y="387"/>
                    <a:pt x="1" y="430"/>
                  </a:cubicBezTo>
                  <a:cubicBezTo>
                    <a:pt x="1" y="467"/>
                    <a:pt x="33" y="505"/>
                    <a:pt x="70" y="505"/>
                  </a:cubicBezTo>
                  <a:cubicBezTo>
                    <a:pt x="75" y="505"/>
                    <a:pt x="81" y="504"/>
                    <a:pt x="87" y="502"/>
                  </a:cubicBezTo>
                  <a:cubicBezTo>
                    <a:pt x="144" y="344"/>
                    <a:pt x="201" y="186"/>
                    <a:pt x="244" y="15"/>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18"/>
            <p:cNvSpPr/>
            <p:nvPr/>
          </p:nvSpPr>
          <p:spPr>
            <a:xfrm>
              <a:off x="711229" y="4051557"/>
              <a:ext cx="18706" cy="19684"/>
            </a:xfrm>
            <a:custGeom>
              <a:avLst/>
              <a:gdLst/>
              <a:ahLst/>
              <a:cxnLst/>
              <a:rect l="l" t="t" r="r" b="b"/>
              <a:pathLst>
                <a:path w="287" h="302" extrusionOk="0">
                  <a:moveTo>
                    <a:pt x="272" y="0"/>
                  </a:moveTo>
                  <a:cubicBezTo>
                    <a:pt x="172" y="86"/>
                    <a:pt x="86" y="158"/>
                    <a:pt x="0" y="244"/>
                  </a:cubicBezTo>
                  <a:lnTo>
                    <a:pt x="29" y="244"/>
                  </a:lnTo>
                  <a:lnTo>
                    <a:pt x="86" y="287"/>
                  </a:lnTo>
                  <a:lnTo>
                    <a:pt x="172" y="301"/>
                  </a:lnTo>
                  <a:lnTo>
                    <a:pt x="215" y="301"/>
                  </a:lnTo>
                  <a:lnTo>
                    <a:pt x="229" y="287"/>
                  </a:lnTo>
                  <a:lnTo>
                    <a:pt x="272" y="230"/>
                  </a:lnTo>
                  <a:lnTo>
                    <a:pt x="287" y="230"/>
                  </a:lnTo>
                  <a:lnTo>
                    <a:pt x="272" y="215"/>
                  </a:lnTo>
                  <a:lnTo>
                    <a:pt x="244" y="115"/>
                  </a:lnTo>
                  <a:cubicBezTo>
                    <a:pt x="258" y="72"/>
                    <a:pt x="258" y="43"/>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18"/>
            <p:cNvSpPr/>
            <p:nvPr/>
          </p:nvSpPr>
          <p:spPr>
            <a:xfrm>
              <a:off x="323553" y="4300991"/>
              <a:ext cx="9386" cy="23399"/>
            </a:xfrm>
            <a:custGeom>
              <a:avLst/>
              <a:gdLst/>
              <a:ahLst/>
              <a:cxnLst/>
              <a:rect l="l" t="t" r="r" b="b"/>
              <a:pathLst>
                <a:path w="144" h="359" extrusionOk="0">
                  <a:moveTo>
                    <a:pt x="0" y="0"/>
                  </a:moveTo>
                  <a:cubicBezTo>
                    <a:pt x="14" y="129"/>
                    <a:pt x="43" y="244"/>
                    <a:pt x="72" y="358"/>
                  </a:cubicBezTo>
                  <a:cubicBezTo>
                    <a:pt x="115" y="344"/>
                    <a:pt x="129" y="287"/>
                    <a:pt x="100" y="244"/>
                  </a:cubicBezTo>
                  <a:cubicBezTo>
                    <a:pt x="115" y="215"/>
                    <a:pt x="129" y="186"/>
                    <a:pt x="143" y="158"/>
                  </a:cubicBezTo>
                  <a:cubicBezTo>
                    <a:pt x="100" y="100"/>
                    <a:pt x="72"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18"/>
            <p:cNvSpPr/>
            <p:nvPr/>
          </p:nvSpPr>
          <p:spPr>
            <a:xfrm>
              <a:off x="526255" y="4516403"/>
              <a:ext cx="23399" cy="13296"/>
            </a:xfrm>
            <a:custGeom>
              <a:avLst/>
              <a:gdLst/>
              <a:ahLst/>
              <a:cxnLst/>
              <a:rect l="l" t="t" r="r" b="b"/>
              <a:pathLst>
                <a:path w="359" h="204" extrusionOk="0">
                  <a:moveTo>
                    <a:pt x="308" y="1"/>
                  </a:moveTo>
                  <a:cubicBezTo>
                    <a:pt x="301" y="1"/>
                    <a:pt x="294" y="2"/>
                    <a:pt x="287" y="6"/>
                  </a:cubicBezTo>
                  <a:cubicBezTo>
                    <a:pt x="187" y="35"/>
                    <a:pt x="86" y="63"/>
                    <a:pt x="0" y="92"/>
                  </a:cubicBezTo>
                  <a:cubicBezTo>
                    <a:pt x="10" y="162"/>
                    <a:pt x="62" y="204"/>
                    <a:pt x="116" y="204"/>
                  </a:cubicBezTo>
                  <a:cubicBezTo>
                    <a:pt x="140" y="204"/>
                    <a:pt x="165" y="195"/>
                    <a:pt x="187" y="178"/>
                  </a:cubicBezTo>
                  <a:cubicBezTo>
                    <a:pt x="187" y="178"/>
                    <a:pt x="201" y="178"/>
                    <a:pt x="201" y="192"/>
                  </a:cubicBezTo>
                  <a:cubicBezTo>
                    <a:pt x="244" y="149"/>
                    <a:pt x="301" y="135"/>
                    <a:pt x="344" y="106"/>
                  </a:cubicBezTo>
                  <a:cubicBezTo>
                    <a:pt x="344" y="106"/>
                    <a:pt x="344" y="92"/>
                    <a:pt x="344" y="92"/>
                  </a:cubicBezTo>
                  <a:lnTo>
                    <a:pt x="287" y="92"/>
                  </a:lnTo>
                  <a:lnTo>
                    <a:pt x="330" y="49"/>
                  </a:lnTo>
                  <a:lnTo>
                    <a:pt x="359" y="49"/>
                  </a:lnTo>
                  <a:cubicBezTo>
                    <a:pt x="348" y="17"/>
                    <a:pt x="32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18"/>
            <p:cNvSpPr/>
            <p:nvPr/>
          </p:nvSpPr>
          <p:spPr>
            <a:xfrm>
              <a:off x="1078048" y="3859088"/>
              <a:ext cx="41453" cy="29069"/>
            </a:xfrm>
            <a:custGeom>
              <a:avLst/>
              <a:gdLst/>
              <a:ahLst/>
              <a:cxnLst/>
              <a:rect l="l" t="t" r="r" b="b"/>
              <a:pathLst>
                <a:path w="636" h="446" extrusionOk="0">
                  <a:moveTo>
                    <a:pt x="392" y="1"/>
                  </a:moveTo>
                  <a:cubicBezTo>
                    <a:pt x="349" y="15"/>
                    <a:pt x="292" y="29"/>
                    <a:pt x="249" y="29"/>
                  </a:cubicBezTo>
                  <a:cubicBezTo>
                    <a:pt x="234" y="58"/>
                    <a:pt x="220" y="72"/>
                    <a:pt x="191" y="87"/>
                  </a:cubicBezTo>
                  <a:cubicBezTo>
                    <a:pt x="181" y="84"/>
                    <a:pt x="172" y="83"/>
                    <a:pt x="162" y="83"/>
                  </a:cubicBezTo>
                  <a:cubicBezTo>
                    <a:pt x="73" y="83"/>
                    <a:pt x="0" y="195"/>
                    <a:pt x="91" y="273"/>
                  </a:cubicBezTo>
                  <a:cubicBezTo>
                    <a:pt x="163" y="330"/>
                    <a:pt x="234" y="388"/>
                    <a:pt x="320" y="445"/>
                  </a:cubicBezTo>
                  <a:cubicBezTo>
                    <a:pt x="378" y="416"/>
                    <a:pt x="449" y="388"/>
                    <a:pt x="521" y="359"/>
                  </a:cubicBezTo>
                  <a:cubicBezTo>
                    <a:pt x="535" y="359"/>
                    <a:pt x="550" y="345"/>
                    <a:pt x="564" y="330"/>
                  </a:cubicBezTo>
                  <a:cubicBezTo>
                    <a:pt x="535" y="330"/>
                    <a:pt x="507" y="316"/>
                    <a:pt x="478" y="302"/>
                  </a:cubicBezTo>
                  <a:lnTo>
                    <a:pt x="435" y="273"/>
                  </a:lnTo>
                  <a:lnTo>
                    <a:pt x="621" y="273"/>
                  </a:lnTo>
                  <a:cubicBezTo>
                    <a:pt x="636" y="244"/>
                    <a:pt x="636" y="201"/>
                    <a:pt x="636" y="173"/>
                  </a:cubicBezTo>
                  <a:cubicBezTo>
                    <a:pt x="578" y="158"/>
                    <a:pt x="521" y="158"/>
                    <a:pt x="478" y="158"/>
                  </a:cubicBezTo>
                  <a:cubicBezTo>
                    <a:pt x="521" y="158"/>
                    <a:pt x="578" y="144"/>
                    <a:pt x="636" y="144"/>
                  </a:cubicBezTo>
                  <a:cubicBezTo>
                    <a:pt x="621" y="101"/>
                    <a:pt x="593" y="58"/>
                    <a:pt x="550" y="29"/>
                  </a:cubicBezTo>
                  <a:cubicBezTo>
                    <a:pt x="492" y="44"/>
                    <a:pt x="435" y="58"/>
                    <a:pt x="378" y="72"/>
                  </a:cubicBezTo>
                  <a:cubicBezTo>
                    <a:pt x="421" y="58"/>
                    <a:pt x="464" y="29"/>
                    <a:pt x="507" y="15"/>
                  </a:cubicBezTo>
                  <a:cubicBezTo>
                    <a:pt x="464" y="1"/>
                    <a:pt x="421"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18"/>
            <p:cNvSpPr/>
            <p:nvPr/>
          </p:nvSpPr>
          <p:spPr>
            <a:xfrm>
              <a:off x="3684627" y="5038018"/>
              <a:ext cx="130876" cy="108455"/>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18"/>
            <p:cNvSpPr/>
            <p:nvPr/>
          </p:nvSpPr>
          <p:spPr>
            <a:xfrm>
              <a:off x="3671591" y="4864059"/>
              <a:ext cx="860408" cy="282414"/>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18"/>
            <p:cNvSpPr/>
            <p:nvPr/>
          </p:nvSpPr>
          <p:spPr>
            <a:xfrm>
              <a:off x="3694012" y="5034303"/>
              <a:ext cx="197162" cy="11217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18"/>
            <p:cNvSpPr/>
            <p:nvPr/>
          </p:nvSpPr>
          <p:spPr>
            <a:xfrm>
              <a:off x="3433367" y="4056445"/>
              <a:ext cx="579232" cy="894757"/>
            </a:xfrm>
            <a:custGeom>
              <a:avLst/>
              <a:gdLst/>
              <a:ahLst/>
              <a:cxnLst/>
              <a:rect l="l" t="t" r="r" b="b"/>
              <a:pathLst>
                <a:path w="8887" h="13728" extrusionOk="0">
                  <a:moveTo>
                    <a:pt x="6422" y="370"/>
                  </a:moveTo>
                  <a:cubicBezTo>
                    <a:pt x="7124" y="599"/>
                    <a:pt x="7482" y="1344"/>
                    <a:pt x="7668" y="2118"/>
                  </a:cubicBezTo>
                  <a:cubicBezTo>
                    <a:pt x="7081" y="2820"/>
                    <a:pt x="6765" y="3652"/>
                    <a:pt x="6350" y="4469"/>
                  </a:cubicBezTo>
                  <a:cubicBezTo>
                    <a:pt x="5805" y="5544"/>
                    <a:pt x="5160" y="6576"/>
                    <a:pt x="4544" y="7608"/>
                  </a:cubicBezTo>
                  <a:cubicBezTo>
                    <a:pt x="3827" y="8826"/>
                    <a:pt x="3125" y="10030"/>
                    <a:pt x="2451" y="11277"/>
                  </a:cubicBezTo>
                  <a:cubicBezTo>
                    <a:pt x="2939" y="9858"/>
                    <a:pt x="3240" y="8353"/>
                    <a:pt x="3727" y="6948"/>
                  </a:cubicBezTo>
                  <a:cubicBezTo>
                    <a:pt x="4501" y="4712"/>
                    <a:pt x="5404" y="2519"/>
                    <a:pt x="6422" y="370"/>
                  </a:cubicBezTo>
                  <a:close/>
                  <a:moveTo>
                    <a:pt x="602" y="6361"/>
                  </a:moveTo>
                  <a:cubicBezTo>
                    <a:pt x="617" y="7364"/>
                    <a:pt x="774" y="8396"/>
                    <a:pt x="832" y="9399"/>
                  </a:cubicBezTo>
                  <a:cubicBezTo>
                    <a:pt x="875" y="10603"/>
                    <a:pt x="1004" y="11793"/>
                    <a:pt x="1190" y="12968"/>
                  </a:cubicBezTo>
                  <a:cubicBezTo>
                    <a:pt x="660" y="11348"/>
                    <a:pt x="187" y="9657"/>
                    <a:pt x="330" y="7937"/>
                  </a:cubicBezTo>
                  <a:cubicBezTo>
                    <a:pt x="387" y="7407"/>
                    <a:pt x="473" y="6877"/>
                    <a:pt x="602" y="6361"/>
                  </a:cubicBezTo>
                  <a:close/>
                  <a:moveTo>
                    <a:pt x="7726" y="5687"/>
                  </a:moveTo>
                  <a:lnTo>
                    <a:pt x="7726" y="5687"/>
                  </a:lnTo>
                  <a:cubicBezTo>
                    <a:pt x="7396" y="7206"/>
                    <a:pt x="6622" y="8596"/>
                    <a:pt x="5576" y="9843"/>
                  </a:cubicBezTo>
                  <a:cubicBezTo>
                    <a:pt x="4544" y="11090"/>
                    <a:pt x="3254" y="12366"/>
                    <a:pt x="1806" y="13183"/>
                  </a:cubicBezTo>
                  <a:lnTo>
                    <a:pt x="1806" y="13183"/>
                  </a:lnTo>
                  <a:cubicBezTo>
                    <a:pt x="2982" y="11993"/>
                    <a:pt x="4085" y="10732"/>
                    <a:pt x="5132" y="9428"/>
                  </a:cubicBezTo>
                  <a:cubicBezTo>
                    <a:pt x="5691" y="8740"/>
                    <a:pt x="6192" y="8023"/>
                    <a:pt x="6665" y="7292"/>
                  </a:cubicBezTo>
                  <a:cubicBezTo>
                    <a:pt x="6980" y="6733"/>
                    <a:pt x="7339" y="6203"/>
                    <a:pt x="7726" y="5687"/>
                  </a:cubicBezTo>
                  <a:close/>
                  <a:moveTo>
                    <a:pt x="5916" y="293"/>
                  </a:moveTo>
                  <a:cubicBezTo>
                    <a:pt x="6056" y="293"/>
                    <a:pt x="6196" y="309"/>
                    <a:pt x="6336" y="341"/>
                  </a:cubicBezTo>
                  <a:cubicBezTo>
                    <a:pt x="5246" y="2448"/>
                    <a:pt x="4329" y="4641"/>
                    <a:pt x="3584" y="6891"/>
                  </a:cubicBezTo>
                  <a:cubicBezTo>
                    <a:pt x="2896" y="8983"/>
                    <a:pt x="2537" y="11262"/>
                    <a:pt x="1448" y="13183"/>
                  </a:cubicBezTo>
                  <a:cubicBezTo>
                    <a:pt x="1735" y="12552"/>
                    <a:pt x="1706" y="11807"/>
                    <a:pt x="1821" y="11133"/>
                  </a:cubicBezTo>
                  <a:cubicBezTo>
                    <a:pt x="2021" y="9972"/>
                    <a:pt x="2222" y="8797"/>
                    <a:pt x="2451" y="7636"/>
                  </a:cubicBezTo>
                  <a:cubicBezTo>
                    <a:pt x="2867" y="5501"/>
                    <a:pt x="3254" y="3365"/>
                    <a:pt x="3827" y="1258"/>
                  </a:cubicBezTo>
                  <a:lnTo>
                    <a:pt x="3813" y="1201"/>
                  </a:lnTo>
                  <a:cubicBezTo>
                    <a:pt x="4401" y="728"/>
                    <a:pt x="5074" y="370"/>
                    <a:pt x="5777" y="298"/>
                  </a:cubicBezTo>
                  <a:cubicBezTo>
                    <a:pt x="5823" y="294"/>
                    <a:pt x="5870" y="293"/>
                    <a:pt x="5916" y="293"/>
                  </a:cubicBezTo>
                  <a:close/>
                  <a:moveTo>
                    <a:pt x="3598" y="1387"/>
                  </a:moveTo>
                  <a:lnTo>
                    <a:pt x="3598" y="1387"/>
                  </a:lnTo>
                  <a:cubicBezTo>
                    <a:pt x="2881" y="3222"/>
                    <a:pt x="2652" y="5343"/>
                    <a:pt x="2279" y="7264"/>
                  </a:cubicBezTo>
                  <a:cubicBezTo>
                    <a:pt x="1892" y="9241"/>
                    <a:pt x="1692" y="11277"/>
                    <a:pt x="1290" y="13255"/>
                  </a:cubicBezTo>
                  <a:cubicBezTo>
                    <a:pt x="1204" y="12079"/>
                    <a:pt x="1061" y="10904"/>
                    <a:pt x="1004" y="9729"/>
                  </a:cubicBezTo>
                  <a:cubicBezTo>
                    <a:pt x="946" y="8496"/>
                    <a:pt x="674" y="7206"/>
                    <a:pt x="717" y="5959"/>
                  </a:cubicBezTo>
                  <a:cubicBezTo>
                    <a:pt x="1247" y="4211"/>
                    <a:pt x="2251" y="2620"/>
                    <a:pt x="3598" y="1387"/>
                  </a:cubicBezTo>
                  <a:close/>
                  <a:moveTo>
                    <a:pt x="5996" y="1"/>
                  </a:moveTo>
                  <a:cubicBezTo>
                    <a:pt x="4440" y="1"/>
                    <a:pt x="2530" y="1862"/>
                    <a:pt x="1778" y="3035"/>
                  </a:cubicBezTo>
                  <a:cubicBezTo>
                    <a:pt x="846" y="4469"/>
                    <a:pt x="144" y="6174"/>
                    <a:pt x="72" y="7909"/>
                  </a:cubicBezTo>
                  <a:cubicBezTo>
                    <a:pt x="0" y="9843"/>
                    <a:pt x="488" y="11707"/>
                    <a:pt x="1204" y="13498"/>
                  </a:cubicBezTo>
                  <a:cubicBezTo>
                    <a:pt x="1147" y="13556"/>
                    <a:pt x="1147" y="13670"/>
                    <a:pt x="1219" y="13728"/>
                  </a:cubicBezTo>
                  <a:cubicBezTo>
                    <a:pt x="1290" y="13570"/>
                    <a:pt x="1362" y="13412"/>
                    <a:pt x="1405" y="13255"/>
                  </a:cubicBezTo>
                  <a:cubicBezTo>
                    <a:pt x="1417" y="13220"/>
                    <a:pt x="1447" y="13204"/>
                    <a:pt x="1478" y="13204"/>
                  </a:cubicBezTo>
                  <a:cubicBezTo>
                    <a:pt x="1524" y="13204"/>
                    <a:pt x="1571" y="13238"/>
                    <a:pt x="1563" y="13298"/>
                  </a:cubicBezTo>
                  <a:cubicBezTo>
                    <a:pt x="1706" y="13068"/>
                    <a:pt x="1821" y="12825"/>
                    <a:pt x="1935" y="12581"/>
                  </a:cubicBezTo>
                  <a:cubicBezTo>
                    <a:pt x="2881" y="10961"/>
                    <a:pt x="3813" y="9342"/>
                    <a:pt x="4745" y="7737"/>
                  </a:cubicBezTo>
                  <a:cubicBezTo>
                    <a:pt x="5304" y="6762"/>
                    <a:pt x="5920" y="5816"/>
                    <a:pt x="6422" y="4813"/>
                  </a:cubicBezTo>
                  <a:cubicBezTo>
                    <a:pt x="6837" y="3967"/>
                    <a:pt x="7167" y="3078"/>
                    <a:pt x="7711" y="2319"/>
                  </a:cubicBezTo>
                  <a:cubicBezTo>
                    <a:pt x="7754" y="2519"/>
                    <a:pt x="7783" y="2720"/>
                    <a:pt x="7812" y="2892"/>
                  </a:cubicBezTo>
                  <a:cubicBezTo>
                    <a:pt x="7941" y="3723"/>
                    <a:pt x="7926" y="4555"/>
                    <a:pt x="7783" y="5372"/>
                  </a:cubicBezTo>
                  <a:cubicBezTo>
                    <a:pt x="6665" y="6504"/>
                    <a:pt x="5949" y="8052"/>
                    <a:pt x="4960" y="9299"/>
                  </a:cubicBezTo>
                  <a:cubicBezTo>
                    <a:pt x="3899" y="10646"/>
                    <a:pt x="2752" y="11936"/>
                    <a:pt x="1649" y="13255"/>
                  </a:cubicBezTo>
                  <a:lnTo>
                    <a:pt x="1563" y="13298"/>
                  </a:lnTo>
                  <a:cubicBezTo>
                    <a:pt x="1534" y="13427"/>
                    <a:pt x="1505" y="13556"/>
                    <a:pt x="1462" y="13685"/>
                  </a:cubicBezTo>
                  <a:cubicBezTo>
                    <a:pt x="3512" y="12724"/>
                    <a:pt x="5404" y="10804"/>
                    <a:pt x="6622" y="8940"/>
                  </a:cubicBezTo>
                  <a:cubicBezTo>
                    <a:pt x="8084" y="6719"/>
                    <a:pt x="8887" y="3766"/>
                    <a:pt x="7683" y="1230"/>
                  </a:cubicBezTo>
                  <a:cubicBezTo>
                    <a:pt x="7265" y="343"/>
                    <a:pt x="6663" y="1"/>
                    <a:pt x="5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18"/>
            <p:cNvSpPr/>
            <p:nvPr/>
          </p:nvSpPr>
          <p:spPr>
            <a:xfrm>
              <a:off x="3994806" y="4026007"/>
              <a:ext cx="698833" cy="783173"/>
            </a:xfrm>
            <a:custGeom>
              <a:avLst/>
              <a:gdLst/>
              <a:ahLst/>
              <a:cxnLst/>
              <a:rect l="l" t="t" r="r" b="b"/>
              <a:pathLst>
                <a:path w="10722" h="12016" extrusionOk="0">
                  <a:moveTo>
                    <a:pt x="8958" y="306"/>
                  </a:moveTo>
                  <a:cubicBezTo>
                    <a:pt x="9302" y="392"/>
                    <a:pt x="9618" y="607"/>
                    <a:pt x="9804" y="908"/>
                  </a:cubicBezTo>
                  <a:cubicBezTo>
                    <a:pt x="9990" y="1181"/>
                    <a:pt x="10119" y="1496"/>
                    <a:pt x="10162" y="1826"/>
                  </a:cubicBezTo>
                  <a:cubicBezTo>
                    <a:pt x="7439" y="4792"/>
                    <a:pt x="4788" y="7788"/>
                    <a:pt x="1864" y="10554"/>
                  </a:cubicBezTo>
                  <a:cubicBezTo>
                    <a:pt x="2867" y="9264"/>
                    <a:pt x="3655" y="7759"/>
                    <a:pt x="4573" y="6455"/>
                  </a:cubicBezTo>
                  <a:cubicBezTo>
                    <a:pt x="5303" y="5394"/>
                    <a:pt x="6077" y="4362"/>
                    <a:pt x="6837" y="3330"/>
                  </a:cubicBezTo>
                  <a:cubicBezTo>
                    <a:pt x="7267" y="2757"/>
                    <a:pt x="7683" y="2198"/>
                    <a:pt x="8084" y="1611"/>
                  </a:cubicBezTo>
                  <a:cubicBezTo>
                    <a:pt x="8385" y="1181"/>
                    <a:pt x="8600" y="693"/>
                    <a:pt x="8958" y="306"/>
                  </a:cubicBezTo>
                  <a:close/>
                  <a:moveTo>
                    <a:pt x="7597" y="8275"/>
                  </a:moveTo>
                  <a:lnTo>
                    <a:pt x="7597" y="8275"/>
                  </a:lnTo>
                  <a:cubicBezTo>
                    <a:pt x="7539" y="8333"/>
                    <a:pt x="7482" y="8404"/>
                    <a:pt x="7425" y="8476"/>
                  </a:cubicBezTo>
                  <a:cubicBezTo>
                    <a:pt x="6507" y="9522"/>
                    <a:pt x="5375" y="10554"/>
                    <a:pt x="4014" y="11013"/>
                  </a:cubicBezTo>
                  <a:cubicBezTo>
                    <a:pt x="3254" y="11271"/>
                    <a:pt x="2480" y="11443"/>
                    <a:pt x="1692" y="11572"/>
                  </a:cubicBezTo>
                  <a:cubicBezTo>
                    <a:pt x="3842" y="10884"/>
                    <a:pt x="5848" y="9694"/>
                    <a:pt x="7597" y="8275"/>
                  </a:cubicBezTo>
                  <a:close/>
                  <a:moveTo>
                    <a:pt x="10205" y="2098"/>
                  </a:moveTo>
                  <a:cubicBezTo>
                    <a:pt x="10291" y="3087"/>
                    <a:pt x="9947" y="4190"/>
                    <a:pt x="9589" y="5007"/>
                  </a:cubicBezTo>
                  <a:cubicBezTo>
                    <a:pt x="9202" y="5939"/>
                    <a:pt x="8700" y="6813"/>
                    <a:pt x="8113" y="7616"/>
                  </a:cubicBezTo>
                  <a:cubicBezTo>
                    <a:pt x="5934" y="9465"/>
                    <a:pt x="3512" y="10712"/>
                    <a:pt x="860" y="11686"/>
                  </a:cubicBezTo>
                  <a:lnTo>
                    <a:pt x="846" y="11686"/>
                  </a:lnTo>
                  <a:cubicBezTo>
                    <a:pt x="889" y="11643"/>
                    <a:pt x="946" y="11586"/>
                    <a:pt x="1004" y="11543"/>
                  </a:cubicBezTo>
                  <a:cubicBezTo>
                    <a:pt x="4472" y="8863"/>
                    <a:pt x="7267" y="5337"/>
                    <a:pt x="10205" y="2098"/>
                  </a:cubicBezTo>
                  <a:close/>
                  <a:moveTo>
                    <a:pt x="8274" y="0"/>
                  </a:moveTo>
                  <a:cubicBezTo>
                    <a:pt x="6198" y="0"/>
                    <a:pt x="3808" y="2288"/>
                    <a:pt x="2738" y="3603"/>
                  </a:cubicBezTo>
                  <a:cubicBezTo>
                    <a:pt x="860" y="5882"/>
                    <a:pt x="0" y="8820"/>
                    <a:pt x="316" y="11758"/>
                  </a:cubicBezTo>
                  <a:cubicBezTo>
                    <a:pt x="373" y="11729"/>
                    <a:pt x="416" y="11701"/>
                    <a:pt x="459" y="11672"/>
                  </a:cubicBezTo>
                  <a:cubicBezTo>
                    <a:pt x="488" y="9092"/>
                    <a:pt x="817" y="6613"/>
                    <a:pt x="2408" y="4463"/>
                  </a:cubicBezTo>
                  <a:cubicBezTo>
                    <a:pt x="3240" y="3330"/>
                    <a:pt x="4229" y="2270"/>
                    <a:pt x="5404" y="1496"/>
                  </a:cubicBezTo>
                  <a:lnTo>
                    <a:pt x="5404" y="1496"/>
                  </a:lnTo>
                  <a:cubicBezTo>
                    <a:pt x="4515" y="3216"/>
                    <a:pt x="3727" y="5007"/>
                    <a:pt x="2824" y="6742"/>
                  </a:cubicBezTo>
                  <a:cubicBezTo>
                    <a:pt x="1993" y="8333"/>
                    <a:pt x="1133" y="9938"/>
                    <a:pt x="531" y="11629"/>
                  </a:cubicBezTo>
                  <a:cubicBezTo>
                    <a:pt x="574" y="11600"/>
                    <a:pt x="631" y="11572"/>
                    <a:pt x="688" y="11543"/>
                  </a:cubicBezTo>
                  <a:cubicBezTo>
                    <a:pt x="2437" y="8175"/>
                    <a:pt x="3942" y="4692"/>
                    <a:pt x="5676" y="1324"/>
                  </a:cubicBezTo>
                  <a:cubicBezTo>
                    <a:pt x="6398" y="865"/>
                    <a:pt x="7539" y="262"/>
                    <a:pt x="8497" y="262"/>
                  </a:cubicBezTo>
                  <a:cubicBezTo>
                    <a:pt x="8586" y="262"/>
                    <a:pt x="8673" y="267"/>
                    <a:pt x="8758" y="278"/>
                  </a:cubicBezTo>
                  <a:cubicBezTo>
                    <a:pt x="8113" y="966"/>
                    <a:pt x="7654" y="1883"/>
                    <a:pt x="7095" y="2628"/>
                  </a:cubicBezTo>
                  <a:cubicBezTo>
                    <a:pt x="6307" y="3660"/>
                    <a:pt x="5518" y="4663"/>
                    <a:pt x="4759" y="5724"/>
                  </a:cubicBezTo>
                  <a:cubicBezTo>
                    <a:pt x="4028" y="6770"/>
                    <a:pt x="3311" y="7831"/>
                    <a:pt x="2609" y="8906"/>
                  </a:cubicBezTo>
                  <a:cubicBezTo>
                    <a:pt x="2021" y="9809"/>
                    <a:pt x="1491" y="10740"/>
                    <a:pt x="760" y="11543"/>
                  </a:cubicBezTo>
                  <a:cubicBezTo>
                    <a:pt x="803" y="11557"/>
                    <a:pt x="803" y="11615"/>
                    <a:pt x="760" y="11643"/>
                  </a:cubicBezTo>
                  <a:cubicBezTo>
                    <a:pt x="602" y="11744"/>
                    <a:pt x="459" y="11830"/>
                    <a:pt x="301" y="11944"/>
                  </a:cubicBezTo>
                  <a:cubicBezTo>
                    <a:pt x="316" y="11973"/>
                    <a:pt x="359" y="11987"/>
                    <a:pt x="402" y="12002"/>
                  </a:cubicBezTo>
                  <a:lnTo>
                    <a:pt x="445" y="12016"/>
                  </a:lnTo>
                  <a:lnTo>
                    <a:pt x="445" y="12002"/>
                  </a:lnTo>
                  <a:cubicBezTo>
                    <a:pt x="3526" y="11959"/>
                    <a:pt x="6407" y="10454"/>
                    <a:pt x="8199" y="7960"/>
                  </a:cubicBezTo>
                  <a:cubicBezTo>
                    <a:pt x="9145" y="6670"/>
                    <a:pt x="9976" y="5237"/>
                    <a:pt x="10320" y="3660"/>
                  </a:cubicBezTo>
                  <a:cubicBezTo>
                    <a:pt x="10521" y="2714"/>
                    <a:pt x="10721" y="1238"/>
                    <a:pt x="9847" y="536"/>
                  </a:cubicBezTo>
                  <a:cubicBezTo>
                    <a:pt x="9589" y="335"/>
                    <a:pt x="9288" y="177"/>
                    <a:pt x="8973" y="91"/>
                  </a:cubicBezTo>
                  <a:lnTo>
                    <a:pt x="8958" y="91"/>
                  </a:lnTo>
                  <a:cubicBezTo>
                    <a:pt x="8736" y="29"/>
                    <a:pt x="8507" y="0"/>
                    <a:pt x="8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18"/>
            <p:cNvSpPr/>
            <p:nvPr/>
          </p:nvSpPr>
          <p:spPr>
            <a:xfrm>
              <a:off x="2418880" y="4129705"/>
              <a:ext cx="330711" cy="689773"/>
            </a:xfrm>
            <a:custGeom>
              <a:avLst/>
              <a:gdLst/>
              <a:ahLst/>
              <a:cxnLst/>
              <a:rect l="l" t="t" r="r" b="b"/>
              <a:pathLst>
                <a:path w="5074" h="10583" extrusionOk="0">
                  <a:moveTo>
                    <a:pt x="4257" y="1768"/>
                  </a:moveTo>
                  <a:lnTo>
                    <a:pt x="4257" y="1768"/>
                  </a:lnTo>
                  <a:cubicBezTo>
                    <a:pt x="4400" y="2098"/>
                    <a:pt x="4515" y="2442"/>
                    <a:pt x="4601" y="2800"/>
                  </a:cubicBezTo>
                  <a:cubicBezTo>
                    <a:pt x="4816" y="3574"/>
                    <a:pt x="4773" y="4362"/>
                    <a:pt x="4673" y="5165"/>
                  </a:cubicBezTo>
                  <a:cubicBezTo>
                    <a:pt x="4515" y="6383"/>
                    <a:pt x="4271" y="7573"/>
                    <a:pt x="3913" y="8748"/>
                  </a:cubicBezTo>
                  <a:cubicBezTo>
                    <a:pt x="3913" y="8705"/>
                    <a:pt x="3913" y="8662"/>
                    <a:pt x="3927" y="8619"/>
                  </a:cubicBezTo>
                  <a:cubicBezTo>
                    <a:pt x="3999" y="7845"/>
                    <a:pt x="4128" y="7071"/>
                    <a:pt x="4200" y="6297"/>
                  </a:cubicBezTo>
                  <a:cubicBezTo>
                    <a:pt x="4300" y="4792"/>
                    <a:pt x="4314" y="3273"/>
                    <a:pt x="4257" y="1768"/>
                  </a:cubicBezTo>
                  <a:close/>
                  <a:moveTo>
                    <a:pt x="1964" y="407"/>
                  </a:moveTo>
                  <a:cubicBezTo>
                    <a:pt x="2193" y="2069"/>
                    <a:pt x="2437" y="3717"/>
                    <a:pt x="2766" y="5351"/>
                  </a:cubicBezTo>
                  <a:cubicBezTo>
                    <a:pt x="3053" y="6770"/>
                    <a:pt x="3268" y="8218"/>
                    <a:pt x="3383" y="9665"/>
                  </a:cubicBezTo>
                  <a:cubicBezTo>
                    <a:pt x="3110" y="8519"/>
                    <a:pt x="2752" y="7415"/>
                    <a:pt x="2293" y="6340"/>
                  </a:cubicBezTo>
                  <a:cubicBezTo>
                    <a:pt x="1964" y="5509"/>
                    <a:pt x="1620" y="4692"/>
                    <a:pt x="1304" y="3861"/>
                  </a:cubicBezTo>
                  <a:cubicBezTo>
                    <a:pt x="1090" y="3287"/>
                    <a:pt x="946" y="2671"/>
                    <a:pt x="645" y="2126"/>
                  </a:cubicBezTo>
                  <a:cubicBezTo>
                    <a:pt x="860" y="1496"/>
                    <a:pt x="1333" y="736"/>
                    <a:pt x="1964" y="407"/>
                  </a:cubicBezTo>
                  <a:close/>
                  <a:moveTo>
                    <a:pt x="2575" y="258"/>
                  </a:moveTo>
                  <a:cubicBezTo>
                    <a:pt x="2793" y="258"/>
                    <a:pt x="3011" y="315"/>
                    <a:pt x="3211" y="435"/>
                  </a:cubicBezTo>
                  <a:cubicBezTo>
                    <a:pt x="3598" y="665"/>
                    <a:pt x="3913" y="1023"/>
                    <a:pt x="4099" y="1438"/>
                  </a:cubicBezTo>
                  <a:cubicBezTo>
                    <a:pt x="4128" y="2872"/>
                    <a:pt x="4099" y="4319"/>
                    <a:pt x="4071" y="5753"/>
                  </a:cubicBezTo>
                  <a:cubicBezTo>
                    <a:pt x="3999" y="7042"/>
                    <a:pt x="3856" y="8332"/>
                    <a:pt x="3626" y="9608"/>
                  </a:cubicBezTo>
                  <a:cubicBezTo>
                    <a:pt x="3612" y="9651"/>
                    <a:pt x="3598" y="9694"/>
                    <a:pt x="3583" y="9723"/>
                  </a:cubicBezTo>
                  <a:cubicBezTo>
                    <a:pt x="3641" y="8433"/>
                    <a:pt x="3297" y="7071"/>
                    <a:pt x="3039" y="5853"/>
                  </a:cubicBezTo>
                  <a:cubicBezTo>
                    <a:pt x="2652" y="4033"/>
                    <a:pt x="2379" y="2198"/>
                    <a:pt x="2064" y="364"/>
                  </a:cubicBezTo>
                  <a:cubicBezTo>
                    <a:pt x="2229" y="294"/>
                    <a:pt x="2402" y="258"/>
                    <a:pt x="2575" y="258"/>
                  </a:cubicBezTo>
                  <a:close/>
                  <a:moveTo>
                    <a:pt x="2593" y="1"/>
                  </a:moveTo>
                  <a:cubicBezTo>
                    <a:pt x="481" y="1"/>
                    <a:pt x="29" y="3065"/>
                    <a:pt x="29" y="4649"/>
                  </a:cubicBezTo>
                  <a:cubicBezTo>
                    <a:pt x="0" y="7042"/>
                    <a:pt x="1247" y="9278"/>
                    <a:pt x="3282" y="10525"/>
                  </a:cubicBezTo>
                  <a:cubicBezTo>
                    <a:pt x="3282" y="10554"/>
                    <a:pt x="3268" y="10568"/>
                    <a:pt x="3282" y="10583"/>
                  </a:cubicBezTo>
                  <a:cubicBezTo>
                    <a:pt x="3282" y="10540"/>
                    <a:pt x="3297" y="10497"/>
                    <a:pt x="3311" y="10439"/>
                  </a:cubicBezTo>
                  <a:cubicBezTo>
                    <a:pt x="2523" y="9723"/>
                    <a:pt x="1749" y="9020"/>
                    <a:pt x="1176" y="8103"/>
                  </a:cubicBezTo>
                  <a:cubicBezTo>
                    <a:pt x="803" y="7501"/>
                    <a:pt x="545" y="6828"/>
                    <a:pt x="416" y="6140"/>
                  </a:cubicBezTo>
                  <a:lnTo>
                    <a:pt x="416" y="6140"/>
                  </a:lnTo>
                  <a:cubicBezTo>
                    <a:pt x="889" y="6727"/>
                    <a:pt x="1233" y="7501"/>
                    <a:pt x="1663" y="8117"/>
                  </a:cubicBezTo>
                  <a:cubicBezTo>
                    <a:pt x="2193" y="8877"/>
                    <a:pt x="2709" y="9694"/>
                    <a:pt x="3311" y="10396"/>
                  </a:cubicBezTo>
                  <a:cubicBezTo>
                    <a:pt x="3325" y="10368"/>
                    <a:pt x="3325" y="10339"/>
                    <a:pt x="3340" y="10296"/>
                  </a:cubicBezTo>
                  <a:cubicBezTo>
                    <a:pt x="2867" y="9522"/>
                    <a:pt x="2293" y="8777"/>
                    <a:pt x="1763" y="8046"/>
                  </a:cubicBezTo>
                  <a:cubicBezTo>
                    <a:pt x="1419" y="7601"/>
                    <a:pt x="1104" y="7128"/>
                    <a:pt x="832" y="6641"/>
                  </a:cubicBezTo>
                  <a:cubicBezTo>
                    <a:pt x="703" y="6412"/>
                    <a:pt x="559" y="6211"/>
                    <a:pt x="402" y="6011"/>
                  </a:cubicBezTo>
                  <a:cubicBezTo>
                    <a:pt x="187" y="4792"/>
                    <a:pt x="258" y="3560"/>
                    <a:pt x="588" y="2370"/>
                  </a:cubicBezTo>
                  <a:cubicBezTo>
                    <a:pt x="846" y="2929"/>
                    <a:pt x="1004" y="3560"/>
                    <a:pt x="1233" y="4147"/>
                  </a:cubicBezTo>
                  <a:cubicBezTo>
                    <a:pt x="1448" y="4735"/>
                    <a:pt x="1706" y="5323"/>
                    <a:pt x="1949" y="5910"/>
                  </a:cubicBezTo>
                  <a:cubicBezTo>
                    <a:pt x="2537" y="7300"/>
                    <a:pt x="3024" y="8748"/>
                    <a:pt x="3383" y="10224"/>
                  </a:cubicBezTo>
                  <a:cubicBezTo>
                    <a:pt x="3411" y="10200"/>
                    <a:pt x="3443" y="10190"/>
                    <a:pt x="3475" y="10190"/>
                  </a:cubicBezTo>
                  <a:cubicBezTo>
                    <a:pt x="3557" y="10190"/>
                    <a:pt x="3633" y="10260"/>
                    <a:pt x="3612" y="10353"/>
                  </a:cubicBezTo>
                  <a:cubicBezTo>
                    <a:pt x="4386" y="8418"/>
                    <a:pt x="4845" y="6383"/>
                    <a:pt x="5002" y="4305"/>
                  </a:cubicBezTo>
                  <a:cubicBezTo>
                    <a:pt x="5074" y="2986"/>
                    <a:pt x="4458" y="106"/>
                    <a:pt x="2738" y="5"/>
                  </a:cubicBezTo>
                  <a:cubicBezTo>
                    <a:pt x="2689" y="2"/>
                    <a:pt x="2640" y="1"/>
                    <a:pt x="2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18"/>
            <p:cNvSpPr/>
            <p:nvPr/>
          </p:nvSpPr>
          <p:spPr>
            <a:xfrm>
              <a:off x="2034919" y="4426914"/>
              <a:ext cx="476513" cy="662529"/>
            </a:xfrm>
            <a:custGeom>
              <a:avLst/>
              <a:gdLst/>
              <a:ahLst/>
              <a:cxnLst/>
              <a:rect l="l" t="t" r="r" b="b"/>
              <a:pathLst>
                <a:path w="7311" h="10165" extrusionOk="0">
                  <a:moveTo>
                    <a:pt x="2403" y="213"/>
                  </a:moveTo>
                  <a:cubicBezTo>
                    <a:pt x="3092" y="213"/>
                    <a:pt x="3835" y="855"/>
                    <a:pt x="4444" y="1565"/>
                  </a:cubicBezTo>
                  <a:cubicBezTo>
                    <a:pt x="4859" y="2841"/>
                    <a:pt x="5189" y="4131"/>
                    <a:pt x="5490" y="5435"/>
                  </a:cubicBezTo>
                  <a:cubicBezTo>
                    <a:pt x="5734" y="6524"/>
                    <a:pt x="5906" y="7642"/>
                    <a:pt x="6178" y="8731"/>
                  </a:cubicBezTo>
                  <a:cubicBezTo>
                    <a:pt x="5676" y="7528"/>
                    <a:pt x="5103" y="6352"/>
                    <a:pt x="4530" y="5177"/>
                  </a:cubicBezTo>
                  <a:cubicBezTo>
                    <a:pt x="3741" y="3543"/>
                    <a:pt x="2795" y="1938"/>
                    <a:pt x="2136" y="247"/>
                  </a:cubicBezTo>
                  <a:cubicBezTo>
                    <a:pt x="2224" y="223"/>
                    <a:pt x="2313" y="213"/>
                    <a:pt x="2403" y="213"/>
                  </a:cubicBezTo>
                  <a:close/>
                  <a:moveTo>
                    <a:pt x="4501" y="1637"/>
                  </a:moveTo>
                  <a:lnTo>
                    <a:pt x="4501" y="1637"/>
                  </a:lnTo>
                  <a:cubicBezTo>
                    <a:pt x="4902" y="2110"/>
                    <a:pt x="5246" y="2640"/>
                    <a:pt x="5547" y="3185"/>
                  </a:cubicBezTo>
                  <a:cubicBezTo>
                    <a:pt x="6551" y="5134"/>
                    <a:pt x="6880" y="7356"/>
                    <a:pt x="6522" y="9520"/>
                  </a:cubicBezTo>
                  <a:cubicBezTo>
                    <a:pt x="5762" y="6897"/>
                    <a:pt x="5447" y="4188"/>
                    <a:pt x="4501" y="1637"/>
                  </a:cubicBezTo>
                  <a:close/>
                  <a:moveTo>
                    <a:pt x="2050" y="275"/>
                  </a:moveTo>
                  <a:cubicBezTo>
                    <a:pt x="2652" y="1795"/>
                    <a:pt x="3483" y="3256"/>
                    <a:pt x="4200" y="4733"/>
                  </a:cubicBezTo>
                  <a:cubicBezTo>
                    <a:pt x="4945" y="6238"/>
                    <a:pt x="5705" y="7728"/>
                    <a:pt x="6321" y="9290"/>
                  </a:cubicBezTo>
                  <a:cubicBezTo>
                    <a:pt x="6350" y="9391"/>
                    <a:pt x="6379" y="9491"/>
                    <a:pt x="6407" y="9591"/>
                  </a:cubicBezTo>
                  <a:cubicBezTo>
                    <a:pt x="5662" y="8201"/>
                    <a:pt x="4816" y="6868"/>
                    <a:pt x="3956" y="5550"/>
                  </a:cubicBezTo>
                  <a:cubicBezTo>
                    <a:pt x="2982" y="4073"/>
                    <a:pt x="2093" y="2583"/>
                    <a:pt x="1247" y="1035"/>
                  </a:cubicBezTo>
                  <a:cubicBezTo>
                    <a:pt x="1290" y="949"/>
                    <a:pt x="1348" y="863"/>
                    <a:pt x="1405" y="777"/>
                  </a:cubicBezTo>
                  <a:cubicBezTo>
                    <a:pt x="1563" y="548"/>
                    <a:pt x="1792" y="376"/>
                    <a:pt x="2050" y="275"/>
                  </a:cubicBezTo>
                  <a:close/>
                  <a:moveTo>
                    <a:pt x="946" y="2984"/>
                  </a:moveTo>
                  <a:lnTo>
                    <a:pt x="946" y="2984"/>
                  </a:lnTo>
                  <a:cubicBezTo>
                    <a:pt x="1563" y="4174"/>
                    <a:pt x="2294" y="5292"/>
                    <a:pt x="3154" y="6309"/>
                  </a:cubicBezTo>
                  <a:cubicBezTo>
                    <a:pt x="4200" y="7499"/>
                    <a:pt x="5246" y="8731"/>
                    <a:pt x="6364" y="9849"/>
                  </a:cubicBezTo>
                  <a:cubicBezTo>
                    <a:pt x="4702" y="8774"/>
                    <a:pt x="3111" y="7700"/>
                    <a:pt x="2050" y="5980"/>
                  </a:cubicBezTo>
                  <a:cubicBezTo>
                    <a:pt x="1491" y="5062"/>
                    <a:pt x="1118" y="4045"/>
                    <a:pt x="946" y="2984"/>
                  </a:cubicBezTo>
                  <a:close/>
                  <a:moveTo>
                    <a:pt x="1204" y="1092"/>
                  </a:moveTo>
                  <a:cubicBezTo>
                    <a:pt x="2795" y="4102"/>
                    <a:pt x="4802" y="6840"/>
                    <a:pt x="6465" y="9792"/>
                  </a:cubicBezTo>
                  <a:lnTo>
                    <a:pt x="6450" y="9878"/>
                  </a:lnTo>
                  <a:cubicBezTo>
                    <a:pt x="5605" y="8731"/>
                    <a:pt x="4544" y="7728"/>
                    <a:pt x="3598" y="6668"/>
                  </a:cubicBezTo>
                  <a:cubicBezTo>
                    <a:pt x="2566" y="5507"/>
                    <a:pt x="1677" y="4245"/>
                    <a:pt x="946" y="2884"/>
                  </a:cubicBezTo>
                  <a:cubicBezTo>
                    <a:pt x="860" y="2268"/>
                    <a:pt x="946" y="1651"/>
                    <a:pt x="1204" y="1092"/>
                  </a:cubicBezTo>
                  <a:close/>
                  <a:moveTo>
                    <a:pt x="2443" y="1"/>
                  </a:moveTo>
                  <a:cubicBezTo>
                    <a:pt x="2176" y="1"/>
                    <a:pt x="1904" y="67"/>
                    <a:pt x="1634" y="218"/>
                  </a:cubicBezTo>
                  <a:cubicBezTo>
                    <a:pt x="1" y="1135"/>
                    <a:pt x="760" y="3830"/>
                    <a:pt x="1333" y="5120"/>
                  </a:cubicBezTo>
                  <a:cubicBezTo>
                    <a:pt x="2337" y="7356"/>
                    <a:pt x="4272" y="8932"/>
                    <a:pt x="6422" y="10007"/>
                  </a:cubicBezTo>
                  <a:cubicBezTo>
                    <a:pt x="6407" y="10079"/>
                    <a:pt x="6450" y="10136"/>
                    <a:pt x="6522" y="10150"/>
                  </a:cubicBezTo>
                  <a:cubicBezTo>
                    <a:pt x="6522" y="10021"/>
                    <a:pt x="6522" y="9892"/>
                    <a:pt x="6522" y="9763"/>
                  </a:cubicBezTo>
                  <a:lnTo>
                    <a:pt x="6551" y="9763"/>
                  </a:lnTo>
                  <a:cubicBezTo>
                    <a:pt x="6565" y="9892"/>
                    <a:pt x="6579" y="10021"/>
                    <a:pt x="6594" y="10165"/>
                  </a:cubicBezTo>
                  <a:cubicBezTo>
                    <a:pt x="6637" y="10150"/>
                    <a:pt x="6680" y="10107"/>
                    <a:pt x="6694" y="10064"/>
                  </a:cubicBezTo>
                  <a:cubicBezTo>
                    <a:pt x="7310" y="7614"/>
                    <a:pt x="6780" y="4761"/>
                    <a:pt x="5547" y="2597"/>
                  </a:cubicBezTo>
                  <a:cubicBezTo>
                    <a:pt x="4976" y="1586"/>
                    <a:pt x="3753"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18"/>
            <p:cNvSpPr/>
            <p:nvPr/>
          </p:nvSpPr>
          <p:spPr>
            <a:xfrm>
              <a:off x="2683240" y="4630659"/>
              <a:ext cx="804356" cy="456568"/>
            </a:xfrm>
            <a:custGeom>
              <a:avLst/>
              <a:gdLst/>
              <a:ahLst/>
              <a:cxnLst/>
              <a:rect l="l" t="t" r="r" b="b"/>
              <a:pathLst>
                <a:path w="12341" h="7005" extrusionOk="0">
                  <a:moveTo>
                    <a:pt x="9116" y="403"/>
                  </a:moveTo>
                  <a:cubicBezTo>
                    <a:pt x="9761" y="503"/>
                    <a:pt x="10392" y="747"/>
                    <a:pt x="10621" y="1320"/>
                  </a:cubicBezTo>
                  <a:cubicBezTo>
                    <a:pt x="8930" y="2266"/>
                    <a:pt x="7195" y="3140"/>
                    <a:pt x="5418" y="3914"/>
                  </a:cubicBezTo>
                  <a:cubicBezTo>
                    <a:pt x="4300" y="4387"/>
                    <a:pt x="3096" y="4731"/>
                    <a:pt x="1964" y="5219"/>
                  </a:cubicBezTo>
                  <a:cubicBezTo>
                    <a:pt x="2939" y="4602"/>
                    <a:pt x="3885" y="3943"/>
                    <a:pt x="4816" y="3284"/>
                  </a:cubicBezTo>
                  <a:cubicBezTo>
                    <a:pt x="5633" y="2725"/>
                    <a:pt x="6436" y="2123"/>
                    <a:pt x="7267" y="1621"/>
                  </a:cubicBezTo>
                  <a:cubicBezTo>
                    <a:pt x="7912" y="1220"/>
                    <a:pt x="8571" y="919"/>
                    <a:pt x="9116" y="403"/>
                  </a:cubicBezTo>
                  <a:close/>
                  <a:moveTo>
                    <a:pt x="6192" y="575"/>
                  </a:moveTo>
                  <a:cubicBezTo>
                    <a:pt x="5805" y="919"/>
                    <a:pt x="5389" y="1248"/>
                    <a:pt x="4959" y="1535"/>
                  </a:cubicBezTo>
                  <a:cubicBezTo>
                    <a:pt x="4386" y="1965"/>
                    <a:pt x="3827" y="2424"/>
                    <a:pt x="3311" y="2925"/>
                  </a:cubicBezTo>
                  <a:cubicBezTo>
                    <a:pt x="2308" y="3843"/>
                    <a:pt x="1348" y="4832"/>
                    <a:pt x="459" y="5863"/>
                  </a:cubicBezTo>
                  <a:cubicBezTo>
                    <a:pt x="1018" y="4631"/>
                    <a:pt x="1993" y="3499"/>
                    <a:pt x="2939" y="2581"/>
                  </a:cubicBezTo>
                  <a:cubicBezTo>
                    <a:pt x="3842" y="1664"/>
                    <a:pt x="4959" y="976"/>
                    <a:pt x="6192" y="575"/>
                  </a:cubicBezTo>
                  <a:close/>
                  <a:moveTo>
                    <a:pt x="8008" y="312"/>
                  </a:moveTo>
                  <a:cubicBezTo>
                    <a:pt x="8163" y="312"/>
                    <a:pt x="8317" y="318"/>
                    <a:pt x="8471" y="331"/>
                  </a:cubicBezTo>
                  <a:cubicBezTo>
                    <a:pt x="8614" y="331"/>
                    <a:pt x="8772" y="345"/>
                    <a:pt x="8944" y="374"/>
                  </a:cubicBezTo>
                  <a:cubicBezTo>
                    <a:pt x="8356" y="876"/>
                    <a:pt x="7654" y="1191"/>
                    <a:pt x="6995" y="1578"/>
                  </a:cubicBezTo>
                  <a:cubicBezTo>
                    <a:pt x="6206" y="2051"/>
                    <a:pt x="5461" y="2610"/>
                    <a:pt x="4716" y="3126"/>
                  </a:cubicBezTo>
                  <a:cubicBezTo>
                    <a:pt x="3455" y="4000"/>
                    <a:pt x="2193" y="4860"/>
                    <a:pt x="932" y="5720"/>
                  </a:cubicBezTo>
                  <a:cubicBezTo>
                    <a:pt x="746" y="5820"/>
                    <a:pt x="559" y="5949"/>
                    <a:pt x="373" y="6064"/>
                  </a:cubicBezTo>
                  <a:lnTo>
                    <a:pt x="402" y="5992"/>
                  </a:lnTo>
                  <a:cubicBezTo>
                    <a:pt x="1405" y="5018"/>
                    <a:pt x="2394" y="4000"/>
                    <a:pt x="3426" y="3054"/>
                  </a:cubicBezTo>
                  <a:cubicBezTo>
                    <a:pt x="4386" y="2166"/>
                    <a:pt x="5590" y="1492"/>
                    <a:pt x="6450" y="517"/>
                  </a:cubicBezTo>
                  <a:cubicBezTo>
                    <a:pt x="6959" y="385"/>
                    <a:pt x="7485" y="312"/>
                    <a:pt x="8008" y="312"/>
                  </a:cubicBezTo>
                  <a:close/>
                  <a:moveTo>
                    <a:pt x="10650" y="1377"/>
                  </a:moveTo>
                  <a:cubicBezTo>
                    <a:pt x="10693" y="1521"/>
                    <a:pt x="10707" y="1678"/>
                    <a:pt x="10707" y="1822"/>
                  </a:cubicBezTo>
                  <a:cubicBezTo>
                    <a:pt x="10678" y="2424"/>
                    <a:pt x="10463" y="2997"/>
                    <a:pt x="10105" y="3484"/>
                  </a:cubicBezTo>
                  <a:lnTo>
                    <a:pt x="10062" y="3484"/>
                  </a:lnTo>
                  <a:cubicBezTo>
                    <a:pt x="8371" y="4072"/>
                    <a:pt x="6651" y="4516"/>
                    <a:pt x="4931" y="5004"/>
                  </a:cubicBezTo>
                  <a:cubicBezTo>
                    <a:pt x="3999" y="5262"/>
                    <a:pt x="3068" y="5491"/>
                    <a:pt x="2122" y="5720"/>
                  </a:cubicBezTo>
                  <a:cubicBezTo>
                    <a:pt x="1577" y="5849"/>
                    <a:pt x="975" y="5878"/>
                    <a:pt x="473" y="6150"/>
                  </a:cubicBezTo>
                  <a:cubicBezTo>
                    <a:pt x="1978" y="5147"/>
                    <a:pt x="3813" y="4717"/>
                    <a:pt x="5475" y="4029"/>
                  </a:cubicBezTo>
                  <a:cubicBezTo>
                    <a:pt x="7253" y="3269"/>
                    <a:pt x="8987" y="2395"/>
                    <a:pt x="10650" y="1377"/>
                  </a:cubicBezTo>
                  <a:close/>
                  <a:moveTo>
                    <a:pt x="9962" y="3671"/>
                  </a:moveTo>
                  <a:lnTo>
                    <a:pt x="9962" y="3671"/>
                  </a:lnTo>
                  <a:cubicBezTo>
                    <a:pt x="9560" y="4201"/>
                    <a:pt x="9087" y="4660"/>
                    <a:pt x="8557" y="5075"/>
                  </a:cubicBezTo>
                  <a:cubicBezTo>
                    <a:pt x="7912" y="5591"/>
                    <a:pt x="7181" y="6007"/>
                    <a:pt x="6407" y="6308"/>
                  </a:cubicBezTo>
                  <a:cubicBezTo>
                    <a:pt x="6112" y="6342"/>
                    <a:pt x="5810" y="6353"/>
                    <a:pt x="5505" y="6353"/>
                  </a:cubicBezTo>
                  <a:cubicBezTo>
                    <a:pt x="4873" y="6353"/>
                    <a:pt x="4229" y="6304"/>
                    <a:pt x="3601" y="6304"/>
                  </a:cubicBezTo>
                  <a:cubicBezTo>
                    <a:pt x="3504" y="6304"/>
                    <a:pt x="3407" y="6305"/>
                    <a:pt x="3311" y="6308"/>
                  </a:cubicBezTo>
                  <a:cubicBezTo>
                    <a:pt x="3128" y="6311"/>
                    <a:pt x="2944" y="6312"/>
                    <a:pt x="2761" y="6312"/>
                  </a:cubicBezTo>
                  <a:cubicBezTo>
                    <a:pt x="1984" y="6312"/>
                    <a:pt x="1207" y="6291"/>
                    <a:pt x="430" y="6279"/>
                  </a:cubicBezTo>
                  <a:cubicBezTo>
                    <a:pt x="2021" y="5835"/>
                    <a:pt x="3655" y="5548"/>
                    <a:pt x="5246" y="5118"/>
                  </a:cubicBezTo>
                  <a:cubicBezTo>
                    <a:pt x="6794" y="4688"/>
                    <a:pt x="8514" y="4373"/>
                    <a:pt x="9962" y="3671"/>
                  </a:cubicBezTo>
                  <a:close/>
                  <a:moveTo>
                    <a:pt x="660" y="6351"/>
                  </a:moveTo>
                  <a:cubicBezTo>
                    <a:pt x="1339" y="6411"/>
                    <a:pt x="2026" y="6436"/>
                    <a:pt x="2709" y="6436"/>
                  </a:cubicBezTo>
                  <a:cubicBezTo>
                    <a:pt x="3006" y="6436"/>
                    <a:pt x="3303" y="6431"/>
                    <a:pt x="3598" y="6422"/>
                  </a:cubicBezTo>
                  <a:cubicBezTo>
                    <a:pt x="3675" y="6421"/>
                    <a:pt x="3753" y="6420"/>
                    <a:pt x="3831" y="6420"/>
                  </a:cubicBezTo>
                  <a:cubicBezTo>
                    <a:pt x="4334" y="6420"/>
                    <a:pt x="4851" y="6445"/>
                    <a:pt x="5361" y="6445"/>
                  </a:cubicBezTo>
                  <a:cubicBezTo>
                    <a:pt x="5607" y="6445"/>
                    <a:pt x="5851" y="6439"/>
                    <a:pt x="6092" y="6422"/>
                  </a:cubicBezTo>
                  <a:lnTo>
                    <a:pt x="6092" y="6422"/>
                  </a:lnTo>
                  <a:cubicBezTo>
                    <a:pt x="5676" y="6566"/>
                    <a:pt x="5246" y="6666"/>
                    <a:pt x="4816" y="6738"/>
                  </a:cubicBezTo>
                  <a:cubicBezTo>
                    <a:pt x="4467" y="6795"/>
                    <a:pt x="4117" y="6820"/>
                    <a:pt x="3767" y="6820"/>
                  </a:cubicBezTo>
                  <a:cubicBezTo>
                    <a:pt x="2723" y="6820"/>
                    <a:pt x="1679" y="6598"/>
                    <a:pt x="660" y="6351"/>
                  </a:cubicBezTo>
                  <a:close/>
                  <a:moveTo>
                    <a:pt x="8042" y="1"/>
                  </a:moveTo>
                  <a:cubicBezTo>
                    <a:pt x="6445" y="1"/>
                    <a:pt x="4859" y="708"/>
                    <a:pt x="3612" y="1664"/>
                  </a:cubicBezTo>
                  <a:cubicBezTo>
                    <a:pt x="2150" y="2796"/>
                    <a:pt x="674" y="4488"/>
                    <a:pt x="29" y="6265"/>
                  </a:cubicBezTo>
                  <a:cubicBezTo>
                    <a:pt x="0" y="6336"/>
                    <a:pt x="58" y="6408"/>
                    <a:pt x="129" y="6408"/>
                  </a:cubicBezTo>
                  <a:cubicBezTo>
                    <a:pt x="187" y="6365"/>
                    <a:pt x="244" y="6308"/>
                    <a:pt x="316" y="6265"/>
                  </a:cubicBezTo>
                  <a:lnTo>
                    <a:pt x="330" y="6293"/>
                  </a:lnTo>
                  <a:cubicBezTo>
                    <a:pt x="301" y="6322"/>
                    <a:pt x="273" y="6351"/>
                    <a:pt x="244" y="6379"/>
                  </a:cubicBezTo>
                  <a:cubicBezTo>
                    <a:pt x="1440" y="6755"/>
                    <a:pt x="2655" y="7005"/>
                    <a:pt x="3894" y="7005"/>
                  </a:cubicBezTo>
                  <a:cubicBezTo>
                    <a:pt x="4214" y="7005"/>
                    <a:pt x="4536" y="6988"/>
                    <a:pt x="4859" y="6953"/>
                  </a:cubicBezTo>
                  <a:cubicBezTo>
                    <a:pt x="6264" y="6781"/>
                    <a:pt x="7611" y="6107"/>
                    <a:pt x="8729" y="5262"/>
                  </a:cubicBezTo>
                  <a:cubicBezTo>
                    <a:pt x="10033" y="4287"/>
                    <a:pt x="12341" y="1277"/>
                    <a:pt x="9847" y="331"/>
                  </a:cubicBezTo>
                  <a:cubicBezTo>
                    <a:pt x="9256" y="102"/>
                    <a:pt x="8648" y="1"/>
                    <a:pt x="8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18"/>
            <p:cNvSpPr/>
            <p:nvPr/>
          </p:nvSpPr>
          <p:spPr>
            <a:xfrm>
              <a:off x="1628537" y="4956155"/>
              <a:ext cx="580210" cy="190318"/>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18"/>
            <p:cNvSpPr/>
            <p:nvPr/>
          </p:nvSpPr>
          <p:spPr>
            <a:xfrm>
              <a:off x="1373498" y="4443143"/>
              <a:ext cx="648386" cy="582231"/>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18"/>
            <p:cNvSpPr/>
            <p:nvPr/>
          </p:nvSpPr>
          <p:spPr>
            <a:xfrm>
              <a:off x="3690232" y="5036128"/>
              <a:ext cx="3845" cy="1955"/>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18"/>
            <p:cNvSpPr/>
            <p:nvPr/>
          </p:nvSpPr>
          <p:spPr>
            <a:xfrm>
              <a:off x="3298841" y="4792299"/>
              <a:ext cx="716561" cy="354175"/>
            </a:xfrm>
            <a:custGeom>
              <a:avLst/>
              <a:gdLst/>
              <a:ahLst/>
              <a:cxnLst/>
              <a:rect l="l" t="t" r="r" b="b"/>
              <a:pathLst>
                <a:path w="10994" h="5434" extrusionOk="0">
                  <a:moveTo>
                    <a:pt x="10994" y="1"/>
                  </a:moveTo>
                  <a:cubicBezTo>
                    <a:pt x="8242" y="1707"/>
                    <a:pt x="5347" y="3211"/>
                    <a:pt x="2365" y="4473"/>
                  </a:cubicBezTo>
                  <a:cubicBezTo>
                    <a:pt x="2896" y="3871"/>
                    <a:pt x="3297" y="3168"/>
                    <a:pt x="3526" y="2395"/>
                  </a:cubicBezTo>
                  <a:lnTo>
                    <a:pt x="3526" y="2395"/>
                  </a:lnTo>
                  <a:cubicBezTo>
                    <a:pt x="3498" y="2409"/>
                    <a:pt x="3455" y="2438"/>
                    <a:pt x="3426" y="2452"/>
                  </a:cubicBezTo>
                  <a:cubicBezTo>
                    <a:pt x="3408" y="2458"/>
                    <a:pt x="3388" y="2461"/>
                    <a:pt x="3367" y="2461"/>
                  </a:cubicBezTo>
                  <a:cubicBezTo>
                    <a:pt x="3338" y="2461"/>
                    <a:pt x="3308" y="2454"/>
                    <a:pt x="3283" y="2438"/>
                  </a:cubicBezTo>
                  <a:cubicBezTo>
                    <a:pt x="2953" y="3168"/>
                    <a:pt x="2423" y="3813"/>
                    <a:pt x="2036" y="4544"/>
                  </a:cubicBezTo>
                  <a:lnTo>
                    <a:pt x="2036" y="4616"/>
                  </a:lnTo>
                  <a:cubicBezTo>
                    <a:pt x="1362" y="4903"/>
                    <a:pt x="674" y="5161"/>
                    <a:pt x="1" y="5433"/>
                  </a:cubicBezTo>
                  <a:lnTo>
                    <a:pt x="1047" y="5433"/>
                  </a:lnTo>
                  <a:cubicBezTo>
                    <a:pt x="1778" y="5132"/>
                    <a:pt x="2494" y="4817"/>
                    <a:pt x="3211" y="4487"/>
                  </a:cubicBezTo>
                  <a:cubicBezTo>
                    <a:pt x="4143" y="4329"/>
                    <a:pt x="5046" y="4100"/>
                    <a:pt x="5920" y="3813"/>
                  </a:cubicBezTo>
                  <a:lnTo>
                    <a:pt x="5920" y="3799"/>
                  </a:lnTo>
                  <a:cubicBezTo>
                    <a:pt x="5896" y="3813"/>
                    <a:pt x="5873" y="3818"/>
                    <a:pt x="5851" y="3818"/>
                  </a:cubicBezTo>
                  <a:cubicBezTo>
                    <a:pt x="5758" y="3818"/>
                    <a:pt x="5696" y="3709"/>
                    <a:pt x="5719" y="3627"/>
                  </a:cubicBezTo>
                  <a:lnTo>
                    <a:pt x="5719" y="3627"/>
                  </a:lnTo>
                  <a:cubicBezTo>
                    <a:pt x="5318" y="3684"/>
                    <a:pt x="4917" y="3770"/>
                    <a:pt x="4515" y="3871"/>
                  </a:cubicBezTo>
                  <a:cubicBezTo>
                    <a:pt x="6751" y="2782"/>
                    <a:pt x="8901" y="1549"/>
                    <a:pt x="10979" y="173"/>
                  </a:cubicBezTo>
                  <a:cubicBezTo>
                    <a:pt x="10936" y="130"/>
                    <a:pt x="10951" y="58"/>
                    <a:pt x="10994" y="15"/>
                  </a:cubicBezTo>
                  <a:lnTo>
                    <a:pt x="109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18"/>
            <p:cNvSpPr/>
            <p:nvPr/>
          </p:nvSpPr>
          <p:spPr>
            <a:xfrm>
              <a:off x="3699617" y="5030523"/>
              <a:ext cx="8473" cy="3845"/>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18"/>
            <p:cNvSpPr/>
            <p:nvPr/>
          </p:nvSpPr>
          <p:spPr>
            <a:xfrm>
              <a:off x="4024723" y="4783891"/>
              <a:ext cx="4693" cy="664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18"/>
            <p:cNvSpPr/>
            <p:nvPr/>
          </p:nvSpPr>
          <p:spPr>
            <a:xfrm>
              <a:off x="4033131" y="4776787"/>
              <a:ext cx="11276" cy="12775"/>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18"/>
            <p:cNvSpPr/>
            <p:nvPr/>
          </p:nvSpPr>
          <p:spPr>
            <a:xfrm>
              <a:off x="2548713" y="4804487"/>
              <a:ext cx="105653" cy="341986"/>
            </a:xfrm>
            <a:custGeom>
              <a:avLst/>
              <a:gdLst/>
              <a:ahLst/>
              <a:cxnLst/>
              <a:rect l="l" t="t" r="r" b="b"/>
              <a:pathLst>
                <a:path w="1621" h="5247" extrusionOk="0">
                  <a:moveTo>
                    <a:pt x="1620" y="0"/>
                  </a:moveTo>
                  <a:lnTo>
                    <a:pt x="1620" y="0"/>
                  </a:lnTo>
                  <a:cubicBezTo>
                    <a:pt x="1591" y="72"/>
                    <a:pt x="1577" y="129"/>
                    <a:pt x="1548" y="201"/>
                  </a:cubicBezTo>
                  <a:lnTo>
                    <a:pt x="1534" y="244"/>
                  </a:lnTo>
                  <a:lnTo>
                    <a:pt x="1520" y="258"/>
                  </a:lnTo>
                  <a:cubicBezTo>
                    <a:pt x="1500" y="305"/>
                    <a:pt x="1454" y="330"/>
                    <a:pt x="1409" y="330"/>
                  </a:cubicBezTo>
                  <a:cubicBezTo>
                    <a:pt x="1357" y="330"/>
                    <a:pt x="1306" y="298"/>
                    <a:pt x="1290" y="230"/>
                  </a:cubicBezTo>
                  <a:cubicBezTo>
                    <a:pt x="932" y="1921"/>
                    <a:pt x="387" y="3569"/>
                    <a:pt x="0" y="5246"/>
                  </a:cubicBezTo>
                  <a:lnTo>
                    <a:pt x="115" y="5246"/>
                  </a:lnTo>
                  <a:cubicBezTo>
                    <a:pt x="674" y="3512"/>
                    <a:pt x="1247" y="1792"/>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18"/>
            <p:cNvSpPr/>
            <p:nvPr/>
          </p:nvSpPr>
          <p:spPr>
            <a:xfrm>
              <a:off x="1308125" y="5010904"/>
              <a:ext cx="78539" cy="135569"/>
            </a:xfrm>
            <a:custGeom>
              <a:avLst/>
              <a:gdLst/>
              <a:ahLst/>
              <a:cxnLst/>
              <a:rect l="l" t="t" r="r" b="b"/>
              <a:pathLst>
                <a:path w="1205" h="2080" extrusionOk="0">
                  <a:moveTo>
                    <a:pt x="1133" y="1"/>
                  </a:moveTo>
                  <a:cubicBezTo>
                    <a:pt x="1104" y="1"/>
                    <a:pt x="1090" y="15"/>
                    <a:pt x="1076" y="29"/>
                  </a:cubicBezTo>
                  <a:cubicBezTo>
                    <a:pt x="631" y="674"/>
                    <a:pt x="273" y="1362"/>
                    <a:pt x="1" y="2079"/>
                  </a:cubicBezTo>
                  <a:lnTo>
                    <a:pt x="302" y="2079"/>
                  </a:lnTo>
                  <a:cubicBezTo>
                    <a:pt x="574" y="1434"/>
                    <a:pt x="875" y="818"/>
                    <a:pt x="1205" y="216"/>
                  </a:cubicBezTo>
                  <a:cubicBezTo>
                    <a:pt x="1176" y="201"/>
                    <a:pt x="1147" y="173"/>
                    <a:pt x="1133" y="130"/>
                  </a:cubicBezTo>
                  <a:lnTo>
                    <a:pt x="1119" y="101"/>
                  </a:lnTo>
                  <a:lnTo>
                    <a:pt x="1133" y="87"/>
                  </a:lnTo>
                  <a:cubicBezTo>
                    <a:pt x="1133" y="58"/>
                    <a:pt x="1133" y="29"/>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18"/>
            <p:cNvSpPr/>
            <p:nvPr/>
          </p:nvSpPr>
          <p:spPr>
            <a:xfrm>
              <a:off x="2566441" y="5045514"/>
              <a:ext cx="132767" cy="100960"/>
            </a:xfrm>
            <a:custGeom>
              <a:avLst/>
              <a:gdLst/>
              <a:ahLst/>
              <a:cxnLst/>
              <a:rect l="l" t="t" r="r" b="b"/>
              <a:pathLst>
                <a:path w="2037" h="1549" extrusionOk="0">
                  <a:moveTo>
                    <a:pt x="2022" y="0"/>
                  </a:moveTo>
                  <a:cubicBezTo>
                    <a:pt x="1993" y="29"/>
                    <a:pt x="1964" y="43"/>
                    <a:pt x="1921" y="43"/>
                  </a:cubicBezTo>
                  <a:cubicBezTo>
                    <a:pt x="1262" y="530"/>
                    <a:pt x="631" y="1032"/>
                    <a:pt x="1" y="1548"/>
                  </a:cubicBezTo>
                  <a:lnTo>
                    <a:pt x="617" y="1548"/>
                  </a:lnTo>
                  <a:cubicBezTo>
                    <a:pt x="1119" y="1046"/>
                    <a:pt x="1592" y="545"/>
                    <a:pt x="2036" y="14"/>
                  </a:cubicBezTo>
                  <a:lnTo>
                    <a:pt x="20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18"/>
            <p:cNvSpPr/>
            <p:nvPr/>
          </p:nvSpPr>
          <p:spPr>
            <a:xfrm>
              <a:off x="2634682" y="4807290"/>
              <a:ext cx="978" cy="3780"/>
            </a:xfrm>
            <a:custGeom>
              <a:avLst/>
              <a:gdLst/>
              <a:ahLst/>
              <a:cxnLst/>
              <a:rect l="l" t="t" r="r" b="b"/>
              <a:pathLst>
                <a:path w="15" h="58" extrusionOk="0">
                  <a:moveTo>
                    <a:pt x="0" y="0"/>
                  </a:moveTo>
                  <a:cubicBezTo>
                    <a:pt x="0" y="15"/>
                    <a:pt x="0" y="29"/>
                    <a:pt x="0" y="43"/>
                  </a:cubicBezTo>
                  <a:lnTo>
                    <a:pt x="0" y="58"/>
                  </a:lnTo>
                  <a:lnTo>
                    <a:pt x="14" y="15"/>
                  </a:lnTo>
                  <a:cubicBezTo>
                    <a:pt x="14" y="15"/>
                    <a:pt x="14" y="1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18"/>
            <p:cNvSpPr/>
            <p:nvPr/>
          </p:nvSpPr>
          <p:spPr>
            <a:xfrm>
              <a:off x="2636507" y="4796079"/>
              <a:ext cx="2868" cy="6583"/>
            </a:xfrm>
            <a:custGeom>
              <a:avLst/>
              <a:gdLst/>
              <a:ahLst/>
              <a:cxnLst/>
              <a:rect l="l" t="t" r="r" b="b"/>
              <a:pathLst>
                <a:path w="44" h="101" extrusionOk="0">
                  <a:moveTo>
                    <a:pt x="44" y="0"/>
                  </a:moveTo>
                  <a:cubicBezTo>
                    <a:pt x="15" y="15"/>
                    <a:pt x="1" y="43"/>
                    <a:pt x="1" y="72"/>
                  </a:cubicBezTo>
                  <a:cubicBezTo>
                    <a:pt x="1" y="86"/>
                    <a:pt x="15" y="101"/>
                    <a:pt x="15" y="101"/>
                  </a:cubicBezTo>
                  <a:lnTo>
                    <a:pt x="44" y="29"/>
                  </a:lnTo>
                  <a:cubicBezTo>
                    <a:pt x="44" y="15"/>
                    <a:pt x="44"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18"/>
            <p:cNvSpPr/>
            <p:nvPr/>
          </p:nvSpPr>
          <p:spPr>
            <a:xfrm>
              <a:off x="3670027" y="5024005"/>
              <a:ext cx="44581" cy="17793"/>
            </a:xfrm>
            <a:custGeom>
              <a:avLst/>
              <a:gdLst/>
              <a:ahLst/>
              <a:cxnLst/>
              <a:rect l="l" t="t" r="r" b="b"/>
              <a:pathLst>
                <a:path w="684" h="273" extrusionOk="0">
                  <a:moveTo>
                    <a:pt x="641" y="0"/>
                  </a:moveTo>
                  <a:cubicBezTo>
                    <a:pt x="440" y="15"/>
                    <a:pt x="225" y="43"/>
                    <a:pt x="24" y="72"/>
                  </a:cubicBezTo>
                  <a:cubicBezTo>
                    <a:pt x="0" y="167"/>
                    <a:pt x="66" y="273"/>
                    <a:pt x="162" y="273"/>
                  </a:cubicBezTo>
                  <a:cubicBezTo>
                    <a:pt x="182" y="273"/>
                    <a:pt x="203" y="268"/>
                    <a:pt x="225" y="258"/>
                  </a:cubicBezTo>
                  <a:cubicBezTo>
                    <a:pt x="254" y="244"/>
                    <a:pt x="297" y="230"/>
                    <a:pt x="325" y="215"/>
                  </a:cubicBezTo>
                  <a:lnTo>
                    <a:pt x="311" y="201"/>
                  </a:lnTo>
                  <a:lnTo>
                    <a:pt x="354" y="187"/>
                  </a:lnTo>
                  <a:lnTo>
                    <a:pt x="368" y="201"/>
                  </a:lnTo>
                  <a:cubicBezTo>
                    <a:pt x="397" y="187"/>
                    <a:pt x="440" y="172"/>
                    <a:pt x="469" y="158"/>
                  </a:cubicBezTo>
                  <a:cubicBezTo>
                    <a:pt x="469" y="144"/>
                    <a:pt x="469" y="144"/>
                    <a:pt x="454" y="144"/>
                  </a:cubicBezTo>
                  <a:lnTo>
                    <a:pt x="555" y="101"/>
                  </a:lnTo>
                  <a:lnTo>
                    <a:pt x="583" y="101"/>
                  </a:lnTo>
                  <a:cubicBezTo>
                    <a:pt x="612" y="101"/>
                    <a:pt x="626" y="86"/>
                    <a:pt x="655" y="72"/>
                  </a:cubicBezTo>
                  <a:cubicBezTo>
                    <a:pt x="684" y="58"/>
                    <a:pt x="684"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18"/>
            <p:cNvSpPr/>
            <p:nvPr/>
          </p:nvSpPr>
          <p:spPr>
            <a:xfrm>
              <a:off x="3512754" y="4916593"/>
              <a:ext cx="23073" cy="36174"/>
            </a:xfrm>
            <a:custGeom>
              <a:avLst/>
              <a:gdLst/>
              <a:ahLst/>
              <a:cxnLst/>
              <a:rect l="l" t="t" r="r" b="b"/>
              <a:pathLst>
                <a:path w="354" h="555" extrusionOk="0">
                  <a:moveTo>
                    <a:pt x="258" y="0"/>
                  </a:moveTo>
                  <a:cubicBezTo>
                    <a:pt x="228" y="0"/>
                    <a:pt x="198" y="18"/>
                    <a:pt x="187" y="58"/>
                  </a:cubicBezTo>
                  <a:cubicBezTo>
                    <a:pt x="144" y="215"/>
                    <a:pt x="72" y="373"/>
                    <a:pt x="1" y="531"/>
                  </a:cubicBezTo>
                  <a:cubicBezTo>
                    <a:pt x="26" y="547"/>
                    <a:pt x="56" y="554"/>
                    <a:pt x="85" y="554"/>
                  </a:cubicBezTo>
                  <a:cubicBezTo>
                    <a:pt x="106" y="554"/>
                    <a:pt x="126" y="551"/>
                    <a:pt x="144" y="545"/>
                  </a:cubicBezTo>
                  <a:cubicBezTo>
                    <a:pt x="173" y="531"/>
                    <a:pt x="216" y="516"/>
                    <a:pt x="244" y="488"/>
                  </a:cubicBezTo>
                  <a:cubicBezTo>
                    <a:pt x="287" y="359"/>
                    <a:pt x="316" y="230"/>
                    <a:pt x="345" y="101"/>
                  </a:cubicBezTo>
                  <a:cubicBezTo>
                    <a:pt x="353" y="40"/>
                    <a:pt x="30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18"/>
            <p:cNvSpPr/>
            <p:nvPr/>
          </p:nvSpPr>
          <p:spPr>
            <a:xfrm>
              <a:off x="4011622" y="4777373"/>
              <a:ext cx="35587" cy="26201"/>
            </a:xfrm>
            <a:custGeom>
              <a:avLst/>
              <a:gdLst/>
              <a:ahLst/>
              <a:cxnLst/>
              <a:rect l="l" t="t" r="r" b="b"/>
              <a:pathLst>
                <a:path w="546" h="402" extrusionOk="0">
                  <a:moveTo>
                    <a:pt x="430" y="1"/>
                  </a:moveTo>
                  <a:lnTo>
                    <a:pt x="430" y="1"/>
                  </a:lnTo>
                  <a:cubicBezTo>
                    <a:pt x="373" y="44"/>
                    <a:pt x="316" y="72"/>
                    <a:pt x="273" y="101"/>
                  </a:cubicBezTo>
                  <a:cubicBezTo>
                    <a:pt x="258" y="130"/>
                    <a:pt x="244" y="173"/>
                    <a:pt x="230" y="201"/>
                  </a:cubicBezTo>
                  <a:lnTo>
                    <a:pt x="201" y="201"/>
                  </a:lnTo>
                  <a:lnTo>
                    <a:pt x="201" y="144"/>
                  </a:lnTo>
                  <a:cubicBezTo>
                    <a:pt x="158" y="173"/>
                    <a:pt x="115" y="201"/>
                    <a:pt x="58" y="230"/>
                  </a:cubicBezTo>
                  <a:lnTo>
                    <a:pt x="58" y="244"/>
                  </a:lnTo>
                  <a:cubicBezTo>
                    <a:pt x="15" y="287"/>
                    <a:pt x="0" y="359"/>
                    <a:pt x="43" y="402"/>
                  </a:cubicBezTo>
                  <a:cubicBezTo>
                    <a:pt x="201" y="302"/>
                    <a:pt x="344" y="216"/>
                    <a:pt x="502" y="115"/>
                  </a:cubicBezTo>
                  <a:cubicBezTo>
                    <a:pt x="545" y="87"/>
                    <a:pt x="545" y="29"/>
                    <a:pt x="502" y="15"/>
                  </a:cubicBezTo>
                  <a:cubicBezTo>
                    <a:pt x="445" y="72"/>
                    <a:pt x="387" y="130"/>
                    <a:pt x="330" y="187"/>
                  </a:cubicBezTo>
                  <a:cubicBezTo>
                    <a:pt x="359" y="130"/>
                    <a:pt x="387" y="72"/>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18"/>
            <p:cNvSpPr/>
            <p:nvPr/>
          </p:nvSpPr>
          <p:spPr>
            <a:xfrm>
              <a:off x="2632792" y="4793798"/>
              <a:ext cx="22877" cy="32263"/>
            </a:xfrm>
            <a:custGeom>
              <a:avLst/>
              <a:gdLst/>
              <a:ahLst/>
              <a:cxnLst/>
              <a:rect l="l" t="t" r="r" b="b"/>
              <a:pathLst>
                <a:path w="351" h="495" extrusionOk="0">
                  <a:moveTo>
                    <a:pt x="193" y="1"/>
                  </a:moveTo>
                  <a:cubicBezTo>
                    <a:pt x="161" y="1"/>
                    <a:pt x="129" y="11"/>
                    <a:pt x="101" y="35"/>
                  </a:cubicBezTo>
                  <a:cubicBezTo>
                    <a:pt x="101" y="35"/>
                    <a:pt x="101" y="50"/>
                    <a:pt x="101" y="64"/>
                  </a:cubicBezTo>
                  <a:lnTo>
                    <a:pt x="72" y="136"/>
                  </a:lnTo>
                  <a:cubicBezTo>
                    <a:pt x="72" y="136"/>
                    <a:pt x="58" y="121"/>
                    <a:pt x="58" y="107"/>
                  </a:cubicBezTo>
                  <a:cubicBezTo>
                    <a:pt x="43" y="150"/>
                    <a:pt x="43" y="179"/>
                    <a:pt x="29" y="207"/>
                  </a:cubicBezTo>
                  <a:cubicBezTo>
                    <a:pt x="43" y="222"/>
                    <a:pt x="43" y="222"/>
                    <a:pt x="43" y="222"/>
                  </a:cubicBezTo>
                  <a:lnTo>
                    <a:pt x="29" y="265"/>
                  </a:lnTo>
                  <a:lnTo>
                    <a:pt x="29" y="250"/>
                  </a:lnTo>
                  <a:cubicBezTo>
                    <a:pt x="15" y="308"/>
                    <a:pt x="0" y="351"/>
                    <a:pt x="0" y="394"/>
                  </a:cubicBezTo>
                  <a:cubicBezTo>
                    <a:pt x="16" y="462"/>
                    <a:pt x="67" y="494"/>
                    <a:pt x="119" y="494"/>
                  </a:cubicBezTo>
                  <a:cubicBezTo>
                    <a:pt x="164" y="494"/>
                    <a:pt x="210" y="469"/>
                    <a:pt x="230" y="422"/>
                  </a:cubicBezTo>
                  <a:lnTo>
                    <a:pt x="244" y="394"/>
                  </a:lnTo>
                  <a:lnTo>
                    <a:pt x="258" y="365"/>
                  </a:lnTo>
                  <a:cubicBezTo>
                    <a:pt x="287" y="293"/>
                    <a:pt x="301" y="236"/>
                    <a:pt x="330" y="164"/>
                  </a:cubicBezTo>
                  <a:cubicBezTo>
                    <a:pt x="351" y="71"/>
                    <a:pt x="275"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18"/>
            <p:cNvSpPr/>
            <p:nvPr/>
          </p:nvSpPr>
          <p:spPr>
            <a:xfrm>
              <a:off x="2459941" y="5063242"/>
              <a:ext cx="4758" cy="26201"/>
            </a:xfrm>
            <a:custGeom>
              <a:avLst/>
              <a:gdLst/>
              <a:ahLst/>
              <a:cxnLst/>
              <a:rect l="l" t="t" r="r" b="b"/>
              <a:pathLst>
                <a:path w="73" h="402" extrusionOk="0">
                  <a:moveTo>
                    <a:pt x="1" y="0"/>
                  </a:moveTo>
                  <a:cubicBezTo>
                    <a:pt x="1" y="129"/>
                    <a:pt x="1" y="258"/>
                    <a:pt x="1" y="387"/>
                  </a:cubicBezTo>
                  <a:cubicBezTo>
                    <a:pt x="15" y="402"/>
                    <a:pt x="44" y="402"/>
                    <a:pt x="73" y="402"/>
                  </a:cubicBezTo>
                  <a:cubicBezTo>
                    <a:pt x="58" y="258"/>
                    <a:pt x="44" y="129"/>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18"/>
            <p:cNvSpPr/>
            <p:nvPr/>
          </p:nvSpPr>
          <p:spPr>
            <a:xfrm>
              <a:off x="2691647" y="5038931"/>
              <a:ext cx="13166" cy="9451"/>
            </a:xfrm>
            <a:custGeom>
              <a:avLst/>
              <a:gdLst/>
              <a:ahLst/>
              <a:cxnLst/>
              <a:rect l="l" t="t" r="r" b="b"/>
              <a:pathLst>
                <a:path w="202" h="145" extrusionOk="0">
                  <a:moveTo>
                    <a:pt x="187" y="1"/>
                  </a:moveTo>
                  <a:cubicBezTo>
                    <a:pt x="115" y="44"/>
                    <a:pt x="58" y="101"/>
                    <a:pt x="0" y="144"/>
                  </a:cubicBezTo>
                  <a:cubicBezTo>
                    <a:pt x="43" y="144"/>
                    <a:pt x="72" y="130"/>
                    <a:pt x="101" y="101"/>
                  </a:cubicBezTo>
                  <a:lnTo>
                    <a:pt x="115" y="115"/>
                  </a:lnTo>
                  <a:cubicBezTo>
                    <a:pt x="144" y="87"/>
                    <a:pt x="172" y="58"/>
                    <a:pt x="201" y="29"/>
                  </a:cubicBez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18"/>
            <p:cNvSpPr/>
            <p:nvPr/>
          </p:nvSpPr>
          <p:spPr>
            <a:xfrm>
              <a:off x="1380993" y="5010839"/>
              <a:ext cx="10168" cy="14144"/>
            </a:xfrm>
            <a:custGeom>
              <a:avLst/>
              <a:gdLst/>
              <a:ahLst/>
              <a:cxnLst/>
              <a:rect l="l" t="t" r="r" b="b"/>
              <a:pathLst>
                <a:path w="156" h="217" extrusionOk="0">
                  <a:moveTo>
                    <a:pt x="34" y="0"/>
                  </a:moveTo>
                  <a:cubicBezTo>
                    <a:pt x="28" y="0"/>
                    <a:pt x="21" y="1"/>
                    <a:pt x="15" y="2"/>
                  </a:cubicBezTo>
                  <a:cubicBezTo>
                    <a:pt x="15" y="30"/>
                    <a:pt x="15" y="59"/>
                    <a:pt x="15" y="88"/>
                  </a:cubicBezTo>
                  <a:lnTo>
                    <a:pt x="1" y="102"/>
                  </a:lnTo>
                  <a:lnTo>
                    <a:pt x="15" y="131"/>
                  </a:lnTo>
                  <a:cubicBezTo>
                    <a:pt x="29" y="174"/>
                    <a:pt x="44" y="202"/>
                    <a:pt x="87" y="217"/>
                  </a:cubicBezTo>
                  <a:cubicBezTo>
                    <a:pt x="101" y="202"/>
                    <a:pt x="115" y="174"/>
                    <a:pt x="115" y="145"/>
                  </a:cubicBezTo>
                  <a:cubicBezTo>
                    <a:pt x="155" y="79"/>
                    <a:pt x="10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93" name="Google Shape;1193;p18"/>
          <p:cNvSpPr/>
          <p:nvPr/>
        </p:nvSpPr>
        <p:spPr>
          <a:xfrm rot="10800000" flipH="1">
            <a:off x="815690" y="620691"/>
            <a:ext cx="285073" cy="127949"/>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4" name="Google Shape;1194;p18"/>
          <p:cNvSpPr/>
          <p:nvPr/>
        </p:nvSpPr>
        <p:spPr>
          <a:xfrm rot="10800000" flipH="1">
            <a:off x="4068033" y="6666800"/>
            <a:ext cx="8154000" cy="191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95" name="Google Shape;1195;p18"/>
          <p:cNvGrpSpPr/>
          <p:nvPr/>
        </p:nvGrpSpPr>
        <p:grpSpPr>
          <a:xfrm rot="10800000">
            <a:off x="-16" y="6144751"/>
            <a:ext cx="1143935" cy="702256"/>
            <a:chOff x="5507185" y="2926"/>
            <a:chExt cx="2905352" cy="1783582"/>
          </a:xfrm>
        </p:grpSpPr>
        <p:sp>
          <p:nvSpPr>
            <p:cNvPr id="1196" name="Google Shape;1196;p18"/>
            <p:cNvSpPr/>
            <p:nvPr/>
          </p:nvSpPr>
          <p:spPr>
            <a:xfrm>
              <a:off x="7115831" y="597214"/>
              <a:ext cx="662399" cy="451093"/>
            </a:xfrm>
            <a:custGeom>
              <a:avLst/>
              <a:gdLst/>
              <a:ahLst/>
              <a:cxnLst/>
              <a:rect l="l" t="t" r="r" b="b"/>
              <a:pathLst>
                <a:path w="10163" h="6921" extrusionOk="0">
                  <a:moveTo>
                    <a:pt x="3117" y="289"/>
                  </a:moveTo>
                  <a:cubicBezTo>
                    <a:pt x="3305" y="289"/>
                    <a:pt x="3488" y="303"/>
                    <a:pt x="3656" y="327"/>
                  </a:cubicBezTo>
                  <a:cubicBezTo>
                    <a:pt x="4014" y="857"/>
                    <a:pt x="4516" y="1287"/>
                    <a:pt x="4946" y="1746"/>
                  </a:cubicBezTo>
                  <a:cubicBezTo>
                    <a:pt x="5562" y="2420"/>
                    <a:pt x="6149" y="3136"/>
                    <a:pt x="6766" y="3824"/>
                  </a:cubicBezTo>
                  <a:cubicBezTo>
                    <a:pt x="7540" y="4756"/>
                    <a:pt x="8400" y="5616"/>
                    <a:pt x="9317" y="6390"/>
                  </a:cubicBezTo>
                  <a:cubicBezTo>
                    <a:pt x="8041" y="5602"/>
                    <a:pt x="6809" y="4742"/>
                    <a:pt x="5634" y="3810"/>
                  </a:cubicBezTo>
                  <a:cubicBezTo>
                    <a:pt x="4286" y="2721"/>
                    <a:pt x="2867" y="1732"/>
                    <a:pt x="1448" y="743"/>
                  </a:cubicBezTo>
                  <a:cubicBezTo>
                    <a:pt x="1893" y="418"/>
                    <a:pt x="2533" y="289"/>
                    <a:pt x="3117" y="289"/>
                  </a:cubicBezTo>
                  <a:close/>
                  <a:moveTo>
                    <a:pt x="1620" y="3495"/>
                  </a:moveTo>
                  <a:lnTo>
                    <a:pt x="1620" y="3495"/>
                  </a:lnTo>
                  <a:cubicBezTo>
                    <a:pt x="2982" y="4269"/>
                    <a:pt x="4387" y="4957"/>
                    <a:pt x="5834" y="5573"/>
                  </a:cubicBezTo>
                  <a:cubicBezTo>
                    <a:pt x="6579" y="5874"/>
                    <a:pt x="7353" y="6118"/>
                    <a:pt x="8113" y="6404"/>
                  </a:cubicBezTo>
                  <a:cubicBezTo>
                    <a:pt x="8156" y="6418"/>
                    <a:pt x="8199" y="6433"/>
                    <a:pt x="8228" y="6447"/>
                  </a:cubicBezTo>
                  <a:cubicBezTo>
                    <a:pt x="6981" y="6232"/>
                    <a:pt x="5763" y="5903"/>
                    <a:pt x="4573" y="5473"/>
                  </a:cubicBezTo>
                  <a:cubicBezTo>
                    <a:pt x="3785" y="5186"/>
                    <a:pt x="3039" y="4856"/>
                    <a:pt x="2423" y="4297"/>
                  </a:cubicBezTo>
                  <a:cubicBezTo>
                    <a:pt x="2136" y="4054"/>
                    <a:pt x="1878" y="3781"/>
                    <a:pt x="1620" y="3495"/>
                  </a:cubicBezTo>
                  <a:close/>
                  <a:moveTo>
                    <a:pt x="1362" y="814"/>
                  </a:moveTo>
                  <a:cubicBezTo>
                    <a:pt x="2896" y="1961"/>
                    <a:pt x="4473" y="3079"/>
                    <a:pt x="5963" y="4283"/>
                  </a:cubicBezTo>
                  <a:cubicBezTo>
                    <a:pt x="6981" y="5100"/>
                    <a:pt x="8070" y="6060"/>
                    <a:pt x="9288" y="6605"/>
                  </a:cubicBezTo>
                  <a:cubicBezTo>
                    <a:pt x="9260" y="6605"/>
                    <a:pt x="9217" y="6605"/>
                    <a:pt x="9174" y="6590"/>
                  </a:cubicBezTo>
                  <a:cubicBezTo>
                    <a:pt x="7898" y="6175"/>
                    <a:pt x="6608" y="5759"/>
                    <a:pt x="5404" y="5186"/>
                  </a:cubicBezTo>
                  <a:cubicBezTo>
                    <a:pt x="4057" y="4555"/>
                    <a:pt x="2710" y="3882"/>
                    <a:pt x="1391" y="3194"/>
                  </a:cubicBezTo>
                  <a:cubicBezTo>
                    <a:pt x="1104" y="2821"/>
                    <a:pt x="918" y="2362"/>
                    <a:pt x="875" y="1904"/>
                  </a:cubicBezTo>
                  <a:cubicBezTo>
                    <a:pt x="861" y="1474"/>
                    <a:pt x="1033" y="1072"/>
                    <a:pt x="1362" y="814"/>
                  </a:cubicBezTo>
                  <a:close/>
                  <a:moveTo>
                    <a:pt x="3899" y="384"/>
                  </a:moveTo>
                  <a:lnTo>
                    <a:pt x="3899" y="384"/>
                  </a:lnTo>
                  <a:cubicBezTo>
                    <a:pt x="4802" y="571"/>
                    <a:pt x="5677" y="886"/>
                    <a:pt x="6479" y="1345"/>
                  </a:cubicBezTo>
                  <a:cubicBezTo>
                    <a:pt x="6780" y="1517"/>
                    <a:pt x="7067" y="1717"/>
                    <a:pt x="7353" y="1918"/>
                  </a:cubicBezTo>
                  <a:cubicBezTo>
                    <a:pt x="7454" y="2162"/>
                    <a:pt x="7583" y="2405"/>
                    <a:pt x="7740" y="2620"/>
                  </a:cubicBezTo>
                  <a:cubicBezTo>
                    <a:pt x="8056" y="3108"/>
                    <a:pt x="8342" y="3609"/>
                    <a:pt x="8586" y="4140"/>
                  </a:cubicBezTo>
                  <a:cubicBezTo>
                    <a:pt x="9030" y="4985"/>
                    <a:pt x="9446" y="5874"/>
                    <a:pt x="9962" y="6691"/>
                  </a:cubicBezTo>
                  <a:lnTo>
                    <a:pt x="9862" y="6676"/>
                  </a:lnTo>
                  <a:cubicBezTo>
                    <a:pt x="8672" y="5645"/>
                    <a:pt x="7554" y="4512"/>
                    <a:pt x="6536" y="3308"/>
                  </a:cubicBezTo>
                  <a:cubicBezTo>
                    <a:pt x="6106" y="2807"/>
                    <a:pt x="5691" y="2305"/>
                    <a:pt x="5247" y="1818"/>
                  </a:cubicBezTo>
                  <a:cubicBezTo>
                    <a:pt x="4817" y="1345"/>
                    <a:pt x="4301" y="900"/>
                    <a:pt x="3899" y="384"/>
                  </a:cubicBezTo>
                  <a:close/>
                  <a:moveTo>
                    <a:pt x="7454" y="2004"/>
                  </a:moveTo>
                  <a:lnTo>
                    <a:pt x="7454" y="2004"/>
                  </a:lnTo>
                  <a:cubicBezTo>
                    <a:pt x="8041" y="2448"/>
                    <a:pt x="8543" y="2993"/>
                    <a:pt x="8930" y="3624"/>
                  </a:cubicBezTo>
                  <a:cubicBezTo>
                    <a:pt x="9503" y="4584"/>
                    <a:pt x="9790" y="5630"/>
                    <a:pt x="10091" y="6705"/>
                  </a:cubicBezTo>
                  <a:lnTo>
                    <a:pt x="10048" y="6691"/>
                  </a:lnTo>
                  <a:cubicBezTo>
                    <a:pt x="9675" y="5788"/>
                    <a:pt x="9159" y="4942"/>
                    <a:pt x="8701" y="4082"/>
                  </a:cubicBezTo>
                  <a:cubicBezTo>
                    <a:pt x="8342" y="3394"/>
                    <a:pt x="7783" y="2721"/>
                    <a:pt x="7454" y="2004"/>
                  </a:cubicBezTo>
                  <a:close/>
                  <a:moveTo>
                    <a:pt x="2895" y="1"/>
                  </a:moveTo>
                  <a:cubicBezTo>
                    <a:pt x="1955" y="1"/>
                    <a:pt x="1114" y="324"/>
                    <a:pt x="703" y="1273"/>
                  </a:cubicBezTo>
                  <a:cubicBezTo>
                    <a:pt x="1" y="2893"/>
                    <a:pt x="2366" y="4813"/>
                    <a:pt x="3627" y="5372"/>
                  </a:cubicBezTo>
                  <a:cubicBezTo>
                    <a:pt x="5562" y="6189"/>
                    <a:pt x="7626" y="6719"/>
                    <a:pt x="9718" y="6920"/>
                  </a:cubicBezTo>
                  <a:cubicBezTo>
                    <a:pt x="9862" y="6834"/>
                    <a:pt x="10019" y="6748"/>
                    <a:pt x="10163" y="6676"/>
                  </a:cubicBezTo>
                  <a:cubicBezTo>
                    <a:pt x="9962" y="4211"/>
                    <a:pt x="8486" y="2033"/>
                    <a:pt x="6264" y="943"/>
                  </a:cubicBezTo>
                  <a:cubicBezTo>
                    <a:pt x="5431" y="519"/>
                    <a:pt x="4084" y="1"/>
                    <a:pt x="2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18"/>
            <p:cNvSpPr/>
            <p:nvPr/>
          </p:nvSpPr>
          <p:spPr>
            <a:xfrm>
              <a:off x="7468115" y="251187"/>
              <a:ext cx="812698" cy="421112"/>
            </a:xfrm>
            <a:custGeom>
              <a:avLst/>
              <a:gdLst/>
              <a:ahLst/>
              <a:cxnLst/>
              <a:rect l="l" t="t" r="r" b="b"/>
              <a:pathLst>
                <a:path w="12469" h="6461" extrusionOk="0">
                  <a:moveTo>
                    <a:pt x="1174" y="1652"/>
                  </a:moveTo>
                  <a:cubicBezTo>
                    <a:pt x="3138" y="2139"/>
                    <a:pt x="5059" y="2727"/>
                    <a:pt x="6951" y="3415"/>
                  </a:cubicBezTo>
                  <a:cubicBezTo>
                    <a:pt x="8126" y="3859"/>
                    <a:pt x="9272" y="4461"/>
                    <a:pt x="10462" y="4905"/>
                  </a:cubicBezTo>
                  <a:cubicBezTo>
                    <a:pt x="9287" y="4676"/>
                    <a:pt x="8111" y="4490"/>
                    <a:pt x="6936" y="4303"/>
                  </a:cubicBezTo>
                  <a:cubicBezTo>
                    <a:pt x="5933" y="4160"/>
                    <a:pt x="4901" y="4031"/>
                    <a:pt x="3912" y="3816"/>
                  </a:cubicBezTo>
                  <a:cubicBezTo>
                    <a:pt x="3174" y="3649"/>
                    <a:pt x="2476" y="3414"/>
                    <a:pt x="1727" y="3414"/>
                  </a:cubicBezTo>
                  <a:cubicBezTo>
                    <a:pt x="1706" y="3414"/>
                    <a:pt x="1684" y="3414"/>
                    <a:pt x="1662" y="3415"/>
                  </a:cubicBezTo>
                  <a:cubicBezTo>
                    <a:pt x="1260" y="2870"/>
                    <a:pt x="945" y="2239"/>
                    <a:pt x="1174" y="1652"/>
                  </a:cubicBezTo>
                  <a:close/>
                  <a:moveTo>
                    <a:pt x="8226" y="1050"/>
                  </a:moveTo>
                  <a:lnTo>
                    <a:pt x="8226" y="1050"/>
                  </a:lnTo>
                  <a:cubicBezTo>
                    <a:pt x="8627" y="1250"/>
                    <a:pt x="9029" y="1465"/>
                    <a:pt x="9416" y="1723"/>
                  </a:cubicBezTo>
                  <a:cubicBezTo>
                    <a:pt x="10620" y="2540"/>
                    <a:pt x="11465" y="3759"/>
                    <a:pt x="12254" y="4991"/>
                  </a:cubicBezTo>
                  <a:cubicBezTo>
                    <a:pt x="11580" y="4217"/>
                    <a:pt x="10863" y="3501"/>
                    <a:pt x="10089" y="2841"/>
                  </a:cubicBezTo>
                  <a:cubicBezTo>
                    <a:pt x="9473" y="2268"/>
                    <a:pt x="8885" y="1594"/>
                    <a:pt x="8226" y="1050"/>
                  </a:cubicBezTo>
                  <a:close/>
                  <a:moveTo>
                    <a:pt x="4554" y="260"/>
                  </a:moveTo>
                  <a:cubicBezTo>
                    <a:pt x="4839" y="260"/>
                    <a:pt x="5122" y="275"/>
                    <a:pt x="5403" y="304"/>
                  </a:cubicBezTo>
                  <a:cubicBezTo>
                    <a:pt x="6263" y="376"/>
                    <a:pt x="7108" y="591"/>
                    <a:pt x="7911" y="921"/>
                  </a:cubicBezTo>
                  <a:cubicBezTo>
                    <a:pt x="8742" y="1551"/>
                    <a:pt x="9444" y="2426"/>
                    <a:pt x="10218" y="3128"/>
                  </a:cubicBezTo>
                  <a:cubicBezTo>
                    <a:pt x="10964" y="3802"/>
                    <a:pt x="11652" y="4518"/>
                    <a:pt x="12383" y="5206"/>
                  </a:cubicBezTo>
                  <a:cubicBezTo>
                    <a:pt x="10863" y="4404"/>
                    <a:pt x="9430" y="3458"/>
                    <a:pt x="7925" y="2641"/>
                  </a:cubicBezTo>
                  <a:cubicBezTo>
                    <a:pt x="6463" y="1852"/>
                    <a:pt x="4944" y="863"/>
                    <a:pt x="3353" y="347"/>
                  </a:cubicBezTo>
                  <a:cubicBezTo>
                    <a:pt x="3754" y="289"/>
                    <a:pt x="4156" y="260"/>
                    <a:pt x="4554" y="260"/>
                  </a:cubicBezTo>
                  <a:close/>
                  <a:moveTo>
                    <a:pt x="3124" y="390"/>
                  </a:moveTo>
                  <a:lnTo>
                    <a:pt x="3152" y="433"/>
                  </a:lnTo>
                  <a:cubicBezTo>
                    <a:pt x="4829" y="1193"/>
                    <a:pt x="6449" y="2082"/>
                    <a:pt x="8083" y="2956"/>
                  </a:cubicBezTo>
                  <a:cubicBezTo>
                    <a:pt x="8957" y="3415"/>
                    <a:pt x="9831" y="3916"/>
                    <a:pt x="10706" y="4418"/>
                  </a:cubicBezTo>
                  <a:cubicBezTo>
                    <a:pt x="11207" y="4705"/>
                    <a:pt x="11680" y="5120"/>
                    <a:pt x="12254" y="5278"/>
                  </a:cubicBezTo>
                  <a:cubicBezTo>
                    <a:pt x="10405" y="4948"/>
                    <a:pt x="8713" y="3959"/>
                    <a:pt x="6979" y="3300"/>
                  </a:cubicBezTo>
                  <a:cubicBezTo>
                    <a:pt x="5102" y="2583"/>
                    <a:pt x="3167" y="2010"/>
                    <a:pt x="1203" y="1580"/>
                  </a:cubicBezTo>
                  <a:cubicBezTo>
                    <a:pt x="1275" y="1437"/>
                    <a:pt x="1361" y="1308"/>
                    <a:pt x="1475" y="1207"/>
                  </a:cubicBezTo>
                  <a:cubicBezTo>
                    <a:pt x="1934" y="777"/>
                    <a:pt x="2507" y="491"/>
                    <a:pt x="3124" y="390"/>
                  </a:cubicBezTo>
                  <a:close/>
                  <a:moveTo>
                    <a:pt x="1776" y="3558"/>
                  </a:moveTo>
                  <a:cubicBezTo>
                    <a:pt x="2565" y="3601"/>
                    <a:pt x="3324" y="3859"/>
                    <a:pt x="4098" y="4031"/>
                  </a:cubicBezTo>
                  <a:cubicBezTo>
                    <a:pt x="5016" y="4246"/>
                    <a:pt x="5976" y="4361"/>
                    <a:pt x="6908" y="4504"/>
                  </a:cubicBezTo>
                  <a:cubicBezTo>
                    <a:pt x="8470" y="4762"/>
                    <a:pt x="10032" y="5006"/>
                    <a:pt x="11594" y="5264"/>
                  </a:cubicBezTo>
                  <a:cubicBezTo>
                    <a:pt x="11809" y="5321"/>
                    <a:pt x="12039" y="5364"/>
                    <a:pt x="12268" y="5407"/>
                  </a:cubicBezTo>
                  <a:lnTo>
                    <a:pt x="12196" y="5435"/>
                  </a:lnTo>
                  <a:cubicBezTo>
                    <a:pt x="10974" y="5447"/>
                    <a:pt x="9752" y="5500"/>
                    <a:pt x="8538" y="5500"/>
                  </a:cubicBezTo>
                  <a:cubicBezTo>
                    <a:pt x="8300" y="5500"/>
                    <a:pt x="8062" y="5498"/>
                    <a:pt x="7825" y="5493"/>
                  </a:cubicBezTo>
                  <a:cubicBezTo>
                    <a:pt x="6682" y="5469"/>
                    <a:pt x="5498" y="5207"/>
                    <a:pt x="4351" y="5207"/>
                  </a:cubicBezTo>
                  <a:cubicBezTo>
                    <a:pt x="4146" y="5207"/>
                    <a:pt x="3942" y="5215"/>
                    <a:pt x="3740" y="5235"/>
                  </a:cubicBezTo>
                  <a:cubicBezTo>
                    <a:pt x="3124" y="4891"/>
                    <a:pt x="2565" y="4447"/>
                    <a:pt x="2092" y="3931"/>
                  </a:cubicBezTo>
                  <a:cubicBezTo>
                    <a:pt x="1991" y="3816"/>
                    <a:pt x="1877" y="3687"/>
                    <a:pt x="1776" y="3558"/>
                  </a:cubicBezTo>
                  <a:close/>
                  <a:moveTo>
                    <a:pt x="3969" y="5364"/>
                  </a:moveTo>
                  <a:lnTo>
                    <a:pt x="3969" y="5364"/>
                  </a:lnTo>
                  <a:cubicBezTo>
                    <a:pt x="4514" y="5378"/>
                    <a:pt x="5044" y="5435"/>
                    <a:pt x="5589" y="5536"/>
                  </a:cubicBezTo>
                  <a:cubicBezTo>
                    <a:pt x="6320" y="5622"/>
                    <a:pt x="7065" y="5665"/>
                    <a:pt x="7810" y="5665"/>
                  </a:cubicBezTo>
                  <a:cubicBezTo>
                    <a:pt x="8050" y="5670"/>
                    <a:pt x="8290" y="5672"/>
                    <a:pt x="8530" y="5672"/>
                  </a:cubicBezTo>
                  <a:cubicBezTo>
                    <a:pt x="9709" y="5672"/>
                    <a:pt x="10886" y="5614"/>
                    <a:pt x="12053" y="5507"/>
                  </a:cubicBezTo>
                  <a:lnTo>
                    <a:pt x="12053" y="5507"/>
                  </a:lnTo>
                  <a:cubicBezTo>
                    <a:pt x="10749" y="6023"/>
                    <a:pt x="9215" y="6166"/>
                    <a:pt x="7839" y="6181"/>
                  </a:cubicBezTo>
                  <a:cubicBezTo>
                    <a:pt x="7748" y="6184"/>
                    <a:pt x="7657" y="6185"/>
                    <a:pt x="7567" y="6185"/>
                  </a:cubicBezTo>
                  <a:cubicBezTo>
                    <a:pt x="6325" y="6185"/>
                    <a:pt x="5091" y="5911"/>
                    <a:pt x="3969" y="5364"/>
                  </a:cubicBezTo>
                  <a:close/>
                  <a:moveTo>
                    <a:pt x="4795" y="1"/>
                  </a:moveTo>
                  <a:cubicBezTo>
                    <a:pt x="2952" y="1"/>
                    <a:pt x="1" y="721"/>
                    <a:pt x="1060" y="2942"/>
                  </a:cubicBezTo>
                  <a:cubicBezTo>
                    <a:pt x="2077" y="5092"/>
                    <a:pt x="4457" y="6152"/>
                    <a:pt x="6693" y="6396"/>
                  </a:cubicBezTo>
                  <a:cubicBezTo>
                    <a:pt x="7111" y="6438"/>
                    <a:pt x="7550" y="6460"/>
                    <a:pt x="7998" y="6460"/>
                  </a:cubicBezTo>
                  <a:cubicBezTo>
                    <a:pt x="9380" y="6460"/>
                    <a:pt x="10855" y="6248"/>
                    <a:pt x="12110" y="5751"/>
                  </a:cubicBezTo>
                  <a:cubicBezTo>
                    <a:pt x="12239" y="5536"/>
                    <a:pt x="12354" y="5307"/>
                    <a:pt x="12469" y="5077"/>
                  </a:cubicBezTo>
                  <a:cubicBezTo>
                    <a:pt x="11709" y="3730"/>
                    <a:pt x="10777" y="2483"/>
                    <a:pt x="9530" y="1537"/>
                  </a:cubicBezTo>
                  <a:cubicBezTo>
                    <a:pt x="8355" y="648"/>
                    <a:pt x="6850" y="204"/>
                    <a:pt x="5417" y="32"/>
                  </a:cubicBezTo>
                  <a:cubicBezTo>
                    <a:pt x="5233" y="12"/>
                    <a:pt x="5022" y="1"/>
                    <a:pt x="4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18"/>
            <p:cNvSpPr/>
            <p:nvPr/>
          </p:nvSpPr>
          <p:spPr>
            <a:xfrm>
              <a:off x="6730045" y="965076"/>
              <a:ext cx="819346" cy="386959"/>
            </a:xfrm>
            <a:custGeom>
              <a:avLst/>
              <a:gdLst/>
              <a:ahLst/>
              <a:cxnLst/>
              <a:rect l="l" t="t" r="r" b="b"/>
              <a:pathLst>
                <a:path w="12571" h="5937" extrusionOk="0">
                  <a:moveTo>
                    <a:pt x="5852" y="233"/>
                  </a:moveTo>
                  <a:cubicBezTo>
                    <a:pt x="6094" y="233"/>
                    <a:pt x="6337" y="241"/>
                    <a:pt x="6579" y="259"/>
                  </a:cubicBezTo>
                  <a:cubicBezTo>
                    <a:pt x="8858" y="359"/>
                    <a:pt x="10664" y="1491"/>
                    <a:pt x="12384" y="2881"/>
                  </a:cubicBezTo>
                  <a:lnTo>
                    <a:pt x="12369" y="2896"/>
                  </a:lnTo>
                  <a:cubicBezTo>
                    <a:pt x="10908" y="2365"/>
                    <a:pt x="9360" y="2064"/>
                    <a:pt x="7840" y="1749"/>
                  </a:cubicBezTo>
                  <a:cubicBezTo>
                    <a:pt x="6221" y="1405"/>
                    <a:pt x="4630" y="961"/>
                    <a:pt x="3010" y="631"/>
                  </a:cubicBezTo>
                  <a:cubicBezTo>
                    <a:pt x="3937" y="368"/>
                    <a:pt x="4892" y="233"/>
                    <a:pt x="5852" y="233"/>
                  </a:cubicBezTo>
                  <a:close/>
                  <a:moveTo>
                    <a:pt x="2767" y="717"/>
                  </a:moveTo>
                  <a:cubicBezTo>
                    <a:pt x="5948" y="1391"/>
                    <a:pt x="9102" y="2294"/>
                    <a:pt x="12298" y="2953"/>
                  </a:cubicBezTo>
                  <a:cubicBezTo>
                    <a:pt x="12103" y="2970"/>
                    <a:pt x="11908" y="2978"/>
                    <a:pt x="11713" y="2978"/>
                  </a:cubicBezTo>
                  <a:cubicBezTo>
                    <a:pt x="10933" y="2978"/>
                    <a:pt x="10154" y="2858"/>
                    <a:pt x="9374" y="2767"/>
                  </a:cubicBezTo>
                  <a:cubicBezTo>
                    <a:pt x="8299" y="2652"/>
                    <a:pt x="7210" y="2552"/>
                    <a:pt x="6135" y="2480"/>
                  </a:cubicBezTo>
                  <a:cubicBezTo>
                    <a:pt x="5045" y="2394"/>
                    <a:pt x="3942" y="2380"/>
                    <a:pt x="2853" y="2337"/>
                  </a:cubicBezTo>
                  <a:cubicBezTo>
                    <a:pt x="2145" y="2311"/>
                    <a:pt x="1380" y="2158"/>
                    <a:pt x="661" y="2158"/>
                  </a:cubicBezTo>
                  <a:cubicBezTo>
                    <a:pt x="579" y="2158"/>
                    <a:pt x="497" y="2160"/>
                    <a:pt x="416" y="2165"/>
                  </a:cubicBezTo>
                  <a:cubicBezTo>
                    <a:pt x="875" y="1448"/>
                    <a:pt x="2007" y="975"/>
                    <a:pt x="2767" y="717"/>
                  </a:cubicBezTo>
                  <a:close/>
                  <a:moveTo>
                    <a:pt x="475" y="2318"/>
                  </a:moveTo>
                  <a:cubicBezTo>
                    <a:pt x="871" y="2318"/>
                    <a:pt x="1265" y="2413"/>
                    <a:pt x="1649" y="2451"/>
                  </a:cubicBezTo>
                  <a:cubicBezTo>
                    <a:pt x="2251" y="2509"/>
                    <a:pt x="2853" y="2523"/>
                    <a:pt x="3455" y="2552"/>
                  </a:cubicBezTo>
                  <a:cubicBezTo>
                    <a:pt x="4544" y="2609"/>
                    <a:pt x="5633" y="2652"/>
                    <a:pt x="6722" y="2738"/>
                  </a:cubicBezTo>
                  <a:cubicBezTo>
                    <a:pt x="8070" y="2853"/>
                    <a:pt x="9474" y="3125"/>
                    <a:pt x="10850" y="3168"/>
                  </a:cubicBezTo>
                  <a:cubicBezTo>
                    <a:pt x="7468" y="3598"/>
                    <a:pt x="4085" y="3727"/>
                    <a:pt x="674" y="3928"/>
                  </a:cubicBezTo>
                  <a:cubicBezTo>
                    <a:pt x="488" y="3713"/>
                    <a:pt x="344" y="3469"/>
                    <a:pt x="273" y="3197"/>
                  </a:cubicBezTo>
                  <a:cubicBezTo>
                    <a:pt x="172" y="2910"/>
                    <a:pt x="201" y="2595"/>
                    <a:pt x="330" y="2322"/>
                  </a:cubicBezTo>
                  <a:cubicBezTo>
                    <a:pt x="378" y="2319"/>
                    <a:pt x="427" y="2318"/>
                    <a:pt x="475" y="2318"/>
                  </a:cubicBezTo>
                  <a:close/>
                  <a:moveTo>
                    <a:pt x="11610" y="3598"/>
                  </a:moveTo>
                  <a:lnTo>
                    <a:pt x="11610" y="3598"/>
                  </a:lnTo>
                  <a:cubicBezTo>
                    <a:pt x="11108" y="4042"/>
                    <a:pt x="10578" y="4458"/>
                    <a:pt x="10005" y="4831"/>
                  </a:cubicBezTo>
                  <a:cubicBezTo>
                    <a:pt x="8973" y="5476"/>
                    <a:pt x="7697" y="5662"/>
                    <a:pt x="6507" y="5691"/>
                  </a:cubicBezTo>
                  <a:cubicBezTo>
                    <a:pt x="6484" y="5695"/>
                    <a:pt x="6460" y="5697"/>
                    <a:pt x="6436" y="5697"/>
                  </a:cubicBezTo>
                  <a:cubicBezTo>
                    <a:pt x="6388" y="5697"/>
                    <a:pt x="6340" y="5691"/>
                    <a:pt x="6292" y="5691"/>
                  </a:cubicBezTo>
                  <a:cubicBezTo>
                    <a:pt x="8170" y="5332"/>
                    <a:pt x="9976" y="4616"/>
                    <a:pt x="11610" y="3598"/>
                  </a:cubicBezTo>
                  <a:close/>
                  <a:moveTo>
                    <a:pt x="5819" y="1"/>
                  </a:moveTo>
                  <a:cubicBezTo>
                    <a:pt x="4229" y="1"/>
                    <a:pt x="975" y="431"/>
                    <a:pt x="187" y="2208"/>
                  </a:cubicBezTo>
                  <a:lnTo>
                    <a:pt x="172" y="2222"/>
                  </a:lnTo>
                  <a:cubicBezTo>
                    <a:pt x="72" y="2466"/>
                    <a:pt x="15" y="2752"/>
                    <a:pt x="0" y="3025"/>
                  </a:cubicBezTo>
                  <a:cubicBezTo>
                    <a:pt x="0" y="3971"/>
                    <a:pt x="1075" y="4644"/>
                    <a:pt x="1806" y="5017"/>
                  </a:cubicBezTo>
                  <a:cubicBezTo>
                    <a:pt x="3025" y="5633"/>
                    <a:pt x="4401" y="5863"/>
                    <a:pt x="5762" y="5920"/>
                  </a:cubicBezTo>
                  <a:cubicBezTo>
                    <a:pt x="5934" y="5931"/>
                    <a:pt x="6105" y="5936"/>
                    <a:pt x="6276" y="5936"/>
                  </a:cubicBezTo>
                  <a:cubicBezTo>
                    <a:pt x="8604" y="5936"/>
                    <a:pt x="10850" y="4945"/>
                    <a:pt x="12412" y="3182"/>
                  </a:cubicBezTo>
                  <a:lnTo>
                    <a:pt x="12412" y="3182"/>
                  </a:lnTo>
                  <a:cubicBezTo>
                    <a:pt x="12369" y="3197"/>
                    <a:pt x="12326" y="3211"/>
                    <a:pt x="12298" y="3225"/>
                  </a:cubicBezTo>
                  <a:cubicBezTo>
                    <a:pt x="12282" y="3231"/>
                    <a:pt x="12267" y="3233"/>
                    <a:pt x="12252" y="3233"/>
                  </a:cubicBezTo>
                  <a:cubicBezTo>
                    <a:pt x="12184" y="3233"/>
                    <a:pt x="12126" y="3184"/>
                    <a:pt x="12126" y="3125"/>
                  </a:cubicBezTo>
                  <a:cubicBezTo>
                    <a:pt x="10062" y="4329"/>
                    <a:pt x="7955" y="5261"/>
                    <a:pt x="5576" y="5691"/>
                  </a:cubicBezTo>
                  <a:cubicBezTo>
                    <a:pt x="4730" y="5633"/>
                    <a:pt x="3899" y="5504"/>
                    <a:pt x="3082" y="5261"/>
                  </a:cubicBezTo>
                  <a:cubicBezTo>
                    <a:pt x="2351" y="5046"/>
                    <a:pt x="1448" y="4687"/>
                    <a:pt x="846" y="4100"/>
                  </a:cubicBezTo>
                  <a:cubicBezTo>
                    <a:pt x="4530" y="3899"/>
                    <a:pt x="8356" y="3971"/>
                    <a:pt x="11968" y="3125"/>
                  </a:cubicBezTo>
                  <a:cubicBezTo>
                    <a:pt x="12011" y="3125"/>
                    <a:pt x="12068" y="3111"/>
                    <a:pt x="12126" y="3111"/>
                  </a:cubicBezTo>
                  <a:cubicBezTo>
                    <a:pt x="12126" y="3068"/>
                    <a:pt x="12154" y="3025"/>
                    <a:pt x="12183" y="3010"/>
                  </a:cubicBezTo>
                  <a:lnTo>
                    <a:pt x="12570" y="2824"/>
                  </a:lnTo>
                  <a:cubicBezTo>
                    <a:pt x="12550" y="2814"/>
                    <a:pt x="12530" y="2804"/>
                    <a:pt x="12509" y="2804"/>
                  </a:cubicBezTo>
                  <a:cubicBezTo>
                    <a:pt x="12501" y="2804"/>
                    <a:pt x="12493" y="2806"/>
                    <a:pt x="12484" y="2810"/>
                  </a:cubicBezTo>
                  <a:cubicBezTo>
                    <a:pt x="10736" y="1018"/>
                    <a:pt x="8328"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18"/>
            <p:cNvSpPr/>
            <p:nvPr/>
          </p:nvSpPr>
          <p:spPr>
            <a:xfrm>
              <a:off x="7627800" y="1229436"/>
              <a:ext cx="390544" cy="557072"/>
            </a:xfrm>
            <a:custGeom>
              <a:avLst/>
              <a:gdLst/>
              <a:ahLst/>
              <a:cxnLst/>
              <a:rect l="l" t="t" r="r" b="b"/>
              <a:pathLst>
                <a:path w="5992" h="8547" extrusionOk="0">
                  <a:moveTo>
                    <a:pt x="3684" y="1248"/>
                  </a:moveTo>
                  <a:lnTo>
                    <a:pt x="3626" y="1334"/>
                  </a:lnTo>
                  <a:cubicBezTo>
                    <a:pt x="3268" y="1893"/>
                    <a:pt x="2881" y="2423"/>
                    <a:pt x="2537" y="2996"/>
                  </a:cubicBezTo>
                  <a:cubicBezTo>
                    <a:pt x="1878" y="4100"/>
                    <a:pt x="1304" y="5232"/>
                    <a:pt x="774" y="6407"/>
                  </a:cubicBezTo>
                  <a:cubicBezTo>
                    <a:pt x="803" y="6092"/>
                    <a:pt x="846" y="5791"/>
                    <a:pt x="903" y="5490"/>
                  </a:cubicBezTo>
                  <a:cubicBezTo>
                    <a:pt x="1075" y="4831"/>
                    <a:pt x="1347" y="4214"/>
                    <a:pt x="1749" y="3670"/>
                  </a:cubicBezTo>
                  <a:cubicBezTo>
                    <a:pt x="2322" y="2810"/>
                    <a:pt x="2967" y="1993"/>
                    <a:pt x="3684" y="1248"/>
                  </a:cubicBezTo>
                  <a:close/>
                  <a:moveTo>
                    <a:pt x="4687" y="244"/>
                  </a:moveTo>
                  <a:cubicBezTo>
                    <a:pt x="4759" y="1033"/>
                    <a:pt x="4916" y="1807"/>
                    <a:pt x="5045" y="2581"/>
                  </a:cubicBezTo>
                  <a:cubicBezTo>
                    <a:pt x="5131" y="3053"/>
                    <a:pt x="5188" y="3526"/>
                    <a:pt x="5217" y="3999"/>
                  </a:cubicBezTo>
                  <a:cubicBezTo>
                    <a:pt x="5231" y="4214"/>
                    <a:pt x="5260" y="4429"/>
                    <a:pt x="5303" y="4644"/>
                  </a:cubicBezTo>
                  <a:cubicBezTo>
                    <a:pt x="5231" y="4917"/>
                    <a:pt x="5131" y="5189"/>
                    <a:pt x="5017" y="5447"/>
                  </a:cubicBezTo>
                  <a:cubicBezTo>
                    <a:pt x="4716" y="6135"/>
                    <a:pt x="4300" y="6780"/>
                    <a:pt x="3798" y="7339"/>
                  </a:cubicBezTo>
                  <a:cubicBezTo>
                    <a:pt x="3813" y="6809"/>
                    <a:pt x="3927" y="6264"/>
                    <a:pt x="3970" y="5748"/>
                  </a:cubicBezTo>
                  <a:cubicBezTo>
                    <a:pt x="4028" y="5203"/>
                    <a:pt x="4056" y="4673"/>
                    <a:pt x="4099" y="4143"/>
                  </a:cubicBezTo>
                  <a:cubicBezTo>
                    <a:pt x="4171" y="2838"/>
                    <a:pt x="4357" y="1563"/>
                    <a:pt x="4644" y="302"/>
                  </a:cubicBezTo>
                  <a:lnTo>
                    <a:pt x="4687" y="244"/>
                  </a:lnTo>
                  <a:close/>
                  <a:moveTo>
                    <a:pt x="4300" y="617"/>
                  </a:moveTo>
                  <a:lnTo>
                    <a:pt x="4300" y="617"/>
                  </a:lnTo>
                  <a:cubicBezTo>
                    <a:pt x="3770" y="1577"/>
                    <a:pt x="3512" y="2738"/>
                    <a:pt x="3239" y="3770"/>
                  </a:cubicBezTo>
                  <a:cubicBezTo>
                    <a:pt x="2852" y="5289"/>
                    <a:pt x="2365" y="6780"/>
                    <a:pt x="1906" y="8299"/>
                  </a:cubicBezTo>
                  <a:cubicBezTo>
                    <a:pt x="1577" y="8271"/>
                    <a:pt x="1261" y="8099"/>
                    <a:pt x="1075" y="7812"/>
                  </a:cubicBezTo>
                  <a:cubicBezTo>
                    <a:pt x="860" y="7482"/>
                    <a:pt x="760" y="7110"/>
                    <a:pt x="774" y="6723"/>
                  </a:cubicBezTo>
                  <a:cubicBezTo>
                    <a:pt x="1304" y="5619"/>
                    <a:pt x="1863" y="4530"/>
                    <a:pt x="2437" y="3455"/>
                  </a:cubicBezTo>
                  <a:cubicBezTo>
                    <a:pt x="2967" y="2495"/>
                    <a:pt x="3569" y="1577"/>
                    <a:pt x="4228" y="689"/>
                  </a:cubicBezTo>
                  <a:lnTo>
                    <a:pt x="4300" y="617"/>
                  </a:lnTo>
                  <a:close/>
                  <a:moveTo>
                    <a:pt x="4415" y="746"/>
                  </a:moveTo>
                  <a:lnTo>
                    <a:pt x="4415" y="746"/>
                  </a:lnTo>
                  <a:cubicBezTo>
                    <a:pt x="4200" y="1706"/>
                    <a:pt x="4056" y="2695"/>
                    <a:pt x="3999" y="3684"/>
                  </a:cubicBezTo>
                  <a:cubicBezTo>
                    <a:pt x="3927" y="4429"/>
                    <a:pt x="3884" y="5189"/>
                    <a:pt x="3813" y="5934"/>
                  </a:cubicBezTo>
                  <a:cubicBezTo>
                    <a:pt x="3755" y="6450"/>
                    <a:pt x="3641" y="6966"/>
                    <a:pt x="3655" y="7497"/>
                  </a:cubicBezTo>
                  <a:cubicBezTo>
                    <a:pt x="3254" y="7898"/>
                    <a:pt x="2609" y="8285"/>
                    <a:pt x="2007" y="8299"/>
                  </a:cubicBezTo>
                  <a:cubicBezTo>
                    <a:pt x="2451" y="6952"/>
                    <a:pt x="2895" y="5619"/>
                    <a:pt x="3268" y="4243"/>
                  </a:cubicBezTo>
                  <a:cubicBezTo>
                    <a:pt x="3583" y="3053"/>
                    <a:pt x="3970" y="1893"/>
                    <a:pt x="4415" y="746"/>
                  </a:cubicBezTo>
                  <a:close/>
                  <a:moveTo>
                    <a:pt x="4845" y="1"/>
                  </a:moveTo>
                  <a:cubicBezTo>
                    <a:pt x="4816" y="58"/>
                    <a:pt x="4802" y="115"/>
                    <a:pt x="4787" y="173"/>
                  </a:cubicBezTo>
                  <a:lnTo>
                    <a:pt x="4773" y="173"/>
                  </a:lnTo>
                  <a:cubicBezTo>
                    <a:pt x="5103" y="1018"/>
                    <a:pt x="5418" y="1850"/>
                    <a:pt x="5504" y="2752"/>
                  </a:cubicBezTo>
                  <a:cubicBezTo>
                    <a:pt x="5561" y="3354"/>
                    <a:pt x="5504" y="3956"/>
                    <a:pt x="5332" y="4544"/>
                  </a:cubicBezTo>
                  <a:cubicBezTo>
                    <a:pt x="5203" y="3913"/>
                    <a:pt x="5231" y="3197"/>
                    <a:pt x="5145" y="2566"/>
                  </a:cubicBezTo>
                  <a:cubicBezTo>
                    <a:pt x="5031" y="1778"/>
                    <a:pt x="4945" y="975"/>
                    <a:pt x="4744" y="201"/>
                  </a:cubicBezTo>
                  <a:cubicBezTo>
                    <a:pt x="4731" y="215"/>
                    <a:pt x="4712" y="221"/>
                    <a:pt x="4693" y="221"/>
                  </a:cubicBezTo>
                  <a:cubicBezTo>
                    <a:pt x="4650" y="221"/>
                    <a:pt x="4605" y="189"/>
                    <a:pt x="4615" y="130"/>
                  </a:cubicBezTo>
                  <a:cubicBezTo>
                    <a:pt x="4615" y="101"/>
                    <a:pt x="4615" y="58"/>
                    <a:pt x="4630" y="29"/>
                  </a:cubicBezTo>
                  <a:lnTo>
                    <a:pt x="4630" y="29"/>
                  </a:lnTo>
                  <a:cubicBezTo>
                    <a:pt x="3268" y="1219"/>
                    <a:pt x="2093" y="2638"/>
                    <a:pt x="1175" y="4200"/>
                  </a:cubicBezTo>
                  <a:cubicBezTo>
                    <a:pt x="616" y="5175"/>
                    <a:pt x="0" y="7583"/>
                    <a:pt x="1261" y="8314"/>
                  </a:cubicBezTo>
                  <a:cubicBezTo>
                    <a:pt x="1540" y="8476"/>
                    <a:pt x="1816" y="8547"/>
                    <a:pt x="2085" y="8547"/>
                  </a:cubicBezTo>
                  <a:cubicBezTo>
                    <a:pt x="3406" y="8547"/>
                    <a:pt x="4562" y="6832"/>
                    <a:pt x="5074" y="5820"/>
                  </a:cubicBezTo>
                  <a:cubicBezTo>
                    <a:pt x="5991" y="4014"/>
                    <a:pt x="5905" y="1850"/>
                    <a:pt x="4816" y="130"/>
                  </a:cubicBezTo>
                  <a:lnTo>
                    <a:pt x="4830" y="130"/>
                  </a:lnTo>
                  <a:cubicBezTo>
                    <a:pt x="4859" y="87"/>
                    <a:pt x="4873" y="44"/>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18"/>
            <p:cNvSpPr/>
            <p:nvPr/>
          </p:nvSpPr>
          <p:spPr>
            <a:xfrm>
              <a:off x="5507185" y="787859"/>
              <a:ext cx="597938" cy="353914"/>
            </a:xfrm>
            <a:custGeom>
              <a:avLst/>
              <a:gdLst/>
              <a:ahLst/>
              <a:cxnLst/>
              <a:rect l="l" t="t" r="r" b="b"/>
              <a:pathLst>
                <a:path w="9174" h="5430" extrusionOk="0">
                  <a:moveTo>
                    <a:pt x="8400" y="1129"/>
                  </a:moveTo>
                  <a:lnTo>
                    <a:pt x="8400" y="1129"/>
                  </a:lnTo>
                  <a:cubicBezTo>
                    <a:pt x="7296" y="1659"/>
                    <a:pt x="6150" y="2118"/>
                    <a:pt x="4989" y="2519"/>
                  </a:cubicBezTo>
                  <a:cubicBezTo>
                    <a:pt x="3656" y="2978"/>
                    <a:pt x="2337" y="3508"/>
                    <a:pt x="1033" y="4052"/>
                  </a:cubicBezTo>
                  <a:cubicBezTo>
                    <a:pt x="1004" y="3450"/>
                    <a:pt x="1348" y="2777"/>
                    <a:pt x="1721" y="2361"/>
                  </a:cubicBezTo>
                  <a:cubicBezTo>
                    <a:pt x="2251" y="2333"/>
                    <a:pt x="2753" y="2189"/>
                    <a:pt x="3269" y="2089"/>
                  </a:cubicBezTo>
                  <a:cubicBezTo>
                    <a:pt x="4014" y="1960"/>
                    <a:pt x="4759" y="1874"/>
                    <a:pt x="5505" y="1745"/>
                  </a:cubicBezTo>
                  <a:cubicBezTo>
                    <a:pt x="6479" y="1630"/>
                    <a:pt x="7454" y="1415"/>
                    <a:pt x="8400" y="1129"/>
                  </a:cubicBezTo>
                  <a:close/>
                  <a:moveTo>
                    <a:pt x="7956" y="1903"/>
                  </a:moveTo>
                  <a:cubicBezTo>
                    <a:pt x="7253" y="2662"/>
                    <a:pt x="6494" y="3364"/>
                    <a:pt x="5662" y="3995"/>
                  </a:cubicBezTo>
                  <a:cubicBezTo>
                    <a:pt x="5146" y="4425"/>
                    <a:pt x="4559" y="4755"/>
                    <a:pt x="3914" y="4955"/>
                  </a:cubicBezTo>
                  <a:cubicBezTo>
                    <a:pt x="3613" y="5041"/>
                    <a:pt x="3312" y="5099"/>
                    <a:pt x="3011" y="5142"/>
                  </a:cubicBezTo>
                  <a:cubicBezTo>
                    <a:pt x="4143" y="4540"/>
                    <a:pt x="5232" y="3880"/>
                    <a:pt x="6293" y="3164"/>
                  </a:cubicBezTo>
                  <a:cubicBezTo>
                    <a:pt x="6838" y="2777"/>
                    <a:pt x="7339" y="2347"/>
                    <a:pt x="7870" y="1960"/>
                  </a:cubicBezTo>
                  <a:lnTo>
                    <a:pt x="7956" y="1903"/>
                  </a:lnTo>
                  <a:close/>
                  <a:moveTo>
                    <a:pt x="8529" y="1243"/>
                  </a:moveTo>
                  <a:lnTo>
                    <a:pt x="8472" y="1315"/>
                  </a:lnTo>
                  <a:cubicBezTo>
                    <a:pt x="7626" y="2032"/>
                    <a:pt x="6752" y="2691"/>
                    <a:pt x="5834" y="3293"/>
                  </a:cubicBezTo>
                  <a:cubicBezTo>
                    <a:pt x="4802" y="3938"/>
                    <a:pt x="3756" y="4568"/>
                    <a:pt x="2696" y="5170"/>
                  </a:cubicBezTo>
                  <a:cubicBezTo>
                    <a:pt x="2623" y="5178"/>
                    <a:pt x="2550" y="5182"/>
                    <a:pt x="2478" y="5182"/>
                  </a:cubicBezTo>
                  <a:cubicBezTo>
                    <a:pt x="2165" y="5182"/>
                    <a:pt x="1857" y="5107"/>
                    <a:pt x="1578" y="4955"/>
                  </a:cubicBezTo>
                  <a:cubicBezTo>
                    <a:pt x="1277" y="4783"/>
                    <a:pt x="1076" y="4482"/>
                    <a:pt x="1047" y="4153"/>
                  </a:cubicBezTo>
                  <a:cubicBezTo>
                    <a:pt x="2524" y="3594"/>
                    <a:pt x="3971" y="3006"/>
                    <a:pt x="5476" y="2505"/>
                  </a:cubicBezTo>
                  <a:cubicBezTo>
                    <a:pt x="6479" y="2175"/>
                    <a:pt x="7612" y="1831"/>
                    <a:pt x="8529" y="1243"/>
                  </a:cubicBezTo>
                  <a:close/>
                  <a:moveTo>
                    <a:pt x="6264" y="0"/>
                  </a:moveTo>
                  <a:cubicBezTo>
                    <a:pt x="5234" y="0"/>
                    <a:pt x="4207" y="278"/>
                    <a:pt x="3297" y="828"/>
                  </a:cubicBezTo>
                  <a:cubicBezTo>
                    <a:pt x="2122" y="1516"/>
                    <a:pt x="1" y="3221"/>
                    <a:pt x="1076" y="4798"/>
                  </a:cubicBezTo>
                  <a:cubicBezTo>
                    <a:pt x="1383" y="5259"/>
                    <a:pt x="1920" y="5430"/>
                    <a:pt x="2517" y="5430"/>
                  </a:cubicBezTo>
                  <a:cubicBezTo>
                    <a:pt x="3480" y="5430"/>
                    <a:pt x="4600" y="4986"/>
                    <a:pt x="5175" y="4597"/>
                  </a:cubicBezTo>
                  <a:cubicBezTo>
                    <a:pt x="6680" y="3565"/>
                    <a:pt x="8013" y="2304"/>
                    <a:pt x="9117" y="856"/>
                  </a:cubicBezTo>
                  <a:lnTo>
                    <a:pt x="9145" y="828"/>
                  </a:lnTo>
                  <a:lnTo>
                    <a:pt x="9145" y="813"/>
                  </a:lnTo>
                  <a:cubicBezTo>
                    <a:pt x="9174" y="785"/>
                    <a:pt x="9174" y="756"/>
                    <a:pt x="9160" y="713"/>
                  </a:cubicBezTo>
                  <a:lnTo>
                    <a:pt x="9160" y="713"/>
                  </a:lnTo>
                  <a:cubicBezTo>
                    <a:pt x="9059" y="813"/>
                    <a:pt x="8959" y="914"/>
                    <a:pt x="8859" y="1014"/>
                  </a:cubicBezTo>
                  <a:cubicBezTo>
                    <a:pt x="8842" y="1027"/>
                    <a:pt x="8823" y="1033"/>
                    <a:pt x="8805" y="1033"/>
                  </a:cubicBezTo>
                  <a:cubicBezTo>
                    <a:pt x="8742" y="1033"/>
                    <a:pt x="8679" y="969"/>
                    <a:pt x="8701" y="914"/>
                  </a:cubicBezTo>
                  <a:lnTo>
                    <a:pt x="8701" y="914"/>
                  </a:lnTo>
                  <a:cubicBezTo>
                    <a:pt x="7497" y="1258"/>
                    <a:pt x="6279" y="1516"/>
                    <a:pt x="5046" y="1673"/>
                  </a:cubicBezTo>
                  <a:cubicBezTo>
                    <a:pt x="4516" y="1759"/>
                    <a:pt x="3971" y="1817"/>
                    <a:pt x="3441" y="1917"/>
                  </a:cubicBezTo>
                  <a:cubicBezTo>
                    <a:pt x="2925" y="2003"/>
                    <a:pt x="2395" y="2161"/>
                    <a:pt x="1879" y="2204"/>
                  </a:cubicBezTo>
                  <a:cubicBezTo>
                    <a:pt x="2595" y="1458"/>
                    <a:pt x="3469" y="871"/>
                    <a:pt x="4444" y="512"/>
                  </a:cubicBezTo>
                  <a:cubicBezTo>
                    <a:pt x="4659" y="541"/>
                    <a:pt x="4888" y="555"/>
                    <a:pt x="5103" y="555"/>
                  </a:cubicBezTo>
                  <a:cubicBezTo>
                    <a:pt x="5185" y="553"/>
                    <a:pt x="5266" y="552"/>
                    <a:pt x="5347" y="552"/>
                  </a:cubicBezTo>
                  <a:cubicBezTo>
                    <a:pt x="5739" y="552"/>
                    <a:pt x="6130" y="579"/>
                    <a:pt x="6522" y="627"/>
                  </a:cubicBezTo>
                  <a:cubicBezTo>
                    <a:pt x="7268" y="699"/>
                    <a:pt x="8013" y="799"/>
                    <a:pt x="8758" y="813"/>
                  </a:cubicBezTo>
                  <a:cubicBezTo>
                    <a:pt x="8787" y="785"/>
                    <a:pt x="8801" y="770"/>
                    <a:pt x="8816" y="742"/>
                  </a:cubicBezTo>
                  <a:cubicBezTo>
                    <a:pt x="8070" y="613"/>
                    <a:pt x="7296" y="584"/>
                    <a:pt x="6537" y="527"/>
                  </a:cubicBezTo>
                  <a:cubicBezTo>
                    <a:pt x="6359" y="515"/>
                    <a:pt x="6174" y="512"/>
                    <a:pt x="5987" y="512"/>
                  </a:cubicBezTo>
                  <a:cubicBezTo>
                    <a:pt x="5802" y="512"/>
                    <a:pt x="5613" y="514"/>
                    <a:pt x="5426" y="514"/>
                  </a:cubicBezTo>
                  <a:cubicBezTo>
                    <a:pt x="5130" y="514"/>
                    <a:pt x="4836" y="507"/>
                    <a:pt x="4559" y="469"/>
                  </a:cubicBezTo>
                  <a:cubicBezTo>
                    <a:pt x="5083" y="281"/>
                    <a:pt x="5644" y="181"/>
                    <a:pt x="6208" y="181"/>
                  </a:cubicBezTo>
                  <a:cubicBezTo>
                    <a:pt x="6246" y="181"/>
                    <a:pt x="6284" y="182"/>
                    <a:pt x="6322" y="183"/>
                  </a:cubicBezTo>
                  <a:cubicBezTo>
                    <a:pt x="7196" y="211"/>
                    <a:pt x="8027" y="441"/>
                    <a:pt x="8859" y="699"/>
                  </a:cubicBezTo>
                  <a:cubicBezTo>
                    <a:pt x="8873" y="684"/>
                    <a:pt x="8887" y="656"/>
                    <a:pt x="8902" y="641"/>
                  </a:cubicBezTo>
                  <a:cubicBezTo>
                    <a:pt x="8072" y="213"/>
                    <a:pt x="7167" y="0"/>
                    <a:pt x="6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18"/>
            <p:cNvSpPr/>
            <p:nvPr/>
          </p:nvSpPr>
          <p:spPr>
            <a:xfrm>
              <a:off x="7058866" y="1360964"/>
              <a:ext cx="597026" cy="354175"/>
            </a:xfrm>
            <a:custGeom>
              <a:avLst/>
              <a:gdLst/>
              <a:ahLst/>
              <a:cxnLst/>
              <a:rect l="l" t="t" r="r" b="b"/>
              <a:pathLst>
                <a:path w="9160" h="5434" extrusionOk="0">
                  <a:moveTo>
                    <a:pt x="6194" y="174"/>
                  </a:moveTo>
                  <a:cubicBezTo>
                    <a:pt x="6232" y="174"/>
                    <a:pt x="6269" y="175"/>
                    <a:pt x="6307" y="176"/>
                  </a:cubicBezTo>
                  <a:cubicBezTo>
                    <a:pt x="7224" y="204"/>
                    <a:pt x="8070" y="462"/>
                    <a:pt x="8944" y="734"/>
                  </a:cubicBezTo>
                  <a:lnTo>
                    <a:pt x="8915" y="763"/>
                  </a:lnTo>
                  <a:cubicBezTo>
                    <a:pt x="8127" y="620"/>
                    <a:pt x="7310" y="591"/>
                    <a:pt x="6522" y="534"/>
                  </a:cubicBezTo>
                  <a:cubicBezTo>
                    <a:pt x="6334" y="517"/>
                    <a:pt x="6140" y="512"/>
                    <a:pt x="5942" y="512"/>
                  </a:cubicBezTo>
                  <a:cubicBezTo>
                    <a:pt x="5732" y="512"/>
                    <a:pt x="5518" y="517"/>
                    <a:pt x="5307" y="517"/>
                  </a:cubicBezTo>
                  <a:cubicBezTo>
                    <a:pt x="5046" y="517"/>
                    <a:pt x="4789" y="510"/>
                    <a:pt x="4544" y="477"/>
                  </a:cubicBezTo>
                  <a:cubicBezTo>
                    <a:pt x="5068" y="275"/>
                    <a:pt x="5630" y="174"/>
                    <a:pt x="6194" y="174"/>
                  </a:cubicBezTo>
                  <a:close/>
                  <a:moveTo>
                    <a:pt x="4444" y="505"/>
                  </a:moveTo>
                  <a:cubicBezTo>
                    <a:pt x="4605" y="537"/>
                    <a:pt x="4766" y="554"/>
                    <a:pt x="4927" y="554"/>
                  </a:cubicBezTo>
                  <a:cubicBezTo>
                    <a:pt x="4981" y="554"/>
                    <a:pt x="5035" y="552"/>
                    <a:pt x="5089" y="548"/>
                  </a:cubicBezTo>
                  <a:cubicBezTo>
                    <a:pt x="5562" y="548"/>
                    <a:pt x="6049" y="577"/>
                    <a:pt x="6508" y="634"/>
                  </a:cubicBezTo>
                  <a:cubicBezTo>
                    <a:pt x="7296" y="706"/>
                    <a:pt x="8084" y="806"/>
                    <a:pt x="8872" y="820"/>
                  </a:cubicBezTo>
                  <a:lnTo>
                    <a:pt x="8829" y="878"/>
                  </a:lnTo>
                  <a:cubicBezTo>
                    <a:pt x="7582" y="1250"/>
                    <a:pt x="6321" y="1523"/>
                    <a:pt x="5031" y="1680"/>
                  </a:cubicBezTo>
                  <a:cubicBezTo>
                    <a:pt x="4501" y="1766"/>
                    <a:pt x="3971" y="1824"/>
                    <a:pt x="3440" y="1910"/>
                  </a:cubicBezTo>
                  <a:cubicBezTo>
                    <a:pt x="2924" y="2010"/>
                    <a:pt x="2394" y="2153"/>
                    <a:pt x="1864" y="2211"/>
                  </a:cubicBezTo>
                  <a:cubicBezTo>
                    <a:pt x="2580" y="1451"/>
                    <a:pt x="3469" y="878"/>
                    <a:pt x="4444" y="505"/>
                  </a:cubicBezTo>
                  <a:close/>
                  <a:moveTo>
                    <a:pt x="8399" y="1121"/>
                  </a:moveTo>
                  <a:lnTo>
                    <a:pt x="8399" y="1121"/>
                  </a:lnTo>
                  <a:cubicBezTo>
                    <a:pt x="7281" y="1652"/>
                    <a:pt x="6149" y="2125"/>
                    <a:pt x="4974" y="2526"/>
                  </a:cubicBezTo>
                  <a:cubicBezTo>
                    <a:pt x="3641" y="2985"/>
                    <a:pt x="2337" y="3515"/>
                    <a:pt x="1018" y="4060"/>
                  </a:cubicBezTo>
                  <a:cubicBezTo>
                    <a:pt x="989" y="3458"/>
                    <a:pt x="1348" y="2784"/>
                    <a:pt x="1720" y="2354"/>
                  </a:cubicBezTo>
                  <a:cubicBezTo>
                    <a:pt x="2236" y="2340"/>
                    <a:pt x="2752" y="2182"/>
                    <a:pt x="3254" y="2096"/>
                  </a:cubicBezTo>
                  <a:cubicBezTo>
                    <a:pt x="3999" y="1967"/>
                    <a:pt x="4745" y="1867"/>
                    <a:pt x="5490" y="1752"/>
                  </a:cubicBezTo>
                  <a:cubicBezTo>
                    <a:pt x="6479" y="1623"/>
                    <a:pt x="7439" y="1422"/>
                    <a:pt x="8399" y="1121"/>
                  </a:cubicBezTo>
                  <a:close/>
                  <a:moveTo>
                    <a:pt x="7941" y="1895"/>
                  </a:moveTo>
                  <a:lnTo>
                    <a:pt x="7941" y="1895"/>
                  </a:lnTo>
                  <a:cubicBezTo>
                    <a:pt x="7253" y="2655"/>
                    <a:pt x="6479" y="3357"/>
                    <a:pt x="5662" y="4002"/>
                  </a:cubicBezTo>
                  <a:lnTo>
                    <a:pt x="5662" y="3988"/>
                  </a:lnTo>
                  <a:cubicBezTo>
                    <a:pt x="5146" y="4432"/>
                    <a:pt x="4544" y="4748"/>
                    <a:pt x="3899" y="4963"/>
                  </a:cubicBezTo>
                  <a:cubicBezTo>
                    <a:pt x="3612" y="5034"/>
                    <a:pt x="3311" y="5106"/>
                    <a:pt x="2996" y="5149"/>
                  </a:cubicBezTo>
                  <a:cubicBezTo>
                    <a:pt x="4128" y="4547"/>
                    <a:pt x="5232" y="3888"/>
                    <a:pt x="6278" y="3171"/>
                  </a:cubicBezTo>
                  <a:cubicBezTo>
                    <a:pt x="6823" y="2784"/>
                    <a:pt x="7324" y="2354"/>
                    <a:pt x="7855" y="1967"/>
                  </a:cubicBezTo>
                  <a:lnTo>
                    <a:pt x="7941" y="1895"/>
                  </a:lnTo>
                  <a:close/>
                  <a:moveTo>
                    <a:pt x="8528" y="1236"/>
                  </a:moveTo>
                  <a:lnTo>
                    <a:pt x="8457" y="1322"/>
                  </a:lnTo>
                  <a:cubicBezTo>
                    <a:pt x="7625" y="2024"/>
                    <a:pt x="6751" y="2698"/>
                    <a:pt x="5834" y="3300"/>
                  </a:cubicBezTo>
                  <a:cubicBezTo>
                    <a:pt x="4802" y="3945"/>
                    <a:pt x="3741" y="4576"/>
                    <a:pt x="2681" y="5178"/>
                  </a:cubicBezTo>
                  <a:cubicBezTo>
                    <a:pt x="2617" y="5185"/>
                    <a:pt x="2552" y="5189"/>
                    <a:pt x="2487" y="5189"/>
                  </a:cubicBezTo>
                  <a:cubicBezTo>
                    <a:pt x="2172" y="5189"/>
                    <a:pt x="1850" y="5105"/>
                    <a:pt x="1577" y="4963"/>
                  </a:cubicBezTo>
                  <a:cubicBezTo>
                    <a:pt x="1276" y="4791"/>
                    <a:pt x="1075" y="4490"/>
                    <a:pt x="1032" y="4146"/>
                  </a:cubicBezTo>
                  <a:cubicBezTo>
                    <a:pt x="2509" y="3601"/>
                    <a:pt x="3971" y="2999"/>
                    <a:pt x="5461" y="2512"/>
                  </a:cubicBezTo>
                  <a:cubicBezTo>
                    <a:pt x="6465" y="2168"/>
                    <a:pt x="7611" y="1838"/>
                    <a:pt x="8528" y="1236"/>
                  </a:cubicBezTo>
                  <a:close/>
                  <a:moveTo>
                    <a:pt x="6257" y="0"/>
                  </a:moveTo>
                  <a:cubicBezTo>
                    <a:pt x="5227" y="0"/>
                    <a:pt x="4198" y="273"/>
                    <a:pt x="3283" y="820"/>
                  </a:cubicBezTo>
                  <a:cubicBezTo>
                    <a:pt x="2107" y="1523"/>
                    <a:pt x="0" y="3214"/>
                    <a:pt x="1061" y="4805"/>
                  </a:cubicBezTo>
                  <a:cubicBezTo>
                    <a:pt x="1372" y="5264"/>
                    <a:pt x="1908" y="5433"/>
                    <a:pt x="2504" y="5433"/>
                  </a:cubicBezTo>
                  <a:cubicBezTo>
                    <a:pt x="3472" y="5433"/>
                    <a:pt x="4598" y="4986"/>
                    <a:pt x="5175" y="4604"/>
                  </a:cubicBezTo>
                  <a:cubicBezTo>
                    <a:pt x="6680" y="3572"/>
                    <a:pt x="7998" y="2311"/>
                    <a:pt x="9102" y="849"/>
                  </a:cubicBezTo>
                  <a:lnTo>
                    <a:pt x="9116" y="849"/>
                  </a:lnTo>
                  <a:lnTo>
                    <a:pt x="9130" y="820"/>
                  </a:lnTo>
                  <a:lnTo>
                    <a:pt x="9145" y="820"/>
                  </a:lnTo>
                  <a:cubicBezTo>
                    <a:pt x="9159" y="792"/>
                    <a:pt x="9159" y="763"/>
                    <a:pt x="9159" y="734"/>
                  </a:cubicBezTo>
                  <a:lnTo>
                    <a:pt x="9159" y="734"/>
                  </a:lnTo>
                  <a:cubicBezTo>
                    <a:pt x="9087" y="792"/>
                    <a:pt x="9030" y="849"/>
                    <a:pt x="8958" y="906"/>
                  </a:cubicBezTo>
                  <a:lnTo>
                    <a:pt x="8930" y="892"/>
                  </a:lnTo>
                  <a:cubicBezTo>
                    <a:pt x="8973" y="806"/>
                    <a:pt x="9044" y="734"/>
                    <a:pt x="9087" y="648"/>
                  </a:cubicBezTo>
                  <a:cubicBezTo>
                    <a:pt x="9080" y="645"/>
                    <a:pt x="9071" y="643"/>
                    <a:pt x="9062" y="643"/>
                  </a:cubicBezTo>
                  <a:cubicBezTo>
                    <a:pt x="9037" y="643"/>
                    <a:pt x="9008" y="656"/>
                    <a:pt x="8987" y="677"/>
                  </a:cubicBezTo>
                  <a:cubicBezTo>
                    <a:pt x="8133" y="226"/>
                    <a:pt x="7195" y="0"/>
                    <a:pt x="6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18"/>
            <p:cNvSpPr/>
            <p:nvPr/>
          </p:nvSpPr>
          <p:spPr>
            <a:xfrm>
              <a:off x="5606255" y="479439"/>
              <a:ext cx="610974" cy="273680"/>
            </a:xfrm>
            <a:custGeom>
              <a:avLst/>
              <a:gdLst/>
              <a:ahLst/>
              <a:cxnLst/>
              <a:rect l="l" t="t" r="r" b="b"/>
              <a:pathLst>
                <a:path w="9374" h="4199" extrusionOk="0">
                  <a:moveTo>
                    <a:pt x="2250" y="1698"/>
                  </a:moveTo>
                  <a:cubicBezTo>
                    <a:pt x="3140" y="1698"/>
                    <a:pt x="4028" y="1724"/>
                    <a:pt x="4931" y="1776"/>
                  </a:cubicBezTo>
                  <a:cubicBezTo>
                    <a:pt x="5886" y="1817"/>
                    <a:pt x="6841" y="1851"/>
                    <a:pt x="7796" y="1851"/>
                  </a:cubicBezTo>
                  <a:cubicBezTo>
                    <a:pt x="8174" y="1851"/>
                    <a:pt x="8552" y="1845"/>
                    <a:pt x="8929" y="1833"/>
                  </a:cubicBezTo>
                  <a:lnTo>
                    <a:pt x="8929" y="1833"/>
                  </a:lnTo>
                  <a:cubicBezTo>
                    <a:pt x="8843" y="1848"/>
                    <a:pt x="8757" y="1876"/>
                    <a:pt x="8671" y="1891"/>
                  </a:cubicBezTo>
                  <a:cubicBezTo>
                    <a:pt x="7267" y="2120"/>
                    <a:pt x="5848" y="2206"/>
                    <a:pt x="4429" y="2306"/>
                  </a:cubicBezTo>
                  <a:cubicBezTo>
                    <a:pt x="3053" y="2406"/>
                    <a:pt x="1620" y="2421"/>
                    <a:pt x="258" y="2650"/>
                  </a:cubicBezTo>
                  <a:cubicBezTo>
                    <a:pt x="215" y="2421"/>
                    <a:pt x="244" y="2177"/>
                    <a:pt x="344" y="1962"/>
                  </a:cubicBezTo>
                  <a:cubicBezTo>
                    <a:pt x="373" y="1876"/>
                    <a:pt x="416" y="1805"/>
                    <a:pt x="459" y="1733"/>
                  </a:cubicBezTo>
                  <a:cubicBezTo>
                    <a:pt x="1061" y="1710"/>
                    <a:pt x="1656" y="1698"/>
                    <a:pt x="2250" y="1698"/>
                  </a:cubicBezTo>
                  <a:close/>
                  <a:moveTo>
                    <a:pt x="8198" y="2019"/>
                  </a:moveTo>
                  <a:cubicBezTo>
                    <a:pt x="7296" y="2306"/>
                    <a:pt x="6393" y="2650"/>
                    <a:pt x="5504" y="2937"/>
                  </a:cubicBezTo>
                  <a:cubicBezTo>
                    <a:pt x="4415" y="3281"/>
                    <a:pt x="3340" y="3596"/>
                    <a:pt x="2222" y="3840"/>
                  </a:cubicBezTo>
                  <a:cubicBezTo>
                    <a:pt x="1347" y="3696"/>
                    <a:pt x="459" y="3367"/>
                    <a:pt x="273" y="2722"/>
                  </a:cubicBezTo>
                  <a:cubicBezTo>
                    <a:pt x="1792" y="2478"/>
                    <a:pt x="3368" y="2478"/>
                    <a:pt x="4902" y="2363"/>
                  </a:cubicBezTo>
                  <a:cubicBezTo>
                    <a:pt x="6006" y="2277"/>
                    <a:pt x="7109" y="2191"/>
                    <a:pt x="8198" y="2019"/>
                  </a:cubicBezTo>
                  <a:close/>
                  <a:moveTo>
                    <a:pt x="8915" y="1948"/>
                  </a:moveTo>
                  <a:lnTo>
                    <a:pt x="8915" y="1948"/>
                  </a:lnTo>
                  <a:cubicBezTo>
                    <a:pt x="7496" y="3137"/>
                    <a:pt x="5733" y="3840"/>
                    <a:pt x="3884" y="3954"/>
                  </a:cubicBezTo>
                  <a:cubicBezTo>
                    <a:pt x="3798" y="3957"/>
                    <a:pt x="3712" y="3958"/>
                    <a:pt x="3626" y="3958"/>
                  </a:cubicBezTo>
                  <a:cubicBezTo>
                    <a:pt x="3182" y="3958"/>
                    <a:pt x="2738" y="3926"/>
                    <a:pt x="2293" y="3854"/>
                  </a:cubicBezTo>
                  <a:cubicBezTo>
                    <a:pt x="4572" y="3438"/>
                    <a:pt x="6694" y="2521"/>
                    <a:pt x="8915" y="1948"/>
                  </a:cubicBezTo>
                  <a:close/>
                  <a:moveTo>
                    <a:pt x="4246" y="0"/>
                  </a:moveTo>
                  <a:cubicBezTo>
                    <a:pt x="3998" y="0"/>
                    <a:pt x="3748" y="14"/>
                    <a:pt x="3497" y="42"/>
                  </a:cubicBezTo>
                  <a:cubicBezTo>
                    <a:pt x="2308" y="185"/>
                    <a:pt x="0" y="787"/>
                    <a:pt x="29" y="2363"/>
                  </a:cubicBezTo>
                  <a:cubicBezTo>
                    <a:pt x="57" y="3877"/>
                    <a:pt x="2169" y="4199"/>
                    <a:pt x="3374" y="4199"/>
                  </a:cubicBezTo>
                  <a:cubicBezTo>
                    <a:pt x="3402" y="4199"/>
                    <a:pt x="3428" y="4198"/>
                    <a:pt x="3454" y="4198"/>
                  </a:cubicBezTo>
                  <a:cubicBezTo>
                    <a:pt x="5547" y="4169"/>
                    <a:pt x="7855" y="3338"/>
                    <a:pt x="9374" y="1848"/>
                  </a:cubicBezTo>
                  <a:lnTo>
                    <a:pt x="9374" y="1848"/>
                  </a:lnTo>
                  <a:cubicBezTo>
                    <a:pt x="9302" y="1862"/>
                    <a:pt x="9216" y="1862"/>
                    <a:pt x="9144" y="1876"/>
                  </a:cubicBezTo>
                  <a:cubicBezTo>
                    <a:pt x="9133" y="1881"/>
                    <a:pt x="9123" y="1883"/>
                    <a:pt x="9113" y="1883"/>
                  </a:cubicBezTo>
                  <a:cubicBezTo>
                    <a:pt x="9061" y="1883"/>
                    <a:pt x="9032" y="1824"/>
                    <a:pt x="9044" y="1776"/>
                  </a:cubicBezTo>
                  <a:lnTo>
                    <a:pt x="9044" y="1776"/>
                  </a:lnTo>
                  <a:cubicBezTo>
                    <a:pt x="8779" y="1781"/>
                    <a:pt x="8515" y="1784"/>
                    <a:pt x="8250" y="1784"/>
                  </a:cubicBezTo>
                  <a:cubicBezTo>
                    <a:pt x="6198" y="1784"/>
                    <a:pt x="4153" y="1642"/>
                    <a:pt x="2102" y="1642"/>
                  </a:cubicBezTo>
                  <a:cubicBezTo>
                    <a:pt x="1569" y="1642"/>
                    <a:pt x="1036" y="1651"/>
                    <a:pt x="502" y="1676"/>
                  </a:cubicBezTo>
                  <a:cubicBezTo>
                    <a:pt x="789" y="1246"/>
                    <a:pt x="1204" y="916"/>
                    <a:pt x="1677" y="715"/>
                  </a:cubicBezTo>
                  <a:cubicBezTo>
                    <a:pt x="1873" y="709"/>
                    <a:pt x="2069" y="706"/>
                    <a:pt x="2265" y="706"/>
                  </a:cubicBezTo>
                  <a:cubicBezTo>
                    <a:pt x="3384" y="706"/>
                    <a:pt x="4492" y="811"/>
                    <a:pt x="5590" y="1031"/>
                  </a:cubicBezTo>
                  <a:cubicBezTo>
                    <a:pt x="6737" y="1260"/>
                    <a:pt x="7898" y="1604"/>
                    <a:pt x="9073" y="1719"/>
                  </a:cubicBezTo>
                  <a:cubicBezTo>
                    <a:pt x="9073" y="1704"/>
                    <a:pt x="9087" y="1704"/>
                    <a:pt x="9101" y="1690"/>
                  </a:cubicBezTo>
                  <a:cubicBezTo>
                    <a:pt x="7797" y="1360"/>
                    <a:pt x="6450" y="1117"/>
                    <a:pt x="5146" y="873"/>
                  </a:cubicBezTo>
                  <a:cubicBezTo>
                    <a:pt x="4334" y="727"/>
                    <a:pt x="3514" y="657"/>
                    <a:pt x="2692" y="657"/>
                  </a:cubicBezTo>
                  <a:cubicBezTo>
                    <a:pt x="2383" y="657"/>
                    <a:pt x="2073" y="667"/>
                    <a:pt x="1763" y="687"/>
                  </a:cubicBezTo>
                  <a:cubicBezTo>
                    <a:pt x="2574" y="357"/>
                    <a:pt x="3437" y="198"/>
                    <a:pt x="4302" y="198"/>
                  </a:cubicBezTo>
                  <a:cubicBezTo>
                    <a:pt x="4340" y="198"/>
                    <a:pt x="4377" y="199"/>
                    <a:pt x="4415" y="199"/>
                  </a:cubicBezTo>
                  <a:cubicBezTo>
                    <a:pt x="6135" y="228"/>
                    <a:pt x="7597" y="930"/>
                    <a:pt x="9101" y="1690"/>
                  </a:cubicBezTo>
                  <a:cubicBezTo>
                    <a:pt x="9144" y="1676"/>
                    <a:pt x="9202" y="1661"/>
                    <a:pt x="9245" y="1661"/>
                  </a:cubicBezTo>
                  <a:cubicBezTo>
                    <a:pt x="7735" y="693"/>
                    <a:pt x="6027" y="0"/>
                    <a:pt x="4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18"/>
            <p:cNvSpPr/>
            <p:nvPr/>
          </p:nvSpPr>
          <p:spPr>
            <a:xfrm>
              <a:off x="6209733" y="585808"/>
              <a:ext cx="3780" cy="978"/>
            </a:xfrm>
            <a:custGeom>
              <a:avLst/>
              <a:gdLst/>
              <a:ahLst/>
              <a:cxnLst/>
              <a:rect l="l" t="t" r="r" b="b"/>
              <a:pathLst>
                <a:path w="58" h="15" extrusionOk="0">
                  <a:moveTo>
                    <a:pt x="57" y="1"/>
                  </a:moveTo>
                  <a:cubicBezTo>
                    <a:pt x="29" y="1"/>
                    <a:pt x="14" y="15"/>
                    <a:pt x="0" y="15"/>
                  </a:cubicBezTo>
                  <a:cubicBezTo>
                    <a:pt x="14" y="15"/>
                    <a:pt x="29" y="15"/>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18"/>
            <p:cNvSpPr/>
            <p:nvPr/>
          </p:nvSpPr>
          <p:spPr>
            <a:xfrm>
              <a:off x="6145273" y="771825"/>
              <a:ext cx="338206" cy="660118"/>
            </a:xfrm>
            <a:custGeom>
              <a:avLst/>
              <a:gdLst/>
              <a:ahLst/>
              <a:cxnLst/>
              <a:rect l="l" t="t" r="r" b="b"/>
              <a:pathLst>
                <a:path w="5189" h="10128" extrusionOk="0">
                  <a:moveTo>
                    <a:pt x="2007" y="414"/>
                  </a:moveTo>
                  <a:lnTo>
                    <a:pt x="2007" y="414"/>
                  </a:lnTo>
                  <a:cubicBezTo>
                    <a:pt x="2005" y="422"/>
                    <a:pt x="2003" y="429"/>
                    <a:pt x="2001" y="437"/>
                  </a:cubicBezTo>
                  <a:lnTo>
                    <a:pt x="2001" y="437"/>
                  </a:lnTo>
                  <a:cubicBezTo>
                    <a:pt x="2005" y="431"/>
                    <a:pt x="2007" y="423"/>
                    <a:pt x="2007" y="414"/>
                  </a:cubicBezTo>
                  <a:close/>
                  <a:moveTo>
                    <a:pt x="2379" y="457"/>
                  </a:moveTo>
                  <a:lnTo>
                    <a:pt x="2379" y="457"/>
                  </a:lnTo>
                  <a:cubicBezTo>
                    <a:pt x="3211" y="1303"/>
                    <a:pt x="4013" y="2220"/>
                    <a:pt x="4443" y="3324"/>
                  </a:cubicBezTo>
                  <a:cubicBezTo>
                    <a:pt x="4587" y="3682"/>
                    <a:pt x="4687" y="4040"/>
                    <a:pt x="4759" y="4399"/>
                  </a:cubicBezTo>
                  <a:cubicBezTo>
                    <a:pt x="4443" y="3768"/>
                    <a:pt x="4028" y="3181"/>
                    <a:pt x="3684" y="2579"/>
                  </a:cubicBezTo>
                  <a:cubicBezTo>
                    <a:pt x="3297" y="1848"/>
                    <a:pt x="2867" y="1145"/>
                    <a:pt x="2379" y="457"/>
                  </a:cubicBezTo>
                  <a:close/>
                  <a:moveTo>
                    <a:pt x="1935" y="515"/>
                  </a:moveTo>
                  <a:lnTo>
                    <a:pt x="1935" y="515"/>
                  </a:lnTo>
                  <a:cubicBezTo>
                    <a:pt x="1562" y="1618"/>
                    <a:pt x="1261" y="2736"/>
                    <a:pt x="1018" y="3868"/>
                  </a:cubicBezTo>
                  <a:cubicBezTo>
                    <a:pt x="874" y="4456"/>
                    <a:pt x="774" y="5058"/>
                    <a:pt x="702" y="5674"/>
                  </a:cubicBezTo>
                  <a:cubicBezTo>
                    <a:pt x="674" y="6119"/>
                    <a:pt x="616" y="6549"/>
                    <a:pt x="530" y="6979"/>
                  </a:cubicBezTo>
                  <a:cubicBezTo>
                    <a:pt x="287" y="5918"/>
                    <a:pt x="315" y="4800"/>
                    <a:pt x="602" y="3739"/>
                  </a:cubicBezTo>
                  <a:cubicBezTo>
                    <a:pt x="874" y="2665"/>
                    <a:pt x="1276" y="1461"/>
                    <a:pt x="1935" y="515"/>
                  </a:cubicBezTo>
                  <a:close/>
                  <a:moveTo>
                    <a:pt x="2222" y="314"/>
                  </a:moveTo>
                  <a:lnTo>
                    <a:pt x="2222" y="314"/>
                  </a:lnTo>
                  <a:cubicBezTo>
                    <a:pt x="2652" y="1016"/>
                    <a:pt x="3082" y="1704"/>
                    <a:pt x="3483" y="2421"/>
                  </a:cubicBezTo>
                  <a:cubicBezTo>
                    <a:pt x="3899" y="3166"/>
                    <a:pt x="4458" y="3897"/>
                    <a:pt x="4816" y="4685"/>
                  </a:cubicBezTo>
                  <a:cubicBezTo>
                    <a:pt x="5017" y="5932"/>
                    <a:pt x="4873" y="7222"/>
                    <a:pt x="4415" y="8412"/>
                  </a:cubicBezTo>
                  <a:cubicBezTo>
                    <a:pt x="4300" y="7050"/>
                    <a:pt x="3798" y="5660"/>
                    <a:pt x="3440" y="4341"/>
                  </a:cubicBezTo>
                  <a:cubicBezTo>
                    <a:pt x="3082" y="2994"/>
                    <a:pt x="2580" y="1676"/>
                    <a:pt x="2222" y="314"/>
                  </a:cubicBezTo>
                  <a:close/>
                  <a:moveTo>
                    <a:pt x="2150" y="414"/>
                  </a:moveTo>
                  <a:lnTo>
                    <a:pt x="2150" y="414"/>
                  </a:lnTo>
                  <a:cubicBezTo>
                    <a:pt x="2164" y="887"/>
                    <a:pt x="2408" y="1346"/>
                    <a:pt x="2551" y="1805"/>
                  </a:cubicBezTo>
                  <a:cubicBezTo>
                    <a:pt x="2781" y="2593"/>
                    <a:pt x="3010" y="3367"/>
                    <a:pt x="3225" y="4155"/>
                  </a:cubicBezTo>
                  <a:cubicBezTo>
                    <a:pt x="3612" y="5617"/>
                    <a:pt x="4028" y="7079"/>
                    <a:pt x="4314" y="8555"/>
                  </a:cubicBezTo>
                  <a:lnTo>
                    <a:pt x="4343" y="8584"/>
                  </a:lnTo>
                  <a:cubicBezTo>
                    <a:pt x="4142" y="9057"/>
                    <a:pt x="3813" y="9458"/>
                    <a:pt x="3383" y="9745"/>
                  </a:cubicBezTo>
                  <a:cubicBezTo>
                    <a:pt x="3282" y="9816"/>
                    <a:pt x="3153" y="9859"/>
                    <a:pt x="3039" y="9888"/>
                  </a:cubicBezTo>
                  <a:cubicBezTo>
                    <a:pt x="3067" y="8240"/>
                    <a:pt x="2967" y="6606"/>
                    <a:pt x="2738" y="4972"/>
                  </a:cubicBezTo>
                  <a:cubicBezTo>
                    <a:pt x="2537" y="3467"/>
                    <a:pt x="2064" y="1934"/>
                    <a:pt x="2150" y="414"/>
                  </a:cubicBezTo>
                  <a:close/>
                  <a:moveTo>
                    <a:pt x="2107" y="1905"/>
                  </a:moveTo>
                  <a:cubicBezTo>
                    <a:pt x="2250" y="2937"/>
                    <a:pt x="2508" y="3954"/>
                    <a:pt x="2637" y="4972"/>
                  </a:cubicBezTo>
                  <a:cubicBezTo>
                    <a:pt x="2838" y="6606"/>
                    <a:pt x="2953" y="8254"/>
                    <a:pt x="2967" y="9902"/>
                  </a:cubicBezTo>
                  <a:cubicBezTo>
                    <a:pt x="2924" y="9909"/>
                    <a:pt x="2881" y="9912"/>
                    <a:pt x="2838" y="9912"/>
                  </a:cubicBezTo>
                  <a:cubicBezTo>
                    <a:pt x="2387" y="9912"/>
                    <a:pt x="1977" y="9579"/>
                    <a:pt x="1663" y="9186"/>
                  </a:cubicBezTo>
                  <a:cubicBezTo>
                    <a:pt x="1806" y="8570"/>
                    <a:pt x="1749" y="7968"/>
                    <a:pt x="1763" y="7323"/>
                  </a:cubicBezTo>
                  <a:cubicBezTo>
                    <a:pt x="1777" y="6491"/>
                    <a:pt x="1863" y="5646"/>
                    <a:pt x="1921" y="4814"/>
                  </a:cubicBezTo>
                  <a:cubicBezTo>
                    <a:pt x="2007" y="3854"/>
                    <a:pt x="2078" y="2880"/>
                    <a:pt x="2107" y="1905"/>
                  </a:cubicBezTo>
                  <a:close/>
                  <a:moveTo>
                    <a:pt x="2108" y="0"/>
                  </a:moveTo>
                  <a:cubicBezTo>
                    <a:pt x="2082" y="0"/>
                    <a:pt x="2056" y="12"/>
                    <a:pt x="2035" y="42"/>
                  </a:cubicBezTo>
                  <a:cubicBezTo>
                    <a:pt x="2021" y="56"/>
                    <a:pt x="2007" y="70"/>
                    <a:pt x="2007" y="85"/>
                  </a:cubicBezTo>
                  <a:cubicBezTo>
                    <a:pt x="1992" y="199"/>
                    <a:pt x="1992" y="314"/>
                    <a:pt x="2007" y="414"/>
                  </a:cubicBezTo>
                  <a:lnTo>
                    <a:pt x="2050" y="371"/>
                  </a:lnTo>
                  <a:lnTo>
                    <a:pt x="2050" y="371"/>
                  </a:lnTo>
                  <a:cubicBezTo>
                    <a:pt x="2035" y="558"/>
                    <a:pt x="2035" y="744"/>
                    <a:pt x="2035" y="930"/>
                  </a:cubicBezTo>
                  <a:cubicBezTo>
                    <a:pt x="1949" y="2220"/>
                    <a:pt x="1849" y="3510"/>
                    <a:pt x="1763" y="4800"/>
                  </a:cubicBezTo>
                  <a:cubicBezTo>
                    <a:pt x="1706" y="5574"/>
                    <a:pt x="1620" y="6362"/>
                    <a:pt x="1620" y="7136"/>
                  </a:cubicBezTo>
                  <a:cubicBezTo>
                    <a:pt x="1605" y="7781"/>
                    <a:pt x="1677" y="8441"/>
                    <a:pt x="1562" y="9071"/>
                  </a:cubicBezTo>
                  <a:cubicBezTo>
                    <a:pt x="1476" y="8971"/>
                    <a:pt x="1405" y="8856"/>
                    <a:pt x="1333" y="8756"/>
                  </a:cubicBezTo>
                  <a:cubicBezTo>
                    <a:pt x="1003" y="8283"/>
                    <a:pt x="760" y="7753"/>
                    <a:pt x="602" y="7194"/>
                  </a:cubicBezTo>
                  <a:cubicBezTo>
                    <a:pt x="946" y="6147"/>
                    <a:pt x="917" y="4972"/>
                    <a:pt x="1147" y="3897"/>
                  </a:cubicBezTo>
                  <a:cubicBezTo>
                    <a:pt x="1403" y="2744"/>
                    <a:pt x="1716" y="1590"/>
                    <a:pt x="2001" y="437"/>
                  </a:cubicBezTo>
                  <a:lnTo>
                    <a:pt x="2001" y="437"/>
                  </a:lnTo>
                  <a:cubicBezTo>
                    <a:pt x="1993" y="452"/>
                    <a:pt x="1975" y="459"/>
                    <a:pt x="1959" y="459"/>
                  </a:cubicBezTo>
                  <a:cubicBezTo>
                    <a:pt x="1939" y="459"/>
                    <a:pt x="1921" y="449"/>
                    <a:pt x="1921" y="429"/>
                  </a:cubicBezTo>
                  <a:cubicBezTo>
                    <a:pt x="1906" y="357"/>
                    <a:pt x="1906" y="300"/>
                    <a:pt x="1892" y="228"/>
                  </a:cubicBezTo>
                  <a:cubicBezTo>
                    <a:pt x="975" y="1446"/>
                    <a:pt x="416" y="3152"/>
                    <a:pt x="229" y="4628"/>
                  </a:cubicBezTo>
                  <a:cubicBezTo>
                    <a:pt x="0" y="6448"/>
                    <a:pt x="401" y="8541"/>
                    <a:pt x="1921" y="9759"/>
                  </a:cubicBezTo>
                  <a:cubicBezTo>
                    <a:pt x="2245" y="10017"/>
                    <a:pt x="2549" y="10128"/>
                    <a:pt x="2832" y="10128"/>
                  </a:cubicBezTo>
                  <a:cubicBezTo>
                    <a:pt x="4091" y="10128"/>
                    <a:pt x="4917" y="7944"/>
                    <a:pt x="5045" y="6821"/>
                  </a:cubicBezTo>
                  <a:cubicBezTo>
                    <a:pt x="5189" y="5646"/>
                    <a:pt x="5103" y="4370"/>
                    <a:pt x="4615" y="3281"/>
                  </a:cubicBezTo>
                  <a:cubicBezTo>
                    <a:pt x="4071" y="2048"/>
                    <a:pt x="3196" y="1031"/>
                    <a:pt x="2207" y="142"/>
                  </a:cubicBezTo>
                  <a:cubicBezTo>
                    <a:pt x="2228" y="71"/>
                    <a:pt x="2169"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18"/>
            <p:cNvSpPr/>
            <p:nvPr/>
          </p:nvSpPr>
          <p:spPr>
            <a:xfrm>
              <a:off x="8074331" y="837068"/>
              <a:ext cx="338206" cy="656533"/>
            </a:xfrm>
            <a:custGeom>
              <a:avLst/>
              <a:gdLst/>
              <a:ahLst/>
              <a:cxnLst/>
              <a:rect l="l" t="t" r="r" b="b"/>
              <a:pathLst>
                <a:path w="5189" h="10073" extrusionOk="0">
                  <a:moveTo>
                    <a:pt x="2394" y="417"/>
                  </a:moveTo>
                  <a:lnTo>
                    <a:pt x="2394" y="417"/>
                  </a:lnTo>
                  <a:cubicBezTo>
                    <a:pt x="3225" y="1262"/>
                    <a:pt x="4028" y="2165"/>
                    <a:pt x="4458" y="3283"/>
                  </a:cubicBezTo>
                  <a:cubicBezTo>
                    <a:pt x="4587" y="3627"/>
                    <a:pt x="4701" y="3985"/>
                    <a:pt x="4773" y="4344"/>
                  </a:cubicBezTo>
                  <a:cubicBezTo>
                    <a:pt x="4458" y="3727"/>
                    <a:pt x="4042" y="3125"/>
                    <a:pt x="3698" y="2523"/>
                  </a:cubicBezTo>
                  <a:cubicBezTo>
                    <a:pt x="3311" y="1793"/>
                    <a:pt x="2867" y="1090"/>
                    <a:pt x="2394" y="417"/>
                  </a:cubicBezTo>
                  <a:close/>
                  <a:moveTo>
                    <a:pt x="1949" y="474"/>
                  </a:moveTo>
                  <a:lnTo>
                    <a:pt x="1949" y="474"/>
                  </a:lnTo>
                  <a:cubicBezTo>
                    <a:pt x="1577" y="1563"/>
                    <a:pt x="1261" y="2681"/>
                    <a:pt x="1018" y="3813"/>
                  </a:cubicBezTo>
                  <a:cubicBezTo>
                    <a:pt x="889" y="4415"/>
                    <a:pt x="774" y="5017"/>
                    <a:pt x="717" y="5619"/>
                  </a:cubicBezTo>
                  <a:cubicBezTo>
                    <a:pt x="688" y="6064"/>
                    <a:pt x="631" y="6494"/>
                    <a:pt x="545" y="6924"/>
                  </a:cubicBezTo>
                  <a:cubicBezTo>
                    <a:pt x="301" y="5863"/>
                    <a:pt x="330" y="4745"/>
                    <a:pt x="616" y="3699"/>
                  </a:cubicBezTo>
                  <a:cubicBezTo>
                    <a:pt x="874" y="2609"/>
                    <a:pt x="1290" y="1420"/>
                    <a:pt x="1949" y="474"/>
                  </a:cubicBezTo>
                  <a:close/>
                  <a:moveTo>
                    <a:pt x="2236" y="259"/>
                  </a:moveTo>
                  <a:lnTo>
                    <a:pt x="2236" y="259"/>
                  </a:lnTo>
                  <a:cubicBezTo>
                    <a:pt x="2652" y="961"/>
                    <a:pt x="3096" y="1649"/>
                    <a:pt x="3497" y="2366"/>
                  </a:cubicBezTo>
                  <a:cubicBezTo>
                    <a:pt x="3913" y="3125"/>
                    <a:pt x="4472" y="3842"/>
                    <a:pt x="4816" y="4630"/>
                  </a:cubicBezTo>
                  <a:cubicBezTo>
                    <a:pt x="5017" y="5877"/>
                    <a:pt x="4888" y="7167"/>
                    <a:pt x="4429" y="8357"/>
                  </a:cubicBezTo>
                  <a:cubicBezTo>
                    <a:pt x="4314" y="6995"/>
                    <a:pt x="3813" y="5605"/>
                    <a:pt x="3454" y="4301"/>
                  </a:cubicBezTo>
                  <a:cubicBezTo>
                    <a:pt x="3082" y="2939"/>
                    <a:pt x="2594" y="1621"/>
                    <a:pt x="2236" y="259"/>
                  </a:cubicBezTo>
                  <a:close/>
                  <a:moveTo>
                    <a:pt x="2050" y="316"/>
                  </a:moveTo>
                  <a:cubicBezTo>
                    <a:pt x="2050" y="503"/>
                    <a:pt x="2035" y="689"/>
                    <a:pt x="2050" y="890"/>
                  </a:cubicBezTo>
                  <a:cubicBezTo>
                    <a:pt x="1949" y="2180"/>
                    <a:pt x="1863" y="3469"/>
                    <a:pt x="1777" y="4759"/>
                  </a:cubicBezTo>
                  <a:cubicBezTo>
                    <a:pt x="1720" y="5519"/>
                    <a:pt x="1634" y="6307"/>
                    <a:pt x="1620" y="7081"/>
                  </a:cubicBezTo>
                  <a:cubicBezTo>
                    <a:pt x="1620" y="7726"/>
                    <a:pt x="1691" y="8386"/>
                    <a:pt x="1577" y="9016"/>
                  </a:cubicBezTo>
                  <a:cubicBezTo>
                    <a:pt x="1491" y="8916"/>
                    <a:pt x="1405" y="8801"/>
                    <a:pt x="1333" y="8701"/>
                  </a:cubicBezTo>
                  <a:cubicBezTo>
                    <a:pt x="1018" y="8228"/>
                    <a:pt x="774" y="7698"/>
                    <a:pt x="616" y="7153"/>
                  </a:cubicBezTo>
                  <a:cubicBezTo>
                    <a:pt x="946" y="6107"/>
                    <a:pt x="932" y="4917"/>
                    <a:pt x="1161" y="3842"/>
                  </a:cubicBezTo>
                  <a:cubicBezTo>
                    <a:pt x="1419" y="2681"/>
                    <a:pt x="1734" y="1520"/>
                    <a:pt x="2021" y="374"/>
                  </a:cubicBezTo>
                  <a:lnTo>
                    <a:pt x="2050" y="316"/>
                  </a:lnTo>
                  <a:close/>
                  <a:moveTo>
                    <a:pt x="2164" y="359"/>
                  </a:moveTo>
                  <a:cubicBezTo>
                    <a:pt x="2179" y="832"/>
                    <a:pt x="2422" y="1291"/>
                    <a:pt x="2551" y="1750"/>
                  </a:cubicBezTo>
                  <a:cubicBezTo>
                    <a:pt x="2795" y="2538"/>
                    <a:pt x="3024" y="3312"/>
                    <a:pt x="3239" y="4114"/>
                  </a:cubicBezTo>
                  <a:cubicBezTo>
                    <a:pt x="3626" y="5562"/>
                    <a:pt x="4028" y="7024"/>
                    <a:pt x="4329" y="8500"/>
                  </a:cubicBezTo>
                  <a:lnTo>
                    <a:pt x="4343" y="8529"/>
                  </a:lnTo>
                  <a:cubicBezTo>
                    <a:pt x="4157" y="9002"/>
                    <a:pt x="3827" y="9403"/>
                    <a:pt x="3397" y="9690"/>
                  </a:cubicBezTo>
                  <a:cubicBezTo>
                    <a:pt x="3282" y="9761"/>
                    <a:pt x="3168" y="9804"/>
                    <a:pt x="3039" y="9833"/>
                  </a:cubicBezTo>
                  <a:cubicBezTo>
                    <a:pt x="3067" y="8185"/>
                    <a:pt x="2967" y="6551"/>
                    <a:pt x="2752" y="4917"/>
                  </a:cubicBezTo>
                  <a:cubicBezTo>
                    <a:pt x="2551" y="3412"/>
                    <a:pt x="2078" y="1879"/>
                    <a:pt x="2164" y="359"/>
                  </a:cubicBezTo>
                  <a:close/>
                  <a:moveTo>
                    <a:pt x="2121" y="1850"/>
                  </a:moveTo>
                  <a:cubicBezTo>
                    <a:pt x="2250" y="2882"/>
                    <a:pt x="2523" y="3899"/>
                    <a:pt x="2652" y="4931"/>
                  </a:cubicBezTo>
                  <a:cubicBezTo>
                    <a:pt x="2852" y="6565"/>
                    <a:pt x="2953" y="8199"/>
                    <a:pt x="2981" y="9847"/>
                  </a:cubicBezTo>
                  <a:cubicBezTo>
                    <a:pt x="2937" y="9854"/>
                    <a:pt x="2893" y="9857"/>
                    <a:pt x="2849" y="9857"/>
                  </a:cubicBezTo>
                  <a:cubicBezTo>
                    <a:pt x="2389" y="9857"/>
                    <a:pt x="1990" y="9524"/>
                    <a:pt x="1663" y="9131"/>
                  </a:cubicBezTo>
                  <a:cubicBezTo>
                    <a:pt x="1820" y="8515"/>
                    <a:pt x="1763" y="7913"/>
                    <a:pt x="1763" y="7268"/>
                  </a:cubicBezTo>
                  <a:cubicBezTo>
                    <a:pt x="1777" y="6436"/>
                    <a:pt x="1878" y="5605"/>
                    <a:pt x="1935" y="4759"/>
                  </a:cubicBezTo>
                  <a:cubicBezTo>
                    <a:pt x="2007" y="3799"/>
                    <a:pt x="2078" y="2824"/>
                    <a:pt x="2121" y="1850"/>
                  </a:cubicBezTo>
                  <a:close/>
                  <a:moveTo>
                    <a:pt x="2207" y="1"/>
                  </a:moveTo>
                  <a:cubicBezTo>
                    <a:pt x="2207" y="58"/>
                    <a:pt x="2207" y="101"/>
                    <a:pt x="2207" y="144"/>
                  </a:cubicBezTo>
                  <a:cubicBezTo>
                    <a:pt x="2215" y="198"/>
                    <a:pt x="2169" y="227"/>
                    <a:pt x="2123" y="227"/>
                  </a:cubicBezTo>
                  <a:cubicBezTo>
                    <a:pt x="2083" y="227"/>
                    <a:pt x="2042" y="205"/>
                    <a:pt x="2035" y="159"/>
                  </a:cubicBezTo>
                  <a:cubicBezTo>
                    <a:pt x="2035" y="116"/>
                    <a:pt x="2035" y="58"/>
                    <a:pt x="2021" y="15"/>
                  </a:cubicBezTo>
                  <a:cubicBezTo>
                    <a:pt x="1032" y="1248"/>
                    <a:pt x="430" y="3025"/>
                    <a:pt x="229" y="4573"/>
                  </a:cubicBezTo>
                  <a:cubicBezTo>
                    <a:pt x="0" y="6393"/>
                    <a:pt x="416" y="8486"/>
                    <a:pt x="1935" y="9704"/>
                  </a:cubicBezTo>
                  <a:cubicBezTo>
                    <a:pt x="2259" y="9962"/>
                    <a:pt x="2564" y="10073"/>
                    <a:pt x="2847" y="10073"/>
                  </a:cubicBezTo>
                  <a:cubicBezTo>
                    <a:pt x="4105" y="10073"/>
                    <a:pt x="4931" y="7889"/>
                    <a:pt x="5060" y="6766"/>
                  </a:cubicBezTo>
                  <a:cubicBezTo>
                    <a:pt x="5189" y="5591"/>
                    <a:pt x="5117" y="4315"/>
                    <a:pt x="4630" y="3226"/>
                  </a:cubicBezTo>
                  <a:cubicBezTo>
                    <a:pt x="4085" y="1993"/>
                    <a:pt x="3211" y="976"/>
                    <a:pt x="2222" y="87"/>
                  </a:cubicBezTo>
                  <a:cubicBezTo>
                    <a:pt x="2236" y="58"/>
                    <a:pt x="2222" y="30"/>
                    <a:pt x="2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18"/>
            <p:cNvSpPr/>
            <p:nvPr/>
          </p:nvSpPr>
          <p:spPr>
            <a:xfrm>
              <a:off x="6703909" y="210256"/>
              <a:ext cx="408272" cy="601132"/>
            </a:xfrm>
            <a:custGeom>
              <a:avLst/>
              <a:gdLst/>
              <a:ahLst/>
              <a:cxnLst/>
              <a:rect l="l" t="t" r="r" b="b"/>
              <a:pathLst>
                <a:path w="6264" h="9223" extrusionOk="0">
                  <a:moveTo>
                    <a:pt x="5489" y="316"/>
                  </a:moveTo>
                  <a:lnTo>
                    <a:pt x="5489" y="316"/>
                  </a:lnTo>
                  <a:cubicBezTo>
                    <a:pt x="5833" y="1448"/>
                    <a:pt x="6134" y="2624"/>
                    <a:pt x="5991" y="3813"/>
                  </a:cubicBezTo>
                  <a:cubicBezTo>
                    <a:pt x="5948" y="4186"/>
                    <a:pt x="5876" y="4559"/>
                    <a:pt x="5776" y="4917"/>
                  </a:cubicBezTo>
                  <a:cubicBezTo>
                    <a:pt x="5790" y="4215"/>
                    <a:pt x="5690" y="3498"/>
                    <a:pt x="5676" y="2796"/>
                  </a:cubicBezTo>
                  <a:cubicBezTo>
                    <a:pt x="5661" y="1964"/>
                    <a:pt x="5604" y="1133"/>
                    <a:pt x="5489" y="316"/>
                  </a:cubicBezTo>
                  <a:close/>
                  <a:moveTo>
                    <a:pt x="5418" y="115"/>
                  </a:moveTo>
                  <a:cubicBezTo>
                    <a:pt x="5461" y="932"/>
                    <a:pt x="5532" y="1749"/>
                    <a:pt x="5561" y="2566"/>
                  </a:cubicBezTo>
                  <a:cubicBezTo>
                    <a:pt x="5575" y="3426"/>
                    <a:pt x="5747" y="4329"/>
                    <a:pt x="5690" y="5175"/>
                  </a:cubicBezTo>
                  <a:cubicBezTo>
                    <a:pt x="5475" y="5849"/>
                    <a:pt x="5160" y="6479"/>
                    <a:pt x="4744" y="7052"/>
                  </a:cubicBezTo>
                  <a:cubicBezTo>
                    <a:pt x="4429" y="7511"/>
                    <a:pt x="4042" y="7941"/>
                    <a:pt x="3626" y="8299"/>
                  </a:cubicBezTo>
                  <a:cubicBezTo>
                    <a:pt x="4142" y="7038"/>
                    <a:pt x="4343" y="5576"/>
                    <a:pt x="4630" y="4258"/>
                  </a:cubicBezTo>
                  <a:cubicBezTo>
                    <a:pt x="4931" y="2882"/>
                    <a:pt x="5103" y="1477"/>
                    <a:pt x="5418" y="115"/>
                  </a:cubicBezTo>
                  <a:close/>
                  <a:moveTo>
                    <a:pt x="4587" y="1477"/>
                  </a:moveTo>
                  <a:lnTo>
                    <a:pt x="4587" y="1477"/>
                  </a:lnTo>
                  <a:cubicBezTo>
                    <a:pt x="4228" y="2452"/>
                    <a:pt x="3985" y="3484"/>
                    <a:pt x="3626" y="4444"/>
                  </a:cubicBezTo>
                  <a:cubicBezTo>
                    <a:pt x="3053" y="5978"/>
                    <a:pt x="2394" y="7497"/>
                    <a:pt x="1663" y="8959"/>
                  </a:cubicBezTo>
                  <a:cubicBezTo>
                    <a:pt x="1161" y="8787"/>
                    <a:pt x="932" y="8256"/>
                    <a:pt x="817" y="7726"/>
                  </a:cubicBezTo>
                  <a:cubicBezTo>
                    <a:pt x="1233" y="7239"/>
                    <a:pt x="1462" y="6680"/>
                    <a:pt x="1763" y="6121"/>
                  </a:cubicBezTo>
                  <a:cubicBezTo>
                    <a:pt x="2164" y="5376"/>
                    <a:pt x="2623" y="4688"/>
                    <a:pt x="3067" y="3971"/>
                  </a:cubicBezTo>
                  <a:cubicBezTo>
                    <a:pt x="3583" y="3154"/>
                    <a:pt x="4099" y="2323"/>
                    <a:pt x="4587" y="1477"/>
                  </a:cubicBezTo>
                  <a:close/>
                  <a:moveTo>
                    <a:pt x="5303" y="158"/>
                  </a:moveTo>
                  <a:lnTo>
                    <a:pt x="5303" y="158"/>
                  </a:lnTo>
                  <a:cubicBezTo>
                    <a:pt x="5103" y="603"/>
                    <a:pt x="5103" y="1104"/>
                    <a:pt x="5017" y="1577"/>
                  </a:cubicBezTo>
                  <a:cubicBezTo>
                    <a:pt x="4859" y="2380"/>
                    <a:pt x="4701" y="3183"/>
                    <a:pt x="4529" y="3985"/>
                  </a:cubicBezTo>
                  <a:cubicBezTo>
                    <a:pt x="4200" y="5462"/>
                    <a:pt x="3884" y="6938"/>
                    <a:pt x="3469" y="8385"/>
                  </a:cubicBezTo>
                  <a:lnTo>
                    <a:pt x="3469" y="8428"/>
                  </a:lnTo>
                  <a:cubicBezTo>
                    <a:pt x="3082" y="8758"/>
                    <a:pt x="2594" y="8959"/>
                    <a:pt x="2093" y="9016"/>
                  </a:cubicBezTo>
                  <a:cubicBezTo>
                    <a:pt x="2060" y="9020"/>
                    <a:pt x="2028" y="9021"/>
                    <a:pt x="1996" y="9021"/>
                  </a:cubicBezTo>
                  <a:cubicBezTo>
                    <a:pt x="1900" y="9021"/>
                    <a:pt x="1806" y="9005"/>
                    <a:pt x="1720" y="8973"/>
                  </a:cubicBezTo>
                  <a:cubicBezTo>
                    <a:pt x="2494" y="7540"/>
                    <a:pt x="3168" y="6035"/>
                    <a:pt x="3727" y="4487"/>
                  </a:cubicBezTo>
                  <a:cubicBezTo>
                    <a:pt x="4243" y="3054"/>
                    <a:pt x="4529" y="1477"/>
                    <a:pt x="5303" y="158"/>
                  </a:cubicBezTo>
                  <a:close/>
                  <a:moveTo>
                    <a:pt x="5504" y="1"/>
                  </a:moveTo>
                  <a:cubicBezTo>
                    <a:pt x="5403" y="29"/>
                    <a:pt x="5303" y="72"/>
                    <a:pt x="5217" y="101"/>
                  </a:cubicBezTo>
                  <a:cubicBezTo>
                    <a:pt x="5131" y="259"/>
                    <a:pt x="5045" y="416"/>
                    <a:pt x="4959" y="574"/>
                  </a:cubicBezTo>
                  <a:cubicBezTo>
                    <a:pt x="4286" y="1678"/>
                    <a:pt x="3612" y="2781"/>
                    <a:pt x="2938" y="3885"/>
                  </a:cubicBezTo>
                  <a:cubicBezTo>
                    <a:pt x="2537" y="4544"/>
                    <a:pt x="2093" y="5204"/>
                    <a:pt x="1734" y="5877"/>
                  </a:cubicBezTo>
                  <a:cubicBezTo>
                    <a:pt x="1419" y="6450"/>
                    <a:pt x="1190" y="7067"/>
                    <a:pt x="788" y="7583"/>
                  </a:cubicBezTo>
                  <a:cubicBezTo>
                    <a:pt x="760" y="7439"/>
                    <a:pt x="745" y="7310"/>
                    <a:pt x="731" y="7181"/>
                  </a:cubicBezTo>
                  <a:cubicBezTo>
                    <a:pt x="659" y="6608"/>
                    <a:pt x="674" y="6035"/>
                    <a:pt x="803" y="5476"/>
                  </a:cubicBezTo>
                  <a:cubicBezTo>
                    <a:pt x="1577" y="4702"/>
                    <a:pt x="2107" y="3641"/>
                    <a:pt x="2809" y="2796"/>
                  </a:cubicBezTo>
                  <a:cubicBezTo>
                    <a:pt x="3569" y="1893"/>
                    <a:pt x="4372" y="1018"/>
                    <a:pt x="5160" y="130"/>
                  </a:cubicBezTo>
                  <a:lnTo>
                    <a:pt x="5160" y="130"/>
                  </a:lnTo>
                  <a:cubicBezTo>
                    <a:pt x="5117" y="144"/>
                    <a:pt x="5088" y="158"/>
                    <a:pt x="5060" y="173"/>
                  </a:cubicBezTo>
                  <a:cubicBezTo>
                    <a:pt x="4228" y="961"/>
                    <a:pt x="3440" y="1821"/>
                    <a:pt x="2695" y="2710"/>
                  </a:cubicBezTo>
                  <a:cubicBezTo>
                    <a:pt x="2308" y="3168"/>
                    <a:pt x="1935" y="3656"/>
                    <a:pt x="1591" y="4157"/>
                  </a:cubicBezTo>
                  <a:cubicBezTo>
                    <a:pt x="1362" y="4544"/>
                    <a:pt x="1118" y="4903"/>
                    <a:pt x="831" y="5247"/>
                  </a:cubicBezTo>
                  <a:cubicBezTo>
                    <a:pt x="1118" y="4186"/>
                    <a:pt x="1648" y="3211"/>
                    <a:pt x="2394" y="2409"/>
                  </a:cubicBezTo>
                  <a:cubicBezTo>
                    <a:pt x="3125" y="1577"/>
                    <a:pt x="4028" y="703"/>
                    <a:pt x="5045" y="173"/>
                  </a:cubicBezTo>
                  <a:lnTo>
                    <a:pt x="5031" y="173"/>
                  </a:lnTo>
                  <a:cubicBezTo>
                    <a:pt x="4658" y="316"/>
                    <a:pt x="4314" y="474"/>
                    <a:pt x="3956" y="617"/>
                  </a:cubicBezTo>
                  <a:cubicBezTo>
                    <a:pt x="3067" y="1291"/>
                    <a:pt x="2293" y="2093"/>
                    <a:pt x="1648" y="3025"/>
                  </a:cubicBezTo>
                  <a:cubicBezTo>
                    <a:pt x="602" y="4530"/>
                    <a:pt x="0" y="6565"/>
                    <a:pt x="788" y="8342"/>
                  </a:cubicBezTo>
                  <a:cubicBezTo>
                    <a:pt x="1071" y="8978"/>
                    <a:pt x="1497" y="9222"/>
                    <a:pt x="1975" y="9222"/>
                  </a:cubicBezTo>
                  <a:cubicBezTo>
                    <a:pt x="3049" y="9222"/>
                    <a:pt x="4381" y="7989"/>
                    <a:pt x="4916" y="7196"/>
                  </a:cubicBezTo>
                  <a:cubicBezTo>
                    <a:pt x="5575" y="6207"/>
                    <a:pt x="6091" y="5046"/>
                    <a:pt x="6177" y="3842"/>
                  </a:cubicBezTo>
                  <a:cubicBezTo>
                    <a:pt x="6263" y="2509"/>
                    <a:pt x="5962" y="1233"/>
                    <a:pt x="5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18"/>
            <p:cNvSpPr/>
            <p:nvPr/>
          </p:nvSpPr>
          <p:spPr>
            <a:xfrm>
              <a:off x="6368506" y="2926"/>
              <a:ext cx="671719" cy="247283"/>
            </a:xfrm>
            <a:custGeom>
              <a:avLst/>
              <a:gdLst/>
              <a:ahLst/>
              <a:cxnLst/>
              <a:rect l="l" t="t" r="r" b="b"/>
              <a:pathLst>
                <a:path w="10306" h="3794" extrusionOk="0">
                  <a:moveTo>
                    <a:pt x="8858" y="416"/>
                  </a:moveTo>
                  <a:lnTo>
                    <a:pt x="8858" y="416"/>
                  </a:lnTo>
                  <a:cubicBezTo>
                    <a:pt x="7755" y="631"/>
                    <a:pt x="6651" y="1061"/>
                    <a:pt x="5576" y="1333"/>
                  </a:cubicBezTo>
                  <a:cubicBezTo>
                    <a:pt x="4716" y="1562"/>
                    <a:pt x="3842" y="1749"/>
                    <a:pt x="2968" y="1935"/>
                  </a:cubicBezTo>
                  <a:cubicBezTo>
                    <a:pt x="2495" y="2035"/>
                    <a:pt x="2022" y="2150"/>
                    <a:pt x="1549" y="2265"/>
                  </a:cubicBezTo>
                  <a:cubicBezTo>
                    <a:pt x="1190" y="2365"/>
                    <a:pt x="861" y="2523"/>
                    <a:pt x="488" y="2551"/>
                  </a:cubicBezTo>
                  <a:cubicBezTo>
                    <a:pt x="345" y="2351"/>
                    <a:pt x="287" y="2107"/>
                    <a:pt x="316" y="1863"/>
                  </a:cubicBezTo>
                  <a:cubicBezTo>
                    <a:pt x="345" y="1634"/>
                    <a:pt x="431" y="1405"/>
                    <a:pt x="545" y="1218"/>
                  </a:cubicBezTo>
                  <a:cubicBezTo>
                    <a:pt x="3326" y="903"/>
                    <a:pt x="6078" y="545"/>
                    <a:pt x="8858" y="416"/>
                  </a:cubicBezTo>
                  <a:close/>
                  <a:moveTo>
                    <a:pt x="1577" y="0"/>
                  </a:moveTo>
                  <a:cubicBezTo>
                    <a:pt x="1477" y="57"/>
                    <a:pt x="1391" y="115"/>
                    <a:pt x="1305" y="186"/>
                  </a:cubicBezTo>
                  <a:cubicBezTo>
                    <a:pt x="775" y="588"/>
                    <a:pt x="1" y="1276"/>
                    <a:pt x="130" y="2035"/>
                  </a:cubicBezTo>
                  <a:cubicBezTo>
                    <a:pt x="173" y="2265"/>
                    <a:pt x="259" y="2465"/>
                    <a:pt x="388" y="2666"/>
                  </a:cubicBezTo>
                  <a:cubicBezTo>
                    <a:pt x="980" y="3545"/>
                    <a:pt x="2369" y="3793"/>
                    <a:pt x="3611" y="3793"/>
                  </a:cubicBezTo>
                  <a:cubicBezTo>
                    <a:pt x="4232" y="3793"/>
                    <a:pt x="4816" y="3731"/>
                    <a:pt x="5246" y="3655"/>
                  </a:cubicBezTo>
                  <a:cubicBezTo>
                    <a:pt x="7239" y="3311"/>
                    <a:pt x="9016" y="2193"/>
                    <a:pt x="10177" y="545"/>
                  </a:cubicBezTo>
                  <a:cubicBezTo>
                    <a:pt x="10148" y="516"/>
                    <a:pt x="10120" y="502"/>
                    <a:pt x="10091" y="487"/>
                  </a:cubicBezTo>
                  <a:cubicBezTo>
                    <a:pt x="8916" y="1820"/>
                    <a:pt x="7611" y="2953"/>
                    <a:pt x="5805" y="3354"/>
                  </a:cubicBezTo>
                  <a:cubicBezTo>
                    <a:pt x="5152" y="3522"/>
                    <a:pt x="4478" y="3601"/>
                    <a:pt x="3803" y="3601"/>
                  </a:cubicBezTo>
                  <a:cubicBezTo>
                    <a:pt x="3500" y="3601"/>
                    <a:pt x="3197" y="3586"/>
                    <a:pt x="2896" y="3554"/>
                  </a:cubicBezTo>
                  <a:cubicBezTo>
                    <a:pt x="4143" y="3053"/>
                    <a:pt x="5375" y="2480"/>
                    <a:pt x="6622" y="1978"/>
                  </a:cubicBezTo>
                  <a:cubicBezTo>
                    <a:pt x="7783" y="1519"/>
                    <a:pt x="8973" y="1075"/>
                    <a:pt x="10062" y="444"/>
                  </a:cubicBezTo>
                  <a:cubicBezTo>
                    <a:pt x="10048" y="430"/>
                    <a:pt x="10034" y="416"/>
                    <a:pt x="10019" y="401"/>
                  </a:cubicBezTo>
                  <a:cubicBezTo>
                    <a:pt x="7540" y="1376"/>
                    <a:pt x="5146" y="2523"/>
                    <a:pt x="2681" y="3511"/>
                  </a:cubicBezTo>
                  <a:cubicBezTo>
                    <a:pt x="2036" y="3411"/>
                    <a:pt x="1047" y="3196"/>
                    <a:pt x="588" y="2666"/>
                  </a:cubicBezTo>
                  <a:cubicBezTo>
                    <a:pt x="1233" y="2594"/>
                    <a:pt x="1893" y="2322"/>
                    <a:pt x="2523" y="2193"/>
                  </a:cubicBezTo>
                  <a:cubicBezTo>
                    <a:pt x="3398" y="2007"/>
                    <a:pt x="4286" y="1835"/>
                    <a:pt x="5146" y="1634"/>
                  </a:cubicBezTo>
                  <a:cubicBezTo>
                    <a:pt x="6006" y="1419"/>
                    <a:pt x="6866" y="1190"/>
                    <a:pt x="7726" y="946"/>
                  </a:cubicBezTo>
                  <a:cubicBezTo>
                    <a:pt x="8471" y="717"/>
                    <a:pt x="9217" y="459"/>
                    <a:pt x="10005" y="387"/>
                  </a:cubicBezTo>
                  <a:cubicBezTo>
                    <a:pt x="10005" y="373"/>
                    <a:pt x="9991" y="373"/>
                    <a:pt x="9976" y="358"/>
                  </a:cubicBezTo>
                  <a:lnTo>
                    <a:pt x="9976" y="344"/>
                  </a:lnTo>
                  <a:cubicBezTo>
                    <a:pt x="10091" y="344"/>
                    <a:pt x="10206" y="373"/>
                    <a:pt x="10306" y="401"/>
                  </a:cubicBezTo>
                  <a:cubicBezTo>
                    <a:pt x="10306" y="373"/>
                    <a:pt x="10306" y="344"/>
                    <a:pt x="10277" y="330"/>
                  </a:cubicBezTo>
                  <a:lnTo>
                    <a:pt x="10263" y="301"/>
                  </a:lnTo>
                  <a:cubicBezTo>
                    <a:pt x="10120" y="201"/>
                    <a:pt x="9991" y="100"/>
                    <a:pt x="9862" y="0"/>
                  </a:cubicBezTo>
                  <a:lnTo>
                    <a:pt x="9116" y="0"/>
                  </a:lnTo>
                  <a:cubicBezTo>
                    <a:pt x="9374" y="86"/>
                    <a:pt x="9632" y="186"/>
                    <a:pt x="9905" y="287"/>
                  </a:cubicBezTo>
                  <a:cubicBezTo>
                    <a:pt x="9862" y="287"/>
                    <a:pt x="9804" y="287"/>
                    <a:pt x="9761" y="301"/>
                  </a:cubicBezTo>
                  <a:cubicBezTo>
                    <a:pt x="9361" y="276"/>
                    <a:pt x="8960" y="265"/>
                    <a:pt x="8559" y="265"/>
                  </a:cubicBezTo>
                  <a:cubicBezTo>
                    <a:pt x="5915" y="265"/>
                    <a:pt x="3261" y="748"/>
                    <a:pt x="660" y="1046"/>
                  </a:cubicBezTo>
                  <a:cubicBezTo>
                    <a:pt x="1004" y="616"/>
                    <a:pt x="1434" y="258"/>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18"/>
            <p:cNvSpPr/>
            <p:nvPr/>
          </p:nvSpPr>
          <p:spPr>
            <a:xfrm>
              <a:off x="6087330" y="2926"/>
              <a:ext cx="1765658" cy="831404"/>
            </a:xfrm>
            <a:custGeom>
              <a:avLst/>
              <a:gdLst/>
              <a:ahLst/>
              <a:cxnLst/>
              <a:rect l="l" t="t" r="r" b="b"/>
              <a:pathLst>
                <a:path w="27090" h="12756" extrusionOk="0">
                  <a:moveTo>
                    <a:pt x="24624" y="0"/>
                  </a:moveTo>
                  <a:cubicBezTo>
                    <a:pt x="22058" y="502"/>
                    <a:pt x="19550" y="1175"/>
                    <a:pt x="17085" y="2035"/>
                  </a:cubicBezTo>
                  <a:cubicBezTo>
                    <a:pt x="16612" y="1663"/>
                    <a:pt x="16125" y="1319"/>
                    <a:pt x="15623" y="989"/>
                  </a:cubicBezTo>
                  <a:cubicBezTo>
                    <a:pt x="15322" y="760"/>
                    <a:pt x="14978" y="559"/>
                    <a:pt x="14620" y="401"/>
                  </a:cubicBezTo>
                  <a:cubicBezTo>
                    <a:pt x="14620" y="444"/>
                    <a:pt x="14577" y="487"/>
                    <a:pt x="14534" y="487"/>
                  </a:cubicBezTo>
                  <a:cubicBezTo>
                    <a:pt x="14520" y="502"/>
                    <a:pt x="14505" y="516"/>
                    <a:pt x="14491" y="545"/>
                  </a:cubicBezTo>
                  <a:cubicBezTo>
                    <a:pt x="14792" y="788"/>
                    <a:pt x="15207" y="960"/>
                    <a:pt x="15508" y="1175"/>
                  </a:cubicBezTo>
                  <a:cubicBezTo>
                    <a:pt x="15938" y="1491"/>
                    <a:pt x="16354" y="1820"/>
                    <a:pt x="16798" y="2136"/>
                  </a:cubicBezTo>
                  <a:cubicBezTo>
                    <a:pt x="16196" y="2336"/>
                    <a:pt x="15609" y="2551"/>
                    <a:pt x="15007" y="2766"/>
                  </a:cubicBezTo>
                  <a:cubicBezTo>
                    <a:pt x="11080" y="4199"/>
                    <a:pt x="6981" y="6220"/>
                    <a:pt x="3627" y="8972"/>
                  </a:cubicBezTo>
                  <a:cubicBezTo>
                    <a:pt x="3277" y="8927"/>
                    <a:pt x="2917" y="8877"/>
                    <a:pt x="2563" y="8877"/>
                  </a:cubicBezTo>
                  <a:cubicBezTo>
                    <a:pt x="2350" y="8877"/>
                    <a:pt x="2140" y="8895"/>
                    <a:pt x="1935" y="8944"/>
                  </a:cubicBezTo>
                  <a:cubicBezTo>
                    <a:pt x="2036" y="8944"/>
                    <a:pt x="2079" y="9073"/>
                    <a:pt x="2021" y="9144"/>
                  </a:cubicBezTo>
                  <a:cubicBezTo>
                    <a:pt x="2007" y="9144"/>
                    <a:pt x="1993" y="9159"/>
                    <a:pt x="1993" y="9159"/>
                  </a:cubicBezTo>
                  <a:cubicBezTo>
                    <a:pt x="2097" y="9152"/>
                    <a:pt x="2202" y="9148"/>
                    <a:pt x="2308" y="9148"/>
                  </a:cubicBezTo>
                  <a:cubicBezTo>
                    <a:pt x="2637" y="9148"/>
                    <a:pt x="2968" y="9183"/>
                    <a:pt x="3283" y="9259"/>
                  </a:cubicBezTo>
                  <a:cubicBezTo>
                    <a:pt x="2079" y="10276"/>
                    <a:pt x="975" y="11423"/>
                    <a:pt x="1" y="12684"/>
                  </a:cubicBezTo>
                  <a:cubicBezTo>
                    <a:pt x="29" y="12699"/>
                    <a:pt x="58" y="12713"/>
                    <a:pt x="87" y="12727"/>
                  </a:cubicBezTo>
                  <a:lnTo>
                    <a:pt x="87" y="12713"/>
                  </a:lnTo>
                  <a:cubicBezTo>
                    <a:pt x="108" y="12692"/>
                    <a:pt x="134" y="12682"/>
                    <a:pt x="161" y="12682"/>
                  </a:cubicBezTo>
                  <a:cubicBezTo>
                    <a:pt x="206" y="12682"/>
                    <a:pt x="249" y="12711"/>
                    <a:pt x="259" y="12756"/>
                  </a:cubicBezTo>
                  <a:cubicBezTo>
                    <a:pt x="1176" y="11867"/>
                    <a:pt x="2093" y="11022"/>
                    <a:pt x="3053" y="10219"/>
                  </a:cubicBezTo>
                  <a:lnTo>
                    <a:pt x="3053" y="10219"/>
                  </a:lnTo>
                  <a:cubicBezTo>
                    <a:pt x="2810" y="10792"/>
                    <a:pt x="2724" y="11409"/>
                    <a:pt x="2781" y="12025"/>
                  </a:cubicBezTo>
                  <a:cubicBezTo>
                    <a:pt x="2824" y="11982"/>
                    <a:pt x="2853" y="11925"/>
                    <a:pt x="2896" y="11882"/>
                  </a:cubicBezTo>
                  <a:cubicBezTo>
                    <a:pt x="2939" y="11165"/>
                    <a:pt x="3154" y="10463"/>
                    <a:pt x="3498" y="9832"/>
                  </a:cubicBezTo>
                  <a:cubicBezTo>
                    <a:pt x="6493" y="7353"/>
                    <a:pt x="9833" y="5317"/>
                    <a:pt x="13416" y="3798"/>
                  </a:cubicBezTo>
                  <a:cubicBezTo>
                    <a:pt x="13860" y="3468"/>
                    <a:pt x="14333" y="3182"/>
                    <a:pt x="14835" y="2967"/>
                  </a:cubicBezTo>
                  <a:cubicBezTo>
                    <a:pt x="14852" y="2958"/>
                    <a:pt x="14868" y="2955"/>
                    <a:pt x="14883" y="2955"/>
                  </a:cubicBezTo>
                  <a:cubicBezTo>
                    <a:pt x="14968" y="2955"/>
                    <a:pt x="15010" y="3078"/>
                    <a:pt x="14949" y="3139"/>
                  </a:cubicBezTo>
                  <a:cubicBezTo>
                    <a:pt x="14949" y="3153"/>
                    <a:pt x="14949" y="3167"/>
                    <a:pt x="14964" y="3182"/>
                  </a:cubicBezTo>
                  <a:cubicBezTo>
                    <a:pt x="18877" y="1691"/>
                    <a:pt x="22947" y="487"/>
                    <a:pt x="27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18"/>
            <p:cNvSpPr/>
            <p:nvPr/>
          </p:nvSpPr>
          <p:spPr>
            <a:xfrm>
              <a:off x="7520323" y="1166866"/>
              <a:ext cx="1043" cy="1955"/>
            </a:xfrm>
            <a:custGeom>
              <a:avLst/>
              <a:gdLst/>
              <a:ahLst/>
              <a:cxnLst/>
              <a:rect l="l" t="t" r="r" b="b"/>
              <a:pathLst>
                <a:path w="16" h="30" extrusionOk="0">
                  <a:moveTo>
                    <a:pt x="15" y="0"/>
                  </a:moveTo>
                  <a:lnTo>
                    <a:pt x="1" y="15"/>
                  </a:lnTo>
                  <a:cubicBezTo>
                    <a:pt x="1" y="15"/>
                    <a:pt x="1" y="15"/>
                    <a:pt x="1" y="29"/>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18"/>
            <p:cNvSpPr/>
            <p:nvPr/>
          </p:nvSpPr>
          <p:spPr>
            <a:xfrm>
              <a:off x="6074229" y="840848"/>
              <a:ext cx="11276" cy="6583"/>
            </a:xfrm>
            <a:custGeom>
              <a:avLst/>
              <a:gdLst/>
              <a:ahLst/>
              <a:cxnLst/>
              <a:rect l="l" t="t" r="r" b="b"/>
              <a:pathLst>
                <a:path w="173" h="101" extrusionOk="0">
                  <a:moveTo>
                    <a:pt x="58" y="0"/>
                  </a:moveTo>
                  <a:cubicBezTo>
                    <a:pt x="44" y="29"/>
                    <a:pt x="30" y="43"/>
                    <a:pt x="15" y="72"/>
                  </a:cubicBezTo>
                  <a:cubicBezTo>
                    <a:pt x="1" y="72"/>
                    <a:pt x="1" y="86"/>
                    <a:pt x="1" y="101"/>
                  </a:cubicBezTo>
                  <a:cubicBezTo>
                    <a:pt x="44" y="86"/>
                    <a:pt x="87" y="72"/>
                    <a:pt x="130" y="58"/>
                  </a:cubicBezTo>
                  <a:lnTo>
                    <a:pt x="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18"/>
            <p:cNvSpPr/>
            <p:nvPr/>
          </p:nvSpPr>
          <p:spPr>
            <a:xfrm>
              <a:off x="7024322" y="30887"/>
              <a:ext cx="4693" cy="2868"/>
            </a:xfrm>
            <a:custGeom>
              <a:avLst/>
              <a:gdLst/>
              <a:ahLst/>
              <a:cxnLst/>
              <a:rect l="l" t="t" r="r" b="b"/>
              <a:pathLst>
                <a:path w="72" h="44" extrusionOk="0">
                  <a:moveTo>
                    <a:pt x="43" y="1"/>
                  </a:moveTo>
                  <a:cubicBezTo>
                    <a:pt x="29" y="1"/>
                    <a:pt x="15" y="15"/>
                    <a:pt x="0" y="15"/>
                  </a:cubicBezTo>
                  <a:cubicBezTo>
                    <a:pt x="15" y="30"/>
                    <a:pt x="29" y="44"/>
                    <a:pt x="29" y="44"/>
                  </a:cubicBezTo>
                  <a:cubicBezTo>
                    <a:pt x="43" y="30"/>
                    <a:pt x="58" y="30"/>
                    <a:pt x="72" y="15"/>
                  </a:cubicBez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18"/>
            <p:cNvSpPr/>
            <p:nvPr/>
          </p:nvSpPr>
          <p:spPr>
            <a:xfrm>
              <a:off x="7020541" y="28084"/>
              <a:ext cx="3845" cy="1043"/>
            </a:xfrm>
            <a:custGeom>
              <a:avLst/>
              <a:gdLst/>
              <a:ahLst/>
              <a:cxnLst/>
              <a:rect l="l" t="t" r="r" b="b"/>
              <a:pathLst>
                <a:path w="59" h="16" extrusionOk="0">
                  <a:moveTo>
                    <a:pt x="1" y="1"/>
                  </a:moveTo>
                  <a:lnTo>
                    <a:pt x="15" y="1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18"/>
            <p:cNvSpPr/>
            <p:nvPr/>
          </p:nvSpPr>
          <p:spPr>
            <a:xfrm>
              <a:off x="6208756" y="586721"/>
              <a:ext cx="1043" cy="1043"/>
            </a:xfrm>
            <a:custGeom>
              <a:avLst/>
              <a:gdLst/>
              <a:ahLst/>
              <a:cxnLst/>
              <a:rect l="l" t="t" r="r" b="b"/>
              <a:pathLst>
                <a:path w="16" h="16" extrusionOk="0">
                  <a:moveTo>
                    <a:pt x="15" y="1"/>
                  </a:moveTo>
                  <a:lnTo>
                    <a:pt x="1" y="15"/>
                  </a:lnTo>
                  <a:lnTo>
                    <a:pt x="1" y="15"/>
                  </a:lnTo>
                  <a:cubicBezTo>
                    <a:pt x="1" y="15"/>
                    <a:pt x="15"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18"/>
            <p:cNvSpPr/>
            <p:nvPr/>
          </p:nvSpPr>
          <p:spPr>
            <a:xfrm>
              <a:off x="6195720" y="592326"/>
              <a:ext cx="7495" cy="2868"/>
            </a:xfrm>
            <a:custGeom>
              <a:avLst/>
              <a:gdLst/>
              <a:ahLst/>
              <a:cxnLst/>
              <a:rect l="l" t="t" r="r" b="b"/>
              <a:pathLst>
                <a:path w="115" h="44" extrusionOk="0">
                  <a:moveTo>
                    <a:pt x="29" y="1"/>
                  </a:moveTo>
                  <a:cubicBezTo>
                    <a:pt x="14" y="15"/>
                    <a:pt x="0" y="30"/>
                    <a:pt x="0" y="44"/>
                  </a:cubicBezTo>
                  <a:lnTo>
                    <a:pt x="57" y="44"/>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18"/>
            <p:cNvSpPr/>
            <p:nvPr/>
          </p:nvSpPr>
          <p:spPr>
            <a:xfrm>
              <a:off x="7032730" y="220554"/>
              <a:ext cx="978" cy="978"/>
            </a:xfrm>
            <a:custGeom>
              <a:avLst/>
              <a:gdLst/>
              <a:ahLst/>
              <a:cxnLst/>
              <a:rect l="l" t="t" r="r" b="b"/>
              <a:pathLst>
                <a:path w="15" h="15" extrusionOk="0">
                  <a:moveTo>
                    <a:pt x="15" y="0"/>
                  </a:moveTo>
                  <a:cubicBezTo>
                    <a:pt x="15" y="0"/>
                    <a:pt x="0" y="15"/>
                    <a:pt x="0" y="15"/>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18"/>
            <p:cNvSpPr/>
            <p:nvPr/>
          </p:nvSpPr>
          <p:spPr>
            <a:xfrm>
              <a:off x="7539028" y="2926"/>
              <a:ext cx="866013" cy="1405944"/>
            </a:xfrm>
            <a:custGeom>
              <a:avLst/>
              <a:gdLst/>
              <a:ahLst/>
              <a:cxnLst/>
              <a:rect l="l" t="t" r="r" b="b"/>
              <a:pathLst>
                <a:path w="13287" h="21571" extrusionOk="0">
                  <a:moveTo>
                    <a:pt x="12384" y="0"/>
                  </a:moveTo>
                  <a:cubicBezTo>
                    <a:pt x="12742" y="2766"/>
                    <a:pt x="12757" y="5547"/>
                    <a:pt x="11725" y="8155"/>
                  </a:cubicBezTo>
                  <a:cubicBezTo>
                    <a:pt x="11624" y="8413"/>
                    <a:pt x="11510" y="8657"/>
                    <a:pt x="11381" y="8886"/>
                  </a:cubicBezTo>
                  <a:cubicBezTo>
                    <a:pt x="11424" y="8958"/>
                    <a:pt x="11467" y="9015"/>
                    <a:pt x="11495" y="9087"/>
                  </a:cubicBezTo>
                  <a:cubicBezTo>
                    <a:pt x="11500" y="9086"/>
                    <a:pt x="11505" y="9086"/>
                    <a:pt x="11510" y="9086"/>
                  </a:cubicBezTo>
                  <a:cubicBezTo>
                    <a:pt x="11629" y="9086"/>
                    <a:pt x="11677" y="9247"/>
                    <a:pt x="11567" y="9316"/>
                  </a:cubicBezTo>
                  <a:cubicBezTo>
                    <a:pt x="11395" y="9402"/>
                    <a:pt x="11209" y="9488"/>
                    <a:pt x="11022" y="9560"/>
                  </a:cubicBezTo>
                  <a:cubicBezTo>
                    <a:pt x="9403" y="12226"/>
                    <a:pt x="6550" y="14204"/>
                    <a:pt x="3670" y="15794"/>
                  </a:cubicBezTo>
                  <a:cubicBezTo>
                    <a:pt x="3670" y="15809"/>
                    <a:pt x="3670" y="15809"/>
                    <a:pt x="3670" y="15823"/>
                  </a:cubicBezTo>
                  <a:lnTo>
                    <a:pt x="3684" y="15823"/>
                  </a:lnTo>
                  <a:cubicBezTo>
                    <a:pt x="3837" y="15837"/>
                    <a:pt x="3801" y="16082"/>
                    <a:pt x="3653" y="16082"/>
                  </a:cubicBezTo>
                  <a:cubicBezTo>
                    <a:pt x="3649" y="16082"/>
                    <a:pt x="3645" y="16082"/>
                    <a:pt x="3641" y="16081"/>
                  </a:cubicBezTo>
                  <a:lnTo>
                    <a:pt x="3584" y="16081"/>
                  </a:lnTo>
                  <a:lnTo>
                    <a:pt x="3584" y="16067"/>
                  </a:lnTo>
                  <a:cubicBezTo>
                    <a:pt x="3469" y="16067"/>
                    <a:pt x="3340" y="16052"/>
                    <a:pt x="3225" y="16038"/>
                  </a:cubicBezTo>
                  <a:cubicBezTo>
                    <a:pt x="2179" y="16597"/>
                    <a:pt x="1133" y="17113"/>
                    <a:pt x="158" y="17586"/>
                  </a:cubicBezTo>
                  <a:cubicBezTo>
                    <a:pt x="201" y="17629"/>
                    <a:pt x="215" y="17686"/>
                    <a:pt x="172" y="17729"/>
                  </a:cubicBezTo>
                  <a:lnTo>
                    <a:pt x="158" y="17772"/>
                  </a:lnTo>
                  <a:lnTo>
                    <a:pt x="144" y="17772"/>
                  </a:lnTo>
                  <a:cubicBezTo>
                    <a:pt x="101" y="17830"/>
                    <a:pt x="43" y="17887"/>
                    <a:pt x="0" y="17944"/>
                  </a:cubicBezTo>
                  <a:cubicBezTo>
                    <a:pt x="2064" y="17113"/>
                    <a:pt x="4057" y="16110"/>
                    <a:pt x="5949" y="14935"/>
                  </a:cubicBezTo>
                  <a:cubicBezTo>
                    <a:pt x="6049" y="15594"/>
                    <a:pt x="6106" y="16267"/>
                    <a:pt x="6121" y="16941"/>
                  </a:cubicBezTo>
                  <a:cubicBezTo>
                    <a:pt x="4745" y="18518"/>
                    <a:pt x="2924" y="19750"/>
                    <a:pt x="1720" y="21484"/>
                  </a:cubicBezTo>
                  <a:cubicBezTo>
                    <a:pt x="1763" y="21499"/>
                    <a:pt x="1778" y="21527"/>
                    <a:pt x="1792" y="21570"/>
                  </a:cubicBezTo>
                  <a:cubicBezTo>
                    <a:pt x="2638" y="20840"/>
                    <a:pt x="3383" y="19937"/>
                    <a:pt x="4157" y="19134"/>
                  </a:cubicBezTo>
                  <a:cubicBezTo>
                    <a:pt x="4802" y="18475"/>
                    <a:pt x="5504" y="17887"/>
                    <a:pt x="6121" y="17199"/>
                  </a:cubicBezTo>
                  <a:lnTo>
                    <a:pt x="6121" y="17199"/>
                  </a:lnTo>
                  <a:cubicBezTo>
                    <a:pt x="6121" y="17744"/>
                    <a:pt x="6078" y="18303"/>
                    <a:pt x="5992" y="18847"/>
                  </a:cubicBezTo>
                  <a:lnTo>
                    <a:pt x="6006" y="18833"/>
                  </a:lnTo>
                  <a:lnTo>
                    <a:pt x="6035" y="18804"/>
                  </a:lnTo>
                  <a:cubicBezTo>
                    <a:pt x="6061" y="18784"/>
                    <a:pt x="6091" y="18774"/>
                    <a:pt x="6119" y="18774"/>
                  </a:cubicBezTo>
                  <a:cubicBezTo>
                    <a:pt x="6152" y="18774"/>
                    <a:pt x="6183" y="18788"/>
                    <a:pt x="6207" y="18819"/>
                  </a:cubicBezTo>
                  <a:cubicBezTo>
                    <a:pt x="6651" y="17629"/>
                    <a:pt x="6422" y="16009"/>
                    <a:pt x="6164" y="14777"/>
                  </a:cubicBezTo>
                  <a:cubicBezTo>
                    <a:pt x="7654" y="13831"/>
                    <a:pt x="9016" y="12684"/>
                    <a:pt x="10191" y="11366"/>
                  </a:cubicBezTo>
                  <a:lnTo>
                    <a:pt x="10191" y="11366"/>
                  </a:lnTo>
                  <a:cubicBezTo>
                    <a:pt x="10162" y="11853"/>
                    <a:pt x="10177" y="12340"/>
                    <a:pt x="10234" y="12813"/>
                  </a:cubicBezTo>
                  <a:cubicBezTo>
                    <a:pt x="10248" y="12799"/>
                    <a:pt x="10248" y="12799"/>
                    <a:pt x="10263" y="12785"/>
                  </a:cubicBezTo>
                  <a:cubicBezTo>
                    <a:pt x="10282" y="12760"/>
                    <a:pt x="10309" y="12748"/>
                    <a:pt x="10336" y="12748"/>
                  </a:cubicBezTo>
                  <a:cubicBezTo>
                    <a:pt x="10370" y="12748"/>
                    <a:pt x="10404" y="12767"/>
                    <a:pt x="10420" y="12799"/>
                  </a:cubicBezTo>
                  <a:cubicBezTo>
                    <a:pt x="10406" y="12226"/>
                    <a:pt x="10435" y="11638"/>
                    <a:pt x="10449" y="11065"/>
                  </a:cubicBezTo>
                  <a:cubicBezTo>
                    <a:pt x="11022" y="10377"/>
                    <a:pt x="11524" y="9617"/>
                    <a:pt x="11911" y="8815"/>
                  </a:cubicBezTo>
                  <a:cubicBezTo>
                    <a:pt x="13230" y="6048"/>
                    <a:pt x="13287" y="3010"/>
                    <a:pt x="12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18"/>
            <p:cNvSpPr/>
            <p:nvPr/>
          </p:nvSpPr>
          <p:spPr>
            <a:xfrm>
              <a:off x="6081725" y="833352"/>
              <a:ext cx="8473" cy="3780"/>
            </a:xfrm>
            <a:custGeom>
              <a:avLst/>
              <a:gdLst/>
              <a:ahLst/>
              <a:cxnLst/>
              <a:rect l="l" t="t" r="r" b="b"/>
              <a:pathLst>
                <a:path w="130" h="58" extrusionOk="0">
                  <a:moveTo>
                    <a:pt x="44" y="1"/>
                  </a:moveTo>
                  <a:cubicBezTo>
                    <a:pt x="29" y="15"/>
                    <a:pt x="15" y="29"/>
                    <a:pt x="1" y="44"/>
                  </a:cubicBezTo>
                  <a:cubicBezTo>
                    <a:pt x="44" y="44"/>
                    <a:pt x="72" y="58"/>
                    <a:pt x="115" y="58"/>
                  </a:cubicBezTo>
                  <a:lnTo>
                    <a:pt x="130" y="29"/>
                  </a:lnTo>
                  <a:cubicBezTo>
                    <a:pt x="101" y="29"/>
                    <a:pt x="72" y="15"/>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18"/>
            <p:cNvSpPr/>
            <p:nvPr/>
          </p:nvSpPr>
          <p:spPr>
            <a:xfrm>
              <a:off x="7040160" y="215861"/>
              <a:ext cx="4758" cy="2868"/>
            </a:xfrm>
            <a:custGeom>
              <a:avLst/>
              <a:gdLst/>
              <a:ahLst/>
              <a:cxnLst/>
              <a:rect l="l" t="t" r="r" b="b"/>
              <a:pathLst>
                <a:path w="73" h="44" extrusionOk="0">
                  <a:moveTo>
                    <a:pt x="73" y="1"/>
                  </a:moveTo>
                  <a:lnTo>
                    <a:pt x="15" y="15"/>
                  </a:lnTo>
                  <a:lnTo>
                    <a:pt x="1" y="44"/>
                  </a:lnTo>
                  <a:cubicBezTo>
                    <a:pt x="15" y="29"/>
                    <a:pt x="30" y="29"/>
                    <a:pt x="58" y="15"/>
                  </a:cubicBezTo>
                  <a:cubicBezTo>
                    <a:pt x="58" y="15"/>
                    <a:pt x="72"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18"/>
            <p:cNvSpPr/>
            <p:nvPr/>
          </p:nvSpPr>
          <p:spPr>
            <a:xfrm>
              <a:off x="7937002" y="1240647"/>
              <a:ext cx="1890" cy="1955"/>
            </a:xfrm>
            <a:custGeom>
              <a:avLst/>
              <a:gdLst/>
              <a:ahLst/>
              <a:cxnLst/>
              <a:rect l="l" t="t" r="r" b="b"/>
              <a:pathLst>
                <a:path w="29" h="30" extrusionOk="0">
                  <a:moveTo>
                    <a:pt x="29" y="1"/>
                  </a:moveTo>
                  <a:lnTo>
                    <a:pt x="0" y="15"/>
                  </a:lnTo>
                  <a:lnTo>
                    <a:pt x="0" y="29"/>
                  </a:lnTo>
                  <a:cubicBezTo>
                    <a:pt x="15" y="15"/>
                    <a:pt x="29" y="1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18"/>
            <p:cNvSpPr/>
            <p:nvPr/>
          </p:nvSpPr>
          <p:spPr>
            <a:xfrm>
              <a:off x="7749226" y="1032339"/>
              <a:ext cx="39954" cy="18771"/>
            </a:xfrm>
            <a:custGeom>
              <a:avLst/>
              <a:gdLst/>
              <a:ahLst/>
              <a:cxnLst/>
              <a:rect l="l" t="t" r="r" b="b"/>
              <a:pathLst>
                <a:path w="613" h="288" extrusionOk="0">
                  <a:moveTo>
                    <a:pt x="445" y="0"/>
                  </a:moveTo>
                  <a:cubicBezTo>
                    <a:pt x="301" y="86"/>
                    <a:pt x="144" y="158"/>
                    <a:pt x="0" y="244"/>
                  </a:cubicBezTo>
                  <a:cubicBezTo>
                    <a:pt x="115" y="258"/>
                    <a:pt x="244" y="273"/>
                    <a:pt x="359" y="273"/>
                  </a:cubicBezTo>
                  <a:lnTo>
                    <a:pt x="359" y="287"/>
                  </a:lnTo>
                  <a:lnTo>
                    <a:pt x="416" y="287"/>
                  </a:lnTo>
                  <a:cubicBezTo>
                    <a:pt x="420" y="288"/>
                    <a:pt x="424" y="288"/>
                    <a:pt x="428" y="288"/>
                  </a:cubicBezTo>
                  <a:cubicBezTo>
                    <a:pt x="576" y="288"/>
                    <a:pt x="612" y="43"/>
                    <a:pt x="459" y="29"/>
                  </a:cubicBezTo>
                  <a:lnTo>
                    <a:pt x="445" y="29"/>
                  </a:lnTo>
                  <a:cubicBezTo>
                    <a:pt x="445" y="29"/>
                    <a:pt x="445" y="15"/>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18"/>
            <p:cNvSpPr/>
            <p:nvPr/>
          </p:nvSpPr>
          <p:spPr>
            <a:xfrm>
              <a:off x="8257415" y="582093"/>
              <a:ext cx="42756" cy="43930"/>
            </a:xfrm>
            <a:custGeom>
              <a:avLst/>
              <a:gdLst/>
              <a:ahLst/>
              <a:cxnLst/>
              <a:rect l="l" t="t" r="r" b="b"/>
              <a:pathLst>
                <a:path w="656" h="674" extrusionOk="0">
                  <a:moveTo>
                    <a:pt x="359" y="0"/>
                  </a:moveTo>
                  <a:cubicBezTo>
                    <a:pt x="244" y="230"/>
                    <a:pt x="129" y="459"/>
                    <a:pt x="0" y="674"/>
                  </a:cubicBezTo>
                  <a:cubicBezTo>
                    <a:pt x="187" y="602"/>
                    <a:pt x="373" y="516"/>
                    <a:pt x="545" y="430"/>
                  </a:cubicBezTo>
                  <a:cubicBezTo>
                    <a:pt x="655" y="375"/>
                    <a:pt x="620" y="200"/>
                    <a:pt x="489" y="200"/>
                  </a:cubicBezTo>
                  <a:cubicBezTo>
                    <a:pt x="484" y="200"/>
                    <a:pt x="479" y="200"/>
                    <a:pt x="473" y="201"/>
                  </a:cubicBezTo>
                  <a:cubicBezTo>
                    <a:pt x="445" y="129"/>
                    <a:pt x="402" y="72"/>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18"/>
            <p:cNvSpPr/>
            <p:nvPr/>
          </p:nvSpPr>
          <p:spPr>
            <a:xfrm>
              <a:off x="7520323" y="1149137"/>
              <a:ext cx="32784" cy="26658"/>
            </a:xfrm>
            <a:custGeom>
              <a:avLst/>
              <a:gdLst/>
              <a:ahLst/>
              <a:cxnLst/>
              <a:rect l="l" t="t" r="r" b="b"/>
              <a:pathLst>
                <a:path w="503" h="409" extrusionOk="0">
                  <a:moveTo>
                    <a:pt x="445" y="0"/>
                  </a:moveTo>
                  <a:lnTo>
                    <a:pt x="58" y="186"/>
                  </a:lnTo>
                  <a:cubicBezTo>
                    <a:pt x="29" y="201"/>
                    <a:pt x="1" y="244"/>
                    <a:pt x="1" y="287"/>
                  </a:cubicBezTo>
                  <a:lnTo>
                    <a:pt x="15" y="272"/>
                  </a:lnTo>
                  <a:lnTo>
                    <a:pt x="15" y="287"/>
                  </a:lnTo>
                  <a:lnTo>
                    <a:pt x="1" y="301"/>
                  </a:lnTo>
                  <a:cubicBezTo>
                    <a:pt x="1" y="360"/>
                    <a:pt x="59" y="409"/>
                    <a:pt x="127" y="409"/>
                  </a:cubicBezTo>
                  <a:cubicBezTo>
                    <a:pt x="142" y="409"/>
                    <a:pt x="157" y="407"/>
                    <a:pt x="173" y="401"/>
                  </a:cubicBezTo>
                  <a:cubicBezTo>
                    <a:pt x="201" y="387"/>
                    <a:pt x="244" y="373"/>
                    <a:pt x="287" y="358"/>
                  </a:cubicBezTo>
                  <a:cubicBezTo>
                    <a:pt x="330" y="301"/>
                    <a:pt x="388" y="244"/>
                    <a:pt x="431" y="186"/>
                  </a:cubicBezTo>
                  <a:lnTo>
                    <a:pt x="445" y="186"/>
                  </a:lnTo>
                  <a:lnTo>
                    <a:pt x="459" y="143"/>
                  </a:lnTo>
                  <a:cubicBezTo>
                    <a:pt x="502" y="100"/>
                    <a:pt x="488" y="43"/>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18"/>
            <p:cNvSpPr/>
            <p:nvPr/>
          </p:nvSpPr>
          <p:spPr>
            <a:xfrm>
              <a:off x="7927943" y="1226503"/>
              <a:ext cx="15643" cy="17402"/>
            </a:xfrm>
            <a:custGeom>
              <a:avLst/>
              <a:gdLst/>
              <a:ahLst/>
              <a:cxnLst/>
              <a:rect l="l" t="t" r="r" b="b"/>
              <a:pathLst>
                <a:path w="240" h="267" extrusionOk="0">
                  <a:moveTo>
                    <a:pt x="152" y="1"/>
                  </a:moveTo>
                  <a:cubicBezTo>
                    <a:pt x="124" y="1"/>
                    <a:pt x="94" y="11"/>
                    <a:pt x="68" y="31"/>
                  </a:cubicBezTo>
                  <a:lnTo>
                    <a:pt x="39" y="60"/>
                  </a:lnTo>
                  <a:lnTo>
                    <a:pt x="25" y="74"/>
                  </a:lnTo>
                  <a:cubicBezTo>
                    <a:pt x="10" y="103"/>
                    <a:pt x="10" y="146"/>
                    <a:pt x="10" y="175"/>
                  </a:cubicBezTo>
                  <a:cubicBezTo>
                    <a:pt x="0" y="234"/>
                    <a:pt x="45" y="266"/>
                    <a:pt x="88" y="266"/>
                  </a:cubicBezTo>
                  <a:cubicBezTo>
                    <a:pt x="107" y="266"/>
                    <a:pt x="126" y="260"/>
                    <a:pt x="139" y="246"/>
                  </a:cubicBezTo>
                  <a:lnTo>
                    <a:pt x="139" y="232"/>
                  </a:lnTo>
                  <a:lnTo>
                    <a:pt x="168" y="218"/>
                  </a:lnTo>
                  <a:lnTo>
                    <a:pt x="182" y="218"/>
                  </a:lnTo>
                  <a:cubicBezTo>
                    <a:pt x="197" y="160"/>
                    <a:pt x="211" y="103"/>
                    <a:pt x="240" y="46"/>
                  </a:cubicBezTo>
                  <a:cubicBezTo>
                    <a:pt x="216" y="15"/>
                    <a:pt x="18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18"/>
            <p:cNvSpPr/>
            <p:nvPr/>
          </p:nvSpPr>
          <p:spPr>
            <a:xfrm>
              <a:off x="6072795" y="829507"/>
              <a:ext cx="31416" cy="25680"/>
            </a:xfrm>
            <a:custGeom>
              <a:avLst/>
              <a:gdLst/>
              <a:ahLst/>
              <a:cxnLst/>
              <a:rect l="l" t="t" r="r" b="b"/>
              <a:pathLst>
                <a:path w="482" h="394" extrusionOk="0">
                  <a:moveTo>
                    <a:pt x="384" y="0"/>
                  </a:moveTo>
                  <a:cubicBezTo>
                    <a:pt x="357" y="0"/>
                    <a:pt x="331" y="10"/>
                    <a:pt x="310" y="31"/>
                  </a:cubicBezTo>
                  <a:lnTo>
                    <a:pt x="310" y="45"/>
                  </a:lnTo>
                  <a:cubicBezTo>
                    <a:pt x="281" y="31"/>
                    <a:pt x="252" y="17"/>
                    <a:pt x="224" y="2"/>
                  </a:cubicBezTo>
                  <a:cubicBezTo>
                    <a:pt x="209" y="17"/>
                    <a:pt x="195" y="45"/>
                    <a:pt x="181" y="60"/>
                  </a:cubicBezTo>
                  <a:cubicBezTo>
                    <a:pt x="209" y="74"/>
                    <a:pt x="238" y="88"/>
                    <a:pt x="267" y="88"/>
                  </a:cubicBezTo>
                  <a:lnTo>
                    <a:pt x="252" y="117"/>
                  </a:lnTo>
                  <a:cubicBezTo>
                    <a:pt x="209" y="117"/>
                    <a:pt x="181" y="103"/>
                    <a:pt x="138" y="103"/>
                  </a:cubicBezTo>
                  <a:cubicBezTo>
                    <a:pt x="123" y="131"/>
                    <a:pt x="109" y="146"/>
                    <a:pt x="80" y="174"/>
                  </a:cubicBezTo>
                  <a:lnTo>
                    <a:pt x="195" y="174"/>
                  </a:lnTo>
                  <a:lnTo>
                    <a:pt x="152" y="232"/>
                  </a:lnTo>
                  <a:cubicBezTo>
                    <a:pt x="109" y="246"/>
                    <a:pt x="66" y="260"/>
                    <a:pt x="23" y="275"/>
                  </a:cubicBezTo>
                  <a:cubicBezTo>
                    <a:pt x="1" y="330"/>
                    <a:pt x="64" y="394"/>
                    <a:pt x="127" y="394"/>
                  </a:cubicBezTo>
                  <a:cubicBezTo>
                    <a:pt x="145" y="394"/>
                    <a:pt x="164" y="388"/>
                    <a:pt x="181" y="375"/>
                  </a:cubicBezTo>
                  <a:cubicBezTo>
                    <a:pt x="281" y="275"/>
                    <a:pt x="381" y="174"/>
                    <a:pt x="482" y="74"/>
                  </a:cubicBezTo>
                  <a:cubicBezTo>
                    <a:pt x="472" y="29"/>
                    <a:pt x="429"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18"/>
            <p:cNvSpPr/>
            <p:nvPr/>
          </p:nvSpPr>
          <p:spPr>
            <a:xfrm>
              <a:off x="7640836" y="1403199"/>
              <a:ext cx="15056" cy="17793"/>
            </a:xfrm>
            <a:custGeom>
              <a:avLst/>
              <a:gdLst/>
              <a:ahLst/>
              <a:cxnLst/>
              <a:rect l="l" t="t" r="r" b="b"/>
              <a:pathLst>
                <a:path w="231" h="273" extrusionOk="0">
                  <a:moveTo>
                    <a:pt x="158" y="0"/>
                  </a:moveTo>
                  <a:cubicBezTo>
                    <a:pt x="115" y="86"/>
                    <a:pt x="44" y="158"/>
                    <a:pt x="1" y="244"/>
                  </a:cubicBezTo>
                  <a:lnTo>
                    <a:pt x="29" y="273"/>
                  </a:lnTo>
                  <a:cubicBezTo>
                    <a:pt x="101" y="215"/>
                    <a:pt x="158" y="144"/>
                    <a:pt x="230" y="86"/>
                  </a:cubicBezTo>
                  <a:cubicBezTo>
                    <a:pt x="216" y="43"/>
                    <a:pt x="201" y="15"/>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18"/>
            <p:cNvSpPr/>
            <p:nvPr/>
          </p:nvSpPr>
          <p:spPr>
            <a:xfrm>
              <a:off x="6194938" y="585808"/>
              <a:ext cx="27896" cy="16360"/>
            </a:xfrm>
            <a:custGeom>
              <a:avLst/>
              <a:gdLst/>
              <a:ahLst/>
              <a:cxnLst/>
              <a:rect l="l" t="t" r="r" b="b"/>
              <a:pathLst>
                <a:path w="428" h="251" extrusionOk="0">
                  <a:moveTo>
                    <a:pt x="284" y="1"/>
                  </a:moveTo>
                  <a:cubicBezTo>
                    <a:pt x="256" y="15"/>
                    <a:pt x="241" y="15"/>
                    <a:pt x="227" y="15"/>
                  </a:cubicBezTo>
                  <a:cubicBezTo>
                    <a:pt x="227" y="15"/>
                    <a:pt x="213" y="29"/>
                    <a:pt x="213" y="29"/>
                  </a:cubicBezTo>
                  <a:cubicBezTo>
                    <a:pt x="170" y="29"/>
                    <a:pt x="112" y="44"/>
                    <a:pt x="69" y="58"/>
                  </a:cubicBezTo>
                  <a:cubicBezTo>
                    <a:pt x="55" y="72"/>
                    <a:pt x="41" y="72"/>
                    <a:pt x="41" y="101"/>
                  </a:cubicBezTo>
                  <a:lnTo>
                    <a:pt x="112" y="101"/>
                  </a:lnTo>
                  <a:lnTo>
                    <a:pt x="69" y="144"/>
                  </a:lnTo>
                  <a:lnTo>
                    <a:pt x="12" y="144"/>
                  </a:lnTo>
                  <a:cubicBezTo>
                    <a:pt x="0" y="192"/>
                    <a:pt x="29" y="251"/>
                    <a:pt x="81" y="251"/>
                  </a:cubicBezTo>
                  <a:cubicBezTo>
                    <a:pt x="91" y="251"/>
                    <a:pt x="101" y="249"/>
                    <a:pt x="112" y="244"/>
                  </a:cubicBezTo>
                  <a:cubicBezTo>
                    <a:pt x="184" y="230"/>
                    <a:pt x="270" y="230"/>
                    <a:pt x="342" y="216"/>
                  </a:cubicBezTo>
                  <a:cubicBezTo>
                    <a:pt x="342" y="216"/>
                    <a:pt x="356" y="201"/>
                    <a:pt x="370" y="201"/>
                  </a:cubicBezTo>
                  <a:cubicBezTo>
                    <a:pt x="428" y="130"/>
                    <a:pt x="385"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18"/>
            <p:cNvSpPr/>
            <p:nvPr/>
          </p:nvSpPr>
          <p:spPr>
            <a:xfrm>
              <a:off x="6268589" y="777300"/>
              <a:ext cx="7495" cy="24507"/>
            </a:xfrm>
            <a:custGeom>
              <a:avLst/>
              <a:gdLst/>
              <a:ahLst/>
              <a:cxnLst/>
              <a:rect l="l" t="t" r="r" b="b"/>
              <a:pathLst>
                <a:path w="115" h="376" extrusionOk="0">
                  <a:moveTo>
                    <a:pt x="115" y="1"/>
                  </a:moveTo>
                  <a:lnTo>
                    <a:pt x="115" y="1"/>
                  </a:lnTo>
                  <a:cubicBezTo>
                    <a:pt x="72" y="44"/>
                    <a:pt x="43" y="101"/>
                    <a:pt x="0" y="144"/>
                  </a:cubicBezTo>
                  <a:cubicBezTo>
                    <a:pt x="14" y="216"/>
                    <a:pt x="14" y="273"/>
                    <a:pt x="29" y="345"/>
                  </a:cubicBezTo>
                  <a:cubicBezTo>
                    <a:pt x="29" y="365"/>
                    <a:pt x="47" y="375"/>
                    <a:pt x="67" y="375"/>
                  </a:cubicBezTo>
                  <a:cubicBezTo>
                    <a:pt x="90" y="375"/>
                    <a:pt x="115" y="361"/>
                    <a:pt x="115" y="330"/>
                  </a:cubicBezTo>
                  <a:cubicBezTo>
                    <a:pt x="100" y="230"/>
                    <a:pt x="100" y="115"/>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18"/>
            <p:cNvSpPr/>
            <p:nvPr/>
          </p:nvSpPr>
          <p:spPr>
            <a:xfrm>
              <a:off x="8205990" y="833809"/>
              <a:ext cx="12710" cy="18119"/>
            </a:xfrm>
            <a:custGeom>
              <a:avLst/>
              <a:gdLst/>
              <a:ahLst/>
              <a:cxnLst/>
              <a:rect l="l" t="t" r="r" b="b"/>
              <a:pathLst>
                <a:path w="195" h="278" extrusionOk="0">
                  <a:moveTo>
                    <a:pt x="103" y="0"/>
                  </a:moveTo>
                  <a:cubicBezTo>
                    <a:pt x="76" y="0"/>
                    <a:pt x="49" y="12"/>
                    <a:pt x="30" y="37"/>
                  </a:cubicBezTo>
                  <a:cubicBezTo>
                    <a:pt x="15" y="51"/>
                    <a:pt x="15" y="51"/>
                    <a:pt x="1" y="65"/>
                  </a:cubicBezTo>
                  <a:cubicBezTo>
                    <a:pt x="15" y="108"/>
                    <a:pt x="15" y="166"/>
                    <a:pt x="15" y="209"/>
                  </a:cubicBezTo>
                  <a:cubicBezTo>
                    <a:pt x="22" y="255"/>
                    <a:pt x="63" y="277"/>
                    <a:pt x="103" y="277"/>
                  </a:cubicBezTo>
                  <a:cubicBezTo>
                    <a:pt x="149" y="277"/>
                    <a:pt x="195" y="248"/>
                    <a:pt x="187" y="194"/>
                  </a:cubicBezTo>
                  <a:cubicBezTo>
                    <a:pt x="187" y="151"/>
                    <a:pt x="187" y="108"/>
                    <a:pt x="187" y="51"/>
                  </a:cubicBezTo>
                  <a:cubicBezTo>
                    <a:pt x="171" y="19"/>
                    <a:pt x="137"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18"/>
            <p:cNvSpPr/>
            <p:nvPr/>
          </p:nvSpPr>
          <p:spPr>
            <a:xfrm>
              <a:off x="6961686" y="195460"/>
              <a:ext cx="104023" cy="55075"/>
            </a:xfrm>
            <a:custGeom>
              <a:avLst/>
              <a:gdLst/>
              <a:ahLst/>
              <a:cxnLst/>
              <a:rect l="l" t="t" r="r" b="b"/>
              <a:pathLst>
                <a:path w="1596" h="845" extrusionOk="0">
                  <a:moveTo>
                    <a:pt x="1468" y="1"/>
                  </a:moveTo>
                  <a:cubicBezTo>
                    <a:pt x="1453" y="1"/>
                    <a:pt x="1437" y="4"/>
                    <a:pt x="1420" y="13"/>
                  </a:cubicBezTo>
                  <a:cubicBezTo>
                    <a:pt x="918" y="228"/>
                    <a:pt x="445" y="514"/>
                    <a:pt x="1" y="844"/>
                  </a:cubicBezTo>
                  <a:cubicBezTo>
                    <a:pt x="359" y="701"/>
                    <a:pt x="703" y="543"/>
                    <a:pt x="1076" y="400"/>
                  </a:cubicBezTo>
                  <a:lnTo>
                    <a:pt x="1090" y="400"/>
                  </a:lnTo>
                  <a:cubicBezTo>
                    <a:pt x="1090" y="400"/>
                    <a:pt x="1105" y="385"/>
                    <a:pt x="1105" y="385"/>
                  </a:cubicBezTo>
                  <a:lnTo>
                    <a:pt x="1105" y="400"/>
                  </a:lnTo>
                  <a:cubicBezTo>
                    <a:pt x="1133" y="385"/>
                    <a:pt x="1162" y="371"/>
                    <a:pt x="1205" y="357"/>
                  </a:cubicBezTo>
                  <a:lnTo>
                    <a:pt x="1219" y="328"/>
                  </a:lnTo>
                  <a:lnTo>
                    <a:pt x="1277" y="314"/>
                  </a:lnTo>
                  <a:lnTo>
                    <a:pt x="1277" y="314"/>
                  </a:lnTo>
                  <a:cubicBezTo>
                    <a:pt x="1276" y="314"/>
                    <a:pt x="1262" y="328"/>
                    <a:pt x="1262" y="328"/>
                  </a:cubicBezTo>
                  <a:cubicBezTo>
                    <a:pt x="1362" y="299"/>
                    <a:pt x="1448" y="256"/>
                    <a:pt x="1549" y="228"/>
                  </a:cubicBezTo>
                  <a:cubicBezTo>
                    <a:pt x="1534" y="213"/>
                    <a:pt x="1534" y="199"/>
                    <a:pt x="1534" y="185"/>
                  </a:cubicBezTo>
                  <a:cubicBezTo>
                    <a:pt x="1595" y="124"/>
                    <a:pt x="1553"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0" name="Google Shape;1230;p18"/>
            <p:cNvSpPr/>
            <p:nvPr/>
          </p:nvSpPr>
          <p:spPr>
            <a:xfrm>
              <a:off x="7018716" y="25282"/>
              <a:ext cx="21509" cy="13166"/>
            </a:xfrm>
            <a:custGeom>
              <a:avLst/>
              <a:gdLst/>
              <a:ahLst/>
              <a:cxnLst/>
              <a:rect l="l" t="t" r="r" b="b"/>
              <a:pathLst>
                <a:path w="330" h="202" extrusionOk="0">
                  <a:moveTo>
                    <a:pt x="0" y="1"/>
                  </a:moveTo>
                  <a:lnTo>
                    <a:pt x="0" y="15"/>
                  </a:lnTo>
                  <a:cubicBezTo>
                    <a:pt x="15" y="30"/>
                    <a:pt x="29" y="44"/>
                    <a:pt x="29" y="44"/>
                  </a:cubicBezTo>
                  <a:lnTo>
                    <a:pt x="86" y="44"/>
                  </a:lnTo>
                  <a:lnTo>
                    <a:pt x="43" y="58"/>
                  </a:lnTo>
                  <a:cubicBezTo>
                    <a:pt x="58" y="73"/>
                    <a:pt x="72" y="87"/>
                    <a:pt x="86" y="101"/>
                  </a:cubicBezTo>
                  <a:cubicBezTo>
                    <a:pt x="101" y="101"/>
                    <a:pt x="129" y="87"/>
                    <a:pt x="144" y="87"/>
                  </a:cubicBezTo>
                  <a:lnTo>
                    <a:pt x="158" y="101"/>
                  </a:lnTo>
                  <a:cubicBezTo>
                    <a:pt x="144" y="116"/>
                    <a:pt x="129" y="116"/>
                    <a:pt x="115" y="130"/>
                  </a:cubicBezTo>
                  <a:cubicBezTo>
                    <a:pt x="144" y="159"/>
                    <a:pt x="172" y="173"/>
                    <a:pt x="201" y="202"/>
                  </a:cubicBezTo>
                  <a:cubicBezTo>
                    <a:pt x="215" y="173"/>
                    <a:pt x="230" y="159"/>
                    <a:pt x="244" y="144"/>
                  </a:cubicBezTo>
                  <a:cubicBezTo>
                    <a:pt x="287" y="144"/>
                    <a:pt x="330" y="101"/>
                    <a:pt x="330" y="58"/>
                  </a:cubicBezTo>
                  <a:cubicBezTo>
                    <a:pt x="230" y="30"/>
                    <a:pt x="11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31" name="Google Shape;1231;p18"/>
          <p:cNvSpPr/>
          <p:nvPr/>
        </p:nvSpPr>
        <p:spPr>
          <a:xfrm rot="10800000">
            <a:off x="1257050" y="6483405"/>
            <a:ext cx="151932" cy="264971"/>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2" name="Google Shape;1232;p18"/>
          <p:cNvSpPr/>
          <p:nvPr/>
        </p:nvSpPr>
        <p:spPr>
          <a:xfrm rot="10800000">
            <a:off x="254927" y="5742411"/>
            <a:ext cx="131604" cy="268608"/>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00159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1326"/>
        <p:cNvGrpSpPr/>
        <p:nvPr/>
      </p:nvGrpSpPr>
      <p:grpSpPr>
        <a:xfrm>
          <a:off x="0" y="0"/>
          <a:ext cx="0" cy="0"/>
          <a:chOff x="0" y="0"/>
          <a:chExt cx="0" cy="0"/>
        </a:xfrm>
      </p:grpSpPr>
      <p:sp>
        <p:nvSpPr>
          <p:cNvPr id="1327" name="Google Shape;1327;p20"/>
          <p:cNvSpPr txBox="1">
            <a:spLocks noGrp="1"/>
          </p:cNvSpPr>
          <p:nvPr>
            <p:ph type="title"/>
          </p:nvPr>
        </p:nvSpPr>
        <p:spPr>
          <a:xfrm>
            <a:off x="950967" y="719333"/>
            <a:ext cx="102900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328" name="Google Shape;1328;p20"/>
          <p:cNvSpPr txBox="1">
            <a:spLocks noGrp="1"/>
          </p:cNvSpPr>
          <p:nvPr>
            <p:ph type="subTitle" idx="1"/>
          </p:nvPr>
        </p:nvSpPr>
        <p:spPr>
          <a:xfrm>
            <a:off x="1830200" y="5159333"/>
            <a:ext cx="2337200" cy="81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329" name="Google Shape;1329;p20"/>
          <p:cNvSpPr txBox="1">
            <a:spLocks noGrp="1"/>
          </p:cNvSpPr>
          <p:nvPr>
            <p:ph type="subTitle" idx="2"/>
          </p:nvPr>
        </p:nvSpPr>
        <p:spPr>
          <a:xfrm>
            <a:off x="1828133" y="4681100"/>
            <a:ext cx="23372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1330" name="Google Shape;1330;p20"/>
          <p:cNvSpPr txBox="1">
            <a:spLocks noGrp="1"/>
          </p:cNvSpPr>
          <p:nvPr>
            <p:ph type="subTitle" idx="3"/>
          </p:nvPr>
        </p:nvSpPr>
        <p:spPr>
          <a:xfrm>
            <a:off x="4929467" y="5159333"/>
            <a:ext cx="2337200" cy="81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331" name="Google Shape;1331;p20"/>
          <p:cNvSpPr txBox="1">
            <a:spLocks noGrp="1"/>
          </p:cNvSpPr>
          <p:nvPr>
            <p:ph type="subTitle" idx="4"/>
          </p:nvPr>
        </p:nvSpPr>
        <p:spPr>
          <a:xfrm>
            <a:off x="4927400" y="4681100"/>
            <a:ext cx="23372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1332" name="Google Shape;1332;p20"/>
          <p:cNvSpPr txBox="1">
            <a:spLocks noGrp="1"/>
          </p:cNvSpPr>
          <p:nvPr>
            <p:ph type="subTitle" idx="5"/>
          </p:nvPr>
        </p:nvSpPr>
        <p:spPr>
          <a:xfrm>
            <a:off x="8028733" y="5159333"/>
            <a:ext cx="2337200" cy="81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333" name="Google Shape;1333;p20"/>
          <p:cNvSpPr txBox="1">
            <a:spLocks noGrp="1"/>
          </p:cNvSpPr>
          <p:nvPr>
            <p:ph type="subTitle" idx="6"/>
          </p:nvPr>
        </p:nvSpPr>
        <p:spPr>
          <a:xfrm>
            <a:off x="8026667" y="4681100"/>
            <a:ext cx="23372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1334" name="Google Shape;1334;p20"/>
          <p:cNvSpPr/>
          <p:nvPr/>
        </p:nvSpPr>
        <p:spPr>
          <a:xfrm>
            <a:off x="-9267" y="6666800"/>
            <a:ext cx="12201200" cy="243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35" name="Google Shape;1335;p20"/>
          <p:cNvGrpSpPr/>
          <p:nvPr/>
        </p:nvGrpSpPr>
        <p:grpSpPr>
          <a:xfrm>
            <a:off x="-12218" y="1583694"/>
            <a:ext cx="740977" cy="3690613"/>
            <a:chOff x="-1" y="1517549"/>
            <a:chExt cx="555733" cy="2767960"/>
          </a:xfrm>
        </p:grpSpPr>
        <p:sp>
          <p:nvSpPr>
            <p:cNvPr id="1336" name="Google Shape;1336;p20"/>
            <p:cNvSpPr/>
            <p:nvPr/>
          </p:nvSpPr>
          <p:spPr>
            <a:xfrm rot="3288713">
              <a:off x="12721" y="1859573"/>
              <a:ext cx="306293" cy="136841"/>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20"/>
            <p:cNvSpPr/>
            <p:nvPr/>
          </p:nvSpPr>
          <p:spPr>
            <a:xfrm rot="-9746410" flipH="1">
              <a:off x="259354" y="1661159"/>
              <a:ext cx="276005" cy="171374"/>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38" name="Google Shape;1338;p20"/>
            <p:cNvGrpSpPr/>
            <p:nvPr/>
          </p:nvGrpSpPr>
          <p:grpSpPr>
            <a:xfrm rot="5400000">
              <a:off x="-37512" y="2424792"/>
              <a:ext cx="406749" cy="318964"/>
              <a:chOff x="-74" y="4733519"/>
              <a:chExt cx="522209" cy="409506"/>
            </a:xfrm>
          </p:grpSpPr>
          <p:sp>
            <p:nvSpPr>
              <p:cNvPr id="1339" name="Google Shape;1339;p20"/>
              <p:cNvSpPr/>
              <p:nvPr/>
            </p:nvSpPr>
            <p:spPr>
              <a:xfrm>
                <a:off x="-74" y="4911472"/>
                <a:ext cx="191543" cy="231554"/>
              </a:xfrm>
              <a:custGeom>
                <a:avLst/>
                <a:gdLst/>
                <a:ahLst/>
                <a:cxnLst/>
                <a:rect l="l" t="t" r="r" b="b"/>
                <a:pathLst>
                  <a:path w="9723" h="11754" extrusionOk="0">
                    <a:moveTo>
                      <a:pt x="5652" y="0"/>
                    </a:moveTo>
                    <a:cubicBezTo>
                      <a:pt x="5521" y="0"/>
                      <a:pt x="5400" y="87"/>
                      <a:pt x="5415" y="258"/>
                    </a:cubicBezTo>
                    <a:cubicBezTo>
                      <a:pt x="5637" y="2601"/>
                      <a:pt x="5764" y="4786"/>
                      <a:pt x="5004" y="7035"/>
                    </a:cubicBezTo>
                    <a:cubicBezTo>
                      <a:pt x="4719" y="7827"/>
                      <a:pt x="4402" y="8523"/>
                      <a:pt x="4117" y="9252"/>
                    </a:cubicBezTo>
                    <a:cubicBezTo>
                      <a:pt x="4212" y="8492"/>
                      <a:pt x="4370" y="7763"/>
                      <a:pt x="4624" y="7067"/>
                    </a:cubicBezTo>
                    <a:cubicBezTo>
                      <a:pt x="4720" y="6850"/>
                      <a:pt x="4542" y="6652"/>
                      <a:pt x="4354" y="6652"/>
                    </a:cubicBezTo>
                    <a:cubicBezTo>
                      <a:pt x="4295" y="6652"/>
                      <a:pt x="4234" y="6672"/>
                      <a:pt x="4180" y="6718"/>
                    </a:cubicBezTo>
                    <a:cubicBezTo>
                      <a:pt x="2945" y="7858"/>
                      <a:pt x="1425" y="9220"/>
                      <a:pt x="0" y="10677"/>
                    </a:cubicBezTo>
                    <a:lnTo>
                      <a:pt x="0" y="11437"/>
                    </a:lnTo>
                    <a:cubicBezTo>
                      <a:pt x="1235" y="10138"/>
                      <a:pt x="2597" y="8935"/>
                      <a:pt x="3769" y="7890"/>
                    </a:cubicBezTo>
                    <a:lnTo>
                      <a:pt x="3769" y="7890"/>
                    </a:lnTo>
                    <a:cubicBezTo>
                      <a:pt x="3452" y="9157"/>
                      <a:pt x="3325" y="10455"/>
                      <a:pt x="3357" y="11754"/>
                    </a:cubicBezTo>
                    <a:lnTo>
                      <a:pt x="4054" y="11754"/>
                    </a:lnTo>
                    <a:cubicBezTo>
                      <a:pt x="4085" y="10582"/>
                      <a:pt x="4560" y="9473"/>
                      <a:pt x="5035" y="8365"/>
                    </a:cubicBezTo>
                    <a:cubicBezTo>
                      <a:pt x="5732" y="6845"/>
                      <a:pt x="6080" y="5166"/>
                      <a:pt x="6112" y="3488"/>
                    </a:cubicBezTo>
                    <a:cubicBezTo>
                      <a:pt x="6524" y="4533"/>
                      <a:pt x="6999" y="5578"/>
                      <a:pt x="7537" y="6560"/>
                    </a:cubicBezTo>
                    <a:cubicBezTo>
                      <a:pt x="8456" y="8302"/>
                      <a:pt x="9026" y="10012"/>
                      <a:pt x="9089" y="11722"/>
                    </a:cubicBezTo>
                    <a:lnTo>
                      <a:pt x="9722" y="11722"/>
                    </a:lnTo>
                    <a:cubicBezTo>
                      <a:pt x="9722" y="10835"/>
                      <a:pt x="9564" y="9948"/>
                      <a:pt x="9279" y="9093"/>
                    </a:cubicBezTo>
                    <a:cubicBezTo>
                      <a:pt x="8297" y="6022"/>
                      <a:pt x="6175" y="3583"/>
                      <a:pt x="5954" y="289"/>
                    </a:cubicBezTo>
                    <a:cubicBezTo>
                      <a:pt x="5938" y="95"/>
                      <a:pt x="5789" y="0"/>
                      <a:pt x="5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0"/>
              <p:cNvSpPr/>
              <p:nvPr/>
            </p:nvSpPr>
            <p:spPr>
              <a:xfrm>
                <a:off x="205182" y="4733519"/>
                <a:ext cx="316953" cy="409504"/>
              </a:xfrm>
              <a:custGeom>
                <a:avLst/>
                <a:gdLst/>
                <a:ahLst/>
                <a:cxnLst/>
                <a:rect l="l" t="t" r="r" b="b"/>
                <a:pathLst>
                  <a:path w="16089" h="20787" extrusionOk="0">
                    <a:moveTo>
                      <a:pt x="13745" y="1754"/>
                    </a:moveTo>
                    <a:cubicBezTo>
                      <a:pt x="13776" y="4667"/>
                      <a:pt x="14410" y="7517"/>
                      <a:pt x="14473" y="10463"/>
                    </a:cubicBezTo>
                    <a:cubicBezTo>
                      <a:pt x="14531" y="14343"/>
                      <a:pt x="10961" y="17014"/>
                      <a:pt x="7377" y="17014"/>
                    </a:cubicBezTo>
                    <a:cubicBezTo>
                      <a:pt x="7071" y="17014"/>
                      <a:pt x="6765" y="16995"/>
                      <a:pt x="6461" y="16955"/>
                    </a:cubicBezTo>
                    <a:cubicBezTo>
                      <a:pt x="8646" y="14168"/>
                      <a:pt x="10546" y="11128"/>
                      <a:pt x="12066" y="7897"/>
                    </a:cubicBezTo>
                    <a:cubicBezTo>
                      <a:pt x="12131" y="7768"/>
                      <a:pt x="12005" y="7653"/>
                      <a:pt x="11887" y="7653"/>
                    </a:cubicBezTo>
                    <a:cubicBezTo>
                      <a:pt x="11833" y="7653"/>
                      <a:pt x="11780" y="7678"/>
                      <a:pt x="11749" y="7739"/>
                    </a:cubicBezTo>
                    <a:cubicBezTo>
                      <a:pt x="9818" y="10874"/>
                      <a:pt x="8012" y="13914"/>
                      <a:pt x="5827" y="16828"/>
                    </a:cubicBezTo>
                    <a:cubicBezTo>
                      <a:pt x="4782" y="15625"/>
                      <a:pt x="4497" y="14516"/>
                      <a:pt x="4972" y="12869"/>
                    </a:cubicBezTo>
                    <a:cubicBezTo>
                      <a:pt x="5447" y="11508"/>
                      <a:pt x="6207" y="10209"/>
                      <a:pt x="7221" y="9164"/>
                    </a:cubicBezTo>
                    <a:cubicBezTo>
                      <a:pt x="9501" y="6536"/>
                      <a:pt x="12383" y="4889"/>
                      <a:pt x="13745" y="1754"/>
                    </a:cubicBezTo>
                    <a:close/>
                    <a:moveTo>
                      <a:pt x="13989" y="0"/>
                    </a:moveTo>
                    <a:cubicBezTo>
                      <a:pt x="13907" y="0"/>
                      <a:pt x="13832" y="42"/>
                      <a:pt x="13808" y="138"/>
                    </a:cubicBezTo>
                    <a:cubicBezTo>
                      <a:pt x="12636" y="5015"/>
                      <a:pt x="7822" y="6916"/>
                      <a:pt x="5416" y="10969"/>
                    </a:cubicBezTo>
                    <a:cubicBezTo>
                      <a:pt x="4434" y="12679"/>
                      <a:pt x="3547" y="15846"/>
                      <a:pt x="5701" y="16986"/>
                    </a:cubicBezTo>
                    <a:cubicBezTo>
                      <a:pt x="5352" y="17461"/>
                      <a:pt x="4972" y="17936"/>
                      <a:pt x="4592" y="18380"/>
                    </a:cubicBezTo>
                    <a:cubicBezTo>
                      <a:pt x="4434" y="18601"/>
                      <a:pt x="4244" y="18791"/>
                      <a:pt x="4054" y="19013"/>
                    </a:cubicBezTo>
                    <a:cubicBezTo>
                      <a:pt x="3389" y="19108"/>
                      <a:pt x="2724" y="19235"/>
                      <a:pt x="2059" y="19393"/>
                    </a:cubicBezTo>
                    <a:cubicBezTo>
                      <a:pt x="1267" y="19615"/>
                      <a:pt x="538" y="20090"/>
                      <a:pt x="0" y="20787"/>
                    </a:cubicBezTo>
                    <a:lnTo>
                      <a:pt x="507" y="20787"/>
                    </a:lnTo>
                    <a:cubicBezTo>
                      <a:pt x="1330" y="19963"/>
                      <a:pt x="2502" y="19678"/>
                      <a:pt x="3642" y="19488"/>
                    </a:cubicBezTo>
                    <a:lnTo>
                      <a:pt x="3642" y="19488"/>
                    </a:lnTo>
                    <a:cubicBezTo>
                      <a:pt x="3262" y="19932"/>
                      <a:pt x="2850" y="20343"/>
                      <a:pt x="2470" y="20787"/>
                    </a:cubicBezTo>
                    <a:lnTo>
                      <a:pt x="3230" y="20787"/>
                    </a:lnTo>
                    <a:cubicBezTo>
                      <a:pt x="3642" y="20312"/>
                      <a:pt x="4054" y="19868"/>
                      <a:pt x="4465" y="19393"/>
                    </a:cubicBezTo>
                    <a:cubicBezTo>
                      <a:pt x="7062" y="19108"/>
                      <a:pt x="9564" y="19393"/>
                      <a:pt x="12066" y="18475"/>
                    </a:cubicBezTo>
                    <a:cubicBezTo>
                      <a:pt x="12378" y="18356"/>
                      <a:pt x="12558" y="18244"/>
                      <a:pt x="12651" y="18244"/>
                    </a:cubicBezTo>
                    <a:cubicBezTo>
                      <a:pt x="12756" y="18244"/>
                      <a:pt x="12750" y="18386"/>
                      <a:pt x="12699" y="18823"/>
                    </a:cubicBezTo>
                    <a:cubicBezTo>
                      <a:pt x="12604" y="19520"/>
                      <a:pt x="12414" y="20153"/>
                      <a:pt x="12129" y="20787"/>
                    </a:cubicBezTo>
                    <a:lnTo>
                      <a:pt x="12573" y="20787"/>
                    </a:lnTo>
                    <a:cubicBezTo>
                      <a:pt x="12984" y="19805"/>
                      <a:pt x="13206" y="18791"/>
                      <a:pt x="13269" y="17746"/>
                    </a:cubicBezTo>
                    <a:cubicBezTo>
                      <a:pt x="13295" y="17621"/>
                      <a:pt x="13181" y="17496"/>
                      <a:pt x="13054" y="17496"/>
                    </a:cubicBezTo>
                    <a:cubicBezTo>
                      <a:pt x="13020" y="17496"/>
                      <a:pt x="12986" y="17505"/>
                      <a:pt x="12953" y="17525"/>
                    </a:cubicBezTo>
                    <a:cubicBezTo>
                      <a:pt x="10388" y="18886"/>
                      <a:pt x="7632" y="18696"/>
                      <a:pt x="4877" y="18918"/>
                    </a:cubicBezTo>
                    <a:cubicBezTo>
                      <a:pt x="5321" y="18411"/>
                      <a:pt x="5701" y="17905"/>
                      <a:pt x="6112" y="17366"/>
                    </a:cubicBezTo>
                    <a:cubicBezTo>
                      <a:pt x="6555" y="17442"/>
                      <a:pt x="7003" y="17480"/>
                      <a:pt x="7450" y="17480"/>
                    </a:cubicBezTo>
                    <a:cubicBezTo>
                      <a:pt x="10174" y="17480"/>
                      <a:pt x="12873" y="16091"/>
                      <a:pt x="14125" y="13534"/>
                    </a:cubicBezTo>
                    <a:cubicBezTo>
                      <a:pt x="16088" y="9481"/>
                      <a:pt x="13935" y="4540"/>
                      <a:pt x="14251" y="265"/>
                    </a:cubicBezTo>
                    <a:cubicBezTo>
                      <a:pt x="14271" y="109"/>
                      <a:pt x="14121" y="0"/>
                      <a:pt x="13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41" name="Google Shape;1341;p20"/>
            <p:cNvSpPr/>
            <p:nvPr/>
          </p:nvSpPr>
          <p:spPr>
            <a:xfrm rot="5400000" flipH="1">
              <a:off x="64911" y="2098982"/>
              <a:ext cx="91467" cy="208536"/>
            </a:xfrm>
            <a:custGeom>
              <a:avLst/>
              <a:gdLst/>
              <a:ahLst/>
              <a:cxnLst/>
              <a:rect l="l" t="t" r="r" b="b"/>
              <a:pathLst>
                <a:path w="2851" h="6500" extrusionOk="0">
                  <a:moveTo>
                    <a:pt x="1184" y="285"/>
                  </a:moveTo>
                  <a:cubicBezTo>
                    <a:pt x="1524" y="285"/>
                    <a:pt x="1869" y="483"/>
                    <a:pt x="2059" y="736"/>
                  </a:cubicBezTo>
                  <a:cubicBezTo>
                    <a:pt x="2280" y="989"/>
                    <a:pt x="2312" y="1338"/>
                    <a:pt x="2154" y="1623"/>
                  </a:cubicBezTo>
                  <a:cubicBezTo>
                    <a:pt x="1964" y="1781"/>
                    <a:pt x="1742" y="1939"/>
                    <a:pt x="1520" y="2034"/>
                  </a:cubicBezTo>
                  <a:cubicBezTo>
                    <a:pt x="1045" y="2003"/>
                    <a:pt x="539" y="1971"/>
                    <a:pt x="349" y="1496"/>
                  </a:cubicBezTo>
                  <a:cubicBezTo>
                    <a:pt x="253" y="1116"/>
                    <a:pt x="380" y="673"/>
                    <a:pt x="697" y="451"/>
                  </a:cubicBezTo>
                  <a:cubicBezTo>
                    <a:pt x="845" y="335"/>
                    <a:pt x="1014" y="285"/>
                    <a:pt x="1184" y="285"/>
                  </a:cubicBezTo>
                  <a:close/>
                  <a:moveTo>
                    <a:pt x="1210" y="0"/>
                  </a:moveTo>
                  <a:cubicBezTo>
                    <a:pt x="1062" y="0"/>
                    <a:pt x="910" y="23"/>
                    <a:pt x="760" y="71"/>
                  </a:cubicBezTo>
                  <a:cubicBezTo>
                    <a:pt x="285" y="324"/>
                    <a:pt x="0" y="863"/>
                    <a:pt x="95" y="1401"/>
                  </a:cubicBezTo>
                  <a:cubicBezTo>
                    <a:pt x="222" y="1971"/>
                    <a:pt x="697" y="2129"/>
                    <a:pt x="1172" y="2161"/>
                  </a:cubicBezTo>
                  <a:cubicBezTo>
                    <a:pt x="1045" y="3618"/>
                    <a:pt x="919" y="5043"/>
                    <a:pt x="887" y="6500"/>
                  </a:cubicBezTo>
                  <a:lnTo>
                    <a:pt x="1109" y="6500"/>
                  </a:lnTo>
                  <a:cubicBezTo>
                    <a:pt x="1109" y="5043"/>
                    <a:pt x="1172" y="3618"/>
                    <a:pt x="1235" y="2193"/>
                  </a:cubicBezTo>
                  <a:lnTo>
                    <a:pt x="1679" y="2193"/>
                  </a:lnTo>
                  <a:cubicBezTo>
                    <a:pt x="1710" y="2193"/>
                    <a:pt x="1710" y="2161"/>
                    <a:pt x="1742" y="2129"/>
                  </a:cubicBezTo>
                  <a:cubicBezTo>
                    <a:pt x="2312" y="1939"/>
                    <a:pt x="2850" y="1496"/>
                    <a:pt x="2502" y="799"/>
                  </a:cubicBezTo>
                  <a:cubicBezTo>
                    <a:pt x="2254" y="302"/>
                    <a:pt x="1752"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20"/>
            <p:cNvSpPr/>
            <p:nvPr/>
          </p:nvSpPr>
          <p:spPr>
            <a:xfrm rot="5400000" flipH="1">
              <a:off x="-4930" y="2390209"/>
              <a:ext cx="71127" cy="33815"/>
            </a:xfrm>
            <a:custGeom>
              <a:avLst/>
              <a:gdLst/>
              <a:ahLst/>
              <a:cxnLst/>
              <a:rect l="l" t="t" r="r" b="b"/>
              <a:pathLst>
                <a:path w="2217" h="1054" extrusionOk="0">
                  <a:moveTo>
                    <a:pt x="950" y="1"/>
                  </a:moveTo>
                  <a:cubicBezTo>
                    <a:pt x="657" y="1"/>
                    <a:pt x="364" y="119"/>
                    <a:pt x="158" y="357"/>
                  </a:cubicBezTo>
                  <a:cubicBezTo>
                    <a:pt x="32" y="547"/>
                    <a:pt x="0" y="800"/>
                    <a:pt x="32" y="1054"/>
                  </a:cubicBezTo>
                  <a:lnTo>
                    <a:pt x="317" y="1054"/>
                  </a:lnTo>
                  <a:cubicBezTo>
                    <a:pt x="285" y="895"/>
                    <a:pt x="317" y="737"/>
                    <a:pt x="380" y="579"/>
                  </a:cubicBezTo>
                  <a:cubicBezTo>
                    <a:pt x="485" y="396"/>
                    <a:pt x="697" y="277"/>
                    <a:pt x="911" y="277"/>
                  </a:cubicBezTo>
                  <a:cubicBezTo>
                    <a:pt x="956" y="277"/>
                    <a:pt x="1001" y="282"/>
                    <a:pt x="1045" y="294"/>
                  </a:cubicBezTo>
                  <a:cubicBezTo>
                    <a:pt x="1267" y="357"/>
                    <a:pt x="1457" y="452"/>
                    <a:pt x="1647" y="579"/>
                  </a:cubicBezTo>
                  <a:cubicBezTo>
                    <a:pt x="1678" y="579"/>
                    <a:pt x="1742" y="579"/>
                    <a:pt x="1773" y="547"/>
                  </a:cubicBezTo>
                  <a:cubicBezTo>
                    <a:pt x="1932" y="674"/>
                    <a:pt x="1995" y="832"/>
                    <a:pt x="2027" y="1054"/>
                  </a:cubicBezTo>
                  <a:lnTo>
                    <a:pt x="2217" y="1054"/>
                  </a:lnTo>
                  <a:cubicBezTo>
                    <a:pt x="2217" y="737"/>
                    <a:pt x="2027" y="452"/>
                    <a:pt x="1742" y="357"/>
                  </a:cubicBezTo>
                  <a:cubicBezTo>
                    <a:pt x="1536" y="119"/>
                    <a:pt x="1243"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3" name="Google Shape;1343;p20"/>
            <p:cNvSpPr/>
            <p:nvPr/>
          </p:nvSpPr>
          <p:spPr>
            <a:xfrm rot="5400000" flipH="1">
              <a:off x="14464" y="2211301"/>
              <a:ext cx="74175" cy="75651"/>
            </a:xfrm>
            <a:custGeom>
              <a:avLst/>
              <a:gdLst/>
              <a:ahLst/>
              <a:cxnLst/>
              <a:rect l="l" t="t" r="r" b="b"/>
              <a:pathLst>
                <a:path w="2312" h="2358" extrusionOk="0">
                  <a:moveTo>
                    <a:pt x="1260" y="278"/>
                  </a:moveTo>
                  <a:cubicBezTo>
                    <a:pt x="1340" y="278"/>
                    <a:pt x="1414" y="294"/>
                    <a:pt x="1488" y="331"/>
                  </a:cubicBezTo>
                  <a:cubicBezTo>
                    <a:pt x="1679" y="394"/>
                    <a:pt x="1774" y="679"/>
                    <a:pt x="1774" y="869"/>
                  </a:cubicBezTo>
                  <a:cubicBezTo>
                    <a:pt x="1837" y="1281"/>
                    <a:pt x="1647" y="1693"/>
                    <a:pt x="1267" y="1851"/>
                  </a:cubicBezTo>
                  <a:cubicBezTo>
                    <a:pt x="1195" y="1871"/>
                    <a:pt x="1124" y="1880"/>
                    <a:pt x="1055" y="1880"/>
                  </a:cubicBezTo>
                  <a:cubicBezTo>
                    <a:pt x="579" y="1880"/>
                    <a:pt x="210" y="1431"/>
                    <a:pt x="348" y="932"/>
                  </a:cubicBezTo>
                  <a:cubicBezTo>
                    <a:pt x="538" y="647"/>
                    <a:pt x="792" y="426"/>
                    <a:pt x="1077" y="299"/>
                  </a:cubicBezTo>
                  <a:cubicBezTo>
                    <a:pt x="1142" y="286"/>
                    <a:pt x="1203" y="278"/>
                    <a:pt x="1260" y="278"/>
                  </a:cubicBezTo>
                  <a:close/>
                  <a:moveTo>
                    <a:pt x="1267" y="0"/>
                  </a:moveTo>
                  <a:cubicBezTo>
                    <a:pt x="1256" y="0"/>
                    <a:pt x="1246" y="4"/>
                    <a:pt x="1235" y="14"/>
                  </a:cubicBezTo>
                  <a:lnTo>
                    <a:pt x="1203" y="14"/>
                  </a:lnTo>
                  <a:cubicBezTo>
                    <a:pt x="1077" y="46"/>
                    <a:pt x="950" y="77"/>
                    <a:pt x="823" y="141"/>
                  </a:cubicBezTo>
                  <a:cubicBezTo>
                    <a:pt x="792" y="172"/>
                    <a:pt x="792" y="204"/>
                    <a:pt x="823" y="236"/>
                  </a:cubicBezTo>
                  <a:cubicBezTo>
                    <a:pt x="412" y="489"/>
                    <a:pt x="0" y="806"/>
                    <a:pt x="63" y="1313"/>
                  </a:cubicBezTo>
                  <a:cubicBezTo>
                    <a:pt x="127" y="1693"/>
                    <a:pt x="412" y="1978"/>
                    <a:pt x="792" y="2073"/>
                  </a:cubicBezTo>
                  <a:cubicBezTo>
                    <a:pt x="760" y="2168"/>
                    <a:pt x="760" y="2263"/>
                    <a:pt x="728" y="2358"/>
                  </a:cubicBezTo>
                  <a:lnTo>
                    <a:pt x="792" y="2358"/>
                  </a:lnTo>
                  <a:cubicBezTo>
                    <a:pt x="823" y="2263"/>
                    <a:pt x="823" y="2168"/>
                    <a:pt x="855" y="2073"/>
                  </a:cubicBezTo>
                  <a:cubicBezTo>
                    <a:pt x="948" y="2110"/>
                    <a:pt x="1041" y="2125"/>
                    <a:pt x="1133" y="2125"/>
                  </a:cubicBezTo>
                  <a:cubicBezTo>
                    <a:pt x="1199" y="2125"/>
                    <a:pt x="1265" y="2117"/>
                    <a:pt x="1330" y="2104"/>
                  </a:cubicBezTo>
                  <a:cubicBezTo>
                    <a:pt x="2312" y="1851"/>
                    <a:pt x="2154" y="141"/>
                    <a:pt x="1330" y="14"/>
                  </a:cubicBezTo>
                  <a:cubicBezTo>
                    <a:pt x="1309" y="14"/>
                    <a:pt x="1288"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4" name="Google Shape;1344;p20"/>
            <p:cNvSpPr/>
            <p:nvPr/>
          </p:nvSpPr>
          <p:spPr>
            <a:xfrm rot="5400000" flipH="1">
              <a:off x="11487" y="2986429"/>
              <a:ext cx="38307" cy="61278"/>
            </a:xfrm>
            <a:custGeom>
              <a:avLst/>
              <a:gdLst/>
              <a:ahLst/>
              <a:cxnLst/>
              <a:rect l="l" t="t" r="r" b="b"/>
              <a:pathLst>
                <a:path w="1194" h="1910" extrusionOk="0">
                  <a:moveTo>
                    <a:pt x="959" y="0"/>
                  </a:moveTo>
                  <a:cubicBezTo>
                    <a:pt x="906" y="0"/>
                    <a:pt x="855" y="21"/>
                    <a:pt x="824" y="73"/>
                  </a:cubicBezTo>
                  <a:cubicBezTo>
                    <a:pt x="507" y="643"/>
                    <a:pt x="222" y="1276"/>
                    <a:pt x="1" y="1910"/>
                  </a:cubicBezTo>
                  <a:lnTo>
                    <a:pt x="444" y="1910"/>
                  </a:lnTo>
                  <a:cubicBezTo>
                    <a:pt x="507" y="1656"/>
                    <a:pt x="602" y="1435"/>
                    <a:pt x="697" y="1181"/>
                  </a:cubicBezTo>
                  <a:cubicBezTo>
                    <a:pt x="697" y="1435"/>
                    <a:pt x="697" y="1656"/>
                    <a:pt x="697" y="1910"/>
                  </a:cubicBezTo>
                  <a:lnTo>
                    <a:pt x="1046" y="1910"/>
                  </a:lnTo>
                  <a:cubicBezTo>
                    <a:pt x="1077" y="1340"/>
                    <a:pt x="1109" y="770"/>
                    <a:pt x="1172" y="199"/>
                  </a:cubicBezTo>
                  <a:cubicBezTo>
                    <a:pt x="1194" y="93"/>
                    <a:pt x="1071" y="0"/>
                    <a:pt x="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45" name="Google Shape;1345;p20"/>
            <p:cNvGrpSpPr/>
            <p:nvPr/>
          </p:nvGrpSpPr>
          <p:grpSpPr>
            <a:xfrm>
              <a:off x="175" y="3920145"/>
              <a:ext cx="555557" cy="365364"/>
              <a:chOff x="-74" y="4141803"/>
              <a:chExt cx="713258" cy="469077"/>
            </a:xfrm>
          </p:grpSpPr>
          <p:sp>
            <p:nvSpPr>
              <p:cNvPr id="1346" name="Google Shape;1346;p20"/>
              <p:cNvSpPr/>
              <p:nvPr/>
            </p:nvSpPr>
            <p:spPr>
              <a:xfrm>
                <a:off x="-74" y="4141803"/>
                <a:ext cx="713258" cy="469077"/>
              </a:xfrm>
              <a:custGeom>
                <a:avLst/>
                <a:gdLst/>
                <a:ahLst/>
                <a:cxnLst/>
                <a:rect l="l" t="t" r="r" b="b"/>
                <a:pathLst>
                  <a:path w="36206" h="23811" extrusionOk="0">
                    <a:moveTo>
                      <a:pt x="14536" y="501"/>
                    </a:moveTo>
                    <a:lnTo>
                      <a:pt x="14536" y="501"/>
                    </a:lnTo>
                    <a:cubicBezTo>
                      <a:pt x="13808" y="3604"/>
                      <a:pt x="12858" y="6676"/>
                      <a:pt x="10926" y="9273"/>
                    </a:cubicBezTo>
                    <a:cubicBezTo>
                      <a:pt x="9786" y="10793"/>
                      <a:pt x="8297" y="11807"/>
                      <a:pt x="6714" y="12788"/>
                    </a:cubicBezTo>
                    <a:cubicBezTo>
                      <a:pt x="5384" y="13612"/>
                      <a:pt x="3800" y="14340"/>
                      <a:pt x="2629" y="15417"/>
                    </a:cubicBezTo>
                    <a:cubicBezTo>
                      <a:pt x="2058" y="13358"/>
                      <a:pt x="1615" y="11078"/>
                      <a:pt x="2344" y="8988"/>
                    </a:cubicBezTo>
                    <a:cubicBezTo>
                      <a:pt x="2977" y="7088"/>
                      <a:pt x="4909" y="5821"/>
                      <a:pt x="6524" y="4808"/>
                    </a:cubicBezTo>
                    <a:cubicBezTo>
                      <a:pt x="9121" y="3193"/>
                      <a:pt x="11781" y="1767"/>
                      <a:pt x="14536" y="501"/>
                    </a:cubicBezTo>
                    <a:close/>
                    <a:moveTo>
                      <a:pt x="16341" y="12028"/>
                    </a:moveTo>
                    <a:lnTo>
                      <a:pt x="16341" y="12028"/>
                    </a:lnTo>
                    <a:cubicBezTo>
                      <a:pt x="18495" y="12282"/>
                      <a:pt x="20617" y="12725"/>
                      <a:pt x="22675" y="13358"/>
                    </a:cubicBezTo>
                    <a:cubicBezTo>
                      <a:pt x="25019" y="13992"/>
                      <a:pt x="27235" y="14973"/>
                      <a:pt x="29294" y="16208"/>
                    </a:cubicBezTo>
                    <a:cubicBezTo>
                      <a:pt x="26634" y="15322"/>
                      <a:pt x="24068" y="14118"/>
                      <a:pt x="21345" y="13453"/>
                    </a:cubicBezTo>
                    <a:cubicBezTo>
                      <a:pt x="21332" y="13451"/>
                      <a:pt x="21320" y="13450"/>
                      <a:pt x="21309" y="13450"/>
                    </a:cubicBezTo>
                    <a:cubicBezTo>
                      <a:pt x="21144" y="13450"/>
                      <a:pt x="21070" y="13650"/>
                      <a:pt x="21218" y="13738"/>
                    </a:cubicBezTo>
                    <a:cubicBezTo>
                      <a:pt x="22168" y="14530"/>
                      <a:pt x="23277" y="15163"/>
                      <a:pt x="24164" y="16018"/>
                    </a:cubicBezTo>
                    <a:cubicBezTo>
                      <a:pt x="23403" y="15702"/>
                      <a:pt x="22675" y="15290"/>
                      <a:pt x="22042" y="14783"/>
                    </a:cubicBezTo>
                    <a:cubicBezTo>
                      <a:pt x="20997" y="14055"/>
                      <a:pt x="19793" y="13548"/>
                      <a:pt x="18843" y="12693"/>
                    </a:cubicBezTo>
                    <a:cubicBezTo>
                      <a:pt x="18801" y="12658"/>
                      <a:pt x="18756" y="12643"/>
                      <a:pt x="18713" y="12643"/>
                    </a:cubicBezTo>
                    <a:cubicBezTo>
                      <a:pt x="18561" y="12643"/>
                      <a:pt x="18435" y="12830"/>
                      <a:pt x="18558" y="12978"/>
                    </a:cubicBezTo>
                    <a:cubicBezTo>
                      <a:pt x="19350" y="13802"/>
                      <a:pt x="20237" y="14562"/>
                      <a:pt x="21092" y="15353"/>
                    </a:cubicBezTo>
                    <a:cubicBezTo>
                      <a:pt x="19286" y="14562"/>
                      <a:pt x="17988" y="13042"/>
                      <a:pt x="16341" y="12028"/>
                    </a:cubicBezTo>
                    <a:close/>
                    <a:moveTo>
                      <a:pt x="18091" y="9384"/>
                    </a:moveTo>
                    <a:cubicBezTo>
                      <a:pt x="18716" y="9384"/>
                      <a:pt x="19357" y="9477"/>
                      <a:pt x="19952" y="9621"/>
                    </a:cubicBezTo>
                    <a:cubicBezTo>
                      <a:pt x="22042" y="10096"/>
                      <a:pt x="23942" y="11173"/>
                      <a:pt x="25747" y="12282"/>
                    </a:cubicBezTo>
                    <a:cubicBezTo>
                      <a:pt x="29389" y="14562"/>
                      <a:pt x="32429" y="17697"/>
                      <a:pt x="35279" y="20895"/>
                    </a:cubicBezTo>
                    <a:cubicBezTo>
                      <a:pt x="33918" y="20135"/>
                      <a:pt x="32461" y="19565"/>
                      <a:pt x="30941" y="19217"/>
                    </a:cubicBezTo>
                    <a:cubicBezTo>
                      <a:pt x="29231" y="18805"/>
                      <a:pt x="27489" y="18679"/>
                      <a:pt x="25747" y="18457"/>
                    </a:cubicBezTo>
                    <a:cubicBezTo>
                      <a:pt x="21440" y="17887"/>
                      <a:pt x="16848" y="16018"/>
                      <a:pt x="14663" y="12028"/>
                    </a:cubicBezTo>
                    <a:cubicBezTo>
                      <a:pt x="14884" y="11997"/>
                      <a:pt x="15106" y="11965"/>
                      <a:pt x="15328" y="11965"/>
                    </a:cubicBezTo>
                    <a:cubicBezTo>
                      <a:pt x="15423" y="11965"/>
                      <a:pt x="15486" y="11997"/>
                      <a:pt x="15581" y="11997"/>
                    </a:cubicBezTo>
                    <a:cubicBezTo>
                      <a:pt x="17830" y="13105"/>
                      <a:pt x="19286" y="15290"/>
                      <a:pt x="21757" y="16018"/>
                    </a:cubicBezTo>
                    <a:cubicBezTo>
                      <a:pt x="21769" y="16021"/>
                      <a:pt x="21781" y="16022"/>
                      <a:pt x="21793" y="16022"/>
                    </a:cubicBezTo>
                    <a:cubicBezTo>
                      <a:pt x="21962" y="16022"/>
                      <a:pt x="22065" y="15820"/>
                      <a:pt x="21947" y="15702"/>
                    </a:cubicBezTo>
                    <a:cubicBezTo>
                      <a:pt x="21503" y="15195"/>
                      <a:pt x="20997" y="14752"/>
                      <a:pt x="20490" y="14277"/>
                    </a:cubicBezTo>
                    <a:lnTo>
                      <a:pt x="20490" y="14277"/>
                    </a:lnTo>
                    <a:cubicBezTo>
                      <a:pt x="20965" y="14530"/>
                      <a:pt x="21408" y="14815"/>
                      <a:pt x="21852" y="15100"/>
                    </a:cubicBezTo>
                    <a:cubicBezTo>
                      <a:pt x="22738" y="15702"/>
                      <a:pt x="23625" y="16335"/>
                      <a:pt x="24702" y="16494"/>
                    </a:cubicBezTo>
                    <a:cubicBezTo>
                      <a:pt x="24860" y="16494"/>
                      <a:pt x="24924" y="16304"/>
                      <a:pt x="24829" y="16208"/>
                    </a:cubicBezTo>
                    <a:cubicBezTo>
                      <a:pt x="24037" y="15322"/>
                      <a:pt x="23023" y="14688"/>
                      <a:pt x="22073" y="13992"/>
                    </a:cubicBezTo>
                    <a:lnTo>
                      <a:pt x="22073" y="13992"/>
                    </a:lnTo>
                    <a:cubicBezTo>
                      <a:pt x="24860" y="14815"/>
                      <a:pt x="27489" y="16113"/>
                      <a:pt x="30307" y="16905"/>
                    </a:cubicBezTo>
                    <a:cubicBezTo>
                      <a:pt x="30318" y="16907"/>
                      <a:pt x="30329" y="16908"/>
                      <a:pt x="30340" y="16908"/>
                    </a:cubicBezTo>
                    <a:cubicBezTo>
                      <a:pt x="30511" y="16908"/>
                      <a:pt x="30613" y="16678"/>
                      <a:pt x="30434" y="16589"/>
                    </a:cubicBezTo>
                    <a:cubicBezTo>
                      <a:pt x="28217" y="14973"/>
                      <a:pt x="25684" y="13992"/>
                      <a:pt x="23087" y="13200"/>
                    </a:cubicBezTo>
                    <a:cubicBezTo>
                      <a:pt x="20933" y="12567"/>
                      <a:pt x="18748" y="11997"/>
                      <a:pt x="16531" y="11902"/>
                    </a:cubicBezTo>
                    <a:lnTo>
                      <a:pt x="16658" y="11902"/>
                    </a:lnTo>
                    <a:lnTo>
                      <a:pt x="15898" y="11775"/>
                    </a:lnTo>
                    <a:lnTo>
                      <a:pt x="15835" y="11775"/>
                    </a:lnTo>
                    <a:cubicBezTo>
                      <a:pt x="15803" y="11743"/>
                      <a:pt x="15740" y="11712"/>
                      <a:pt x="15708" y="11680"/>
                    </a:cubicBezTo>
                    <a:cubicBezTo>
                      <a:pt x="15690" y="11674"/>
                      <a:pt x="15673" y="11671"/>
                      <a:pt x="15656" y="11671"/>
                    </a:cubicBezTo>
                    <a:cubicBezTo>
                      <a:pt x="15580" y="11671"/>
                      <a:pt x="15512" y="11723"/>
                      <a:pt x="15486" y="11775"/>
                    </a:cubicBezTo>
                    <a:cubicBezTo>
                      <a:pt x="15201" y="11807"/>
                      <a:pt x="14916" y="11807"/>
                      <a:pt x="14663" y="11807"/>
                    </a:cubicBezTo>
                    <a:cubicBezTo>
                      <a:pt x="15048" y="9971"/>
                      <a:pt x="16519" y="9384"/>
                      <a:pt x="18091" y="9384"/>
                    </a:cubicBezTo>
                    <a:close/>
                    <a:moveTo>
                      <a:pt x="7435" y="14629"/>
                    </a:moveTo>
                    <a:cubicBezTo>
                      <a:pt x="10510" y="14629"/>
                      <a:pt x="13442" y="15999"/>
                      <a:pt x="15993" y="17792"/>
                    </a:cubicBezTo>
                    <a:cubicBezTo>
                      <a:pt x="18280" y="19390"/>
                      <a:pt x="21249" y="22258"/>
                      <a:pt x="24348" y="22258"/>
                    </a:cubicBezTo>
                    <a:cubicBezTo>
                      <a:pt x="24381" y="22258"/>
                      <a:pt x="24415" y="22258"/>
                      <a:pt x="24449" y="22257"/>
                    </a:cubicBezTo>
                    <a:lnTo>
                      <a:pt x="24449" y="22257"/>
                    </a:lnTo>
                    <a:cubicBezTo>
                      <a:pt x="22566" y="23018"/>
                      <a:pt x="20568" y="23402"/>
                      <a:pt x="18560" y="23402"/>
                    </a:cubicBezTo>
                    <a:cubicBezTo>
                      <a:pt x="17224" y="23402"/>
                      <a:pt x="15883" y="23232"/>
                      <a:pt x="14568" y="22891"/>
                    </a:cubicBezTo>
                    <a:cubicBezTo>
                      <a:pt x="12319" y="22321"/>
                      <a:pt x="10134" y="21402"/>
                      <a:pt x="8139" y="20199"/>
                    </a:cubicBezTo>
                    <a:cubicBezTo>
                      <a:pt x="7062" y="19597"/>
                      <a:pt x="6112" y="18742"/>
                      <a:pt x="5415" y="17697"/>
                    </a:cubicBezTo>
                    <a:cubicBezTo>
                      <a:pt x="4877" y="16842"/>
                      <a:pt x="4909" y="15860"/>
                      <a:pt x="5067" y="14910"/>
                    </a:cubicBezTo>
                    <a:cubicBezTo>
                      <a:pt x="5863" y="14718"/>
                      <a:pt x="6653" y="14629"/>
                      <a:pt x="7435" y="14629"/>
                    </a:cubicBezTo>
                    <a:close/>
                    <a:moveTo>
                      <a:pt x="14669" y="0"/>
                    </a:moveTo>
                    <a:cubicBezTo>
                      <a:pt x="14637" y="0"/>
                      <a:pt x="14603" y="8"/>
                      <a:pt x="14568" y="26"/>
                    </a:cubicBezTo>
                    <a:cubicBezTo>
                      <a:pt x="11528" y="1482"/>
                      <a:pt x="8456" y="2971"/>
                      <a:pt x="5669" y="4871"/>
                    </a:cubicBezTo>
                    <a:cubicBezTo>
                      <a:pt x="4054" y="5979"/>
                      <a:pt x="2502" y="7183"/>
                      <a:pt x="1837" y="9115"/>
                    </a:cubicBezTo>
                    <a:cubicBezTo>
                      <a:pt x="1108" y="11268"/>
                      <a:pt x="1773" y="13643"/>
                      <a:pt x="2439" y="15702"/>
                    </a:cubicBezTo>
                    <a:cubicBezTo>
                      <a:pt x="2439" y="15765"/>
                      <a:pt x="2470" y="15797"/>
                      <a:pt x="2502" y="15797"/>
                    </a:cubicBezTo>
                    <a:cubicBezTo>
                      <a:pt x="2470" y="15828"/>
                      <a:pt x="2407" y="15860"/>
                      <a:pt x="2375" y="15860"/>
                    </a:cubicBezTo>
                    <a:cubicBezTo>
                      <a:pt x="1552" y="16399"/>
                      <a:pt x="760" y="17000"/>
                      <a:pt x="0" y="17634"/>
                    </a:cubicBezTo>
                    <a:lnTo>
                      <a:pt x="0" y="18077"/>
                    </a:lnTo>
                    <a:cubicBezTo>
                      <a:pt x="570" y="17602"/>
                      <a:pt x="1140" y="17127"/>
                      <a:pt x="1710" y="16684"/>
                    </a:cubicBezTo>
                    <a:cubicBezTo>
                      <a:pt x="2660" y="16050"/>
                      <a:pt x="3610" y="15448"/>
                      <a:pt x="4592" y="14910"/>
                    </a:cubicBezTo>
                    <a:cubicBezTo>
                      <a:pt x="4592" y="14942"/>
                      <a:pt x="4624" y="14973"/>
                      <a:pt x="4655" y="15005"/>
                    </a:cubicBezTo>
                    <a:cubicBezTo>
                      <a:pt x="4370" y="16874"/>
                      <a:pt x="5035" y="18235"/>
                      <a:pt x="6492" y="19502"/>
                    </a:cubicBezTo>
                    <a:cubicBezTo>
                      <a:pt x="8392" y="21149"/>
                      <a:pt x="11021" y="22194"/>
                      <a:pt x="13364" y="22954"/>
                    </a:cubicBezTo>
                    <a:cubicBezTo>
                      <a:pt x="15137" y="23518"/>
                      <a:pt x="16903" y="23811"/>
                      <a:pt x="18647" y="23811"/>
                    </a:cubicBezTo>
                    <a:cubicBezTo>
                      <a:pt x="21109" y="23811"/>
                      <a:pt x="23524" y="23228"/>
                      <a:pt x="25842" y="22004"/>
                    </a:cubicBezTo>
                    <a:cubicBezTo>
                      <a:pt x="26028" y="21898"/>
                      <a:pt x="25947" y="21658"/>
                      <a:pt x="25785" y="21658"/>
                    </a:cubicBezTo>
                    <a:cubicBezTo>
                      <a:pt x="25754" y="21658"/>
                      <a:pt x="25719" y="21667"/>
                      <a:pt x="25684" y="21687"/>
                    </a:cubicBezTo>
                    <a:cubicBezTo>
                      <a:pt x="25257" y="21836"/>
                      <a:pt x="24823" y="21901"/>
                      <a:pt x="24388" y="21901"/>
                    </a:cubicBezTo>
                    <a:cubicBezTo>
                      <a:pt x="22594" y="21901"/>
                      <a:pt x="20777" y="20793"/>
                      <a:pt x="19350" y="19850"/>
                    </a:cubicBezTo>
                    <a:cubicBezTo>
                      <a:pt x="17545" y="18647"/>
                      <a:pt x="15898" y="17254"/>
                      <a:pt x="13998" y="16208"/>
                    </a:cubicBezTo>
                    <a:cubicBezTo>
                      <a:pt x="12028" y="15132"/>
                      <a:pt x="9842" y="14420"/>
                      <a:pt x="7633" y="14420"/>
                    </a:cubicBezTo>
                    <a:cubicBezTo>
                      <a:pt x="6788" y="14420"/>
                      <a:pt x="5940" y="14524"/>
                      <a:pt x="5099" y="14752"/>
                    </a:cubicBezTo>
                    <a:cubicBezTo>
                      <a:pt x="5099" y="14720"/>
                      <a:pt x="5099" y="14688"/>
                      <a:pt x="5099" y="14657"/>
                    </a:cubicBezTo>
                    <a:cubicBezTo>
                      <a:pt x="8044" y="13200"/>
                      <a:pt x="11274" y="12313"/>
                      <a:pt x="14568" y="12028"/>
                    </a:cubicBezTo>
                    <a:cubicBezTo>
                      <a:pt x="16151" y="15607"/>
                      <a:pt x="20142" y="17539"/>
                      <a:pt x="23783" y="18394"/>
                    </a:cubicBezTo>
                    <a:cubicBezTo>
                      <a:pt x="25589" y="18805"/>
                      <a:pt x="27457" y="18932"/>
                      <a:pt x="29294" y="19185"/>
                    </a:cubicBezTo>
                    <a:cubicBezTo>
                      <a:pt x="31637" y="19534"/>
                      <a:pt x="33886" y="20357"/>
                      <a:pt x="35913" y="21592"/>
                    </a:cubicBezTo>
                    <a:cubicBezTo>
                      <a:pt x="35937" y="21610"/>
                      <a:pt x="35963" y="21618"/>
                      <a:pt x="35989" y="21618"/>
                    </a:cubicBezTo>
                    <a:cubicBezTo>
                      <a:pt x="36100" y="21618"/>
                      <a:pt x="36206" y="21473"/>
                      <a:pt x="36103" y="21371"/>
                    </a:cubicBezTo>
                    <a:cubicBezTo>
                      <a:pt x="32619" y="17412"/>
                      <a:pt x="28946" y="13675"/>
                      <a:pt x="24322" y="11078"/>
                    </a:cubicBezTo>
                    <a:cubicBezTo>
                      <a:pt x="22422" y="10001"/>
                      <a:pt x="20363" y="9178"/>
                      <a:pt x="18178" y="9020"/>
                    </a:cubicBezTo>
                    <a:cubicBezTo>
                      <a:pt x="18034" y="9002"/>
                      <a:pt x="17891" y="8993"/>
                      <a:pt x="17750" y="8993"/>
                    </a:cubicBezTo>
                    <a:cubicBezTo>
                      <a:pt x="16118" y="8993"/>
                      <a:pt x="14696" y="10140"/>
                      <a:pt x="14346" y="11743"/>
                    </a:cubicBezTo>
                    <a:cubicBezTo>
                      <a:pt x="14346" y="11775"/>
                      <a:pt x="14346" y="11807"/>
                      <a:pt x="14346" y="11838"/>
                    </a:cubicBezTo>
                    <a:cubicBezTo>
                      <a:pt x="10292" y="12123"/>
                      <a:pt x="6365" y="13390"/>
                      <a:pt x="2914" y="15543"/>
                    </a:cubicBezTo>
                    <a:cubicBezTo>
                      <a:pt x="4212" y="14372"/>
                      <a:pt x="5985" y="13517"/>
                      <a:pt x="7474" y="12598"/>
                    </a:cubicBezTo>
                    <a:cubicBezTo>
                      <a:pt x="8867" y="11775"/>
                      <a:pt x="10102" y="10666"/>
                      <a:pt x="11116" y="9400"/>
                    </a:cubicBezTo>
                    <a:cubicBezTo>
                      <a:pt x="13111" y="6835"/>
                      <a:pt x="14061" y="3573"/>
                      <a:pt x="14663" y="437"/>
                    </a:cubicBezTo>
                    <a:cubicBezTo>
                      <a:pt x="14694" y="437"/>
                      <a:pt x="14726" y="406"/>
                      <a:pt x="14758" y="406"/>
                    </a:cubicBezTo>
                    <a:cubicBezTo>
                      <a:pt x="14976" y="297"/>
                      <a:pt x="14866" y="0"/>
                      <a:pt x="14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20"/>
              <p:cNvSpPr/>
              <p:nvPr/>
            </p:nvSpPr>
            <p:spPr>
              <a:xfrm>
                <a:off x="108848" y="4441719"/>
                <a:ext cx="301607" cy="135024"/>
              </a:xfrm>
              <a:custGeom>
                <a:avLst/>
                <a:gdLst/>
                <a:ahLst/>
                <a:cxnLst/>
                <a:rect l="l" t="t" r="r" b="b"/>
                <a:pathLst>
                  <a:path w="15310" h="6854" extrusionOk="0">
                    <a:moveTo>
                      <a:pt x="877" y="109"/>
                    </a:moveTo>
                    <a:cubicBezTo>
                      <a:pt x="3252" y="109"/>
                      <a:pt x="5479" y="2065"/>
                      <a:pt x="7424" y="3201"/>
                    </a:cubicBezTo>
                    <a:cubicBezTo>
                      <a:pt x="9355" y="4341"/>
                      <a:pt x="11382" y="5640"/>
                      <a:pt x="13567" y="6432"/>
                    </a:cubicBezTo>
                    <a:cubicBezTo>
                      <a:pt x="11002" y="6083"/>
                      <a:pt x="8690" y="4753"/>
                      <a:pt x="6347" y="3771"/>
                    </a:cubicBezTo>
                    <a:cubicBezTo>
                      <a:pt x="6329" y="3760"/>
                      <a:pt x="6310" y="3754"/>
                      <a:pt x="6292" y="3754"/>
                    </a:cubicBezTo>
                    <a:cubicBezTo>
                      <a:pt x="6211" y="3754"/>
                      <a:pt x="6137" y="3852"/>
                      <a:pt x="6189" y="3930"/>
                    </a:cubicBezTo>
                    <a:cubicBezTo>
                      <a:pt x="6537" y="4436"/>
                      <a:pt x="6949" y="4943"/>
                      <a:pt x="7360" y="5386"/>
                    </a:cubicBezTo>
                    <a:cubicBezTo>
                      <a:pt x="6790" y="5070"/>
                      <a:pt x="6315" y="4626"/>
                      <a:pt x="5935" y="4088"/>
                    </a:cubicBezTo>
                    <a:cubicBezTo>
                      <a:pt x="5270" y="3391"/>
                      <a:pt x="4605" y="2631"/>
                      <a:pt x="4035" y="1808"/>
                    </a:cubicBezTo>
                    <a:cubicBezTo>
                      <a:pt x="3998" y="1759"/>
                      <a:pt x="3934" y="1734"/>
                      <a:pt x="3871" y="1734"/>
                    </a:cubicBezTo>
                    <a:cubicBezTo>
                      <a:pt x="3772" y="1734"/>
                      <a:pt x="3679" y="1798"/>
                      <a:pt x="3718" y="1935"/>
                    </a:cubicBezTo>
                    <a:cubicBezTo>
                      <a:pt x="3877" y="2473"/>
                      <a:pt x="4257" y="3170"/>
                      <a:pt x="4162" y="3771"/>
                    </a:cubicBezTo>
                    <a:cubicBezTo>
                      <a:pt x="2895" y="2536"/>
                      <a:pt x="2198" y="826"/>
                      <a:pt x="456" y="129"/>
                    </a:cubicBezTo>
                    <a:cubicBezTo>
                      <a:pt x="597" y="115"/>
                      <a:pt x="737" y="109"/>
                      <a:pt x="877" y="109"/>
                    </a:cubicBezTo>
                    <a:close/>
                    <a:moveTo>
                      <a:pt x="1220" y="0"/>
                    </a:moveTo>
                    <a:cubicBezTo>
                      <a:pt x="940" y="0"/>
                      <a:pt x="655" y="31"/>
                      <a:pt x="361" y="98"/>
                    </a:cubicBezTo>
                    <a:cubicBezTo>
                      <a:pt x="330" y="66"/>
                      <a:pt x="298" y="66"/>
                      <a:pt x="266" y="66"/>
                    </a:cubicBezTo>
                    <a:cubicBezTo>
                      <a:pt x="248" y="60"/>
                      <a:pt x="230" y="57"/>
                      <a:pt x="213" y="57"/>
                    </a:cubicBezTo>
                    <a:cubicBezTo>
                      <a:pt x="60" y="57"/>
                      <a:pt x="0" y="297"/>
                      <a:pt x="171" y="383"/>
                    </a:cubicBezTo>
                    <a:cubicBezTo>
                      <a:pt x="2103" y="1016"/>
                      <a:pt x="2705" y="2948"/>
                      <a:pt x="4130" y="4183"/>
                    </a:cubicBezTo>
                    <a:cubicBezTo>
                      <a:pt x="4170" y="4223"/>
                      <a:pt x="4221" y="4240"/>
                      <a:pt x="4269" y="4240"/>
                    </a:cubicBezTo>
                    <a:cubicBezTo>
                      <a:pt x="4335" y="4240"/>
                      <a:pt x="4397" y="4207"/>
                      <a:pt x="4415" y="4151"/>
                    </a:cubicBezTo>
                    <a:cubicBezTo>
                      <a:pt x="4573" y="3740"/>
                      <a:pt x="4542" y="3265"/>
                      <a:pt x="4415" y="2885"/>
                    </a:cubicBezTo>
                    <a:lnTo>
                      <a:pt x="4415" y="2885"/>
                    </a:lnTo>
                    <a:cubicBezTo>
                      <a:pt x="4858" y="3423"/>
                      <a:pt x="5365" y="3961"/>
                      <a:pt x="5840" y="4531"/>
                    </a:cubicBezTo>
                    <a:cubicBezTo>
                      <a:pt x="6379" y="5133"/>
                      <a:pt x="6980" y="5735"/>
                      <a:pt x="7804" y="5893"/>
                    </a:cubicBezTo>
                    <a:cubicBezTo>
                      <a:pt x="7962" y="5893"/>
                      <a:pt x="8025" y="5735"/>
                      <a:pt x="7930" y="5640"/>
                    </a:cubicBezTo>
                    <a:cubicBezTo>
                      <a:pt x="7550" y="5133"/>
                      <a:pt x="7107" y="4690"/>
                      <a:pt x="6695" y="4183"/>
                    </a:cubicBezTo>
                    <a:lnTo>
                      <a:pt x="6695" y="4183"/>
                    </a:lnTo>
                    <a:cubicBezTo>
                      <a:pt x="9296" y="5302"/>
                      <a:pt x="11723" y="6854"/>
                      <a:pt x="14611" y="6854"/>
                    </a:cubicBezTo>
                    <a:cubicBezTo>
                      <a:pt x="14748" y="6854"/>
                      <a:pt x="14886" y="6850"/>
                      <a:pt x="15024" y="6843"/>
                    </a:cubicBezTo>
                    <a:cubicBezTo>
                      <a:pt x="15214" y="6843"/>
                      <a:pt x="15309" y="6558"/>
                      <a:pt x="15088" y="6527"/>
                    </a:cubicBezTo>
                    <a:cubicBezTo>
                      <a:pt x="13472" y="6178"/>
                      <a:pt x="12047" y="5418"/>
                      <a:pt x="10591" y="4658"/>
                    </a:cubicBezTo>
                    <a:cubicBezTo>
                      <a:pt x="9102" y="3866"/>
                      <a:pt x="7677" y="3043"/>
                      <a:pt x="6220" y="2220"/>
                    </a:cubicBezTo>
                    <a:cubicBezTo>
                      <a:pt x="4626" y="1313"/>
                      <a:pt x="3056" y="0"/>
                      <a:pt x="1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8" name="Google Shape;1348;p20"/>
              <p:cNvSpPr/>
              <p:nvPr/>
            </p:nvSpPr>
            <p:spPr>
              <a:xfrm>
                <a:off x="53294" y="4178603"/>
                <a:ext cx="205550" cy="241463"/>
              </a:xfrm>
              <a:custGeom>
                <a:avLst/>
                <a:gdLst/>
                <a:ahLst/>
                <a:cxnLst/>
                <a:rect l="l" t="t" r="r" b="b"/>
                <a:pathLst>
                  <a:path w="10434" h="12257" extrusionOk="0">
                    <a:moveTo>
                      <a:pt x="10180" y="438"/>
                    </a:moveTo>
                    <a:lnTo>
                      <a:pt x="10180" y="438"/>
                    </a:lnTo>
                    <a:cubicBezTo>
                      <a:pt x="9040" y="2528"/>
                      <a:pt x="7742" y="4523"/>
                      <a:pt x="6348" y="6423"/>
                    </a:cubicBezTo>
                    <a:cubicBezTo>
                      <a:pt x="4733" y="8545"/>
                      <a:pt x="2611" y="10097"/>
                      <a:pt x="521" y="11680"/>
                    </a:cubicBezTo>
                    <a:cubicBezTo>
                      <a:pt x="1186" y="9780"/>
                      <a:pt x="1345" y="7722"/>
                      <a:pt x="2453" y="6012"/>
                    </a:cubicBezTo>
                    <a:cubicBezTo>
                      <a:pt x="2706" y="6518"/>
                      <a:pt x="2485" y="7215"/>
                      <a:pt x="2485" y="7753"/>
                    </a:cubicBezTo>
                    <a:cubicBezTo>
                      <a:pt x="2453" y="8450"/>
                      <a:pt x="2263" y="9083"/>
                      <a:pt x="2263" y="9780"/>
                    </a:cubicBezTo>
                    <a:cubicBezTo>
                      <a:pt x="2241" y="9911"/>
                      <a:pt x="2339" y="9996"/>
                      <a:pt x="2443" y="9996"/>
                    </a:cubicBezTo>
                    <a:cubicBezTo>
                      <a:pt x="2491" y="9996"/>
                      <a:pt x="2540" y="9978"/>
                      <a:pt x="2580" y="9939"/>
                    </a:cubicBezTo>
                    <a:cubicBezTo>
                      <a:pt x="3276" y="9242"/>
                      <a:pt x="3783" y="8387"/>
                      <a:pt x="4100" y="7468"/>
                    </a:cubicBezTo>
                    <a:cubicBezTo>
                      <a:pt x="4322" y="6867"/>
                      <a:pt x="4448" y="6233"/>
                      <a:pt x="4638" y="5632"/>
                    </a:cubicBezTo>
                    <a:cubicBezTo>
                      <a:pt x="4797" y="5030"/>
                      <a:pt x="5018" y="4016"/>
                      <a:pt x="5493" y="3573"/>
                    </a:cubicBezTo>
                    <a:lnTo>
                      <a:pt x="5493" y="3573"/>
                    </a:lnTo>
                    <a:cubicBezTo>
                      <a:pt x="5493" y="4808"/>
                      <a:pt x="5145" y="5980"/>
                      <a:pt x="4892" y="7215"/>
                    </a:cubicBezTo>
                    <a:cubicBezTo>
                      <a:pt x="4848" y="7345"/>
                      <a:pt x="4968" y="7445"/>
                      <a:pt x="5078" y="7445"/>
                    </a:cubicBezTo>
                    <a:cubicBezTo>
                      <a:pt x="5129" y="7445"/>
                      <a:pt x="5178" y="7424"/>
                      <a:pt x="5208" y="7373"/>
                    </a:cubicBezTo>
                    <a:cubicBezTo>
                      <a:pt x="6032" y="6265"/>
                      <a:pt x="6697" y="5093"/>
                      <a:pt x="7393" y="3921"/>
                    </a:cubicBezTo>
                    <a:cubicBezTo>
                      <a:pt x="8122" y="2655"/>
                      <a:pt x="8914" y="1230"/>
                      <a:pt x="10180" y="438"/>
                    </a:cubicBezTo>
                    <a:close/>
                    <a:moveTo>
                      <a:pt x="10227" y="1"/>
                    </a:moveTo>
                    <a:cubicBezTo>
                      <a:pt x="10202" y="1"/>
                      <a:pt x="10175" y="8"/>
                      <a:pt x="10149" y="26"/>
                    </a:cubicBezTo>
                    <a:cubicBezTo>
                      <a:pt x="8914" y="723"/>
                      <a:pt x="8185" y="1926"/>
                      <a:pt x="7457" y="3098"/>
                    </a:cubicBezTo>
                    <a:cubicBezTo>
                      <a:pt x="6792" y="4175"/>
                      <a:pt x="6158" y="5315"/>
                      <a:pt x="5462" y="6360"/>
                    </a:cubicBezTo>
                    <a:cubicBezTo>
                      <a:pt x="5747" y="5347"/>
                      <a:pt x="5905" y="4270"/>
                      <a:pt x="5905" y="3193"/>
                    </a:cubicBezTo>
                    <a:cubicBezTo>
                      <a:pt x="5905" y="3069"/>
                      <a:pt x="5807" y="2983"/>
                      <a:pt x="5704" y="2983"/>
                    </a:cubicBezTo>
                    <a:cubicBezTo>
                      <a:pt x="5676" y="2983"/>
                      <a:pt x="5647" y="2989"/>
                      <a:pt x="5620" y="3003"/>
                    </a:cubicBezTo>
                    <a:cubicBezTo>
                      <a:pt x="4607" y="3383"/>
                      <a:pt x="4385" y="4935"/>
                      <a:pt x="4132" y="5853"/>
                    </a:cubicBezTo>
                    <a:cubicBezTo>
                      <a:pt x="3815" y="7025"/>
                      <a:pt x="3530" y="8387"/>
                      <a:pt x="2675" y="9305"/>
                    </a:cubicBezTo>
                    <a:cubicBezTo>
                      <a:pt x="2801" y="8102"/>
                      <a:pt x="3340" y="6487"/>
                      <a:pt x="2580" y="5537"/>
                    </a:cubicBezTo>
                    <a:cubicBezTo>
                      <a:pt x="2537" y="5508"/>
                      <a:pt x="2488" y="5492"/>
                      <a:pt x="2441" y="5492"/>
                    </a:cubicBezTo>
                    <a:cubicBezTo>
                      <a:pt x="2384" y="5492"/>
                      <a:pt x="2330" y="5516"/>
                      <a:pt x="2295" y="5568"/>
                    </a:cubicBezTo>
                    <a:cubicBezTo>
                      <a:pt x="965" y="7500"/>
                      <a:pt x="933" y="9939"/>
                      <a:pt x="46" y="12060"/>
                    </a:cubicBezTo>
                    <a:cubicBezTo>
                      <a:pt x="0" y="12175"/>
                      <a:pt x="104" y="12257"/>
                      <a:pt x="201" y="12257"/>
                    </a:cubicBezTo>
                    <a:cubicBezTo>
                      <a:pt x="238" y="12257"/>
                      <a:pt x="273" y="12245"/>
                      <a:pt x="300" y="12219"/>
                    </a:cubicBezTo>
                    <a:cubicBezTo>
                      <a:pt x="2358" y="10635"/>
                      <a:pt x="4385" y="9115"/>
                      <a:pt x="6063" y="7152"/>
                    </a:cubicBezTo>
                    <a:cubicBezTo>
                      <a:pt x="7773" y="5125"/>
                      <a:pt x="9040" y="2750"/>
                      <a:pt x="10244" y="406"/>
                    </a:cubicBezTo>
                    <a:cubicBezTo>
                      <a:pt x="10275" y="375"/>
                      <a:pt x="10275" y="375"/>
                      <a:pt x="10307" y="343"/>
                    </a:cubicBezTo>
                    <a:cubicBezTo>
                      <a:pt x="10402" y="311"/>
                      <a:pt x="10434" y="216"/>
                      <a:pt x="10370" y="121"/>
                    </a:cubicBezTo>
                    <a:cubicBezTo>
                      <a:pt x="10348" y="53"/>
                      <a:pt x="10292" y="1"/>
                      <a:pt x="10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9" name="Google Shape;1349;p20"/>
            <p:cNvGrpSpPr/>
            <p:nvPr/>
          </p:nvGrpSpPr>
          <p:grpSpPr>
            <a:xfrm>
              <a:off x="-1" y="3065690"/>
              <a:ext cx="485969" cy="449354"/>
              <a:chOff x="5774868" y="570922"/>
              <a:chExt cx="361557" cy="334291"/>
            </a:xfrm>
          </p:grpSpPr>
          <p:sp>
            <p:nvSpPr>
              <p:cNvPr id="1350" name="Google Shape;1350;p20"/>
              <p:cNvSpPr/>
              <p:nvPr/>
            </p:nvSpPr>
            <p:spPr>
              <a:xfrm>
                <a:off x="5881125" y="570922"/>
                <a:ext cx="126263" cy="155852"/>
              </a:xfrm>
              <a:custGeom>
                <a:avLst/>
                <a:gdLst/>
                <a:ahLst/>
                <a:cxnLst/>
                <a:rect l="l" t="t" r="r" b="b"/>
                <a:pathLst>
                  <a:path w="3913" h="4830" extrusionOk="0">
                    <a:moveTo>
                      <a:pt x="3555" y="1785"/>
                    </a:moveTo>
                    <a:cubicBezTo>
                      <a:pt x="3546" y="1820"/>
                      <a:pt x="3537" y="1839"/>
                      <a:pt x="3532" y="1839"/>
                    </a:cubicBezTo>
                    <a:cubicBezTo>
                      <a:pt x="3528" y="1839"/>
                      <a:pt x="3526" y="1831"/>
                      <a:pt x="3526" y="1814"/>
                    </a:cubicBezTo>
                    <a:cubicBezTo>
                      <a:pt x="3540" y="1799"/>
                      <a:pt x="3540" y="1799"/>
                      <a:pt x="3555" y="1785"/>
                    </a:cubicBezTo>
                    <a:close/>
                    <a:moveTo>
                      <a:pt x="3585" y="0"/>
                    </a:moveTo>
                    <a:cubicBezTo>
                      <a:pt x="3576" y="0"/>
                      <a:pt x="3569" y="8"/>
                      <a:pt x="3569" y="22"/>
                    </a:cubicBezTo>
                    <a:cubicBezTo>
                      <a:pt x="3397" y="323"/>
                      <a:pt x="3196" y="595"/>
                      <a:pt x="2953" y="839"/>
                    </a:cubicBezTo>
                    <a:cubicBezTo>
                      <a:pt x="2852" y="939"/>
                      <a:pt x="2738" y="1054"/>
                      <a:pt x="2623" y="1154"/>
                    </a:cubicBezTo>
                    <a:cubicBezTo>
                      <a:pt x="2593" y="1184"/>
                      <a:pt x="2522" y="1290"/>
                      <a:pt x="2491" y="1290"/>
                    </a:cubicBezTo>
                    <a:cubicBezTo>
                      <a:pt x="2477" y="1290"/>
                      <a:pt x="2471" y="1269"/>
                      <a:pt x="2480" y="1212"/>
                    </a:cubicBezTo>
                    <a:cubicBezTo>
                      <a:pt x="2508" y="1097"/>
                      <a:pt x="2537" y="982"/>
                      <a:pt x="2609" y="882"/>
                    </a:cubicBezTo>
                    <a:cubicBezTo>
                      <a:pt x="2609" y="861"/>
                      <a:pt x="2601" y="848"/>
                      <a:pt x="2586" y="848"/>
                    </a:cubicBezTo>
                    <a:cubicBezTo>
                      <a:pt x="2580" y="848"/>
                      <a:pt x="2573" y="849"/>
                      <a:pt x="2566" y="853"/>
                    </a:cubicBezTo>
                    <a:cubicBezTo>
                      <a:pt x="2121" y="1111"/>
                      <a:pt x="1720" y="1455"/>
                      <a:pt x="1405" y="1871"/>
                    </a:cubicBezTo>
                    <a:cubicBezTo>
                      <a:pt x="1290" y="2000"/>
                      <a:pt x="1204" y="2129"/>
                      <a:pt x="1147" y="2287"/>
                    </a:cubicBezTo>
                    <a:cubicBezTo>
                      <a:pt x="1147" y="2301"/>
                      <a:pt x="1147" y="2301"/>
                      <a:pt x="1147" y="2315"/>
                    </a:cubicBezTo>
                    <a:cubicBezTo>
                      <a:pt x="1147" y="2373"/>
                      <a:pt x="1123" y="2412"/>
                      <a:pt x="1111" y="2412"/>
                    </a:cubicBezTo>
                    <a:cubicBezTo>
                      <a:pt x="1102" y="2412"/>
                      <a:pt x="1100" y="2392"/>
                      <a:pt x="1118" y="2344"/>
                    </a:cubicBezTo>
                    <a:cubicBezTo>
                      <a:pt x="1118" y="2315"/>
                      <a:pt x="1132" y="2301"/>
                      <a:pt x="1147" y="2287"/>
                    </a:cubicBezTo>
                    <a:cubicBezTo>
                      <a:pt x="1132" y="2143"/>
                      <a:pt x="1132" y="2000"/>
                      <a:pt x="1104" y="1857"/>
                    </a:cubicBezTo>
                    <a:cubicBezTo>
                      <a:pt x="1104" y="1857"/>
                      <a:pt x="1097" y="1850"/>
                      <a:pt x="1089" y="1850"/>
                    </a:cubicBezTo>
                    <a:cubicBezTo>
                      <a:pt x="1085" y="1850"/>
                      <a:pt x="1080" y="1852"/>
                      <a:pt x="1075" y="1857"/>
                    </a:cubicBezTo>
                    <a:cubicBezTo>
                      <a:pt x="645" y="2287"/>
                      <a:pt x="273" y="2717"/>
                      <a:pt x="115" y="3318"/>
                    </a:cubicBezTo>
                    <a:cubicBezTo>
                      <a:pt x="0" y="3734"/>
                      <a:pt x="43" y="4178"/>
                      <a:pt x="215" y="4580"/>
                    </a:cubicBezTo>
                    <a:lnTo>
                      <a:pt x="230" y="4551"/>
                    </a:lnTo>
                    <a:cubicBezTo>
                      <a:pt x="43" y="4064"/>
                      <a:pt x="58" y="3505"/>
                      <a:pt x="244" y="3003"/>
                    </a:cubicBezTo>
                    <a:cubicBezTo>
                      <a:pt x="387" y="2702"/>
                      <a:pt x="573" y="2416"/>
                      <a:pt x="803" y="2172"/>
                    </a:cubicBezTo>
                    <a:cubicBezTo>
                      <a:pt x="855" y="2120"/>
                      <a:pt x="974" y="1956"/>
                      <a:pt x="1042" y="1956"/>
                    </a:cubicBezTo>
                    <a:cubicBezTo>
                      <a:pt x="1067" y="1956"/>
                      <a:pt x="1086" y="1980"/>
                      <a:pt x="1089" y="2043"/>
                    </a:cubicBezTo>
                    <a:cubicBezTo>
                      <a:pt x="1104" y="2186"/>
                      <a:pt x="1104" y="2344"/>
                      <a:pt x="1089" y="2487"/>
                    </a:cubicBezTo>
                    <a:cubicBezTo>
                      <a:pt x="1089" y="2504"/>
                      <a:pt x="1104" y="2511"/>
                      <a:pt x="1116" y="2511"/>
                    </a:cubicBezTo>
                    <a:cubicBezTo>
                      <a:pt x="1125" y="2511"/>
                      <a:pt x="1132" y="2507"/>
                      <a:pt x="1132" y="2502"/>
                    </a:cubicBezTo>
                    <a:cubicBezTo>
                      <a:pt x="1190" y="2072"/>
                      <a:pt x="1605" y="1699"/>
                      <a:pt x="1892" y="1412"/>
                    </a:cubicBezTo>
                    <a:cubicBezTo>
                      <a:pt x="2078" y="1226"/>
                      <a:pt x="2279" y="1068"/>
                      <a:pt x="2508" y="939"/>
                    </a:cubicBezTo>
                    <a:lnTo>
                      <a:pt x="2508" y="939"/>
                    </a:lnTo>
                    <a:cubicBezTo>
                      <a:pt x="2437" y="982"/>
                      <a:pt x="2422" y="1283"/>
                      <a:pt x="2408" y="1384"/>
                    </a:cubicBezTo>
                    <a:cubicBezTo>
                      <a:pt x="2408" y="1394"/>
                      <a:pt x="2422" y="1404"/>
                      <a:pt x="2436" y="1404"/>
                    </a:cubicBezTo>
                    <a:cubicBezTo>
                      <a:pt x="2441" y="1404"/>
                      <a:pt x="2447" y="1402"/>
                      <a:pt x="2451" y="1398"/>
                    </a:cubicBezTo>
                    <a:cubicBezTo>
                      <a:pt x="2852" y="997"/>
                      <a:pt x="3282" y="624"/>
                      <a:pt x="3569" y="122"/>
                    </a:cubicBezTo>
                    <a:cubicBezTo>
                      <a:pt x="3598" y="237"/>
                      <a:pt x="3626" y="337"/>
                      <a:pt x="3626" y="452"/>
                    </a:cubicBezTo>
                    <a:cubicBezTo>
                      <a:pt x="3655" y="595"/>
                      <a:pt x="3655" y="739"/>
                      <a:pt x="3669" y="882"/>
                    </a:cubicBezTo>
                    <a:cubicBezTo>
                      <a:pt x="3669" y="1240"/>
                      <a:pt x="3598" y="1570"/>
                      <a:pt x="3440" y="1885"/>
                    </a:cubicBezTo>
                    <a:cubicBezTo>
                      <a:pt x="3440" y="1906"/>
                      <a:pt x="3455" y="1920"/>
                      <a:pt x="3469" y="1920"/>
                    </a:cubicBezTo>
                    <a:cubicBezTo>
                      <a:pt x="3474" y="1920"/>
                      <a:pt x="3479" y="1918"/>
                      <a:pt x="3483" y="1914"/>
                    </a:cubicBezTo>
                    <a:cubicBezTo>
                      <a:pt x="3567" y="1844"/>
                      <a:pt x="3831" y="1663"/>
                      <a:pt x="3855" y="1562"/>
                    </a:cubicBezTo>
                    <a:lnTo>
                      <a:pt x="3855" y="1562"/>
                    </a:lnTo>
                    <a:cubicBezTo>
                      <a:pt x="3811" y="1789"/>
                      <a:pt x="3726" y="2016"/>
                      <a:pt x="3598" y="2229"/>
                    </a:cubicBezTo>
                    <a:cubicBezTo>
                      <a:pt x="3368" y="2645"/>
                      <a:pt x="3067" y="3032"/>
                      <a:pt x="2709" y="3333"/>
                    </a:cubicBezTo>
                    <a:cubicBezTo>
                      <a:pt x="2684" y="3358"/>
                      <a:pt x="2702" y="3393"/>
                      <a:pt x="2726" y="3393"/>
                    </a:cubicBezTo>
                    <a:cubicBezTo>
                      <a:pt x="2730" y="3393"/>
                      <a:pt x="2734" y="3392"/>
                      <a:pt x="2738" y="3390"/>
                    </a:cubicBezTo>
                    <a:cubicBezTo>
                      <a:pt x="2895" y="3361"/>
                      <a:pt x="3039" y="3304"/>
                      <a:pt x="3182" y="3247"/>
                    </a:cubicBezTo>
                    <a:cubicBezTo>
                      <a:pt x="3239" y="3218"/>
                      <a:pt x="3297" y="3189"/>
                      <a:pt x="3354" y="3161"/>
                    </a:cubicBezTo>
                    <a:lnTo>
                      <a:pt x="3354" y="3161"/>
                    </a:lnTo>
                    <a:cubicBezTo>
                      <a:pt x="3297" y="3204"/>
                      <a:pt x="3254" y="3247"/>
                      <a:pt x="3211" y="3290"/>
                    </a:cubicBezTo>
                    <a:cubicBezTo>
                      <a:pt x="2695" y="3849"/>
                      <a:pt x="2078" y="4293"/>
                      <a:pt x="1390" y="4623"/>
                    </a:cubicBezTo>
                    <a:cubicBezTo>
                      <a:pt x="1226" y="4692"/>
                      <a:pt x="1045" y="4730"/>
                      <a:pt x="861" y="4730"/>
                    </a:cubicBezTo>
                    <a:cubicBezTo>
                      <a:pt x="742" y="4730"/>
                      <a:pt x="621" y="4714"/>
                      <a:pt x="502" y="4680"/>
                    </a:cubicBezTo>
                    <a:cubicBezTo>
                      <a:pt x="473" y="4709"/>
                      <a:pt x="445" y="4737"/>
                      <a:pt x="416" y="4752"/>
                    </a:cubicBezTo>
                    <a:cubicBezTo>
                      <a:pt x="552" y="4800"/>
                      <a:pt x="702" y="4829"/>
                      <a:pt x="856" y="4829"/>
                    </a:cubicBezTo>
                    <a:cubicBezTo>
                      <a:pt x="928" y="4829"/>
                      <a:pt x="1002" y="4823"/>
                      <a:pt x="1075" y="4809"/>
                    </a:cubicBezTo>
                    <a:cubicBezTo>
                      <a:pt x="1376" y="4737"/>
                      <a:pt x="1663" y="4608"/>
                      <a:pt x="1921" y="4436"/>
                    </a:cubicBezTo>
                    <a:cubicBezTo>
                      <a:pt x="2508" y="4092"/>
                      <a:pt x="3024" y="3648"/>
                      <a:pt x="3440" y="3103"/>
                    </a:cubicBezTo>
                    <a:cubicBezTo>
                      <a:pt x="3452" y="3080"/>
                      <a:pt x="3435" y="3057"/>
                      <a:pt x="3413" y="3057"/>
                    </a:cubicBezTo>
                    <a:cubicBezTo>
                      <a:pt x="3408" y="3057"/>
                      <a:pt x="3402" y="3058"/>
                      <a:pt x="3397" y="3060"/>
                    </a:cubicBezTo>
                    <a:cubicBezTo>
                      <a:pt x="3225" y="3175"/>
                      <a:pt x="3039" y="3247"/>
                      <a:pt x="2852" y="3304"/>
                    </a:cubicBezTo>
                    <a:cubicBezTo>
                      <a:pt x="2809" y="3333"/>
                      <a:pt x="2781" y="3361"/>
                      <a:pt x="2752" y="3376"/>
                    </a:cubicBezTo>
                    <a:cubicBezTo>
                      <a:pt x="2738" y="3361"/>
                      <a:pt x="2738" y="3347"/>
                      <a:pt x="2723" y="3333"/>
                    </a:cubicBezTo>
                    <a:cubicBezTo>
                      <a:pt x="2766" y="3318"/>
                      <a:pt x="2809" y="3304"/>
                      <a:pt x="2852" y="3304"/>
                    </a:cubicBezTo>
                    <a:cubicBezTo>
                      <a:pt x="3354" y="2831"/>
                      <a:pt x="3841" y="2172"/>
                      <a:pt x="3913" y="1470"/>
                    </a:cubicBezTo>
                    <a:cubicBezTo>
                      <a:pt x="3913" y="1460"/>
                      <a:pt x="3906" y="1443"/>
                      <a:pt x="3893" y="1443"/>
                    </a:cubicBezTo>
                    <a:cubicBezTo>
                      <a:pt x="3886" y="1443"/>
                      <a:pt x="3879" y="1446"/>
                      <a:pt x="3870" y="1455"/>
                    </a:cubicBezTo>
                    <a:cubicBezTo>
                      <a:pt x="3813" y="1527"/>
                      <a:pt x="3755" y="1613"/>
                      <a:pt x="3669" y="1670"/>
                    </a:cubicBezTo>
                    <a:cubicBezTo>
                      <a:pt x="3641" y="1713"/>
                      <a:pt x="3598" y="1756"/>
                      <a:pt x="3555" y="1785"/>
                    </a:cubicBezTo>
                    <a:cubicBezTo>
                      <a:pt x="3555" y="1771"/>
                      <a:pt x="3555" y="1771"/>
                      <a:pt x="3569" y="1756"/>
                    </a:cubicBezTo>
                    <a:cubicBezTo>
                      <a:pt x="3641" y="1556"/>
                      <a:pt x="3684" y="1355"/>
                      <a:pt x="3698" y="1154"/>
                    </a:cubicBezTo>
                    <a:cubicBezTo>
                      <a:pt x="3727" y="782"/>
                      <a:pt x="3698" y="395"/>
                      <a:pt x="3612" y="22"/>
                    </a:cubicBezTo>
                    <a:cubicBezTo>
                      <a:pt x="3605" y="8"/>
                      <a:pt x="3594" y="0"/>
                      <a:pt x="3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20"/>
              <p:cNvSpPr/>
              <p:nvPr/>
            </p:nvSpPr>
            <p:spPr>
              <a:xfrm>
                <a:off x="5910714" y="708478"/>
                <a:ext cx="225711" cy="196735"/>
              </a:xfrm>
              <a:custGeom>
                <a:avLst/>
                <a:gdLst/>
                <a:ahLst/>
                <a:cxnLst/>
                <a:rect l="l" t="t" r="r" b="b"/>
                <a:pathLst>
                  <a:path w="6995" h="6097" extrusionOk="0">
                    <a:moveTo>
                      <a:pt x="2384" y="2856"/>
                    </a:moveTo>
                    <a:lnTo>
                      <a:pt x="2384" y="2856"/>
                    </a:lnTo>
                    <a:cubicBezTo>
                      <a:pt x="2385" y="2857"/>
                      <a:pt x="2387" y="2859"/>
                      <a:pt x="2388" y="2860"/>
                    </a:cubicBezTo>
                    <a:lnTo>
                      <a:pt x="2388" y="2860"/>
                    </a:lnTo>
                    <a:cubicBezTo>
                      <a:pt x="2387" y="2859"/>
                      <a:pt x="2386" y="2857"/>
                      <a:pt x="2384" y="2856"/>
                    </a:cubicBezTo>
                    <a:close/>
                    <a:moveTo>
                      <a:pt x="3315" y="1"/>
                    </a:moveTo>
                    <a:cubicBezTo>
                      <a:pt x="3226" y="1"/>
                      <a:pt x="3139" y="10"/>
                      <a:pt x="3053" y="30"/>
                    </a:cubicBezTo>
                    <a:cubicBezTo>
                      <a:pt x="2480" y="173"/>
                      <a:pt x="2021" y="603"/>
                      <a:pt x="1864" y="1177"/>
                    </a:cubicBezTo>
                    <a:cubicBezTo>
                      <a:pt x="1692" y="1664"/>
                      <a:pt x="1763" y="2209"/>
                      <a:pt x="2050" y="2639"/>
                    </a:cubicBezTo>
                    <a:cubicBezTo>
                      <a:pt x="2165" y="2710"/>
                      <a:pt x="2279" y="2782"/>
                      <a:pt x="2380" y="2854"/>
                    </a:cubicBezTo>
                    <a:cubicBezTo>
                      <a:pt x="2381" y="2854"/>
                      <a:pt x="2383" y="2855"/>
                      <a:pt x="2384" y="2856"/>
                    </a:cubicBezTo>
                    <a:lnTo>
                      <a:pt x="2384" y="2856"/>
                    </a:lnTo>
                    <a:cubicBezTo>
                      <a:pt x="1945" y="2470"/>
                      <a:pt x="1761" y="1852"/>
                      <a:pt x="1935" y="1277"/>
                    </a:cubicBezTo>
                    <a:cubicBezTo>
                      <a:pt x="2064" y="775"/>
                      <a:pt x="2437" y="360"/>
                      <a:pt x="2924" y="159"/>
                    </a:cubicBezTo>
                    <a:cubicBezTo>
                      <a:pt x="3047" y="116"/>
                      <a:pt x="3171" y="97"/>
                      <a:pt x="3294" y="97"/>
                    </a:cubicBezTo>
                    <a:cubicBezTo>
                      <a:pt x="3791" y="97"/>
                      <a:pt x="4271" y="414"/>
                      <a:pt x="4558" y="804"/>
                    </a:cubicBezTo>
                    <a:cubicBezTo>
                      <a:pt x="4945" y="1363"/>
                      <a:pt x="4716" y="1908"/>
                      <a:pt x="4472" y="2438"/>
                    </a:cubicBezTo>
                    <a:cubicBezTo>
                      <a:pt x="4458" y="2452"/>
                      <a:pt x="4429" y="2467"/>
                      <a:pt x="4415" y="2481"/>
                    </a:cubicBezTo>
                    <a:cubicBezTo>
                      <a:pt x="4369" y="2516"/>
                      <a:pt x="4397" y="2579"/>
                      <a:pt x="4440" y="2579"/>
                    </a:cubicBezTo>
                    <a:cubicBezTo>
                      <a:pt x="4450" y="2579"/>
                      <a:pt x="4461" y="2575"/>
                      <a:pt x="4472" y="2567"/>
                    </a:cubicBezTo>
                    <a:cubicBezTo>
                      <a:pt x="4682" y="2392"/>
                      <a:pt x="4958" y="2293"/>
                      <a:pt x="5232" y="2293"/>
                    </a:cubicBezTo>
                    <a:cubicBezTo>
                      <a:pt x="5294" y="2293"/>
                      <a:pt x="5357" y="2298"/>
                      <a:pt x="5418" y="2309"/>
                    </a:cubicBezTo>
                    <a:cubicBezTo>
                      <a:pt x="5719" y="2366"/>
                      <a:pt x="5977" y="2510"/>
                      <a:pt x="6207" y="2710"/>
                    </a:cubicBezTo>
                    <a:cubicBezTo>
                      <a:pt x="6608" y="3054"/>
                      <a:pt x="6794" y="3585"/>
                      <a:pt x="6679" y="4101"/>
                    </a:cubicBezTo>
                    <a:cubicBezTo>
                      <a:pt x="6551" y="4760"/>
                      <a:pt x="5891" y="5233"/>
                      <a:pt x="5261" y="5362"/>
                    </a:cubicBezTo>
                    <a:cubicBezTo>
                      <a:pt x="5182" y="5376"/>
                      <a:pt x="5107" y="5382"/>
                      <a:pt x="5034" y="5382"/>
                    </a:cubicBezTo>
                    <a:cubicBezTo>
                      <a:pt x="4361" y="5382"/>
                      <a:pt x="3919" y="4817"/>
                      <a:pt x="3569" y="4287"/>
                    </a:cubicBezTo>
                    <a:cubicBezTo>
                      <a:pt x="3557" y="4269"/>
                      <a:pt x="3540" y="4261"/>
                      <a:pt x="3525" y="4261"/>
                    </a:cubicBezTo>
                    <a:cubicBezTo>
                      <a:pt x="3503" y="4261"/>
                      <a:pt x="3483" y="4276"/>
                      <a:pt x="3483" y="4301"/>
                    </a:cubicBezTo>
                    <a:cubicBezTo>
                      <a:pt x="3311" y="4989"/>
                      <a:pt x="2953" y="5534"/>
                      <a:pt x="2279" y="5835"/>
                    </a:cubicBezTo>
                    <a:cubicBezTo>
                      <a:pt x="2065" y="5927"/>
                      <a:pt x="1826" y="5978"/>
                      <a:pt x="1586" y="5978"/>
                    </a:cubicBezTo>
                    <a:cubicBezTo>
                      <a:pt x="1233" y="5978"/>
                      <a:pt x="882" y="5868"/>
                      <a:pt x="617" y="5620"/>
                    </a:cubicBezTo>
                    <a:cubicBezTo>
                      <a:pt x="86" y="5132"/>
                      <a:pt x="244" y="4244"/>
                      <a:pt x="559" y="3685"/>
                    </a:cubicBezTo>
                    <a:cubicBezTo>
                      <a:pt x="844" y="3173"/>
                      <a:pt x="1298" y="3025"/>
                      <a:pt x="1789" y="3025"/>
                    </a:cubicBezTo>
                    <a:cubicBezTo>
                      <a:pt x="2040" y="3025"/>
                      <a:pt x="2300" y="3063"/>
                      <a:pt x="2552" y="3112"/>
                    </a:cubicBezTo>
                    <a:cubicBezTo>
                      <a:pt x="2555" y="3113"/>
                      <a:pt x="2558" y="3113"/>
                      <a:pt x="2561" y="3113"/>
                    </a:cubicBezTo>
                    <a:cubicBezTo>
                      <a:pt x="2601" y="3113"/>
                      <a:pt x="2634" y="3038"/>
                      <a:pt x="2595" y="3011"/>
                    </a:cubicBezTo>
                    <a:cubicBezTo>
                      <a:pt x="2521" y="2966"/>
                      <a:pt x="2452" y="2915"/>
                      <a:pt x="2388" y="2860"/>
                    </a:cubicBezTo>
                    <a:lnTo>
                      <a:pt x="2388" y="2860"/>
                    </a:lnTo>
                    <a:cubicBezTo>
                      <a:pt x="2402" y="2875"/>
                      <a:pt x="2394" y="2899"/>
                      <a:pt x="2376" y="2899"/>
                    </a:cubicBezTo>
                    <a:cubicBezTo>
                      <a:pt x="2373" y="2899"/>
                      <a:pt x="2369" y="2899"/>
                      <a:pt x="2365" y="2897"/>
                    </a:cubicBezTo>
                    <a:cubicBezTo>
                      <a:pt x="2322" y="2882"/>
                      <a:pt x="2279" y="2868"/>
                      <a:pt x="2236" y="2854"/>
                    </a:cubicBezTo>
                    <a:lnTo>
                      <a:pt x="2236" y="2854"/>
                    </a:lnTo>
                    <a:cubicBezTo>
                      <a:pt x="2265" y="2882"/>
                      <a:pt x="2294" y="2925"/>
                      <a:pt x="2337" y="2954"/>
                    </a:cubicBezTo>
                    <a:cubicBezTo>
                      <a:pt x="2137" y="2918"/>
                      <a:pt x="1943" y="2895"/>
                      <a:pt x="1757" y="2895"/>
                    </a:cubicBezTo>
                    <a:cubicBezTo>
                      <a:pt x="1273" y="2895"/>
                      <a:pt x="840" y="3047"/>
                      <a:pt x="488" y="3513"/>
                    </a:cubicBezTo>
                    <a:cubicBezTo>
                      <a:pt x="72" y="4086"/>
                      <a:pt x="0" y="4989"/>
                      <a:pt x="416" y="5591"/>
                    </a:cubicBezTo>
                    <a:cubicBezTo>
                      <a:pt x="666" y="5957"/>
                      <a:pt x="1098" y="6096"/>
                      <a:pt x="1532" y="6096"/>
                    </a:cubicBezTo>
                    <a:cubicBezTo>
                      <a:pt x="1745" y="6096"/>
                      <a:pt x="1958" y="6063"/>
                      <a:pt x="2150" y="6007"/>
                    </a:cubicBezTo>
                    <a:cubicBezTo>
                      <a:pt x="2910" y="5777"/>
                      <a:pt x="3354" y="5161"/>
                      <a:pt x="3541" y="4430"/>
                    </a:cubicBezTo>
                    <a:cubicBezTo>
                      <a:pt x="3936" y="5018"/>
                      <a:pt x="4389" y="5514"/>
                      <a:pt x="5101" y="5514"/>
                    </a:cubicBezTo>
                    <a:cubicBezTo>
                      <a:pt x="5189" y="5514"/>
                      <a:pt x="5280" y="5506"/>
                      <a:pt x="5375" y="5491"/>
                    </a:cubicBezTo>
                    <a:cubicBezTo>
                      <a:pt x="6078" y="5362"/>
                      <a:pt x="6651" y="4831"/>
                      <a:pt x="6851" y="4144"/>
                    </a:cubicBezTo>
                    <a:cubicBezTo>
                      <a:pt x="6995" y="3542"/>
                      <a:pt x="6679" y="2940"/>
                      <a:pt x="6221" y="2567"/>
                    </a:cubicBezTo>
                    <a:cubicBezTo>
                      <a:pt x="5956" y="2319"/>
                      <a:pt x="5615" y="2195"/>
                      <a:pt x="5272" y="2195"/>
                    </a:cubicBezTo>
                    <a:cubicBezTo>
                      <a:pt x="5021" y="2195"/>
                      <a:pt x="4768" y="2262"/>
                      <a:pt x="4544" y="2395"/>
                    </a:cubicBezTo>
                    <a:cubicBezTo>
                      <a:pt x="4874" y="1922"/>
                      <a:pt x="4974" y="1377"/>
                      <a:pt x="4702" y="847"/>
                    </a:cubicBezTo>
                    <a:cubicBezTo>
                      <a:pt x="4455" y="365"/>
                      <a:pt x="3867" y="1"/>
                      <a:pt x="3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20"/>
              <p:cNvSpPr/>
              <p:nvPr/>
            </p:nvSpPr>
            <p:spPr>
              <a:xfrm>
                <a:off x="5959277" y="726935"/>
                <a:ext cx="145236" cy="146978"/>
              </a:xfrm>
              <a:custGeom>
                <a:avLst/>
                <a:gdLst/>
                <a:ahLst/>
                <a:cxnLst/>
                <a:rect l="l" t="t" r="r" b="b"/>
                <a:pathLst>
                  <a:path w="4501" h="4555" extrusionOk="0">
                    <a:moveTo>
                      <a:pt x="1913" y="71"/>
                    </a:moveTo>
                    <a:cubicBezTo>
                      <a:pt x="1920" y="71"/>
                      <a:pt x="1928" y="72"/>
                      <a:pt x="1935" y="74"/>
                    </a:cubicBezTo>
                    <a:cubicBezTo>
                      <a:pt x="1950" y="74"/>
                      <a:pt x="1964" y="103"/>
                      <a:pt x="1964" y="117"/>
                    </a:cubicBezTo>
                    <a:cubicBezTo>
                      <a:pt x="1993" y="318"/>
                      <a:pt x="1993" y="519"/>
                      <a:pt x="1978" y="719"/>
                    </a:cubicBezTo>
                    <a:cubicBezTo>
                      <a:pt x="1964" y="834"/>
                      <a:pt x="1950" y="963"/>
                      <a:pt x="1964" y="1092"/>
                    </a:cubicBezTo>
                    <a:cubicBezTo>
                      <a:pt x="1964" y="1235"/>
                      <a:pt x="1964" y="1379"/>
                      <a:pt x="1964" y="1536"/>
                    </a:cubicBezTo>
                    <a:cubicBezTo>
                      <a:pt x="1950" y="1622"/>
                      <a:pt x="1950" y="1694"/>
                      <a:pt x="1950" y="1780"/>
                    </a:cubicBezTo>
                    <a:lnTo>
                      <a:pt x="1950" y="1952"/>
                    </a:lnTo>
                    <a:lnTo>
                      <a:pt x="2021" y="1837"/>
                    </a:lnTo>
                    <a:cubicBezTo>
                      <a:pt x="2036" y="1809"/>
                      <a:pt x="2050" y="1780"/>
                      <a:pt x="2064" y="1751"/>
                    </a:cubicBezTo>
                    <a:cubicBezTo>
                      <a:pt x="2122" y="1665"/>
                      <a:pt x="2179" y="1551"/>
                      <a:pt x="2236" y="1450"/>
                    </a:cubicBezTo>
                    <a:cubicBezTo>
                      <a:pt x="2337" y="1235"/>
                      <a:pt x="2480" y="1049"/>
                      <a:pt x="2652" y="877"/>
                    </a:cubicBezTo>
                    <a:cubicBezTo>
                      <a:pt x="2659" y="870"/>
                      <a:pt x="2670" y="866"/>
                      <a:pt x="2681" y="866"/>
                    </a:cubicBezTo>
                    <a:cubicBezTo>
                      <a:pt x="2691" y="866"/>
                      <a:pt x="2702" y="870"/>
                      <a:pt x="2709" y="877"/>
                    </a:cubicBezTo>
                    <a:cubicBezTo>
                      <a:pt x="2738" y="891"/>
                      <a:pt x="2752" y="920"/>
                      <a:pt x="2752" y="949"/>
                    </a:cubicBezTo>
                    <a:cubicBezTo>
                      <a:pt x="2666" y="1235"/>
                      <a:pt x="2509" y="1508"/>
                      <a:pt x="2308" y="1737"/>
                    </a:cubicBezTo>
                    <a:cubicBezTo>
                      <a:pt x="2279" y="1780"/>
                      <a:pt x="2251" y="1809"/>
                      <a:pt x="2222" y="1852"/>
                    </a:cubicBezTo>
                    <a:cubicBezTo>
                      <a:pt x="2122" y="1966"/>
                      <a:pt x="2036" y="2095"/>
                      <a:pt x="1964" y="2224"/>
                    </a:cubicBezTo>
                    <a:cubicBezTo>
                      <a:pt x="1921" y="2239"/>
                      <a:pt x="1892" y="2239"/>
                      <a:pt x="1849" y="2253"/>
                    </a:cubicBezTo>
                    <a:lnTo>
                      <a:pt x="1849" y="2239"/>
                    </a:lnTo>
                    <a:cubicBezTo>
                      <a:pt x="1849" y="2138"/>
                      <a:pt x="1835" y="2038"/>
                      <a:pt x="1821" y="1938"/>
                    </a:cubicBezTo>
                    <a:cubicBezTo>
                      <a:pt x="1749" y="1336"/>
                      <a:pt x="1749" y="719"/>
                      <a:pt x="1835" y="132"/>
                    </a:cubicBezTo>
                    <a:cubicBezTo>
                      <a:pt x="1847" y="96"/>
                      <a:pt x="1878" y="71"/>
                      <a:pt x="1913" y="71"/>
                    </a:cubicBezTo>
                    <a:close/>
                    <a:moveTo>
                      <a:pt x="1147" y="1379"/>
                    </a:moveTo>
                    <a:cubicBezTo>
                      <a:pt x="1262" y="1422"/>
                      <a:pt x="1333" y="1565"/>
                      <a:pt x="1391" y="1708"/>
                    </a:cubicBezTo>
                    <a:cubicBezTo>
                      <a:pt x="1419" y="1794"/>
                      <a:pt x="1462" y="1866"/>
                      <a:pt x="1520" y="1938"/>
                    </a:cubicBezTo>
                    <a:cubicBezTo>
                      <a:pt x="1548" y="1981"/>
                      <a:pt x="1591" y="2038"/>
                      <a:pt x="1634" y="2081"/>
                    </a:cubicBezTo>
                    <a:cubicBezTo>
                      <a:pt x="1692" y="2138"/>
                      <a:pt x="1735" y="2196"/>
                      <a:pt x="1792" y="2267"/>
                    </a:cubicBezTo>
                    <a:cubicBezTo>
                      <a:pt x="1763" y="2267"/>
                      <a:pt x="1749" y="2282"/>
                      <a:pt x="1720" y="2296"/>
                    </a:cubicBezTo>
                    <a:cubicBezTo>
                      <a:pt x="1649" y="2210"/>
                      <a:pt x="1563" y="2110"/>
                      <a:pt x="1491" y="2024"/>
                    </a:cubicBezTo>
                    <a:lnTo>
                      <a:pt x="1419" y="1938"/>
                    </a:lnTo>
                    <a:cubicBezTo>
                      <a:pt x="1276" y="1794"/>
                      <a:pt x="1161" y="1622"/>
                      <a:pt x="1090" y="1422"/>
                    </a:cubicBezTo>
                    <a:cubicBezTo>
                      <a:pt x="1090" y="1407"/>
                      <a:pt x="1090" y="1393"/>
                      <a:pt x="1104" y="1379"/>
                    </a:cubicBezTo>
                    <a:close/>
                    <a:moveTo>
                      <a:pt x="4085" y="2153"/>
                    </a:moveTo>
                    <a:cubicBezTo>
                      <a:pt x="4100" y="2153"/>
                      <a:pt x="4128" y="2167"/>
                      <a:pt x="4143" y="2181"/>
                    </a:cubicBezTo>
                    <a:cubicBezTo>
                      <a:pt x="4157" y="2196"/>
                      <a:pt x="4157" y="2239"/>
                      <a:pt x="4143" y="2253"/>
                    </a:cubicBezTo>
                    <a:cubicBezTo>
                      <a:pt x="4128" y="2296"/>
                      <a:pt x="4114" y="2325"/>
                      <a:pt x="4085" y="2353"/>
                    </a:cubicBezTo>
                    <a:cubicBezTo>
                      <a:pt x="4014" y="2396"/>
                      <a:pt x="3942" y="2425"/>
                      <a:pt x="3856" y="2425"/>
                    </a:cubicBezTo>
                    <a:cubicBezTo>
                      <a:pt x="3799" y="2439"/>
                      <a:pt x="3741" y="2454"/>
                      <a:pt x="3698" y="2468"/>
                    </a:cubicBezTo>
                    <a:cubicBezTo>
                      <a:pt x="3627" y="2497"/>
                      <a:pt x="3541" y="2525"/>
                      <a:pt x="3469" y="2554"/>
                    </a:cubicBezTo>
                    <a:cubicBezTo>
                      <a:pt x="3340" y="2597"/>
                      <a:pt x="3211" y="2640"/>
                      <a:pt x="3082" y="2697"/>
                    </a:cubicBezTo>
                    <a:lnTo>
                      <a:pt x="3068" y="2697"/>
                    </a:lnTo>
                    <a:cubicBezTo>
                      <a:pt x="2953" y="2755"/>
                      <a:pt x="2824" y="2798"/>
                      <a:pt x="2695" y="2826"/>
                    </a:cubicBezTo>
                    <a:lnTo>
                      <a:pt x="2666" y="2841"/>
                    </a:lnTo>
                    <a:cubicBezTo>
                      <a:pt x="2666" y="2798"/>
                      <a:pt x="2652" y="2755"/>
                      <a:pt x="2652" y="2726"/>
                    </a:cubicBezTo>
                    <a:cubicBezTo>
                      <a:pt x="2767" y="2683"/>
                      <a:pt x="2867" y="2626"/>
                      <a:pt x="2967" y="2568"/>
                    </a:cubicBezTo>
                    <a:cubicBezTo>
                      <a:pt x="3039" y="2525"/>
                      <a:pt x="3111" y="2497"/>
                      <a:pt x="3168" y="2468"/>
                    </a:cubicBezTo>
                    <a:cubicBezTo>
                      <a:pt x="3225" y="2439"/>
                      <a:pt x="3283" y="2425"/>
                      <a:pt x="3340" y="2396"/>
                    </a:cubicBezTo>
                    <a:cubicBezTo>
                      <a:pt x="3584" y="2282"/>
                      <a:pt x="3827" y="2196"/>
                      <a:pt x="4085" y="2153"/>
                    </a:cubicBezTo>
                    <a:close/>
                    <a:moveTo>
                      <a:pt x="2043" y="2336"/>
                    </a:moveTo>
                    <a:cubicBezTo>
                      <a:pt x="2154" y="2336"/>
                      <a:pt x="2264" y="2377"/>
                      <a:pt x="2351" y="2439"/>
                    </a:cubicBezTo>
                    <a:cubicBezTo>
                      <a:pt x="2437" y="2497"/>
                      <a:pt x="2494" y="2583"/>
                      <a:pt x="2509" y="2683"/>
                    </a:cubicBezTo>
                    <a:cubicBezTo>
                      <a:pt x="2509" y="2712"/>
                      <a:pt x="2509" y="2726"/>
                      <a:pt x="2509" y="2755"/>
                    </a:cubicBezTo>
                    <a:cubicBezTo>
                      <a:pt x="2523" y="2855"/>
                      <a:pt x="2509" y="2941"/>
                      <a:pt x="2466" y="3027"/>
                    </a:cubicBezTo>
                    <a:cubicBezTo>
                      <a:pt x="2466" y="3056"/>
                      <a:pt x="2451" y="3070"/>
                      <a:pt x="2437" y="3099"/>
                    </a:cubicBezTo>
                    <a:cubicBezTo>
                      <a:pt x="2423" y="3127"/>
                      <a:pt x="2408" y="3142"/>
                      <a:pt x="2408" y="3170"/>
                    </a:cubicBezTo>
                    <a:cubicBezTo>
                      <a:pt x="2291" y="3329"/>
                      <a:pt x="2116" y="3410"/>
                      <a:pt x="1939" y="3410"/>
                    </a:cubicBezTo>
                    <a:cubicBezTo>
                      <a:pt x="1812" y="3410"/>
                      <a:pt x="1685" y="3369"/>
                      <a:pt x="1577" y="3285"/>
                    </a:cubicBezTo>
                    <a:cubicBezTo>
                      <a:pt x="1563" y="3271"/>
                      <a:pt x="1534" y="3242"/>
                      <a:pt x="1520" y="3228"/>
                    </a:cubicBezTo>
                    <a:cubicBezTo>
                      <a:pt x="1505" y="3213"/>
                      <a:pt x="1491" y="3199"/>
                      <a:pt x="1477" y="3185"/>
                    </a:cubicBezTo>
                    <a:cubicBezTo>
                      <a:pt x="1477" y="3170"/>
                      <a:pt x="1462" y="3156"/>
                      <a:pt x="1462" y="3156"/>
                    </a:cubicBezTo>
                    <a:cubicBezTo>
                      <a:pt x="1434" y="3113"/>
                      <a:pt x="1419" y="3084"/>
                      <a:pt x="1405" y="3041"/>
                    </a:cubicBezTo>
                    <a:cubicBezTo>
                      <a:pt x="1405" y="3027"/>
                      <a:pt x="1405" y="2998"/>
                      <a:pt x="1391" y="2984"/>
                    </a:cubicBezTo>
                    <a:cubicBezTo>
                      <a:pt x="1391" y="2955"/>
                      <a:pt x="1391" y="2927"/>
                      <a:pt x="1391" y="2912"/>
                    </a:cubicBezTo>
                    <a:cubicBezTo>
                      <a:pt x="1391" y="2798"/>
                      <a:pt x="1419" y="2683"/>
                      <a:pt x="1462" y="2568"/>
                    </a:cubicBezTo>
                    <a:lnTo>
                      <a:pt x="1477" y="2568"/>
                    </a:lnTo>
                    <a:cubicBezTo>
                      <a:pt x="1563" y="2497"/>
                      <a:pt x="1649" y="2439"/>
                      <a:pt x="1735" y="2396"/>
                    </a:cubicBezTo>
                    <a:cubicBezTo>
                      <a:pt x="1763" y="2396"/>
                      <a:pt x="1778" y="2382"/>
                      <a:pt x="1806" y="2368"/>
                    </a:cubicBezTo>
                    <a:cubicBezTo>
                      <a:pt x="1821" y="2368"/>
                      <a:pt x="1835" y="2368"/>
                      <a:pt x="1849" y="2353"/>
                    </a:cubicBezTo>
                    <a:lnTo>
                      <a:pt x="1864" y="2368"/>
                    </a:lnTo>
                    <a:lnTo>
                      <a:pt x="1864" y="2353"/>
                    </a:lnTo>
                    <a:cubicBezTo>
                      <a:pt x="1878" y="2353"/>
                      <a:pt x="1907" y="2353"/>
                      <a:pt x="1921" y="2339"/>
                    </a:cubicBezTo>
                    <a:lnTo>
                      <a:pt x="1993" y="2339"/>
                    </a:lnTo>
                    <a:cubicBezTo>
                      <a:pt x="2009" y="2337"/>
                      <a:pt x="2026" y="2336"/>
                      <a:pt x="2043" y="2336"/>
                    </a:cubicBezTo>
                    <a:close/>
                    <a:moveTo>
                      <a:pt x="2666" y="2884"/>
                    </a:moveTo>
                    <a:lnTo>
                      <a:pt x="2695" y="2898"/>
                    </a:lnTo>
                    <a:cubicBezTo>
                      <a:pt x="2910" y="2970"/>
                      <a:pt x="3139" y="3041"/>
                      <a:pt x="3383" y="3084"/>
                    </a:cubicBezTo>
                    <a:cubicBezTo>
                      <a:pt x="3440" y="3099"/>
                      <a:pt x="3512" y="3099"/>
                      <a:pt x="3584" y="3113"/>
                    </a:cubicBezTo>
                    <a:cubicBezTo>
                      <a:pt x="3885" y="3156"/>
                      <a:pt x="4200" y="3199"/>
                      <a:pt x="4401" y="3371"/>
                    </a:cubicBezTo>
                    <a:cubicBezTo>
                      <a:pt x="4415" y="3385"/>
                      <a:pt x="4429" y="3400"/>
                      <a:pt x="4429" y="3414"/>
                    </a:cubicBezTo>
                    <a:cubicBezTo>
                      <a:pt x="4415" y="3457"/>
                      <a:pt x="4401" y="3471"/>
                      <a:pt x="4358" y="3486"/>
                    </a:cubicBezTo>
                    <a:cubicBezTo>
                      <a:pt x="4310" y="3495"/>
                      <a:pt x="4260" y="3499"/>
                      <a:pt x="4208" y="3499"/>
                    </a:cubicBezTo>
                    <a:cubicBezTo>
                      <a:pt x="3929" y="3499"/>
                      <a:pt x="3591" y="3382"/>
                      <a:pt x="3326" y="3285"/>
                    </a:cubicBezTo>
                    <a:cubicBezTo>
                      <a:pt x="3240" y="3271"/>
                      <a:pt x="3168" y="3242"/>
                      <a:pt x="3096" y="3213"/>
                    </a:cubicBezTo>
                    <a:cubicBezTo>
                      <a:pt x="2967" y="3185"/>
                      <a:pt x="2853" y="3127"/>
                      <a:pt x="2738" y="3070"/>
                    </a:cubicBezTo>
                    <a:lnTo>
                      <a:pt x="2638" y="3027"/>
                    </a:lnTo>
                    <a:cubicBezTo>
                      <a:pt x="2652" y="2984"/>
                      <a:pt x="2666" y="2941"/>
                      <a:pt x="2666" y="2884"/>
                    </a:cubicBezTo>
                    <a:close/>
                    <a:moveTo>
                      <a:pt x="1290" y="3013"/>
                    </a:moveTo>
                    <a:cubicBezTo>
                      <a:pt x="1290" y="3041"/>
                      <a:pt x="1290" y="3070"/>
                      <a:pt x="1305" y="3099"/>
                    </a:cubicBezTo>
                    <a:lnTo>
                      <a:pt x="1204" y="3142"/>
                    </a:lnTo>
                    <a:cubicBezTo>
                      <a:pt x="1147" y="3170"/>
                      <a:pt x="1090" y="3199"/>
                      <a:pt x="1047" y="3228"/>
                    </a:cubicBezTo>
                    <a:cubicBezTo>
                      <a:pt x="989" y="3256"/>
                      <a:pt x="932" y="3285"/>
                      <a:pt x="875" y="3299"/>
                    </a:cubicBezTo>
                    <a:cubicBezTo>
                      <a:pt x="860" y="3314"/>
                      <a:pt x="832" y="3328"/>
                      <a:pt x="803" y="3342"/>
                    </a:cubicBezTo>
                    <a:cubicBezTo>
                      <a:pt x="681" y="3409"/>
                      <a:pt x="465" y="3518"/>
                      <a:pt x="334" y="3518"/>
                    </a:cubicBezTo>
                    <a:cubicBezTo>
                      <a:pt x="295" y="3518"/>
                      <a:pt x="264" y="3508"/>
                      <a:pt x="244" y="3486"/>
                    </a:cubicBezTo>
                    <a:cubicBezTo>
                      <a:pt x="215" y="3471"/>
                      <a:pt x="201" y="3428"/>
                      <a:pt x="215" y="3400"/>
                    </a:cubicBezTo>
                    <a:cubicBezTo>
                      <a:pt x="244" y="3342"/>
                      <a:pt x="344" y="3314"/>
                      <a:pt x="430" y="3285"/>
                    </a:cubicBezTo>
                    <a:cubicBezTo>
                      <a:pt x="473" y="3285"/>
                      <a:pt x="502" y="3271"/>
                      <a:pt x="531" y="3256"/>
                    </a:cubicBezTo>
                    <a:cubicBezTo>
                      <a:pt x="717" y="3185"/>
                      <a:pt x="889" y="3127"/>
                      <a:pt x="1047" y="3084"/>
                    </a:cubicBezTo>
                    <a:cubicBezTo>
                      <a:pt x="1075" y="3084"/>
                      <a:pt x="1104" y="3070"/>
                      <a:pt x="1133" y="3056"/>
                    </a:cubicBezTo>
                    <a:cubicBezTo>
                      <a:pt x="1176" y="3041"/>
                      <a:pt x="1233" y="3027"/>
                      <a:pt x="1290" y="3013"/>
                    </a:cubicBezTo>
                    <a:close/>
                    <a:moveTo>
                      <a:pt x="2623" y="3070"/>
                    </a:moveTo>
                    <a:lnTo>
                      <a:pt x="2695" y="3127"/>
                    </a:lnTo>
                    <a:cubicBezTo>
                      <a:pt x="2838" y="3271"/>
                      <a:pt x="2967" y="3414"/>
                      <a:pt x="3096" y="3543"/>
                    </a:cubicBezTo>
                    <a:cubicBezTo>
                      <a:pt x="3154" y="3600"/>
                      <a:pt x="3225" y="3658"/>
                      <a:pt x="3283" y="3715"/>
                    </a:cubicBezTo>
                    <a:cubicBezTo>
                      <a:pt x="3426" y="3815"/>
                      <a:pt x="3555" y="3959"/>
                      <a:pt x="3655" y="4116"/>
                    </a:cubicBezTo>
                    <a:cubicBezTo>
                      <a:pt x="3655" y="4130"/>
                      <a:pt x="3627" y="4159"/>
                      <a:pt x="3612" y="4159"/>
                    </a:cubicBezTo>
                    <a:cubicBezTo>
                      <a:pt x="3604" y="4160"/>
                      <a:pt x="3597" y="4160"/>
                      <a:pt x="3589" y="4160"/>
                    </a:cubicBezTo>
                    <a:cubicBezTo>
                      <a:pt x="3387" y="4160"/>
                      <a:pt x="3249" y="3981"/>
                      <a:pt x="3125" y="3815"/>
                    </a:cubicBezTo>
                    <a:cubicBezTo>
                      <a:pt x="3096" y="3787"/>
                      <a:pt x="3068" y="3758"/>
                      <a:pt x="3039" y="3729"/>
                    </a:cubicBezTo>
                    <a:cubicBezTo>
                      <a:pt x="2910" y="3572"/>
                      <a:pt x="2781" y="3414"/>
                      <a:pt x="2652" y="3256"/>
                    </a:cubicBezTo>
                    <a:lnTo>
                      <a:pt x="2580" y="3170"/>
                    </a:lnTo>
                    <a:cubicBezTo>
                      <a:pt x="2595" y="3142"/>
                      <a:pt x="2609" y="3099"/>
                      <a:pt x="2623" y="3070"/>
                    </a:cubicBezTo>
                    <a:close/>
                    <a:moveTo>
                      <a:pt x="1419" y="3314"/>
                    </a:moveTo>
                    <a:cubicBezTo>
                      <a:pt x="1434" y="3328"/>
                      <a:pt x="1462" y="3342"/>
                      <a:pt x="1477" y="3371"/>
                    </a:cubicBezTo>
                    <a:cubicBezTo>
                      <a:pt x="1419" y="3543"/>
                      <a:pt x="1362" y="3729"/>
                      <a:pt x="1290" y="3916"/>
                    </a:cubicBezTo>
                    <a:cubicBezTo>
                      <a:pt x="1290" y="3944"/>
                      <a:pt x="1276" y="3973"/>
                      <a:pt x="1262" y="4002"/>
                    </a:cubicBezTo>
                    <a:cubicBezTo>
                      <a:pt x="1233" y="4159"/>
                      <a:pt x="1161" y="4302"/>
                      <a:pt x="1075" y="4431"/>
                    </a:cubicBezTo>
                    <a:cubicBezTo>
                      <a:pt x="1061" y="4446"/>
                      <a:pt x="1040" y="4453"/>
                      <a:pt x="1018" y="4453"/>
                    </a:cubicBezTo>
                    <a:cubicBezTo>
                      <a:pt x="997" y="4453"/>
                      <a:pt x="975" y="4446"/>
                      <a:pt x="961" y="4431"/>
                    </a:cubicBezTo>
                    <a:cubicBezTo>
                      <a:pt x="932" y="4403"/>
                      <a:pt x="932" y="4360"/>
                      <a:pt x="946" y="4331"/>
                    </a:cubicBezTo>
                    <a:cubicBezTo>
                      <a:pt x="1104" y="4145"/>
                      <a:pt x="1204" y="3916"/>
                      <a:pt x="1276" y="3686"/>
                    </a:cubicBezTo>
                    <a:cubicBezTo>
                      <a:pt x="1305" y="3557"/>
                      <a:pt x="1362" y="3428"/>
                      <a:pt x="1419" y="3314"/>
                    </a:cubicBezTo>
                    <a:close/>
                    <a:moveTo>
                      <a:pt x="1319" y="3142"/>
                    </a:moveTo>
                    <a:cubicBezTo>
                      <a:pt x="1333" y="3170"/>
                      <a:pt x="1348" y="3213"/>
                      <a:pt x="1376" y="3242"/>
                    </a:cubicBezTo>
                    <a:lnTo>
                      <a:pt x="1362" y="3256"/>
                    </a:lnTo>
                    <a:cubicBezTo>
                      <a:pt x="1305" y="3314"/>
                      <a:pt x="1247" y="3371"/>
                      <a:pt x="1190" y="3428"/>
                    </a:cubicBezTo>
                    <a:cubicBezTo>
                      <a:pt x="1161" y="3486"/>
                      <a:pt x="1118" y="3529"/>
                      <a:pt x="1090" y="3572"/>
                    </a:cubicBezTo>
                    <a:cubicBezTo>
                      <a:pt x="1018" y="3672"/>
                      <a:pt x="946" y="3758"/>
                      <a:pt x="875" y="3830"/>
                    </a:cubicBezTo>
                    <a:lnTo>
                      <a:pt x="846" y="3873"/>
                    </a:lnTo>
                    <a:cubicBezTo>
                      <a:pt x="717" y="4016"/>
                      <a:pt x="574" y="4159"/>
                      <a:pt x="430" y="4274"/>
                    </a:cubicBezTo>
                    <a:cubicBezTo>
                      <a:pt x="330" y="4360"/>
                      <a:pt x="230" y="4431"/>
                      <a:pt x="115" y="4489"/>
                    </a:cubicBezTo>
                    <a:cubicBezTo>
                      <a:pt x="101" y="4489"/>
                      <a:pt x="86" y="4489"/>
                      <a:pt x="86" y="4474"/>
                    </a:cubicBezTo>
                    <a:cubicBezTo>
                      <a:pt x="72" y="4460"/>
                      <a:pt x="72" y="4446"/>
                      <a:pt x="72" y="4431"/>
                    </a:cubicBezTo>
                    <a:cubicBezTo>
                      <a:pt x="158" y="4302"/>
                      <a:pt x="273" y="4173"/>
                      <a:pt x="402" y="4073"/>
                    </a:cubicBezTo>
                    <a:cubicBezTo>
                      <a:pt x="445" y="4044"/>
                      <a:pt x="473" y="4016"/>
                      <a:pt x="516" y="3973"/>
                    </a:cubicBezTo>
                    <a:cubicBezTo>
                      <a:pt x="688" y="3815"/>
                      <a:pt x="846" y="3643"/>
                      <a:pt x="961" y="3514"/>
                    </a:cubicBezTo>
                    <a:cubicBezTo>
                      <a:pt x="989" y="3486"/>
                      <a:pt x="1018" y="3457"/>
                      <a:pt x="1047" y="3428"/>
                    </a:cubicBezTo>
                    <a:cubicBezTo>
                      <a:pt x="1104" y="3342"/>
                      <a:pt x="1176" y="3271"/>
                      <a:pt x="1247" y="3199"/>
                    </a:cubicBezTo>
                    <a:lnTo>
                      <a:pt x="1319" y="3142"/>
                    </a:lnTo>
                    <a:close/>
                    <a:moveTo>
                      <a:pt x="1931" y="0"/>
                    </a:moveTo>
                    <a:cubicBezTo>
                      <a:pt x="1857" y="0"/>
                      <a:pt x="1788" y="42"/>
                      <a:pt x="1763" y="117"/>
                    </a:cubicBezTo>
                    <a:cubicBezTo>
                      <a:pt x="1677" y="719"/>
                      <a:pt x="1677" y="1336"/>
                      <a:pt x="1763" y="1938"/>
                    </a:cubicBezTo>
                    <a:cubicBezTo>
                      <a:pt x="1763" y="2009"/>
                      <a:pt x="1763" y="2067"/>
                      <a:pt x="1778" y="2124"/>
                    </a:cubicBezTo>
                    <a:cubicBezTo>
                      <a:pt x="1749" y="2095"/>
                      <a:pt x="1720" y="2067"/>
                      <a:pt x="1692" y="2038"/>
                    </a:cubicBezTo>
                    <a:cubicBezTo>
                      <a:pt x="1649" y="1981"/>
                      <a:pt x="1606" y="1938"/>
                      <a:pt x="1577" y="1895"/>
                    </a:cubicBezTo>
                    <a:cubicBezTo>
                      <a:pt x="1534" y="1823"/>
                      <a:pt x="1491" y="1751"/>
                      <a:pt x="1448" y="1680"/>
                    </a:cubicBezTo>
                    <a:cubicBezTo>
                      <a:pt x="1405" y="1522"/>
                      <a:pt x="1305" y="1393"/>
                      <a:pt x="1176" y="1307"/>
                    </a:cubicBezTo>
                    <a:cubicBezTo>
                      <a:pt x="1163" y="1303"/>
                      <a:pt x="1150" y="1301"/>
                      <a:pt x="1138" y="1301"/>
                    </a:cubicBezTo>
                    <a:cubicBezTo>
                      <a:pt x="1109" y="1301"/>
                      <a:pt x="1081" y="1311"/>
                      <a:pt x="1061" y="1321"/>
                    </a:cubicBezTo>
                    <a:cubicBezTo>
                      <a:pt x="1032" y="1350"/>
                      <a:pt x="1018" y="1393"/>
                      <a:pt x="1032" y="1436"/>
                    </a:cubicBezTo>
                    <a:cubicBezTo>
                      <a:pt x="1090" y="1637"/>
                      <a:pt x="1219" y="1823"/>
                      <a:pt x="1362" y="1981"/>
                    </a:cubicBezTo>
                    <a:lnTo>
                      <a:pt x="1434" y="2067"/>
                    </a:lnTo>
                    <a:cubicBezTo>
                      <a:pt x="1505" y="2153"/>
                      <a:pt x="1577" y="2239"/>
                      <a:pt x="1663" y="2325"/>
                    </a:cubicBezTo>
                    <a:cubicBezTo>
                      <a:pt x="1577" y="2368"/>
                      <a:pt x="1491" y="2425"/>
                      <a:pt x="1419" y="2497"/>
                    </a:cubicBezTo>
                    <a:cubicBezTo>
                      <a:pt x="1391" y="2511"/>
                      <a:pt x="1391" y="2525"/>
                      <a:pt x="1405" y="2554"/>
                    </a:cubicBezTo>
                    <a:cubicBezTo>
                      <a:pt x="1333" y="2669"/>
                      <a:pt x="1290" y="2798"/>
                      <a:pt x="1276" y="2941"/>
                    </a:cubicBezTo>
                    <a:cubicBezTo>
                      <a:pt x="1219" y="2955"/>
                      <a:pt x="1161" y="2970"/>
                      <a:pt x="1104" y="2998"/>
                    </a:cubicBezTo>
                    <a:cubicBezTo>
                      <a:pt x="1075" y="2998"/>
                      <a:pt x="1047" y="3013"/>
                      <a:pt x="1032" y="3013"/>
                    </a:cubicBezTo>
                    <a:cubicBezTo>
                      <a:pt x="875" y="3070"/>
                      <a:pt x="703" y="3127"/>
                      <a:pt x="502" y="3199"/>
                    </a:cubicBezTo>
                    <a:cubicBezTo>
                      <a:pt x="473" y="3199"/>
                      <a:pt x="445" y="3213"/>
                      <a:pt x="416" y="3213"/>
                    </a:cubicBezTo>
                    <a:cubicBezTo>
                      <a:pt x="344" y="3228"/>
                      <a:pt x="273" y="3256"/>
                      <a:pt x="201" y="3314"/>
                    </a:cubicBezTo>
                    <a:cubicBezTo>
                      <a:pt x="187" y="3328"/>
                      <a:pt x="172" y="3342"/>
                      <a:pt x="158" y="3371"/>
                    </a:cubicBezTo>
                    <a:cubicBezTo>
                      <a:pt x="129" y="3428"/>
                      <a:pt x="144" y="3500"/>
                      <a:pt x="187" y="3543"/>
                    </a:cubicBezTo>
                    <a:cubicBezTo>
                      <a:pt x="220" y="3576"/>
                      <a:pt x="266" y="3589"/>
                      <a:pt x="320" y="3589"/>
                    </a:cubicBezTo>
                    <a:cubicBezTo>
                      <a:pt x="475" y="3589"/>
                      <a:pt x="693" y="3478"/>
                      <a:pt x="832" y="3414"/>
                    </a:cubicBezTo>
                    <a:cubicBezTo>
                      <a:pt x="860" y="3385"/>
                      <a:pt x="889" y="3371"/>
                      <a:pt x="903" y="3371"/>
                    </a:cubicBezTo>
                    <a:cubicBezTo>
                      <a:pt x="961" y="3342"/>
                      <a:pt x="1004" y="3328"/>
                      <a:pt x="1061" y="3299"/>
                    </a:cubicBezTo>
                    <a:lnTo>
                      <a:pt x="1061" y="3299"/>
                    </a:lnTo>
                    <a:cubicBezTo>
                      <a:pt x="1032" y="3328"/>
                      <a:pt x="1004" y="3357"/>
                      <a:pt x="989" y="3385"/>
                    </a:cubicBezTo>
                    <a:cubicBezTo>
                      <a:pt x="961" y="3414"/>
                      <a:pt x="932" y="3443"/>
                      <a:pt x="918" y="3471"/>
                    </a:cubicBezTo>
                    <a:cubicBezTo>
                      <a:pt x="803" y="3600"/>
                      <a:pt x="645" y="3758"/>
                      <a:pt x="473" y="3916"/>
                    </a:cubicBezTo>
                    <a:cubicBezTo>
                      <a:pt x="430" y="3959"/>
                      <a:pt x="387" y="3987"/>
                      <a:pt x="359" y="4030"/>
                    </a:cubicBezTo>
                    <a:cubicBezTo>
                      <a:pt x="215" y="4130"/>
                      <a:pt x="101" y="4259"/>
                      <a:pt x="15" y="4403"/>
                    </a:cubicBezTo>
                    <a:cubicBezTo>
                      <a:pt x="0" y="4446"/>
                      <a:pt x="0" y="4489"/>
                      <a:pt x="29" y="4517"/>
                    </a:cubicBezTo>
                    <a:cubicBezTo>
                      <a:pt x="47" y="4545"/>
                      <a:pt x="71" y="4555"/>
                      <a:pt x="97" y="4555"/>
                    </a:cubicBezTo>
                    <a:cubicBezTo>
                      <a:pt x="112" y="4555"/>
                      <a:pt x="128" y="4551"/>
                      <a:pt x="144" y="4546"/>
                    </a:cubicBezTo>
                    <a:cubicBezTo>
                      <a:pt x="258" y="4489"/>
                      <a:pt x="373" y="4417"/>
                      <a:pt x="473" y="4331"/>
                    </a:cubicBezTo>
                    <a:cubicBezTo>
                      <a:pt x="631" y="4202"/>
                      <a:pt x="760" y="4073"/>
                      <a:pt x="889" y="3930"/>
                    </a:cubicBezTo>
                    <a:lnTo>
                      <a:pt x="932" y="3887"/>
                    </a:lnTo>
                    <a:cubicBezTo>
                      <a:pt x="1004" y="3801"/>
                      <a:pt x="1075" y="3715"/>
                      <a:pt x="1147" y="3615"/>
                    </a:cubicBezTo>
                    <a:cubicBezTo>
                      <a:pt x="1176" y="3572"/>
                      <a:pt x="1219" y="3529"/>
                      <a:pt x="1247" y="3471"/>
                    </a:cubicBezTo>
                    <a:cubicBezTo>
                      <a:pt x="1262" y="3457"/>
                      <a:pt x="1276" y="3443"/>
                      <a:pt x="1290" y="3443"/>
                    </a:cubicBezTo>
                    <a:cubicBezTo>
                      <a:pt x="1262" y="3514"/>
                      <a:pt x="1233" y="3586"/>
                      <a:pt x="1204" y="3672"/>
                    </a:cubicBezTo>
                    <a:cubicBezTo>
                      <a:pt x="1147" y="3887"/>
                      <a:pt x="1047" y="4102"/>
                      <a:pt x="903" y="4288"/>
                    </a:cubicBezTo>
                    <a:cubicBezTo>
                      <a:pt x="846" y="4331"/>
                      <a:pt x="846" y="4417"/>
                      <a:pt x="903" y="4474"/>
                    </a:cubicBezTo>
                    <a:cubicBezTo>
                      <a:pt x="936" y="4507"/>
                      <a:pt x="977" y="4525"/>
                      <a:pt x="1017" y="4525"/>
                    </a:cubicBezTo>
                    <a:cubicBezTo>
                      <a:pt x="1048" y="4525"/>
                      <a:pt x="1079" y="4514"/>
                      <a:pt x="1104" y="4489"/>
                    </a:cubicBezTo>
                    <a:cubicBezTo>
                      <a:pt x="1104" y="4489"/>
                      <a:pt x="1118" y="4489"/>
                      <a:pt x="1118" y="4474"/>
                    </a:cubicBezTo>
                    <a:cubicBezTo>
                      <a:pt x="1219" y="4345"/>
                      <a:pt x="1290" y="4188"/>
                      <a:pt x="1333" y="4030"/>
                    </a:cubicBezTo>
                    <a:cubicBezTo>
                      <a:pt x="1348" y="4002"/>
                      <a:pt x="1348" y="3973"/>
                      <a:pt x="1362" y="3944"/>
                    </a:cubicBezTo>
                    <a:cubicBezTo>
                      <a:pt x="1419" y="3758"/>
                      <a:pt x="1477" y="3586"/>
                      <a:pt x="1534" y="3414"/>
                    </a:cubicBezTo>
                    <a:cubicBezTo>
                      <a:pt x="1661" y="3501"/>
                      <a:pt x="1807" y="3543"/>
                      <a:pt x="1952" y="3543"/>
                    </a:cubicBezTo>
                    <a:cubicBezTo>
                      <a:pt x="2166" y="3543"/>
                      <a:pt x="2378" y="3450"/>
                      <a:pt x="2523" y="3271"/>
                    </a:cubicBezTo>
                    <a:cubicBezTo>
                      <a:pt x="2523" y="3256"/>
                      <a:pt x="2537" y="3242"/>
                      <a:pt x="2537" y="3228"/>
                    </a:cubicBezTo>
                    <a:cubicBezTo>
                      <a:pt x="2566" y="3256"/>
                      <a:pt x="2580" y="3271"/>
                      <a:pt x="2595" y="3299"/>
                    </a:cubicBezTo>
                    <a:cubicBezTo>
                      <a:pt x="2724" y="3457"/>
                      <a:pt x="2853" y="3615"/>
                      <a:pt x="2982" y="3772"/>
                    </a:cubicBezTo>
                    <a:cubicBezTo>
                      <a:pt x="3010" y="3801"/>
                      <a:pt x="3039" y="3830"/>
                      <a:pt x="3068" y="3858"/>
                    </a:cubicBezTo>
                    <a:cubicBezTo>
                      <a:pt x="3206" y="4038"/>
                      <a:pt x="3358" y="4232"/>
                      <a:pt x="3588" y="4232"/>
                    </a:cubicBezTo>
                    <a:cubicBezTo>
                      <a:pt x="3596" y="4232"/>
                      <a:pt x="3604" y="4231"/>
                      <a:pt x="3612" y="4231"/>
                    </a:cubicBezTo>
                    <a:cubicBezTo>
                      <a:pt x="3641" y="4231"/>
                      <a:pt x="3670" y="4216"/>
                      <a:pt x="3684" y="4202"/>
                    </a:cubicBezTo>
                    <a:cubicBezTo>
                      <a:pt x="3713" y="4173"/>
                      <a:pt x="3727" y="4130"/>
                      <a:pt x="3713" y="4087"/>
                    </a:cubicBezTo>
                    <a:cubicBezTo>
                      <a:pt x="3612" y="3916"/>
                      <a:pt x="3483" y="3772"/>
                      <a:pt x="3326" y="3658"/>
                    </a:cubicBezTo>
                    <a:cubicBezTo>
                      <a:pt x="3268" y="3600"/>
                      <a:pt x="3197" y="3543"/>
                      <a:pt x="3139" y="3486"/>
                    </a:cubicBezTo>
                    <a:cubicBezTo>
                      <a:pt x="3068" y="3400"/>
                      <a:pt x="2967" y="3314"/>
                      <a:pt x="2881" y="3213"/>
                    </a:cubicBezTo>
                    <a:lnTo>
                      <a:pt x="2881" y="3213"/>
                    </a:lnTo>
                    <a:cubicBezTo>
                      <a:pt x="2939" y="3242"/>
                      <a:pt x="3010" y="3271"/>
                      <a:pt x="3068" y="3285"/>
                    </a:cubicBezTo>
                    <a:cubicBezTo>
                      <a:pt x="3139" y="3299"/>
                      <a:pt x="3211" y="3328"/>
                      <a:pt x="3297" y="3357"/>
                    </a:cubicBezTo>
                    <a:cubicBezTo>
                      <a:pt x="3599" y="3453"/>
                      <a:pt x="3932" y="3570"/>
                      <a:pt x="4218" y="3570"/>
                    </a:cubicBezTo>
                    <a:cubicBezTo>
                      <a:pt x="4271" y="3570"/>
                      <a:pt x="4322" y="3566"/>
                      <a:pt x="4372" y="3557"/>
                    </a:cubicBezTo>
                    <a:cubicBezTo>
                      <a:pt x="4444" y="3543"/>
                      <a:pt x="4487" y="3486"/>
                      <a:pt x="4487" y="3414"/>
                    </a:cubicBezTo>
                    <a:cubicBezTo>
                      <a:pt x="4501" y="3385"/>
                      <a:pt x="4472" y="3342"/>
                      <a:pt x="4444" y="3314"/>
                    </a:cubicBezTo>
                    <a:cubicBezTo>
                      <a:pt x="4229" y="3127"/>
                      <a:pt x="3899" y="3084"/>
                      <a:pt x="3598" y="3041"/>
                    </a:cubicBezTo>
                    <a:cubicBezTo>
                      <a:pt x="3526" y="3027"/>
                      <a:pt x="3455" y="3027"/>
                      <a:pt x="3397" y="3013"/>
                    </a:cubicBezTo>
                    <a:cubicBezTo>
                      <a:pt x="3197" y="2970"/>
                      <a:pt x="3010" y="2927"/>
                      <a:pt x="2824" y="2869"/>
                    </a:cubicBezTo>
                    <a:cubicBezTo>
                      <a:pt x="2924" y="2841"/>
                      <a:pt x="3010" y="2798"/>
                      <a:pt x="3096" y="2769"/>
                    </a:cubicBezTo>
                    <a:lnTo>
                      <a:pt x="3111" y="2755"/>
                    </a:lnTo>
                    <a:cubicBezTo>
                      <a:pt x="3240" y="2712"/>
                      <a:pt x="3369" y="2669"/>
                      <a:pt x="3498" y="2626"/>
                    </a:cubicBezTo>
                    <a:cubicBezTo>
                      <a:pt x="3569" y="2597"/>
                      <a:pt x="3641" y="2568"/>
                      <a:pt x="3713" y="2540"/>
                    </a:cubicBezTo>
                    <a:cubicBezTo>
                      <a:pt x="3770" y="2525"/>
                      <a:pt x="3813" y="2511"/>
                      <a:pt x="3870" y="2497"/>
                    </a:cubicBezTo>
                    <a:cubicBezTo>
                      <a:pt x="3956" y="2482"/>
                      <a:pt x="4042" y="2454"/>
                      <a:pt x="4128" y="2396"/>
                    </a:cubicBezTo>
                    <a:cubicBezTo>
                      <a:pt x="4157" y="2368"/>
                      <a:pt x="4186" y="2325"/>
                      <a:pt x="4214" y="2282"/>
                    </a:cubicBezTo>
                    <a:cubicBezTo>
                      <a:pt x="4229" y="2239"/>
                      <a:pt x="4229" y="2181"/>
                      <a:pt x="4200" y="2138"/>
                    </a:cubicBezTo>
                    <a:cubicBezTo>
                      <a:pt x="4171" y="2095"/>
                      <a:pt x="4114" y="2081"/>
                      <a:pt x="4071" y="2081"/>
                    </a:cubicBezTo>
                    <a:cubicBezTo>
                      <a:pt x="3813" y="2124"/>
                      <a:pt x="3555" y="2210"/>
                      <a:pt x="3311" y="2325"/>
                    </a:cubicBezTo>
                    <a:cubicBezTo>
                      <a:pt x="3254" y="2353"/>
                      <a:pt x="3197" y="2382"/>
                      <a:pt x="3139" y="2396"/>
                    </a:cubicBezTo>
                    <a:cubicBezTo>
                      <a:pt x="3082" y="2425"/>
                      <a:pt x="3010" y="2468"/>
                      <a:pt x="2939" y="2511"/>
                    </a:cubicBezTo>
                    <a:cubicBezTo>
                      <a:pt x="2838" y="2568"/>
                      <a:pt x="2738" y="2611"/>
                      <a:pt x="2638" y="2654"/>
                    </a:cubicBezTo>
                    <a:cubicBezTo>
                      <a:pt x="2595" y="2554"/>
                      <a:pt x="2552" y="2454"/>
                      <a:pt x="2480" y="2382"/>
                    </a:cubicBezTo>
                    <a:cubicBezTo>
                      <a:pt x="2377" y="2279"/>
                      <a:pt x="2239" y="2222"/>
                      <a:pt x="2087" y="2222"/>
                    </a:cubicBezTo>
                    <a:cubicBezTo>
                      <a:pt x="2070" y="2222"/>
                      <a:pt x="2053" y="2223"/>
                      <a:pt x="2036" y="2224"/>
                    </a:cubicBezTo>
                    <a:cubicBezTo>
                      <a:pt x="2107" y="2110"/>
                      <a:pt x="2193" y="1995"/>
                      <a:pt x="2279" y="1895"/>
                    </a:cubicBezTo>
                    <a:cubicBezTo>
                      <a:pt x="2308" y="1852"/>
                      <a:pt x="2337" y="1823"/>
                      <a:pt x="2365" y="1780"/>
                    </a:cubicBezTo>
                    <a:cubicBezTo>
                      <a:pt x="2580" y="1551"/>
                      <a:pt x="2724" y="1264"/>
                      <a:pt x="2810" y="963"/>
                    </a:cubicBezTo>
                    <a:cubicBezTo>
                      <a:pt x="2824" y="906"/>
                      <a:pt x="2795" y="848"/>
                      <a:pt x="2738" y="820"/>
                    </a:cubicBezTo>
                    <a:cubicBezTo>
                      <a:pt x="2716" y="805"/>
                      <a:pt x="2691" y="798"/>
                      <a:pt x="2666" y="798"/>
                    </a:cubicBezTo>
                    <a:cubicBezTo>
                      <a:pt x="2641" y="798"/>
                      <a:pt x="2616" y="805"/>
                      <a:pt x="2595" y="820"/>
                    </a:cubicBezTo>
                    <a:cubicBezTo>
                      <a:pt x="2423" y="992"/>
                      <a:pt x="2279" y="1192"/>
                      <a:pt x="2179" y="1422"/>
                    </a:cubicBezTo>
                    <a:cubicBezTo>
                      <a:pt x="2122" y="1522"/>
                      <a:pt x="2079" y="1608"/>
                      <a:pt x="2021" y="1680"/>
                    </a:cubicBezTo>
                    <a:cubicBezTo>
                      <a:pt x="2021" y="1637"/>
                      <a:pt x="2021" y="1594"/>
                      <a:pt x="2036" y="1536"/>
                    </a:cubicBezTo>
                    <a:cubicBezTo>
                      <a:pt x="2036" y="1393"/>
                      <a:pt x="2036" y="1235"/>
                      <a:pt x="2036" y="1092"/>
                    </a:cubicBezTo>
                    <a:cubicBezTo>
                      <a:pt x="2021" y="963"/>
                      <a:pt x="2036" y="848"/>
                      <a:pt x="2050" y="719"/>
                    </a:cubicBezTo>
                    <a:cubicBezTo>
                      <a:pt x="2064" y="519"/>
                      <a:pt x="2064" y="304"/>
                      <a:pt x="2036" y="103"/>
                    </a:cubicBezTo>
                    <a:cubicBezTo>
                      <a:pt x="2021" y="60"/>
                      <a:pt x="1993" y="17"/>
                      <a:pt x="1964" y="3"/>
                    </a:cubicBezTo>
                    <a:cubicBezTo>
                      <a:pt x="1953" y="1"/>
                      <a:pt x="1942" y="0"/>
                      <a:pt x="19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20"/>
              <p:cNvSpPr/>
              <p:nvPr/>
            </p:nvSpPr>
            <p:spPr>
              <a:xfrm>
                <a:off x="5774868" y="759106"/>
                <a:ext cx="208029" cy="41464"/>
              </a:xfrm>
              <a:custGeom>
                <a:avLst/>
                <a:gdLst/>
                <a:ahLst/>
                <a:cxnLst/>
                <a:rect l="l" t="t" r="r" b="b"/>
                <a:pathLst>
                  <a:path w="6447" h="1285" extrusionOk="0">
                    <a:moveTo>
                      <a:pt x="1178" y="208"/>
                    </a:moveTo>
                    <a:lnTo>
                      <a:pt x="1178" y="208"/>
                    </a:lnTo>
                    <a:cubicBezTo>
                      <a:pt x="1173" y="208"/>
                      <a:pt x="1169" y="209"/>
                      <a:pt x="1164" y="209"/>
                    </a:cubicBezTo>
                    <a:lnTo>
                      <a:pt x="1164" y="209"/>
                    </a:lnTo>
                    <a:cubicBezTo>
                      <a:pt x="1166" y="209"/>
                      <a:pt x="1169" y="210"/>
                      <a:pt x="1172" y="210"/>
                    </a:cubicBezTo>
                    <a:cubicBezTo>
                      <a:pt x="1174" y="209"/>
                      <a:pt x="1176" y="209"/>
                      <a:pt x="1178" y="208"/>
                    </a:cubicBezTo>
                    <a:close/>
                    <a:moveTo>
                      <a:pt x="1315" y="66"/>
                    </a:moveTo>
                    <a:lnTo>
                      <a:pt x="1315" y="66"/>
                    </a:lnTo>
                    <a:cubicBezTo>
                      <a:pt x="885" y="109"/>
                      <a:pt x="455" y="195"/>
                      <a:pt x="40" y="296"/>
                    </a:cubicBezTo>
                    <a:cubicBezTo>
                      <a:pt x="1" y="309"/>
                      <a:pt x="9" y="369"/>
                      <a:pt x="43" y="369"/>
                    </a:cubicBezTo>
                    <a:cubicBezTo>
                      <a:pt x="46" y="369"/>
                      <a:pt x="50" y="369"/>
                      <a:pt x="54" y="367"/>
                    </a:cubicBezTo>
                    <a:cubicBezTo>
                      <a:pt x="431" y="287"/>
                      <a:pt x="800" y="235"/>
                      <a:pt x="1164" y="209"/>
                    </a:cubicBezTo>
                    <a:lnTo>
                      <a:pt x="1164" y="209"/>
                    </a:lnTo>
                    <a:cubicBezTo>
                      <a:pt x="1127" y="202"/>
                      <a:pt x="1117" y="151"/>
                      <a:pt x="1158" y="138"/>
                    </a:cubicBezTo>
                    <a:cubicBezTo>
                      <a:pt x="1215" y="109"/>
                      <a:pt x="1258" y="81"/>
                      <a:pt x="1315" y="66"/>
                    </a:cubicBezTo>
                    <a:close/>
                    <a:moveTo>
                      <a:pt x="2367" y="1"/>
                    </a:moveTo>
                    <a:cubicBezTo>
                      <a:pt x="2160" y="1"/>
                      <a:pt x="1952" y="8"/>
                      <a:pt x="1745" y="23"/>
                    </a:cubicBezTo>
                    <a:cubicBezTo>
                      <a:pt x="1561" y="94"/>
                      <a:pt x="1376" y="151"/>
                      <a:pt x="1178" y="208"/>
                    </a:cubicBezTo>
                    <a:lnTo>
                      <a:pt x="1178" y="208"/>
                    </a:lnTo>
                    <a:cubicBezTo>
                      <a:pt x="1368" y="195"/>
                      <a:pt x="1557" y="188"/>
                      <a:pt x="1745" y="188"/>
                    </a:cubicBezTo>
                    <a:cubicBezTo>
                      <a:pt x="3359" y="188"/>
                      <a:pt x="4875" y="665"/>
                      <a:pt x="6446" y="1285"/>
                    </a:cubicBezTo>
                    <a:cubicBezTo>
                      <a:pt x="6375" y="1213"/>
                      <a:pt x="6317" y="1141"/>
                      <a:pt x="6260" y="1070"/>
                    </a:cubicBezTo>
                    <a:cubicBezTo>
                      <a:pt x="5102" y="335"/>
                      <a:pt x="3739" y="1"/>
                      <a:pt x="2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20"/>
              <p:cNvSpPr/>
              <p:nvPr/>
            </p:nvSpPr>
            <p:spPr>
              <a:xfrm>
                <a:off x="5817300" y="718675"/>
                <a:ext cx="74473" cy="42593"/>
              </a:xfrm>
              <a:custGeom>
                <a:avLst/>
                <a:gdLst/>
                <a:ahLst/>
                <a:cxnLst/>
                <a:rect l="l" t="t" r="r" b="b"/>
                <a:pathLst>
                  <a:path w="2308" h="1320" extrusionOk="0">
                    <a:moveTo>
                      <a:pt x="2193" y="1"/>
                    </a:moveTo>
                    <a:cubicBezTo>
                      <a:pt x="1520" y="531"/>
                      <a:pt x="789" y="975"/>
                      <a:pt x="0" y="1319"/>
                    </a:cubicBezTo>
                    <a:cubicBezTo>
                      <a:pt x="144" y="1291"/>
                      <a:pt x="287" y="1276"/>
                      <a:pt x="430" y="1276"/>
                    </a:cubicBezTo>
                    <a:cubicBezTo>
                      <a:pt x="1104" y="1018"/>
                      <a:pt x="1735" y="674"/>
                      <a:pt x="2308" y="230"/>
                    </a:cubicBezTo>
                    <a:cubicBezTo>
                      <a:pt x="2294" y="201"/>
                      <a:pt x="2279" y="158"/>
                      <a:pt x="2251" y="130"/>
                    </a:cubicBezTo>
                    <a:lnTo>
                      <a:pt x="2236" y="130"/>
                    </a:lnTo>
                    <a:cubicBezTo>
                      <a:pt x="2208" y="115"/>
                      <a:pt x="2193" y="72"/>
                      <a:pt x="2222" y="58"/>
                    </a:cubicBezTo>
                    <a:cubicBezTo>
                      <a:pt x="2208" y="29"/>
                      <a:pt x="2193" y="15"/>
                      <a:pt x="2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5" name="Google Shape;1355;p20"/>
              <p:cNvSpPr/>
              <p:nvPr/>
            </p:nvSpPr>
            <p:spPr>
              <a:xfrm>
                <a:off x="5888514" y="627745"/>
                <a:ext cx="87639" cy="94221"/>
              </a:xfrm>
              <a:custGeom>
                <a:avLst/>
                <a:gdLst/>
                <a:ahLst/>
                <a:cxnLst/>
                <a:rect l="l" t="t" r="r" b="b"/>
                <a:pathLst>
                  <a:path w="2716" h="2920" extrusionOk="0">
                    <a:moveTo>
                      <a:pt x="2640" y="0"/>
                    </a:moveTo>
                    <a:cubicBezTo>
                      <a:pt x="2624" y="0"/>
                      <a:pt x="2607" y="7"/>
                      <a:pt x="2595" y="24"/>
                    </a:cubicBezTo>
                    <a:cubicBezTo>
                      <a:pt x="1849" y="1056"/>
                      <a:pt x="975" y="1987"/>
                      <a:pt x="1" y="2790"/>
                    </a:cubicBezTo>
                    <a:cubicBezTo>
                      <a:pt x="15" y="2819"/>
                      <a:pt x="15" y="2847"/>
                      <a:pt x="29" y="2862"/>
                    </a:cubicBezTo>
                    <a:lnTo>
                      <a:pt x="44" y="2862"/>
                    </a:lnTo>
                    <a:cubicBezTo>
                      <a:pt x="115" y="2890"/>
                      <a:pt x="201" y="2905"/>
                      <a:pt x="273" y="2919"/>
                    </a:cubicBezTo>
                    <a:cubicBezTo>
                      <a:pt x="1233" y="2131"/>
                      <a:pt x="2064" y="1170"/>
                      <a:pt x="2695" y="81"/>
                    </a:cubicBezTo>
                    <a:cubicBezTo>
                      <a:pt x="2715" y="41"/>
                      <a:pt x="2678" y="0"/>
                      <a:pt x="2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56" name="Google Shape;1356;p20"/>
            <p:cNvSpPr/>
            <p:nvPr/>
          </p:nvSpPr>
          <p:spPr>
            <a:xfrm rot="5400000">
              <a:off x="-64820" y="3183070"/>
              <a:ext cx="215339" cy="70635"/>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20"/>
            <p:cNvSpPr/>
            <p:nvPr/>
          </p:nvSpPr>
          <p:spPr>
            <a:xfrm>
              <a:off x="271100" y="3656624"/>
              <a:ext cx="215001" cy="193064"/>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58" name="Google Shape;1358;p20"/>
            <p:cNvGrpSpPr/>
            <p:nvPr/>
          </p:nvGrpSpPr>
          <p:grpSpPr>
            <a:xfrm rot="5400000">
              <a:off x="-84688" y="3629523"/>
              <a:ext cx="319341" cy="137209"/>
              <a:chOff x="4380693" y="4999992"/>
              <a:chExt cx="409990" cy="176158"/>
            </a:xfrm>
          </p:grpSpPr>
          <p:sp>
            <p:nvSpPr>
              <p:cNvPr id="1359" name="Google Shape;1359;p20"/>
              <p:cNvSpPr/>
              <p:nvPr/>
            </p:nvSpPr>
            <p:spPr>
              <a:xfrm>
                <a:off x="4386904" y="5124468"/>
                <a:ext cx="62363" cy="51680"/>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20"/>
              <p:cNvSpPr/>
              <p:nvPr/>
            </p:nvSpPr>
            <p:spPr>
              <a:xfrm>
                <a:off x="4380693" y="5041577"/>
                <a:ext cx="409990" cy="134572"/>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1" name="Google Shape;1361;p20"/>
              <p:cNvSpPr/>
              <p:nvPr/>
            </p:nvSpPr>
            <p:spPr>
              <a:xfrm>
                <a:off x="4391376" y="5122698"/>
                <a:ext cx="93949" cy="5345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2" name="Google Shape;1362;p20"/>
              <p:cNvSpPr/>
              <p:nvPr/>
            </p:nvSpPr>
            <p:spPr>
              <a:xfrm>
                <a:off x="4389575" y="5123568"/>
                <a:ext cx="1832" cy="932"/>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20"/>
              <p:cNvSpPr/>
              <p:nvPr/>
            </p:nvSpPr>
            <p:spPr>
              <a:xfrm>
                <a:off x="4394047" y="5120897"/>
                <a:ext cx="4037" cy="1832"/>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20"/>
              <p:cNvSpPr/>
              <p:nvPr/>
            </p:nvSpPr>
            <p:spPr>
              <a:xfrm>
                <a:off x="4548960" y="5003377"/>
                <a:ext cx="2236" cy="316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20"/>
              <p:cNvSpPr/>
              <p:nvPr/>
            </p:nvSpPr>
            <p:spPr>
              <a:xfrm>
                <a:off x="4552966" y="4999992"/>
                <a:ext cx="5373" cy="6087"/>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66" name="Google Shape;1366;p20"/>
            <p:cNvSpPr/>
            <p:nvPr/>
          </p:nvSpPr>
          <p:spPr>
            <a:xfrm>
              <a:off x="15415" y="1517549"/>
              <a:ext cx="130277" cy="87651"/>
            </a:xfrm>
            <a:custGeom>
              <a:avLst/>
              <a:gdLst/>
              <a:ahLst/>
              <a:cxnLst/>
              <a:rect l="l" t="t" r="r" b="b"/>
              <a:pathLst>
                <a:path w="7063" h="4752" extrusionOk="0">
                  <a:moveTo>
                    <a:pt x="0" y="1"/>
                  </a:moveTo>
                  <a:lnTo>
                    <a:pt x="0" y="539"/>
                  </a:lnTo>
                  <a:cubicBezTo>
                    <a:pt x="2058" y="2249"/>
                    <a:pt x="4370" y="3674"/>
                    <a:pt x="6809" y="4751"/>
                  </a:cubicBezTo>
                  <a:cubicBezTo>
                    <a:pt x="6872" y="4625"/>
                    <a:pt x="6936" y="4498"/>
                    <a:pt x="7062" y="4371"/>
                  </a:cubicBezTo>
                  <a:cubicBezTo>
                    <a:pt x="4592" y="3104"/>
                    <a:pt x="2217" y="16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20"/>
            <p:cNvSpPr/>
            <p:nvPr/>
          </p:nvSpPr>
          <p:spPr>
            <a:xfrm>
              <a:off x="138075" y="1589559"/>
              <a:ext cx="67785" cy="74794"/>
            </a:xfrm>
            <a:custGeom>
              <a:avLst/>
              <a:gdLst/>
              <a:ahLst/>
              <a:cxnLst/>
              <a:rect l="l" t="t" r="r" b="b"/>
              <a:pathLst>
                <a:path w="3675" h="4055" extrusionOk="0">
                  <a:moveTo>
                    <a:pt x="1434" y="1"/>
                  </a:moveTo>
                  <a:cubicBezTo>
                    <a:pt x="1244" y="1"/>
                    <a:pt x="1050" y="37"/>
                    <a:pt x="856" y="119"/>
                  </a:cubicBezTo>
                  <a:cubicBezTo>
                    <a:pt x="697" y="182"/>
                    <a:pt x="507" y="309"/>
                    <a:pt x="381" y="467"/>
                  </a:cubicBezTo>
                  <a:cubicBezTo>
                    <a:pt x="1109" y="847"/>
                    <a:pt x="1806" y="1227"/>
                    <a:pt x="2534" y="1639"/>
                  </a:cubicBezTo>
                  <a:cubicBezTo>
                    <a:pt x="2643" y="1693"/>
                    <a:pt x="2588" y="1842"/>
                    <a:pt x="2490" y="1842"/>
                  </a:cubicBezTo>
                  <a:cubicBezTo>
                    <a:pt x="2474" y="1842"/>
                    <a:pt x="2457" y="1838"/>
                    <a:pt x="2439" y="1829"/>
                  </a:cubicBezTo>
                  <a:cubicBezTo>
                    <a:pt x="1679" y="1544"/>
                    <a:pt x="919" y="1196"/>
                    <a:pt x="159" y="847"/>
                  </a:cubicBezTo>
                  <a:lnTo>
                    <a:pt x="159" y="847"/>
                  </a:lnTo>
                  <a:cubicBezTo>
                    <a:pt x="1" y="1386"/>
                    <a:pt x="1" y="1987"/>
                    <a:pt x="191" y="2526"/>
                  </a:cubicBezTo>
                  <a:cubicBezTo>
                    <a:pt x="431" y="3367"/>
                    <a:pt x="1185" y="3924"/>
                    <a:pt x="2047" y="3924"/>
                  </a:cubicBezTo>
                  <a:cubicBezTo>
                    <a:pt x="2093" y="3924"/>
                    <a:pt x="2139" y="3922"/>
                    <a:pt x="2186" y="3919"/>
                  </a:cubicBezTo>
                  <a:lnTo>
                    <a:pt x="2186" y="3919"/>
                  </a:lnTo>
                  <a:cubicBezTo>
                    <a:pt x="2186" y="3951"/>
                    <a:pt x="2154" y="3982"/>
                    <a:pt x="2154" y="3982"/>
                  </a:cubicBezTo>
                  <a:cubicBezTo>
                    <a:pt x="2128" y="4008"/>
                    <a:pt x="2144" y="4054"/>
                    <a:pt x="2185" y="4054"/>
                  </a:cubicBezTo>
                  <a:cubicBezTo>
                    <a:pt x="2194" y="4054"/>
                    <a:pt x="2205" y="4052"/>
                    <a:pt x="2217" y="4046"/>
                  </a:cubicBezTo>
                  <a:cubicBezTo>
                    <a:pt x="2249" y="4014"/>
                    <a:pt x="2312" y="3951"/>
                    <a:pt x="2376" y="3919"/>
                  </a:cubicBezTo>
                  <a:cubicBezTo>
                    <a:pt x="2502" y="3919"/>
                    <a:pt x="2661" y="3887"/>
                    <a:pt x="2819" y="3856"/>
                  </a:cubicBezTo>
                  <a:cubicBezTo>
                    <a:pt x="3041" y="3792"/>
                    <a:pt x="3072" y="3507"/>
                    <a:pt x="2882" y="3381"/>
                  </a:cubicBezTo>
                  <a:cubicBezTo>
                    <a:pt x="3389" y="2779"/>
                    <a:pt x="3674" y="2082"/>
                    <a:pt x="3262" y="1291"/>
                  </a:cubicBezTo>
                  <a:cubicBezTo>
                    <a:pt x="2907" y="605"/>
                    <a:pt x="2205" y="1"/>
                    <a:pt x="1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20"/>
            <p:cNvSpPr/>
            <p:nvPr/>
          </p:nvSpPr>
          <p:spPr>
            <a:xfrm>
              <a:off x="140989" y="1598173"/>
              <a:ext cx="45854" cy="25362"/>
            </a:xfrm>
            <a:custGeom>
              <a:avLst/>
              <a:gdLst/>
              <a:ahLst/>
              <a:cxnLst/>
              <a:rect l="l" t="t" r="r" b="b"/>
              <a:pathLst>
                <a:path w="2486" h="1375" extrusionOk="0">
                  <a:moveTo>
                    <a:pt x="223" y="0"/>
                  </a:moveTo>
                  <a:cubicBezTo>
                    <a:pt x="128" y="127"/>
                    <a:pt x="64" y="254"/>
                    <a:pt x="1" y="380"/>
                  </a:cubicBezTo>
                  <a:cubicBezTo>
                    <a:pt x="761" y="729"/>
                    <a:pt x="1521" y="1077"/>
                    <a:pt x="2281" y="1362"/>
                  </a:cubicBezTo>
                  <a:cubicBezTo>
                    <a:pt x="2299" y="1371"/>
                    <a:pt x="2316" y="1375"/>
                    <a:pt x="2332" y="1375"/>
                  </a:cubicBezTo>
                  <a:cubicBezTo>
                    <a:pt x="2430" y="1375"/>
                    <a:pt x="2485" y="1226"/>
                    <a:pt x="2376" y="1172"/>
                  </a:cubicBezTo>
                  <a:cubicBezTo>
                    <a:pt x="1648" y="760"/>
                    <a:pt x="951" y="38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9" name="Google Shape;1369;p20"/>
            <p:cNvSpPr/>
            <p:nvPr/>
          </p:nvSpPr>
          <p:spPr>
            <a:xfrm>
              <a:off x="15415" y="1598542"/>
              <a:ext cx="88591" cy="99917"/>
            </a:xfrm>
            <a:custGeom>
              <a:avLst/>
              <a:gdLst/>
              <a:ahLst/>
              <a:cxnLst/>
              <a:rect l="l" t="t" r="r" b="b"/>
              <a:pathLst>
                <a:path w="4803" h="5417" extrusionOk="0">
                  <a:moveTo>
                    <a:pt x="2801" y="0"/>
                  </a:moveTo>
                  <a:cubicBezTo>
                    <a:pt x="2636" y="0"/>
                    <a:pt x="2462" y="24"/>
                    <a:pt x="2280" y="75"/>
                  </a:cubicBezTo>
                  <a:cubicBezTo>
                    <a:pt x="1932" y="170"/>
                    <a:pt x="1615" y="329"/>
                    <a:pt x="1330" y="550"/>
                  </a:cubicBezTo>
                  <a:cubicBezTo>
                    <a:pt x="1742" y="1310"/>
                    <a:pt x="2153" y="2070"/>
                    <a:pt x="2597" y="2799"/>
                  </a:cubicBezTo>
                  <a:cubicBezTo>
                    <a:pt x="2644" y="2870"/>
                    <a:pt x="2567" y="2959"/>
                    <a:pt x="2499" y="2959"/>
                  </a:cubicBezTo>
                  <a:cubicBezTo>
                    <a:pt x="2476" y="2959"/>
                    <a:pt x="2454" y="2949"/>
                    <a:pt x="2439" y="2925"/>
                  </a:cubicBezTo>
                  <a:cubicBezTo>
                    <a:pt x="1995" y="2197"/>
                    <a:pt x="1552" y="1437"/>
                    <a:pt x="1140" y="709"/>
                  </a:cubicBezTo>
                  <a:cubicBezTo>
                    <a:pt x="602" y="1152"/>
                    <a:pt x="222" y="1722"/>
                    <a:pt x="0" y="2355"/>
                  </a:cubicBezTo>
                  <a:lnTo>
                    <a:pt x="0" y="4319"/>
                  </a:lnTo>
                  <a:cubicBezTo>
                    <a:pt x="425" y="5144"/>
                    <a:pt x="1562" y="5416"/>
                    <a:pt x="2551" y="5416"/>
                  </a:cubicBezTo>
                  <a:cubicBezTo>
                    <a:pt x="2814" y="5416"/>
                    <a:pt x="3067" y="5397"/>
                    <a:pt x="3294" y="5364"/>
                  </a:cubicBezTo>
                  <a:cubicBezTo>
                    <a:pt x="3484" y="5332"/>
                    <a:pt x="3547" y="5079"/>
                    <a:pt x="3357" y="4952"/>
                  </a:cubicBezTo>
                  <a:cubicBezTo>
                    <a:pt x="4180" y="4541"/>
                    <a:pt x="4655" y="3749"/>
                    <a:pt x="4719" y="2609"/>
                  </a:cubicBezTo>
                  <a:cubicBezTo>
                    <a:pt x="4803" y="1404"/>
                    <a:pt x="4069" y="0"/>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70" name="Google Shape;1370;p20"/>
          <p:cNvGrpSpPr/>
          <p:nvPr/>
        </p:nvGrpSpPr>
        <p:grpSpPr>
          <a:xfrm>
            <a:off x="11674881" y="1610295"/>
            <a:ext cx="525264" cy="3637403"/>
            <a:chOff x="8750052" y="1228450"/>
            <a:chExt cx="393948" cy="2728052"/>
          </a:xfrm>
        </p:grpSpPr>
        <p:grpSp>
          <p:nvGrpSpPr>
            <p:cNvPr id="1371" name="Google Shape;1371;p20"/>
            <p:cNvGrpSpPr/>
            <p:nvPr/>
          </p:nvGrpSpPr>
          <p:grpSpPr>
            <a:xfrm rot="5400000" flipH="1">
              <a:off x="7804506" y="2617008"/>
              <a:ext cx="2285040" cy="393948"/>
              <a:chOff x="1527517" y="15751"/>
              <a:chExt cx="3297792" cy="564395"/>
            </a:xfrm>
          </p:grpSpPr>
          <p:sp>
            <p:nvSpPr>
              <p:cNvPr id="1372" name="Google Shape;1372;p20"/>
              <p:cNvSpPr/>
              <p:nvPr/>
            </p:nvSpPr>
            <p:spPr>
              <a:xfrm flipH="1">
                <a:off x="3133791" y="15751"/>
                <a:ext cx="241838" cy="564395"/>
              </a:xfrm>
              <a:custGeom>
                <a:avLst/>
                <a:gdLst/>
                <a:ahLst/>
                <a:cxnLst/>
                <a:rect l="l" t="t" r="r" b="b"/>
                <a:pathLst>
                  <a:path w="7538" h="17592" extrusionOk="0">
                    <a:moveTo>
                      <a:pt x="4624" y="4750"/>
                    </a:moveTo>
                    <a:cubicBezTo>
                      <a:pt x="4656" y="4782"/>
                      <a:pt x="4687" y="4814"/>
                      <a:pt x="4719" y="4845"/>
                    </a:cubicBezTo>
                    <a:cubicBezTo>
                      <a:pt x="4719" y="4877"/>
                      <a:pt x="4782" y="4909"/>
                      <a:pt x="4814" y="4909"/>
                    </a:cubicBezTo>
                    <a:cubicBezTo>
                      <a:pt x="6366" y="4940"/>
                      <a:pt x="6904" y="6777"/>
                      <a:pt x="7062" y="8012"/>
                    </a:cubicBezTo>
                    <a:cubicBezTo>
                      <a:pt x="7105" y="8205"/>
                      <a:pt x="7018" y="8282"/>
                      <a:pt x="6868" y="8282"/>
                    </a:cubicBezTo>
                    <a:cubicBezTo>
                      <a:pt x="6797" y="8282"/>
                      <a:pt x="6711" y="8265"/>
                      <a:pt x="6619" y="8234"/>
                    </a:cubicBezTo>
                    <a:cubicBezTo>
                      <a:pt x="6461" y="8202"/>
                      <a:pt x="6334" y="8139"/>
                      <a:pt x="6176" y="8076"/>
                    </a:cubicBezTo>
                    <a:cubicBezTo>
                      <a:pt x="5986" y="7981"/>
                      <a:pt x="5764" y="7854"/>
                      <a:pt x="5574" y="7727"/>
                    </a:cubicBezTo>
                    <a:cubicBezTo>
                      <a:pt x="5257" y="7506"/>
                      <a:pt x="4972" y="7189"/>
                      <a:pt x="4814" y="6809"/>
                    </a:cubicBezTo>
                    <a:cubicBezTo>
                      <a:pt x="4782" y="6777"/>
                      <a:pt x="4782" y="6745"/>
                      <a:pt x="4751" y="6714"/>
                    </a:cubicBezTo>
                    <a:cubicBezTo>
                      <a:pt x="4624" y="6460"/>
                      <a:pt x="4497" y="6175"/>
                      <a:pt x="4371" y="5890"/>
                    </a:cubicBezTo>
                    <a:cubicBezTo>
                      <a:pt x="4352" y="5798"/>
                      <a:pt x="4280" y="5749"/>
                      <a:pt x="4204" y="5749"/>
                    </a:cubicBezTo>
                    <a:cubicBezTo>
                      <a:pt x="4150" y="5749"/>
                      <a:pt x="4094" y="5774"/>
                      <a:pt x="4054" y="5827"/>
                    </a:cubicBezTo>
                    <a:cubicBezTo>
                      <a:pt x="3452" y="6397"/>
                      <a:pt x="2787" y="6904"/>
                      <a:pt x="2090" y="7316"/>
                    </a:cubicBezTo>
                    <a:cubicBezTo>
                      <a:pt x="2027" y="7379"/>
                      <a:pt x="1964" y="7411"/>
                      <a:pt x="1900" y="7442"/>
                    </a:cubicBezTo>
                    <a:cubicBezTo>
                      <a:pt x="1869" y="7474"/>
                      <a:pt x="1837" y="7506"/>
                      <a:pt x="1805" y="7506"/>
                    </a:cubicBezTo>
                    <a:cubicBezTo>
                      <a:pt x="1821" y="7496"/>
                      <a:pt x="1828" y="7492"/>
                      <a:pt x="1826" y="7492"/>
                    </a:cubicBezTo>
                    <a:lnTo>
                      <a:pt x="1826" y="7492"/>
                    </a:lnTo>
                    <a:cubicBezTo>
                      <a:pt x="1801" y="7492"/>
                      <a:pt x="492" y="8142"/>
                      <a:pt x="387" y="8142"/>
                    </a:cubicBezTo>
                    <a:cubicBezTo>
                      <a:pt x="383" y="8142"/>
                      <a:pt x="380" y="8141"/>
                      <a:pt x="380" y="8139"/>
                    </a:cubicBezTo>
                    <a:cubicBezTo>
                      <a:pt x="475" y="7601"/>
                      <a:pt x="697" y="7094"/>
                      <a:pt x="1045" y="6682"/>
                    </a:cubicBezTo>
                    <a:cubicBezTo>
                      <a:pt x="1837" y="5479"/>
                      <a:pt x="3199" y="4782"/>
                      <a:pt x="4624" y="4750"/>
                    </a:cubicBezTo>
                    <a:close/>
                    <a:moveTo>
                      <a:pt x="4782" y="7442"/>
                    </a:moveTo>
                    <a:cubicBezTo>
                      <a:pt x="5162" y="7917"/>
                      <a:pt x="5669" y="8297"/>
                      <a:pt x="6239" y="8487"/>
                    </a:cubicBezTo>
                    <a:cubicBezTo>
                      <a:pt x="6271" y="9057"/>
                      <a:pt x="6239" y="9627"/>
                      <a:pt x="6176" y="10197"/>
                    </a:cubicBezTo>
                    <a:cubicBezTo>
                      <a:pt x="5922" y="12383"/>
                      <a:pt x="4846" y="14314"/>
                      <a:pt x="3547" y="16024"/>
                    </a:cubicBezTo>
                    <a:cubicBezTo>
                      <a:pt x="3452" y="16151"/>
                      <a:pt x="3357" y="16246"/>
                      <a:pt x="3262" y="16373"/>
                    </a:cubicBezTo>
                    <a:cubicBezTo>
                      <a:pt x="3611" y="15011"/>
                      <a:pt x="4054" y="13681"/>
                      <a:pt x="4307" y="12288"/>
                    </a:cubicBezTo>
                    <a:cubicBezTo>
                      <a:pt x="4592" y="10672"/>
                      <a:pt x="4751" y="9057"/>
                      <a:pt x="4782" y="7442"/>
                    </a:cubicBezTo>
                    <a:close/>
                    <a:moveTo>
                      <a:pt x="4117" y="6302"/>
                    </a:moveTo>
                    <a:cubicBezTo>
                      <a:pt x="4276" y="6650"/>
                      <a:pt x="4466" y="6999"/>
                      <a:pt x="4687" y="7347"/>
                    </a:cubicBezTo>
                    <a:cubicBezTo>
                      <a:pt x="4592" y="8994"/>
                      <a:pt x="4402" y="10609"/>
                      <a:pt x="4086" y="12256"/>
                    </a:cubicBezTo>
                    <a:cubicBezTo>
                      <a:pt x="3801" y="13744"/>
                      <a:pt x="3231" y="15138"/>
                      <a:pt x="2851" y="16626"/>
                    </a:cubicBezTo>
                    <a:cubicBezTo>
                      <a:pt x="2249" y="13269"/>
                      <a:pt x="2534" y="9849"/>
                      <a:pt x="3674" y="6650"/>
                    </a:cubicBezTo>
                    <a:cubicBezTo>
                      <a:pt x="3832" y="6524"/>
                      <a:pt x="3991" y="6429"/>
                      <a:pt x="4117" y="6302"/>
                    </a:cubicBezTo>
                    <a:close/>
                    <a:moveTo>
                      <a:pt x="3579" y="6714"/>
                    </a:moveTo>
                    <a:lnTo>
                      <a:pt x="3579" y="6714"/>
                    </a:lnTo>
                    <a:cubicBezTo>
                      <a:pt x="2344" y="9881"/>
                      <a:pt x="1995" y="13333"/>
                      <a:pt x="2565" y="16690"/>
                    </a:cubicBezTo>
                    <a:cubicBezTo>
                      <a:pt x="2280" y="16563"/>
                      <a:pt x="2027" y="16056"/>
                      <a:pt x="1679" y="15359"/>
                    </a:cubicBezTo>
                    <a:cubicBezTo>
                      <a:pt x="1140" y="14156"/>
                      <a:pt x="824" y="12889"/>
                      <a:pt x="792" y="11591"/>
                    </a:cubicBezTo>
                    <a:cubicBezTo>
                      <a:pt x="729" y="10292"/>
                      <a:pt x="1045" y="9026"/>
                      <a:pt x="1710" y="7949"/>
                    </a:cubicBezTo>
                    <a:cubicBezTo>
                      <a:pt x="2375" y="7601"/>
                      <a:pt x="3009" y="7189"/>
                      <a:pt x="3579" y="6714"/>
                    </a:cubicBezTo>
                    <a:close/>
                    <a:moveTo>
                      <a:pt x="6017" y="0"/>
                    </a:moveTo>
                    <a:cubicBezTo>
                      <a:pt x="5669" y="1520"/>
                      <a:pt x="5194" y="3040"/>
                      <a:pt x="4592" y="4465"/>
                    </a:cubicBezTo>
                    <a:cubicBezTo>
                      <a:pt x="4460" y="4445"/>
                      <a:pt x="4327" y="4436"/>
                      <a:pt x="4194" y="4436"/>
                    </a:cubicBezTo>
                    <a:cubicBezTo>
                      <a:pt x="2222" y="4436"/>
                      <a:pt x="208" y="6551"/>
                      <a:pt x="0" y="8361"/>
                    </a:cubicBezTo>
                    <a:cubicBezTo>
                      <a:pt x="0" y="8498"/>
                      <a:pt x="96" y="8588"/>
                      <a:pt x="205" y="8588"/>
                    </a:cubicBezTo>
                    <a:cubicBezTo>
                      <a:pt x="221" y="8588"/>
                      <a:pt x="237" y="8586"/>
                      <a:pt x="254" y="8582"/>
                    </a:cubicBezTo>
                    <a:cubicBezTo>
                      <a:pt x="697" y="8424"/>
                      <a:pt x="1140" y="8234"/>
                      <a:pt x="1584" y="8012"/>
                    </a:cubicBezTo>
                    <a:lnTo>
                      <a:pt x="1584" y="8012"/>
                    </a:lnTo>
                    <a:cubicBezTo>
                      <a:pt x="1045" y="8962"/>
                      <a:pt x="729" y="9976"/>
                      <a:pt x="602" y="11052"/>
                    </a:cubicBezTo>
                    <a:cubicBezTo>
                      <a:pt x="349" y="13333"/>
                      <a:pt x="1330" y="15581"/>
                      <a:pt x="2534" y="17418"/>
                    </a:cubicBezTo>
                    <a:cubicBezTo>
                      <a:pt x="2565" y="17481"/>
                      <a:pt x="2629" y="17513"/>
                      <a:pt x="2660" y="17513"/>
                    </a:cubicBezTo>
                    <a:cubicBezTo>
                      <a:pt x="2700" y="17566"/>
                      <a:pt x="2756" y="17591"/>
                      <a:pt x="2813" y="17591"/>
                    </a:cubicBezTo>
                    <a:cubicBezTo>
                      <a:pt x="2892" y="17591"/>
                      <a:pt x="2972" y="17542"/>
                      <a:pt x="3009" y="17450"/>
                    </a:cubicBezTo>
                    <a:cubicBezTo>
                      <a:pt x="3009" y="17323"/>
                      <a:pt x="3041" y="17228"/>
                      <a:pt x="3072" y="17101"/>
                    </a:cubicBezTo>
                    <a:cubicBezTo>
                      <a:pt x="5099" y="14694"/>
                      <a:pt x="6524" y="12003"/>
                      <a:pt x="6651" y="8804"/>
                    </a:cubicBezTo>
                    <a:cubicBezTo>
                      <a:pt x="6651" y="8741"/>
                      <a:pt x="6651" y="8677"/>
                      <a:pt x="6651" y="8614"/>
                    </a:cubicBezTo>
                    <a:cubicBezTo>
                      <a:pt x="6872" y="8646"/>
                      <a:pt x="7094" y="8709"/>
                      <a:pt x="7348" y="8709"/>
                    </a:cubicBezTo>
                    <a:cubicBezTo>
                      <a:pt x="7443" y="8709"/>
                      <a:pt x="7538" y="8614"/>
                      <a:pt x="7538" y="8487"/>
                    </a:cubicBezTo>
                    <a:cubicBezTo>
                      <a:pt x="7474" y="6999"/>
                      <a:pt x="6809" y="4940"/>
                      <a:pt x="5162" y="4624"/>
                    </a:cubicBezTo>
                    <a:cubicBezTo>
                      <a:pt x="5764" y="3104"/>
                      <a:pt x="6239" y="1583"/>
                      <a:pt x="6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0"/>
              <p:cNvSpPr/>
              <p:nvPr/>
            </p:nvSpPr>
            <p:spPr>
              <a:xfrm flipH="1">
                <a:off x="3384741" y="15751"/>
                <a:ext cx="580180" cy="367120"/>
              </a:xfrm>
              <a:custGeom>
                <a:avLst/>
                <a:gdLst/>
                <a:ahLst/>
                <a:cxnLst/>
                <a:rect l="l" t="t" r="r" b="b"/>
                <a:pathLst>
                  <a:path w="18084" h="11443" extrusionOk="0">
                    <a:moveTo>
                      <a:pt x="9461" y="2446"/>
                    </a:moveTo>
                    <a:cubicBezTo>
                      <a:pt x="10710" y="2446"/>
                      <a:pt x="12102" y="2934"/>
                      <a:pt x="13143" y="3515"/>
                    </a:cubicBezTo>
                    <a:cubicBezTo>
                      <a:pt x="13428" y="4845"/>
                      <a:pt x="13428" y="6682"/>
                      <a:pt x="12541" y="7791"/>
                    </a:cubicBezTo>
                    <a:cubicBezTo>
                      <a:pt x="12318" y="8069"/>
                      <a:pt x="12120" y="8176"/>
                      <a:pt x="11946" y="8176"/>
                    </a:cubicBezTo>
                    <a:cubicBezTo>
                      <a:pt x="11922" y="8176"/>
                      <a:pt x="11899" y="8174"/>
                      <a:pt x="11876" y="8171"/>
                    </a:cubicBezTo>
                    <a:cubicBezTo>
                      <a:pt x="11781" y="8171"/>
                      <a:pt x="11686" y="8139"/>
                      <a:pt x="11623" y="8076"/>
                    </a:cubicBezTo>
                    <a:cubicBezTo>
                      <a:pt x="11433" y="7886"/>
                      <a:pt x="11274" y="7632"/>
                      <a:pt x="11211" y="7379"/>
                    </a:cubicBezTo>
                    <a:cubicBezTo>
                      <a:pt x="11116" y="6999"/>
                      <a:pt x="11084" y="6619"/>
                      <a:pt x="11084" y="6239"/>
                    </a:cubicBezTo>
                    <a:cubicBezTo>
                      <a:pt x="11116" y="5732"/>
                      <a:pt x="11148" y="5257"/>
                      <a:pt x="11243" y="4750"/>
                    </a:cubicBezTo>
                    <a:cubicBezTo>
                      <a:pt x="11243" y="4719"/>
                      <a:pt x="11243" y="4687"/>
                      <a:pt x="11243" y="4655"/>
                    </a:cubicBezTo>
                    <a:cubicBezTo>
                      <a:pt x="11274" y="4592"/>
                      <a:pt x="11211" y="4497"/>
                      <a:pt x="11116" y="4465"/>
                    </a:cubicBezTo>
                    <a:cubicBezTo>
                      <a:pt x="11084" y="4465"/>
                      <a:pt x="11021" y="4465"/>
                      <a:pt x="10989" y="4434"/>
                    </a:cubicBezTo>
                    <a:cubicBezTo>
                      <a:pt x="10293" y="4275"/>
                      <a:pt x="9596" y="4117"/>
                      <a:pt x="8899" y="3990"/>
                    </a:cubicBezTo>
                    <a:cubicBezTo>
                      <a:pt x="8773" y="3959"/>
                      <a:pt x="8678" y="3927"/>
                      <a:pt x="8551" y="3895"/>
                    </a:cubicBezTo>
                    <a:cubicBezTo>
                      <a:pt x="8519" y="3895"/>
                      <a:pt x="8488" y="3895"/>
                      <a:pt x="8424" y="3864"/>
                    </a:cubicBezTo>
                    <a:cubicBezTo>
                      <a:pt x="8013" y="3769"/>
                      <a:pt x="7601" y="3610"/>
                      <a:pt x="7221" y="3420"/>
                    </a:cubicBezTo>
                    <a:cubicBezTo>
                      <a:pt x="6809" y="3199"/>
                      <a:pt x="8203" y="2629"/>
                      <a:pt x="8361" y="2597"/>
                    </a:cubicBezTo>
                    <a:cubicBezTo>
                      <a:pt x="8704" y="2492"/>
                      <a:pt x="9076" y="2446"/>
                      <a:pt x="9461" y="2446"/>
                    </a:cubicBezTo>
                    <a:close/>
                    <a:moveTo>
                      <a:pt x="8044" y="4085"/>
                    </a:moveTo>
                    <a:cubicBezTo>
                      <a:pt x="8456" y="4212"/>
                      <a:pt x="8836" y="4307"/>
                      <a:pt x="9248" y="4402"/>
                    </a:cubicBezTo>
                    <a:cubicBezTo>
                      <a:pt x="9723" y="4497"/>
                      <a:pt x="10229" y="4592"/>
                      <a:pt x="10704" y="4719"/>
                    </a:cubicBezTo>
                    <a:cubicBezTo>
                      <a:pt x="10989" y="4782"/>
                      <a:pt x="10863" y="5099"/>
                      <a:pt x="10799" y="5415"/>
                    </a:cubicBezTo>
                    <a:cubicBezTo>
                      <a:pt x="6682" y="5510"/>
                      <a:pt x="3801" y="7379"/>
                      <a:pt x="824" y="10007"/>
                    </a:cubicBezTo>
                    <a:cubicBezTo>
                      <a:pt x="855" y="9912"/>
                      <a:pt x="919" y="9786"/>
                      <a:pt x="982" y="9691"/>
                    </a:cubicBezTo>
                    <a:cubicBezTo>
                      <a:pt x="1710" y="8551"/>
                      <a:pt x="2565" y="7442"/>
                      <a:pt x="3515" y="6460"/>
                    </a:cubicBezTo>
                    <a:cubicBezTo>
                      <a:pt x="4751" y="5194"/>
                      <a:pt x="6334" y="4370"/>
                      <a:pt x="8044" y="4085"/>
                    </a:cubicBezTo>
                    <a:close/>
                    <a:moveTo>
                      <a:pt x="10799" y="5447"/>
                    </a:moveTo>
                    <a:cubicBezTo>
                      <a:pt x="10799" y="5479"/>
                      <a:pt x="10799" y="5479"/>
                      <a:pt x="10799" y="5479"/>
                    </a:cubicBezTo>
                    <a:cubicBezTo>
                      <a:pt x="10768" y="5764"/>
                      <a:pt x="10736" y="6112"/>
                      <a:pt x="10736" y="6460"/>
                    </a:cubicBezTo>
                    <a:cubicBezTo>
                      <a:pt x="7949" y="8899"/>
                      <a:pt x="4466" y="10007"/>
                      <a:pt x="855" y="10514"/>
                    </a:cubicBezTo>
                    <a:cubicBezTo>
                      <a:pt x="855" y="10482"/>
                      <a:pt x="824" y="10451"/>
                      <a:pt x="824" y="10419"/>
                    </a:cubicBezTo>
                    <a:cubicBezTo>
                      <a:pt x="3706" y="7759"/>
                      <a:pt x="6746" y="5605"/>
                      <a:pt x="10799" y="5447"/>
                    </a:cubicBezTo>
                    <a:close/>
                    <a:moveTo>
                      <a:pt x="10768" y="6809"/>
                    </a:moveTo>
                    <a:cubicBezTo>
                      <a:pt x="10799" y="7411"/>
                      <a:pt x="10926" y="7981"/>
                      <a:pt x="11338" y="8266"/>
                    </a:cubicBezTo>
                    <a:cubicBezTo>
                      <a:pt x="11369" y="8266"/>
                      <a:pt x="11433" y="8297"/>
                      <a:pt x="11464" y="8297"/>
                    </a:cubicBezTo>
                    <a:cubicBezTo>
                      <a:pt x="10989" y="8899"/>
                      <a:pt x="10451" y="9406"/>
                      <a:pt x="9786" y="9817"/>
                    </a:cubicBezTo>
                    <a:cubicBezTo>
                      <a:pt x="8334" y="10801"/>
                      <a:pt x="6660" y="11153"/>
                      <a:pt x="4945" y="11153"/>
                    </a:cubicBezTo>
                    <a:cubicBezTo>
                      <a:pt x="4229" y="11153"/>
                      <a:pt x="3505" y="11092"/>
                      <a:pt x="2787" y="10989"/>
                    </a:cubicBezTo>
                    <a:cubicBezTo>
                      <a:pt x="2249" y="10926"/>
                      <a:pt x="1394" y="10894"/>
                      <a:pt x="1014" y="10641"/>
                    </a:cubicBezTo>
                    <a:cubicBezTo>
                      <a:pt x="4592" y="10451"/>
                      <a:pt x="8013" y="9121"/>
                      <a:pt x="10768" y="6809"/>
                    </a:cubicBezTo>
                    <a:close/>
                    <a:moveTo>
                      <a:pt x="17323" y="0"/>
                    </a:moveTo>
                    <a:cubicBezTo>
                      <a:pt x="16056" y="1362"/>
                      <a:pt x="14505" y="2280"/>
                      <a:pt x="12985" y="3294"/>
                    </a:cubicBezTo>
                    <a:cubicBezTo>
                      <a:pt x="11982" y="2625"/>
                      <a:pt x="10638" y="2123"/>
                      <a:pt x="9375" y="2123"/>
                    </a:cubicBezTo>
                    <a:cubicBezTo>
                      <a:pt x="8363" y="2123"/>
                      <a:pt x="7404" y="2445"/>
                      <a:pt x="6714" y="3262"/>
                    </a:cubicBezTo>
                    <a:cubicBezTo>
                      <a:pt x="6651" y="3325"/>
                      <a:pt x="6682" y="3452"/>
                      <a:pt x="6777" y="3515"/>
                    </a:cubicBezTo>
                    <a:cubicBezTo>
                      <a:pt x="7062" y="3674"/>
                      <a:pt x="7379" y="3832"/>
                      <a:pt x="7696" y="3959"/>
                    </a:cubicBezTo>
                    <a:cubicBezTo>
                      <a:pt x="6809" y="4117"/>
                      <a:pt x="5986" y="4402"/>
                      <a:pt x="5226" y="4782"/>
                    </a:cubicBezTo>
                    <a:cubicBezTo>
                      <a:pt x="2945" y="5985"/>
                      <a:pt x="1394" y="8456"/>
                      <a:pt x="32" y="10546"/>
                    </a:cubicBezTo>
                    <a:cubicBezTo>
                      <a:pt x="0" y="10641"/>
                      <a:pt x="32" y="10767"/>
                      <a:pt x="159" y="10799"/>
                    </a:cubicBezTo>
                    <a:cubicBezTo>
                      <a:pt x="1743" y="11168"/>
                      <a:pt x="3327" y="11442"/>
                      <a:pt x="4870" y="11442"/>
                    </a:cubicBezTo>
                    <a:cubicBezTo>
                      <a:pt x="6906" y="11442"/>
                      <a:pt x="8871" y="10965"/>
                      <a:pt x="10673" y="9596"/>
                    </a:cubicBezTo>
                    <a:cubicBezTo>
                      <a:pt x="11116" y="9247"/>
                      <a:pt x="11464" y="8867"/>
                      <a:pt x="11718" y="8424"/>
                    </a:cubicBezTo>
                    <a:cubicBezTo>
                      <a:pt x="11768" y="8433"/>
                      <a:pt x="11819" y="8437"/>
                      <a:pt x="11868" y="8437"/>
                    </a:cubicBezTo>
                    <a:cubicBezTo>
                      <a:pt x="12528" y="8437"/>
                      <a:pt x="13063" y="7683"/>
                      <a:pt x="13270" y="7094"/>
                    </a:cubicBezTo>
                    <a:cubicBezTo>
                      <a:pt x="13618" y="6017"/>
                      <a:pt x="13681" y="4877"/>
                      <a:pt x="13460" y="3769"/>
                    </a:cubicBezTo>
                    <a:cubicBezTo>
                      <a:pt x="15138" y="2597"/>
                      <a:pt x="16626" y="1678"/>
                      <a:pt x="17988" y="95"/>
                    </a:cubicBezTo>
                    <a:cubicBezTo>
                      <a:pt x="18020" y="63"/>
                      <a:pt x="18052" y="32"/>
                      <a:pt x="18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20"/>
              <p:cNvSpPr/>
              <p:nvPr/>
            </p:nvSpPr>
            <p:spPr>
              <a:xfrm flipH="1">
                <a:off x="2340263" y="15751"/>
                <a:ext cx="230673" cy="290603"/>
              </a:xfrm>
              <a:custGeom>
                <a:avLst/>
                <a:gdLst/>
                <a:ahLst/>
                <a:cxnLst/>
                <a:rect l="l" t="t" r="r" b="b"/>
                <a:pathLst>
                  <a:path w="7190" h="9058" extrusionOk="0">
                    <a:moveTo>
                      <a:pt x="5922" y="7189"/>
                    </a:moveTo>
                    <a:cubicBezTo>
                      <a:pt x="6366" y="7189"/>
                      <a:pt x="6746" y="7569"/>
                      <a:pt x="6777" y="8044"/>
                    </a:cubicBezTo>
                    <a:cubicBezTo>
                      <a:pt x="6746" y="8329"/>
                      <a:pt x="6524" y="8582"/>
                      <a:pt x="6207" y="8677"/>
                    </a:cubicBezTo>
                    <a:cubicBezTo>
                      <a:pt x="6081" y="8693"/>
                      <a:pt x="5954" y="8701"/>
                      <a:pt x="5827" y="8701"/>
                    </a:cubicBezTo>
                    <a:cubicBezTo>
                      <a:pt x="5701" y="8701"/>
                      <a:pt x="5574" y="8693"/>
                      <a:pt x="5447" y="8677"/>
                    </a:cubicBezTo>
                    <a:cubicBezTo>
                      <a:pt x="5416" y="8677"/>
                      <a:pt x="5352" y="8709"/>
                      <a:pt x="5321" y="8772"/>
                    </a:cubicBezTo>
                    <a:cubicBezTo>
                      <a:pt x="5099" y="8741"/>
                      <a:pt x="4909" y="8582"/>
                      <a:pt x="4814" y="8361"/>
                    </a:cubicBezTo>
                    <a:cubicBezTo>
                      <a:pt x="4592" y="7791"/>
                      <a:pt x="5416" y="7221"/>
                      <a:pt x="5922" y="7221"/>
                    </a:cubicBezTo>
                    <a:lnTo>
                      <a:pt x="5922" y="7189"/>
                    </a:lnTo>
                    <a:close/>
                    <a:moveTo>
                      <a:pt x="0" y="0"/>
                    </a:moveTo>
                    <a:cubicBezTo>
                      <a:pt x="1900" y="2248"/>
                      <a:pt x="3642" y="4624"/>
                      <a:pt x="5194" y="7126"/>
                    </a:cubicBezTo>
                    <a:cubicBezTo>
                      <a:pt x="4782" y="7411"/>
                      <a:pt x="4561" y="7822"/>
                      <a:pt x="4561" y="8297"/>
                    </a:cubicBezTo>
                    <a:cubicBezTo>
                      <a:pt x="4592" y="8804"/>
                      <a:pt x="5004" y="8962"/>
                      <a:pt x="5447" y="8962"/>
                    </a:cubicBezTo>
                    <a:cubicBezTo>
                      <a:pt x="5606" y="9027"/>
                      <a:pt x="5768" y="9058"/>
                      <a:pt x="5926" y="9058"/>
                    </a:cubicBezTo>
                    <a:cubicBezTo>
                      <a:pt x="6461" y="9058"/>
                      <a:pt x="6947" y="8709"/>
                      <a:pt x="7094" y="8171"/>
                    </a:cubicBezTo>
                    <a:cubicBezTo>
                      <a:pt x="7189" y="7506"/>
                      <a:pt x="6587" y="6967"/>
                      <a:pt x="6017" y="6904"/>
                    </a:cubicBezTo>
                    <a:cubicBezTo>
                      <a:pt x="5970" y="6899"/>
                      <a:pt x="5923" y="6896"/>
                      <a:pt x="5877" y="6896"/>
                    </a:cubicBezTo>
                    <a:cubicBezTo>
                      <a:pt x="5649" y="6896"/>
                      <a:pt x="5442" y="6962"/>
                      <a:pt x="5257" y="7094"/>
                    </a:cubicBezTo>
                    <a:cubicBezTo>
                      <a:pt x="3895" y="4560"/>
                      <a:pt x="2249" y="2185"/>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20"/>
              <p:cNvSpPr/>
              <p:nvPr/>
            </p:nvSpPr>
            <p:spPr>
              <a:xfrm flipH="1">
                <a:off x="2245780" y="15751"/>
                <a:ext cx="243891" cy="185950"/>
              </a:xfrm>
              <a:custGeom>
                <a:avLst/>
                <a:gdLst/>
                <a:ahLst/>
                <a:cxnLst/>
                <a:rect l="l" t="t" r="r" b="b"/>
                <a:pathLst>
                  <a:path w="7602" h="5796" extrusionOk="0">
                    <a:moveTo>
                      <a:pt x="5638" y="3420"/>
                    </a:moveTo>
                    <a:cubicBezTo>
                      <a:pt x="5511" y="3547"/>
                      <a:pt x="5384" y="3642"/>
                      <a:pt x="5289" y="3769"/>
                    </a:cubicBezTo>
                    <a:cubicBezTo>
                      <a:pt x="5384" y="3642"/>
                      <a:pt x="5479" y="3515"/>
                      <a:pt x="5638" y="3420"/>
                    </a:cubicBezTo>
                    <a:close/>
                    <a:moveTo>
                      <a:pt x="6357" y="3412"/>
                    </a:moveTo>
                    <a:cubicBezTo>
                      <a:pt x="6433" y="3412"/>
                      <a:pt x="6511" y="3425"/>
                      <a:pt x="6588" y="3452"/>
                    </a:cubicBezTo>
                    <a:cubicBezTo>
                      <a:pt x="7221" y="3642"/>
                      <a:pt x="7221" y="4592"/>
                      <a:pt x="6905" y="5035"/>
                    </a:cubicBezTo>
                    <a:cubicBezTo>
                      <a:pt x="6706" y="5325"/>
                      <a:pt x="6310" y="5490"/>
                      <a:pt x="5937" y="5490"/>
                    </a:cubicBezTo>
                    <a:cubicBezTo>
                      <a:pt x="5657" y="5490"/>
                      <a:pt x="5389" y="5397"/>
                      <a:pt x="5226" y="5194"/>
                    </a:cubicBezTo>
                    <a:cubicBezTo>
                      <a:pt x="5004" y="4877"/>
                      <a:pt x="4973" y="4497"/>
                      <a:pt x="5099" y="4149"/>
                    </a:cubicBezTo>
                    <a:lnTo>
                      <a:pt x="5163" y="4149"/>
                    </a:lnTo>
                    <a:cubicBezTo>
                      <a:pt x="5461" y="3850"/>
                      <a:pt x="5899" y="3412"/>
                      <a:pt x="6357" y="3412"/>
                    </a:cubicBezTo>
                    <a:close/>
                    <a:moveTo>
                      <a:pt x="1" y="0"/>
                    </a:moveTo>
                    <a:cubicBezTo>
                      <a:pt x="1964" y="855"/>
                      <a:pt x="3801" y="1963"/>
                      <a:pt x="5479" y="3294"/>
                    </a:cubicBezTo>
                    <a:cubicBezTo>
                      <a:pt x="5194" y="3484"/>
                      <a:pt x="5004" y="3769"/>
                      <a:pt x="4941" y="4085"/>
                    </a:cubicBezTo>
                    <a:cubicBezTo>
                      <a:pt x="4814" y="4497"/>
                      <a:pt x="4846" y="4940"/>
                      <a:pt x="5036" y="5320"/>
                    </a:cubicBezTo>
                    <a:cubicBezTo>
                      <a:pt x="5248" y="5646"/>
                      <a:pt x="5627" y="5796"/>
                      <a:pt x="6014" y="5796"/>
                    </a:cubicBezTo>
                    <a:cubicBezTo>
                      <a:pt x="6380" y="5796"/>
                      <a:pt x="6753" y="5662"/>
                      <a:pt x="7000" y="5415"/>
                    </a:cubicBezTo>
                    <a:cubicBezTo>
                      <a:pt x="7570" y="4845"/>
                      <a:pt x="7601" y="3959"/>
                      <a:pt x="7063" y="3389"/>
                    </a:cubicBezTo>
                    <a:cubicBezTo>
                      <a:pt x="6890" y="3181"/>
                      <a:pt x="6642" y="3078"/>
                      <a:pt x="6396" y="3078"/>
                    </a:cubicBezTo>
                    <a:cubicBezTo>
                      <a:pt x="6190" y="3078"/>
                      <a:pt x="5986" y="3150"/>
                      <a:pt x="5828" y="3294"/>
                    </a:cubicBezTo>
                    <a:cubicBezTo>
                      <a:pt x="4213" y="1963"/>
                      <a:pt x="2471" y="855"/>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0"/>
              <p:cNvSpPr/>
              <p:nvPr/>
            </p:nvSpPr>
            <p:spPr>
              <a:xfrm flipH="1">
                <a:off x="2674563" y="15751"/>
                <a:ext cx="114823" cy="167695"/>
              </a:xfrm>
              <a:custGeom>
                <a:avLst/>
                <a:gdLst/>
                <a:ahLst/>
                <a:cxnLst/>
                <a:rect l="l" t="t" r="r" b="b"/>
                <a:pathLst>
                  <a:path w="3579" h="5227" extrusionOk="0">
                    <a:moveTo>
                      <a:pt x="1489" y="2945"/>
                    </a:moveTo>
                    <a:cubicBezTo>
                      <a:pt x="1584" y="2945"/>
                      <a:pt x="1679" y="2977"/>
                      <a:pt x="1742" y="3040"/>
                    </a:cubicBezTo>
                    <a:cubicBezTo>
                      <a:pt x="1742" y="3072"/>
                      <a:pt x="1710" y="3104"/>
                      <a:pt x="1774" y="3135"/>
                    </a:cubicBezTo>
                    <a:cubicBezTo>
                      <a:pt x="2344" y="3515"/>
                      <a:pt x="2756" y="4275"/>
                      <a:pt x="2027" y="4782"/>
                    </a:cubicBezTo>
                    <a:cubicBezTo>
                      <a:pt x="1852" y="4885"/>
                      <a:pt x="1663" y="4935"/>
                      <a:pt x="1478" y="4935"/>
                    </a:cubicBezTo>
                    <a:cubicBezTo>
                      <a:pt x="1096" y="4935"/>
                      <a:pt x="731" y="4723"/>
                      <a:pt x="539" y="4339"/>
                    </a:cubicBezTo>
                    <a:cubicBezTo>
                      <a:pt x="380" y="3927"/>
                      <a:pt x="507" y="3420"/>
                      <a:pt x="887" y="3167"/>
                    </a:cubicBezTo>
                    <a:cubicBezTo>
                      <a:pt x="1045" y="3040"/>
                      <a:pt x="1267" y="2945"/>
                      <a:pt x="1489" y="2945"/>
                    </a:cubicBezTo>
                    <a:close/>
                    <a:moveTo>
                      <a:pt x="3009" y="0"/>
                    </a:moveTo>
                    <a:cubicBezTo>
                      <a:pt x="2471" y="855"/>
                      <a:pt x="2059" y="1773"/>
                      <a:pt x="1742" y="2724"/>
                    </a:cubicBezTo>
                    <a:cubicBezTo>
                      <a:pt x="1634" y="2694"/>
                      <a:pt x="1526" y="2680"/>
                      <a:pt x="1420" y="2680"/>
                    </a:cubicBezTo>
                    <a:cubicBezTo>
                      <a:pt x="1184" y="2680"/>
                      <a:pt x="957" y="2751"/>
                      <a:pt x="760" y="2882"/>
                    </a:cubicBezTo>
                    <a:cubicBezTo>
                      <a:pt x="190" y="3230"/>
                      <a:pt x="0" y="3959"/>
                      <a:pt x="317" y="4560"/>
                    </a:cubicBezTo>
                    <a:cubicBezTo>
                      <a:pt x="551" y="4990"/>
                      <a:pt x="990" y="5227"/>
                      <a:pt x="1440" y="5227"/>
                    </a:cubicBezTo>
                    <a:cubicBezTo>
                      <a:pt x="1721" y="5227"/>
                      <a:pt x="2006" y="5135"/>
                      <a:pt x="2249" y="4940"/>
                    </a:cubicBezTo>
                    <a:cubicBezTo>
                      <a:pt x="2566" y="4687"/>
                      <a:pt x="2692" y="4307"/>
                      <a:pt x="2629" y="3927"/>
                    </a:cubicBezTo>
                    <a:cubicBezTo>
                      <a:pt x="2566" y="3610"/>
                      <a:pt x="2376" y="3357"/>
                      <a:pt x="2122" y="3199"/>
                    </a:cubicBezTo>
                    <a:cubicBezTo>
                      <a:pt x="2122" y="3199"/>
                      <a:pt x="2122" y="3199"/>
                      <a:pt x="2122" y="3167"/>
                    </a:cubicBezTo>
                    <a:cubicBezTo>
                      <a:pt x="2091" y="3040"/>
                      <a:pt x="2027" y="2914"/>
                      <a:pt x="1932" y="2819"/>
                    </a:cubicBezTo>
                    <a:cubicBezTo>
                      <a:pt x="2376" y="1805"/>
                      <a:pt x="2914" y="855"/>
                      <a:pt x="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0"/>
              <p:cNvSpPr/>
              <p:nvPr/>
            </p:nvSpPr>
            <p:spPr>
              <a:xfrm flipH="1">
                <a:off x="2620696" y="15751"/>
                <a:ext cx="93488" cy="405459"/>
              </a:xfrm>
              <a:custGeom>
                <a:avLst/>
                <a:gdLst/>
                <a:ahLst/>
                <a:cxnLst/>
                <a:rect l="l" t="t" r="r" b="b"/>
                <a:pathLst>
                  <a:path w="2914" h="12638" extrusionOk="0">
                    <a:moveTo>
                      <a:pt x="1457" y="10387"/>
                    </a:moveTo>
                    <a:cubicBezTo>
                      <a:pt x="1457" y="10387"/>
                      <a:pt x="1457" y="10419"/>
                      <a:pt x="1488" y="10419"/>
                    </a:cubicBezTo>
                    <a:cubicBezTo>
                      <a:pt x="1995" y="10546"/>
                      <a:pt x="2755" y="10799"/>
                      <a:pt x="2597" y="11464"/>
                    </a:cubicBezTo>
                    <a:cubicBezTo>
                      <a:pt x="2438" y="11908"/>
                      <a:pt x="2058" y="12224"/>
                      <a:pt x="1615" y="12319"/>
                    </a:cubicBezTo>
                    <a:cubicBezTo>
                      <a:pt x="1522" y="12345"/>
                      <a:pt x="1428" y="12357"/>
                      <a:pt x="1337" y="12357"/>
                    </a:cubicBezTo>
                    <a:cubicBezTo>
                      <a:pt x="870" y="12357"/>
                      <a:pt x="454" y="12036"/>
                      <a:pt x="348" y="11559"/>
                    </a:cubicBezTo>
                    <a:cubicBezTo>
                      <a:pt x="190" y="11211"/>
                      <a:pt x="317" y="10831"/>
                      <a:pt x="602" y="10577"/>
                    </a:cubicBezTo>
                    <a:cubicBezTo>
                      <a:pt x="855" y="10451"/>
                      <a:pt x="1140" y="10387"/>
                      <a:pt x="1425" y="10387"/>
                    </a:cubicBezTo>
                    <a:cubicBezTo>
                      <a:pt x="1436" y="10398"/>
                      <a:pt x="1443" y="10401"/>
                      <a:pt x="1447" y="10401"/>
                    </a:cubicBezTo>
                    <a:cubicBezTo>
                      <a:pt x="1457" y="10401"/>
                      <a:pt x="1457" y="10387"/>
                      <a:pt x="1457" y="10387"/>
                    </a:cubicBezTo>
                    <a:close/>
                    <a:moveTo>
                      <a:pt x="2058" y="0"/>
                    </a:moveTo>
                    <a:cubicBezTo>
                      <a:pt x="697" y="3167"/>
                      <a:pt x="1108" y="6935"/>
                      <a:pt x="1393" y="10324"/>
                    </a:cubicBezTo>
                    <a:cubicBezTo>
                      <a:pt x="1274" y="10308"/>
                      <a:pt x="1159" y="10300"/>
                      <a:pt x="1049" y="10300"/>
                    </a:cubicBezTo>
                    <a:cubicBezTo>
                      <a:pt x="492" y="10300"/>
                      <a:pt x="84" y="10528"/>
                      <a:pt x="32" y="11242"/>
                    </a:cubicBezTo>
                    <a:cubicBezTo>
                      <a:pt x="1" y="12015"/>
                      <a:pt x="633" y="12637"/>
                      <a:pt x="1400" y="12637"/>
                    </a:cubicBezTo>
                    <a:cubicBezTo>
                      <a:pt x="1419" y="12637"/>
                      <a:pt x="1438" y="12637"/>
                      <a:pt x="1457" y="12636"/>
                    </a:cubicBezTo>
                    <a:cubicBezTo>
                      <a:pt x="2090" y="12573"/>
                      <a:pt x="2628" y="12129"/>
                      <a:pt x="2850" y="11527"/>
                    </a:cubicBezTo>
                    <a:cubicBezTo>
                      <a:pt x="2913" y="11274"/>
                      <a:pt x="2882" y="11021"/>
                      <a:pt x="2723" y="10799"/>
                    </a:cubicBezTo>
                    <a:cubicBezTo>
                      <a:pt x="2433" y="10480"/>
                      <a:pt x="2036" y="10320"/>
                      <a:pt x="1606" y="10320"/>
                    </a:cubicBezTo>
                    <a:cubicBezTo>
                      <a:pt x="1567" y="10320"/>
                      <a:pt x="1528" y="10321"/>
                      <a:pt x="1488" y="10324"/>
                    </a:cubicBezTo>
                    <a:cubicBezTo>
                      <a:pt x="1488" y="10324"/>
                      <a:pt x="1457" y="10356"/>
                      <a:pt x="1457" y="10356"/>
                    </a:cubicBezTo>
                    <a:cubicBezTo>
                      <a:pt x="1235" y="6872"/>
                      <a:pt x="982" y="3230"/>
                      <a:pt x="2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0"/>
              <p:cNvSpPr/>
              <p:nvPr/>
            </p:nvSpPr>
            <p:spPr>
              <a:xfrm flipH="1">
                <a:off x="2317933" y="15751"/>
                <a:ext cx="295672" cy="506711"/>
              </a:xfrm>
              <a:custGeom>
                <a:avLst/>
                <a:gdLst/>
                <a:ahLst/>
                <a:cxnLst/>
                <a:rect l="l" t="t" r="r" b="b"/>
                <a:pathLst>
                  <a:path w="9216" h="15794" extrusionOk="0">
                    <a:moveTo>
                      <a:pt x="2644" y="10757"/>
                    </a:moveTo>
                    <a:cubicBezTo>
                      <a:pt x="3071" y="10757"/>
                      <a:pt x="3525" y="11051"/>
                      <a:pt x="3547" y="11464"/>
                    </a:cubicBezTo>
                    <a:cubicBezTo>
                      <a:pt x="3515" y="11844"/>
                      <a:pt x="3357" y="12224"/>
                      <a:pt x="3104" y="12509"/>
                    </a:cubicBezTo>
                    <a:cubicBezTo>
                      <a:pt x="2977" y="12604"/>
                      <a:pt x="2819" y="12668"/>
                      <a:pt x="2692" y="12668"/>
                    </a:cubicBezTo>
                    <a:cubicBezTo>
                      <a:pt x="2677" y="12669"/>
                      <a:pt x="2663" y="12670"/>
                      <a:pt x="2648" y="12670"/>
                    </a:cubicBezTo>
                    <a:cubicBezTo>
                      <a:pt x="2410" y="12670"/>
                      <a:pt x="2180" y="12435"/>
                      <a:pt x="2090" y="12256"/>
                    </a:cubicBezTo>
                    <a:cubicBezTo>
                      <a:pt x="1805" y="11876"/>
                      <a:pt x="1837" y="11337"/>
                      <a:pt x="2122" y="10957"/>
                    </a:cubicBezTo>
                    <a:cubicBezTo>
                      <a:pt x="2261" y="10818"/>
                      <a:pt x="2450" y="10757"/>
                      <a:pt x="2644" y="10757"/>
                    </a:cubicBezTo>
                    <a:close/>
                    <a:moveTo>
                      <a:pt x="7952" y="13410"/>
                    </a:moveTo>
                    <a:cubicBezTo>
                      <a:pt x="8149" y="13410"/>
                      <a:pt x="8342" y="13466"/>
                      <a:pt x="8519" y="13618"/>
                    </a:cubicBezTo>
                    <a:cubicBezTo>
                      <a:pt x="8836" y="13966"/>
                      <a:pt x="8931" y="14473"/>
                      <a:pt x="8709" y="14916"/>
                    </a:cubicBezTo>
                    <a:cubicBezTo>
                      <a:pt x="8528" y="15279"/>
                      <a:pt x="8154" y="15424"/>
                      <a:pt x="7767" y="15424"/>
                    </a:cubicBezTo>
                    <a:cubicBezTo>
                      <a:pt x="7546" y="15424"/>
                      <a:pt x="7321" y="15377"/>
                      <a:pt x="7126" y="15296"/>
                    </a:cubicBezTo>
                    <a:cubicBezTo>
                      <a:pt x="6777" y="15138"/>
                      <a:pt x="6556" y="14789"/>
                      <a:pt x="6619" y="14409"/>
                    </a:cubicBezTo>
                    <a:cubicBezTo>
                      <a:pt x="6714" y="14156"/>
                      <a:pt x="6872" y="13871"/>
                      <a:pt x="7062" y="13649"/>
                    </a:cubicBezTo>
                    <a:cubicBezTo>
                      <a:pt x="7347" y="13535"/>
                      <a:pt x="7655" y="13410"/>
                      <a:pt x="7952" y="13410"/>
                    </a:cubicBezTo>
                    <a:close/>
                    <a:moveTo>
                      <a:pt x="0" y="0"/>
                    </a:moveTo>
                    <a:cubicBezTo>
                      <a:pt x="602" y="3547"/>
                      <a:pt x="1489" y="7062"/>
                      <a:pt x="2439" y="10546"/>
                    </a:cubicBezTo>
                    <a:cubicBezTo>
                      <a:pt x="2280" y="10577"/>
                      <a:pt x="2090" y="10641"/>
                      <a:pt x="1932" y="10767"/>
                    </a:cubicBezTo>
                    <a:cubicBezTo>
                      <a:pt x="1113" y="11469"/>
                      <a:pt x="1941" y="12953"/>
                      <a:pt x="2770" y="12953"/>
                    </a:cubicBezTo>
                    <a:cubicBezTo>
                      <a:pt x="2840" y="12953"/>
                      <a:pt x="2909" y="12943"/>
                      <a:pt x="2977" y="12921"/>
                    </a:cubicBezTo>
                    <a:cubicBezTo>
                      <a:pt x="3009" y="12921"/>
                      <a:pt x="3072" y="12921"/>
                      <a:pt x="3104" y="12889"/>
                    </a:cubicBezTo>
                    <a:cubicBezTo>
                      <a:pt x="3104" y="12858"/>
                      <a:pt x="3104" y="12858"/>
                      <a:pt x="3104" y="12858"/>
                    </a:cubicBezTo>
                    <a:cubicBezTo>
                      <a:pt x="3262" y="12763"/>
                      <a:pt x="3357" y="12668"/>
                      <a:pt x="3452" y="12541"/>
                    </a:cubicBezTo>
                    <a:cubicBezTo>
                      <a:pt x="3484" y="12509"/>
                      <a:pt x="3452" y="12446"/>
                      <a:pt x="3420" y="12414"/>
                    </a:cubicBezTo>
                    <a:cubicBezTo>
                      <a:pt x="3705" y="11971"/>
                      <a:pt x="3959" y="11432"/>
                      <a:pt x="3674" y="10957"/>
                    </a:cubicBezTo>
                    <a:cubicBezTo>
                      <a:pt x="3443" y="10650"/>
                      <a:pt x="3108" y="10487"/>
                      <a:pt x="2753" y="10487"/>
                    </a:cubicBezTo>
                    <a:cubicBezTo>
                      <a:pt x="2670" y="10487"/>
                      <a:pt x="2586" y="10496"/>
                      <a:pt x="2502" y="10514"/>
                    </a:cubicBezTo>
                    <a:cubicBezTo>
                      <a:pt x="1995" y="7379"/>
                      <a:pt x="1267" y="4307"/>
                      <a:pt x="697" y="1172"/>
                    </a:cubicBezTo>
                    <a:lnTo>
                      <a:pt x="697" y="1172"/>
                    </a:lnTo>
                    <a:cubicBezTo>
                      <a:pt x="1869" y="2945"/>
                      <a:pt x="3104" y="4655"/>
                      <a:pt x="4117" y="6555"/>
                    </a:cubicBezTo>
                    <a:cubicBezTo>
                      <a:pt x="5289" y="8772"/>
                      <a:pt x="6271" y="11084"/>
                      <a:pt x="7284" y="13364"/>
                    </a:cubicBezTo>
                    <a:cubicBezTo>
                      <a:pt x="7189" y="13396"/>
                      <a:pt x="7126" y="13459"/>
                      <a:pt x="7031" y="13491"/>
                    </a:cubicBezTo>
                    <a:lnTo>
                      <a:pt x="6999" y="13523"/>
                    </a:lnTo>
                    <a:cubicBezTo>
                      <a:pt x="6936" y="13554"/>
                      <a:pt x="6872" y="13554"/>
                      <a:pt x="6809" y="13586"/>
                    </a:cubicBezTo>
                    <a:cubicBezTo>
                      <a:pt x="6777" y="13618"/>
                      <a:pt x="6777" y="13649"/>
                      <a:pt x="6777" y="13681"/>
                    </a:cubicBezTo>
                    <a:cubicBezTo>
                      <a:pt x="6271" y="14156"/>
                      <a:pt x="5954" y="14884"/>
                      <a:pt x="6651" y="15423"/>
                    </a:cubicBezTo>
                    <a:cubicBezTo>
                      <a:pt x="6959" y="15673"/>
                      <a:pt x="7323" y="15793"/>
                      <a:pt x="7681" y="15793"/>
                    </a:cubicBezTo>
                    <a:cubicBezTo>
                      <a:pt x="8094" y="15793"/>
                      <a:pt x="8499" y="15633"/>
                      <a:pt x="8804" y="15328"/>
                    </a:cubicBezTo>
                    <a:cubicBezTo>
                      <a:pt x="9216" y="14821"/>
                      <a:pt x="9216" y="14124"/>
                      <a:pt x="8867" y="13618"/>
                    </a:cubicBezTo>
                    <a:cubicBezTo>
                      <a:pt x="8635" y="13313"/>
                      <a:pt x="8342" y="13201"/>
                      <a:pt x="8033" y="13201"/>
                    </a:cubicBezTo>
                    <a:cubicBezTo>
                      <a:pt x="7796" y="13201"/>
                      <a:pt x="7550" y="13268"/>
                      <a:pt x="7316" y="13364"/>
                    </a:cubicBezTo>
                    <a:cubicBezTo>
                      <a:pt x="6556" y="11179"/>
                      <a:pt x="5637" y="9026"/>
                      <a:pt x="4624" y="6935"/>
                    </a:cubicBezTo>
                    <a:cubicBezTo>
                      <a:pt x="3484" y="4655"/>
                      <a:pt x="2027" y="2629"/>
                      <a:pt x="570" y="538"/>
                    </a:cubicBezTo>
                    <a:cubicBezTo>
                      <a:pt x="538" y="348"/>
                      <a:pt x="538" y="19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20"/>
              <p:cNvSpPr/>
              <p:nvPr/>
            </p:nvSpPr>
            <p:spPr>
              <a:xfrm flipH="1">
                <a:off x="4183338" y="15751"/>
                <a:ext cx="74207" cy="31024"/>
              </a:xfrm>
              <a:custGeom>
                <a:avLst/>
                <a:gdLst/>
                <a:ahLst/>
                <a:cxnLst/>
                <a:rect l="l" t="t" r="r" b="b"/>
                <a:pathLst>
                  <a:path w="2313" h="967" extrusionOk="0">
                    <a:moveTo>
                      <a:pt x="1" y="0"/>
                    </a:moveTo>
                    <a:cubicBezTo>
                      <a:pt x="1" y="32"/>
                      <a:pt x="1" y="63"/>
                      <a:pt x="1" y="127"/>
                    </a:cubicBezTo>
                    <a:cubicBezTo>
                      <a:pt x="27" y="794"/>
                      <a:pt x="750" y="966"/>
                      <a:pt x="1356" y="966"/>
                    </a:cubicBezTo>
                    <a:cubicBezTo>
                      <a:pt x="1470" y="966"/>
                      <a:pt x="1579" y="960"/>
                      <a:pt x="1679" y="950"/>
                    </a:cubicBezTo>
                    <a:cubicBezTo>
                      <a:pt x="1774" y="918"/>
                      <a:pt x="1806" y="792"/>
                      <a:pt x="1711" y="728"/>
                    </a:cubicBezTo>
                    <a:cubicBezTo>
                      <a:pt x="1996" y="602"/>
                      <a:pt x="2217" y="317"/>
                      <a:pt x="23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20"/>
              <p:cNvSpPr/>
              <p:nvPr/>
            </p:nvSpPr>
            <p:spPr>
              <a:xfrm flipH="1">
                <a:off x="4559281" y="15751"/>
                <a:ext cx="74207" cy="27463"/>
              </a:xfrm>
              <a:custGeom>
                <a:avLst/>
                <a:gdLst/>
                <a:ahLst/>
                <a:cxnLst/>
                <a:rect l="l" t="t" r="r" b="b"/>
                <a:pathLst>
                  <a:path w="2313" h="856" extrusionOk="0">
                    <a:moveTo>
                      <a:pt x="1" y="0"/>
                    </a:moveTo>
                    <a:cubicBezTo>
                      <a:pt x="96" y="507"/>
                      <a:pt x="539" y="855"/>
                      <a:pt x="1046" y="855"/>
                    </a:cubicBezTo>
                    <a:cubicBezTo>
                      <a:pt x="1616" y="855"/>
                      <a:pt x="2091" y="507"/>
                      <a:pt x="2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20"/>
              <p:cNvSpPr/>
              <p:nvPr/>
            </p:nvSpPr>
            <p:spPr>
              <a:xfrm flipH="1">
                <a:off x="4115259" y="15751"/>
                <a:ext cx="3080" cy="2053"/>
              </a:xfrm>
              <a:custGeom>
                <a:avLst/>
                <a:gdLst/>
                <a:ahLst/>
                <a:cxnLst/>
                <a:rect l="l" t="t" r="r" b="b"/>
                <a:pathLst>
                  <a:path w="96" h="64" extrusionOk="0">
                    <a:moveTo>
                      <a:pt x="32" y="0"/>
                    </a:moveTo>
                    <a:cubicBezTo>
                      <a:pt x="32" y="0"/>
                      <a:pt x="0" y="32"/>
                      <a:pt x="0" y="32"/>
                    </a:cubicBezTo>
                    <a:cubicBezTo>
                      <a:pt x="0" y="32"/>
                      <a:pt x="32" y="63"/>
                      <a:pt x="32" y="63"/>
                    </a:cubicBezTo>
                    <a:cubicBezTo>
                      <a:pt x="64" y="32"/>
                      <a:pt x="64" y="32"/>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20"/>
              <p:cNvSpPr/>
              <p:nvPr/>
            </p:nvSpPr>
            <p:spPr>
              <a:xfrm flipH="1">
                <a:off x="4048207" y="15751"/>
                <a:ext cx="777102" cy="497728"/>
              </a:xfrm>
              <a:custGeom>
                <a:avLst/>
                <a:gdLst/>
                <a:ahLst/>
                <a:cxnLst/>
                <a:rect l="l" t="t" r="r" b="b"/>
                <a:pathLst>
                  <a:path w="24222" h="15514" extrusionOk="0">
                    <a:moveTo>
                      <a:pt x="14467" y="0"/>
                    </a:moveTo>
                    <a:cubicBezTo>
                      <a:pt x="14499" y="158"/>
                      <a:pt x="14531" y="317"/>
                      <a:pt x="14594" y="475"/>
                    </a:cubicBezTo>
                    <a:cubicBezTo>
                      <a:pt x="14657" y="570"/>
                      <a:pt x="14721" y="665"/>
                      <a:pt x="14816" y="760"/>
                    </a:cubicBezTo>
                    <a:cubicBezTo>
                      <a:pt x="14626" y="1203"/>
                      <a:pt x="14436" y="1678"/>
                      <a:pt x="14246" y="2122"/>
                    </a:cubicBezTo>
                    <a:cubicBezTo>
                      <a:pt x="11870" y="2565"/>
                      <a:pt x="9685" y="3864"/>
                      <a:pt x="7722" y="5194"/>
                    </a:cubicBezTo>
                    <a:cubicBezTo>
                      <a:pt x="5727" y="6555"/>
                      <a:pt x="3985" y="8202"/>
                      <a:pt x="2496" y="10071"/>
                    </a:cubicBezTo>
                    <a:cubicBezTo>
                      <a:pt x="2279" y="9684"/>
                      <a:pt x="1958" y="9525"/>
                      <a:pt x="1626" y="9525"/>
                    </a:cubicBezTo>
                    <a:cubicBezTo>
                      <a:pt x="844" y="9525"/>
                      <a:pt x="0" y="10407"/>
                      <a:pt x="311" y="11274"/>
                    </a:cubicBezTo>
                    <a:cubicBezTo>
                      <a:pt x="507" y="11862"/>
                      <a:pt x="1138" y="12136"/>
                      <a:pt x="1739" y="12136"/>
                    </a:cubicBezTo>
                    <a:cubicBezTo>
                      <a:pt x="2012" y="12136"/>
                      <a:pt x="2279" y="12080"/>
                      <a:pt x="2496" y="11971"/>
                    </a:cubicBezTo>
                    <a:cubicBezTo>
                      <a:pt x="3225" y="11591"/>
                      <a:pt x="2876" y="10831"/>
                      <a:pt x="2496" y="10261"/>
                    </a:cubicBezTo>
                    <a:cubicBezTo>
                      <a:pt x="5727" y="6840"/>
                      <a:pt x="9495" y="3389"/>
                      <a:pt x="14151" y="2280"/>
                    </a:cubicBezTo>
                    <a:lnTo>
                      <a:pt x="14151" y="2280"/>
                    </a:lnTo>
                    <a:cubicBezTo>
                      <a:pt x="13771" y="3199"/>
                      <a:pt x="13327" y="4085"/>
                      <a:pt x="12884" y="4972"/>
                    </a:cubicBezTo>
                    <a:cubicBezTo>
                      <a:pt x="10477" y="6302"/>
                      <a:pt x="8419" y="8107"/>
                      <a:pt x="6772" y="10261"/>
                    </a:cubicBezTo>
                    <a:cubicBezTo>
                      <a:pt x="6708" y="10229"/>
                      <a:pt x="6645" y="10197"/>
                      <a:pt x="6582" y="10134"/>
                    </a:cubicBezTo>
                    <a:cubicBezTo>
                      <a:pt x="6440" y="10067"/>
                      <a:pt x="6292" y="10036"/>
                      <a:pt x="6147" y="10036"/>
                    </a:cubicBezTo>
                    <a:cubicBezTo>
                      <a:pt x="5741" y="10036"/>
                      <a:pt x="5360" y="10284"/>
                      <a:pt x="5220" y="10704"/>
                    </a:cubicBezTo>
                    <a:cubicBezTo>
                      <a:pt x="5093" y="10957"/>
                      <a:pt x="5093" y="11274"/>
                      <a:pt x="5220" y="11559"/>
                    </a:cubicBezTo>
                    <a:cubicBezTo>
                      <a:pt x="5283" y="11686"/>
                      <a:pt x="5410" y="11812"/>
                      <a:pt x="5568" y="11908"/>
                    </a:cubicBezTo>
                    <a:cubicBezTo>
                      <a:pt x="5537" y="11908"/>
                      <a:pt x="5505" y="11908"/>
                      <a:pt x="5473" y="11939"/>
                    </a:cubicBezTo>
                    <a:cubicBezTo>
                      <a:pt x="5410" y="11939"/>
                      <a:pt x="5410" y="12066"/>
                      <a:pt x="5505" y="12066"/>
                    </a:cubicBezTo>
                    <a:cubicBezTo>
                      <a:pt x="5600" y="12066"/>
                      <a:pt x="5727" y="12034"/>
                      <a:pt x="5822" y="12034"/>
                    </a:cubicBezTo>
                    <a:cubicBezTo>
                      <a:pt x="5917" y="12066"/>
                      <a:pt x="6012" y="12098"/>
                      <a:pt x="6107" y="12098"/>
                    </a:cubicBezTo>
                    <a:cubicBezTo>
                      <a:pt x="6123" y="12103"/>
                      <a:pt x="6138" y="12106"/>
                      <a:pt x="6151" y="12106"/>
                    </a:cubicBezTo>
                    <a:cubicBezTo>
                      <a:pt x="6212" y="12106"/>
                      <a:pt x="6233" y="12049"/>
                      <a:pt x="6233" y="11971"/>
                    </a:cubicBezTo>
                    <a:cubicBezTo>
                      <a:pt x="6582" y="11971"/>
                      <a:pt x="6898" y="11781"/>
                      <a:pt x="7120" y="11527"/>
                    </a:cubicBezTo>
                    <a:cubicBezTo>
                      <a:pt x="7342" y="11116"/>
                      <a:pt x="7247" y="10641"/>
                      <a:pt x="6867" y="10356"/>
                    </a:cubicBezTo>
                    <a:cubicBezTo>
                      <a:pt x="8672" y="8487"/>
                      <a:pt x="10635" y="6777"/>
                      <a:pt x="12725" y="5257"/>
                    </a:cubicBezTo>
                    <a:lnTo>
                      <a:pt x="12725" y="5257"/>
                    </a:lnTo>
                    <a:cubicBezTo>
                      <a:pt x="11237" y="8139"/>
                      <a:pt x="9464" y="10831"/>
                      <a:pt x="7405" y="13364"/>
                    </a:cubicBezTo>
                    <a:cubicBezTo>
                      <a:pt x="7373" y="13333"/>
                      <a:pt x="7310" y="13333"/>
                      <a:pt x="7278" y="13333"/>
                    </a:cubicBezTo>
                    <a:cubicBezTo>
                      <a:pt x="7310" y="13301"/>
                      <a:pt x="7310" y="13206"/>
                      <a:pt x="7247" y="13206"/>
                    </a:cubicBezTo>
                    <a:cubicBezTo>
                      <a:pt x="7103" y="13138"/>
                      <a:pt x="6951" y="13106"/>
                      <a:pt x="6803" y="13106"/>
                    </a:cubicBezTo>
                    <a:cubicBezTo>
                      <a:pt x="6329" y="13106"/>
                      <a:pt x="5879" y="13428"/>
                      <a:pt x="5758" y="13934"/>
                    </a:cubicBezTo>
                    <a:cubicBezTo>
                      <a:pt x="5604" y="14584"/>
                      <a:pt x="6084" y="15234"/>
                      <a:pt x="6756" y="15234"/>
                    </a:cubicBezTo>
                    <a:cubicBezTo>
                      <a:pt x="6771" y="15234"/>
                      <a:pt x="6787" y="15233"/>
                      <a:pt x="6803" y="15233"/>
                    </a:cubicBezTo>
                    <a:cubicBezTo>
                      <a:pt x="7468" y="15233"/>
                      <a:pt x="8038" y="14758"/>
                      <a:pt x="8165" y="14093"/>
                    </a:cubicBezTo>
                    <a:cubicBezTo>
                      <a:pt x="8197" y="13618"/>
                      <a:pt x="7880" y="13428"/>
                      <a:pt x="7500" y="13364"/>
                    </a:cubicBezTo>
                    <a:cubicBezTo>
                      <a:pt x="9115" y="11591"/>
                      <a:pt x="10540" y="9659"/>
                      <a:pt x="11712" y="7569"/>
                    </a:cubicBezTo>
                    <a:cubicBezTo>
                      <a:pt x="12219" y="6682"/>
                      <a:pt x="12725" y="5827"/>
                      <a:pt x="13201" y="4972"/>
                    </a:cubicBezTo>
                    <a:cubicBezTo>
                      <a:pt x="13296" y="5384"/>
                      <a:pt x="13359" y="5795"/>
                      <a:pt x="13422" y="6239"/>
                    </a:cubicBezTo>
                    <a:cubicBezTo>
                      <a:pt x="13422" y="6555"/>
                      <a:pt x="13391" y="6904"/>
                      <a:pt x="13359" y="7221"/>
                    </a:cubicBezTo>
                    <a:cubicBezTo>
                      <a:pt x="13238" y="7188"/>
                      <a:pt x="13115" y="7172"/>
                      <a:pt x="12994" y="7172"/>
                    </a:cubicBezTo>
                    <a:cubicBezTo>
                      <a:pt x="12637" y="7172"/>
                      <a:pt x="12289" y="7309"/>
                      <a:pt x="12029" y="7569"/>
                    </a:cubicBezTo>
                    <a:cubicBezTo>
                      <a:pt x="11459" y="8202"/>
                      <a:pt x="12155" y="8867"/>
                      <a:pt x="12757" y="9026"/>
                    </a:cubicBezTo>
                    <a:lnTo>
                      <a:pt x="12852" y="9026"/>
                    </a:lnTo>
                    <a:cubicBezTo>
                      <a:pt x="13049" y="9091"/>
                      <a:pt x="13264" y="9149"/>
                      <a:pt x="13464" y="9149"/>
                    </a:cubicBezTo>
                    <a:cubicBezTo>
                      <a:pt x="13650" y="9149"/>
                      <a:pt x="13823" y="9099"/>
                      <a:pt x="13961" y="8962"/>
                    </a:cubicBezTo>
                    <a:cubicBezTo>
                      <a:pt x="14436" y="8487"/>
                      <a:pt x="14214" y="7791"/>
                      <a:pt x="13739" y="7411"/>
                    </a:cubicBezTo>
                    <a:cubicBezTo>
                      <a:pt x="13644" y="7347"/>
                      <a:pt x="13549" y="7284"/>
                      <a:pt x="13422" y="7252"/>
                    </a:cubicBezTo>
                    <a:cubicBezTo>
                      <a:pt x="13486" y="6935"/>
                      <a:pt x="13517" y="6587"/>
                      <a:pt x="13549" y="6207"/>
                    </a:cubicBezTo>
                    <a:cubicBezTo>
                      <a:pt x="13612" y="5732"/>
                      <a:pt x="13517" y="5257"/>
                      <a:pt x="13359" y="4814"/>
                    </a:cubicBezTo>
                    <a:cubicBezTo>
                      <a:pt x="13359" y="4782"/>
                      <a:pt x="13359" y="4750"/>
                      <a:pt x="13327" y="4750"/>
                    </a:cubicBezTo>
                    <a:lnTo>
                      <a:pt x="13327" y="4719"/>
                    </a:lnTo>
                    <a:cubicBezTo>
                      <a:pt x="13707" y="4022"/>
                      <a:pt x="14056" y="3294"/>
                      <a:pt x="14404" y="2565"/>
                    </a:cubicBezTo>
                    <a:cubicBezTo>
                      <a:pt x="14404" y="2565"/>
                      <a:pt x="14404" y="2597"/>
                      <a:pt x="14436" y="2597"/>
                    </a:cubicBezTo>
                    <a:cubicBezTo>
                      <a:pt x="14562" y="4624"/>
                      <a:pt x="15354" y="6650"/>
                      <a:pt x="15987" y="8582"/>
                    </a:cubicBezTo>
                    <a:cubicBezTo>
                      <a:pt x="16082" y="8804"/>
                      <a:pt x="16177" y="8994"/>
                      <a:pt x="16241" y="9216"/>
                    </a:cubicBezTo>
                    <a:cubicBezTo>
                      <a:pt x="16241" y="9247"/>
                      <a:pt x="16209" y="9247"/>
                      <a:pt x="16209" y="9279"/>
                    </a:cubicBezTo>
                    <a:cubicBezTo>
                      <a:pt x="15734" y="10641"/>
                      <a:pt x="15481" y="12034"/>
                      <a:pt x="15386" y="13459"/>
                    </a:cubicBezTo>
                    <a:cubicBezTo>
                      <a:pt x="15291" y="13428"/>
                      <a:pt x="15196" y="13412"/>
                      <a:pt x="15101" y="13412"/>
                    </a:cubicBezTo>
                    <a:cubicBezTo>
                      <a:pt x="15006" y="13412"/>
                      <a:pt x="14911" y="13428"/>
                      <a:pt x="14816" y="13459"/>
                    </a:cubicBezTo>
                    <a:cubicBezTo>
                      <a:pt x="14182" y="13649"/>
                      <a:pt x="14087" y="14346"/>
                      <a:pt x="14372" y="14853"/>
                    </a:cubicBezTo>
                    <a:cubicBezTo>
                      <a:pt x="14531" y="15201"/>
                      <a:pt x="14879" y="15423"/>
                      <a:pt x="15259" y="15454"/>
                    </a:cubicBezTo>
                    <a:cubicBezTo>
                      <a:pt x="15259" y="15476"/>
                      <a:pt x="15274" y="15513"/>
                      <a:pt x="15294" y="15513"/>
                    </a:cubicBezTo>
                    <a:cubicBezTo>
                      <a:pt x="15303" y="15513"/>
                      <a:pt x="15313" y="15506"/>
                      <a:pt x="15322" y="15486"/>
                    </a:cubicBezTo>
                    <a:cubicBezTo>
                      <a:pt x="15354" y="15486"/>
                      <a:pt x="15354" y="15486"/>
                      <a:pt x="15386" y="15454"/>
                    </a:cubicBezTo>
                    <a:cubicBezTo>
                      <a:pt x="15607" y="15454"/>
                      <a:pt x="15861" y="15359"/>
                      <a:pt x="16051" y="15169"/>
                    </a:cubicBezTo>
                    <a:cubicBezTo>
                      <a:pt x="16114" y="15074"/>
                      <a:pt x="16082" y="14948"/>
                      <a:pt x="15956" y="14884"/>
                    </a:cubicBezTo>
                    <a:cubicBezTo>
                      <a:pt x="16177" y="14694"/>
                      <a:pt x="16241" y="14409"/>
                      <a:pt x="16177" y="14124"/>
                    </a:cubicBezTo>
                    <a:cubicBezTo>
                      <a:pt x="16051" y="13839"/>
                      <a:pt x="15829" y="13618"/>
                      <a:pt x="15544" y="13523"/>
                    </a:cubicBezTo>
                    <a:cubicBezTo>
                      <a:pt x="15671" y="12193"/>
                      <a:pt x="15987" y="10894"/>
                      <a:pt x="16399" y="9627"/>
                    </a:cubicBezTo>
                    <a:cubicBezTo>
                      <a:pt x="16874" y="10831"/>
                      <a:pt x="17444" y="11971"/>
                      <a:pt x="18078" y="13079"/>
                    </a:cubicBezTo>
                    <a:cubicBezTo>
                      <a:pt x="17666" y="13428"/>
                      <a:pt x="17413" y="13966"/>
                      <a:pt x="17444" y="14504"/>
                    </a:cubicBezTo>
                    <a:cubicBezTo>
                      <a:pt x="17496" y="15152"/>
                      <a:pt x="18185" y="15355"/>
                      <a:pt x="18763" y="15355"/>
                    </a:cubicBezTo>
                    <a:cubicBezTo>
                      <a:pt x="18891" y="15355"/>
                      <a:pt x="19014" y="15345"/>
                      <a:pt x="19123" y="15328"/>
                    </a:cubicBezTo>
                    <a:cubicBezTo>
                      <a:pt x="19218" y="15328"/>
                      <a:pt x="19249" y="15201"/>
                      <a:pt x="19186" y="15138"/>
                    </a:cubicBezTo>
                    <a:cubicBezTo>
                      <a:pt x="19598" y="14916"/>
                      <a:pt x="19819" y="14473"/>
                      <a:pt x="19819" y="13998"/>
                    </a:cubicBezTo>
                    <a:cubicBezTo>
                      <a:pt x="19875" y="13410"/>
                      <a:pt x="19512" y="12725"/>
                      <a:pt x="18902" y="12725"/>
                    </a:cubicBezTo>
                    <a:cubicBezTo>
                      <a:pt x="18822" y="12725"/>
                      <a:pt x="18737" y="12737"/>
                      <a:pt x="18648" y="12763"/>
                    </a:cubicBezTo>
                    <a:cubicBezTo>
                      <a:pt x="18489" y="12794"/>
                      <a:pt x="18331" y="12889"/>
                      <a:pt x="18204" y="12984"/>
                    </a:cubicBezTo>
                    <a:cubicBezTo>
                      <a:pt x="17729" y="12098"/>
                      <a:pt x="17318" y="11211"/>
                      <a:pt x="16937" y="10292"/>
                    </a:cubicBezTo>
                    <a:lnTo>
                      <a:pt x="16937" y="10292"/>
                    </a:lnTo>
                    <a:cubicBezTo>
                      <a:pt x="18078" y="11401"/>
                      <a:pt x="19408" y="12288"/>
                      <a:pt x="20864" y="12921"/>
                    </a:cubicBezTo>
                    <a:cubicBezTo>
                      <a:pt x="20769" y="13174"/>
                      <a:pt x="20769" y="13459"/>
                      <a:pt x="20864" y="13713"/>
                    </a:cubicBezTo>
                    <a:cubicBezTo>
                      <a:pt x="20991" y="14124"/>
                      <a:pt x="21371" y="14409"/>
                      <a:pt x="21846" y="14409"/>
                    </a:cubicBezTo>
                    <a:lnTo>
                      <a:pt x="21815" y="14409"/>
                    </a:lnTo>
                    <a:cubicBezTo>
                      <a:pt x="21792" y="14432"/>
                      <a:pt x="21801" y="14454"/>
                      <a:pt x="21820" y="14454"/>
                    </a:cubicBezTo>
                    <a:cubicBezTo>
                      <a:pt x="21828" y="14454"/>
                      <a:pt x="21837" y="14450"/>
                      <a:pt x="21846" y="14441"/>
                    </a:cubicBezTo>
                    <a:cubicBezTo>
                      <a:pt x="21846" y="14441"/>
                      <a:pt x="21878" y="14409"/>
                      <a:pt x="21910" y="14378"/>
                    </a:cubicBezTo>
                    <a:lnTo>
                      <a:pt x="22131" y="14378"/>
                    </a:lnTo>
                    <a:cubicBezTo>
                      <a:pt x="22226" y="14314"/>
                      <a:pt x="22258" y="14188"/>
                      <a:pt x="22163" y="14124"/>
                    </a:cubicBezTo>
                    <a:cubicBezTo>
                      <a:pt x="22448" y="13871"/>
                      <a:pt x="22511" y="13459"/>
                      <a:pt x="22353" y="13111"/>
                    </a:cubicBezTo>
                    <a:cubicBezTo>
                      <a:pt x="22196" y="12745"/>
                      <a:pt x="21823" y="12508"/>
                      <a:pt x="21431" y="12508"/>
                    </a:cubicBezTo>
                    <a:cubicBezTo>
                      <a:pt x="21348" y="12508"/>
                      <a:pt x="21264" y="12519"/>
                      <a:pt x="21181" y="12541"/>
                    </a:cubicBezTo>
                    <a:cubicBezTo>
                      <a:pt x="21086" y="12573"/>
                      <a:pt x="21023" y="12636"/>
                      <a:pt x="20959" y="12731"/>
                    </a:cubicBezTo>
                    <a:cubicBezTo>
                      <a:pt x="19471" y="11971"/>
                      <a:pt x="18046" y="11052"/>
                      <a:pt x="16779" y="9976"/>
                    </a:cubicBezTo>
                    <a:cubicBezTo>
                      <a:pt x="15861" y="7632"/>
                      <a:pt x="15196" y="5225"/>
                      <a:pt x="14816" y="2755"/>
                    </a:cubicBezTo>
                    <a:lnTo>
                      <a:pt x="14816" y="2755"/>
                    </a:lnTo>
                    <a:cubicBezTo>
                      <a:pt x="16589" y="3484"/>
                      <a:pt x="18268" y="4370"/>
                      <a:pt x="19819" y="5447"/>
                    </a:cubicBezTo>
                    <a:cubicBezTo>
                      <a:pt x="20421" y="6587"/>
                      <a:pt x="20864" y="7759"/>
                      <a:pt x="21181" y="8994"/>
                    </a:cubicBezTo>
                    <a:cubicBezTo>
                      <a:pt x="21118" y="9026"/>
                      <a:pt x="21054" y="9089"/>
                      <a:pt x="21023" y="9152"/>
                    </a:cubicBezTo>
                    <a:cubicBezTo>
                      <a:pt x="20833" y="9469"/>
                      <a:pt x="20928" y="9881"/>
                      <a:pt x="21244" y="10102"/>
                    </a:cubicBezTo>
                    <a:cubicBezTo>
                      <a:pt x="21360" y="10202"/>
                      <a:pt x="21502" y="10249"/>
                      <a:pt x="21647" y="10249"/>
                    </a:cubicBezTo>
                    <a:cubicBezTo>
                      <a:pt x="21780" y="10249"/>
                      <a:pt x="21915" y="10210"/>
                      <a:pt x="22036" y="10134"/>
                    </a:cubicBezTo>
                    <a:cubicBezTo>
                      <a:pt x="22054" y="10169"/>
                      <a:pt x="22090" y="10194"/>
                      <a:pt x="22130" y="10194"/>
                    </a:cubicBezTo>
                    <a:cubicBezTo>
                      <a:pt x="22163" y="10194"/>
                      <a:pt x="22198" y="10177"/>
                      <a:pt x="22226" y="10134"/>
                    </a:cubicBezTo>
                    <a:cubicBezTo>
                      <a:pt x="22226" y="10102"/>
                      <a:pt x="22258" y="10039"/>
                      <a:pt x="22258" y="9976"/>
                    </a:cubicBezTo>
                    <a:cubicBezTo>
                      <a:pt x="22290" y="9976"/>
                      <a:pt x="22321" y="9944"/>
                      <a:pt x="22321" y="9944"/>
                    </a:cubicBezTo>
                    <a:cubicBezTo>
                      <a:pt x="22353" y="9944"/>
                      <a:pt x="22321" y="9912"/>
                      <a:pt x="22321" y="9912"/>
                    </a:cubicBezTo>
                    <a:cubicBezTo>
                      <a:pt x="22309" y="9912"/>
                      <a:pt x="22302" y="9912"/>
                      <a:pt x="22297" y="9914"/>
                    </a:cubicBezTo>
                    <a:lnTo>
                      <a:pt x="22297" y="9914"/>
                    </a:lnTo>
                    <a:cubicBezTo>
                      <a:pt x="22375" y="9576"/>
                      <a:pt x="22218" y="9243"/>
                      <a:pt x="21941" y="9089"/>
                    </a:cubicBezTo>
                    <a:cubicBezTo>
                      <a:pt x="21796" y="8992"/>
                      <a:pt x="21632" y="8951"/>
                      <a:pt x="21479" y="8951"/>
                    </a:cubicBezTo>
                    <a:cubicBezTo>
                      <a:pt x="21431" y="8951"/>
                      <a:pt x="21384" y="8955"/>
                      <a:pt x="21339" y="8962"/>
                    </a:cubicBezTo>
                    <a:cubicBezTo>
                      <a:pt x="21118" y="7759"/>
                      <a:pt x="20674" y="6619"/>
                      <a:pt x="20041" y="5605"/>
                    </a:cubicBezTo>
                    <a:lnTo>
                      <a:pt x="20041" y="5605"/>
                    </a:lnTo>
                    <a:cubicBezTo>
                      <a:pt x="20643" y="6017"/>
                      <a:pt x="21244" y="6492"/>
                      <a:pt x="21815" y="6999"/>
                    </a:cubicBezTo>
                    <a:cubicBezTo>
                      <a:pt x="21720" y="7062"/>
                      <a:pt x="21656" y="7157"/>
                      <a:pt x="21593" y="7284"/>
                    </a:cubicBezTo>
                    <a:cubicBezTo>
                      <a:pt x="21308" y="7822"/>
                      <a:pt x="21815" y="8297"/>
                      <a:pt x="22321" y="8361"/>
                    </a:cubicBezTo>
                    <a:cubicBezTo>
                      <a:pt x="22400" y="8382"/>
                      <a:pt x="22480" y="8392"/>
                      <a:pt x="22559" y="8392"/>
                    </a:cubicBezTo>
                    <a:cubicBezTo>
                      <a:pt x="22833" y="8392"/>
                      <a:pt x="23100" y="8272"/>
                      <a:pt x="23271" y="8076"/>
                    </a:cubicBezTo>
                    <a:cubicBezTo>
                      <a:pt x="23287" y="8107"/>
                      <a:pt x="23319" y="8123"/>
                      <a:pt x="23350" y="8123"/>
                    </a:cubicBezTo>
                    <a:cubicBezTo>
                      <a:pt x="23382" y="8123"/>
                      <a:pt x="23414" y="8107"/>
                      <a:pt x="23430" y="8076"/>
                    </a:cubicBezTo>
                    <a:cubicBezTo>
                      <a:pt x="23620" y="7632"/>
                      <a:pt x="23683" y="6840"/>
                      <a:pt x="23113" y="6650"/>
                    </a:cubicBezTo>
                    <a:cubicBezTo>
                      <a:pt x="23008" y="6626"/>
                      <a:pt x="22901" y="6614"/>
                      <a:pt x="22793" y="6614"/>
                    </a:cubicBezTo>
                    <a:cubicBezTo>
                      <a:pt x="22481" y="6614"/>
                      <a:pt x="22169" y="6715"/>
                      <a:pt x="21910" y="6904"/>
                    </a:cubicBezTo>
                    <a:cubicBezTo>
                      <a:pt x="21213" y="6239"/>
                      <a:pt x="20421" y="5637"/>
                      <a:pt x="19629" y="5067"/>
                    </a:cubicBezTo>
                    <a:cubicBezTo>
                      <a:pt x="20136" y="5020"/>
                      <a:pt x="20643" y="4996"/>
                      <a:pt x="21149" y="4996"/>
                    </a:cubicBezTo>
                    <a:cubicBezTo>
                      <a:pt x="21656" y="4996"/>
                      <a:pt x="22163" y="5020"/>
                      <a:pt x="22670" y="5067"/>
                    </a:cubicBezTo>
                    <a:cubicBezTo>
                      <a:pt x="22701" y="5289"/>
                      <a:pt x="22828" y="5510"/>
                      <a:pt x="23050" y="5637"/>
                    </a:cubicBezTo>
                    <a:cubicBezTo>
                      <a:pt x="23145" y="5685"/>
                      <a:pt x="23248" y="5708"/>
                      <a:pt x="23350" y="5708"/>
                    </a:cubicBezTo>
                    <a:cubicBezTo>
                      <a:pt x="23453" y="5708"/>
                      <a:pt x="23556" y="5685"/>
                      <a:pt x="23651" y="5637"/>
                    </a:cubicBezTo>
                    <a:cubicBezTo>
                      <a:pt x="23651" y="5708"/>
                      <a:pt x="23705" y="5744"/>
                      <a:pt x="23772" y="5744"/>
                    </a:cubicBezTo>
                    <a:cubicBezTo>
                      <a:pt x="23794" y="5744"/>
                      <a:pt x="23818" y="5740"/>
                      <a:pt x="23841" y="5732"/>
                    </a:cubicBezTo>
                    <a:cubicBezTo>
                      <a:pt x="24000" y="5605"/>
                      <a:pt x="24126" y="5447"/>
                      <a:pt x="24158" y="5257"/>
                    </a:cubicBezTo>
                    <a:lnTo>
                      <a:pt x="24190" y="5257"/>
                    </a:lnTo>
                    <a:cubicBezTo>
                      <a:pt x="24221" y="5225"/>
                      <a:pt x="24221" y="5194"/>
                      <a:pt x="24190" y="5162"/>
                    </a:cubicBezTo>
                    <a:cubicBezTo>
                      <a:pt x="24221" y="4877"/>
                      <a:pt x="24095" y="4592"/>
                      <a:pt x="23873" y="4402"/>
                    </a:cubicBezTo>
                    <a:cubicBezTo>
                      <a:pt x="23732" y="4261"/>
                      <a:pt x="23547" y="4189"/>
                      <a:pt x="23363" y="4189"/>
                    </a:cubicBezTo>
                    <a:cubicBezTo>
                      <a:pt x="23133" y="4189"/>
                      <a:pt x="22905" y="4300"/>
                      <a:pt x="22765" y="4529"/>
                    </a:cubicBezTo>
                    <a:cubicBezTo>
                      <a:pt x="22670" y="4655"/>
                      <a:pt x="22670" y="4814"/>
                      <a:pt x="22670" y="4940"/>
                    </a:cubicBezTo>
                    <a:cubicBezTo>
                      <a:pt x="21997" y="4841"/>
                      <a:pt x="21311" y="4792"/>
                      <a:pt x="20629" y="4792"/>
                    </a:cubicBezTo>
                    <a:cubicBezTo>
                      <a:pt x="20220" y="4792"/>
                      <a:pt x="19811" y="4810"/>
                      <a:pt x="19408" y="4845"/>
                    </a:cubicBezTo>
                    <a:cubicBezTo>
                      <a:pt x="19376" y="4877"/>
                      <a:pt x="19376" y="4877"/>
                      <a:pt x="19344" y="4877"/>
                    </a:cubicBezTo>
                    <a:cubicBezTo>
                      <a:pt x="19186" y="4782"/>
                      <a:pt x="19059" y="4687"/>
                      <a:pt x="18901" y="4592"/>
                    </a:cubicBezTo>
                    <a:cubicBezTo>
                      <a:pt x="17603" y="3800"/>
                      <a:pt x="16241" y="2882"/>
                      <a:pt x="14752" y="2439"/>
                    </a:cubicBezTo>
                    <a:cubicBezTo>
                      <a:pt x="14752" y="2375"/>
                      <a:pt x="14721" y="2312"/>
                      <a:pt x="14721" y="2248"/>
                    </a:cubicBezTo>
                    <a:cubicBezTo>
                      <a:pt x="14721" y="2185"/>
                      <a:pt x="14657" y="2122"/>
                      <a:pt x="14594" y="2122"/>
                    </a:cubicBezTo>
                    <a:cubicBezTo>
                      <a:pt x="14752" y="1710"/>
                      <a:pt x="14911" y="1330"/>
                      <a:pt x="15069" y="918"/>
                    </a:cubicBezTo>
                    <a:cubicBezTo>
                      <a:pt x="15196" y="1013"/>
                      <a:pt x="15322" y="1045"/>
                      <a:pt x="15481" y="1077"/>
                    </a:cubicBezTo>
                    <a:cubicBezTo>
                      <a:pt x="15481" y="1099"/>
                      <a:pt x="15512" y="1122"/>
                      <a:pt x="15542" y="1122"/>
                    </a:cubicBezTo>
                    <a:cubicBezTo>
                      <a:pt x="15554" y="1122"/>
                      <a:pt x="15566" y="1118"/>
                      <a:pt x="15576" y="1108"/>
                    </a:cubicBezTo>
                    <a:cubicBezTo>
                      <a:pt x="15576" y="1108"/>
                      <a:pt x="15607" y="1077"/>
                      <a:pt x="15607" y="1077"/>
                    </a:cubicBezTo>
                    <a:cubicBezTo>
                      <a:pt x="15861" y="1077"/>
                      <a:pt x="16114" y="950"/>
                      <a:pt x="16272" y="792"/>
                    </a:cubicBezTo>
                    <a:cubicBezTo>
                      <a:pt x="16367" y="697"/>
                      <a:pt x="16336" y="538"/>
                      <a:pt x="16209" y="507"/>
                    </a:cubicBezTo>
                    <a:cubicBezTo>
                      <a:pt x="16336" y="348"/>
                      <a:pt x="16399" y="190"/>
                      <a:pt x="16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20"/>
              <p:cNvSpPr/>
              <p:nvPr/>
            </p:nvSpPr>
            <p:spPr>
              <a:xfrm flipH="1">
                <a:off x="1527517" y="15751"/>
                <a:ext cx="377932" cy="481687"/>
              </a:xfrm>
              <a:custGeom>
                <a:avLst/>
                <a:gdLst/>
                <a:ahLst/>
                <a:cxnLst/>
                <a:rect l="l" t="t" r="r" b="b"/>
                <a:pathLst>
                  <a:path w="11780" h="15014" extrusionOk="0">
                    <a:moveTo>
                      <a:pt x="4529" y="127"/>
                    </a:moveTo>
                    <a:cubicBezTo>
                      <a:pt x="4877" y="602"/>
                      <a:pt x="5131" y="1108"/>
                      <a:pt x="5257" y="1678"/>
                    </a:cubicBezTo>
                    <a:cubicBezTo>
                      <a:pt x="5416" y="2439"/>
                      <a:pt x="5004" y="3104"/>
                      <a:pt x="4561" y="3674"/>
                    </a:cubicBezTo>
                    <a:cubicBezTo>
                      <a:pt x="4497" y="2502"/>
                      <a:pt x="4497" y="1330"/>
                      <a:pt x="4529" y="127"/>
                    </a:cubicBezTo>
                    <a:close/>
                    <a:moveTo>
                      <a:pt x="4751" y="5510"/>
                    </a:moveTo>
                    <a:cubicBezTo>
                      <a:pt x="5511" y="5510"/>
                      <a:pt x="6208" y="5985"/>
                      <a:pt x="6524" y="6682"/>
                    </a:cubicBezTo>
                    <a:cubicBezTo>
                      <a:pt x="6873" y="7411"/>
                      <a:pt x="7063" y="8171"/>
                      <a:pt x="7094" y="8962"/>
                    </a:cubicBezTo>
                    <a:cubicBezTo>
                      <a:pt x="7189" y="10799"/>
                      <a:pt x="6714" y="12509"/>
                      <a:pt x="7379" y="14219"/>
                    </a:cubicBezTo>
                    <a:cubicBezTo>
                      <a:pt x="6271" y="13111"/>
                      <a:pt x="4972" y="12256"/>
                      <a:pt x="3864" y="11179"/>
                    </a:cubicBezTo>
                    <a:cubicBezTo>
                      <a:pt x="2249" y="9596"/>
                      <a:pt x="2819" y="6967"/>
                      <a:pt x="4466" y="5700"/>
                    </a:cubicBezTo>
                    <a:cubicBezTo>
                      <a:pt x="4656" y="7601"/>
                      <a:pt x="5099" y="9437"/>
                      <a:pt x="5733" y="11242"/>
                    </a:cubicBezTo>
                    <a:cubicBezTo>
                      <a:pt x="5745" y="11280"/>
                      <a:pt x="5777" y="11298"/>
                      <a:pt x="5810" y="11298"/>
                    </a:cubicBezTo>
                    <a:cubicBezTo>
                      <a:pt x="5860" y="11298"/>
                      <a:pt x="5910" y="11256"/>
                      <a:pt x="5891" y="11179"/>
                    </a:cubicBezTo>
                    <a:cubicBezTo>
                      <a:pt x="5448" y="9279"/>
                      <a:pt x="5004" y="7442"/>
                      <a:pt x="4751" y="5510"/>
                    </a:cubicBezTo>
                    <a:close/>
                    <a:moveTo>
                      <a:pt x="3009" y="0"/>
                    </a:moveTo>
                    <a:cubicBezTo>
                      <a:pt x="1869" y="665"/>
                      <a:pt x="1077" y="1932"/>
                      <a:pt x="634" y="3135"/>
                    </a:cubicBezTo>
                    <a:cubicBezTo>
                      <a:pt x="0" y="4782"/>
                      <a:pt x="380" y="6650"/>
                      <a:pt x="1552" y="7949"/>
                    </a:cubicBezTo>
                    <a:cubicBezTo>
                      <a:pt x="1579" y="7989"/>
                      <a:pt x="1616" y="8006"/>
                      <a:pt x="1654" y="8006"/>
                    </a:cubicBezTo>
                    <a:cubicBezTo>
                      <a:pt x="1705" y="8006"/>
                      <a:pt x="1755" y="7972"/>
                      <a:pt x="1774" y="7917"/>
                    </a:cubicBezTo>
                    <a:cubicBezTo>
                      <a:pt x="2249" y="6460"/>
                      <a:pt x="3357" y="5479"/>
                      <a:pt x="4307" y="4370"/>
                    </a:cubicBezTo>
                    <a:cubicBezTo>
                      <a:pt x="4339" y="4719"/>
                      <a:pt x="4371" y="5067"/>
                      <a:pt x="4434" y="5415"/>
                    </a:cubicBezTo>
                    <a:cubicBezTo>
                      <a:pt x="2977" y="6397"/>
                      <a:pt x="2344" y="8202"/>
                      <a:pt x="2819" y="9881"/>
                    </a:cubicBezTo>
                    <a:cubicBezTo>
                      <a:pt x="3579" y="12161"/>
                      <a:pt x="6271" y="13206"/>
                      <a:pt x="7759" y="14979"/>
                    </a:cubicBezTo>
                    <a:cubicBezTo>
                      <a:pt x="7775" y="15003"/>
                      <a:pt x="7799" y="15013"/>
                      <a:pt x="7825" y="15013"/>
                    </a:cubicBezTo>
                    <a:cubicBezTo>
                      <a:pt x="7902" y="15013"/>
                      <a:pt x="7997" y="14924"/>
                      <a:pt x="7949" y="14853"/>
                    </a:cubicBezTo>
                    <a:cubicBezTo>
                      <a:pt x="6588" y="12541"/>
                      <a:pt x="7696" y="10039"/>
                      <a:pt x="7094" y="7601"/>
                    </a:cubicBezTo>
                    <a:cubicBezTo>
                      <a:pt x="6868" y="6667"/>
                      <a:pt x="6162" y="5356"/>
                      <a:pt x="5112" y="5356"/>
                    </a:cubicBezTo>
                    <a:cubicBezTo>
                      <a:pt x="4986" y="5356"/>
                      <a:pt x="4855" y="5375"/>
                      <a:pt x="4719" y="5415"/>
                    </a:cubicBezTo>
                    <a:cubicBezTo>
                      <a:pt x="4687" y="5099"/>
                      <a:pt x="4656" y="4782"/>
                      <a:pt x="4624" y="4465"/>
                    </a:cubicBezTo>
                    <a:cubicBezTo>
                      <a:pt x="4592" y="4307"/>
                      <a:pt x="4592" y="4180"/>
                      <a:pt x="4592" y="4022"/>
                    </a:cubicBezTo>
                    <a:cubicBezTo>
                      <a:pt x="4814" y="3737"/>
                      <a:pt x="5036" y="3452"/>
                      <a:pt x="5194" y="3135"/>
                    </a:cubicBezTo>
                    <a:cubicBezTo>
                      <a:pt x="5574" y="2470"/>
                      <a:pt x="5574" y="1678"/>
                      <a:pt x="5226" y="1013"/>
                    </a:cubicBezTo>
                    <a:lnTo>
                      <a:pt x="5226" y="1013"/>
                    </a:lnTo>
                    <a:cubicBezTo>
                      <a:pt x="5669" y="1615"/>
                      <a:pt x="6239" y="2090"/>
                      <a:pt x="6904" y="2439"/>
                    </a:cubicBezTo>
                    <a:cubicBezTo>
                      <a:pt x="8424" y="3230"/>
                      <a:pt x="10135" y="3325"/>
                      <a:pt x="11465" y="4529"/>
                    </a:cubicBezTo>
                    <a:cubicBezTo>
                      <a:pt x="11491" y="4555"/>
                      <a:pt x="11522" y="4566"/>
                      <a:pt x="11553" y="4566"/>
                    </a:cubicBezTo>
                    <a:cubicBezTo>
                      <a:pt x="11668" y="4566"/>
                      <a:pt x="11780" y="4407"/>
                      <a:pt x="11655" y="4307"/>
                    </a:cubicBezTo>
                    <a:cubicBezTo>
                      <a:pt x="10705" y="3515"/>
                      <a:pt x="9850" y="2724"/>
                      <a:pt x="9279" y="1583"/>
                    </a:cubicBezTo>
                    <a:cubicBezTo>
                      <a:pt x="9089" y="1203"/>
                      <a:pt x="8963" y="792"/>
                      <a:pt x="8804" y="412"/>
                    </a:cubicBezTo>
                    <a:lnTo>
                      <a:pt x="8804" y="412"/>
                    </a:lnTo>
                    <a:cubicBezTo>
                      <a:pt x="9058" y="728"/>
                      <a:pt x="9248" y="1077"/>
                      <a:pt x="9406" y="1457"/>
                    </a:cubicBezTo>
                    <a:cubicBezTo>
                      <a:pt x="9446" y="1510"/>
                      <a:pt x="9502" y="1535"/>
                      <a:pt x="9556" y="1535"/>
                    </a:cubicBezTo>
                    <a:cubicBezTo>
                      <a:pt x="9632" y="1535"/>
                      <a:pt x="9704" y="1486"/>
                      <a:pt x="9723" y="1393"/>
                    </a:cubicBezTo>
                    <a:cubicBezTo>
                      <a:pt x="9723" y="982"/>
                      <a:pt x="9755" y="507"/>
                      <a:pt x="9786" y="0"/>
                    </a:cubicBezTo>
                    <a:lnTo>
                      <a:pt x="9469" y="0"/>
                    </a:lnTo>
                    <a:cubicBezTo>
                      <a:pt x="9469" y="285"/>
                      <a:pt x="9438" y="538"/>
                      <a:pt x="9438" y="792"/>
                    </a:cubicBezTo>
                    <a:cubicBezTo>
                      <a:pt x="9279" y="538"/>
                      <a:pt x="9089" y="253"/>
                      <a:pt x="8868" y="0"/>
                    </a:cubicBezTo>
                    <a:lnTo>
                      <a:pt x="8266" y="0"/>
                    </a:lnTo>
                    <a:cubicBezTo>
                      <a:pt x="8456" y="348"/>
                      <a:pt x="8614" y="728"/>
                      <a:pt x="8773" y="1108"/>
                    </a:cubicBezTo>
                    <a:cubicBezTo>
                      <a:pt x="9089" y="1932"/>
                      <a:pt x="9564" y="2724"/>
                      <a:pt x="10198" y="3357"/>
                    </a:cubicBezTo>
                    <a:cubicBezTo>
                      <a:pt x="9628" y="3104"/>
                      <a:pt x="9089" y="2914"/>
                      <a:pt x="8488" y="2724"/>
                    </a:cubicBezTo>
                    <a:cubicBezTo>
                      <a:pt x="6904" y="2217"/>
                      <a:pt x="5669" y="1425"/>
                      <a:pt x="5036" y="0"/>
                    </a:cubicBezTo>
                    <a:lnTo>
                      <a:pt x="4719" y="0"/>
                    </a:lnTo>
                    <a:cubicBezTo>
                      <a:pt x="4751" y="158"/>
                      <a:pt x="4814" y="285"/>
                      <a:pt x="4877" y="443"/>
                    </a:cubicBezTo>
                    <a:cubicBezTo>
                      <a:pt x="4782" y="285"/>
                      <a:pt x="4687" y="127"/>
                      <a:pt x="4561" y="0"/>
                    </a:cubicBezTo>
                    <a:lnTo>
                      <a:pt x="4307" y="0"/>
                    </a:lnTo>
                    <a:cubicBezTo>
                      <a:pt x="4212" y="1330"/>
                      <a:pt x="4212" y="2692"/>
                      <a:pt x="4307" y="4022"/>
                    </a:cubicBezTo>
                    <a:cubicBezTo>
                      <a:pt x="3421" y="5099"/>
                      <a:pt x="2376" y="5954"/>
                      <a:pt x="1774" y="7221"/>
                    </a:cubicBezTo>
                    <a:cubicBezTo>
                      <a:pt x="1665" y="7420"/>
                      <a:pt x="1639" y="7547"/>
                      <a:pt x="1589" y="7547"/>
                    </a:cubicBezTo>
                    <a:cubicBezTo>
                      <a:pt x="1552" y="7547"/>
                      <a:pt x="1502" y="7477"/>
                      <a:pt x="1394" y="7316"/>
                    </a:cubicBezTo>
                    <a:cubicBezTo>
                      <a:pt x="1077" y="6904"/>
                      <a:pt x="855" y="6397"/>
                      <a:pt x="697" y="5890"/>
                    </a:cubicBezTo>
                    <a:cubicBezTo>
                      <a:pt x="539" y="5099"/>
                      <a:pt x="570" y="4275"/>
                      <a:pt x="792" y="3515"/>
                    </a:cubicBezTo>
                    <a:cubicBezTo>
                      <a:pt x="1172" y="2122"/>
                      <a:pt x="2217" y="570"/>
                      <a:pt x="3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84" name="Google Shape;1384;p20"/>
            <p:cNvSpPr/>
            <p:nvPr/>
          </p:nvSpPr>
          <p:spPr>
            <a:xfrm flipH="1">
              <a:off x="8904380" y="1228450"/>
              <a:ext cx="239616" cy="222950"/>
            </a:xfrm>
            <a:custGeom>
              <a:avLst/>
              <a:gdLst/>
              <a:ahLst/>
              <a:cxnLst/>
              <a:rect l="l" t="t" r="r" b="b"/>
              <a:pathLst>
                <a:path w="14248" h="13257" extrusionOk="0">
                  <a:moveTo>
                    <a:pt x="0" y="1"/>
                  </a:moveTo>
                  <a:lnTo>
                    <a:pt x="0" y="507"/>
                  </a:lnTo>
                  <a:cubicBezTo>
                    <a:pt x="1203" y="951"/>
                    <a:pt x="2344" y="1521"/>
                    <a:pt x="3420" y="2249"/>
                  </a:cubicBezTo>
                  <a:cubicBezTo>
                    <a:pt x="5257" y="3579"/>
                    <a:pt x="6270" y="5669"/>
                    <a:pt x="7474" y="7538"/>
                  </a:cubicBezTo>
                  <a:cubicBezTo>
                    <a:pt x="8646" y="9375"/>
                    <a:pt x="10229" y="11497"/>
                    <a:pt x="12383" y="12130"/>
                  </a:cubicBezTo>
                  <a:cubicBezTo>
                    <a:pt x="11017" y="12478"/>
                    <a:pt x="9641" y="12674"/>
                    <a:pt x="8277" y="12674"/>
                  </a:cubicBezTo>
                  <a:cubicBezTo>
                    <a:pt x="6161" y="12674"/>
                    <a:pt x="4073" y="12201"/>
                    <a:pt x="2090" y="11085"/>
                  </a:cubicBezTo>
                  <a:cubicBezTo>
                    <a:pt x="1362" y="10641"/>
                    <a:pt x="633" y="10166"/>
                    <a:pt x="0" y="9596"/>
                  </a:cubicBezTo>
                  <a:lnTo>
                    <a:pt x="0" y="10388"/>
                  </a:lnTo>
                  <a:cubicBezTo>
                    <a:pt x="2399" y="12463"/>
                    <a:pt x="5210" y="13257"/>
                    <a:pt x="8102" y="13257"/>
                  </a:cubicBezTo>
                  <a:cubicBezTo>
                    <a:pt x="10021" y="13257"/>
                    <a:pt x="11976" y="12907"/>
                    <a:pt x="13871" y="12352"/>
                  </a:cubicBezTo>
                  <a:cubicBezTo>
                    <a:pt x="14179" y="12259"/>
                    <a:pt x="14247" y="11749"/>
                    <a:pt x="13902" y="11749"/>
                  </a:cubicBezTo>
                  <a:cubicBezTo>
                    <a:pt x="13892" y="11749"/>
                    <a:pt x="13882" y="11749"/>
                    <a:pt x="13871" y="11750"/>
                  </a:cubicBezTo>
                  <a:cubicBezTo>
                    <a:pt x="13858" y="11750"/>
                    <a:pt x="13844" y="11750"/>
                    <a:pt x="13831" y="11750"/>
                  </a:cubicBezTo>
                  <a:cubicBezTo>
                    <a:pt x="10339" y="11750"/>
                    <a:pt x="8165" y="7623"/>
                    <a:pt x="6587" y="5036"/>
                  </a:cubicBezTo>
                  <a:cubicBezTo>
                    <a:pt x="5827" y="3801"/>
                    <a:pt x="4845" y="2693"/>
                    <a:pt x="3737" y="1806"/>
                  </a:cubicBezTo>
                  <a:cubicBezTo>
                    <a:pt x="2629" y="887"/>
                    <a:pt x="1298" y="47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304725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3">
  <p:cSld name="Title and three columns 3">
    <p:spTree>
      <p:nvGrpSpPr>
        <p:cNvPr id="1" name="Shape 1385"/>
        <p:cNvGrpSpPr/>
        <p:nvPr/>
      </p:nvGrpSpPr>
      <p:grpSpPr>
        <a:xfrm>
          <a:off x="0" y="0"/>
          <a:ext cx="0" cy="0"/>
          <a:chOff x="0" y="0"/>
          <a:chExt cx="0" cy="0"/>
        </a:xfrm>
      </p:grpSpPr>
      <p:sp>
        <p:nvSpPr>
          <p:cNvPr id="1386" name="Google Shape;1386;p21"/>
          <p:cNvSpPr txBox="1">
            <a:spLocks noGrp="1"/>
          </p:cNvSpPr>
          <p:nvPr>
            <p:ph type="title"/>
          </p:nvPr>
        </p:nvSpPr>
        <p:spPr>
          <a:xfrm>
            <a:off x="4857467" y="1242851"/>
            <a:ext cx="60312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387" name="Google Shape;1387;p21"/>
          <p:cNvSpPr txBox="1">
            <a:spLocks noGrp="1"/>
          </p:cNvSpPr>
          <p:nvPr>
            <p:ph type="subTitle" idx="1"/>
          </p:nvPr>
        </p:nvSpPr>
        <p:spPr>
          <a:xfrm>
            <a:off x="4505233" y="4561804"/>
            <a:ext cx="21484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388" name="Google Shape;1388;p21"/>
          <p:cNvSpPr txBox="1">
            <a:spLocks noGrp="1"/>
          </p:cNvSpPr>
          <p:nvPr>
            <p:ph type="subTitle" idx="2"/>
          </p:nvPr>
        </p:nvSpPr>
        <p:spPr>
          <a:xfrm>
            <a:off x="4505233" y="4084433"/>
            <a:ext cx="21484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1389" name="Google Shape;1389;p21"/>
          <p:cNvSpPr txBox="1">
            <a:spLocks noGrp="1"/>
          </p:cNvSpPr>
          <p:nvPr>
            <p:ph type="subTitle" idx="3"/>
          </p:nvPr>
        </p:nvSpPr>
        <p:spPr>
          <a:xfrm>
            <a:off x="6798867" y="4561804"/>
            <a:ext cx="21484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390" name="Google Shape;1390;p21"/>
          <p:cNvSpPr txBox="1">
            <a:spLocks noGrp="1"/>
          </p:cNvSpPr>
          <p:nvPr>
            <p:ph type="subTitle" idx="4"/>
          </p:nvPr>
        </p:nvSpPr>
        <p:spPr>
          <a:xfrm>
            <a:off x="6798867" y="4084433"/>
            <a:ext cx="21484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1391" name="Google Shape;1391;p21"/>
          <p:cNvSpPr txBox="1">
            <a:spLocks noGrp="1"/>
          </p:cNvSpPr>
          <p:nvPr>
            <p:ph type="subTitle" idx="5"/>
          </p:nvPr>
        </p:nvSpPr>
        <p:spPr>
          <a:xfrm>
            <a:off x="9092500" y="4561804"/>
            <a:ext cx="21484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1392" name="Google Shape;1392;p21"/>
          <p:cNvSpPr txBox="1">
            <a:spLocks noGrp="1"/>
          </p:cNvSpPr>
          <p:nvPr>
            <p:ph type="subTitle" idx="6"/>
          </p:nvPr>
        </p:nvSpPr>
        <p:spPr>
          <a:xfrm>
            <a:off x="9092500" y="4084433"/>
            <a:ext cx="21484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1393" name="Google Shape;1393;p21"/>
          <p:cNvSpPr/>
          <p:nvPr/>
        </p:nvSpPr>
        <p:spPr>
          <a:xfrm>
            <a:off x="-9267" y="6666800"/>
            <a:ext cx="12201200" cy="276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4" name="Google Shape;1394;p21"/>
          <p:cNvSpPr/>
          <p:nvPr/>
        </p:nvSpPr>
        <p:spPr>
          <a:xfrm>
            <a:off x="6425629" y="17"/>
            <a:ext cx="2894896" cy="517017"/>
          </a:xfrm>
          <a:custGeom>
            <a:avLst/>
            <a:gdLst/>
            <a:ahLst/>
            <a:cxnLst/>
            <a:rect l="l" t="t" r="r" b="b"/>
            <a:pathLst>
              <a:path w="207569" h="37071" extrusionOk="0">
                <a:moveTo>
                  <a:pt x="1" y="0"/>
                </a:moveTo>
                <a:cubicBezTo>
                  <a:pt x="28250" y="23164"/>
                  <a:pt x="64396" y="37071"/>
                  <a:pt x="103778" y="37071"/>
                </a:cubicBezTo>
                <a:cubicBezTo>
                  <a:pt x="143173" y="37071"/>
                  <a:pt x="179319" y="23164"/>
                  <a:pt x="2075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395" name="Google Shape;1395;p21"/>
          <p:cNvGrpSpPr/>
          <p:nvPr/>
        </p:nvGrpSpPr>
        <p:grpSpPr>
          <a:xfrm>
            <a:off x="6838761" y="2180382"/>
            <a:ext cx="2068619" cy="552396"/>
            <a:chOff x="5207241" y="539192"/>
            <a:chExt cx="1650493" cy="440647"/>
          </a:xfrm>
        </p:grpSpPr>
        <p:sp>
          <p:nvSpPr>
            <p:cNvPr id="1396" name="Google Shape;1396;p21"/>
            <p:cNvSpPr/>
            <p:nvPr/>
          </p:nvSpPr>
          <p:spPr>
            <a:xfrm>
              <a:off x="6068754" y="539492"/>
              <a:ext cx="788980" cy="440053"/>
            </a:xfrm>
            <a:custGeom>
              <a:avLst/>
              <a:gdLst/>
              <a:ahLst/>
              <a:cxnLst/>
              <a:rect l="l" t="t" r="r" b="b"/>
              <a:pathLst>
                <a:path w="13273" h="7403" extrusionOk="0">
                  <a:moveTo>
                    <a:pt x="12304" y="183"/>
                  </a:moveTo>
                  <a:cubicBezTo>
                    <a:pt x="12402" y="183"/>
                    <a:pt x="12493" y="205"/>
                    <a:pt x="12571" y="257"/>
                  </a:cubicBezTo>
                  <a:cubicBezTo>
                    <a:pt x="12448" y="484"/>
                    <a:pt x="12308" y="695"/>
                    <a:pt x="12150" y="888"/>
                  </a:cubicBezTo>
                  <a:cubicBezTo>
                    <a:pt x="11940" y="1168"/>
                    <a:pt x="11677" y="1431"/>
                    <a:pt x="11414" y="1659"/>
                  </a:cubicBezTo>
                  <a:cubicBezTo>
                    <a:pt x="11063" y="1905"/>
                    <a:pt x="10730" y="2167"/>
                    <a:pt x="10432" y="2448"/>
                  </a:cubicBezTo>
                  <a:cubicBezTo>
                    <a:pt x="10310" y="2553"/>
                    <a:pt x="10204" y="2641"/>
                    <a:pt x="10082" y="2746"/>
                  </a:cubicBezTo>
                  <a:cubicBezTo>
                    <a:pt x="10099" y="2693"/>
                    <a:pt x="10134" y="2641"/>
                    <a:pt x="10152" y="2571"/>
                  </a:cubicBezTo>
                  <a:lnTo>
                    <a:pt x="10152" y="2588"/>
                  </a:lnTo>
                  <a:cubicBezTo>
                    <a:pt x="10222" y="2413"/>
                    <a:pt x="10292" y="2238"/>
                    <a:pt x="10380" y="2080"/>
                  </a:cubicBezTo>
                  <a:cubicBezTo>
                    <a:pt x="10520" y="1747"/>
                    <a:pt x="10678" y="1431"/>
                    <a:pt x="10853" y="1116"/>
                  </a:cubicBezTo>
                  <a:cubicBezTo>
                    <a:pt x="11046" y="835"/>
                    <a:pt x="11309" y="590"/>
                    <a:pt x="11607" y="414"/>
                  </a:cubicBezTo>
                  <a:cubicBezTo>
                    <a:pt x="11804" y="303"/>
                    <a:pt x="12071" y="183"/>
                    <a:pt x="12304" y="183"/>
                  </a:cubicBezTo>
                  <a:close/>
                  <a:moveTo>
                    <a:pt x="12624" y="292"/>
                  </a:moveTo>
                  <a:cubicBezTo>
                    <a:pt x="12676" y="344"/>
                    <a:pt x="12729" y="414"/>
                    <a:pt x="12764" y="484"/>
                  </a:cubicBezTo>
                  <a:cubicBezTo>
                    <a:pt x="13027" y="1098"/>
                    <a:pt x="12291" y="1887"/>
                    <a:pt x="11817" y="2185"/>
                  </a:cubicBezTo>
                  <a:cubicBezTo>
                    <a:pt x="11519" y="2343"/>
                    <a:pt x="11204" y="2501"/>
                    <a:pt x="10871" y="2623"/>
                  </a:cubicBezTo>
                  <a:cubicBezTo>
                    <a:pt x="10713" y="2693"/>
                    <a:pt x="10555" y="2746"/>
                    <a:pt x="10380" y="2781"/>
                  </a:cubicBezTo>
                  <a:cubicBezTo>
                    <a:pt x="10345" y="2799"/>
                    <a:pt x="10292" y="2799"/>
                    <a:pt x="10239" y="2799"/>
                  </a:cubicBezTo>
                  <a:cubicBezTo>
                    <a:pt x="10573" y="2536"/>
                    <a:pt x="10888" y="2255"/>
                    <a:pt x="11221" y="2010"/>
                  </a:cubicBezTo>
                  <a:cubicBezTo>
                    <a:pt x="11432" y="1852"/>
                    <a:pt x="11624" y="1694"/>
                    <a:pt x="11782" y="1501"/>
                  </a:cubicBezTo>
                  <a:cubicBezTo>
                    <a:pt x="11887" y="1379"/>
                    <a:pt x="11975" y="1256"/>
                    <a:pt x="12080" y="1116"/>
                  </a:cubicBezTo>
                  <a:cubicBezTo>
                    <a:pt x="12168" y="993"/>
                    <a:pt x="12256" y="870"/>
                    <a:pt x="12343" y="730"/>
                  </a:cubicBezTo>
                  <a:cubicBezTo>
                    <a:pt x="12448" y="607"/>
                    <a:pt x="12519" y="432"/>
                    <a:pt x="12624" y="292"/>
                  </a:cubicBezTo>
                  <a:close/>
                  <a:moveTo>
                    <a:pt x="10957" y="3497"/>
                  </a:moveTo>
                  <a:cubicBezTo>
                    <a:pt x="11128" y="3497"/>
                    <a:pt x="11298" y="3515"/>
                    <a:pt x="11467" y="3552"/>
                  </a:cubicBezTo>
                  <a:cubicBezTo>
                    <a:pt x="11624" y="3570"/>
                    <a:pt x="11765" y="3623"/>
                    <a:pt x="11870" y="3728"/>
                  </a:cubicBezTo>
                  <a:cubicBezTo>
                    <a:pt x="11642" y="3780"/>
                    <a:pt x="11397" y="3815"/>
                    <a:pt x="11151" y="3833"/>
                  </a:cubicBezTo>
                  <a:cubicBezTo>
                    <a:pt x="10888" y="3851"/>
                    <a:pt x="10643" y="3938"/>
                    <a:pt x="10397" y="3956"/>
                  </a:cubicBezTo>
                  <a:cubicBezTo>
                    <a:pt x="10223" y="3976"/>
                    <a:pt x="10048" y="3985"/>
                    <a:pt x="9877" y="3985"/>
                  </a:cubicBezTo>
                  <a:cubicBezTo>
                    <a:pt x="9756" y="3985"/>
                    <a:pt x="9637" y="3981"/>
                    <a:pt x="9521" y="3973"/>
                  </a:cubicBezTo>
                  <a:cubicBezTo>
                    <a:pt x="9345" y="3956"/>
                    <a:pt x="9188" y="3921"/>
                    <a:pt x="9030" y="3886"/>
                  </a:cubicBezTo>
                  <a:cubicBezTo>
                    <a:pt x="8942" y="3851"/>
                    <a:pt x="8872" y="3815"/>
                    <a:pt x="8802" y="3798"/>
                  </a:cubicBezTo>
                  <a:cubicBezTo>
                    <a:pt x="8819" y="3798"/>
                    <a:pt x="8819" y="3780"/>
                    <a:pt x="8837" y="3780"/>
                  </a:cubicBezTo>
                  <a:lnTo>
                    <a:pt x="8872" y="3780"/>
                  </a:lnTo>
                  <a:cubicBezTo>
                    <a:pt x="9100" y="3710"/>
                    <a:pt x="9363" y="3710"/>
                    <a:pt x="9591" y="3658"/>
                  </a:cubicBezTo>
                  <a:cubicBezTo>
                    <a:pt x="9889" y="3588"/>
                    <a:pt x="10204" y="3552"/>
                    <a:pt x="10502" y="3535"/>
                  </a:cubicBezTo>
                  <a:cubicBezTo>
                    <a:pt x="10657" y="3511"/>
                    <a:pt x="10808" y="3497"/>
                    <a:pt x="10957" y="3497"/>
                  </a:cubicBezTo>
                  <a:close/>
                  <a:moveTo>
                    <a:pt x="8821" y="1183"/>
                  </a:moveTo>
                  <a:cubicBezTo>
                    <a:pt x="8838" y="1183"/>
                    <a:pt x="8855" y="1184"/>
                    <a:pt x="8872" y="1186"/>
                  </a:cubicBezTo>
                  <a:cubicBezTo>
                    <a:pt x="8907" y="1186"/>
                    <a:pt x="8960" y="1203"/>
                    <a:pt x="8995" y="1221"/>
                  </a:cubicBezTo>
                  <a:cubicBezTo>
                    <a:pt x="8907" y="1414"/>
                    <a:pt x="8854" y="1659"/>
                    <a:pt x="8767" y="1852"/>
                  </a:cubicBezTo>
                  <a:cubicBezTo>
                    <a:pt x="8609" y="2132"/>
                    <a:pt x="8451" y="2395"/>
                    <a:pt x="8276" y="2658"/>
                  </a:cubicBezTo>
                  <a:cubicBezTo>
                    <a:pt x="8118" y="2886"/>
                    <a:pt x="8013" y="3114"/>
                    <a:pt x="7925" y="3377"/>
                  </a:cubicBezTo>
                  <a:cubicBezTo>
                    <a:pt x="7855" y="3517"/>
                    <a:pt x="7820" y="3675"/>
                    <a:pt x="7767" y="3833"/>
                  </a:cubicBezTo>
                  <a:cubicBezTo>
                    <a:pt x="7767" y="3886"/>
                    <a:pt x="7750" y="3973"/>
                    <a:pt x="7750" y="4061"/>
                  </a:cubicBezTo>
                  <a:cubicBezTo>
                    <a:pt x="7715" y="3868"/>
                    <a:pt x="7715" y="3640"/>
                    <a:pt x="7715" y="3465"/>
                  </a:cubicBezTo>
                  <a:cubicBezTo>
                    <a:pt x="7697" y="3149"/>
                    <a:pt x="7732" y="2851"/>
                    <a:pt x="7820" y="2553"/>
                  </a:cubicBezTo>
                  <a:cubicBezTo>
                    <a:pt x="7890" y="2255"/>
                    <a:pt x="7978" y="1975"/>
                    <a:pt x="8101" y="1712"/>
                  </a:cubicBezTo>
                  <a:cubicBezTo>
                    <a:pt x="8233" y="1463"/>
                    <a:pt x="8523" y="1183"/>
                    <a:pt x="8821" y="1183"/>
                  </a:cubicBezTo>
                  <a:close/>
                  <a:moveTo>
                    <a:pt x="9135" y="1291"/>
                  </a:moveTo>
                  <a:cubicBezTo>
                    <a:pt x="9293" y="1449"/>
                    <a:pt x="9258" y="1747"/>
                    <a:pt x="9205" y="1992"/>
                  </a:cubicBezTo>
                  <a:cubicBezTo>
                    <a:pt x="9117" y="2273"/>
                    <a:pt x="8995" y="2536"/>
                    <a:pt x="8819" y="2781"/>
                  </a:cubicBezTo>
                  <a:cubicBezTo>
                    <a:pt x="8679" y="3009"/>
                    <a:pt x="8539" y="3237"/>
                    <a:pt x="8381" y="3465"/>
                  </a:cubicBezTo>
                  <a:cubicBezTo>
                    <a:pt x="8223" y="3675"/>
                    <a:pt x="8065" y="3921"/>
                    <a:pt x="7908" y="4131"/>
                  </a:cubicBezTo>
                  <a:lnTo>
                    <a:pt x="7838" y="4149"/>
                  </a:lnTo>
                  <a:cubicBezTo>
                    <a:pt x="7908" y="3640"/>
                    <a:pt x="8083" y="3149"/>
                    <a:pt x="8381" y="2711"/>
                  </a:cubicBezTo>
                  <a:cubicBezTo>
                    <a:pt x="8539" y="2466"/>
                    <a:pt x="8697" y="2220"/>
                    <a:pt x="8854" y="1957"/>
                  </a:cubicBezTo>
                  <a:cubicBezTo>
                    <a:pt x="8925" y="1834"/>
                    <a:pt x="8995" y="1694"/>
                    <a:pt x="9047" y="1571"/>
                  </a:cubicBezTo>
                  <a:cubicBezTo>
                    <a:pt x="9082" y="1466"/>
                    <a:pt x="9100" y="1379"/>
                    <a:pt x="9135" y="1291"/>
                  </a:cubicBezTo>
                  <a:close/>
                  <a:moveTo>
                    <a:pt x="11958" y="3851"/>
                  </a:moveTo>
                  <a:lnTo>
                    <a:pt x="11958" y="3851"/>
                  </a:lnTo>
                  <a:cubicBezTo>
                    <a:pt x="12010" y="3991"/>
                    <a:pt x="12010" y="4131"/>
                    <a:pt x="11940" y="4271"/>
                  </a:cubicBezTo>
                  <a:cubicBezTo>
                    <a:pt x="11755" y="4558"/>
                    <a:pt x="11424" y="4645"/>
                    <a:pt x="11075" y="4645"/>
                  </a:cubicBezTo>
                  <a:cubicBezTo>
                    <a:pt x="10763" y="4645"/>
                    <a:pt x="10435" y="4575"/>
                    <a:pt x="10187" y="4517"/>
                  </a:cubicBezTo>
                  <a:cubicBezTo>
                    <a:pt x="9906" y="4447"/>
                    <a:pt x="9626" y="4341"/>
                    <a:pt x="9363" y="4201"/>
                  </a:cubicBezTo>
                  <a:cubicBezTo>
                    <a:pt x="9223" y="4113"/>
                    <a:pt x="9047" y="4043"/>
                    <a:pt x="8889" y="3938"/>
                  </a:cubicBezTo>
                  <a:lnTo>
                    <a:pt x="8889" y="3938"/>
                  </a:lnTo>
                  <a:cubicBezTo>
                    <a:pt x="8995" y="3973"/>
                    <a:pt x="9117" y="4008"/>
                    <a:pt x="9188" y="4026"/>
                  </a:cubicBezTo>
                  <a:cubicBezTo>
                    <a:pt x="9310" y="4061"/>
                    <a:pt x="9433" y="4078"/>
                    <a:pt x="9556" y="4078"/>
                  </a:cubicBezTo>
                  <a:cubicBezTo>
                    <a:pt x="9705" y="4096"/>
                    <a:pt x="9854" y="4105"/>
                    <a:pt x="10003" y="4105"/>
                  </a:cubicBezTo>
                  <a:cubicBezTo>
                    <a:pt x="10152" y="4105"/>
                    <a:pt x="10301" y="4096"/>
                    <a:pt x="10450" y="4078"/>
                  </a:cubicBezTo>
                  <a:cubicBezTo>
                    <a:pt x="10713" y="4043"/>
                    <a:pt x="10958" y="3973"/>
                    <a:pt x="11221" y="3956"/>
                  </a:cubicBezTo>
                  <a:cubicBezTo>
                    <a:pt x="11467" y="3938"/>
                    <a:pt x="11712" y="3903"/>
                    <a:pt x="11958" y="3851"/>
                  </a:cubicBezTo>
                  <a:close/>
                  <a:moveTo>
                    <a:pt x="6330" y="2623"/>
                  </a:moveTo>
                  <a:cubicBezTo>
                    <a:pt x="6382" y="2623"/>
                    <a:pt x="6435" y="2623"/>
                    <a:pt x="6488" y="2641"/>
                  </a:cubicBezTo>
                  <a:cubicBezTo>
                    <a:pt x="6382" y="2834"/>
                    <a:pt x="6330" y="3062"/>
                    <a:pt x="6225" y="3254"/>
                  </a:cubicBezTo>
                  <a:cubicBezTo>
                    <a:pt x="6084" y="3500"/>
                    <a:pt x="5927" y="3728"/>
                    <a:pt x="5751" y="3956"/>
                  </a:cubicBezTo>
                  <a:cubicBezTo>
                    <a:pt x="5646" y="4131"/>
                    <a:pt x="5541" y="4324"/>
                    <a:pt x="5471" y="4534"/>
                  </a:cubicBezTo>
                  <a:cubicBezTo>
                    <a:pt x="5418" y="4657"/>
                    <a:pt x="5383" y="4797"/>
                    <a:pt x="5348" y="4937"/>
                  </a:cubicBezTo>
                  <a:cubicBezTo>
                    <a:pt x="5348" y="4955"/>
                    <a:pt x="5331" y="4973"/>
                    <a:pt x="5331" y="5008"/>
                  </a:cubicBezTo>
                  <a:cubicBezTo>
                    <a:pt x="5331" y="4850"/>
                    <a:pt x="5331" y="4675"/>
                    <a:pt x="5331" y="4534"/>
                  </a:cubicBezTo>
                  <a:cubicBezTo>
                    <a:pt x="5331" y="4271"/>
                    <a:pt x="5366" y="4008"/>
                    <a:pt x="5436" y="3763"/>
                  </a:cubicBezTo>
                  <a:cubicBezTo>
                    <a:pt x="5576" y="3307"/>
                    <a:pt x="5751" y="2658"/>
                    <a:pt x="6330" y="2623"/>
                  </a:cubicBezTo>
                  <a:close/>
                  <a:moveTo>
                    <a:pt x="6610" y="2729"/>
                  </a:moveTo>
                  <a:cubicBezTo>
                    <a:pt x="6751" y="2869"/>
                    <a:pt x="6698" y="3167"/>
                    <a:pt x="6628" y="3377"/>
                  </a:cubicBezTo>
                  <a:cubicBezTo>
                    <a:pt x="6540" y="3623"/>
                    <a:pt x="6400" y="3851"/>
                    <a:pt x="6242" y="4061"/>
                  </a:cubicBezTo>
                  <a:cubicBezTo>
                    <a:pt x="6102" y="4289"/>
                    <a:pt x="5962" y="4499"/>
                    <a:pt x="5786" y="4710"/>
                  </a:cubicBezTo>
                  <a:cubicBezTo>
                    <a:pt x="5664" y="4850"/>
                    <a:pt x="5576" y="5008"/>
                    <a:pt x="5453" y="5148"/>
                  </a:cubicBezTo>
                  <a:lnTo>
                    <a:pt x="5436" y="5165"/>
                  </a:lnTo>
                  <a:cubicBezTo>
                    <a:pt x="5471" y="5025"/>
                    <a:pt x="5471" y="4867"/>
                    <a:pt x="5523" y="4727"/>
                  </a:cubicBezTo>
                  <a:cubicBezTo>
                    <a:pt x="5611" y="4464"/>
                    <a:pt x="5734" y="4219"/>
                    <a:pt x="5892" y="3973"/>
                  </a:cubicBezTo>
                  <a:cubicBezTo>
                    <a:pt x="6049" y="3763"/>
                    <a:pt x="6190" y="3552"/>
                    <a:pt x="6330" y="3325"/>
                  </a:cubicBezTo>
                  <a:cubicBezTo>
                    <a:pt x="6400" y="3202"/>
                    <a:pt x="6470" y="3097"/>
                    <a:pt x="6523" y="2974"/>
                  </a:cubicBezTo>
                  <a:cubicBezTo>
                    <a:pt x="6558" y="2886"/>
                    <a:pt x="6575" y="2799"/>
                    <a:pt x="6610" y="2729"/>
                  </a:cubicBezTo>
                  <a:close/>
                  <a:moveTo>
                    <a:pt x="3840" y="3447"/>
                  </a:moveTo>
                  <a:cubicBezTo>
                    <a:pt x="3753" y="3623"/>
                    <a:pt x="3718" y="3815"/>
                    <a:pt x="3612" y="3991"/>
                  </a:cubicBezTo>
                  <a:cubicBezTo>
                    <a:pt x="3490" y="4201"/>
                    <a:pt x="3349" y="4376"/>
                    <a:pt x="3227" y="4569"/>
                  </a:cubicBezTo>
                  <a:cubicBezTo>
                    <a:pt x="3122" y="4745"/>
                    <a:pt x="3034" y="4920"/>
                    <a:pt x="2964" y="5095"/>
                  </a:cubicBezTo>
                  <a:cubicBezTo>
                    <a:pt x="2929" y="5200"/>
                    <a:pt x="2894" y="5306"/>
                    <a:pt x="2859" y="5411"/>
                  </a:cubicBezTo>
                  <a:cubicBezTo>
                    <a:pt x="2859" y="5323"/>
                    <a:pt x="2876" y="5236"/>
                    <a:pt x="2859" y="5148"/>
                  </a:cubicBezTo>
                  <a:cubicBezTo>
                    <a:pt x="2859" y="4902"/>
                    <a:pt x="2894" y="4639"/>
                    <a:pt x="2981" y="4394"/>
                  </a:cubicBezTo>
                  <a:cubicBezTo>
                    <a:pt x="3086" y="4008"/>
                    <a:pt x="3244" y="3482"/>
                    <a:pt x="3718" y="3447"/>
                  </a:cubicBezTo>
                  <a:close/>
                  <a:moveTo>
                    <a:pt x="6505" y="4973"/>
                  </a:moveTo>
                  <a:cubicBezTo>
                    <a:pt x="6698" y="4973"/>
                    <a:pt x="6891" y="5008"/>
                    <a:pt x="7084" y="5008"/>
                  </a:cubicBezTo>
                  <a:cubicBezTo>
                    <a:pt x="7329" y="5025"/>
                    <a:pt x="7575" y="5043"/>
                    <a:pt x="7820" y="5078"/>
                  </a:cubicBezTo>
                  <a:cubicBezTo>
                    <a:pt x="8083" y="5113"/>
                    <a:pt x="8854" y="5200"/>
                    <a:pt x="9082" y="5498"/>
                  </a:cubicBezTo>
                  <a:cubicBezTo>
                    <a:pt x="8626" y="5481"/>
                    <a:pt x="8153" y="5463"/>
                    <a:pt x="7680" y="5411"/>
                  </a:cubicBezTo>
                  <a:cubicBezTo>
                    <a:pt x="7417" y="5376"/>
                    <a:pt x="7171" y="5323"/>
                    <a:pt x="6926" y="5218"/>
                  </a:cubicBezTo>
                  <a:cubicBezTo>
                    <a:pt x="6768" y="5165"/>
                    <a:pt x="6628" y="5043"/>
                    <a:pt x="6488" y="4990"/>
                  </a:cubicBezTo>
                  <a:cubicBezTo>
                    <a:pt x="6488" y="4990"/>
                    <a:pt x="6505" y="4990"/>
                    <a:pt x="6505" y="4973"/>
                  </a:cubicBezTo>
                  <a:close/>
                  <a:moveTo>
                    <a:pt x="3981" y="3517"/>
                  </a:moveTo>
                  <a:lnTo>
                    <a:pt x="3981" y="3517"/>
                  </a:lnTo>
                  <a:cubicBezTo>
                    <a:pt x="4191" y="3745"/>
                    <a:pt x="3805" y="4412"/>
                    <a:pt x="3683" y="4604"/>
                  </a:cubicBezTo>
                  <a:cubicBezTo>
                    <a:pt x="3456" y="4953"/>
                    <a:pt x="3211" y="5302"/>
                    <a:pt x="2950" y="5617"/>
                  </a:cubicBezTo>
                  <a:lnTo>
                    <a:pt x="2950" y="5617"/>
                  </a:lnTo>
                  <a:cubicBezTo>
                    <a:pt x="2966" y="5519"/>
                    <a:pt x="2982" y="5421"/>
                    <a:pt x="2999" y="5323"/>
                  </a:cubicBezTo>
                  <a:cubicBezTo>
                    <a:pt x="3086" y="5060"/>
                    <a:pt x="3192" y="4815"/>
                    <a:pt x="3349" y="4587"/>
                  </a:cubicBezTo>
                  <a:cubicBezTo>
                    <a:pt x="3490" y="4412"/>
                    <a:pt x="3630" y="4219"/>
                    <a:pt x="3753" y="4008"/>
                  </a:cubicBezTo>
                  <a:cubicBezTo>
                    <a:pt x="3840" y="3851"/>
                    <a:pt x="3893" y="3675"/>
                    <a:pt x="3981" y="3517"/>
                  </a:cubicBezTo>
                  <a:close/>
                  <a:moveTo>
                    <a:pt x="6540" y="5148"/>
                  </a:moveTo>
                  <a:lnTo>
                    <a:pt x="6540" y="5148"/>
                  </a:lnTo>
                  <a:cubicBezTo>
                    <a:pt x="6575" y="5183"/>
                    <a:pt x="6610" y="5200"/>
                    <a:pt x="6663" y="5218"/>
                  </a:cubicBezTo>
                  <a:cubicBezTo>
                    <a:pt x="6768" y="5271"/>
                    <a:pt x="6873" y="5323"/>
                    <a:pt x="6979" y="5358"/>
                  </a:cubicBezTo>
                  <a:cubicBezTo>
                    <a:pt x="7189" y="5446"/>
                    <a:pt x="7417" y="5498"/>
                    <a:pt x="7627" y="5534"/>
                  </a:cubicBezTo>
                  <a:cubicBezTo>
                    <a:pt x="8136" y="5569"/>
                    <a:pt x="8644" y="5621"/>
                    <a:pt x="9152" y="5656"/>
                  </a:cubicBezTo>
                  <a:cubicBezTo>
                    <a:pt x="9152" y="5744"/>
                    <a:pt x="9135" y="5849"/>
                    <a:pt x="9065" y="5919"/>
                  </a:cubicBezTo>
                  <a:cubicBezTo>
                    <a:pt x="8947" y="6102"/>
                    <a:pt x="8703" y="6168"/>
                    <a:pt x="8485" y="6168"/>
                  </a:cubicBezTo>
                  <a:cubicBezTo>
                    <a:pt x="8410" y="6168"/>
                    <a:pt x="8338" y="6161"/>
                    <a:pt x="8276" y="6147"/>
                  </a:cubicBezTo>
                  <a:cubicBezTo>
                    <a:pt x="8030" y="6077"/>
                    <a:pt x="7802" y="5989"/>
                    <a:pt x="7575" y="5884"/>
                  </a:cubicBezTo>
                  <a:cubicBezTo>
                    <a:pt x="7329" y="5779"/>
                    <a:pt x="7101" y="5639"/>
                    <a:pt x="6908" y="5463"/>
                  </a:cubicBezTo>
                  <a:cubicBezTo>
                    <a:pt x="6786" y="5376"/>
                    <a:pt x="6663" y="5271"/>
                    <a:pt x="6540" y="5148"/>
                  </a:cubicBezTo>
                  <a:close/>
                  <a:moveTo>
                    <a:pt x="4103" y="5621"/>
                  </a:moveTo>
                  <a:cubicBezTo>
                    <a:pt x="4489" y="5744"/>
                    <a:pt x="4892" y="5884"/>
                    <a:pt x="5260" y="6059"/>
                  </a:cubicBezTo>
                  <a:cubicBezTo>
                    <a:pt x="5523" y="6147"/>
                    <a:pt x="5769" y="6270"/>
                    <a:pt x="5979" y="6445"/>
                  </a:cubicBezTo>
                  <a:cubicBezTo>
                    <a:pt x="6067" y="6515"/>
                    <a:pt x="6155" y="6603"/>
                    <a:pt x="6207" y="6708"/>
                  </a:cubicBezTo>
                  <a:cubicBezTo>
                    <a:pt x="5821" y="6585"/>
                    <a:pt x="5436" y="6463"/>
                    <a:pt x="5068" y="6305"/>
                  </a:cubicBezTo>
                  <a:cubicBezTo>
                    <a:pt x="4840" y="6217"/>
                    <a:pt x="4612" y="6095"/>
                    <a:pt x="4419" y="5937"/>
                  </a:cubicBezTo>
                  <a:cubicBezTo>
                    <a:pt x="4296" y="5867"/>
                    <a:pt x="4191" y="5726"/>
                    <a:pt x="4086" y="5621"/>
                  </a:cubicBezTo>
                  <a:close/>
                  <a:moveTo>
                    <a:pt x="4086" y="5797"/>
                  </a:moveTo>
                  <a:lnTo>
                    <a:pt x="4086" y="5797"/>
                  </a:lnTo>
                  <a:cubicBezTo>
                    <a:pt x="4103" y="5814"/>
                    <a:pt x="4121" y="5849"/>
                    <a:pt x="4138" y="5867"/>
                  </a:cubicBezTo>
                  <a:cubicBezTo>
                    <a:pt x="4226" y="5937"/>
                    <a:pt x="4314" y="6007"/>
                    <a:pt x="4401" y="6059"/>
                  </a:cubicBezTo>
                  <a:cubicBezTo>
                    <a:pt x="4559" y="6200"/>
                    <a:pt x="4752" y="6305"/>
                    <a:pt x="4945" y="6393"/>
                  </a:cubicBezTo>
                  <a:cubicBezTo>
                    <a:pt x="5383" y="6568"/>
                    <a:pt x="5804" y="6726"/>
                    <a:pt x="6242" y="6883"/>
                  </a:cubicBezTo>
                  <a:cubicBezTo>
                    <a:pt x="6242" y="6989"/>
                    <a:pt x="6172" y="7094"/>
                    <a:pt x="6067" y="7146"/>
                  </a:cubicBezTo>
                  <a:cubicBezTo>
                    <a:pt x="5974" y="7198"/>
                    <a:pt x="5879" y="7220"/>
                    <a:pt x="5782" y="7220"/>
                  </a:cubicBezTo>
                  <a:cubicBezTo>
                    <a:pt x="5422" y="7220"/>
                    <a:pt x="5053" y="6912"/>
                    <a:pt x="4805" y="6691"/>
                  </a:cubicBezTo>
                  <a:cubicBezTo>
                    <a:pt x="4612" y="6533"/>
                    <a:pt x="4454" y="6358"/>
                    <a:pt x="4314" y="6165"/>
                  </a:cubicBezTo>
                  <a:cubicBezTo>
                    <a:pt x="4244" y="6059"/>
                    <a:pt x="4156" y="5919"/>
                    <a:pt x="4086" y="5797"/>
                  </a:cubicBezTo>
                  <a:close/>
                  <a:moveTo>
                    <a:pt x="12280" y="0"/>
                  </a:moveTo>
                  <a:cubicBezTo>
                    <a:pt x="11797" y="0"/>
                    <a:pt x="11260" y="444"/>
                    <a:pt x="10976" y="765"/>
                  </a:cubicBezTo>
                  <a:cubicBezTo>
                    <a:pt x="10713" y="1063"/>
                    <a:pt x="10502" y="1431"/>
                    <a:pt x="10362" y="1799"/>
                  </a:cubicBezTo>
                  <a:cubicBezTo>
                    <a:pt x="10257" y="2027"/>
                    <a:pt x="10152" y="2238"/>
                    <a:pt x="10064" y="2466"/>
                  </a:cubicBezTo>
                  <a:cubicBezTo>
                    <a:pt x="9994" y="2588"/>
                    <a:pt x="9941" y="2729"/>
                    <a:pt x="9889" y="2869"/>
                  </a:cubicBezTo>
                  <a:cubicBezTo>
                    <a:pt x="9661" y="3027"/>
                    <a:pt x="9433" y="3167"/>
                    <a:pt x="9205" y="3325"/>
                  </a:cubicBezTo>
                  <a:cubicBezTo>
                    <a:pt x="8854" y="3588"/>
                    <a:pt x="8504" y="3815"/>
                    <a:pt x="8136" y="4026"/>
                  </a:cubicBezTo>
                  <a:cubicBezTo>
                    <a:pt x="8218" y="3911"/>
                    <a:pt x="8315" y="3796"/>
                    <a:pt x="8313" y="3796"/>
                  </a:cubicBezTo>
                  <a:lnTo>
                    <a:pt x="8313" y="3796"/>
                  </a:lnTo>
                  <a:cubicBezTo>
                    <a:pt x="8313" y="3796"/>
                    <a:pt x="8312" y="3797"/>
                    <a:pt x="8311" y="3798"/>
                  </a:cubicBezTo>
                  <a:cubicBezTo>
                    <a:pt x="8416" y="3675"/>
                    <a:pt x="8521" y="3570"/>
                    <a:pt x="8609" y="3430"/>
                  </a:cubicBezTo>
                  <a:cubicBezTo>
                    <a:pt x="8872" y="3097"/>
                    <a:pt x="9082" y="2764"/>
                    <a:pt x="9275" y="2395"/>
                  </a:cubicBezTo>
                  <a:cubicBezTo>
                    <a:pt x="9503" y="1905"/>
                    <a:pt x="9608" y="1151"/>
                    <a:pt x="8942" y="1010"/>
                  </a:cubicBezTo>
                  <a:cubicBezTo>
                    <a:pt x="8904" y="1005"/>
                    <a:pt x="8866" y="1003"/>
                    <a:pt x="8828" y="1003"/>
                  </a:cubicBezTo>
                  <a:cubicBezTo>
                    <a:pt x="8609" y="1003"/>
                    <a:pt x="8406" y="1089"/>
                    <a:pt x="8241" y="1238"/>
                  </a:cubicBezTo>
                  <a:cubicBezTo>
                    <a:pt x="7995" y="1466"/>
                    <a:pt x="7838" y="1747"/>
                    <a:pt x="7767" y="2062"/>
                  </a:cubicBezTo>
                  <a:cubicBezTo>
                    <a:pt x="7627" y="2448"/>
                    <a:pt x="7557" y="2851"/>
                    <a:pt x="7540" y="3254"/>
                  </a:cubicBezTo>
                  <a:cubicBezTo>
                    <a:pt x="7557" y="3447"/>
                    <a:pt x="7575" y="3658"/>
                    <a:pt x="7610" y="3851"/>
                  </a:cubicBezTo>
                  <a:cubicBezTo>
                    <a:pt x="7610" y="3973"/>
                    <a:pt x="7627" y="4113"/>
                    <a:pt x="7662" y="4236"/>
                  </a:cubicBezTo>
                  <a:cubicBezTo>
                    <a:pt x="7364" y="4376"/>
                    <a:pt x="7049" y="4517"/>
                    <a:pt x="6751" y="4675"/>
                  </a:cubicBezTo>
                  <a:cubicBezTo>
                    <a:pt x="6400" y="4850"/>
                    <a:pt x="6032" y="4990"/>
                    <a:pt x="5646" y="5095"/>
                  </a:cubicBezTo>
                  <a:cubicBezTo>
                    <a:pt x="5716" y="5025"/>
                    <a:pt x="5786" y="4937"/>
                    <a:pt x="5786" y="4937"/>
                  </a:cubicBezTo>
                  <a:cubicBezTo>
                    <a:pt x="5892" y="4815"/>
                    <a:pt x="5997" y="4710"/>
                    <a:pt x="6102" y="4587"/>
                  </a:cubicBezTo>
                  <a:cubicBezTo>
                    <a:pt x="6312" y="4306"/>
                    <a:pt x="6523" y="4008"/>
                    <a:pt x="6698" y="3710"/>
                  </a:cubicBezTo>
                  <a:cubicBezTo>
                    <a:pt x="6943" y="3290"/>
                    <a:pt x="7066" y="2553"/>
                    <a:pt x="6453" y="2413"/>
                  </a:cubicBezTo>
                  <a:cubicBezTo>
                    <a:pt x="6403" y="2402"/>
                    <a:pt x="6356" y="2397"/>
                    <a:pt x="6310" y="2397"/>
                  </a:cubicBezTo>
                  <a:cubicBezTo>
                    <a:pt x="5847" y="2397"/>
                    <a:pt x="5544" y="2924"/>
                    <a:pt x="5401" y="3307"/>
                  </a:cubicBezTo>
                  <a:cubicBezTo>
                    <a:pt x="5278" y="3623"/>
                    <a:pt x="5190" y="3973"/>
                    <a:pt x="5173" y="4324"/>
                  </a:cubicBezTo>
                  <a:cubicBezTo>
                    <a:pt x="5173" y="4517"/>
                    <a:pt x="5190" y="4710"/>
                    <a:pt x="5208" y="4885"/>
                  </a:cubicBezTo>
                  <a:cubicBezTo>
                    <a:pt x="5208" y="5008"/>
                    <a:pt x="5225" y="5113"/>
                    <a:pt x="5243" y="5218"/>
                  </a:cubicBezTo>
                  <a:cubicBezTo>
                    <a:pt x="4717" y="5358"/>
                    <a:pt x="4156" y="5428"/>
                    <a:pt x="3612" y="5551"/>
                  </a:cubicBezTo>
                  <a:cubicBezTo>
                    <a:pt x="3420" y="5604"/>
                    <a:pt x="3244" y="5621"/>
                    <a:pt x="3051" y="5639"/>
                  </a:cubicBezTo>
                  <a:cubicBezTo>
                    <a:pt x="3139" y="5551"/>
                    <a:pt x="3507" y="5165"/>
                    <a:pt x="3542" y="5113"/>
                  </a:cubicBezTo>
                  <a:cubicBezTo>
                    <a:pt x="3753" y="4867"/>
                    <a:pt x="3928" y="4587"/>
                    <a:pt x="4086" y="4306"/>
                  </a:cubicBezTo>
                  <a:cubicBezTo>
                    <a:pt x="4261" y="3956"/>
                    <a:pt x="4349" y="3395"/>
                    <a:pt x="3875" y="3254"/>
                  </a:cubicBezTo>
                  <a:cubicBezTo>
                    <a:pt x="3819" y="3238"/>
                    <a:pt x="3764" y="3230"/>
                    <a:pt x="3711" y="3230"/>
                  </a:cubicBezTo>
                  <a:cubicBezTo>
                    <a:pt x="3321" y="3230"/>
                    <a:pt x="3035" y="3649"/>
                    <a:pt x="2911" y="3973"/>
                  </a:cubicBezTo>
                  <a:cubicBezTo>
                    <a:pt x="2806" y="4271"/>
                    <a:pt x="2718" y="4587"/>
                    <a:pt x="2701" y="4902"/>
                  </a:cubicBezTo>
                  <a:cubicBezTo>
                    <a:pt x="2701" y="5148"/>
                    <a:pt x="2718" y="5411"/>
                    <a:pt x="2771" y="5656"/>
                  </a:cubicBezTo>
                  <a:cubicBezTo>
                    <a:pt x="2636" y="5662"/>
                    <a:pt x="2502" y="5664"/>
                    <a:pt x="2368" y="5664"/>
                  </a:cubicBezTo>
                  <a:cubicBezTo>
                    <a:pt x="2101" y="5664"/>
                    <a:pt x="1836" y="5656"/>
                    <a:pt x="1579" y="5656"/>
                  </a:cubicBezTo>
                  <a:cubicBezTo>
                    <a:pt x="1281" y="5656"/>
                    <a:pt x="1000" y="5656"/>
                    <a:pt x="702" y="5639"/>
                  </a:cubicBezTo>
                  <a:cubicBezTo>
                    <a:pt x="474" y="5604"/>
                    <a:pt x="264" y="5586"/>
                    <a:pt x="36" y="5586"/>
                  </a:cubicBezTo>
                  <a:cubicBezTo>
                    <a:pt x="1" y="5586"/>
                    <a:pt x="1" y="5639"/>
                    <a:pt x="36" y="5656"/>
                  </a:cubicBezTo>
                  <a:cubicBezTo>
                    <a:pt x="229" y="5674"/>
                    <a:pt x="422" y="5709"/>
                    <a:pt x="597" y="5744"/>
                  </a:cubicBezTo>
                  <a:cubicBezTo>
                    <a:pt x="877" y="5779"/>
                    <a:pt x="1140" y="5797"/>
                    <a:pt x="1403" y="5797"/>
                  </a:cubicBezTo>
                  <a:cubicBezTo>
                    <a:pt x="1649" y="5797"/>
                    <a:pt x="1891" y="5799"/>
                    <a:pt x="2132" y="5799"/>
                  </a:cubicBezTo>
                  <a:cubicBezTo>
                    <a:pt x="2494" y="5799"/>
                    <a:pt x="2852" y="5793"/>
                    <a:pt x="3209" y="5761"/>
                  </a:cubicBezTo>
                  <a:cubicBezTo>
                    <a:pt x="3437" y="5744"/>
                    <a:pt x="3665" y="5709"/>
                    <a:pt x="3893" y="5656"/>
                  </a:cubicBezTo>
                  <a:cubicBezTo>
                    <a:pt x="3981" y="5902"/>
                    <a:pt x="4103" y="6147"/>
                    <a:pt x="4261" y="6358"/>
                  </a:cubicBezTo>
                  <a:cubicBezTo>
                    <a:pt x="4436" y="6603"/>
                    <a:pt x="4647" y="6831"/>
                    <a:pt x="4910" y="7006"/>
                  </a:cubicBezTo>
                  <a:cubicBezTo>
                    <a:pt x="5120" y="7217"/>
                    <a:pt x="5383" y="7339"/>
                    <a:pt x="5681" y="7392"/>
                  </a:cubicBezTo>
                  <a:cubicBezTo>
                    <a:pt x="5724" y="7399"/>
                    <a:pt x="5767" y="7403"/>
                    <a:pt x="5810" y="7403"/>
                  </a:cubicBezTo>
                  <a:cubicBezTo>
                    <a:pt x="5975" y="7403"/>
                    <a:pt x="6134" y="7349"/>
                    <a:pt x="6260" y="7252"/>
                  </a:cubicBezTo>
                  <a:cubicBezTo>
                    <a:pt x="6698" y="6848"/>
                    <a:pt x="6277" y="6358"/>
                    <a:pt x="5892" y="6130"/>
                  </a:cubicBezTo>
                  <a:cubicBezTo>
                    <a:pt x="5576" y="5954"/>
                    <a:pt x="5260" y="5832"/>
                    <a:pt x="4927" y="5726"/>
                  </a:cubicBezTo>
                  <a:cubicBezTo>
                    <a:pt x="4752" y="5656"/>
                    <a:pt x="4559" y="5621"/>
                    <a:pt x="4384" y="5586"/>
                  </a:cubicBezTo>
                  <a:cubicBezTo>
                    <a:pt x="4384" y="5586"/>
                    <a:pt x="4366" y="5569"/>
                    <a:pt x="4331" y="5569"/>
                  </a:cubicBezTo>
                  <a:cubicBezTo>
                    <a:pt x="4507" y="5534"/>
                    <a:pt x="4682" y="5481"/>
                    <a:pt x="4857" y="5463"/>
                  </a:cubicBezTo>
                  <a:cubicBezTo>
                    <a:pt x="5348" y="5358"/>
                    <a:pt x="5839" y="5236"/>
                    <a:pt x="6312" y="5043"/>
                  </a:cubicBezTo>
                  <a:cubicBezTo>
                    <a:pt x="6488" y="5288"/>
                    <a:pt x="6698" y="5516"/>
                    <a:pt x="6926" y="5691"/>
                  </a:cubicBezTo>
                  <a:cubicBezTo>
                    <a:pt x="7171" y="5902"/>
                    <a:pt x="7469" y="6059"/>
                    <a:pt x="7767" y="6182"/>
                  </a:cubicBezTo>
                  <a:cubicBezTo>
                    <a:pt x="7992" y="6294"/>
                    <a:pt x="8239" y="6351"/>
                    <a:pt x="8490" y="6351"/>
                  </a:cubicBezTo>
                  <a:cubicBezTo>
                    <a:pt x="8553" y="6351"/>
                    <a:pt x="8616" y="6347"/>
                    <a:pt x="8679" y="6340"/>
                  </a:cubicBezTo>
                  <a:cubicBezTo>
                    <a:pt x="8907" y="6322"/>
                    <a:pt x="9117" y="6182"/>
                    <a:pt x="9258" y="5989"/>
                  </a:cubicBezTo>
                  <a:cubicBezTo>
                    <a:pt x="9538" y="5428"/>
                    <a:pt x="8925" y="5060"/>
                    <a:pt x="8434" y="4973"/>
                  </a:cubicBezTo>
                  <a:cubicBezTo>
                    <a:pt x="8083" y="4902"/>
                    <a:pt x="7715" y="4867"/>
                    <a:pt x="7364" y="4850"/>
                  </a:cubicBezTo>
                  <a:cubicBezTo>
                    <a:pt x="7189" y="4850"/>
                    <a:pt x="7031" y="4867"/>
                    <a:pt x="6856" y="4867"/>
                  </a:cubicBezTo>
                  <a:lnTo>
                    <a:pt x="6733" y="4867"/>
                  </a:lnTo>
                  <a:cubicBezTo>
                    <a:pt x="6821" y="4832"/>
                    <a:pt x="6891" y="4780"/>
                    <a:pt x="6979" y="4745"/>
                  </a:cubicBezTo>
                  <a:cubicBezTo>
                    <a:pt x="7241" y="4622"/>
                    <a:pt x="7504" y="4482"/>
                    <a:pt x="7767" y="4376"/>
                  </a:cubicBezTo>
                  <a:cubicBezTo>
                    <a:pt x="7960" y="4306"/>
                    <a:pt x="8136" y="4219"/>
                    <a:pt x="8328" y="4131"/>
                  </a:cubicBezTo>
                  <a:cubicBezTo>
                    <a:pt x="8381" y="4078"/>
                    <a:pt x="8451" y="4043"/>
                    <a:pt x="8504" y="3973"/>
                  </a:cubicBezTo>
                  <a:cubicBezTo>
                    <a:pt x="8539" y="3938"/>
                    <a:pt x="8591" y="3903"/>
                    <a:pt x="8644" y="3886"/>
                  </a:cubicBezTo>
                  <a:cubicBezTo>
                    <a:pt x="8749" y="3991"/>
                    <a:pt x="8872" y="4078"/>
                    <a:pt x="9012" y="4149"/>
                  </a:cubicBezTo>
                  <a:cubicBezTo>
                    <a:pt x="9135" y="4219"/>
                    <a:pt x="9275" y="4324"/>
                    <a:pt x="9415" y="4412"/>
                  </a:cubicBezTo>
                  <a:cubicBezTo>
                    <a:pt x="9749" y="4587"/>
                    <a:pt x="10117" y="4710"/>
                    <a:pt x="10485" y="4762"/>
                  </a:cubicBezTo>
                  <a:cubicBezTo>
                    <a:pt x="10702" y="4793"/>
                    <a:pt x="10919" y="4830"/>
                    <a:pt x="11133" y="4830"/>
                  </a:cubicBezTo>
                  <a:cubicBezTo>
                    <a:pt x="11282" y="4830"/>
                    <a:pt x="11428" y="4812"/>
                    <a:pt x="11572" y="4762"/>
                  </a:cubicBezTo>
                  <a:cubicBezTo>
                    <a:pt x="11817" y="4675"/>
                    <a:pt x="12028" y="4499"/>
                    <a:pt x="12150" y="4254"/>
                  </a:cubicBezTo>
                  <a:cubicBezTo>
                    <a:pt x="12413" y="3570"/>
                    <a:pt x="11607" y="3290"/>
                    <a:pt x="11063" y="3290"/>
                  </a:cubicBezTo>
                  <a:cubicBezTo>
                    <a:pt x="10660" y="3307"/>
                    <a:pt x="10257" y="3360"/>
                    <a:pt x="9871" y="3430"/>
                  </a:cubicBezTo>
                  <a:cubicBezTo>
                    <a:pt x="9661" y="3465"/>
                    <a:pt x="9468" y="3517"/>
                    <a:pt x="9275" y="3570"/>
                  </a:cubicBezTo>
                  <a:cubicBezTo>
                    <a:pt x="9275" y="3570"/>
                    <a:pt x="9188" y="3588"/>
                    <a:pt x="9082" y="3623"/>
                  </a:cubicBezTo>
                  <a:cubicBezTo>
                    <a:pt x="9415" y="3395"/>
                    <a:pt x="9749" y="3184"/>
                    <a:pt x="10064" y="2939"/>
                  </a:cubicBezTo>
                  <a:cubicBezTo>
                    <a:pt x="10257" y="2886"/>
                    <a:pt x="10467" y="2921"/>
                    <a:pt x="10660" y="2869"/>
                  </a:cubicBezTo>
                  <a:cubicBezTo>
                    <a:pt x="10871" y="2816"/>
                    <a:pt x="11081" y="2729"/>
                    <a:pt x="11274" y="2641"/>
                  </a:cubicBezTo>
                  <a:cubicBezTo>
                    <a:pt x="11467" y="2553"/>
                    <a:pt x="11659" y="2466"/>
                    <a:pt x="11835" y="2343"/>
                  </a:cubicBezTo>
                  <a:cubicBezTo>
                    <a:pt x="11975" y="2255"/>
                    <a:pt x="12115" y="2167"/>
                    <a:pt x="12238" y="2062"/>
                  </a:cubicBezTo>
                  <a:cubicBezTo>
                    <a:pt x="12676" y="1729"/>
                    <a:pt x="13272" y="818"/>
                    <a:pt x="12834" y="274"/>
                  </a:cubicBezTo>
                  <a:cubicBezTo>
                    <a:pt x="12674" y="78"/>
                    <a:pt x="12482" y="0"/>
                    <a:pt x="12280" y="0"/>
                  </a:cubicBezTo>
                  <a:close/>
                </a:path>
              </a:pathLst>
            </a:custGeom>
            <a:solidFill>
              <a:srgbClr val="080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21"/>
            <p:cNvSpPr/>
            <p:nvPr/>
          </p:nvSpPr>
          <p:spPr>
            <a:xfrm>
              <a:off x="5207241" y="539192"/>
              <a:ext cx="788921" cy="440647"/>
            </a:xfrm>
            <a:custGeom>
              <a:avLst/>
              <a:gdLst/>
              <a:ahLst/>
              <a:cxnLst/>
              <a:rect l="l" t="t" r="r" b="b"/>
              <a:pathLst>
                <a:path w="13272" h="7413" extrusionOk="0">
                  <a:moveTo>
                    <a:pt x="962" y="191"/>
                  </a:moveTo>
                  <a:cubicBezTo>
                    <a:pt x="1184" y="191"/>
                    <a:pt x="1433" y="298"/>
                    <a:pt x="1631" y="397"/>
                  </a:cubicBezTo>
                  <a:cubicBezTo>
                    <a:pt x="1946" y="572"/>
                    <a:pt x="2209" y="818"/>
                    <a:pt x="2420" y="1116"/>
                  </a:cubicBezTo>
                  <a:cubicBezTo>
                    <a:pt x="2595" y="1414"/>
                    <a:pt x="2735" y="1712"/>
                    <a:pt x="2858" y="2027"/>
                  </a:cubicBezTo>
                  <a:cubicBezTo>
                    <a:pt x="2963" y="2220"/>
                    <a:pt x="3033" y="2395"/>
                    <a:pt x="3121" y="2588"/>
                  </a:cubicBezTo>
                  <a:cubicBezTo>
                    <a:pt x="3138" y="2641"/>
                    <a:pt x="3156" y="2676"/>
                    <a:pt x="3191" y="2729"/>
                  </a:cubicBezTo>
                  <a:cubicBezTo>
                    <a:pt x="3156" y="2711"/>
                    <a:pt x="3121" y="2676"/>
                    <a:pt x="3086" y="2658"/>
                  </a:cubicBezTo>
                  <a:cubicBezTo>
                    <a:pt x="2753" y="2378"/>
                    <a:pt x="2437" y="2097"/>
                    <a:pt x="2087" y="1834"/>
                  </a:cubicBezTo>
                  <a:cubicBezTo>
                    <a:pt x="1894" y="1694"/>
                    <a:pt x="1701" y="1536"/>
                    <a:pt x="1526" y="1361"/>
                  </a:cubicBezTo>
                  <a:cubicBezTo>
                    <a:pt x="1403" y="1238"/>
                    <a:pt x="1315" y="1098"/>
                    <a:pt x="1192" y="975"/>
                  </a:cubicBezTo>
                  <a:cubicBezTo>
                    <a:pt x="1070" y="853"/>
                    <a:pt x="965" y="712"/>
                    <a:pt x="877" y="572"/>
                  </a:cubicBezTo>
                  <a:cubicBezTo>
                    <a:pt x="824" y="467"/>
                    <a:pt x="772" y="362"/>
                    <a:pt x="702" y="257"/>
                  </a:cubicBezTo>
                  <a:cubicBezTo>
                    <a:pt x="779" y="210"/>
                    <a:pt x="868" y="191"/>
                    <a:pt x="962" y="191"/>
                  </a:cubicBezTo>
                  <a:close/>
                  <a:moveTo>
                    <a:pt x="649" y="292"/>
                  </a:moveTo>
                  <a:cubicBezTo>
                    <a:pt x="824" y="502"/>
                    <a:pt x="947" y="783"/>
                    <a:pt x="1105" y="993"/>
                  </a:cubicBezTo>
                  <a:cubicBezTo>
                    <a:pt x="1298" y="1291"/>
                    <a:pt x="1508" y="1554"/>
                    <a:pt x="1771" y="1782"/>
                  </a:cubicBezTo>
                  <a:cubicBezTo>
                    <a:pt x="2122" y="2062"/>
                    <a:pt x="2455" y="2343"/>
                    <a:pt x="2805" y="2623"/>
                  </a:cubicBezTo>
                  <a:cubicBezTo>
                    <a:pt x="2875" y="2676"/>
                    <a:pt x="2946" y="2746"/>
                    <a:pt x="3033" y="2799"/>
                  </a:cubicBezTo>
                  <a:cubicBezTo>
                    <a:pt x="2981" y="2799"/>
                    <a:pt x="2928" y="2799"/>
                    <a:pt x="2893" y="2781"/>
                  </a:cubicBezTo>
                  <a:cubicBezTo>
                    <a:pt x="2735" y="2746"/>
                    <a:pt x="2577" y="2693"/>
                    <a:pt x="2437" y="2641"/>
                  </a:cubicBezTo>
                  <a:cubicBezTo>
                    <a:pt x="2104" y="2501"/>
                    <a:pt x="1771" y="2360"/>
                    <a:pt x="1455" y="2167"/>
                  </a:cubicBezTo>
                  <a:cubicBezTo>
                    <a:pt x="982" y="1869"/>
                    <a:pt x="246" y="1116"/>
                    <a:pt x="509" y="484"/>
                  </a:cubicBezTo>
                  <a:cubicBezTo>
                    <a:pt x="544" y="414"/>
                    <a:pt x="596" y="344"/>
                    <a:pt x="649" y="292"/>
                  </a:cubicBezTo>
                  <a:close/>
                  <a:moveTo>
                    <a:pt x="2270" y="3497"/>
                  </a:moveTo>
                  <a:cubicBezTo>
                    <a:pt x="2421" y="3497"/>
                    <a:pt x="2571" y="3511"/>
                    <a:pt x="2718" y="3535"/>
                  </a:cubicBezTo>
                  <a:cubicBezTo>
                    <a:pt x="3016" y="3570"/>
                    <a:pt x="3331" y="3570"/>
                    <a:pt x="3629" y="3640"/>
                  </a:cubicBezTo>
                  <a:cubicBezTo>
                    <a:pt x="3892" y="3693"/>
                    <a:pt x="4155" y="3710"/>
                    <a:pt x="4401" y="3780"/>
                  </a:cubicBezTo>
                  <a:lnTo>
                    <a:pt x="4436" y="3780"/>
                  </a:lnTo>
                  <a:cubicBezTo>
                    <a:pt x="4453" y="3780"/>
                    <a:pt x="4471" y="3798"/>
                    <a:pt x="4471" y="3798"/>
                  </a:cubicBezTo>
                  <a:cubicBezTo>
                    <a:pt x="4436" y="3815"/>
                    <a:pt x="4383" y="3833"/>
                    <a:pt x="4331" y="3851"/>
                  </a:cubicBezTo>
                  <a:cubicBezTo>
                    <a:pt x="4155" y="3903"/>
                    <a:pt x="3980" y="3938"/>
                    <a:pt x="3805" y="3956"/>
                  </a:cubicBezTo>
                  <a:cubicBezTo>
                    <a:pt x="3647" y="3973"/>
                    <a:pt x="3493" y="3982"/>
                    <a:pt x="3340" y="3982"/>
                  </a:cubicBezTo>
                  <a:cubicBezTo>
                    <a:pt x="3187" y="3982"/>
                    <a:pt x="3033" y="3973"/>
                    <a:pt x="2875" y="3956"/>
                  </a:cubicBezTo>
                  <a:cubicBezTo>
                    <a:pt x="2630" y="3938"/>
                    <a:pt x="2402" y="3851"/>
                    <a:pt x="2174" y="3833"/>
                  </a:cubicBezTo>
                  <a:cubicBezTo>
                    <a:pt x="1911" y="3815"/>
                    <a:pt x="1648" y="3780"/>
                    <a:pt x="1403" y="3710"/>
                  </a:cubicBezTo>
                  <a:cubicBezTo>
                    <a:pt x="1490" y="3623"/>
                    <a:pt x="1631" y="3570"/>
                    <a:pt x="1753" y="3552"/>
                  </a:cubicBezTo>
                  <a:cubicBezTo>
                    <a:pt x="1923" y="3515"/>
                    <a:pt x="2097" y="3497"/>
                    <a:pt x="2270" y="3497"/>
                  </a:cubicBezTo>
                  <a:close/>
                  <a:moveTo>
                    <a:pt x="4457" y="1183"/>
                  </a:moveTo>
                  <a:cubicBezTo>
                    <a:pt x="5081" y="1183"/>
                    <a:pt x="5316" y="2024"/>
                    <a:pt x="5453" y="2501"/>
                  </a:cubicBezTo>
                  <a:cubicBezTo>
                    <a:pt x="5523" y="2799"/>
                    <a:pt x="5558" y="3097"/>
                    <a:pt x="5558" y="3412"/>
                  </a:cubicBezTo>
                  <a:cubicBezTo>
                    <a:pt x="5558" y="3623"/>
                    <a:pt x="5558" y="3833"/>
                    <a:pt x="5523" y="4061"/>
                  </a:cubicBezTo>
                  <a:cubicBezTo>
                    <a:pt x="5523" y="3991"/>
                    <a:pt x="5523" y="3921"/>
                    <a:pt x="5505" y="3886"/>
                  </a:cubicBezTo>
                  <a:cubicBezTo>
                    <a:pt x="5470" y="3728"/>
                    <a:pt x="5435" y="3570"/>
                    <a:pt x="5365" y="3430"/>
                  </a:cubicBezTo>
                  <a:cubicBezTo>
                    <a:pt x="5277" y="3149"/>
                    <a:pt x="5155" y="2886"/>
                    <a:pt x="4997" y="2658"/>
                  </a:cubicBezTo>
                  <a:cubicBezTo>
                    <a:pt x="4821" y="2413"/>
                    <a:pt x="4681" y="2167"/>
                    <a:pt x="4541" y="1905"/>
                  </a:cubicBezTo>
                  <a:cubicBezTo>
                    <a:pt x="4453" y="1747"/>
                    <a:pt x="4383" y="1606"/>
                    <a:pt x="4331" y="1431"/>
                  </a:cubicBezTo>
                  <a:cubicBezTo>
                    <a:pt x="4313" y="1361"/>
                    <a:pt x="4296" y="1291"/>
                    <a:pt x="4260" y="1221"/>
                  </a:cubicBezTo>
                  <a:cubicBezTo>
                    <a:pt x="4313" y="1203"/>
                    <a:pt x="4348" y="1186"/>
                    <a:pt x="4401" y="1186"/>
                  </a:cubicBezTo>
                  <a:cubicBezTo>
                    <a:pt x="4420" y="1184"/>
                    <a:pt x="4439" y="1183"/>
                    <a:pt x="4457" y="1183"/>
                  </a:cubicBezTo>
                  <a:close/>
                  <a:moveTo>
                    <a:pt x="4138" y="1291"/>
                  </a:moveTo>
                  <a:cubicBezTo>
                    <a:pt x="4173" y="1379"/>
                    <a:pt x="4190" y="1466"/>
                    <a:pt x="4225" y="1554"/>
                  </a:cubicBezTo>
                  <a:cubicBezTo>
                    <a:pt x="4278" y="1677"/>
                    <a:pt x="4331" y="1799"/>
                    <a:pt x="4401" y="1922"/>
                  </a:cubicBezTo>
                  <a:cubicBezTo>
                    <a:pt x="4559" y="2203"/>
                    <a:pt x="4716" y="2466"/>
                    <a:pt x="4892" y="2711"/>
                  </a:cubicBezTo>
                  <a:cubicBezTo>
                    <a:pt x="5084" y="2991"/>
                    <a:pt x="5225" y="3290"/>
                    <a:pt x="5312" y="3605"/>
                  </a:cubicBezTo>
                  <a:cubicBezTo>
                    <a:pt x="5365" y="3780"/>
                    <a:pt x="5418" y="3938"/>
                    <a:pt x="5435" y="4113"/>
                  </a:cubicBezTo>
                  <a:cubicBezTo>
                    <a:pt x="5435" y="4149"/>
                    <a:pt x="5435" y="4166"/>
                    <a:pt x="5435" y="4184"/>
                  </a:cubicBezTo>
                  <a:lnTo>
                    <a:pt x="5400" y="4166"/>
                  </a:lnTo>
                  <a:cubicBezTo>
                    <a:pt x="5400" y="4149"/>
                    <a:pt x="5383" y="4149"/>
                    <a:pt x="5383" y="4149"/>
                  </a:cubicBezTo>
                  <a:cubicBezTo>
                    <a:pt x="5225" y="3956"/>
                    <a:pt x="5067" y="3710"/>
                    <a:pt x="4909" y="3500"/>
                  </a:cubicBezTo>
                  <a:cubicBezTo>
                    <a:pt x="4751" y="3290"/>
                    <a:pt x="4629" y="3044"/>
                    <a:pt x="4488" y="2816"/>
                  </a:cubicBezTo>
                  <a:cubicBezTo>
                    <a:pt x="4313" y="2588"/>
                    <a:pt x="4173" y="2308"/>
                    <a:pt x="4085" y="2027"/>
                  </a:cubicBezTo>
                  <a:cubicBezTo>
                    <a:pt x="4015" y="1799"/>
                    <a:pt x="3962" y="1449"/>
                    <a:pt x="4138" y="1291"/>
                  </a:cubicBezTo>
                  <a:close/>
                  <a:moveTo>
                    <a:pt x="1315" y="3851"/>
                  </a:moveTo>
                  <a:lnTo>
                    <a:pt x="1315" y="3851"/>
                  </a:lnTo>
                  <a:cubicBezTo>
                    <a:pt x="1543" y="3903"/>
                    <a:pt x="1806" y="3938"/>
                    <a:pt x="2051" y="3956"/>
                  </a:cubicBezTo>
                  <a:cubicBezTo>
                    <a:pt x="2314" y="3973"/>
                    <a:pt x="2560" y="4043"/>
                    <a:pt x="2823" y="4078"/>
                  </a:cubicBezTo>
                  <a:cubicBezTo>
                    <a:pt x="2972" y="4096"/>
                    <a:pt x="3121" y="4105"/>
                    <a:pt x="3270" y="4105"/>
                  </a:cubicBezTo>
                  <a:cubicBezTo>
                    <a:pt x="3419" y="4105"/>
                    <a:pt x="3568" y="4096"/>
                    <a:pt x="3717" y="4078"/>
                  </a:cubicBezTo>
                  <a:cubicBezTo>
                    <a:pt x="3840" y="4078"/>
                    <a:pt x="3962" y="4061"/>
                    <a:pt x="4085" y="4026"/>
                  </a:cubicBezTo>
                  <a:cubicBezTo>
                    <a:pt x="4155" y="4008"/>
                    <a:pt x="4278" y="3973"/>
                    <a:pt x="4383" y="3938"/>
                  </a:cubicBezTo>
                  <a:lnTo>
                    <a:pt x="4383" y="3938"/>
                  </a:lnTo>
                  <a:cubicBezTo>
                    <a:pt x="4243" y="4026"/>
                    <a:pt x="4068" y="4096"/>
                    <a:pt x="3945" y="4184"/>
                  </a:cubicBezTo>
                  <a:cubicBezTo>
                    <a:pt x="3682" y="4324"/>
                    <a:pt x="3419" y="4447"/>
                    <a:pt x="3121" y="4499"/>
                  </a:cubicBezTo>
                  <a:cubicBezTo>
                    <a:pt x="2873" y="4568"/>
                    <a:pt x="2525" y="4648"/>
                    <a:pt x="2194" y="4648"/>
                  </a:cubicBezTo>
                  <a:cubicBezTo>
                    <a:pt x="1844" y="4648"/>
                    <a:pt x="1512" y="4559"/>
                    <a:pt x="1333" y="4271"/>
                  </a:cubicBezTo>
                  <a:cubicBezTo>
                    <a:pt x="1263" y="4131"/>
                    <a:pt x="1245" y="3991"/>
                    <a:pt x="1315" y="3851"/>
                  </a:cubicBezTo>
                  <a:close/>
                  <a:moveTo>
                    <a:pt x="6943" y="2623"/>
                  </a:moveTo>
                  <a:cubicBezTo>
                    <a:pt x="7504" y="2658"/>
                    <a:pt x="7679" y="3272"/>
                    <a:pt x="7819" y="3728"/>
                  </a:cubicBezTo>
                  <a:cubicBezTo>
                    <a:pt x="7890" y="3991"/>
                    <a:pt x="7942" y="4254"/>
                    <a:pt x="7942" y="4534"/>
                  </a:cubicBezTo>
                  <a:cubicBezTo>
                    <a:pt x="7942" y="4669"/>
                    <a:pt x="7942" y="4821"/>
                    <a:pt x="7942" y="4973"/>
                  </a:cubicBezTo>
                  <a:cubicBezTo>
                    <a:pt x="7907" y="4832"/>
                    <a:pt x="7872" y="4710"/>
                    <a:pt x="7819" y="4569"/>
                  </a:cubicBezTo>
                  <a:cubicBezTo>
                    <a:pt x="7732" y="4359"/>
                    <a:pt x="7644" y="4149"/>
                    <a:pt x="7521" y="3956"/>
                  </a:cubicBezTo>
                  <a:cubicBezTo>
                    <a:pt x="7364" y="3745"/>
                    <a:pt x="7206" y="3535"/>
                    <a:pt x="7066" y="3307"/>
                  </a:cubicBezTo>
                  <a:cubicBezTo>
                    <a:pt x="6943" y="3097"/>
                    <a:pt x="6890" y="2851"/>
                    <a:pt x="6785" y="2641"/>
                  </a:cubicBezTo>
                  <a:cubicBezTo>
                    <a:pt x="6838" y="2623"/>
                    <a:pt x="6890" y="2623"/>
                    <a:pt x="6943" y="2623"/>
                  </a:cubicBezTo>
                  <a:close/>
                  <a:moveTo>
                    <a:pt x="6662" y="2711"/>
                  </a:moveTo>
                  <a:cubicBezTo>
                    <a:pt x="6750" y="2904"/>
                    <a:pt x="6803" y="3097"/>
                    <a:pt x="6908" y="3272"/>
                  </a:cubicBezTo>
                  <a:cubicBezTo>
                    <a:pt x="7066" y="3517"/>
                    <a:pt x="7223" y="3745"/>
                    <a:pt x="7381" y="3973"/>
                  </a:cubicBezTo>
                  <a:cubicBezTo>
                    <a:pt x="7539" y="4201"/>
                    <a:pt x="7662" y="4429"/>
                    <a:pt x="7732" y="4692"/>
                  </a:cubicBezTo>
                  <a:cubicBezTo>
                    <a:pt x="7784" y="4832"/>
                    <a:pt x="7802" y="5008"/>
                    <a:pt x="7837" y="5165"/>
                  </a:cubicBezTo>
                  <a:lnTo>
                    <a:pt x="7819" y="5165"/>
                  </a:lnTo>
                  <a:cubicBezTo>
                    <a:pt x="7697" y="5008"/>
                    <a:pt x="7609" y="4850"/>
                    <a:pt x="7486" y="4710"/>
                  </a:cubicBezTo>
                  <a:cubicBezTo>
                    <a:pt x="7329" y="4517"/>
                    <a:pt x="7188" y="4306"/>
                    <a:pt x="7066" y="4113"/>
                  </a:cubicBezTo>
                  <a:cubicBezTo>
                    <a:pt x="6890" y="3886"/>
                    <a:pt x="6750" y="3640"/>
                    <a:pt x="6645" y="3377"/>
                  </a:cubicBezTo>
                  <a:cubicBezTo>
                    <a:pt x="6575" y="3167"/>
                    <a:pt x="6522" y="2869"/>
                    <a:pt x="6662" y="2711"/>
                  </a:cubicBezTo>
                  <a:close/>
                  <a:moveTo>
                    <a:pt x="9555" y="3447"/>
                  </a:moveTo>
                  <a:cubicBezTo>
                    <a:pt x="10028" y="3482"/>
                    <a:pt x="10186" y="4008"/>
                    <a:pt x="10291" y="4394"/>
                  </a:cubicBezTo>
                  <a:cubicBezTo>
                    <a:pt x="10379" y="4639"/>
                    <a:pt x="10414" y="4902"/>
                    <a:pt x="10414" y="5148"/>
                  </a:cubicBezTo>
                  <a:cubicBezTo>
                    <a:pt x="10397" y="5236"/>
                    <a:pt x="10414" y="5323"/>
                    <a:pt x="10414" y="5411"/>
                  </a:cubicBezTo>
                  <a:cubicBezTo>
                    <a:pt x="10379" y="5306"/>
                    <a:pt x="10344" y="5200"/>
                    <a:pt x="10309" y="5095"/>
                  </a:cubicBezTo>
                  <a:cubicBezTo>
                    <a:pt x="10239" y="4920"/>
                    <a:pt x="10151" y="4745"/>
                    <a:pt x="10046" y="4569"/>
                  </a:cubicBezTo>
                  <a:cubicBezTo>
                    <a:pt x="9923" y="4376"/>
                    <a:pt x="9783" y="4201"/>
                    <a:pt x="9660" y="3991"/>
                  </a:cubicBezTo>
                  <a:cubicBezTo>
                    <a:pt x="9555" y="3815"/>
                    <a:pt x="9520" y="3623"/>
                    <a:pt x="9432" y="3447"/>
                  </a:cubicBezTo>
                  <a:close/>
                  <a:moveTo>
                    <a:pt x="6768" y="4973"/>
                  </a:moveTo>
                  <a:lnTo>
                    <a:pt x="6785" y="4990"/>
                  </a:lnTo>
                  <a:cubicBezTo>
                    <a:pt x="6662" y="5043"/>
                    <a:pt x="6522" y="5148"/>
                    <a:pt x="6399" y="5200"/>
                  </a:cubicBezTo>
                  <a:cubicBezTo>
                    <a:pt x="6136" y="5306"/>
                    <a:pt x="5873" y="5376"/>
                    <a:pt x="5593" y="5411"/>
                  </a:cubicBezTo>
                  <a:cubicBezTo>
                    <a:pt x="5120" y="5463"/>
                    <a:pt x="4646" y="5481"/>
                    <a:pt x="4190" y="5498"/>
                  </a:cubicBezTo>
                  <a:cubicBezTo>
                    <a:pt x="4418" y="5200"/>
                    <a:pt x="5190" y="5113"/>
                    <a:pt x="5453" y="5078"/>
                  </a:cubicBezTo>
                  <a:cubicBezTo>
                    <a:pt x="5698" y="5043"/>
                    <a:pt x="5944" y="5025"/>
                    <a:pt x="6189" y="5008"/>
                  </a:cubicBezTo>
                  <a:cubicBezTo>
                    <a:pt x="6382" y="5008"/>
                    <a:pt x="6575" y="4973"/>
                    <a:pt x="6768" y="4973"/>
                  </a:cubicBezTo>
                  <a:close/>
                  <a:moveTo>
                    <a:pt x="9292" y="3517"/>
                  </a:moveTo>
                  <a:cubicBezTo>
                    <a:pt x="9380" y="3658"/>
                    <a:pt x="9415" y="3833"/>
                    <a:pt x="9502" y="3973"/>
                  </a:cubicBezTo>
                  <a:cubicBezTo>
                    <a:pt x="9625" y="4184"/>
                    <a:pt x="9765" y="4394"/>
                    <a:pt x="9923" y="4587"/>
                  </a:cubicBezTo>
                  <a:cubicBezTo>
                    <a:pt x="10063" y="4797"/>
                    <a:pt x="10169" y="5025"/>
                    <a:pt x="10256" y="5271"/>
                  </a:cubicBezTo>
                  <a:cubicBezTo>
                    <a:pt x="10291" y="5376"/>
                    <a:pt x="10291" y="5516"/>
                    <a:pt x="10326" y="5621"/>
                  </a:cubicBezTo>
                  <a:cubicBezTo>
                    <a:pt x="10063" y="5306"/>
                    <a:pt x="9818" y="4955"/>
                    <a:pt x="9590" y="4604"/>
                  </a:cubicBezTo>
                  <a:cubicBezTo>
                    <a:pt x="9467" y="4412"/>
                    <a:pt x="9082" y="3745"/>
                    <a:pt x="9292" y="3517"/>
                  </a:cubicBezTo>
                  <a:close/>
                  <a:moveTo>
                    <a:pt x="6750" y="5148"/>
                  </a:moveTo>
                  <a:lnTo>
                    <a:pt x="6750" y="5148"/>
                  </a:lnTo>
                  <a:cubicBezTo>
                    <a:pt x="6627" y="5253"/>
                    <a:pt x="6487" y="5376"/>
                    <a:pt x="6364" y="5463"/>
                  </a:cubicBezTo>
                  <a:cubicBezTo>
                    <a:pt x="6171" y="5639"/>
                    <a:pt x="5944" y="5779"/>
                    <a:pt x="5698" y="5884"/>
                  </a:cubicBezTo>
                  <a:cubicBezTo>
                    <a:pt x="5470" y="5989"/>
                    <a:pt x="5242" y="6077"/>
                    <a:pt x="4997" y="6147"/>
                  </a:cubicBezTo>
                  <a:cubicBezTo>
                    <a:pt x="4933" y="6161"/>
                    <a:pt x="4860" y="6169"/>
                    <a:pt x="4784" y="6169"/>
                  </a:cubicBezTo>
                  <a:cubicBezTo>
                    <a:pt x="4566" y="6169"/>
                    <a:pt x="4325" y="6106"/>
                    <a:pt x="4208" y="5937"/>
                  </a:cubicBezTo>
                  <a:cubicBezTo>
                    <a:pt x="4138" y="5849"/>
                    <a:pt x="4120" y="5744"/>
                    <a:pt x="4120" y="5656"/>
                  </a:cubicBezTo>
                  <a:cubicBezTo>
                    <a:pt x="4629" y="5621"/>
                    <a:pt x="5137" y="5569"/>
                    <a:pt x="5645" y="5534"/>
                  </a:cubicBezTo>
                  <a:cubicBezTo>
                    <a:pt x="5856" y="5498"/>
                    <a:pt x="6049" y="5446"/>
                    <a:pt x="6242" y="5376"/>
                  </a:cubicBezTo>
                  <a:cubicBezTo>
                    <a:pt x="6364" y="5341"/>
                    <a:pt x="6469" y="5288"/>
                    <a:pt x="6575" y="5253"/>
                  </a:cubicBezTo>
                  <a:cubicBezTo>
                    <a:pt x="6627" y="5218"/>
                    <a:pt x="6680" y="5183"/>
                    <a:pt x="6750" y="5148"/>
                  </a:cubicBezTo>
                  <a:close/>
                  <a:moveTo>
                    <a:pt x="9187" y="5621"/>
                  </a:moveTo>
                  <a:cubicBezTo>
                    <a:pt x="9082" y="5726"/>
                    <a:pt x="8959" y="5867"/>
                    <a:pt x="8854" y="5937"/>
                  </a:cubicBezTo>
                  <a:cubicBezTo>
                    <a:pt x="8661" y="6095"/>
                    <a:pt x="8433" y="6217"/>
                    <a:pt x="8205" y="6305"/>
                  </a:cubicBezTo>
                  <a:cubicBezTo>
                    <a:pt x="7837" y="6463"/>
                    <a:pt x="7451" y="6585"/>
                    <a:pt x="7066" y="6708"/>
                  </a:cubicBezTo>
                  <a:cubicBezTo>
                    <a:pt x="7118" y="6603"/>
                    <a:pt x="7188" y="6515"/>
                    <a:pt x="7293" y="6445"/>
                  </a:cubicBezTo>
                  <a:cubicBezTo>
                    <a:pt x="7504" y="6270"/>
                    <a:pt x="7749" y="6147"/>
                    <a:pt x="8012" y="6059"/>
                  </a:cubicBezTo>
                  <a:cubicBezTo>
                    <a:pt x="8380" y="5884"/>
                    <a:pt x="8766" y="5744"/>
                    <a:pt x="9169" y="5621"/>
                  </a:cubicBezTo>
                  <a:close/>
                  <a:moveTo>
                    <a:pt x="9204" y="5779"/>
                  </a:moveTo>
                  <a:lnTo>
                    <a:pt x="9204" y="5779"/>
                  </a:lnTo>
                  <a:cubicBezTo>
                    <a:pt x="9117" y="5919"/>
                    <a:pt x="9029" y="6042"/>
                    <a:pt x="8959" y="6165"/>
                  </a:cubicBezTo>
                  <a:cubicBezTo>
                    <a:pt x="8819" y="6358"/>
                    <a:pt x="8661" y="6533"/>
                    <a:pt x="8468" y="6691"/>
                  </a:cubicBezTo>
                  <a:cubicBezTo>
                    <a:pt x="8219" y="6912"/>
                    <a:pt x="7850" y="7220"/>
                    <a:pt x="7490" y="7220"/>
                  </a:cubicBezTo>
                  <a:cubicBezTo>
                    <a:pt x="7394" y="7220"/>
                    <a:pt x="7298" y="7198"/>
                    <a:pt x="7206" y="7146"/>
                  </a:cubicBezTo>
                  <a:cubicBezTo>
                    <a:pt x="7101" y="7094"/>
                    <a:pt x="7030" y="6989"/>
                    <a:pt x="7013" y="6883"/>
                  </a:cubicBezTo>
                  <a:cubicBezTo>
                    <a:pt x="7469" y="6726"/>
                    <a:pt x="7890" y="6568"/>
                    <a:pt x="8328" y="6393"/>
                  </a:cubicBezTo>
                  <a:cubicBezTo>
                    <a:pt x="8503" y="6305"/>
                    <a:pt x="8678" y="6217"/>
                    <a:pt x="8836" y="6095"/>
                  </a:cubicBezTo>
                  <a:cubicBezTo>
                    <a:pt x="8924" y="6024"/>
                    <a:pt x="9012" y="5972"/>
                    <a:pt x="9099" y="5902"/>
                  </a:cubicBezTo>
                  <a:cubicBezTo>
                    <a:pt x="9117" y="5867"/>
                    <a:pt x="9169" y="5832"/>
                    <a:pt x="9204" y="5779"/>
                  </a:cubicBezTo>
                  <a:close/>
                  <a:moveTo>
                    <a:pt x="993" y="0"/>
                  </a:moveTo>
                  <a:cubicBezTo>
                    <a:pt x="791" y="0"/>
                    <a:pt x="599" y="78"/>
                    <a:pt x="439" y="274"/>
                  </a:cubicBezTo>
                  <a:cubicBezTo>
                    <a:pt x="0" y="818"/>
                    <a:pt x="596" y="1729"/>
                    <a:pt x="1035" y="2062"/>
                  </a:cubicBezTo>
                  <a:cubicBezTo>
                    <a:pt x="1157" y="2167"/>
                    <a:pt x="1298" y="2255"/>
                    <a:pt x="1438" y="2343"/>
                  </a:cubicBezTo>
                  <a:cubicBezTo>
                    <a:pt x="1613" y="2466"/>
                    <a:pt x="1806" y="2553"/>
                    <a:pt x="1999" y="2641"/>
                  </a:cubicBezTo>
                  <a:cubicBezTo>
                    <a:pt x="2192" y="2729"/>
                    <a:pt x="2402" y="2816"/>
                    <a:pt x="2612" y="2869"/>
                  </a:cubicBezTo>
                  <a:cubicBezTo>
                    <a:pt x="2805" y="2921"/>
                    <a:pt x="3033" y="2886"/>
                    <a:pt x="3209" y="2939"/>
                  </a:cubicBezTo>
                  <a:cubicBezTo>
                    <a:pt x="3489" y="3132"/>
                    <a:pt x="3770" y="3307"/>
                    <a:pt x="4033" y="3482"/>
                  </a:cubicBezTo>
                  <a:cubicBezTo>
                    <a:pt x="4085" y="3535"/>
                    <a:pt x="4155" y="3570"/>
                    <a:pt x="4208" y="3623"/>
                  </a:cubicBezTo>
                  <a:cubicBezTo>
                    <a:pt x="4103" y="3588"/>
                    <a:pt x="3980" y="3570"/>
                    <a:pt x="3998" y="3570"/>
                  </a:cubicBezTo>
                  <a:cubicBezTo>
                    <a:pt x="3822" y="3517"/>
                    <a:pt x="3647" y="3465"/>
                    <a:pt x="3454" y="3430"/>
                  </a:cubicBezTo>
                  <a:cubicBezTo>
                    <a:pt x="3068" y="3360"/>
                    <a:pt x="2665" y="3307"/>
                    <a:pt x="2262" y="3290"/>
                  </a:cubicBezTo>
                  <a:cubicBezTo>
                    <a:pt x="2246" y="3289"/>
                    <a:pt x="2230" y="3289"/>
                    <a:pt x="2213" y="3289"/>
                  </a:cubicBezTo>
                  <a:cubicBezTo>
                    <a:pt x="1669" y="3289"/>
                    <a:pt x="867" y="3573"/>
                    <a:pt x="1122" y="4254"/>
                  </a:cubicBezTo>
                  <a:cubicBezTo>
                    <a:pt x="1227" y="4482"/>
                    <a:pt x="1438" y="4657"/>
                    <a:pt x="1666" y="4745"/>
                  </a:cubicBezTo>
                  <a:cubicBezTo>
                    <a:pt x="1819" y="4806"/>
                    <a:pt x="1975" y="4827"/>
                    <a:pt x="2132" y="4827"/>
                  </a:cubicBezTo>
                  <a:cubicBezTo>
                    <a:pt x="2335" y="4827"/>
                    <a:pt x="2538" y="4792"/>
                    <a:pt x="2735" y="4762"/>
                  </a:cubicBezTo>
                  <a:cubicBezTo>
                    <a:pt x="3121" y="4727"/>
                    <a:pt x="3489" y="4604"/>
                    <a:pt x="3822" y="4429"/>
                  </a:cubicBezTo>
                  <a:cubicBezTo>
                    <a:pt x="3980" y="4341"/>
                    <a:pt x="4120" y="4236"/>
                    <a:pt x="4278" y="4149"/>
                  </a:cubicBezTo>
                  <a:cubicBezTo>
                    <a:pt x="4401" y="4078"/>
                    <a:pt x="4523" y="3991"/>
                    <a:pt x="4629" y="3886"/>
                  </a:cubicBezTo>
                  <a:cubicBezTo>
                    <a:pt x="4646" y="3886"/>
                    <a:pt x="4664" y="3886"/>
                    <a:pt x="4664" y="3903"/>
                  </a:cubicBezTo>
                  <a:cubicBezTo>
                    <a:pt x="4751" y="3956"/>
                    <a:pt x="4804" y="4026"/>
                    <a:pt x="4892" y="4096"/>
                  </a:cubicBezTo>
                  <a:cubicBezTo>
                    <a:pt x="4997" y="4149"/>
                    <a:pt x="5120" y="4201"/>
                    <a:pt x="5225" y="4236"/>
                  </a:cubicBezTo>
                  <a:cubicBezTo>
                    <a:pt x="5663" y="4464"/>
                    <a:pt x="6119" y="4639"/>
                    <a:pt x="6540" y="4867"/>
                  </a:cubicBezTo>
                  <a:lnTo>
                    <a:pt x="6452" y="4867"/>
                  </a:lnTo>
                  <a:cubicBezTo>
                    <a:pt x="6277" y="4867"/>
                    <a:pt x="6101" y="4850"/>
                    <a:pt x="5926" y="4850"/>
                  </a:cubicBezTo>
                  <a:cubicBezTo>
                    <a:pt x="5558" y="4867"/>
                    <a:pt x="5190" y="4902"/>
                    <a:pt x="4839" y="4973"/>
                  </a:cubicBezTo>
                  <a:cubicBezTo>
                    <a:pt x="4348" y="5060"/>
                    <a:pt x="3735" y="5428"/>
                    <a:pt x="4015" y="5989"/>
                  </a:cubicBezTo>
                  <a:cubicBezTo>
                    <a:pt x="4138" y="6182"/>
                    <a:pt x="4331" y="6305"/>
                    <a:pt x="4559" y="6340"/>
                  </a:cubicBezTo>
                  <a:cubicBezTo>
                    <a:pt x="4630" y="6352"/>
                    <a:pt x="4702" y="6357"/>
                    <a:pt x="4774" y="6357"/>
                  </a:cubicBezTo>
                  <a:cubicBezTo>
                    <a:pt x="5022" y="6357"/>
                    <a:pt x="5274" y="6291"/>
                    <a:pt x="5505" y="6182"/>
                  </a:cubicBezTo>
                  <a:cubicBezTo>
                    <a:pt x="5803" y="6059"/>
                    <a:pt x="6101" y="5902"/>
                    <a:pt x="6347" y="5691"/>
                  </a:cubicBezTo>
                  <a:cubicBezTo>
                    <a:pt x="6592" y="5516"/>
                    <a:pt x="6785" y="5288"/>
                    <a:pt x="6960" y="5060"/>
                  </a:cubicBezTo>
                  <a:cubicBezTo>
                    <a:pt x="7030" y="5078"/>
                    <a:pt x="7101" y="5095"/>
                    <a:pt x="7171" y="5113"/>
                  </a:cubicBezTo>
                  <a:cubicBezTo>
                    <a:pt x="7434" y="5183"/>
                    <a:pt x="7697" y="5288"/>
                    <a:pt x="7960" y="5358"/>
                  </a:cubicBezTo>
                  <a:cubicBezTo>
                    <a:pt x="8275" y="5446"/>
                    <a:pt x="8591" y="5516"/>
                    <a:pt x="8906" y="5569"/>
                  </a:cubicBezTo>
                  <a:lnTo>
                    <a:pt x="8889" y="5586"/>
                  </a:lnTo>
                  <a:cubicBezTo>
                    <a:pt x="8731" y="5621"/>
                    <a:pt x="8556" y="5656"/>
                    <a:pt x="8398" y="5709"/>
                  </a:cubicBezTo>
                  <a:cubicBezTo>
                    <a:pt x="8047" y="5814"/>
                    <a:pt x="7697" y="5954"/>
                    <a:pt x="7381" y="6130"/>
                  </a:cubicBezTo>
                  <a:cubicBezTo>
                    <a:pt x="6995" y="6358"/>
                    <a:pt x="6575" y="6848"/>
                    <a:pt x="7013" y="7252"/>
                  </a:cubicBezTo>
                  <a:cubicBezTo>
                    <a:pt x="7151" y="7359"/>
                    <a:pt x="7316" y="7413"/>
                    <a:pt x="7484" y="7413"/>
                  </a:cubicBezTo>
                  <a:cubicBezTo>
                    <a:pt x="7508" y="7413"/>
                    <a:pt x="7532" y="7412"/>
                    <a:pt x="7556" y="7409"/>
                  </a:cubicBezTo>
                  <a:cubicBezTo>
                    <a:pt x="7872" y="7357"/>
                    <a:pt x="8153" y="7217"/>
                    <a:pt x="8363" y="7006"/>
                  </a:cubicBezTo>
                  <a:cubicBezTo>
                    <a:pt x="8608" y="6831"/>
                    <a:pt x="8819" y="6638"/>
                    <a:pt x="8994" y="6393"/>
                  </a:cubicBezTo>
                  <a:cubicBezTo>
                    <a:pt x="9152" y="6165"/>
                    <a:pt x="9292" y="5919"/>
                    <a:pt x="9397" y="5656"/>
                  </a:cubicBezTo>
                  <a:cubicBezTo>
                    <a:pt x="9502" y="5691"/>
                    <a:pt x="9625" y="5709"/>
                    <a:pt x="9730" y="5726"/>
                  </a:cubicBezTo>
                  <a:cubicBezTo>
                    <a:pt x="10150" y="5786"/>
                    <a:pt x="10569" y="5813"/>
                    <a:pt x="10988" y="5813"/>
                  </a:cubicBezTo>
                  <a:cubicBezTo>
                    <a:pt x="11183" y="5813"/>
                    <a:pt x="11377" y="5808"/>
                    <a:pt x="11571" y="5797"/>
                  </a:cubicBezTo>
                  <a:cubicBezTo>
                    <a:pt x="11695" y="5804"/>
                    <a:pt x="11818" y="5808"/>
                    <a:pt x="11942" y="5808"/>
                  </a:cubicBezTo>
                  <a:cubicBezTo>
                    <a:pt x="12116" y="5808"/>
                    <a:pt x="12291" y="5800"/>
                    <a:pt x="12465" y="5779"/>
                  </a:cubicBezTo>
                  <a:cubicBezTo>
                    <a:pt x="12728" y="5726"/>
                    <a:pt x="12974" y="5674"/>
                    <a:pt x="13237" y="5656"/>
                  </a:cubicBezTo>
                  <a:cubicBezTo>
                    <a:pt x="13272" y="5656"/>
                    <a:pt x="13272" y="5586"/>
                    <a:pt x="13237" y="5586"/>
                  </a:cubicBezTo>
                  <a:cubicBezTo>
                    <a:pt x="13044" y="5586"/>
                    <a:pt x="12851" y="5604"/>
                    <a:pt x="12676" y="5639"/>
                  </a:cubicBezTo>
                  <a:cubicBezTo>
                    <a:pt x="12490" y="5651"/>
                    <a:pt x="12313" y="5664"/>
                    <a:pt x="12138" y="5664"/>
                  </a:cubicBezTo>
                  <a:cubicBezTo>
                    <a:pt x="12066" y="5664"/>
                    <a:pt x="11994" y="5661"/>
                    <a:pt x="11922" y="5656"/>
                  </a:cubicBezTo>
                  <a:cubicBezTo>
                    <a:pt x="11606" y="5656"/>
                    <a:pt x="11291" y="5664"/>
                    <a:pt x="10975" y="5664"/>
                  </a:cubicBezTo>
                  <a:cubicBezTo>
                    <a:pt x="10817" y="5664"/>
                    <a:pt x="10660" y="5662"/>
                    <a:pt x="10502" y="5656"/>
                  </a:cubicBezTo>
                  <a:cubicBezTo>
                    <a:pt x="10554" y="5428"/>
                    <a:pt x="10572" y="5183"/>
                    <a:pt x="10572" y="4955"/>
                  </a:cubicBezTo>
                  <a:cubicBezTo>
                    <a:pt x="10554" y="4622"/>
                    <a:pt x="10484" y="4289"/>
                    <a:pt x="10362" y="3973"/>
                  </a:cubicBezTo>
                  <a:cubicBezTo>
                    <a:pt x="10238" y="3649"/>
                    <a:pt x="9952" y="3230"/>
                    <a:pt x="9562" y="3230"/>
                  </a:cubicBezTo>
                  <a:cubicBezTo>
                    <a:pt x="9509" y="3230"/>
                    <a:pt x="9454" y="3238"/>
                    <a:pt x="9397" y="3254"/>
                  </a:cubicBezTo>
                  <a:cubicBezTo>
                    <a:pt x="8924" y="3395"/>
                    <a:pt x="9012" y="3956"/>
                    <a:pt x="9187" y="4306"/>
                  </a:cubicBezTo>
                  <a:cubicBezTo>
                    <a:pt x="9327" y="4587"/>
                    <a:pt x="9520" y="4850"/>
                    <a:pt x="9713" y="5113"/>
                  </a:cubicBezTo>
                  <a:cubicBezTo>
                    <a:pt x="9748" y="5148"/>
                    <a:pt x="10116" y="5516"/>
                    <a:pt x="10204" y="5621"/>
                  </a:cubicBezTo>
                  <a:lnTo>
                    <a:pt x="10151" y="5621"/>
                  </a:lnTo>
                  <a:cubicBezTo>
                    <a:pt x="9573" y="5551"/>
                    <a:pt x="8994" y="5411"/>
                    <a:pt x="8416" y="5306"/>
                  </a:cubicBezTo>
                  <a:cubicBezTo>
                    <a:pt x="8293" y="5288"/>
                    <a:pt x="8153" y="5253"/>
                    <a:pt x="8030" y="5218"/>
                  </a:cubicBezTo>
                  <a:cubicBezTo>
                    <a:pt x="8047" y="5113"/>
                    <a:pt x="8065" y="5008"/>
                    <a:pt x="8065" y="4885"/>
                  </a:cubicBezTo>
                  <a:cubicBezTo>
                    <a:pt x="8082" y="4710"/>
                    <a:pt x="8100" y="4517"/>
                    <a:pt x="8100" y="4324"/>
                  </a:cubicBezTo>
                  <a:cubicBezTo>
                    <a:pt x="8082" y="3991"/>
                    <a:pt x="8012" y="3658"/>
                    <a:pt x="7890" y="3342"/>
                  </a:cubicBezTo>
                  <a:cubicBezTo>
                    <a:pt x="7746" y="2942"/>
                    <a:pt x="7441" y="2397"/>
                    <a:pt x="6964" y="2397"/>
                  </a:cubicBezTo>
                  <a:cubicBezTo>
                    <a:pt x="6917" y="2397"/>
                    <a:pt x="6870" y="2402"/>
                    <a:pt x="6820" y="2413"/>
                  </a:cubicBezTo>
                  <a:cubicBezTo>
                    <a:pt x="6224" y="2553"/>
                    <a:pt x="6329" y="3237"/>
                    <a:pt x="6540" y="3675"/>
                  </a:cubicBezTo>
                  <a:cubicBezTo>
                    <a:pt x="6732" y="3991"/>
                    <a:pt x="6943" y="4306"/>
                    <a:pt x="7171" y="4587"/>
                  </a:cubicBezTo>
                  <a:cubicBezTo>
                    <a:pt x="7276" y="4710"/>
                    <a:pt x="7381" y="4815"/>
                    <a:pt x="7486" y="4937"/>
                  </a:cubicBezTo>
                  <a:cubicBezTo>
                    <a:pt x="7486" y="4937"/>
                    <a:pt x="7574" y="5043"/>
                    <a:pt x="7644" y="5113"/>
                  </a:cubicBezTo>
                  <a:cubicBezTo>
                    <a:pt x="7399" y="5025"/>
                    <a:pt x="7153" y="4955"/>
                    <a:pt x="6925" y="4867"/>
                  </a:cubicBezTo>
                  <a:cubicBezTo>
                    <a:pt x="6697" y="4780"/>
                    <a:pt x="6505" y="4675"/>
                    <a:pt x="6294" y="4569"/>
                  </a:cubicBezTo>
                  <a:cubicBezTo>
                    <a:pt x="6066" y="4464"/>
                    <a:pt x="5838" y="4359"/>
                    <a:pt x="5610" y="4254"/>
                  </a:cubicBezTo>
                  <a:cubicBezTo>
                    <a:pt x="5628" y="4113"/>
                    <a:pt x="5663" y="3973"/>
                    <a:pt x="5663" y="3851"/>
                  </a:cubicBezTo>
                  <a:cubicBezTo>
                    <a:pt x="5698" y="3658"/>
                    <a:pt x="5716" y="3447"/>
                    <a:pt x="5733" y="3254"/>
                  </a:cubicBezTo>
                  <a:cubicBezTo>
                    <a:pt x="5716" y="2851"/>
                    <a:pt x="5645" y="2448"/>
                    <a:pt x="5505" y="2062"/>
                  </a:cubicBezTo>
                  <a:cubicBezTo>
                    <a:pt x="5435" y="1747"/>
                    <a:pt x="5277" y="1466"/>
                    <a:pt x="5032" y="1238"/>
                  </a:cubicBezTo>
                  <a:cubicBezTo>
                    <a:pt x="4867" y="1089"/>
                    <a:pt x="4664" y="1003"/>
                    <a:pt x="4444" y="1003"/>
                  </a:cubicBezTo>
                  <a:cubicBezTo>
                    <a:pt x="4407" y="1003"/>
                    <a:pt x="4369" y="1005"/>
                    <a:pt x="4331" y="1010"/>
                  </a:cubicBezTo>
                  <a:cubicBezTo>
                    <a:pt x="3664" y="1151"/>
                    <a:pt x="3770" y="1905"/>
                    <a:pt x="3998" y="2395"/>
                  </a:cubicBezTo>
                  <a:cubicBezTo>
                    <a:pt x="4190" y="2746"/>
                    <a:pt x="4401" y="3097"/>
                    <a:pt x="4664" y="3430"/>
                  </a:cubicBezTo>
                  <a:cubicBezTo>
                    <a:pt x="4751" y="3570"/>
                    <a:pt x="4857" y="3693"/>
                    <a:pt x="4962" y="3798"/>
                  </a:cubicBezTo>
                  <a:cubicBezTo>
                    <a:pt x="4961" y="3797"/>
                    <a:pt x="4960" y="3797"/>
                    <a:pt x="4960" y="3797"/>
                  </a:cubicBezTo>
                  <a:lnTo>
                    <a:pt x="4960" y="3797"/>
                  </a:lnTo>
                  <a:cubicBezTo>
                    <a:pt x="4957" y="3797"/>
                    <a:pt x="5089" y="3961"/>
                    <a:pt x="5190" y="4061"/>
                  </a:cubicBezTo>
                  <a:cubicBezTo>
                    <a:pt x="5102" y="4026"/>
                    <a:pt x="5014" y="3973"/>
                    <a:pt x="4927" y="3921"/>
                  </a:cubicBezTo>
                  <a:cubicBezTo>
                    <a:pt x="4769" y="3798"/>
                    <a:pt x="4611" y="3710"/>
                    <a:pt x="4436" y="3605"/>
                  </a:cubicBezTo>
                  <a:cubicBezTo>
                    <a:pt x="4103" y="3360"/>
                    <a:pt x="3735" y="3132"/>
                    <a:pt x="3384" y="2886"/>
                  </a:cubicBezTo>
                  <a:cubicBezTo>
                    <a:pt x="3349" y="2729"/>
                    <a:pt x="3279" y="2588"/>
                    <a:pt x="3209" y="2466"/>
                  </a:cubicBezTo>
                  <a:cubicBezTo>
                    <a:pt x="3121" y="2238"/>
                    <a:pt x="3016" y="2027"/>
                    <a:pt x="2911" y="1799"/>
                  </a:cubicBezTo>
                  <a:cubicBezTo>
                    <a:pt x="2770" y="1414"/>
                    <a:pt x="2560" y="1063"/>
                    <a:pt x="2297" y="765"/>
                  </a:cubicBezTo>
                  <a:cubicBezTo>
                    <a:pt x="2013" y="444"/>
                    <a:pt x="1475" y="0"/>
                    <a:pt x="993" y="0"/>
                  </a:cubicBezTo>
                  <a:close/>
                </a:path>
              </a:pathLst>
            </a:custGeom>
            <a:solidFill>
              <a:srgbClr val="0808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00846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398"/>
        <p:cNvGrpSpPr/>
        <p:nvPr/>
      </p:nvGrpSpPr>
      <p:grpSpPr>
        <a:xfrm>
          <a:off x="0" y="0"/>
          <a:ext cx="0" cy="0"/>
          <a:chOff x="0" y="0"/>
          <a:chExt cx="0" cy="0"/>
        </a:xfrm>
      </p:grpSpPr>
      <p:sp>
        <p:nvSpPr>
          <p:cNvPr id="1399" name="Google Shape;1399;p22"/>
          <p:cNvSpPr txBox="1">
            <a:spLocks noGrp="1"/>
          </p:cNvSpPr>
          <p:nvPr>
            <p:ph type="title"/>
          </p:nvPr>
        </p:nvSpPr>
        <p:spPr>
          <a:xfrm>
            <a:off x="950967" y="2385488"/>
            <a:ext cx="5187600" cy="1201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8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400" name="Google Shape;1400;p22"/>
          <p:cNvSpPr txBox="1">
            <a:spLocks noGrp="1"/>
          </p:cNvSpPr>
          <p:nvPr>
            <p:ph type="subTitle" idx="1"/>
          </p:nvPr>
        </p:nvSpPr>
        <p:spPr>
          <a:xfrm>
            <a:off x="7080217" y="2497200"/>
            <a:ext cx="4019200" cy="120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133">
                <a:solidFill>
                  <a:schemeClr val="dk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1401" name="Google Shape;1401;p22"/>
          <p:cNvSpPr txBox="1">
            <a:spLocks noGrp="1"/>
          </p:cNvSpPr>
          <p:nvPr>
            <p:ph type="subTitle" idx="2"/>
          </p:nvPr>
        </p:nvSpPr>
        <p:spPr>
          <a:xfrm>
            <a:off x="950967" y="3587072"/>
            <a:ext cx="4740800" cy="45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solidFill>
                  <a:schemeClr val="dk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402" name="Google Shape;1402;p22"/>
          <p:cNvSpPr/>
          <p:nvPr/>
        </p:nvSpPr>
        <p:spPr>
          <a:xfrm>
            <a:off x="-9267" y="6666800"/>
            <a:ext cx="12201200" cy="3572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03" name="Google Shape;1403;p22"/>
          <p:cNvGrpSpPr/>
          <p:nvPr/>
        </p:nvGrpSpPr>
        <p:grpSpPr>
          <a:xfrm>
            <a:off x="-10" y="-51227"/>
            <a:ext cx="12191899" cy="1537067"/>
            <a:chOff x="-7" y="-20094"/>
            <a:chExt cx="9143924" cy="1152800"/>
          </a:xfrm>
        </p:grpSpPr>
        <p:sp>
          <p:nvSpPr>
            <p:cNvPr id="1404" name="Google Shape;1404;p22"/>
            <p:cNvSpPr/>
            <p:nvPr/>
          </p:nvSpPr>
          <p:spPr>
            <a:xfrm>
              <a:off x="5915554" y="13856"/>
              <a:ext cx="162596" cy="133007"/>
            </a:xfrm>
            <a:custGeom>
              <a:avLst/>
              <a:gdLst/>
              <a:ahLst/>
              <a:cxnLst/>
              <a:rect l="l" t="t" r="r" b="b"/>
              <a:pathLst>
                <a:path w="5039" h="4122" extrusionOk="0">
                  <a:moveTo>
                    <a:pt x="1845" y="1910"/>
                  </a:moveTo>
                  <a:cubicBezTo>
                    <a:pt x="1887" y="1910"/>
                    <a:pt x="1930" y="1919"/>
                    <a:pt x="1972" y="1936"/>
                  </a:cubicBezTo>
                  <a:cubicBezTo>
                    <a:pt x="2129" y="2007"/>
                    <a:pt x="2115" y="2122"/>
                    <a:pt x="2115" y="2265"/>
                  </a:cubicBezTo>
                  <a:lnTo>
                    <a:pt x="2072" y="2323"/>
                  </a:lnTo>
                  <a:cubicBezTo>
                    <a:pt x="2000" y="2409"/>
                    <a:pt x="1900" y="2466"/>
                    <a:pt x="1800" y="2495"/>
                  </a:cubicBezTo>
                  <a:cubicBezTo>
                    <a:pt x="1794" y="2495"/>
                    <a:pt x="1789" y="2495"/>
                    <a:pt x="1783" y="2495"/>
                  </a:cubicBezTo>
                  <a:cubicBezTo>
                    <a:pt x="1607" y="2495"/>
                    <a:pt x="1500" y="2275"/>
                    <a:pt x="1542" y="2122"/>
                  </a:cubicBezTo>
                  <a:cubicBezTo>
                    <a:pt x="1585" y="1992"/>
                    <a:pt x="1712" y="1910"/>
                    <a:pt x="1845" y="1910"/>
                  </a:cubicBezTo>
                  <a:close/>
                  <a:moveTo>
                    <a:pt x="580" y="2507"/>
                  </a:moveTo>
                  <a:cubicBezTo>
                    <a:pt x="596" y="2507"/>
                    <a:pt x="611" y="2507"/>
                    <a:pt x="624" y="2509"/>
                  </a:cubicBezTo>
                  <a:cubicBezTo>
                    <a:pt x="682" y="2523"/>
                    <a:pt x="739" y="2538"/>
                    <a:pt x="796" y="2552"/>
                  </a:cubicBezTo>
                  <a:cubicBezTo>
                    <a:pt x="882" y="2595"/>
                    <a:pt x="882" y="2667"/>
                    <a:pt x="854" y="2738"/>
                  </a:cubicBezTo>
                  <a:lnTo>
                    <a:pt x="839" y="2781"/>
                  </a:lnTo>
                  <a:cubicBezTo>
                    <a:pt x="811" y="2824"/>
                    <a:pt x="782" y="2882"/>
                    <a:pt x="725" y="2896"/>
                  </a:cubicBezTo>
                  <a:cubicBezTo>
                    <a:pt x="667" y="2896"/>
                    <a:pt x="624" y="2882"/>
                    <a:pt x="581" y="2867"/>
                  </a:cubicBezTo>
                  <a:cubicBezTo>
                    <a:pt x="495" y="2824"/>
                    <a:pt x="424" y="2767"/>
                    <a:pt x="381" y="2681"/>
                  </a:cubicBezTo>
                  <a:cubicBezTo>
                    <a:pt x="318" y="2555"/>
                    <a:pt x="466" y="2507"/>
                    <a:pt x="580" y="2507"/>
                  </a:cubicBezTo>
                  <a:close/>
                  <a:moveTo>
                    <a:pt x="447" y="3090"/>
                  </a:moveTo>
                  <a:cubicBezTo>
                    <a:pt x="578" y="3090"/>
                    <a:pt x="674" y="3153"/>
                    <a:pt x="710" y="3297"/>
                  </a:cubicBezTo>
                  <a:lnTo>
                    <a:pt x="710" y="3326"/>
                  </a:lnTo>
                  <a:cubicBezTo>
                    <a:pt x="697" y="3431"/>
                    <a:pt x="612" y="3500"/>
                    <a:pt x="510" y="3500"/>
                  </a:cubicBezTo>
                  <a:cubicBezTo>
                    <a:pt x="501" y="3500"/>
                    <a:pt x="491" y="3499"/>
                    <a:pt x="481" y="3498"/>
                  </a:cubicBezTo>
                  <a:cubicBezTo>
                    <a:pt x="381" y="3498"/>
                    <a:pt x="280" y="3455"/>
                    <a:pt x="223" y="3383"/>
                  </a:cubicBezTo>
                  <a:cubicBezTo>
                    <a:pt x="108" y="3254"/>
                    <a:pt x="223" y="3125"/>
                    <a:pt x="366" y="3097"/>
                  </a:cubicBezTo>
                  <a:cubicBezTo>
                    <a:pt x="394" y="3092"/>
                    <a:pt x="421" y="3090"/>
                    <a:pt x="447" y="3090"/>
                  </a:cubicBezTo>
                  <a:close/>
                  <a:moveTo>
                    <a:pt x="1118" y="3655"/>
                  </a:moveTo>
                  <a:cubicBezTo>
                    <a:pt x="1141" y="3655"/>
                    <a:pt x="1163" y="3660"/>
                    <a:pt x="1183" y="3670"/>
                  </a:cubicBezTo>
                  <a:cubicBezTo>
                    <a:pt x="1212" y="3684"/>
                    <a:pt x="1226" y="3684"/>
                    <a:pt x="1241" y="3699"/>
                  </a:cubicBezTo>
                  <a:lnTo>
                    <a:pt x="1298" y="3727"/>
                  </a:lnTo>
                  <a:cubicBezTo>
                    <a:pt x="1384" y="3828"/>
                    <a:pt x="1341" y="3971"/>
                    <a:pt x="1212" y="4014"/>
                  </a:cubicBezTo>
                  <a:cubicBezTo>
                    <a:pt x="1176" y="4032"/>
                    <a:pt x="1138" y="4040"/>
                    <a:pt x="1099" y="4040"/>
                  </a:cubicBezTo>
                  <a:cubicBezTo>
                    <a:pt x="1045" y="4040"/>
                    <a:pt x="990" y="4025"/>
                    <a:pt x="940" y="4000"/>
                  </a:cubicBezTo>
                  <a:cubicBezTo>
                    <a:pt x="825" y="3914"/>
                    <a:pt x="897" y="3756"/>
                    <a:pt x="997" y="3699"/>
                  </a:cubicBezTo>
                  <a:cubicBezTo>
                    <a:pt x="1034" y="3671"/>
                    <a:pt x="1077" y="3655"/>
                    <a:pt x="1118" y="3655"/>
                  </a:cubicBezTo>
                  <a:close/>
                  <a:moveTo>
                    <a:pt x="5039" y="1"/>
                  </a:moveTo>
                  <a:lnTo>
                    <a:pt x="5039" y="1"/>
                  </a:lnTo>
                  <a:cubicBezTo>
                    <a:pt x="4853" y="531"/>
                    <a:pt x="4552" y="1033"/>
                    <a:pt x="4179" y="1463"/>
                  </a:cubicBezTo>
                  <a:cubicBezTo>
                    <a:pt x="3849" y="1850"/>
                    <a:pt x="3491" y="2208"/>
                    <a:pt x="3090" y="2523"/>
                  </a:cubicBezTo>
                  <a:cubicBezTo>
                    <a:pt x="2760" y="2480"/>
                    <a:pt x="2445" y="2394"/>
                    <a:pt x="2144" y="2280"/>
                  </a:cubicBezTo>
                  <a:cubicBezTo>
                    <a:pt x="2187" y="2179"/>
                    <a:pt x="2258" y="2108"/>
                    <a:pt x="2201" y="1993"/>
                  </a:cubicBezTo>
                  <a:cubicBezTo>
                    <a:pt x="2158" y="1907"/>
                    <a:pt x="2086" y="1850"/>
                    <a:pt x="1986" y="1821"/>
                  </a:cubicBezTo>
                  <a:cubicBezTo>
                    <a:pt x="1942" y="1807"/>
                    <a:pt x="1898" y="1800"/>
                    <a:pt x="1854" y="1800"/>
                  </a:cubicBezTo>
                  <a:cubicBezTo>
                    <a:pt x="1684" y="1800"/>
                    <a:pt x="1524" y="1905"/>
                    <a:pt x="1456" y="2065"/>
                  </a:cubicBezTo>
                  <a:cubicBezTo>
                    <a:pt x="1384" y="2280"/>
                    <a:pt x="1499" y="2495"/>
                    <a:pt x="1685" y="2581"/>
                  </a:cubicBezTo>
                  <a:cubicBezTo>
                    <a:pt x="1715" y="2592"/>
                    <a:pt x="1744" y="2598"/>
                    <a:pt x="1772" y="2598"/>
                  </a:cubicBezTo>
                  <a:cubicBezTo>
                    <a:pt x="1916" y="2598"/>
                    <a:pt x="2029" y="2457"/>
                    <a:pt x="2101" y="2337"/>
                  </a:cubicBezTo>
                  <a:cubicBezTo>
                    <a:pt x="2373" y="2495"/>
                    <a:pt x="2688" y="2581"/>
                    <a:pt x="2989" y="2595"/>
                  </a:cubicBezTo>
                  <a:cubicBezTo>
                    <a:pt x="2832" y="2710"/>
                    <a:pt x="2674" y="2810"/>
                    <a:pt x="2502" y="2896"/>
                  </a:cubicBezTo>
                  <a:cubicBezTo>
                    <a:pt x="2316" y="2996"/>
                    <a:pt x="2129" y="3068"/>
                    <a:pt x="1929" y="3140"/>
                  </a:cubicBezTo>
                  <a:cubicBezTo>
                    <a:pt x="1570" y="3068"/>
                    <a:pt x="1226" y="2939"/>
                    <a:pt x="897" y="2767"/>
                  </a:cubicBezTo>
                  <a:cubicBezTo>
                    <a:pt x="897" y="2767"/>
                    <a:pt x="911" y="2753"/>
                    <a:pt x="911" y="2753"/>
                  </a:cubicBezTo>
                  <a:cubicBezTo>
                    <a:pt x="911" y="2753"/>
                    <a:pt x="911" y="2738"/>
                    <a:pt x="897" y="2738"/>
                  </a:cubicBezTo>
                  <a:cubicBezTo>
                    <a:pt x="1010" y="2511"/>
                    <a:pt x="797" y="2389"/>
                    <a:pt x="589" y="2389"/>
                  </a:cubicBezTo>
                  <a:cubicBezTo>
                    <a:pt x="429" y="2389"/>
                    <a:pt x="272" y="2460"/>
                    <a:pt x="266" y="2609"/>
                  </a:cubicBezTo>
                  <a:cubicBezTo>
                    <a:pt x="266" y="2767"/>
                    <a:pt x="438" y="2882"/>
                    <a:pt x="567" y="2925"/>
                  </a:cubicBezTo>
                  <a:cubicBezTo>
                    <a:pt x="608" y="2937"/>
                    <a:pt x="645" y="2943"/>
                    <a:pt x="679" y="2943"/>
                  </a:cubicBezTo>
                  <a:cubicBezTo>
                    <a:pt x="765" y="2943"/>
                    <a:pt x="831" y="2902"/>
                    <a:pt x="882" y="2810"/>
                  </a:cubicBezTo>
                  <a:cubicBezTo>
                    <a:pt x="1126" y="2996"/>
                    <a:pt x="1398" y="3125"/>
                    <a:pt x="1699" y="3197"/>
                  </a:cubicBezTo>
                  <a:cubicBezTo>
                    <a:pt x="1384" y="3254"/>
                    <a:pt x="1069" y="3283"/>
                    <a:pt x="753" y="3297"/>
                  </a:cubicBezTo>
                  <a:cubicBezTo>
                    <a:pt x="753" y="3283"/>
                    <a:pt x="753" y="3269"/>
                    <a:pt x="753" y="3254"/>
                  </a:cubicBezTo>
                  <a:cubicBezTo>
                    <a:pt x="753" y="3240"/>
                    <a:pt x="753" y="3240"/>
                    <a:pt x="739" y="3240"/>
                  </a:cubicBezTo>
                  <a:cubicBezTo>
                    <a:pt x="751" y="3078"/>
                    <a:pt x="610" y="3006"/>
                    <a:pt x="455" y="3006"/>
                  </a:cubicBezTo>
                  <a:cubicBezTo>
                    <a:pt x="240" y="3006"/>
                    <a:pt x="0" y="3144"/>
                    <a:pt x="108" y="3369"/>
                  </a:cubicBezTo>
                  <a:cubicBezTo>
                    <a:pt x="194" y="3512"/>
                    <a:pt x="338" y="3584"/>
                    <a:pt x="495" y="3584"/>
                  </a:cubicBezTo>
                  <a:cubicBezTo>
                    <a:pt x="504" y="3585"/>
                    <a:pt x="512" y="3585"/>
                    <a:pt x="520" y="3585"/>
                  </a:cubicBezTo>
                  <a:cubicBezTo>
                    <a:pt x="653" y="3585"/>
                    <a:pt x="767" y="3476"/>
                    <a:pt x="753" y="3340"/>
                  </a:cubicBezTo>
                  <a:lnTo>
                    <a:pt x="753" y="3340"/>
                  </a:lnTo>
                  <a:cubicBezTo>
                    <a:pt x="841" y="3346"/>
                    <a:pt x="928" y="3349"/>
                    <a:pt x="1015" y="3349"/>
                  </a:cubicBezTo>
                  <a:cubicBezTo>
                    <a:pt x="1371" y="3349"/>
                    <a:pt x="1724" y="3301"/>
                    <a:pt x="2058" y="3197"/>
                  </a:cubicBezTo>
                  <a:lnTo>
                    <a:pt x="2058" y="3197"/>
                  </a:lnTo>
                  <a:cubicBezTo>
                    <a:pt x="1828" y="3369"/>
                    <a:pt x="1570" y="3541"/>
                    <a:pt x="1298" y="3670"/>
                  </a:cubicBezTo>
                  <a:cubicBezTo>
                    <a:pt x="1269" y="3613"/>
                    <a:pt x="1226" y="3570"/>
                    <a:pt x="1169" y="3555"/>
                  </a:cubicBezTo>
                  <a:cubicBezTo>
                    <a:pt x="1147" y="3548"/>
                    <a:pt x="1124" y="3544"/>
                    <a:pt x="1100" y="3544"/>
                  </a:cubicBezTo>
                  <a:cubicBezTo>
                    <a:pt x="1033" y="3544"/>
                    <a:pt x="964" y="3574"/>
                    <a:pt x="911" y="3627"/>
                  </a:cubicBezTo>
                  <a:cubicBezTo>
                    <a:pt x="796" y="3727"/>
                    <a:pt x="710" y="3942"/>
                    <a:pt x="868" y="4057"/>
                  </a:cubicBezTo>
                  <a:cubicBezTo>
                    <a:pt x="940" y="4100"/>
                    <a:pt x="1015" y="4122"/>
                    <a:pt x="1088" y="4122"/>
                  </a:cubicBezTo>
                  <a:cubicBezTo>
                    <a:pt x="1162" y="4122"/>
                    <a:pt x="1234" y="4100"/>
                    <a:pt x="1298" y="4057"/>
                  </a:cubicBezTo>
                  <a:cubicBezTo>
                    <a:pt x="1370" y="4014"/>
                    <a:pt x="1413" y="3957"/>
                    <a:pt x="1413" y="3885"/>
                  </a:cubicBezTo>
                  <a:cubicBezTo>
                    <a:pt x="1413" y="3828"/>
                    <a:pt x="1384" y="3756"/>
                    <a:pt x="1341" y="3713"/>
                  </a:cubicBezTo>
                  <a:cubicBezTo>
                    <a:pt x="1714" y="3570"/>
                    <a:pt x="2058" y="3355"/>
                    <a:pt x="2359" y="3097"/>
                  </a:cubicBezTo>
                  <a:cubicBezTo>
                    <a:pt x="2373" y="3097"/>
                    <a:pt x="2373" y="3082"/>
                    <a:pt x="2387" y="3068"/>
                  </a:cubicBezTo>
                  <a:cubicBezTo>
                    <a:pt x="2430" y="3039"/>
                    <a:pt x="2488" y="3011"/>
                    <a:pt x="2545" y="2982"/>
                  </a:cubicBezTo>
                  <a:cubicBezTo>
                    <a:pt x="3161" y="2624"/>
                    <a:pt x="3720" y="2165"/>
                    <a:pt x="4179" y="1621"/>
                  </a:cubicBezTo>
                  <a:cubicBezTo>
                    <a:pt x="4480" y="1277"/>
                    <a:pt x="4724" y="890"/>
                    <a:pt x="4939" y="474"/>
                  </a:cubicBezTo>
                  <a:cubicBezTo>
                    <a:pt x="4967" y="316"/>
                    <a:pt x="4996" y="159"/>
                    <a:pt x="50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2"/>
            <p:cNvSpPr/>
            <p:nvPr/>
          </p:nvSpPr>
          <p:spPr>
            <a:xfrm>
              <a:off x="6064243" y="-19"/>
              <a:ext cx="75829" cy="172599"/>
            </a:xfrm>
            <a:custGeom>
              <a:avLst/>
              <a:gdLst/>
              <a:ahLst/>
              <a:cxnLst/>
              <a:rect l="l" t="t" r="r" b="b"/>
              <a:pathLst>
                <a:path w="2350" h="5349" extrusionOk="0">
                  <a:moveTo>
                    <a:pt x="1462" y="2550"/>
                  </a:moveTo>
                  <a:cubicBezTo>
                    <a:pt x="1505" y="2550"/>
                    <a:pt x="1552" y="2564"/>
                    <a:pt x="1606" y="2595"/>
                  </a:cubicBezTo>
                  <a:cubicBezTo>
                    <a:pt x="1793" y="2710"/>
                    <a:pt x="1850" y="2953"/>
                    <a:pt x="1707" y="3140"/>
                  </a:cubicBezTo>
                  <a:cubicBezTo>
                    <a:pt x="1647" y="3215"/>
                    <a:pt x="1540" y="3258"/>
                    <a:pt x="1435" y="3258"/>
                  </a:cubicBezTo>
                  <a:cubicBezTo>
                    <a:pt x="1339" y="3258"/>
                    <a:pt x="1245" y="3222"/>
                    <a:pt x="1191" y="3140"/>
                  </a:cubicBezTo>
                  <a:cubicBezTo>
                    <a:pt x="1148" y="3011"/>
                    <a:pt x="1148" y="2882"/>
                    <a:pt x="1176" y="2753"/>
                  </a:cubicBezTo>
                  <a:lnTo>
                    <a:pt x="1205" y="2681"/>
                  </a:lnTo>
                  <a:cubicBezTo>
                    <a:pt x="1293" y="2612"/>
                    <a:pt x="1368" y="2550"/>
                    <a:pt x="1462" y="2550"/>
                  </a:cubicBezTo>
                  <a:close/>
                  <a:moveTo>
                    <a:pt x="1721" y="4119"/>
                  </a:moveTo>
                  <a:cubicBezTo>
                    <a:pt x="1743" y="4119"/>
                    <a:pt x="1767" y="4126"/>
                    <a:pt x="1793" y="4143"/>
                  </a:cubicBezTo>
                  <a:cubicBezTo>
                    <a:pt x="1850" y="4186"/>
                    <a:pt x="1907" y="4229"/>
                    <a:pt x="1950" y="4286"/>
                  </a:cubicBezTo>
                  <a:cubicBezTo>
                    <a:pt x="2050" y="4387"/>
                    <a:pt x="2136" y="4587"/>
                    <a:pt x="1950" y="4630"/>
                  </a:cubicBezTo>
                  <a:cubicBezTo>
                    <a:pt x="1931" y="4633"/>
                    <a:pt x="1912" y="4634"/>
                    <a:pt x="1893" y="4634"/>
                  </a:cubicBezTo>
                  <a:cubicBezTo>
                    <a:pt x="1798" y="4634"/>
                    <a:pt x="1707" y="4604"/>
                    <a:pt x="1635" y="4544"/>
                  </a:cubicBezTo>
                  <a:cubicBezTo>
                    <a:pt x="1592" y="4530"/>
                    <a:pt x="1549" y="4487"/>
                    <a:pt x="1520" y="4430"/>
                  </a:cubicBezTo>
                  <a:cubicBezTo>
                    <a:pt x="1477" y="4372"/>
                    <a:pt x="1520" y="4315"/>
                    <a:pt x="1549" y="4243"/>
                  </a:cubicBezTo>
                  <a:lnTo>
                    <a:pt x="1578" y="4200"/>
                  </a:lnTo>
                  <a:cubicBezTo>
                    <a:pt x="1618" y="4160"/>
                    <a:pt x="1666" y="4119"/>
                    <a:pt x="1721" y="4119"/>
                  </a:cubicBezTo>
                  <a:close/>
                  <a:moveTo>
                    <a:pt x="311" y="4429"/>
                  </a:moveTo>
                  <a:cubicBezTo>
                    <a:pt x="317" y="4429"/>
                    <a:pt x="324" y="4429"/>
                    <a:pt x="331" y="4430"/>
                  </a:cubicBezTo>
                  <a:lnTo>
                    <a:pt x="402" y="4473"/>
                  </a:lnTo>
                  <a:cubicBezTo>
                    <a:pt x="417" y="4473"/>
                    <a:pt x="445" y="4487"/>
                    <a:pt x="460" y="4501"/>
                  </a:cubicBezTo>
                  <a:cubicBezTo>
                    <a:pt x="517" y="4544"/>
                    <a:pt x="560" y="4616"/>
                    <a:pt x="560" y="4702"/>
                  </a:cubicBezTo>
                  <a:cubicBezTo>
                    <a:pt x="560" y="4813"/>
                    <a:pt x="485" y="4957"/>
                    <a:pt x="363" y="4957"/>
                  </a:cubicBezTo>
                  <a:cubicBezTo>
                    <a:pt x="344" y="4957"/>
                    <a:pt x="323" y="4953"/>
                    <a:pt x="302" y="4946"/>
                  </a:cubicBezTo>
                  <a:cubicBezTo>
                    <a:pt x="202" y="4903"/>
                    <a:pt x="130" y="4802"/>
                    <a:pt x="116" y="4702"/>
                  </a:cubicBezTo>
                  <a:cubicBezTo>
                    <a:pt x="75" y="4565"/>
                    <a:pt x="177" y="4429"/>
                    <a:pt x="311" y="4429"/>
                  </a:cubicBezTo>
                  <a:close/>
                  <a:moveTo>
                    <a:pt x="1275" y="4685"/>
                  </a:moveTo>
                  <a:cubicBezTo>
                    <a:pt x="1395" y="4685"/>
                    <a:pt x="1484" y="4777"/>
                    <a:pt x="1549" y="4917"/>
                  </a:cubicBezTo>
                  <a:cubicBezTo>
                    <a:pt x="1632" y="5055"/>
                    <a:pt x="1581" y="5247"/>
                    <a:pt x="1410" y="5247"/>
                  </a:cubicBezTo>
                  <a:cubicBezTo>
                    <a:pt x="1404" y="5247"/>
                    <a:pt x="1398" y="5247"/>
                    <a:pt x="1391" y="5247"/>
                  </a:cubicBezTo>
                  <a:cubicBezTo>
                    <a:pt x="1262" y="5232"/>
                    <a:pt x="1162" y="5161"/>
                    <a:pt x="1090" y="5075"/>
                  </a:cubicBezTo>
                  <a:cubicBezTo>
                    <a:pt x="1004" y="4974"/>
                    <a:pt x="1004" y="4831"/>
                    <a:pt x="1105" y="4731"/>
                  </a:cubicBezTo>
                  <a:lnTo>
                    <a:pt x="1148" y="4716"/>
                  </a:lnTo>
                  <a:cubicBezTo>
                    <a:pt x="1194" y="4695"/>
                    <a:pt x="1236" y="4685"/>
                    <a:pt x="1275" y="4685"/>
                  </a:cubicBezTo>
                  <a:close/>
                  <a:moveTo>
                    <a:pt x="546" y="1"/>
                  </a:moveTo>
                  <a:cubicBezTo>
                    <a:pt x="517" y="87"/>
                    <a:pt x="488" y="173"/>
                    <a:pt x="474" y="259"/>
                  </a:cubicBezTo>
                  <a:cubicBezTo>
                    <a:pt x="460" y="316"/>
                    <a:pt x="445" y="374"/>
                    <a:pt x="431" y="417"/>
                  </a:cubicBezTo>
                  <a:cubicBezTo>
                    <a:pt x="474" y="288"/>
                    <a:pt x="517" y="159"/>
                    <a:pt x="546" y="30"/>
                  </a:cubicBezTo>
                  <a:lnTo>
                    <a:pt x="574" y="216"/>
                  </a:lnTo>
                  <a:cubicBezTo>
                    <a:pt x="517" y="460"/>
                    <a:pt x="431" y="689"/>
                    <a:pt x="331" y="904"/>
                  </a:cubicBezTo>
                  <a:cubicBezTo>
                    <a:pt x="216" y="1506"/>
                    <a:pt x="173" y="2122"/>
                    <a:pt x="230" y="2738"/>
                  </a:cubicBezTo>
                  <a:cubicBezTo>
                    <a:pt x="230" y="2810"/>
                    <a:pt x="245" y="2882"/>
                    <a:pt x="259" y="2953"/>
                  </a:cubicBezTo>
                  <a:cubicBezTo>
                    <a:pt x="245" y="2953"/>
                    <a:pt x="230" y="2968"/>
                    <a:pt x="230" y="2996"/>
                  </a:cubicBezTo>
                  <a:cubicBezTo>
                    <a:pt x="187" y="3455"/>
                    <a:pt x="216" y="3928"/>
                    <a:pt x="316" y="4372"/>
                  </a:cubicBezTo>
                  <a:cubicBezTo>
                    <a:pt x="304" y="4370"/>
                    <a:pt x="290" y="4369"/>
                    <a:pt x="277" y="4369"/>
                  </a:cubicBezTo>
                  <a:cubicBezTo>
                    <a:pt x="215" y="4369"/>
                    <a:pt x="148" y="4394"/>
                    <a:pt x="101" y="4430"/>
                  </a:cubicBezTo>
                  <a:cubicBezTo>
                    <a:pt x="44" y="4473"/>
                    <a:pt x="1" y="4559"/>
                    <a:pt x="15" y="4645"/>
                  </a:cubicBezTo>
                  <a:cubicBezTo>
                    <a:pt x="15" y="4831"/>
                    <a:pt x="130" y="4989"/>
                    <a:pt x="302" y="5060"/>
                  </a:cubicBezTo>
                  <a:cubicBezTo>
                    <a:pt x="331" y="5070"/>
                    <a:pt x="359" y="5074"/>
                    <a:pt x="385" y="5074"/>
                  </a:cubicBezTo>
                  <a:cubicBezTo>
                    <a:pt x="554" y="5074"/>
                    <a:pt x="664" y="4892"/>
                    <a:pt x="689" y="4731"/>
                  </a:cubicBezTo>
                  <a:cubicBezTo>
                    <a:pt x="703" y="4616"/>
                    <a:pt x="675" y="4516"/>
                    <a:pt x="589" y="4444"/>
                  </a:cubicBezTo>
                  <a:cubicBezTo>
                    <a:pt x="541" y="4409"/>
                    <a:pt x="485" y="4383"/>
                    <a:pt x="426" y="4383"/>
                  </a:cubicBezTo>
                  <a:cubicBezTo>
                    <a:pt x="413" y="4383"/>
                    <a:pt x="401" y="4384"/>
                    <a:pt x="388" y="4387"/>
                  </a:cubicBezTo>
                  <a:cubicBezTo>
                    <a:pt x="345" y="4043"/>
                    <a:pt x="331" y="3684"/>
                    <a:pt x="345" y="3340"/>
                  </a:cubicBezTo>
                  <a:lnTo>
                    <a:pt x="345" y="3340"/>
                  </a:lnTo>
                  <a:cubicBezTo>
                    <a:pt x="503" y="3842"/>
                    <a:pt x="746" y="4286"/>
                    <a:pt x="1076" y="4688"/>
                  </a:cubicBezTo>
                  <a:cubicBezTo>
                    <a:pt x="933" y="4788"/>
                    <a:pt x="904" y="4974"/>
                    <a:pt x="1004" y="5103"/>
                  </a:cubicBezTo>
                  <a:cubicBezTo>
                    <a:pt x="1098" y="5251"/>
                    <a:pt x="1255" y="5348"/>
                    <a:pt x="1428" y="5348"/>
                  </a:cubicBezTo>
                  <a:cubicBezTo>
                    <a:pt x="1439" y="5348"/>
                    <a:pt x="1451" y="5348"/>
                    <a:pt x="1463" y="5347"/>
                  </a:cubicBezTo>
                  <a:cubicBezTo>
                    <a:pt x="1898" y="5272"/>
                    <a:pt x="1632" y="4593"/>
                    <a:pt x="1310" y="4593"/>
                  </a:cubicBezTo>
                  <a:cubicBezTo>
                    <a:pt x="1261" y="4593"/>
                    <a:pt x="1211" y="4609"/>
                    <a:pt x="1162" y="4645"/>
                  </a:cubicBezTo>
                  <a:cubicBezTo>
                    <a:pt x="1162" y="4645"/>
                    <a:pt x="1162" y="4638"/>
                    <a:pt x="1158" y="4638"/>
                  </a:cubicBezTo>
                  <a:cubicBezTo>
                    <a:pt x="1155" y="4638"/>
                    <a:pt x="1152" y="4640"/>
                    <a:pt x="1148" y="4645"/>
                  </a:cubicBezTo>
                  <a:cubicBezTo>
                    <a:pt x="1133" y="4645"/>
                    <a:pt x="1119" y="4659"/>
                    <a:pt x="1119" y="4659"/>
                  </a:cubicBezTo>
                  <a:cubicBezTo>
                    <a:pt x="904" y="4358"/>
                    <a:pt x="732" y="4028"/>
                    <a:pt x="589" y="3699"/>
                  </a:cubicBezTo>
                  <a:lnTo>
                    <a:pt x="589" y="3699"/>
                  </a:lnTo>
                  <a:cubicBezTo>
                    <a:pt x="847" y="3928"/>
                    <a:pt x="1162" y="4114"/>
                    <a:pt x="1492" y="4229"/>
                  </a:cubicBezTo>
                  <a:cubicBezTo>
                    <a:pt x="1406" y="4372"/>
                    <a:pt x="1449" y="4487"/>
                    <a:pt x="1592" y="4616"/>
                  </a:cubicBezTo>
                  <a:cubicBezTo>
                    <a:pt x="1683" y="4689"/>
                    <a:pt x="1791" y="4727"/>
                    <a:pt x="1901" y="4727"/>
                  </a:cubicBezTo>
                  <a:cubicBezTo>
                    <a:pt x="1965" y="4727"/>
                    <a:pt x="2030" y="4714"/>
                    <a:pt x="2093" y="4688"/>
                  </a:cubicBezTo>
                  <a:cubicBezTo>
                    <a:pt x="2349" y="4499"/>
                    <a:pt x="2036" y="4017"/>
                    <a:pt x="1762" y="4017"/>
                  </a:cubicBezTo>
                  <a:cubicBezTo>
                    <a:pt x="1683" y="4017"/>
                    <a:pt x="1607" y="4058"/>
                    <a:pt x="1549" y="4157"/>
                  </a:cubicBezTo>
                  <a:cubicBezTo>
                    <a:pt x="1549" y="4157"/>
                    <a:pt x="1535" y="4157"/>
                    <a:pt x="1535" y="4172"/>
                  </a:cubicBezTo>
                  <a:lnTo>
                    <a:pt x="1520" y="4172"/>
                  </a:lnTo>
                  <a:cubicBezTo>
                    <a:pt x="1133" y="3985"/>
                    <a:pt x="789" y="3727"/>
                    <a:pt x="488" y="3426"/>
                  </a:cubicBezTo>
                  <a:cubicBezTo>
                    <a:pt x="417" y="3197"/>
                    <a:pt x="359" y="2953"/>
                    <a:pt x="331" y="2724"/>
                  </a:cubicBezTo>
                  <a:cubicBezTo>
                    <a:pt x="302" y="2495"/>
                    <a:pt x="302" y="2280"/>
                    <a:pt x="302" y="2051"/>
                  </a:cubicBezTo>
                  <a:lnTo>
                    <a:pt x="302" y="2051"/>
                  </a:lnTo>
                  <a:cubicBezTo>
                    <a:pt x="531" y="2337"/>
                    <a:pt x="818" y="2566"/>
                    <a:pt x="1133" y="2738"/>
                  </a:cubicBezTo>
                  <a:cubicBezTo>
                    <a:pt x="1076" y="2910"/>
                    <a:pt x="990" y="3168"/>
                    <a:pt x="1176" y="3297"/>
                  </a:cubicBezTo>
                  <a:cubicBezTo>
                    <a:pt x="1258" y="3347"/>
                    <a:pt x="1350" y="3371"/>
                    <a:pt x="1442" y="3371"/>
                  </a:cubicBezTo>
                  <a:cubicBezTo>
                    <a:pt x="1591" y="3371"/>
                    <a:pt x="1738" y="3307"/>
                    <a:pt x="1835" y="3183"/>
                  </a:cubicBezTo>
                  <a:cubicBezTo>
                    <a:pt x="1979" y="2953"/>
                    <a:pt x="1921" y="2667"/>
                    <a:pt x="1707" y="2509"/>
                  </a:cubicBezTo>
                  <a:cubicBezTo>
                    <a:pt x="1644" y="2447"/>
                    <a:pt x="1549" y="2406"/>
                    <a:pt x="1450" y="2406"/>
                  </a:cubicBezTo>
                  <a:cubicBezTo>
                    <a:pt x="1435" y="2406"/>
                    <a:pt x="1420" y="2407"/>
                    <a:pt x="1406" y="2409"/>
                  </a:cubicBezTo>
                  <a:cubicBezTo>
                    <a:pt x="1277" y="2437"/>
                    <a:pt x="1234" y="2552"/>
                    <a:pt x="1176" y="2652"/>
                  </a:cubicBezTo>
                  <a:cubicBezTo>
                    <a:pt x="861" y="2452"/>
                    <a:pt x="560" y="2194"/>
                    <a:pt x="302" y="1907"/>
                  </a:cubicBezTo>
                  <a:cubicBezTo>
                    <a:pt x="345" y="1320"/>
                    <a:pt x="460" y="732"/>
                    <a:pt x="617" y="159"/>
                  </a:cubicBezTo>
                  <a:cubicBezTo>
                    <a:pt x="632" y="101"/>
                    <a:pt x="660" y="58"/>
                    <a:pt x="6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22"/>
            <p:cNvSpPr/>
            <p:nvPr/>
          </p:nvSpPr>
          <p:spPr>
            <a:xfrm>
              <a:off x="6074891" y="917"/>
              <a:ext cx="7906" cy="28234"/>
            </a:xfrm>
            <a:custGeom>
              <a:avLst/>
              <a:gdLst/>
              <a:ahLst/>
              <a:cxnLst/>
              <a:rect l="l" t="t" r="r" b="b"/>
              <a:pathLst>
                <a:path w="245" h="875" extrusionOk="0">
                  <a:moveTo>
                    <a:pt x="216" y="1"/>
                  </a:moveTo>
                  <a:cubicBezTo>
                    <a:pt x="187" y="130"/>
                    <a:pt x="144" y="259"/>
                    <a:pt x="101" y="388"/>
                  </a:cubicBezTo>
                  <a:cubicBezTo>
                    <a:pt x="58" y="560"/>
                    <a:pt x="29" y="717"/>
                    <a:pt x="1" y="875"/>
                  </a:cubicBezTo>
                  <a:cubicBezTo>
                    <a:pt x="101" y="660"/>
                    <a:pt x="187" y="431"/>
                    <a:pt x="244" y="187"/>
                  </a:cubicBezTo>
                  <a:lnTo>
                    <a:pt x="2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07" name="Google Shape;1407;p22"/>
            <p:cNvGrpSpPr/>
            <p:nvPr/>
          </p:nvGrpSpPr>
          <p:grpSpPr>
            <a:xfrm>
              <a:off x="6491109" y="-19"/>
              <a:ext cx="579815" cy="497274"/>
              <a:chOff x="6491109" y="-19"/>
              <a:chExt cx="579815" cy="497274"/>
            </a:xfrm>
          </p:grpSpPr>
          <p:sp>
            <p:nvSpPr>
              <p:cNvPr id="1408" name="Google Shape;1408;p22"/>
              <p:cNvSpPr/>
              <p:nvPr/>
            </p:nvSpPr>
            <p:spPr>
              <a:xfrm>
                <a:off x="6491109" y="91104"/>
                <a:ext cx="419510" cy="406151"/>
              </a:xfrm>
              <a:custGeom>
                <a:avLst/>
                <a:gdLst/>
                <a:ahLst/>
                <a:cxnLst/>
                <a:rect l="l" t="t" r="r" b="b"/>
                <a:pathLst>
                  <a:path w="13001" h="12587" extrusionOk="0">
                    <a:moveTo>
                      <a:pt x="13001" y="0"/>
                    </a:moveTo>
                    <a:lnTo>
                      <a:pt x="13001" y="0"/>
                    </a:lnTo>
                    <a:cubicBezTo>
                      <a:pt x="12069" y="473"/>
                      <a:pt x="11238" y="1161"/>
                      <a:pt x="10406" y="1763"/>
                    </a:cubicBezTo>
                    <a:cubicBezTo>
                      <a:pt x="9561" y="2380"/>
                      <a:pt x="8687" y="2967"/>
                      <a:pt x="7841" y="3569"/>
                    </a:cubicBezTo>
                    <a:cubicBezTo>
                      <a:pt x="7334" y="3053"/>
                      <a:pt x="6570" y="2912"/>
                      <a:pt x="5817" y="2912"/>
                    </a:cubicBezTo>
                    <a:cubicBezTo>
                      <a:pt x="5420" y="2912"/>
                      <a:pt x="5025" y="2951"/>
                      <a:pt x="4673" y="2996"/>
                    </a:cubicBezTo>
                    <a:cubicBezTo>
                      <a:pt x="4630" y="2810"/>
                      <a:pt x="4516" y="2652"/>
                      <a:pt x="4344" y="2552"/>
                    </a:cubicBezTo>
                    <a:cubicBezTo>
                      <a:pt x="4228" y="2486"/>
                      <a:pt x="4101" y="2454"/>
                      <a:pt x="3976" y="2454"/>
                    </a:cubicBezTo>
                    <a:cubicBezTo>
                      <a:pt x="3745" y="2454"/>
                      <a:pt x="3518" y="2562"/>
                      <a:pt x="3369" y="2767"/>
                    </a:cubicBezTo>
                    <a:cubicBezTo>
                      <a:pt x="3125" y="3154"/>
                      <a:pt x="3283" y="3655"/>
                      <a:pt x="3684" y="3842"/>
                    </a:cubicBezTo>
                    <a:cubicBezTo>
                      <a:pt x="3769" y="3882"/>
                      <a:pt x="3857" y="3901"/>
                      <a:pt x="3943" y="3901"/>
                    </a:cubicBezTo>
                    <a:cubicBezTo>
                      <a:pt x="4250" y="3901"/>
                      <a:pt x="4530" y="3661"/>
                      <a:pt x="4530" y="3326"/>
                    </a:cubicBezTo>
                    <a:lnTo>
                      <a:pt x="4544" y="3326"/>
                    </a:lnTo>
                    <a:cubicBezTo>
                      <a:pt x="4616" y="3268"/>
                      <a:pt x="4659" y="3211"/>
                      <a:pt x="4673" y="3125"/>
                    </a:cubicBezTo>
                    <a:cubicBezTo>
                      <a:pt x="4867" y="3117"/>
                      <a:pt x="5056" y="3113"/>
                      <a:pt x="5241" y="3113"/>
                    </a:cubicBezTo>
                    <a:cubicBezTo>
                      <a:pt x="6110" y="3113"/>
                      <a:pt x="6894" y="3221"/>
                      <a:pt x="7698" y="3670"/>
                    </a:cubicBezTo>
                    <a:cubicBezTo>
                      <a:pt x="7489" y="3644"/>
                      <a:pt x="7282" y="3632"/>
                      <a:pt x="7078" y="3632"/>
                    </a:cubicBezTo>
                    <a:cubicBezTo>
                      <a:pt x="4987" y="3632"/>
                      <a:pt x="3086" y="4894"/>
                      <a:pt x="1363" y="5977"/>
                    </a:cubicBezTo>
                    <a:cubicBezTo>
                      <a:pt x="1264" y="5681"/>
                      <a:pt x="1098" y="5469"/>
                      <a:pt x="833" y="5469"/>
                    </a:cubicBezTo>
                    <a:cubicBezTo>
                      <a:pt x="752" y="5469"/>
                      <a:pt x="661" y="5489"/>
                      <a:pt x="560" y="5533"/>
                    </a:cubicBezTo>
                    <a:cubicBezTo>
                      <a:pt x="144" y="5719"/>
                      <a:pt x="1" y="6221"/>
                      <a:pt x="230" y="6608"/>
                    </a:cubicBezTo>
                    <a:cubicBezTo>
                      <a:pt x="396" y="6876"/>
                      <a:pt x="699" y="7030"/>
                      <a:pt x="1016" y="7030"/>
                    </a:cubicBezTo>
                    <a:cubicBezTo>
                      <a:pt x="1055" y="7030"/>
                      <a:pt x="1094" y="7028"/>
                      <a:pt x="1133" y="7023"/>
                    </a:cubicBezTo>
                    <a:cubicBezTo>
                      <a:pt x="1277" y="6995"/>
                      <a:pt x="1406" y="6894"/>
                      <a:pt x="1463" y="6765"/>
                    </a:cubicBezTo>
                    <a:cubicBezTo>
                      <a:pt x="1592" y="6507"/>
                      <a:pt x="1492" y="6278"/>
                      <a:pt x="1391" y="6034"/>
                    </a:cubicBezTo>
                    <a:cubicBezTo>
                      <a:pt x="1391" y="6020"/>
                      <a:pt x="1377" y="6020"/>
                      <a:pt x="1363" y="6020"/>
                    </a:cubicBezTo>
                    <a:cubicBezTo>
                      <a:pt x="3184" y="4925"/>
                      <a:pt x="5071" y="3777"/>
                      <a:pt x="7236" y="3777"/>
                    </a:cubicBezTo>
                    <a:cubicBezTo>
                      <a:pt x="7336" y="3777"/>
                      <a:pt x="7438" y="3779"/>
                      <a:pt x="7540" y="3784"/>
                    </a:cubicBezTo>
                    <a:cubicBezTo>
                      <a:pt x="5705" y="5103"/>
                      <a:pt x="4000" y="6622"/>
                      <a:pt x="2337" y="8141"/>
                    </a:cubicBezTo>
                    <a:cubicBezTo>
                      <a:pt x="2280" y="8055"/>
                      <a:pt x="2194" y="7998"/>
                      <a:pt x="2094" y="7941"/>
                    </a:cubicBezTo>
                    <a:cubicBezTo>
                      <a:pt x="2022" y="7911"/>
                      <a:pt x="1951" y="7897"/>
                      <a:pt x="1883" y="7897"/>
                    </a:cubicBezTo>
                    <a:cubicBezTo>
                      <a:pt x="1357" y="7897"/>
                      <a:pt x="949" y="8686"/>
                      <a:pt x="1291" y="9016"/>
                    </a:cubicBezTo>
                    <a:cubicBezTo>
                      <a:pt x="1291" y="9044"/>
                      <a:pt x="1305" y="9073"/>
                      <a:pt x="1334" y="9073"/>
                    </a:cubicBezTo>
                    <a:lnTo>
                      <a:pt x="1348" y="9073"/>
                    </a:lnTo>
                    <a:cubicBezTo>
                      <a:pt x="1420" y="9116"/>
                      <a:pt x="1506" y="9145"/>
                      <a:pt x="1592" y="9159"/>
                    </a:cubicBezTo>
                    <a:cubicBezTo>
                      <a:pt x="1621" y="9159"/>
                      <a:pt x="1635" y="9145"/>
                      <a:pt x="1635" y="9116"/>
                    </a:cubicBezTo>
                    <a:cubicBezTo>
                      <a:pt x="1703" y="9122"/>
                      <a:pt x="1772" y="9126"/>
                      <a:pt x="1840" y="9126"/>
                    </a:cubicBezTo>
                    <a:cubicBezTo>
                      <a:pt x="2085" y="9126"/>
                      <a:pt x="2317" y="9071"/>
                      <a:pt x="2452" y="8858"/>
                    </a:cubicBezTo>
                    <a:cubicBezTo>
                      <a:pt x="2566" y="8629"/>
                      <a:pt x="2524" y="8356"/>
                      <a:pt x="2366" y="8170"/>
                    </a:cubicBezTo>
                    <a:cubicBezTo>
                      <a:pt x="3813" y="7109"/>
                      <a:pt x="5175" y="5934"/>
                      <a:pt x="6608" y="4845"/>
                    </a:cubicBezTo>
                    <a:lnTo>
                      <a:pt x="6608" y="4845"/>
                    </a:lnTo>
                    <a:cubicBezTo>
                      <a:pt x="6021" y="5891"/>
                      <a:pt x="5462" y="6952"/>
                      <a:pt x="4774" y="7941"/>
                    </a:cubicBezTo>
                    <a:cubicBezTo>
                      <a:pt x="3971" y="9102"/>
                      <a:pt x="3054" y="10205"/>
                      <a:pt x="2165" y="11309"/>
                    </a:cubicBezTo>
                    <a:cubicBezTo>
                      <a:pt x="2122" y="11266"/>
                      <a:pt x="2079" y="11237"/>
                      <a:pt x="2036" y="11209"/>
                    </a:cubicBezTo>
                    <a:cubicBezTo>
                      <a:pt x="2036" y="11209"/>
                      <a:pt x="2051" y="11209"/>
                      <a:pt x="2036" y="11194"/>
                    </a:cubicBezTo>
                    <a:lnTo>
                      <a:pt x="2022" y="11194"/>
                    </a:lnTo>
                    <a:cubicBezTo>
                      <a:pt x="1993" y="11166"/>
                      <a:pt x="1965" y="11151"/>
                      <a:pt x="1936" y="11123"/>
                    </a:cubicBezTo>
                    <a:cubicBezTo>
                      <a:pt x="1922" y="11123"/>
                      <a:pt x="1893" y="11123"/>
                      <a:pt x="1879" y="11137"/>
                    </a:cubicBezTo>
                    <a:cubicBezTo>
                      <a:pt x="1758" y="11090"/>
                      <a:pt x="1628" y="11062"/>
                      <a:pt x="1504" y="11062"/>
                    </a:cubicBezTo>
                    <a:cubicBezTo>
                      <a:pt x="1247" y="11062"/>
                      <a:pt x="1019" y="11185"/>
                      <a:pt x="961" y="11524"/>
                    </a:cubicBezTo>
                    <a:cubicBezTo>
                      <a:pt x="890" y="11968"/>
                      <a:pt x="1133" y="12470"/>
                      <a:pt x="1578" y="12570"/>
                    </a:cubicBezTo>
                    <a:cubicBezTo>
                      <a:pt x="1632" y="12581"/>
                      <a:pt x="1686" y="12586"/>
                      <a:pt x="1739" y="12586"/>
                    </a:cubicBezTo>
                    <a:cubicBezTo>
                      <a:pt x="2036" y="12586"/>
                      <a:pt x="2306" y="12422"/>
                      <a:pt x="2452" y="12154"/>
                    </a:cubicBezTo>
                    <a:cubicBezTo>
                      <a:pt x="2609" y="11825"/>
                      <a:pt x="2423" y="11538"/>
                      <a:pt x="2180" y="11323"/>
                    </a:cubicBezTo>
                    <a:cubicBezTo>
                      <a:pt x="3082" y="10363"/>
                      <a:pt x="3928" y="9360"/>
                      <a:pt x="4716" y="8299"/>
                    </a:cubicBezTo>
                    <a:cubicBezTo>
                      <a:pt x="5562" y="7138"/>
                      <a:pt x="6207" y="5877"/>
                      <a:pt x="6895" y="4616"/>
                    </a:cubicBezTo>
                    <a:cubicBezTo>
                      <a:pt x="7081" y="4472"/>
                      <a:pt x="7268" y="4329"/>
                      <a:pt x="7454" y="4200"/>
                    </a:cubicBezTo>
                    <a:cubicBezTo>
                      <a:pt x="7526" y="4143"/>
                      <a:pt x="7583" y="4100"/>
                      <a:pt x="7655" y="4057"/>
                    </a:cubicBezTo>
                    <a:lnTo>
                      <a:pt x="7655" y="4057"/>
                    </a:lnTo>
                    <a:cubicBezTo>
                      <a:pt x="7024" y="5905"/>
                      <a:pt x="6078" y="7611"/>
                      <a:pt x="5103" y="9302"/>
                    </a:cubicBezTo>
                    <a:cubicBezTo>
                      <a:pt x="4985" y="9236"/>
                      <a:pt x="4852" y="9204"/>
                      <a:pt x="4719" y="9204"/>
                    </a:cubicBezTo>
                    <a:cubicBezTo>
                      <a:pt x="4594" y="9204"/>
                      <a:pt x="4469" y="9232"/>
                      <a:pt x="4358" y="9288"/>
                    </a:cubicBezTo>
                    <a:cubicBezTo>
                      <a:pt x="4100" y="9446"/>
                      <a:pt x="4143" y="9689"/>
                      <a:pt x="4258" y="9919"/>
                    </a:cubicBezTo>
                    <a:cubicBezTo>
                      <a:pt x="4283" y="10278"/>
                      <a:pt x="4575" y="10541"/>
                      <a:pt x="4913" y="10541"/>
                    </a:cubicBezTo>
                    <a:cubicBezTo>
                      <a:pt x="4966" y="10541"/>
                      <a:pt x="5020" y="10534"/>
                      <a:pt x="5075" y="10521"/>
                    </a:cubicBezTo>
                    <a:cubicBezTo>
                      <a:pt x="5447" y="10420"/>
                      <a:pt x="5548" y="9976"/>
                      <a:pt x="5433" y="9661"/>
                    </a:cubicBezTo>
                    <a:cubicBezTo>
                      <a:pt x="5376" y="9517"/>
                      <a:pt x="5275" y="9403"/>
                      <a:pt x="5146" y="9331"/>
                    </a:cubicBezTo>
                    <a:cubicBezTo>
                      <a:pt x="6264" y="7711"/>
                      <a:pt x="7153" y="5948"/>
                      <a:pt x="7798" y="4085"/>
                    </a:cubicBezTo>
                    <a:lnTo>
                      <a:pt x="7798" y="4085"/>
                    </a:lnTo>
                    <a:cubicBezTo>
                      <a:pt x="8070" y="5891"/>
                      <a:pt x="8156" y="7955"/>
                      <a:pt x="7769" y="9747"/>
                    </a:cubicBezTo>
                    <a:cubicBezTo>
                      <a:pt x="7649" y="9676"/>
                      <a:pt x="7521" y="9641"/>
                      <a:pt x="7392" y="9641"/>
                    </a:cubicBezTo>
                    <a:cubicBezTo>
                      <a:pt x="7336" y="9641"/>
                      <a:pt x="7281" y="9648"/>
                      <a:pt x="7225" y="9661"/>
                    </a:cubicBezTo>
                    <a:cubicBezTo>
                      <a:pt x="6981" y="9718"/>
                      <a:pt x="6780" y="9847"/>
                      <a:pt x="6637" y="10033"/>
                    </a:cubicBezTo>
                    <a:cubicBezTo>
                      <a:pt x="6422" y="10420"/>
                      <a:pt x="6709" y="10922"/>
                      <a:pt x="7096" y="11051"/>
                    </a:cubicBezTo>
                    <a:cubicBezTo>
                      <a:pt x="7185" y="11081"/>
                      <a:pt x="7276" y="11095"/>
                      <a:pt x="7365" y="11095"/>
                    </a:cubicBezTo>
                    <a:cubicBezTo>
                      <a:pt x="7703" y="11095"/>
                      <a:pt x="8014" y="10889"/>
                      <a:pt x="8128" y="10549"/>
                    </a:cubicBezTo>
                    <a:cubicBezTo>
                      <a:pt x="8228" y="10291"/>
                      <a:pt x="8099" y="10019"/>
                      <a:pt x="7855" y="9904"/>
                    </a:cubicBezTo>
                    <a:cubicBezTo>
                      <a:pt x="8300" y="8027"/>
                      <a:pt x="8242" y="5819"/>
                      <a:pt x="7870" y="3913"/>
                    </a:cubicBezTo>
                    <a:cubicBezTo>
                      <a:pt x="7870" y="3913"/>
                      <a:pt x="7870" y="3899"/>
                      <a:pt x="7870" y="3899"/>
                    </a:cubicBezTo>
                    <a:cubicBezTo>
                      <a:pt x="9561" y="2695"/>
                      <a:pt x="11352" y="1591"/>
                      <a:pt x="12958" y="287"/>
                    </a:cubicBezTo>
                    <a:lnTo>
                      <a:pt x="130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2"/>
              <p:cNvSpPr/>
              <p:nvPr/>
            </p:nvSpPr>
            <p:spPr>
              <a:xfrm>
                <a:off x="6698299" y="45543"/>
                <a:ext cx="218322" cy="36817"/>
              </a:xfrm>
              <a:custGeom>
                <a:avLst/>
                <a:gdLst/>
                <a:ahLst/>
                <a:cxnLst/>
                <a:rect l="l" t="t" r="r" b="b"/>
                <a:pathLst>
                  <a:path w="6766" h="1141" extrusionOk="0">
                    <a:moveTo>
                      <a:pt x="1989" y="637"/>
                    </a:moveTo>
                    <a:cubicBezTo>
                      <a:pt x="1985" y="637"/>
                      <a:pt x="1982" y="638"/>
                      <a:pt x="1979" y="639"/>
                    </a:cubicBezTo>
                    <a:cubicBezTo>
                      <a:pt x="1982" y="639"/>
                      <a:pt x="1986" y="638"/>
                      <a:pt x="1989" y="637"/>
                    </a:cubicBezTo>
                    <a:close/>
                    <a:moveTo>
                      <a:pt x="5823" y="1"/>
                    </a:moveTo>
                    <a:cubicBezTo>
                      <a:pt x="4843" y="1"/>
                      <a:pt x="3849" y="182"/>
                      <a:pt x="2896" y="323"/>
                    </a:cubicBezTo>
                    <a:cubicBezTo>
                      <a:pt x="2753" y="338"/>
                      <a:pt x="2610" y="381"/>
                      <a:pt x="2481" y="395"/>
                    </a:cubicBezTo>
                    <a:cubicBezTo>
                      <a:pt x="2538" y="463"/>
                      <a:pt x="2486" y="541"/>
                      <a:pt x="2419" y="541"/>
                    </a:cubicBezTo>
                    <a:cubicBezTo>
                      <a:pt x="2402" y="541"/>
                      <a:pt x="2383" y="536"/>
                      <a:pt x="2366" y="524"/>
                    </a:cubicBezTo>
                    <a:cubicBezTo>
                      <a:pt x="2309" y="495"/>
                      <a:pt x="2266" y="481"/>
                      <a:pt x="2208" y="452"/>
                    </a:cubicBezTo>
                    <a:cubicBezTo>
                      <a:pt x="1463" y="596"/>
                      <a:pt x="732" y="810"/>
                      <a:pt x="1" y="1068"/>
                    </a:cubicBezTo>
                    <a:cubicBezTo>
                      <a:pt x="15" y="1097"/>
                      <a:pt x="30" y="1111"/>
                      <a:pt x="44" y="1140"/>
                    </a:cubicBezTo>
                    <a:cubicBezTo>
                      <a:pt x="603" y="954"/>
                      <a:pt x="1191" y="810"/>
                      <a:pt x="1764" y="682"/>
                    </a:cubicBezTo>
                    <a:cubicBezTo>
                      <a:pt x="1836" y="639"/>
                      <a:pt x="1893" y="596"/>
                      <a:pt x="1965" y="553"/>
                    </a:cubicBezTo>
                    <a:cubicBezTo>
                      <a:pt x="1973" y="547"/>
                      <a:pt x="1981" y="545"/>
                      <a:pt x="1988" y="545"/>
                    </a:cubicBezTo>
                    <a:cubicBezTo>
                      <a:pt x="2021" y="545"/>
                      <a:pt x="2043" y="589"/>
                      <a:pt x="2008" y="624"/>
                    </a:cubicBezTo>
                    <a:cubicBezTo>
                      <a:pt x="2008" y="624"/>
                      <a:pt x="1999" y="633"/>
                      <a:pt x="1989" y="637"/>
                    </a:cubicBezTo>
                    <a:lnTo>
                      <a:pt x="1989" y="637"/>
                    </a:lnTo>
                    <a:cubicBezTo>
                      <a:pt x="3308" y="371"/>
                      <a:pt x="4657" y="238"/>
                      <a:pt x="6002" y="238"/>
                    </a:cubicBezTo>
                    <a:cubicBezTo>
                      <a:pt x="6247" y="238"/>
                      <a:pt x="6493" y="243"/>
                      <a:pt x="6737" y="252"/>
                    </a:cubicBezTo>
                    <a:cubicBezTo>
                      <a:pt x="6737" y="194"/>
                      <a:pt x="6752" y="123"/>
                      <a:pt x="6766" y="65"/>
                    </a:cubicBezTo>
                    <a:cubicBezTo>
                      <a:pt x="6454" y="20"/>
                      <a:pt x="6139" y="1"/>
                      <a:pt x="58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2"/>
              <p:cNvSpPr/>
              <p:nvPr/>
            </p:nvSpPr>
            <p:spPr>
              <a:xfrm>
                <a:off x="6699235" y="27279"/>
                <a:ext cx="79120" cy="32881"/>
              </a:xfrm>
              <a:custGeom>
                <a:avLst/>
                <a:gdLst/>
                <a:ahLst/>
                <a:cxnLst/>
                <a:rect l="l" t="t" r="r" b="b"/>
                <a:pathLst>
                  <a:path w="2452" h="1019" extrusionOk="0">
                    <a:moveTo>
                      <a:pt x="44" y="1"/>
                    </a:moveTo>
                    <a:cubicBezTo>
                      <a:pt x="29" y="29"/>
                      <a:pt x="15" y="58"/>
                      <a:pt x="1" y="72"/>
                    </a:cubicBezTo>
                    <a:cubicBezTo>
                      <a:pt x="760" y="316"/>
                      <a:pt x="1491" y="631"/>
                      <a:pt x="2179" y="1018"/>
                    </a:cubicBezTo>
                    <a:cubicBezTo>
                      <a:pt x="2265" y="990"/>
                      <a:pt x="2351" y="975"/>
                      <a:pt x="2452" y="961"/>
                    </a:cubicBezTo>
                    <a:cubicBezTo>
                      <a:pt x="2437" y="961"/>
                      <a:pt x="2437" y="947"/>
                      <a:pt x="2423" y="932"/>
                    </a:cubicBezTo>
                    <a:cubicBezTo>
                      <a:pt x="1663" y="517"/>
                      <a:pt x="875" y="201"/>
                      <a:pt x="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22"/>
              <p:cNvSpPr/>
              <p:nvPr/>
            </p:nvSpPr>
            <p:spPr>
              <a:xfrm>
                <a:off x="6769546" y="58256"/>
                <a:ext cx="10648" cy="4743"/>
              </a:xfrm>
              <a:custGeom>
                <a:avLst/>
                <a:gdLst/>
                <a:ahLst/>
                <a:cxnLst/>
                <a:rect l="l" t="t" r="r" b="b"/>
                <a:pathLst>
                  <a:path w="330" h="147" extrusionOk="0">
                    <a:moveTo>
                      <a:pt x="273" y="1"/>
                    </a:moveTo>
                    <a:lnTo>
                      <a:pt x="273" y="1"/>
                    </a:lnTo>
                    <a:cubicBezTo>
                      <a:pt x="187" y="15"/>
                      <a:pt x="86" y="30"/>
                      <a:pt x="0" y="58"/>
                    </a:cubicBezTo>
                    <a:cubicBezTo>
                      <a:pt x="58" y="87"/>
                      <a:pt x="101" y="101"/>
                      <a:pt x="158" y="130"/>
                    </a:cubicBezTo>
                    <a:cubicBezTo>
                      <a:pt x="175" y="142"/>
                      <a:pt x="194" y="147"/>
                      <a:pt x="211" y="147"/>
                    </a:cubicBezTo>
                    <a:cubicBezTo>
                      <a:pt x="278" y="147"/>
                      <a:pt x="330" y="69"/>
                      <a:pt x="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22"/>
              <p:cNvSpPr/>
              <p:nvPr/>
            </p:nvSpPr>
            <p:spPr>
              <a:xfrm>
                <a:off x="6691846" y="66129"/>
                <a:ext cx="70311" cy="69859"/>
              </a:xfrm>
              <a:custGeom>
                <a:avLst/>
                <a:gdLst/>
                <a:ahLst/>
                <a:cxnLst/>
                <a:rect l="l" t="t" r="r" b="b"/>
                <a:pathLst>
                  <a:path w="2179" h="2165" extrusionOk="0">
                    <a:moveTo>
                      <a:pt x="2179" y="1"/>
                    </a:moveTo>
                    <a:lnTo>
                      <a:pt x="2179" y="1"/>
                    </a:lnTo>
                    <a:cubicBezTo>
                      <a:pt x="2107" y="15"/>
                      <a:pt x="2036" y="29"/>
                      <a:pt x="1964" y="44"/>
                    </a:cubicBezTo>
                    <a:cubicBezTo>
                      <a:pt x="1190" y="602"/>
                      <a:pt x="531" y="1290"/>
                      <a:pt x="0" y="2079"/>
                    </a:cubicBezTo>
                    <a:cubicBezTo>
                      <a:pt x="29" y="2107"/>
                      <a:pt x="72" y="2136"/>
                      <a:pt x="101" y="2165"/>
                    </a:cubicBezTo>
                    <a:cubicBezTo>
                      <a:pt x="731" y="1376"/>
                      <a:pt x="1362" y="617"/>
                      <a:pt x="21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2"/>
              <p:cNvSpPr/>
              <p:nvPr/>
            </p:nvSpPr>
            <p:spPr>
              <a:xfrm>
                <a:off x="6755187" y="63096"/>
                <a:ext cx="9035" cy="4453"/>
              </a:xfrm>
              <a:custGeom>
                <a:avLst/>
                <a:gdLst/>
                <a:ahLst/>
                <a:cxnLst/>
                <a:rect l="l" t="t" r="r" b="b"/>
                <a:pathLst>
                  <a:path w="280" h="138" extrusionOk="0">
                    <a:moveTo>
                      <a:pt x="225" y="1"/>
                    </a:moveTo>
                    <a:cubicBezTo>
                      <a:pt x="218" y="1"/>
                      <a:pt x="210" y="3"/>
                      <a:pt x="202" y="9"/>
                    </a:cubicBezTo>
                    <a:cubicBezTo>
                      <a:pt x="130" y="52"/>
                      <a:pt x="73" y="95"/>
                      <a:pt x="1" y="138"/>
                    </a:cubicBezTo>
                    <a:cubicBezTo>
                      <a:pt x="73" y="123"/>
                      <a:pt x="144" y="109"/>
                      <a:pt x="216" y="95"/>
                    </a:cubicBezTo>
                    <a:cubicBezTo>
                      <a:pt x="230" y="95"/>
                      <a:pt x="245" y="80"/>
                      <a:pt x="245" y="80"/>
                    </a:cubicBezTo>
                    <a:cubicBezTo>
                      <a:pt x="280" y="45"/>
                      <a:pt x="258" y="1"/>
                      <a:pt x="2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2"/>
              <p:cNvSpPr/>
              <p:nvPr/>
            </p:nvSpPr>
            <p:spPr>
              <a:xfrm>
                <a:off x="6658546" y="130309"/>
                <a:ext cx="41173" cy="31203"/>
              </a:xfrm>
              <a:custGeom>
                <a:avLst/>
                <a:gdLst/>
                <a:ahLst/>
                <a:cxnLst/>
                <a:rect l="l" t="t" r="r" b="b"/>
                <a:pathLst>
                  <a:path w="1276" h="967" extrusionOk="0">
                    <a:moveTo>
                      <a:pt x="639" y="0"/>
                    </a:moveTo>
                    <a:cubicBezTo>
                      <a:pt x="612" y="0"/>
                      <a:pt x="586" y="1"/>
                      <a:pt x="559" y="4"/>
                    </a:cubicBezTo>
                    <a:cubicBezTo>
                      <a:pt x="287" y="32"/>
                      <a:pt x="72" y="247"/>
                      <a:pt x="43" y="505"/>
                    </a:cubicBezTo>
                    <a:cubicBezTo>
                      <a:pt x="43" y="505"/>
                      <a:pt x="29" y="505"/>
                      <a:pt x="29" y="491"/>
                    </a:cubicBezTo>
                    <a:cubicBezTo>
                      <a:pt x="25" y="487"/>
                      <a:pt x="21" y="485"/>
                      <a:pt x="17" y="485"/>
                    </a:cubicBezTo>
                    <a:cubicBezTo>
                      <a:pt x="8" y="485"/>
                      <a:pt x="0" y="495"/>
                      <a:pt x="0" y="505"/>
                    </a:cubicBezTo>
                    <a:cubicBezTo>
                      <a:pt x="15" y="520"/>
                      <a:pt x="29" y="548"/>
                      <a:pt x="43" y="563"/>
                    </a:cubicBezTo>
                    <a:cubicBezTo>
                      <a:pt x="29" y="606"/>
                      <a:pt x="29" y="649"/>
                      <a:pt x="29" y="692"/>
                    </a:cubicBezTo>
                    <a:cubicBezTo>
                      <a:pt x="29" y="754"/>
                      <a:pt x="384" y="966"/>
                      <a:pt x="637" y="966"/>
                    </a:cubicBezTo>
                    <a:cubicBezTo>
                      <a:pt x="676" y="966"/>
                      <a:pt x="713" y="961"/>
                      <a:pt x="746" y="950"/>
                    </a:cubicBezTo>
                    <a:cubicBezTo>
                      <a:pt x="1004" y="878"/>
                      <a:pt x="1276" y="634"/>
                      <a:pt x="1204" y="333"/>
                    </a:cubicBezTo>
                    <a:cubicBezTo>
                      <a:pt x="1190" y="276"/>
                      <a:pt x="1161" y="219"/>
                      <a:pt x="1133" y="176"/>
                    </a:cubicBezTo>
                    <a:cubicBezTo>
                      <a:pt x="975" y="362"/>
                      <a:pt x="832" y="548"/>
                      <a:pt x="688" y="735"/>
                    </a:cubicBezTo>
                    <a:cubicBezTo>
                      <a:pt x="682" y="741"/>
                      <a:pt x="673" y="744"/>
                      <a:pt x="665" y="744"/>
                    </a:cubicBezTo>
                    <a:cubicBezTo>
                      <a:pt x="638" y="744"/>
                      <a:pt x="609" y="714"/>
                      <a:pt x="631" y="692"/>
                    </a:cubicBezTo>
                    <a:cubicBezTo>
                      <a:pt x="760" y="491"/>
                      <a:pt x="889" y="290"/>
                      <a:pt x="1032" y="90"/>
                    </a:cubicBezTo>
                    <a:cubicBezTo>
                      <a:pt x="913" y="30"/>
                      <a:pt x="774" y="0"/>
                      <a:pt x="6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2"/>
              <p:cNvSpPr/>
              <p:nvPr/>
            </p:nvSpPr>
            <p:spPr>
              <a:xfrm>
                <a:off x="6678551" y="133181"/>
                <a:ext cx="16553" cy="21167"/>
              </a:xfrm>
              <a:custGeom>
                <a:avLst/>
                <a:gdLst/>
                <a:ahLst/>
                <a:cxnLst/>
                <a:rect l="l" t="t" r="r" b="b"/>
                <a:pathLst>
                  <a:path w="513" h="656" extrusionOk="0">
                    <a:moveTo>
                      <a:pt x="412" y="1"/>
                    </a:moveTo>
                    <a:cubicBezTo>
                      <a:pt x="269" y="201"/>
                      <a:pt x="140" y="402"/>
                      <a:pt x="11" y="603"/>
                    </a:cubicBezTo>
                    <a:cubicBezTo>
                      <a:pt x="0" y="625"/>
                      <a:pt x="23" y="655"/>
                      <a:pt x="47" y="655"/>
                    </a:cubicBezTo>
                    <a:cubicBezTo>
                      <a:pt x="54" y="655"/>
                      <a:pt x="62" y="652"/>
                      <a:pt x="68" y="646"/>
                    </a:cubicBezTo>
                    <a:cubicBezTo>
                      <a:pt x="212" y="459"/>
                      <a:pt x="355" y="273"/>
                      <a:pt x="513" y="87"/>
                    </a:cubicBezTo>
                    <a:cubicBezTo>
                      <a:pt x="484" y="58"/>
                      <a:pt x="441" y="29"/>
                      <a:pt x="4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22"/>
              <p:cNvSpPr/>
              <p:nvPr/>
            </p:nvSpPr>
            <p:spPr>
              <a:xfrm>
                <a:off x="6651608" y="62773"/>
                <a:ext cx="52047" cy="48175"/>
              </a:xfrm>
              <a:custGeom>
                <a:avLst/>
                <a:gdLst/>
                <a:ahLst/>
                <a:cxnLst/>
                <a:rect l="l" t="t" r="r" b="b"/>
                <a:pathLst>
                  <a:path w="1613" h="1493" extrusionOk="0">
                    <a:moveTo>
                      <a:pt x="609" y="0"/>
                    </a:moveTo>
                    <a:cubicBezTo>
                      <a:pt x="171" y="0"/>
                      <a:pt x="14" y="552"/>
                      <a:pt x="0" y="907"/>
                    </a:cubicBezTo>
                    <a:cubicBezTo>
                      <a:pt x="172" y="1165"/>
                      <a:pt x="416" y="1366"/>
                      <a:pt x="717" y="1466"/>
                    </a:cubicBezTo>
                    <a:cubicBezTo>
                      <a:pt x="785" y="1484"/>
                      <a:pt x="856" y="1492"/>
                      <a:pt x="928" y="1492"/>
                    </a:cubicBezTo>
                    <a:cubicBezTo>
                      <a:pt x="1267" y="1492"/>
                      <a:pt x="1612" y="1297"/>
                      <a:pt x="1577" y="907"/>
                    </a:cubicBezTo>
                    <a:cubicBezTo>
                      <a:pt x="1563" y="792"/>
                      <a:pt x="1534" y="692"/>
                      <a:pt x="1491" y="606"/>
                    </a:cubicBezTo>
                    <a:cubicBezTo>
                      <a:pt x="1247" y="678"/>
                      <a:pt x="1004" y="764"/>
                      <a:pt x="774" y="850"/>
                    </a:cubicBezTo>
                    <a:cubicBezTo>
                      <a:pt x="731" y="850"/>
                      <a:pt x="717" y="807"/>
                      <a:pt x="746" y="792"/>
                    </a:cubicBezTo>
                    <a:cubicBezTo>
                      <a:pt x="975" y="706"/>
                      <a:pt x="1219" y="620"/>
                      <a:pt x="1448" y="534"/>
                    </a:cubicBezTo>
                    <a:cubicBezTo>
                      <a:pt x="1290" y="248"/>
                      <a:pt x="1004" y="47"/>
                      <a:pt x="674" y="4"/>
                    </a:cubicBezTo>
                    <a:cubicBezTo>
                      <a:pt x="652" y="2"/>
                      <a:pt x="630" y="0"/>
                      <a:pt x="6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2"/>
              <p:cNvSpPr/>
              <p:nvPr/>
            </p:nvSpPr>
            <p:spPr>
              <a:xfrm>
                <a:off x="6674744" y="80004"/>
                <a:ext cx="24975" cy="10197"/>
              </a:xfrm>
              <a:custGeom>
                <a:avLst/>
                <a:gdLst/>
                <a:ahLst/>
                <a:cxnLst/>
                <a:rect l="l" t="t" r="r" b="b"/>
                <a:pathLst>
                  <a:path w="774" h="316" extrusionOk="0">
                    <a:moveTo>
                      <a:pt x="731" y="0"/>
                    </a:moveTo>
                    <a:cubicBezTo>
                      <a:pt x="502" y="86"/>
                      <a:pt x="258" y="172"/>
                      <a:pt x="29" y="258"/>
                    </a:cubicBezTo>
                    <a:cubicBezTo>
                      <a:pt x="0" y="273"/>
                      <a:pt x="14" y="316"/>
                      <a:pt x="57" y="316"/>
                    </a:cubicBezTo>
                    <a:cubicBezTo>
                      <a:pt x="287" y="230"/>
                      <a:pt x="530" y="144"/>
                      <a:pt x="774" y="72"/>
                    </a:cubicBezTo>
                    <a:cubicBezTo>
                      <a:pt x="760" y="43"/>
                      <a:pt x="745" y="29"/>
                      <a:pt x="7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22"/>
              <p:cNvSpPr/>
              <p:nvPr/>
            </p:nvSpPr>
            <p:spPr>
              <a:xfrm>
                <a:off x="6661321" y="1723"/>
                <a:ext cx="41657" cy="39334"/>
              </a:xfrm>
              <a:custGeom>
                <a:avLst/>
                <a:gdLst/>
                <a:ahLst/>
                <a:cxnLst/>
                <a:rect l="l" t="t" r="r" b="b"/>
                <a:pathLst>
                  <a:path w="1291" h="1219" extrusionOk="0">
                    <a:moveTo>
                      <a:pt x="714" y="0"/>
                    </a:moveTo>
                    <a:cubicBezTo>
                      <a:pt x="639" y="0"/>
                      <a:pt x="562" y="11"/>
                      <a:pt x="488" y="33"/>
                    </a:cubicBezTo>
                    <a:cubicBezTo>
                      <a:pt x="273" y="90"/>
                      <a:pt x="101" y="262"/>
                      <a:pt x="43" y="492"/>
                    </a:cubicBezTo>
                    <a:cubicBezTo>
                      <a:pt x="15" y="492"/>
                      <a:pt x="0" y="506"/>
                      <a:pt x="15" y="535"/>
                    </a:cubicBezTo>
                    <a:cubicBezTo>
                      <a:pt x="15" y="535"/>
                      <a:pt x="15" y="549"/>
                      <a:pt x="29" y="563"/>
                    </a:cubicBezTo>
                    <a:cubicBezTo>
                      <a:pt x="29" y="778"/>
                      <a:pt x="86" y="993"/>
                      <a:pt x="187" y="1180"/>
                    </a:cubicBezTo>
                    <a:cubicBezTo>
                      <a:pt x="210" y="1209"/>
                      <a:pt x="275" y="1219"/>
                      <a:pt x="356" y="1219"/>
                    </a:cubicBezTo>
                    <a:cubicBezTo>
                      <a:pt x="476" y="1219"/>
                      <a:pt x="629" y="1197"/>
                      <a:pt x="731" y="1180"/>
                    </a:cubicBezTo>
                    <a:cubicBezTo>
                      <a:pt x="918" y="1151"/>
                      <a:pt x="1075" y="1036"/>
                      <a:pt x="1176" y="864"/>
                    </a:cubicBezTo>
                    <a:cubicBezTo>
                      <a:pt x="961" y="807"/>
                      <a:pt x="760" y="735"/>
                      <a:pt x="545" y="678"/>
                    </a:cubicBezTo>
                    <a:cubicBezTo>
                      <a:pt x="531" y="678"/>
                      <a:pt x="531" y="649"/>
                      <a:pt x="545" y="649"/>
                    </a:cubicBezTo>
                    <a:cubicBezTo>
                      <a:pt x="774" y="692"/>
                      <a:pt x="989" y="735"/>
                      <a:pt x="1219" y="793"/>
                    </a:cubicBezTo>
                    <a:cubicBezTo>
                      <a:pt x="1262" y="692"/>
                      <a:pt x="1290" y="563"/>
                      <a:pt x="1276" y="449"/>
                    </a:cubicBezTo>
                    <a:cubicBezTo>
                      <a:pt x="1242" y="145"/>
                      <a:pt x="988" y="0"/>
                      <a:pt x="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22"/>
              <p:cNvSpPr/>
              <p:nvPr/>
            </p:nvSpPr>
            <p:spPr>
              <a:xfrm>
                <a:off x="6678422" y="22665"/>
                <a:ext cx="22232" cy="6970"/>
              </a:xfrm>
              <a:custGeom>
                <a:avLst/>
                <a:gdLst/>
                <a:ahLst/>
                <a:cxnLst/>
                <a:rect l="l" t="t" r="r" b="b"/>
                <a:pathLst>
                  <a:path w="689" h="216" extrusionOk="0">
                    <a:moveTo>
                      <a:pt x="15" y="0"/>
                    </a:moveTo>
                    <a:cubicBezTo>
                      <a:pt x="1" y="0"/>
                      <a:pt x="1" y="29"/>
                      <a:pt x="15" y="29"/>
                    </a:cubicBezTo>
                    <a:cubicBezTo>
                      <a:pt x="230" y="86"/>
                      <a:pt x="431" y="158"/>
                      <a:pt x="646" y="215"/>
                    </a:cubicBezTo>
                    <a:cubicBezTo>
                      <a:pt x="660" y="201"/>
                      <a:pt x="674" y="172"/>
                      <a:pt x="689" y="144"/>
                    </a:cubicBezTo>
                    <a:cubicBezTo>
                      <a:pt x="459" y="86"/>
                      <a:pt x="244" y="43"/>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22"/>
              <p:cNvSpPr/>
              <p:nvPr/>
            </p:nvSpPr>
            <p:spPr>
              <a:xfrm>
                <a:off x="6903649" y="-19"/>
                <a:ext cx="26847" cy="160531"/>
              </a:xfrm>
              <a:custGeom>
                <a:avLst/>
                <a:gdLst/>
                <a:ahLst/>
                <a:cxnLst/>
                <a:rect l="l" t="t" r="r" b="b"/>
                <a:pathLst>
                  <a:path w="832" h="4975" extrusionOk="0">
                    <a:moveTo>
                      <a:pt x="216" y="2820"/>
                    </a:moveTo>
                    <a:lnTo>
                      <a:pt x="216" y="2820"/>
                    </a:lnTo>
                    <a:cubicBezTo>
                      <a:pt x="216" y="2822"/>
                      <a:pt x="216" y="2823"/>
                      <a:pt x="216" y="2824"/>
                    </a:cubicBezTo>
                    <a:cubicBezTo>
                      <a:pt x="216" y="2823"/>
                      <a:pt x="216" y="2822"/>
                      <a:pt x="216" y="2820"/>
                    </a:cubicBezTo>
                    <a:close/>
                    <a:moveTo>
                      <a:pt x="617" y="1"/>
                    </a:moveTo>
                    <a:cubicBezTo>
                      <a:pt x="545" y="488"/>
                      <a:pt x="474" y="976"/>
                      <a:pt x="402" y="1477"/>
                    </a:cubicBezTo>
                    <a:lnTo>
                      <a:pt x="431" y="1477"/>
                    </a:lnTo>
                    <a:cubicBezTo>
                      <a:pt x="555" y="1491"/>
                      <a:pt x="546" y="1664"/>
                      <a:pt x="430" y="1664"/>
                    </a:cubicBezTo>
                    <a:cubicBezTo>
                      <a:pt x="426" y="1664"/>
                      <a:pt x="421" y="1664"/>
                      <a:pt x="416" y="1664"/>
                    </a:cubicBezTo>
                    <a:lnTo>
                      <a:pt x="373" y="1664"/>
                    </a:lnTo>
                    <a:cubicBezTo>
                      <a:pt x="316" y="2063"/>
                      <a:pt x="259" y="2435"/>
                      <a:pt x="216" y="2820"/>
                    </a:cubicBezTo>
                    <a:lnTo>
                      <a:pt x="216" y="2820"/>
                    </a:lnTo>
                    <a:cubicBezTo>
                      <a:pt x="219" y="2810"/>
                      <a:pt x="231" y="2809"/>
                      <a:pt x="244" y="2796"/>
                    </a:cubicBezTo>
                    <a:cubicBezTo>
                      <a:pt x="257" y="2790"/>
                      <a:pt x="270" y="2788"/>
                      <a:pt x="282" y="2788"/>
                    </a:cubicBezTo>
                    <a:cubicBezTo>
                      <a:pt x="367" y="2788"/>
                      <a:pt x="434" y="2905"/>
                      <a:pt x="359" y="2968"/>
                    </a:cubicBezTo>
                    <a:cubicBezTo>
                      <a:pt x="302" y="3025"/>
                      <a:pt x="230" y="3068"/>
                      <a:pt x="173" y="3111"/>
                    </a:cubicBezTo>
                    <a:cubicBezTo>
                      <a:pt x="115" y="3570"/>
                      <a:pt x="58" y="4000"/>
                      <a:pt x="1" y="4401"/>
                    </a:cubicBezTo>
                    <a:cubicBezTo>
                      <a:pt x="44" y="4415"/>
                      <a:pt x="72" y="4458"/>
                      <a:pt x="44" y="4487"/>
                    </a:cubicBezTo>
                    <a:cubicBezTo>
                      <a:pt x="29" y="4501"/>
                      <a:pt x="15" y="4516"/>
                      <a:pt x="1" y="4530"/>
                    </a:cubicBezTo>
                    <a:cubicBezTo>
                      <a:pt x="87" y="4673"/>
                      <a:pt x="158" y="4831"/>
                      <a:pt x="244" y="4974"/>
                    </a:cubicBezTo>
                    <a:cubicBezTo>
                      <a:pt x="302" y="4286"/>
                      <a:pt x="373" y="3584"/>
                      <a:pt x="459" y="2882"/>
                    </a:cubicBezTo>
                    <a:cubicBezTo>
                      <a:pt x="416" y="2824"/>
                      <a:pt x="359" y="2767"/>
                      <a:pt x="316" y="2724"/>
                    </a:cubicBezTo>
                    <a:cubicBezTo>
                      <a:pt x="283" y="2681"/>
                      <a:pt x="317" y="2637"/>
                      <a:pt x="353" y="2637"/>
                    </a:cubicBezTo>
                    <a:cubicBezTo>
                      <a:pt x="365" y="2637"/>
                      <a:pt x="377" y="2642"/>
                      <a:pt x="388" y="2652"/>
                    </a:cubicBezTo>
                    <a:cubicBezTo>
                      <a:pt x="416" y="2681"/>
                      <a:pt x="445" y="2710"/>
                      <a:pt x="474" y="2738"/>
                    </a:cubicBezTo>
                    <a:cubicBezTo>
                      <a:pt x="588" y="1807"/>
                      <a:pt x="703" y="875"/>
                      <a:pt x="8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1" name="Google Shape;1421;p22"/>
              <p:cNvSpPr/>
              <p:nvPr/>
            </p:nvSpPr>
            <p:spPr>
              <a:xfrm>
                <a:off x="6892549" y="149831"/>
                <a:ext cx="18070" cy="210481"/>
              </a:xfrm>
              <a:custGeom>
                <a:avLst/>
                <a:gdLst/>
                <a:ahLst/>
                <a:cxnLst/>
                <a:rect l="l" t="t" r="r" b="b"/>
                <a:pathLst>
                  <a:path w="560" h="6523" extrusionOk="0">
                    <a:moveTo>
                      <a:pt x="316" y="1"/>
                    </a:moveTo>
                    <a:cubicBezTo>
                      <a:pt x="216" y="818"/>
                      <a:pt x="144" y="1506"/>
                      <a:pt x="115" y="1893"/>
                    </a:cubicBezTo>
                    <a:cubicBezTo>
                      <a:pt x="1" y="3441"/>
                      <a:pt x="44" y="4988"/>
                      <a:pt x="259" y="6508"/>
                    </a:cubicBezTo>
                    <a:cubicBezTo>
                      <a:pt x="273" y="6522"/>
                      <a:pt x="287" y="6522"/>
                      <a:pt x="287" y="6522"/>
                    </a:cubicBezTo>
                    <a:cubicBezTo>
                      <a:pt x="287" y="6508"/>
                      <a:pt x="302" y="6479"/>
                      <a:pt x="330" y="6479"/>
                    </a:cubicBezTo>
                    <a:cubicBezTo>
                      <a:pt x="244" y="4974"/>
                      <a:pt x="359" y="2853"/>
                      <a:pt x="560" y="617"/>
                    </a:cubicBezTo>
                    <a:cubicBezTo>
                      <a:pt x="488" y="416"/>
                      <a:pt x="402" y="201"/>
                      <a:pt x="3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2" name="Google Shape;1422;p22"/>
              <p:cNvSpPr/>
              <p:nvPr/>
            </p:nvSpPr>
            <p:spPr>
              <a:xfrm>
                <a:off x="6909199" y="89910"/>
                <a:ext cx="8486" cy="10487"/>
              </a:xfrm>
              <a:custGeom>
                <a:avLst/>
                <a:gdLst/>
                <a:ahLst/>
                <a:cxnLst/>
                <a:rect l="l" t="t" r="r" b="b"/>
                <a:pathLst>
                  <a:path w="263" h="325" extrusionOk="0">
                    <a:moveTo>
                      <a:pt x="110" y="1"/>
                    </a:moveTo>
                    <a:cubicBezTo>
                      <a:pt x="98" y="1"/>
                      <a:pt x="85" y="3"/>
                      <a:pt x="72" y="9"/>
                    </a:cubicBezTo>
                    <a:cubicBezTo>
                      <a:pt x="58" y="23"/>
                      <a:pt x="44" y="23"/>
                      <a:pt x="44" y="37"/>
                    </a:cubicBezTo>
                    <a:lnTo>
                      <a:pt x="1" y="324"/>
                    </a:lnTo>
                    <a:cubicBezTo>
                      <a:pt x="58" y="281"/>
                      <a:pt x="130" y="238"/>
                      <a:pt x="187" y="181"/>
                    </a:cubicBezTo>
                    <a:cubicBezTo>
                      <a:pt x="262" y="118"/>
                      <a:pt x="195" y="1"/>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22"/>
              <p:cNvSpPr/>
              <p:nvPr/>
            </p:nvSpPr>
            <p:spPr>
              <a:xfrm>
                <a:off x="6915685" y="47640"/>
                <a:ext cx="5453" cy="6066"/>
              </a:xfrm>
              <a:custGeom>
                <a:avLst/>
                <a:gdLst/>
                <a:ahLst/>
                <a:cxnLst/>
                <a:rect l="l" t="t" r="r" b="b"/>
                <a:pathLst>
                  <a:path w="169" h="188" extrusionOk="0">
                    <a:moveTo>
                      <a:pt x="29" y="0"/>
                    </a:moveTo>
                    <a:cubicBezTo>
                      <a:pt x="15" y="58"/>
                      <a:pt x="0" y="129"/>
                      <a:pt x="0" y="187"/>
                    </a:cubicBezTo>
                    <a:lnTo>
                      <a:pt x="43" y="187"/>
                    </a:lnTo>
                    <a:cubicBezTo>
                      <a:pt x="48" y="187"/>
                      <a:pt x="52" y="187"/>
                      <a:pt x="56" y="187"/>
                    </a:cubicBezTo>
                    <a:cubicBezTo>
                      <a:pt x="159" y="187"/>
                      <a:pt x="168" y="14"/>
                      <a:pt x="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22"/>
              <p:cNvSpPr/>
              <p:nvPr/>
            </p:nvSpPr>
            <p:spPr>
              <a:xfrm>
                <a:off x="6902262" y="146153"/>
                <a:ext cx="968" cy="3711"/>
              </a:xfrm>
              <a:custGeom>
                <a:avLst/>
                <a:gdLst/>
                <a:ahLst/>
                <a:cxnLst/>
                <a:rect l="l" t="t" r="r" b="b"/>
                <a:pathLst>
                  <a:path w="30" h="115" extrusionOk="0">
                    <a:moveTo>
                      <a:pt x="29" y="0"/>
                    </a:moveTo>
                    <a:lnTo>
                      <a:pt x="29" y="0"/>
                    </a:lnTo>
                    <a:cubicBezTo>
                      <a:pt x="15" y="14"/>
                      <a:pt x="1" y="29"/>
                      <a:pt x="1" y="43"/>
                    </a:cubicBezTo>
                    <a:cubicBezTo>
                      <a:pt x="1" y="72"/>
                      <a:pt x="15" y="86"/>
                      <a:pt x="15" y="115"/>
                    </a:cubicBezTo>
                    <a:cubicBezTo>
                      <a:pt x="29" y="86"/>
                      <a:pt x="29" y="43"/>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22"/>
              <p:cNvSpPr/>
              <p:nvPr/>
            </p:nvSpPr>
            <p:spPr>
              <a:xfrm>
                <a:off x="6910587" y="160479"/>
                <a:ext cx="40270" cy="156336"/>
              </a:xfrm>
              <a:custGeom>
                <a:avLst/>
                <a:gdLst/>
                <a:ahLst/>
                <a:cxnLst/>
                <a:rect l="l" t="t" r="r" b="b"/>
                <a:pathLst>
                  <a:path w="1248" h="4845" extrusionOk="0">
                    <a:moveTo>
                      <a:pt x="29" y="0"/>
                    </a:moveTo>
                    <a:cubicBezTo>
                      <a:pt x="15" y="101"/>
                      <a:pt x="1" y="187"/>
                      <a:pt x="1" y="287"/>
                    </a:cubicBezTo>
                    <a:cubicBezTo>
                      <a:pt x="517" y="1763"/>
                      <a:pt x="904" y="3297"/>
                      <a:pt x="1162" y="4845"/>
                    </a:cubicBezTo>
                    <a:cubicBezTo>
                      <a:pt x="1190" y="4845"/>
                      <a:pt x="1219" y="4845"/>
                      <a:pt x="1248" y="4830"/>
                    </a:cubicBezTo>
                    <a:cubicBezTo>
                      <a:pt x="1162" y="3168"/>
                      <a:pt x="746" y="152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22"/>
              <p:cNvSpPr/>
              <p:nvPr/>
            </p:nvSpPr>
            <p:spPr>
              <a:xfrm>
                <a:off x="6900423" y="142894"/>
                <a:ext cx="1420" cy="968"/>
              </a:xfrm>
              <a:custGeom>
                <a:avLst/>
                <a:gdLst/>
                <a:ahLst/>
                <a:cxnLst/>
                <a:rect l="l" t="t" r="r" b="b"/>
                <a:pathLst>
                  <a:path w="44" h="30" extrusionOk="0">
                    <a:moveTo>
                      <a:pt x="43" y="1"/>
                    </a:moveTo>
                    <a:cubicBezTo>
                      <a:pt x="15" y="1"/>
                      <a:pt x="0" y="1"/>
                      <a:pt x="15" y="29"/>
                    </a:cubicBezTo>
                    <a:cubicBezTo>
                      <a:pt x="15" y="15"/>
                      <a:pt x="29" y="15"/>
                      <a:pt x="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22"/>
              <p:cNvSpPr/>
              <p:nvPr/>
            </p:nvSpPr>
            <p:spPr>
              <a:xfrm>
                <a:off x="6902746" y="146153"/>
                <a:ext cx="8809" cy="23588"/>
              </a:xfrm>
              <a:custGeom>
                <a:avLst/>
                <a:gdLst/>
                <a:ahLst/>
                <a:cxnLst/>
                <a:rect l="l" t="t" r="r" b="b"/>
                <a:pathLst>
                  <a:path w="273" h="731" extrusionOk="0">
                    <a:moveTo>
                      <a:pt x="14" y="0"/>
                    </a:moveTo>
                    <a:cubicBezTo>
                      <a:pt x="14" y="43"/>
                      <a:pt x="14" y="86"/>
                      <a:pt x="0" y="115"/>
                    </a:cubicBezTo>
                    <a:cubicBezTo>
                      <a:pt x="86" y="315"/>
                      <a:pt x="172" y="530"/>
                      <a:pt x="244" y="731"/>
                    </a:cubicBezTo>
                    <a:cubicBezTo>
                      <a:pt x="244" y="631"/>
                      <a:pt x="258" y="545"/>
                      <a:pt x="272" y="444"/>
                    </a:cubicBezTo>
                    <a:cubicBezTo>
                      <a:pt x="186" y="301"/>
                      <a:pt x="115" y="143"/>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22"/>
              <p:cNvSpPr/>
              <p:nvPr/>
            </p:nvSpPr>
            <p:spPr>
              <a:xfrm>
                <a:off x="6918460" y="88329"/>
                <a:ext cx="109645" cy="278436"/>
              </a:xfrm>
              <a:custGeom>
                <a:avLst/>
                <a:gdLst/>
                <a:ahLst/>
                <a:cxnLst/>
                <a:rect l="l" t="t" r="r" b="b"/>
                <a:pathLst>
                  <a:path w="3398" h="8629" extrusionOk="0">
                    <a:moveTo>
                      <a:pt x="15" y="0"/>
                    </a:moveTo>
                    <a:cubicBezTo>
                      <a:pt x="15" y="43"/>
                      <a:pt x="0" y="101"/>
                      <a:pt x="0" y="144"/>
                    </a:cubicBezTo>
                    <a:cubicBezTo>
                      <a:pt x="2064" y="2437"/>
                      <a:pt x="2824" y="5647"/>
                      <a:pt x="3297" y="8629"/>
                    </a:cubicBezTo>
                    <a:cubicBezTo>
                      <a:pt x="3325" y="8614"/>
                      <a:pt x="3340" y="8614"/>
                      <a:pt x="3354" y="8600"/>
                    </a:cubicBezTo>
                    <a:cubicBezTo>
                      <a:pt x="3340" y="8571"/>
                      <a:pt x="3354" y="8543"/>
                      <a:pt x="3368" y="8528"/>
                    </a:cubicBezTo>
                    <a:lnTo>
                      <a:pt x="3397" y="8528"/>
                    </a:lnTo>
                    <a:cubicBezTo>
                      <a:pt x="3268" y="6966"/>
                      <a:pt x="2924" y="5433"/>
                      <a:pt x="2351" y="3985"/>
                    </a:cubicBezTo>
                    <a:cubicBezTo>
                      <a:pt x="1778" y="2580"/>
                      <a:pt x="1090" y="1104"/>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22"/>
              <p:cNvSpPr/>
              <p:nvPr/>
            </p:nvSpPr>
            <p:spPr>
              <a:xfrm>
                <a:off x="6912781" y="85070"/>
                <a:ext cx="6163" cy="7906"/>
              </a:xfrm>
              <a:custGeom>
                <a:avLst/>
                <a:gdLst/>
                <a:ahLst/>
                <a:cxnLst/>
                <a:rect l="l" t="t" r="r" b="b"/>
                <a:pathLst>
                  <a:path w="191" h="245" extrusionOk="0">
                    <a:moveTo>
                      <a:pt x="70" y="0"/>
                    </a:moveTo>
                    <a:cubicBezTo>
                      <a:pt x="34" y="0"/>
                      <a:pt x="0" y="44"/>
                      <a:pt x="33" y="87"/>
                    </a:cubicBezTo>
                    <a:cubicBezTo>
                      <a:pt x="76" y="130"/>
                      <a:pt x="133" y="187"/>
                      <a:pt x="176" y="245"/>
                    </a:cubicBezTo>
                    <a:cubicBezTo>
                      <a:pt x="176" y="202"/>
                      <a:pt x="191" y="144"/>
                      <a:pt x="191" y="101"/>
                    </a:cubicBezTo>
                    <a:cubicBezTo>
                      <a:pt x="162" y="73"/>
                      <a:pt x="133" y="44"/>
                      <a:pt x="105" y="15"/>
                    </a:cubicBezTo>
                    <a:cubicBezTo>
                      <a:pt x="94" y="5"/>
                      <a:pt x="82" y="0"/>
                      <a:pt x="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2"/>
              <p:cNvSpPr/>
              <p:nvPr/>
            </p:nvSpPr>
            <p:spPr>
              <a:xfrm>
                <a:off x="6871737" y="355859"/>
                <a:ext cx="54597" cy="47659"/>
              </a:xfrm>
              <a:custGeom>
                <a:avLst/>
                <a:gdLst/>
                <a:ahLst/>
                <a:cxnLst/>
                <a:rect l="l" t="t" r="r" b="b"/>
                <a:pathLst>
                  <a:path w="1692" h="1477" extrusionOk="0">
                    <a:moveTo>
                      <a:pt x="531" y="1"/>
                    </a:moveTo>
                    <a:cubicBezTo>
                      <a:pt x="399" y="1"/>
                      <a:pt x="276" y="60"/>
                      <a:pt x="187" y="223"/>
                    </a:cubicBezTo>
                    <a:cubicBezTo>
                      <a:pt x="1" y="624"/>
                      <a:pt x="130" y="1097"/>
                      <a:pt x="502" y="1355"/>
                    </a:cubicBezTo>
                    <a:cubicBezTo>
                      <a:pt x="623" y="1438"/>
                      <a:pt x="756" y="1477"/>
                      <a:pt x="887" y="1477"/>
                    </a:cubicBezTo>
                    <a:cubicBezTo>
                      <a:pt x="1163" y="1477"/>
                      <a:pt x="1428" y="1307"/>
                      <a:pt x="1534" y="1026"/>
                    </a:cubicBezTo>
                    <a:cubicBezTo>
                      <a:pt x="1692" y="567"/>
                      <a:pt x="1434" y="209"/>
                      <a:pt x="1004" y="80"/>
                    </a:cubicBezTo>
                    <a:cubicBezTo>
                      <a:pt x="990" y="80"/>
                      <a:pt x="975" y="80"/>
                      <a:pt x="975" y="94"/>
                    </a:cubicBezTo>
                    <a:cubicBezTo>
                      <a:pt x="975" y="309"/>
                      <a:pt x="1004" y="524"/>
                      <a:pt x="1018" y="725"/>
                    </a:cubicBezTo>
                    <a:cubicBezTo>
                      <a:pt x="1018" y="732"/>
                      <a:pt x="1011" y="735"/>
                      <a:pt x="1004" y="735"/>
                    </a:cubicBezTo>
                    <a:cubicBezTo>
                      <a:pt x="997" y="735"/>
                      <a:pt x="990" y="732"/>
                      <a:pt x="990" y="725"/>
                    </a:cubicBezTo>
                    <a:cubicBezTo>
                      <a:pt x="961" y="524"/>
                      <a:pt x="932" y="323"/>
                      <a:pt x="904" y="123"/>
                    </a:cubicBezTo>
                    <a:cubicBezTo>
                      <a:pt x="786" y="53"/>
                      <a:pt x="654"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2"/>
              <p:cNvSpPr/>
              <p:nvPr/>
            </p:nvSpPr>
            <p:spPr>
              <a:xfrm>
                <a:off x="6900874" y="358892"/>
                <a:ext cx="3743" cy="20716"/>
              </a:xfrm>
              <a:custGeom>
                <a:avLst/>
                <a:gdLst/>
                <a:ahLst/>
                <a:cxnLst/>
                <a:rect l="l" t="t" r="r" b="b"/>
                <a:pathLst>
                  <a:path w="116" h="642" extrusionOk="0">
                    <a:moveTo>
                      <a:pt x="72" y="0"/>
                    </a:moveTo>
                    <a:cubicBezTo>
                      <a:pt x="44" y="0"/>
                      <a:pt x="29" y="29"/>
                      <a:pt x="29" y="43"/>
                    </a:cubicBezTo>
                    <a:cubicBezTo>
                      <a:pt x="29" y="43"/>
                      <a:pt x="15" y="43"/>
                      <a:pt x="1" y="29"/>
                    </a:cubicBezTo>
                    <a:lnTo>
                      <a:pt x="1" y="29"/>
                    </a:lnTo>
                    <a:cubicBezTo>
                      <a:pt x="29" y="229"/>
                      <a:pt x="58" y="430"/>
                      <a:pt x="87" y="631"/>
                    </a:cubicBezTo>
                    <a:cubicBezTo>
                      <a:pt x="87" y="638"/>
                      <a:pt x="94" y="641"/>
                      <a:pt x="101" y="641"/>
                    </a:cubicBezTo>
                    <a:cubicBezTo>
                      <a:pt x="108" y="641"/>
                      <a:pt x="115" y="638"/>
                      <a:pt x="115" y="631"/>
                    </a:cubicBezTo>
                    <a:cubicBezTo>
                      <a:pt x="101" y="430"/>
                      <a:pt x="72" y="215"/>
                      <a:pt x="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2"/>
              <p:cNvSpPr/>
              <p:nvPr/>
            </p:nvSpPr>
            <p:spPr>
              <a:xfrm>
                <a:off x="6929560" y="316331"/>
                <a:ext cx="46272" cy="43045"/>
              </a:xfrm>
              <a:custGeom>
                <a:avLst/>
                <a:gdLst/>
                <a:ahLst/>
                <a:cxnLst/>
                <a:rect l="l" t="t" r="r" b="b"/>
                <a:pathLst>
                  <a:path w="1434" h="1334" extrusionOk="0">
                    <a:moveTo>
                      <a:pt x="660" y="0"/>
                    </a:moveTo>
                    <a:cubicBezTo>
                      <a:pt x="674" y="187"/>
                      <a:pt x="688" y="373"/>
                      <a:pt x="688" y="545"/>
                    </a:cubicBezTo>
                    <a:cubicBezTo>
                      <a:pt x="688" y="562"/>
                      <a:pt x="678" y="569"/>
                      <a:pt x="670" y="569"/>
                    </a:cubicBezTo>
                    <a:cubicBezTo>
                      <a:pt x="665" y="569"/>
                      <a:pt x="660" y="565"/>
                      <a:pt x="660" y="559"/>
                    </a:cubicBezTo>
                    <a:cubicBezTo>
                      <a:pt x="631" y="373"/>
                      <a:pt x="602" y="201"/>
                      <a:pt x="574" y="15"/>
                    </a:cubicBezTo>
                    <a:cubicBezTo>
                      <a:pt x="287" y="58"/>
                      <a:pt x="15" y="230"/>
                      <a:pt x="0" y="559"/>
                    </a:cubicBezTo>
                    <a:cubicBezTo>
                      <a:pt x="29" y="774"/>
                      <a:pt x="129" y="989"/>
                      <a:pt x="316" y="1118"/>
                    </a:cubicBezTo>
                    <a:cubicBezTo>
                      <a:pt x="416" y="1233"/>
                      <a:pt x="559" y="1305"/>
                      <a:pt x="703" y="1333"/>
                    </a:cubicBezTo>
                    <a:cubicBezTo>
                      <a:pt x="817" y="1333"/>
                      <a:pt x="932" y="1319"/>
                      <a:pt x="1032" y="1262"/>
                    </a:cubicBezTo>
                    <a:cubicBezTo>
                      <a:pt x="1190" y="1161"/>
                      <a:pt x="1305" y="989"/>
                      <a:pt x="1333" y="803"/>
                    </a:cubicBezTo>
                    <a:cubicBezTo>
                      <a:pt x="1434" y="430"/>
                      <a:pt x="1190" y="58"/>
                      <a:pt x="803" y="15"/>
                    </a:cubicBezTo>
                    <a:cubicBezTo>
                      <a:pt x="760" y="0"/>
                      <a:pt x="703" y="0"/>
                      <a:pt x="6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22"/>
              <p:cNvSpPr/>
              <p:nvPr/>
            </p:nvSpPr>
            <p:spPr>
              <a:xfrm>
                <a:off x="6948050" y="316331"/>
                <a:ext cx="3743" cy="18360"/>
              </a:xfrm>
              <a:custGeom>
                <a:avLst/>
                <a:gdLst/>
                <a:ahLst/>
                <a:cxnLst/>
                <a:rect l="l" t="t" r="r" b="b"/>
                <a:pathLst>
                  <a:path w="116" h="569" extrusionOk="0">
                    <a:moveTo>
                      <a:pt x="87" y="0"/>
                    </a:moveTo>
                    <a:cubicBezTo>
                      <a:pt x="58" y="15"/>
                      <a:pt x="29" y="15"/>
                      <a:pt x="1" y="15"/>
                    </a:cubicBezTo>
                    <a:cubicBezTo>
                      <a:pt x="29" y="201"/>
                      <a:pt x="58" y="373"/>
                      <a:pt x="87" y="559"/>
                    </a:cubicBezTo>
                    <a:cubicBezTo>
                      <a:pt x="87" y="565"/>
                      <a:pt x="92" y="569"/>
                      <a:pt x="97" y="569"/>
                    </a:cubicBezTo>
                    <a:cubicBezTo>
                      <a:pt x="105" y="569"/>
                      <a:pt x="115" y="562"/>
                      <a:pt x="115" y="545"/>
                    </a:cubicBezTo>
                    <a:cubicBezTo>
                      <a:pt x="115" y="373"/>
                      <a:pt x="101" y="187"/>
                      <a:pt x="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22"/>
              <p:cNvSpPr/>
              <p:nvPr/>
            </p:nvSpPr>
            <p:spPr>
              <a:xfrm>
                <a:off x="6996612" y="360828"/>
                <a:ext cx="74312" cy="54306"/>
              </a:xfrm>
              <a:custGeom>
                <a:avLst/>
                <a:gdLst/>
                <a:ahLst/>
                <a:cxnLst/>
                <a:rect l="l" t="t" r="r" b="b"/>
                <a:pathLst>
                  <a:path w="2303" h="1683" extrusionOk="0">
                    <a:moveTo>
                      <a:pt x="1300" y="1"/>
                    </a:moveTo>
                    <a:cubicBezTo>
                      <a:pt x="1199" y="1"/>
                      <a:pt x="1090" y="26"/>
                      <a:pt x="975" y="83"/>
                    </a:cubicBezTo>
                    <a:cubicBezTo>
                      <a:pt x="989" y="313"/>
                      <a:pt x="1004" y="542"/>
                      <a:pt x="1018" y="757"/>
                    </a:cubicBezTo>
                    <a:cubicBezTo>
                      <a:pt x="1018" y="781"/>
                      <a:pt x="1005" y="791"/>
                      <a:pt x="993" y="791"/>
                    </a:cubicBezTo>
                    <a:cubicBezTo>
                      <a:pt x="984" y="791"/>
                      <a:pt x="975" y="784"/>
                      <a:pt x="975" y="771"/>
                    </a:cubicBezTo>
                    <a:cubicBezTo>
                      <a:pt x="932" y="571"/>
                      <a:pt x="903" y="384"/>
                      <a:pt x="875" y="184"/>
                    </a:cubicBezTo>
                    <a:cubicBezTo>
                      <a:pt x="488" y="356"/>
                      <a:pt x="1" y="642"/>
                      <a:pt x="259" y="1101"/>
                    </a:cubicBezTo>
                    <a:cubicBezTo>
                      <a:pt x="440" y="1424"/>
                      <a:pt x="849" y="1683"/>
                      <a:pt x="1240" y="1683"/>
                    </a:cubicBezTo>
                    <a:cubicBezTo>
                      <a:pt x="1405" y="1683"/>
                      <a:pt x="1566" y="1637"/>
                      <a:pt x="1706" y="1531"/>
                    </a:cubicBezTo>
                    <a:cubicBezTo>
                      <a:pt x="2303" y="1084"/>
                      <a:pt x="1962" y="1"/>
                      <a:pt x="1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2"/>
              <p:cNvSpPr/>
              <p:nvPr/>
            </p:nvSpPr>
            <p:spPr>
              <a:xfrm>
                <a:off x="7024814" y="363507"/>
                <a:ext cx="4679" cy="22878"/>
              </a:xfrm>
              <a:custGeom>
                <a:avLst/>
                <a:gdLst/>
                <a:ahLst/>
                <a:cxnLst/>
                <a:rect l="l" t="t" r="r" b="b"/>
                <a:pathLst>
                  <a:path w="145" h="709" extrusionOk="0">
                    <a:moveTo>
                      <a:pt x="72" y="0"/>
                    </a:moveTo>
                    <a:cubicBezTo>
                      <a:pt x="58" y="15"/>
                      <a:pt x="44" y="43"/>
                      <a:pt x="58" y="72"/>
                    </a:cubicBezTo>
                    <a:cubicBezTo>
                      <a:pt x="44" y="86"/>
                      <a:pt x="29" y="86"/>
                      <a:pt x="1" y="101"/>
                    </a:cubicBezTo>
                    <a:cubicBezTo>
                      <a:pt x="29" y="301"/>
                      <a:pt x="58" y="488"/>
                      <a:pt x="101" y="688"/>
                    </a:cubicBezTo>
                    <a:cubicBezTo>
                      <a:pt x="101" y="701"/>
                      <a:pt x="110" y="708"/>
                      <a:pt x="119" y="708"/>
                    </a:cubicBezTo>
                    <a:cubicBezTo>
                      <a:pt x="131" y="708"/>
                      <a:pt x="144" y="698"/>
                      <a:pt x="144" y="674"/>
                    </a:cubicBezTo>
                    <a:cubicBezTo>
                      <a:pt x="130" y="459"/>
                      <a:pt x="115" y="230"/>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22"/>
              <p:cNvSpPr/>
              <p:nvPr/>
            </p:nvSpPr>
            <p:spPr>
              <a:xfrm>
                <a:off x="6837985" y="184519"/>
                <a:ext cx="54790" cy="41238"/>
              </a:xfrm>
              <a:custGeom>
                <a:avLst/>
                <a:gdLst/>
                <a:ahLst/>
                <a:cxnLst/>
                <a:rect l="l" t="t" r="r" b="b"/>
                <a:pathLst>
                  <a:path w="1698" h="1278" extrusionOk="0">
                    <a:moveTo>
                      <a:pt x="774" y="1"/>
                    </a:moveTo>
                    <a:cubicBezTo>
                      <a:pt x="387" y="29"/>
                      <a:pt x="0" y="330"/>
                      <a:pt x="86" y="760"/>
                    </a:cubicBezTo>
                    <a:cubicBezTo>
                      <a:pt x="129" y="1018"/>
                      <a:pt x="416" y="1133"/>
                      <a:pt x="674" y="1190"/>
                    </a:cubicBezTo>
                    <a:cubicBezTo>
                      <a:pt x="688" y="1205"/>
                      <a:pt x="703" y="1219"/>
                      <a:pt x="717" y="1219"/>
                    </a:cubicBezTo>
                    <a:cubicBezTo>
                      <a:pt x="820" y="1257"/>
                      <a:pt x="938" y="1278"/>
                      <a:pt x="1056" y="1278"/>
                    </a:cubicBezTo>
                    <a:cubicBezTo>
                      <a:pt x="1382" y="1278"/>
                      <a:pt x="1698" y="1117"/>
                      <a:pt x="1634" y="717"/>
                    </a:cubicBezTo>
                    <a:cubicBezTo>
                      <a:pt x="1591" y="402"/>
                      <a:pt x="1362" y="130"/>
                      <a:pt x="1061" y="44"/>
                    </a:cubicBezTo>
                    <a:cubicBezTo>
                      <a:pt x="1004" y="173"/>
                      <a:pt x="932" y="302"/>
                      <a:pt x="875" y="431"/>
                    </a:cubicBezTo>
                    <a:cubicBezTo>
                      <a:pt x="875" y="442"/>
                      <a:pt x="868" y="446"/>
                      <a:pt x="862" y="446"/>
                    </a:cubicBezTo>
                    <a:cubicBezTo>
                      <a:pt x="850" y="446"/>
                      <a:pt x="837" y="434"/>
                      <a:pt x="846" y="416"/>
                    </a:cubicBezTo>
                    <a:cubicBezTo>
                      <a:pt x="889" y="287"/>
                      <a:pt x="946" y="158"/>
                      <a:pt x="1004" y="29"/>
                    </a:cubicBezTo>
                    <a:cubicBezTo>
                      <a:pt x="932" y="1"/>
                      <a:pt x="846" y="1"/>
                      <a:pt x="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2"/>
              <p:cNvSpPr/>
              <p:nvPr/>
            </p:nvSpPr>
            <p:spPr>
              <a:xfrm>
                <a:off x="6901810" y="142087"/>
                <a:ext cx="1872" cy="3614"/>
              </a:xfrm>
              <a:custGeom>
                <a:avLst/>
                <a:gdLst/>
                <a:ahLst/>
                <a:cxnLst/>
                <a:rect l="l" t="t" r="r" b="b"/>
                <a:pathLst>
                  <a:path w="58" h="112" extrusionOk="0">
                    <a:moveTo>
                      <a:pt x="49" y="1"/>
                    </a:moveTo>
                    <a:cubicBezTo>
                      <a:pt x="43" y="1"/>
                      <a:pt x="36" y="4"/>
                      <a:pt x="29" y="11"/>
                    </a:cubicBezTo>
                    <a:cubicBezTo>
                      <a:pt x="15" y="11"/>
                      <a:pt x="15" y="26"/>
                      <a:pt x="0" y="26"/>
                    </a:cubicBezTo>
                    <a:cubicBezTo>
                      <a:pt x="0" y="26"/>
                      <a:pt x="0" y="26"/>
                      <a:pt x="15" y="40"/>
                    </a:cubicBezTo>
                    <a:cubicBezTo>
                      <a:pt x="29" y="54"/>
                      <a:pt x="43" y="83"/>
                      <a:pt x="58" y="112"/>
                    </a:cubicBezTo>
                    <a:cubicBezTo>
                      <a:pt x="58" y="83"/>
                      <a:pt x="58" y="40"/>
                      <a:pt x="58" y="11"/>
                    </a:cubicBezTo>
                    <a:cubicBezTo>
                      <a:pt x="58" y="4"/>
                      <a:pt x="54" y="1"/>
                      <a:pt x="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22"/>
              <p:cNvSpPr/>
              <p:nvPr/>
            </p:nvSpPr>
            <p:spPr>
              <a:xfrm>
                <a:off x="6870349" y="143829"/>
                <a:ext cx="31493" cy="42109"/>
              </a:xfrm>
              <a:custGeom>
                <a:avLst/>
                <a:gdLst/>
                <a:ahLst/>
                <a:cxnLst/>
                <a:rect l="l" t="t" r="r" b="b"/>
                <a:pathLst>
                  <a:path w="976" h="1305" extrusionOk="0">
                    <a:moveTo>
                      <a:pt x="932" y="0"/>
                    </a:moveTo>
                    <a:cubicBezTo>
                      <a:pt x="933" y="3"/>
                      <a:pt x="934" y="5"/>
                      <a:pt x="935" y="8"/>
                    </a:cubicBezTo>
                    <a:lnTo>
                      <a:pt x="935" y="8"/>
                    </a:lnTo>
                    <a:cubicBezTo>
                      <a:pt x="939" y="5"/>
                      <a:pt x="943" y="3"/>
                      <a:pt x="947" y="0"/>
                    </a:cubicBezTo>
                    <a:close/>
                    <a:moveTo>
                      <a:pt x="935" y="8"/>
                    </a:moveTo>
                    <a:cubicBezTo>
                      <a:pt x="668" y="179"/>
                      <a:pt x="457" y="420"/>
                      <a:pt x="316" y="688"/>
                    </a:cubicBezTo>
                    <a:cubicBezTo>
                      <a:pt x="201" y="875"/>
                      <a:pt x="87" y="1075"/>
                      <a:pt x="1" y="1290"/>
                    </a:cubicBezTo>
                    <a:cubicBezTo>
                      <a:pt x="15" y="1290"/>
                      <a:pt x="44" y="1290"/>
                      <a:pt x="58" y="1305"/>
                    </a:cubicBezTo>
                    <a:cubicBezTo>
                      <a:pt x="158" y="1104"/>
                      <a:pt x="259" y="918"/>
                      <a:pt x="388" y="746"/>
                    </a:cubicBezTo>
                    <a:cubicBezTo>
                      <a:pt x="574" y="516"/>
                      <a:pt x="775" y="316"/>
                      <a:pt x="975" y="115"/>
                    </a:cubicBezTo>
                    <a:cubicBezTo>
                      <a:pt x="962" y="75"/>
                      <a:pt x="948" y="47"/>
                      <a:pt x="935" y="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9" name="Google Shape;1439;p22"/>
              <p:cNvSpPr/>
              <p:nvPr/>
            </p:nvSpPr>
            <p:spPr>
              <a:xfrm>
                <a:off x="6903649" y="142442"/>
                <a:ext cx="2356" cy="3743"/>
              </a:xfrm>
              <a:custGeom>
                <a:avLst/>
                <a:gdLst/>
                <a:ahLst/>
                <a:cxnLst/>
                <a:rect l="l" t="t" r="r" b="b"/>
                <a:pathLst>
                  <a:path w="73" h="116" extrusionOk="0">
                    <a:moveTo>
                      <a:pt x="1" y="0"/>
                    </a:moveTo>
                    <a:cubicBezTo>
                      <a:pt x="1" y="29"/>
                      <a:pt x="1" y="72"/>
                      <a:pt x="1" y="101"/>
                    </a:cubicBezTo>
                    <a:cubicBezTo>
                      <a:pt x="1" y="101"/>
                      <a:pt x="1" y="115"/>
                      <a:pt x="1" y="115"/>
                    </a:cubicBezTo>
                    <a:cubicBezTo>
                      <a:pt x="15" y="101"/>
                      <a:pt x="29" y="86"/>
                      <a:pt x="44" y="72"/>
                    </a:cubicBezTo>
                    <a:cubicBezTo>
                      <a:pt x="72" y="43"/>
                      <a:pt x="44"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0" name="Google Shape;1440;p22"/>
              <p:cNvSpPr/>
              <p:nvPr/>
            </p:nvSpPr>
            <p:spPr>
              <a:xfrm>
                <a:off x="6900423" y="142894"/>
                <a:ext cx="3259" cy="4679"/>
              </a:xfrm>
              <a:custGeom>
                <a:avLst/>
                <a:gdLst/>
                <a:ahLst/>
                <a:cxnLst/>
                <a:rect l="l" t="t" r="r" b="b"/>
                <a:pathLst>
                  <a:path w="101" h="145" extrusionOk="0">
                    <a:moveTo>
                      <a:pt x="43" y="1"/>
                    </a:moveTo>
                    <a:cubicBezTo>
                      <a:pt x="29" y="15"/>
                      <a:pt x="15" y="15"/>
                      <a:pt x="15" y="15"/>
                    </a:cubicBezTo>
                    <a:cubicBezTo>
                      <a:pt x="15" y="29"/>
                      <a:pt x="0" y="29"/>
                      <a:pt x="0" y="29"/>
                    </a:cubicBezTo>
                    <a:cubicBezTo>
                      <a:pt x="15" y="72"/>
                      <a:pt x="29" y="101"/>
                      <a:pt x="58" y="144"/>
                    </a:cubicBezTo>
                    <a:cubicBezTo>
                      <a:pt x="58" y="130"/>
                      <a:pt x="72" y="115"/>
                      <a:pt x="86" y="101"/>
                    </a:cubicBezTo>
                    <a:lnTo>
                      <a:pt x="101" y="87"/>
                    </a:lnTo>
                    <a:cubicBezTo>
                      <a:pt x="72" y="58"/>
                      <a:pt x="72" y="29"/>
                      <a:pt x="58" y="15"/>
                    </a:cubicBezTo>
                    <a:cubicBezTo>
                      <a:pt x="43" y="1"/>
                      <a:pt x="43" y="1"/>
                      <a:pt x="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1" name="Google Shape;1441;p22"/>
              <p:cNvSpPr/>
              <p:nvPr/>
            </p:nvSpPr>
            <p:spPr>
              <a:xfrm>
                <a:off x="6903198" y="145669"/>
                <a:ext cx="484" cy="516"/>
              </a:xfrm>
              <a:custGeom>
                <a:avLst/>
                <a:gdLst/>
                <a:ahLst/>
                <a:cxnLst/>
                <a:rect l="l" t="t" r="r" b="b"/>
                <a:pathLst>
                  <a:path w="15" h="16" extrusionOk="0">
                    <a:moveTo>
                      <a:pt x="15" y="1"/>
                    </a:moveTo>
                    <a:lnTo>
                      <a:pt x="0" y="15"/>
                    </a:lnTo>
                    <a:lnTo>
                      <a:pt x="15" y="15"/>
                    </a:lnTo>
                    <a:cubicBezTo>
                      <a:pt x="15" y="15"/>
                      <a:pt x="15"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2" name="Google Shape;1442;p22"/>
              <p:cNvSpPr/>
              <p:nvPr/>
            </p:nvSpPr>
            <p:spPr>
              <a:xfrm>
                <a:off x="6864993" y="185454"/>
                <a:ext cx="7260" cy="13488"/>
              </a:xfrm>
              <a:custGeom>
                <a:avLst/>
                <a:gdLst/>
                <a:ahLst/>
                <a:cxnLst/>
                <a:rect l="l" t="t" r="r" b="b"/>
                <a:pathLst>
                  <a:path w="225" h="418" extrusionOk="0">
                    <a:moveTo>
                      <a:pt x="167" y="0"/>
                    </a:moveTo>
                    <a:cubicBezTo>
                      <a:pt x="109" y="129"/>
                      <a:pt x="52" y="258"/>
                      <a:pt x="9" y="387"/>
                    </a:cubicBezTo>
                    <a:cubicBezTo>
                      <a:pt x="0" y="405"/>
                      <a:pt x="13" y="417"/>
                      <a:pt x="25" y="417"/>
                    </a:cubicBezTo>
                    <a:cubicBezTo>
                      <a:pt x="31" y="417"/>
                      <a:pt x="38" y="413"/>
                      <a:pt x="38" y="402"/>
                    </a:cubicBezTo>
                    <a:cubicBezTo>
                      <a:pt x="95" y="273"/>
                      <a:pt x="152" y="144"/>
                      <a:pt x="224" y="15"/>
                    </a:cubicBezTo>
                    <a:cubicBezTo>
                      <a:pt x="210" y="0"/>
                      <a:pt x="18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3" name="Google Shape;1443;p22"/>
            <p:cNvGrpSpPr/>
            <p:nvPr/>
          </p:nvGrpSpPr>
          <p:grpSpPr>
            <a:xfrm>
              <a:off x="3951423" y="17378"/>
              <a:ext cx="706432" cy="824402"/>
              <a:chOff x="5679485" y="933028"/>
              <a:chExt cx="706432" cy="824402"/>
            </a:xfrm>
          </p:grpSpPr>
          <p:sp>
            <p:nvSpPr>
              <p:cNvPr id="1444" name="Google Shape;1444;p22"/>
              <p:cNvSpPr/>
              <p:nvPr/>
            </p:nvSpPr>
            <p:spPr>
              <a:xfrm>
                <a:off x="5709526" y="1247249"/>
                <a:ext cx="492112" cy="500017"/>
              </a:xfrm>
              <a:custGeom>
                <a:avLst/>
                <a:gdLst/>
                <a:ahLst/>
                <a:cxnLst/>
                <a:rect l="l" t="t" r="r" b="b"/>
                <a:pathLst>
                  <a:path w="15251" h="15496" extrusionOk="0">
                    <a:moveTo>
                      <a:pt x="7439" y="432"/>
                    </a:moveTo>
                    <a:lnTo>
                      <a:pt x="7439" y="432"/>
                    </a:lnTo>
                    <a:cubicBezTo>
                      <a:pt x="7067" y="919"/>
                      <a:pt x="6651" y="1392"/>
                      <a:pt x="6307" y="1908"/>
                    </a:cubicBezTo>
                    <a:cubicBezTo>
                      <a:pt x="5920" y="2510"/>
                      <a:pt x="5576" y="3141"/>
                      <a:pt x="5290" y="3800"/>
                    </a:cubicBezTo>
                    <a:cubicBezTo>
                      <a:pt x="5218" y="3542"/>
                      <a:pt x="5075" y="3298"/>
                      <a:pt x="4888" y="3112"/>
                    </a:cubicBezTo>
                    <a:cubicBezTo>
                      <a:pt x="4974" y="2883"/>
                      <a:pt x="5075" y="2653"/>
                      <a:pt x="5204" y="2438"/>
                    </a:cubicBezTo>
                    <a:cubicBezTo>
                      <a:pt x="5677" y="1593"/>
                      <a:pt x="6450" y="991"/>
                      <a:pt x="7267" y="518"/>
                    </a:cubicBezTo>
                    <a:cubicBezTo>
                      <a:pt x="7325" y="489"/>
                      <a:pt x="7382" y="460"/>
                      <a:pt x="7439" y="432"/>
                    </a:cubicBezTo>
                    <a:close/>
                    <a:moveTo>
                      <a:pt x="7769" y="417"/>
                    </a:moveTo>
                    <a:cubicBezTo>
                      <a:pt x="7869" y="518"/>
                      <a:pt x="7884" y="761"/>
                      <a:pt x="7912" y="1105"/>
                    </a:cubicBezTo>
                    <a:cubicBezTo>
                      <a:pt x="7927" y="1693"/>
                      <a:pt x="7826" y="2266"/>
                      <a:pt x="7626" y="2797"/>
                    </a:cubicBezTo>
                    <a:cubicBezTo>
                      <a:pt x="7425" y="3327"/>
                      <a:pt x="7081" y="3786"/>
                      <a:pt x="6622" y="4115"/>
                    </a:cubicBezTo>
                    <a:cubicBezTo>
                      <a:pt x="6293" y="4144"/>
                      <a:pt x="5963" y="4201"/>
                      <a:pt x="5648" y="4287"/>
                    </a:cubicBezTo>
                    <a:cubicBezTo>
                      <a:pt x="6694" y="3212"/>
                      <a:pt x="7439" y="1879"/>
                      <a:pt x="7769" y="417"/>
                    </a:cubicBezTo>
                    <a:close/>
                    <a:moveTo>
                      <a:pt x="7654" y="403"/>
                    </a:moveTo>
                    <a:lnTo>
                      <a:pt x="7654" y="403"/>
                    </a:lnTo>
                    <a:cubicBezTo>
                      <a:pt x="7325" y="1865"/>
                      <a:pt x="6608" y="3198"/>
                      <a:pt x="5605" y="4302"/>
                    </a:cubicBezTo>
                    <a:cubicBezTo>
                      <a:pt x="5519" y="4330"/>
                      <a:pt x="5447" y="4345"/>
                      <a:pt x="5361" y="4373"/>
                    </a:cubicBezTo>
                    <a:cubicBezTo>
                      <a:pt x="5361" y="4201"/>
                      <a:pt x="5347" y="4015"/>
                      <a:pt x="5304" y="3843"/>
                    </a:cubicBezTo>
                    <a:cubicBezTo>
                      <a:pt x="5634" y="3198"/>
                      <a:pt x="5992" y="2567"/>
                      <a:pt x="6393" y="1965"/>
                    </a:cubicBezTo>
                    <a:cubicBezTo>
                      <a:pt x="6766" y="1406"/>
                      <a:pt x="7239" y="933"/>
                      <a:pt x="7654" y="403"/>
                    </a:cubicBezTo>
                    <a:close/>
                    <a:moveTo>
                      <a:pt x="4535" y="3081"/>
                    </a:moveTo>
                    <a:cubicBezTo>
                      <a:pt x="4573" y="3081"/>
                      <a:pt x="4621" y="3111"/>
                      <a:pt x="4673" y="3155"/>
                    </a:cubicBezTo>
                    <a:cubicBezTo>
                      <a:pt x="4731" y="3198"/>
                      <a:pt x="4788" y="3241"/>
                      <a:pt x="4831" y="3284"/>
                    </a:cubicBezTo>
                    <a:cubicBezTo>
                      <a:pt x="4903" y="3370"/>
                      <a:pt x="4960" y="3456"/>
                      <a:pt x="5017" y="3542"/>
                    </a:cubicBezTo>
                    <a:cubicBezTo>
                      <a:pt x="5103" y="3700"/>
                      <a:pt x="5161" y="3872"/>
                      <a:pt x="5175" y="4044"/>
                    </a:cubicBezTo>
                    <a:cubicBezTo>
                      <a:pt x="5175" y="4058"/>
                      <a:pt x="5175" y="4072"/>
                      <a:pt x="5175" y="4101"/>
                    </a:cubicBezTo>
                    <a:cubicBezTo>
                      <a:pt x="5189" y="4230"/>
                      <a:pt x="5189" y="4359"/>
                      <a:pt x="5189" y="4488"/>
                    </a:cubicBezTo>
                    <a:cubicBezTo>
                      <a:pt x="5189" y="4544"/>
                      <a:pt x="5225" y="4583"/>
                      <a:pt x="5275" y="4583"/>
                    </a:cubicBezTo>
                    <a:cubicBezTo>
                      <a:pt x="5288" y="4583"/>
                      <a:pt x="5303" y="4580"/>
                      <a:pt x="5318" y="4574"/>
                    </a:cubicBezTo>
                    <a:cubicBezTo>
                      <a:pt x="5648" y="4445"/>
                      <a:pt x="6006" y="4359"/>
                      <a:pt x="6364" y="4302"/>
                    </a:cubicBezTo>
                    <a:cubicBezTo>
                      <a:pt x="6393" y="4302"/>
                      <a:pt x="6422" y="4287"/>
                      <a:pt x="6465" y="4287"/>
                    </a:cubicBezTo>
                    <a:cubicBezTo>
                      <a:pt x="6479" y="4273"/>
                      <a:pt x="6493" y="4273"/>
                      <a:pt x="6522" y="4273"/>
                    </a:cubicBezTo>
                    <a:cubicBezTo>
                      <a:pt x="6503" y="4275"/>
                      <a:pt x="6505" y="4276"/>
                      <a:pt x="6522" y="4276"/>
                    </a:cubicBezTo>
                    <a:cubicBezTo>
                      <a:pt x="6590" y="4276"/>
                      <a:pt x="6892" y="4263"/>
                      <a:pt x="7068" y="4263"/>
                    </a:cubicBezTo>
                    <a:cubicBezTo>
                      <a:pt x="7146" y="4263"/>
                      <a:pt x="7200" y="4265"/>
                      <a:pt x="7196" y="4273"/>
                    </a:cubicBezTo>
                    <a:cubicBezTo>
                      <a:pt x="7067" y="4459"/>
                      <a:pt x="6880" y="4631"/>
                      <a:pt x="6680" y="4746"/>
                    </a:cubicBezTo>
                    <a:cubicBezTo>
                      <a:pt x="6366" y="4949"/>
                      <a:pt x="6003" y="5052"/>
                      <a:pt x="5636" y="5052"/>
                    </a:cubicBezTo>
                    <a:cubicBezTo>
                      <a:pt x="5383" y="5052"/>
                      <a:pt x="5128" y="5003"/>
                      <a:pt x="4888" y="4904"/>
                    </a:cubicBezTo>
                    <a:cubicBezTo>
                      <a:pt x="4888" y="4889"/>
                      <a:pt x="4888" y="4875"/>
                      <a:pt x="4874" y="4861"/>
                    </a:cubicBezTo>
                    <a:cubicBezTo>
                      <a:pt x="4874" y="4846"/>
                      <a:pt x="4860" y="4832"/>
                      <a:pt x="4831" y="4818"/>
                    </a:cubicBezTo>
                    <a:cubicBezTo>
                      <a:pt x="4229" y="4531"/>
                      <a:pt x="4315" y="3700"/>
                      <a:pt x="4458" y="3169"/>
                    </a:cubicBezTo>
                    <a:cubicBezTo>
                      <a:pt x="4472" y="3107"/>
                      <a:pt x="4499" y="3081"/>
                      <a:pt x="4535" y="3081"/>
                    </a:cubicBezTo>
                    <a:close/>
                    <a:moveTo>
                      <a:pt x="11744" y="5058"/>
                    </a:moveTo>
                    <a:cubicBezTo>
                      <a:pt x="12605" y="5058"/>
                      <a:pt x="13420" y="5395"/>
                      <a:pt x="14161" y="5835"/>
                    </a:cubicBezTo>
                    <a:cubicBezTo>
                      <a:pt x="14376" y="5964"/>
                      <a:pt x="14720" y="6122"/>
                      <a:pt x="14835" y="6294"/>
                    </a:cubicBezTo>
                    <a:cubicBezTo>
                      <a:pt x="14032" y="6000"/>
                      <a:pt x="13192" y="5853"/>
                      <a:pt x="12352" y="5853"/>
                    </a:cubicBezTo>
                    <a:cubicBezTo>
                      <a:pt x="11633" y="5853"/>
                      <a:pt x="10914" y="5961"/>
                      <a:pt x="10220" y="6179"/>
                    </a:cubicBezTo>
                    <a:cubicBezTo>
                      <a:pt x="10306" y="5936"/>
                      <a:pt x="10349" y="5663"/>
                      <a:pt x="10220" y="5491"/>
                    </a:cubicBezTo>
                    <a:cubicBezTo>
                      <a:pt x="10220" y="5477"/>
                      <a:pt x="10206" y="5463"/>
                      <a:pt x="10191" y="5448"/>
                    </a:cubicBezTo>
                    <a:cubicBezTo>
                      <a:pt x="10478" y="5276"/>
                      <a:pt x="10793" y="5176"/>
                      <a:pt x="11123" y="5119"/>
                    </a:cubicBezTo>
                    <a:cubicBezTo>
                      <a:pt x="11332" y="5077"/>
                      <a:pt x="11540" y="5058"/>
                      <a:pt x="11744" y="5058"/>
                    </a:cubicBezTo>
                    <a:close/>
                    <a:moveTo>
                      <a:pt x="12260" y="5989"/>
                    </a:moveTo>
                    <a:cubicBezTo>
                      <a:pt x="13133" y="5989"/>
                      <a:pt x="14007" y="6135"/>
                      <a:pt x="14864" y="6365"/>
                    </a:cubicBezTo>
                    <a:cubicBezTo>
                      <a:pt x="14878" y="6380"/>
                      <a:pt x="14878" y="6394"/>
                      <a:pt x="14878" y="6423"/>
                    </a:cubicBezTo>
                    <a:cubicBezTo>
                      <a:pt x="13854" y="6782"/>
                      <a:pt x="12842" y="7057"/>
                      <a:pt x="11816" y="7057"/>
                    </a:cubicBezTo>
                    <a:cubicBezTo>
                      <a:pt x="11204" y="7057"/>
                      <a:pt x="10588" y="6959"/>
                      <a:pt x="9962" y="6724"/>
                    </a:cubicBezTo>
                    <a:cubicBezTo>
                      <a:pt x="9962" y="6709"/>
                      <a:pt x="9976" y="6709"/>
                      <a:pt x="9976" y="6709"/>
                    </a:cubicBezTo>
                    <a:cubicBezTo>
                      <a:pt x="10034" y="6595"/>
                      <a:pt x="10105" y="6466"/>
                      <a:pt x="10163" y="6308"/>
                    </a:cubicBezTo>
                    <a:cubicBezTo>
                      <a:pt x="10854" y="6084"/>
                      <a:pt x="11556" y="5989"/>
                      <a:pt x="12260" y="5989"/>
                    </a:cubicBezTo>
                    <a:close/>
                    <a:moveTo>
                      <a:pt x="14806" y="6580"/>
                    </a:moveTo>
                    <a:cubicBezTo>
                      <a:pt x="14763" y="6609"/>
                      <a:pt x="14735" y="6652"/>
                      <a:pt x="14692" y="6681"/>
                    </a:cubicBezTo>
                    <a:cubicBezTo>
                      <a:pt x="14190" y="7025"/>
                      <a:pt x="13645" y="7311"/>
                      <a:pt x="13086" y="7555"/>
                    </a:cubicBezTo>
                    <a:cubicBezTo>
                      <a:pt x="12650" y="7751"/>
                      <a:pt x="12180" y="7847"/>
                      <a:pt x="11708" y="7847"/>
                    </a:cubicBezTo>
                    <a:cubicBezTo>
                      <a:pt x="11420" y="7847"/>
                      <a:pt x="11132" y="7812"/>
                      <a:pt x="10851" y="7741"/>
                    </a:cubicBezTo>
                    <a:cubicBezTo>
                      <a:pt x="10707" y="7627"/>
                      <a:pt x="10564" y="7512"/>
                      <a:pt x="10421" y="7412"/>
                    </a:cubicBezTo>
                    <a:cubicBezTo>
                      <a:pt x="10234" y="7283"/>
                      <a:pt x="10048" y="7168"/>
                      <a:pt x="9876" y="7039"/>
                    </a:cubicBezTo>
                    <a:cubicBezTo>
                      <a:pt x="9776" y="6967"/>
                      <a:pt x="9876" y="6853"/>
                      <a:pt x="9948" y="6738"/>
                    </a:cubicBezTo>
                    <a:cubicBezTo>
                      <a:pt x="10655" y="7014"/>
                      <a:pt x="11329" y="7129"/>
                      <a:pt x="11996" y="7129"/>
                    </a:cubicBezTo>
                    <a:cubicBezTo>
                      <a:pt x="12925" y="7129"/>
                      <a:pt x="13839" y="6906"/>
                      <a:pt x="14806" y="6580"/>
                    </a:cubicBezTo>
                    <a:close/>
                    <a:moveTo>
                      <a:pt x="9869" y="5410"/>
                    </a:moveTo>
                    <a:cubicBezTo>
                      <a:pt x="9911" y="5410"/>
                      <a:pt x="9953" y="5418"/>
                      <a:pt x="9991" y="5434"/>
                    </a:cubicBezTo>
                    <a:cubicBezTo>
                      <a:pt x="10034" y="5448"/>
                      <a:pt x="10062" y="5477"/>
                      <a:pt x="10077" y="5520"/>
                    </a:cubicBezTo>
                    <a:cubicBezTo>
                      <a:pt x="10134" y="5620"/>
                      <a:pt x="10148" y="5749"/>
                      <a:pt x="10134" y="5864"/>
                    </a:cubicBezTo>
                    <a:cubicBezTo>
                      <a:pt x="10105" y="6036"/>
                      <a:pt x="10048" y="6193"/>
                      <a:pt x="9976" y="6351"/>
                    </a:cubicBezTo>
                    <a:cubicBezTo>
                      <a:pt x="9890" y="6552"/>
                      <a:pt x="9790" y="6738"/>
                      <a:pt x="9675" y="6924"/>
                    </a:cubicBezTo>
                    <a:cubicBezTo>
                      <a:pt x="9661" y="6939"/>
                      <a:pt x="9661" y="6953"/>
                      <a:pt x="9647" y="6953"/>
                    </a:cubicBezTo>
                    <a:cubicBezTo>
                      <a:pt x="9632" y="6996"/>
                      <a:pt x="9632" y="7039"/>
                      <a:pt x="9661" y="7068"/>
                    </a:cubicBezTo>
                    <a:cubicBezTo>
                      <a:pt x="9690" y="7082"/>
                      <a:pt x="9704" y="7082"/>
                      <a:pt x="9718" y="7096"/>
                    </a:cubicBezTo>
                    <a:cubicBezTo>
                      <a:pt x="9962" y="7297"/>
                      <a:pt x="10234" y="7469"/>
                      <a:pt x="10492" y="7641"/>
                    </a:cubicBezTo>
                    <a:cubicBezTo>
                      <a:pt x="10535" y="7670"/>
                      <a:pt x="10578" y="7698"/>
                      <a:pt x="10607" y="7727"/>
                    </a:cubicBezTo>
                    <a:cubicBezTo>
                      <a:pt x="10621" y="7741"/>
                      <a:pt x="10636" y="7756"/>
                      <a:pt x="10664" y="7770"/>
                    </a:cubicBezTo>
                    <a:cubicBezTo>
                      <a:pt x="10808" y="7885"/>
                      <a:pt x="10951" y="8014"/>
                      <a:pt x="11066" y="8171"/>
                    </a:cubicBezTo>
                    <a:cubicBezTo>
                      <a:pt x="11168" y="8284"/>
                      <a:pt x="10856" y="8309"/>
                      <a:pt x="10642" y="8309"/>
                    </a:cubicBezTo>
                    <a:cubicBezTo>
                      <a:pt x="10555" y="8309"/>
                      <a:pt x="10484" y="8305"/>
                      <a:pt x="10464" y="8300"/>
                    </a:cubicBezTo>
                    <a:cubicBezTo>
                      <a:pt x="9804" y="8229"/>
                      <a:pt x="9102" y="7641"/>
                      <a:pt x="8686" y="7111"/>
                    </a:cubicBezTo>
                    <a:cubicBezTo>
                      <a:pt x="8801" y="6509"/>
                      <a:pt x="9116" y="5764"/>
                      <a:pt x="9661" y="5477"/>
                    </a:cubicBezTo>
                    <a:cubicBezTo>
                      <a:pt x="9724" y="5432"/>
                      <a:pt x="9798" y="5410"/>
                      <a:pt x="9869" y="5410"/>
                    </a:cubicBezTo>
                    <a:close/>
                    <a:moveTo>
                      <a:pt x="7785" y="0"/>
                    </a:moveTo>
                    <a:cubicBezTo>
                      <a:pt x="7763" y="0"/>
                      <a:pt x="7742" y="9"/>
                      <a:pt x="7726" y="31"/>
                    </a:cubicBezTo>
                    <a:cubicBezTo>
                      <a:pt x="7697" y="74"/>
                      <a:pt x="7669" y="116"/>
                      <a:pt x="7640" y="159"/>
                    </a:cubicBezTo>
                    <a:cubicBezTo>
                      <a:pt x="6407" y="790"/>
                      <a:pt x="5361" y="1636"/>
                      <a:pt x="4759" y="2926"/>
                    </a:cubicBezTo>
                    <a:cubicBezTo>
                      <a:pt x="4759" y="2954"/>
                      <a:pt x="4745" y="2983"/>
                      <a:pt x="4731" y="2997"/>
                    </a:cubicBezTo>
                    <a:cubicBezTo>
                      <a:pt x="4645" y="2940"/>
                      <a:pt x="4559" y="2883"/>
                      <a:pt x="4473" y="2840"/>
                    </a:cubicBezTo>
                    <a:cubicBezTo>
                      <a:pt x="4462" y="2837"/>
                      <a:pt x="4453" y="2836"/>
                      <a:pt x="4444" y="2836"/>
                    </a:cubicBezTo>
                    <a:cubicBezTo>
                      <a:pt x="4401" y="2836"/>
                      <a:pt x="4370" y="2862"/>
                      <a:pt x="4358" y="2897"/>
                    </a:cubicBezTo>
                    <a:cubicBezTo>
                      <a:pt x="4129" y="3513"/>
                      <a:pt x="4043" y="4474"/>
                      <a:pt x="4645" y="4875"/>
                    </a:cubicBezTo>
                    <a:cubicBezTo>
                      <a:pt x="1864" y="7698"/>
                      <a:pt x="746" y="11511"/>
                      <a:pt x="1" y="15295"/>
                    </a:cubicBezTo>
                    <a:cubicBezTo>
                      <a:pt x="15" y="15366"/>
                      <a:pt x="29" y="15424"/>
                      <a:pt x="29" y="15495"/>
                    </a:cubicBezTo>
                    <a:cubicBezTo>
                      <a:pt x="345" y="14205"/>
                      <a:pt x="674" y="12915"/>
                      <a:pt x="1076" y="11669"/>
                    </a:cubicBezTo>
                    <a:cubicBezTo>
                      <a:pt x="1706" y="10436"/>
                      <a:pt x="3097" y="9461"/>
                      <a:pt x="4215" y="8859"/>
                    </a:cubicBezTo>
                    <a:cubicBezTo>
                      <a:pt x="4874" y="8501"/>
                      <a:pt x="5562" y="8214"/>
                      <a:pt x="6235" y="7870"/>
                    </a:cubicBezTo>
                    <a:cubicBezTo>
                      <a:pt x="7024" y="7483"/>
                      <a:pt x="7869" y="7383"/>
                      <a:pt x="8701" y="7211"/>
                    </a:cubicBezTo>
                    <a:cubicBezTo>
                      <a:pt x="9119" y="7844"/>
                      <a:pt x="9885" y="8459"/>
                      <a:pt x="10646" y="8459"/>
                    </a:cubicBezTo>
                    <a:cubicBezTo>
                      <a:pt x="10851" y="8459"/>
                      <a:pt x="11055" y="8415"/>
                      <a:pt x="11252" y="8315"/>
                    </a:cubicBezTo>
                    <a:cubicBezTo>
                      <a:pt x="11295" y="8286"/>
                      <a:pt x="11295" y="8243"/>
                      <a:pt x="11266" y="8200"/>
                    </a:cubicBezTo>
                    <a:cubicBezTo>
                      <a:pt x="11180" y="8085"/>
                      <a:pt x="11080" y="7971"/>
                      <a:pt x="10980" y="7856"/>
                    </a:cubicBezTo>
                    <a:lnTo>
                      <a:pt x="10980" y="7856"/>
                    </a:lnTo>
                    <a:cubicBezTo>
                      <a:pt x="11259" y="7921"/>
                      <a:pt x="11547" y="7953"/>
                      <a:pt x="11836" y="7953"/>
                    </a:cubicBezTo>
                    <a:cubicBezTo>
                      <a:pt x="11933" y="7953"/>
                      <a:pt x="12029" y="7949"/>
                      <a:pt x="12126" y="7942"/>
                    </a:cubicBezTo>
                    <a:cubicBezTo>
                      <a:pt x="13244" y="7842"/>
                      <a:pt x="14305" y="7111"/>
                      <a:pt x="15208" y="6494"/>
                    </a:cubicBezTo>
                    <a:cubicBezTo>
                      <a:pt x="15251" y="6466"/>
                      <a:pt x="15251" y="6394"/>
                      <a:pt x="15208" y="6380"/>
                    </a:cubicBezTo>
                    <a:cubicBezTo>
                      <a:pt x="14128" y="5587"/>
                      <a:pt x="12993" y="4933"/>
                      <a:pt x="11707" y="4933"/>
                    </a:cubicBezTo>
                    <a:cubicBezTo>
                      <a:pt x="11388" y="4933"/>
                      <a:pt x="11060" y="4973"/>
                      <a:pt x="10722" y="5061"/>
                    </a:cubicBezTo>
                    <a:cubicBezTo>
                      <a:pt x="10492" y="5119"/>
                      <a:pt x="10277" y="5219"/>
                      <a:pt x="10091" y="5362"/>
                    </a:cubicBezTo>
                    <a:cubicBezTo>
                      <a:pt x="10021" y="5314"/>
                      <a:pt x="9944" y="5294"/>
                      <a:pt x="9866" y="5294"/>
                    </a:cubicBezTo>
                    <a:cubicBezTo>
                      <a:pt x="9638" y="5294"/>
                      <a:pt x="9394" y="5464"/>
                      <a:pt x="9245" y="5635"/>
                    </a:cubicBezTo>
                    <a:cubicBezTo>
                      <a:pt x="8916" y="6007"/>
                      <a:pt x="8686" y="6451"/>
                      <a:pt x="8586" y="6939"/>
                    </a:cubicBezTo>
                    <a:cubicBezTo>
                      <a:pt x="7712" y="7139"/>
                      <a:pt x="6952" y="7254"/>
                      <a:pt x="6135" y="7655"/>
                    </a:cubicBezTo>
                    <a:cubicBezTo>
                      <a:pt x="5318" y="8071"/>
                      <a:pt x="4487" y="8458"/>
                      <a:pt x="3699" y="8931"/>
                    </a:cubicBezTo>
                    <a:cubicBezTo>
                      <a:pt x="2882" y="9404"/>
                      <a:pt x="1878" y="10192"/>
                      <a:pt x="1262" y="11110"/>
                    </a:cubicBezTo>
                    <a:cubicBezTo>
                      <a:pt x="2036" y="8859"/>
                      <a:pt x="3097" y="6752"/>
                      <a:pt x="4860" y="5033"/>
                    </a:cubicBezTo>
                    <a:cubicBezTo>
                      <a:pt x="5070" y="5163"/>
                      <a:pt x="5319" y="5220"/>
                      <a:pt x="5580" y="5220"/>
                    </a:cubicBezTo>
                    <a:cubicBezTo>
                      <a:pt x="6293" y="5220"/>
                      <a:pt x="7088" y="4787"/>
                      <a:pt x="7382" y="4230"/>
                    </a:cubicBezTo>
                    <a:cubicBezTo>
                      <a:pt x="7425" y="4187"/>
                      <a:pt x="7382" y="4115"/>
                      <a:pt x="7325" y="4115"/>
                    </a:cubicBezTo>
                    <a:cubicBezTo>
                      <a:pt x="7217" y="4108"/>
                      <a:pt x="7113" y="4105"/>
                      <a:pt x="7009" y="4105"/>
                    </a:cubicBezTo>
                    <a:cubicBezTo>
                      <a:pt x="6906" y="4105"/>
                      <a:pt x="6802" y="4108"/>
                      <a:pt x="6694" y="4115"/>
                    </a:cubicBezTo>
                    <a:cubicBezTo>
                      <a:pt x="7067" y="3814"/>
                      <a:pt x="7382" y="3456"/>
                      <a:pt x="7611" y="3040"/>
                    </a:cubicBezTo>
                    <a:cubicBezTo>
                      <a:pt x="8099" y="2152"/>
                      <a:pt x="8099" y="1077"/>
                      <a:pt x="7912" y="116"/>
                    </a:cubicBezTo>
                    <a:cubicBezTo>
                      <a:pt x="7912" y="102"/>
                      <a:pt x="7898" y="74"/>
                      <a:pt x="7869" y="74"/>
                    </a:cubicBezTo>
                    <a:cubicBezTo>
                      <a:pt x="7860" y="28"/>
                      <a:pt x="7823" y="0"/>
                      <a:pt x="77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5" name="Google Shape;1445;p22"/>
              <p:cNvSpPr/>
              <p:nvPr/>
            </p:nvSpPr>
            <p:spPr>
              <a:xfrm>
                <a:off x="5679485" y="933028"/>
                <a:ext cx="706432" cy="824402"/>
              </a:xfrm>
              <a:custGeom>
                <a:avLst/>
                <a:gdLst/>
                <a:ahLst/>
                <a:cxnLst/>
                <a:rect l="l" t="t" r="r" b="b"/>
                <a:pathLst>
                  <a:path w="21893" h="25549" extrusionOk="0">
                    <a:moveTo>
                      <a:pt x="12900" y="5182"/>
                    </a:moveTo>
                    <a:lnTo>
                      <a:pt x="12900" y="5182"/>
                    </a:lnTo>
                    <a:cubicBezTo>
                      <a:pt x="13845" y="5196"/>
                      <a:pt x="14777" y="5325"/>
                      <a:pt x="15709" y="5526"/>
                    </a:cubicBezTo>
                    <a:cubicBezTo>
                      <a:pt x="16741" y="5727"/>
                      <a:pt x="17744" y="6056"/>
                      <a:pt x="18690" y="6529"/>
                    </a:cubicBezTo>
                    <a:cubicBezTo>
                      <a:pt x="17500" y="6243"/>
                      <a:pt x="16339" y="5813"/>
                      <a:pt x="15121" y="5612"/>
                    </a:cubicBezTo>
                    <a:cubicBezTo>
                      <a:pt x="15116" y="5611"/>
                      <a:pt x="15111" y="5611"/>
                      <a:pt x="15107" y="5611"/>
                    </a:cubicBezTo>
                    <a:cubicBezTo>
                      <a:pt x="15031" y="5611"/>
                      <a:pt x="14997" y="5715"/>
                      <a:pt x="15078" y="5755"/>
                    </a:cubicBezTo>
                    <a:cubicBezTo>
                      <a:pt x="15522" y="6056"/>
                      <a:pt x="16024" y="6286"/>
                      <a:pt x="16454" y="6630"/>
                    </a:cubicBezTo>
                    <a:cubicBezTo>
                      <a:pt x="16110" y="6515"/>
                      <a:pt x="15780" y="6372"/>
                      <a:pt x="15479" y="6171"/>
                    </a:cubicBezTo>
                    <a:cubicBezTo>
                      <a:pt x="14992" y="5899"/>
                      <a:pt x="14462" y="5727"/>
                      <a:pt x="14003" y="5383"/>
                    </a:cubicBezTo>
                    <a:cubicBezTo>
                      <a:pt x="13984" y="5367"/>
                      <a:pt x="13965" y="5360"/>
                      <a:pt x="13946" y="5360"/>
                    </a:cubicBezTo>
                    <a:cubicBezTo>
                      <a:pt x="13882" y="5360"/>
                      <a:pt x="13836" y="5445"/>
                      <a:pt x="13903" y="5512"/>
                    </a:cubicBezTo>
                    <a:cubicBezTo>
                      <a:pt x="14275" y="5841"/>
                      <a:pt x="14691" y="6128"/>
                      <a:pt x="15078" y="6458"/>
                    </a:cubicBezTo>
                    <a:cubicBezTo>
                      <a:pt x="14275" y="6171"/>
                      <a:pt x="13659" y="5555"/>
                      <a:pt x="12900" y="5182"/>
                    </a:cubicBezTo>
                    <a:close/>
                    <a:moveTo>
                      <a:pt x="11681" y="223"/>
                    </a:moveTo>
                    <a:lnTo>
                      <a:pt x="11681" y="223"/>
                    </a:lnTo>
                    <a:cubicBezTo>
                      <a:pt x="11495" y="1599"/>
                      <a:pt x="11180" y="2975"/>
                      <a:pt x="10434" y="4179"/>
                    </a:cubicBezTo>
                    <a:cubicBezTo>
                      <a:pt x="9990" y="4881"/>
                      <a:pt x="9388" y="5368"/>
                      <a:pt x="8729" y="5856"/>
                    </a:cubicBezTo>
                    <a:cubicBezTo>
                      <a:pt x="8170" y="6271"/>
                      <a:pt x="7525" y="6644"/>
                      <a:pt x="7052" y="7160"/>
                    </a:cubicBezTo>
                    <a:cubicBezTo>
                      <a:pt x="6722" y="6271"/>
                      <a:pt x="6450" y="5311"/>
                      <a:pt x="6679" y="4365"/>
                    </a:cubicBezTo>
                    <a:cubicBezTo>
                      <a:pt x="6894" y="3520"/>
                      <a:pt x="7697" y="2903"/>
                      <a:pt x="8356" y="2387"/>
                    </a:cubicBezTo>
                    <a:cubicBezTo>
                      <a:pt x="9417" y="1599"/>
                      <a:pt x="10535" y="882"/>
                      <a:pt x="11681" y="223"/>
                    </a:cubicBezTo>
                    <a:close/>
                    <a:moveTo>
                      <a:pt x="13841" y="3953"/>
                    </a:moveTo>
                    <a:cubicBezTo>
                      <a:pt x="14026" y="3953"/>
                      <a:pt x="14211" y="3968"/>
                      <a:pt x="14390" y="3992"/>
                    </a:cubicBezTo>
                    <a:cubicBezTo>
                      <a:pt x="15307" y="4121"/>
                      <a:pt x="16182" y="4523"/>
                      <a:pt x="16999" y="4953"/>
                    </a:cubicBezTo>
                    <a:cubicBezTo>
                      <a:pt x="18676" y="5798"/>
                      <a:pt x="20109" y="7060"/>
                      <a:pt x="21470" y="8350"/>
                    </a:cubicBezTo>
                    <a:cubicBezTo>
                      <a:pt x="20840" y="8063"/>
                      <a:pt x="20195" y="7877"/>
                      <a:pt x="19521" y="7776"/>
                    </a:cubicBezTo>
                    <a:cubicBezTo>
                      <a:pt x="18762" y="7662"/>
                      <a:pt x="17988" y="7676"/>
                      <a:pt x="17228" y="7633"/>
                    </a:cubicBezTo>
                    <a:cubicBezTo>
                      <a:pt x="15322" y="7533"/>
                      <a:pt x="13258" y="6902"/>
                      <a:pt x="12169" y="5239"/>
                    </a:cubicBezTo>
                    <a:cubicBezTo>
                      <a:pt x="12255" y="5225"/>
                      <a:pt x="12355" y="5196"/>
                      <a:pt x="12441" y="5182"/>
                    </a:cubicBezTo>
                    <a:cubicBezTo>
                      <a:pt x="12441" y="5182"/>
                      <a:pt x="12441" y="5196"/>
                      <a:pt x="12441" y="5196"/>
                    </a:cubicBezTo>
                    <a:lnTo>
                      <a:pt x="12556" y="5196"/>
                    </a:lnTo>
                    <a:cubicBezTo>
                      <a:pt x="13573" y="5583"/>
                      <a:pt x="14290" y="6501"/>
                      <a:pt x="15408" y="6716"/>
                    </a:cubicBezTo>
                    <a:cubicBezTo>
                      <a:pt x="15413" y="6717"/>
                      <a:pt x="15419" y="6717"/>
                      <a:pt x="15424" y="6717"/>
                    </a:cubicBezTo>
                    <a:cubicBezTo>
                      <a:pt x="15499" y="6717"/>
                      <a:pt x="15533" y="6626"/>
                      <a:pt x="15479" y="6572"/>
                    </a:cubicBezTo>
                    <a:cubicBezTo>
                      <a:pt x="15250" y="6372"/>
                      <a:pt x="15021" y="6185"/>
                      <a:pt x="14791" y="6013"/>
                    </a:cubicBezTo>
                    <a:lnTo>
                      <a:pt x="14791" y="6013"/>
                    </a:lnTo>
                    <a:cubicBezTo>
                      <a:pt x="14992" y="6099"/>
                      <a:pt x="15207" y="6200"/>
                      <a:pt x="15408" y="6314"/>
                    </a:cubicBezTo>
                    <a:cubicBezTo>
                      <a:pt x="15823" y="6544"/>
                      <a:pt x="16225" y="6787"/>
                      <a:pt x="16698" y="6816"/>
                    </a:cubicBezTo>
                    <a:cubicBezTo>
                      <a:pt x="16769" y="6816"/>
                      <a:pt x="16784" y="6716"/>
                      <a:pt x="16741" y="6687"/>
                    </a:cubicBezTo>
                    <a:cubicBezTo>
                      <a:pt x="16368" y="6329"/>
                      <a:pt x="15909" y="6099"/>
                      <a:pt x="15465" y="5827"/>
                    </a:cubicBezTo>
                    <a:lnTo>
                      <a:pt x="15465" y="5827"/>
                    </a:lnTo>
                    <a:cubicBezTo>
                      <a:pt x="16712" y="6085"/>
                      <a:pt x="17902" y="6544"/>
                      <a:pt x="19149" y="6787"/>
                    </a:cubicBezTo>
                    <a:cubicBezTo>
                      <a:pt x="19154" y="6788"/>
                      <a:pt x="19158" y="6789"/>
                      <a:pt x="19163" y="6789"/>
                    </a:cubicBezTo>
                    <a:cubicBezTo>
                      <a:pt x="19239" y="6789"/>
                      <a:pt x="19273" y="6685"/>
                      <a:pt x="19206" y="6644"/>
                    </a:cubicBezTo>
                    <a:cubicBezTo>
                      <a:pt x="18174" y="6013"/>
                      <a:pt x="17042" y="5684"/>
                      <a:pt x="15866" y="5440"/>
                    </a:cubicBezTo>
                    <a:cubicBezTo>
                      <a:pt x="15020" y="5273"/>
                      <a:pt x="14150" y="5118"/>
                      <a:pt x="13279" y="5118"/>
                    </a:cubicBezTo>
                    <a:cubicBezTo>
                      <a:pt x="13182" y="5118"/>
                      <a:pt x="13085" y="5120"/>
                      <a:pt x="12988" y="5124"/>
                    </a:cubicBezTo>
                    <a:lnTo>
                      <a:pt x="12988" y="5124"/>
                    </a:lnTo>
                    <a:cubicBezTo>
                      <a:pt x="13021" y="5121"/>
                      <a:pt x="13041" y="5110"/>
                      <a:pt x="13029" y="5110"/>
                    </a:cubicBezTo>
                    <a:lnTo>
                      <a:pt x="12685" y="5082"/>
                    </a:lnTo>
                    <a:lnTo>
                      <a:pt x="12670" y="5082"/>
                    </a:lnTo>
                    <a:cubicBezTo>
                      <a:pt x="12656" y="5082"/>
                      <a:pt x="12627" y="5067"/>
                      <a:pt x="12599" y="5053"/>
                    </a:cubicBezTo>
                    <a:cubicBezTo>
                      <a:pt x="12593" y="5051"/>
                      <a:pt x="12588" y="5049"/>
                      <a:pt x="12582" y="5049"/>
                    </a:cubicBezTo>
                    <a:cubicBezTo>
                      <a:pt x="12556" y="5049"/>
                      <a:pt x="12524" y="5075"/>
                      <a:pt x="12513" y="5110"/>
                    </a:cubicBezTo>
                    <a:cubicBezTo>
                      <a:pt x="12384" y="5110"/>
                      <a:pt x="12269" y="5139"/>
                      <a:pt x="12154" y="5153"/>
                    </a:cubicBezTo>
                    <a:cubicBezTo>
                      <a:pt x="12270" y="4223"/>
                      <a:pt x="13047" y="3953"/>
                      <a:pt x="13841" y="3953"/>
                    </a:cubicBezTo>
                    <a:close/>
                    <a:moveTo>
                      <a:pt x="9493" y="6620"/>
                    </a:moveTo>
                    <a:cubicBezTo>
                      <a:pt x="10698" y="6620"/>
                      <a:pt x="11887" y="7084"/>
                      <a:pt x="12943" y="7705"/>
                    </a:cubicBezTo>
                    <a:cubicBezTo>
                      <a:pt x="13956" y="8286"/>
                      <a:pt x="15275" y="9351"/>
                      <a:pt x="16564" y="9351"/>
                    </a:cubicBezTo>
                    <a:cubicBezTo>
                      <a:pt x="16642" y="9351"/>
                      <a:pt x="16720" y="9347"/>
                      <a:pt x="16798" y="9339"/>
                    </a:cubicBezTo>
                    <a:lnTo>
                      <a:pt x="16798" y="9339"/>
                    </a:lnTo>
                    <a:cubicBezTo>
                      <a:pt x="15830" y="9833"/>
                      <a:pt x="14761" y="10081"/>
                      <a:pt x="13688" y="10081"/>
                    </a:cubicBezTo>
                    <a:cubicBezTo>
                      <a:pt x="13300" y="10081"/>
                      <a:pt x="12911" y="10048"/>
                      <a:pt x="12527" y="9983"/>
                    </a:cubicBezTo>
                    <a:cubicBezTo>
                      <a:pt x="11524" y="9812"/>
                      <a:pt x="10535" y="9496"/>
                      <a:pt x="9632" y="9038"/>
                    </a:cubicBezTo>
                    <a:cubicBezTo>
                      <a:pt x="9130" y="8808"/>
                      <a:pt x="8686" y="8479"/>
                      <a:pt x="8342" y="8049"/>
                    </a:cubicBezTo>
                    <a:cubicBezTo>
                      <a:pt x="8069" y="7705"/>
                      <a:pt x="8055" y="7275"/>
                      <a:pt x="8098" y="6845"/>
                    </a:cubicBezTo>
                    <a:cubicBezTo>
                      <a:pt x="8561" y="6689"/>
                      <a:pt x="9028" y="6620"/>
                      <a:pt x="9493" y="6620"/>
                    </a:cubicBezTo>
                    <a:close/>
                    <a:moveTo>
                      <a:pt x="2609" y="4078"/>
                    </a:moveTo>
                    <a:lnTo>
                      <a:pt x="2609" y="4078"/>
                    </a:lnTo>
                    <a:cubicBezTo>
                      <a:pt x="2508" y="4852"/>
                      <a:pt x="2967" y="5755"/>
                      <a:pt x="3225" y="6443"/>
                    </a:cubicBezTo>
                    <a:cubicBezTo>
                      <a:pt x="3483" y="7103"/>
                      <a:pt x="3813" y="7733"/>
                      <a:pt x="4056" y="8407"/>
                    </a:cubicBezTo>
                    <a:cubicBezTo>
                      <a:pt x="4243" y="8937"/>
                      <a:pt x="4429" y="9726"/>
                      <a:pt x="4228" y="10299"/>
                    </a:cubicBezTo>
                    <a:cubicBezTo>
                      <a:pt x="4071" y="10361"/>
                      <a:pt x="3907" y="10388"/>
                      <a:pt x="3742" y="10388"/>
                    </a:cubicBezTo>
                    <a:cubicBezTo>
                      <a:pt x="3141" y="10388"/>
                      <a:pt x="2517" y="10028"/>
                      <a:pt x="2078" y="9668"/>
                    </a:cubicBezTo>
                    <a:cubicBezTo>
                      <a:pt x="1505" y="9210"/>
                      <a:pt x="1147" y="8550"/>
                      <a:pt x="1089" y="7819"/>
                    </a:cubicBezTo>
                    <a:cubicBezTo>
                      <a:pt x="975" y="6472"/>
                      <a:pt x="1792" y="5139"/>
                      <a:pt x="2609" y="4078"/>
                    </a:cubicBezTo>
                    <a:close/>
                    <a:moveTo>
                      <a:pt x="11719" y="0"/>
                    </a:moveTo>
                    <a:cubicBezTo>
                      <a:pt x="11707" y="0"/>
                      <a:pt x="11694" y="3"/>
                      <a:pt x="11681" y="8"/>
                    </a:cubicBezTo>
                    <a:cubicBezTo>
                      <a:pt x="10420" y="768"/>
                      <a:pt x="9130" y="1513"/>
                      <a:pt x="7983" y="2445"/>
                    </a:cubicBezTo>
                    <a:cubicBezTo>
                      <a:pt x="7324" y="2989"/>
                      <a:pt x="6694" y="3577"/>
                      <a:pt x="6479" y="4437"/>
                    </a:cubicBezTo>
                    <a:cubicBezTo>
                      <a:pt x="6235" y="5411"/>
                      <a:pt x="6608" y="6415"/>
                      <a:pt x="6966" y="7289"/>
                    </a:cubicBezTo>
                    <a:cubicBezTo>
                      <a:pt x="6980" y="7303"/>
                      <a:pt x="6994" y="7318"/>
                      <a:pt x="7009" y="7332"/>
                    </a:cubicBezTo>
                    <a:cubicBezTo>
                      <a:pt x="6994" y="7346"/>
                      <a:pt x="6980" y="7346"/>
                      <a:pt x="6951" y="7361"/>
                    </a:cubicBezTo>
                    <a:cubicBezTo>
                      <a:pt x="5977" y="8135"/>
                      <a:pt x="5117" y="9052"/>
                      <a:pt x="4415" y="10084"/>
                    </a:cubicBezTo>
                    <a:cubicBezTo>
                      <a:pt x="4644" y="9310"/>
                      <a:pt x="4185" y="8221"/>
                      <a:pt x="3913" y="7604"/>
                    </a:cubicBezTo>
                    <a:cubicBezTo>
                      <a:pt x="3612" y="6902"/>
                      <a:pt x="3325" y="6200"/>
                      <a:pt x="3082" y="5469"/>
                    </a:cubicBezTo>
                    <a:cubicBezTo>
                      <a:pt x="2895" y="4924"/>
                      <a:pt x="2637" y="4293"/>
                      <a:pt x="2881" y="3720"/>
                    </a:cubicBezTo>
                    <a:cubicBezTo>
                      <a:pt x="2902" y="3668"/>
                      <a:pt x="2855" y="3601"/>
                      <a:pt x="2800" y="3601"/>
                    </a:cubicBezTo>
                    <a:cubicBezTo>
                      <a:pt x="2779" y="3601"/>
                      <a:pt x="2757" y="3611"/>
                      <a:pt x="2738" y="3634"/>
                    </a:cubicBezTo>
                    <a:cubicBezTo>
                      <a:pt x="1763" y="4953"/>
                      <a:pt x="602" y="6587"/>
                      <a:pt x="1018" y="8350"/>
                    </a:cubicBezTo>
                    <a:cubicBezTo>
                      <a:pt x="1190" y="9052"/>
                      <a:pt x="1691" y="9625"/>
                      <a:pt x="2279" y="10026"/>
                    </a:cubicBezTo>
                    <a:cubicBezTo>
                      <a:pt x="2688" y="10303"/>
                      <a:pt x="3200" y="10537"/>
                      <a:pt x="3703" y="10537"/>
                    </a:cubicBezTo>
                    <a:cubicBezTo>
                      <a:pt x="3851" y="10537"/>
                      <a:pt x="3998" y="10517"/>
                      <a:pt x="4142" y="10471"/>
                    </a:cubicBezTo>
                    <a:lnTo>
                      <a:pt x="4142" y="10471"/>
                    </a:lnTo>
                    <a:cubicBezTo>
                      <a:pt x="3669" y="11202"/>
                      <a:pt x="3225" y="11961"/>
                      <a:pt x="2824" y="12707"/>
                    </a:cubicBezTo>
                    <a:cubicBezTo>
                      <a:pt x="702" y="16634"/>
                      <a:pt x="0" y="21163"/>
                      <a:pt x="831" y="25549"/>
                    </a:cubicBezTo>
                    <a:cubicBezTo>
                      <a:pt x="860" y="25377"/>
                      <a:pt x="903" y="25205"/>
                      <a:pt x="932" y="25033"/>
                    </a:cubicBezTo>
                    <a:cubicBezTo>
                      <a:pt x="272" y="20948"/>
                      <a:pt x="946" y="16748"/>
                      <a:pt x="2838" y="13051"/>
                    </a:cubicBezTo>
                    <a:cubicBezTo>
                      <a:pt x="3813" y="11130"/>
                      <a:pt x="5045" y="9152"/>
                      <a:pt x="6694" y="7748"/>
                    </a:cubicBezTo>
                    <a:cubicBezTo>
                      <a:pt x="7080" y="7432"/>
                      <a:pt x="7467" y="7131"/>
                      <a:pt x="7883" y="6873"/>
                    </a:cubicBezTo>
                    <a:cubicBezTo>
                      <a:pt x="7883" y="6888"/>
                      <a:pt x="7897" y="6902"/>
                      <a:pt x="7912" y="6902"/>
                    </a:cubicBezTo>
                    <a:cubicBezTo>
                      <a:pt x="7869" y="7719"/>
                      <a:pt x="8198" y="8292"/>
                      <a:pt x="8872" y="8794"/>
                    </a:cubicBezTo>
                    <a:cubicBezTo>
                      <a:pt x="9761" y="9439"/>
                      <a:pt x="10950" y="9812"/>
                      <a:pt x="12011" y="10041"/>
                    </a:cubicBezTo>
                    <a:cubicBezTo>
                      <a:pt x="12601" y="10178"/>
                      <a:pt x="13184" y="10249"/>
                      <a:pt x="13757" y="10249"/>
                    </a:cubicBezTo>
                    <a:cubicBezTo>
                      <a:pt x="15035" y="10249"/>
                      <a:pt x="16262" y="9899"/>
                      <a:pt x="17400" y="9167"/>
                    </a:cubicBezTo>
                    <a:cubicBezTo>
                      <a:pt x="17474" y="9130"/>
                      <a:pt x="17431" y="9029"/>
                      <a:pt x="17363" y="9029"/>
                    </a:cubicBezTo>
                    <a:cubicBezTo>
                      <a:pt x="17352" y="9029"/>
                      <a:pt x="17340" y="9032"/>
                      <a:pt x="17328" y="9038"/>
                    </a:cubicBezTo>
                    <a:cubicBezTo>
                      <a:pt x="17091" y="9144"/>
                      <a:pt x="16843" y="9188"/>
                      <a:pt x="16591" y="9188"/>
                    </a:cubicBezTo>
                    <a:cubicBezTo>
                      <a:pt x="15858" y="9188"/>
                      <a:pt x="15099" y="8809"/>
                      <a:pt x="14490" y="8479"/>
                    </a:cubicBezTo>
                    <a:cubicBezTo>
                      <a:pt x="13659" y="8020"/>
                      <a:pt x="12900" y="7475"/>
                      <a:pt x="12025" y="7088"/>
                    </a:cubicBezTo>
                    <a:cubicBezTo>
                      <a:pt x="11259" y="6741"/>
                      <a:pt x="10427" y="6521"/>
                      <a:pt x="9597" y="6521"/>
                    </a:cubicBezTo>
                    <a:cubicBezTo>
                      <a:pt x="9092" y="6521"/>
                      <a:pt x="8587" y="6603"/>
                      <a:pt x="8098" y="6787"/>
                    </a:cubicBezTo>
                    <a:cubicBezTo>
                      <a:pt x="8098" y="6773"/>
                      <a:pt x="8098" y="6759"/>
                      <a:pt x="8084" y="6744"/>
                    </a:cubicBezTo>
                    <a:cubicBezTo>
                      <a:pt x="9331" y="5999"/>
                      <a:pt x="10692" y="5483"/>
                      <a:pt x="12111" y="5254"/>
                    </a:cubicBezTo>
                    <a:cubicBezTo>
                      <a:pt x="12943" y="6759"/>
                      <a:pt x="14748" y="7447"/>
                      <a:pt x="16368" y="7676"/>
                    </a:cubicBezTo>
                    <a:cubicBezTo>
                      <a:pt x="17171" y="7791"/>
                      <a:pt x="17988" y="7776"/>
                      <a:pt x="18790" y="7819"/>
                    </a:cubicBezTo>
                    <a:cubicBezTo>
                      <a:pt x="19837" y="7891"/>
                      <a:pt x="20840" y="8163"/>
                      <a:pt x="21771" y="8636"/>
                    </a:cubicBezTo>
                    <a:cubicBezTo>
                      <a:pt x="21779" y="8640"/>
                      <a:pt x="21787" y="8642"/>
                      <a:pt x="21795" y="8642"/>
                    </a:cubicBezTo>
                    <a:cubicBezTo>
                      <a:pt x="21846" y="8642"/>
                      <a:pt x="21893" y="8571"/>
                      <a:pt x="21843" y="8522"/>
                    </a:cubicBezTo>
                    <a:cubicBezTo>
                      <a:pt x="20181" y="6931"/>
                      <a:pt x="18446" y="5440"/>
                      <a:pt x="16325" y="4465"/>
                    </a:cubicBezTo>
                    <a:cubicBezTo>
                      <a:pt x="15479" y="4050"/>
                      <a:pt x="14533" y="3820"/>
                      <a:pt x="13588" y="3792"/>
                    </a:cubicBezTo>
                    <a:cubicBezTo>
                      <a:pt x="13578" y="3792"/>
                      <a:pt x="13568" y="3792"/>
                      <a:pt x="13559" y="3792"/>
                    </a:cubicBezTo>
                    <a:cubicBezTo>
                      <a:pt x="12783" y="3792"/>
                      <a:pt x="12124" y="4360"/>
                      <a:pt x="12011" y="5125"/>
                    </a:cubicBezTo>
                    <a:cubicBezTo>
                      <a:pt x="12011" y="5139"/>
                      <a:pt x="12011" y="5153"/>
                      <a:pt x="12011" y="5168"/>
                    </a:cubicBezTo>
                    <a:cubicBezTo>
                      <a:pt x="10262" y="5440"/>
                      <a:pt x="8600" y="6142"/>
                      <a:pt x="7181" y="7203"/>
                    </a:cubicBezTo>
                    <a:cubicBezTo>
                      <a:pt x="7697" y="6644"/>
                      <a:pt x="8442" y="6214"/>
                      <a:pt x="9044" y="5755"/>
                    </a:cubicBezTo>
                    <a:cubicBezTo>
                      <a:pt x="9632" y="5340"/>
                      <a:pt x="10119" y="4809"/>
                      <a:pt x="10520" y="4222"/>
                    </a:cubicBezTo>
                    <a:cubicBezTo>
                      <a:pt x="11309" y="3032"/>
                      <a:pt x="11595" y="1585"/>
                      <a:pt x="11739" y="194"/>
                    </a:cubicBezTo>
                    <a:cubicBezTo>
                      <a:pt x="11753" y="180"/>
                      <a:pt x="11767" y="180"/>
                      <a:pt x="11782" y="180"/>
                    </a:cubicBezTo>
                    <a:cubicBezTo>
                      <a:pt x="11869" y="117"/>
                      <a:pt x="11804" y="0"/>
                      <a:pt x="1171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6" name="Google Shape;1446;p22"/>
              <p:cNvSpPr/>
              <p:nvPr/>
            </p:nvSpPr>
            <p:spPr>
              <a:xfrm>
                <a:off x="5947370" y="1156125"/>
                <a:ext cx="222839" cy="81379"/>
              </a:xfrm>
              <a:custGeom>
                <a:avLst/>
                <a:gdLst/>
                <a:ahLst/>
                <a:cxnLst/>
                <a:rect l="l" t="t" r="r" b="b"/>
                <a:pathLst>
                  <a:path w="6906" h="2522" extrusionOk="0">
                    <a:moveTo>
                      <a:pt x="549" y="58"/>
                    </a:moveTo>
                    <a:cubicBezTo>
                      <a:pt x="1527" y="58"/>
                      <a:pt x="2502" y="779"/>
                      <a:pt x="3351" y="1178"/>
                    </a:cubicBezTo>
                    <a:cubicBezTo>
                      <a:pt x="4239" y="1593"/>
                      <a:pt x="5171" y="2095"/>
                      <a:pt x="6145" y="2353"/>
                    </a:cubicBezTo>
                    <a:cubicBezTo>
                      <a:pt x="5028" y="2296"/>
                      <a:pt x="3967" y="1808"/>
                      <a:pt x="2906" y="1464"/>
                    </a:cubicBezTo>
                    <a:cubicBezTo>
                      <a:pt x="2902" y="1463"/>
                      <a:pt x="2897" y="1462"/>
                      <a:pt x="2892" y="1462"/>
                    </a:cubicBezTo>
                    <a:cubicBezTo>
                      <a:pt x="2852" y="1462"/>
                      <a:pt x="2811" y="1512"/>
                      <a:pt x="2849" y="1550"/>
                    </a:cubicBezTo>
                    <a:cubicBezTo>
                      <a:pt x="3021" y="1751"/>
                      <a:pt x="3207" y="1952"/>
                      <a:pt x="3394" y="2138"/>
                    </a:cubicBezTo>
                    <a:cubicBezTo>
                      <a:pt x="3150" y="2009"/>
                      <a:pt x="2921" y="1837"/>
                      <a:pt x="2734" y="1622"/>
                    </a:cubicBezTo>
                    <a:cubicBezTo>
                      <a:pt x="2419" y="1335"/>
                      <a:pt x="2104" y="1020"/>
                      <a:pt x="1831" y="705"/>
                    </a:cubicBezTo>
                    <a:cubicBezTo>
                      <a:pt x="1811" y="679"/>
                      <a:pt x="1784" y="668"/>
                      <a:pt x="1758" y="668"/>
                    </a:cubicBezTo>
                    <a:cubicBezTo>
                      <a:pt x="1711" y="668"/>
                      <a:pt x="1669" y="706"/>
                      <a:pt x="1688" y="762"/>
                    </a:cubicBezTo>
                    <a:cubicBezTo>
                      <a:pt x="1788" y="991"/>
                      <a:pt x="1975" y="1278"/>
                      <a:pt x="1946" y="1536"/>
                    </a:cubicBezTo>
                    <a:cubicBezTo>
                      <a:pt x="1358" y="1049"/>
                      <a:pt x="986" y="332"/>
                      <a:pt x="212" y="88"/>
                    </a:cubicBezTo>
                    <a:cubicBezTo>
                      <a:pt x="324" y="68"/>
                      <a:pt x="437" y="58"/>
                      <a:pt x="549" y="58"/>
                    </a:cubicBezTo>
                    <a:close/>
                    <a:moveTo>
                      <a:pt x="659" y="0"/>
                    </a:moveTo>
                    <a:cubicBezTo>
                      <a:pt x="494" y="0"/>
                      <a:pt x="326" y="23"/>
                      <a:pt x="154" y="74"/>
                    </a:cubicBezTo>
                    <a:cubicBezTo>
                      <a:pt x="154" y="74"/>
                      <a:pt x="140" y="74"/>
                      <a:pt x="126" y="60"/>
                    </a:cubicBezTo>
                    <a:cubicBezTo>
                      <a:pt x="121" y="59"/>
                      <a:pt x="116" y="59"/>
                      <a:pt x="112" y="59"/>
                    </a:cubicBezTo>
                    <a:cubicBezTo>
                      <a:pt x="23" y="59"/>
                      <a:pt x="1" y="189"/>
                      <a:pt x="83" y="203"/>
                    </a:cubicBezTo>
                    <a:cubicBezTo>
                      <a:pt x="957" y="418"/>
                      <a:pt x="1287" y="1235"/>
                      <a:pt x="1946" y="1722"/>
                    </a:cubicBezTo>
                    <a:cubicBezTo>
                      <a:pt x="1963" y="1739"/>
                      <a:pt x="1984" y="1747"/>
                      <a:pt x="2005" y="1747"/>
                    </a:cubicBezTo>
                    <a:cubicBezTo>
                      <a:pt x="2037" y="1747"/>
                      <a:pt x="2066" y="1728"/>
                      <a:pt x="2075" y="1694"/>
                    </a:cubicBezTo>
                    <a:cubicBezTo>
                      <a:pt x="2132" y="1507"/>
                      <a:pt x="2104" y="1307"/>
                      <a:pt x="2018" y="1149"/>
                    </a:cubicBezTo>
                    <a:lnTo>
                      <a:pt x="2018" y="1149"/>
                    </a:lnTo>
                    <a:cubicBezTo>
                      <a:pt x="2247" y="1364"/>
                      <a:pt x="2491" y="1579"/>
                      <a:pt x="2720" y="1808"/>
                    </a:cubicBezTo>
                    <a:cubicBezTo>
                      <a:pt x="2964" y="2066"/>
                      <a:pt x="3250" y="2296"/>
                      <a:pt x="3623" y="2324"/>
                    </a:cubicBezTo>
                    <a:cubicBezTo>
                      <a:pt x="3627" y="2325"/>
                      <a:pt x="3631" y="2326"/>
                      <a:pt x="3635" y="2326"/>
                    </a:cubicBezTo>
                    <a:cubicBezTo>
                      <a:pt x="3684" y="2326"/>
                      <a:pt x="3706" y="2249"/>
                      <a:pt x="3666" y="2210"/>
                    </a:cubicBezTo>
                    <a:cubicBezTo>
                      <a:pt x="3465" y="2023"/>
                      <a:pt x="3265" y="1837"/>
                      <a:pt x="3078" y="1636"/>
                    </a:cubicBezTo>
                    <a:lnTo>
                      <a:pt x="3078" y="1636"/>
                    </a:lnTo>
                    <a:cubicBezTo>
                      <a:pt x="4163" y="1994"/>
                      <a:pt x="5203" y="2521"/>
                      <a:pt x="6358" y="2521"/>
                    </a:cubicBezTo>
                    <a:cubicBezTo>
                      <a:pt x="6501" y="2521"/>
                      <a:pt x="6644" y="2513"/>
                      <a:pt x="6790" y="2496"/>
                    </a:cubicBezTo>
                    <a:cubicBezTo>
                      <a:pt x="6876" y="2482"/>
                      <a:pt x="6905" y="2353"/>
                      <a:pt x="6819" y="2339"/>
                    </a:cubicBezTo>
                    <a:cubicBezTo>
                      <a:pt x="6102" y="2253"/>
                      <a:pt x="5443" y="1966"/>
                      <a:pt x="4784" y="1694"/>
                    </a:cubicBezTo>
                    <a:cubicBezTo>
                      <a:pt x="4110" y="1407"/>
                      <a:pt x="3451" y="1106"/>
                      <a:pt x="2792" y="791"/>
                    </a:cubicBezTo>
                    <a:cubicBezTo>
                      <a:pt x="2109" y="473"/>
                      <a:pt x="1417" y="0"/>
                      <a:pt x="6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7" name="Google Shape;1447;p22"/>
              <p:cNvSpPr/>
              <p:nvPr/>
            </p:nvSpPr>
            <p:spPr>
              <a:xfrm>
                <a:off x="5906358" y="961456"/>
                <a:ext cx="132490" cy="184215"/>
              </a:xfrm>
              <a:custGeom>
                <a:avLst/>
                <a:gdLst/>
                <a:ahLst/>
                <a:cxnLst/>
                <a:rect l="l" t="t" r="r" b="b"/>
                <a:pathLst>
                  <a:path w="4106" h="5709" extrusionOk="0">
                    <a:moveTo>
                      <a:pt x="4005" y="188"/>
                    </a:moveTo>
                    <a:lnTo>
                      <a:pt x="4005" y="188"/>
                    </a:lnTo>
                    <a:cubicBezTo>
                      <a:pt x="3575" y="1134"/>
                      <a:pt x="3102" y="2051"/>
                      <a:pt x="2558" y="2939"/>
                    </a:cubicBezTo>
                    <a:cubicBezTo>
                      <a:pt x="1927" y="3928"/>
                      <a:pt x="1067" y="4674"/>
                      <a:pt x="207" y="5433"/>
                    </a:cubicBezTo>
                    <a:cubicBezTo>
                      <a:pt x="436" y="4588"/>
                      <a:pt x="422" y="3685"/>
                      <a:pt x="838" y="2896"/>
                    </a:cubicBezTo>
                    <a:cubicBezTo>
                      <a:pt x="967" y="3111"/>
                      <a:pt x="909" y="3412"/>
                      <a:pt x="924" y="3656"/>
                    </a:cubicBezTo>
                    <a:cubicBezTo>
                      <a:pt x="938" y="3957"/>
                      <a:pt x="866" y="4244"/>
                      <a:pt x="895" y="4545"/>
                    </a:cubicBezTo>
                    <a:cubicBezTo>
                      <a:pt x="895" y="4600"/>
                      <a:pt x="937" y="4632"/>
                      <a:pt x="978" y="4632"/>
                    </a:cubicBezTo>
                    <a:cubicBezTo>
                      <a:pt x="1001" y="4632"/>
                      <a:pt x="1023" y="4622"/>
                      <a:pt x="1038" y="4602"/>
                    </a:cubicBezTo>
                    <a:cubicBezTo>
                      <a:pt x="1325" y="4272"/>
                      <a:pt x="1511" y="3885"/>
                      <a:pt x="1612" y="3470"/>
                    </a:cubicBezTo>
                    <a:cubicBezTo>
                      <a:pt x="1698" y="3212"/>
                      <a:pt x="1726" y="2925"/>
                      <a:pt x="1784" y="2653"/>
                    </a:cubicBezTo>
                    <a:cubicBezTo>
                      <a:pt x="1827" y="2395"/>
                      <a:pt x="1884" y="1951"/>
                      <a:pt x="2085" y="1721"/>
                    </a:cubicBezTo>
                    <a:lnTo>
                      <a:pt x="2085" y="1721"/>
                    </a:lnTo>
                    <a:cubicBezTo>
                      <a:pt x="2128" y="2266"/>
                      <a:pt x="2013" y="2796"/>
                      <a:pt x="1956" y="3326"/>
                    </a:cubicBezTo>
                    <a:cubicBezTo>
                      <a:pt x="1937" y="3382"/>
                      <a:pt x="1985" y="3426"/>
                      <a:pt x="2033" y="3426"/>
                    </a:cubicBezTo>
                    <a:cubicBezTo>
                      <a:pt x="2059" y="3426"/>
                      <a:pt x="2084" y="3414"/>
                      <a:pt x="2099" y="3384"/>
                    </a:cubicBezTo>
                    <a:cubicBezTo>
                      <a:pt x="2414" y="2882"/>
                      <a:pt x="2658" y="2338"/>
                      <a:pt x="2916" y="1807"/>
                    </a:cubicBezTo>
                    <a:cubicBezTo>
                      <a:pt x="3188" y="1234"/>
                      <a:pt x="3475" y="575"/>
                      <a:pt x="4005" y="188"/>
                    </a:cubicBezTo>
                    <a:close/>
                    <a:moveTo>
                      <a:pt x="4015" y="1"/>
                    </a:moveTo>
                    <a:cubicBezTo>
                      <a:pt x="4001" y="1"/>
                      <a:pt x="3987" y="6"/>
                      <a:pt x="3977" y="16"/>
                    </a:cubicBezTo>
                    <a:cubicBezTo>
                      <a:pt x="3461" y="360"/>
                      <a:pt x="3203" y="904"/>
                      <a:pt x="2916" y="1449"/>
                    </a:cubicBezTo>
                    <a:cubicBezTo>
                      <a:pt x="2658" y="1951"/>
                      <a:pt x="2429" y="2452"/>
                      <a:pt x="2171" y="2954"/>
                    </a:cubicBezTo>
                    <a:cubicBezTo>
                      <a:pt x="2257" y="2481"/>
                      <a:pt x="2285" y="2008"/>
                      <a:pt x="2242" y="1549"/>
                    </a:cubicBezTo>
                    <a:cubicBezTo>
                      <a:pt x="2242" y="1493"/>
                      <a:pt x="2198" y="1454"/>
                      <a:pt x="2151" y="1454"/>
                    </a:cubicBezTo>
                    <a:cubicBezTo>
                      <a:pt x="2139" y="1454"/>
                      <a:pt x="2126" y="1457"/>
                      <a:pt x="2113" y="1463"/>
                    </a:cubicBezTo>
                    <a:cubicBezTo>
                      <a:pt x="1683" y="1678"/>
                      <a:pt x="1640" y="2352"/>
                      <a:pt x="1569" y="2768"/>
                    </a:cubicBezTo>
                    <a:cubicBezTo>
                      <a:pt x="1468" y="3298"/>
                      <a:pt x="1411" y="3900"/>
                      <a:pt x="1067" y="4330"/>
                    </a:cubicBezTo>
                    <a:cubicBezTo>
                      <a:pt x="1081" y="3799"/>
                      <a:pt x="1253" y="3068"/>
                      <a:pt x="881" y="2696"/>
                    </a:cubicBezTo>
                    <a:cubicBezTo>
                      <a:pt x="861" y="2683"/>
                      <a:pt x="839" y="2676"/>
                      <a:pt x="818" y="2676"/>
                    </a:cubicBezTo>
                    <a:cubicBezTo>
                      <a:pt x="792" y="2676"/>
                      <a:pt x="768" y="2687"/>
                      <a:pt x="752" y="2710"/>
                    </a:cubicBezTo>
                    <a:cubicBezTo>
                      <a:pt x="250" y="3613"/>
                      <a:pt x="322" y="4659"/>
                      <a:pt x="21" y="5620"/>
                    </a:cubicBezTo>
                    <a:cubicBezTo>
                      <a:pt x="0" y="5672"/>
                      <a:pt x="47" y="5708"/>
                      <a:pt x="91" y="5708"/>
                    </a:cubicBezTo>
                    <a:cubicBezTo>
                      <a:pt x="107" y="5708"/>
                      <a:pt x="124" y="5703"/>
                      <a:pt x="135" y="5691"/>
                    </a:cubicBezTo>
                    <a:cubicBezTo>
                      <a:pt x="967" y="4917"/>
                      <a:pt x="1798" y="4186"/>
                      <a:pt x="2457" y="3255"/>
                    </a:cubicBezTo>
                    <a:cubicBezTo>
                      <a:pt x="3131" y="2323"/>
                      <a:pt x="3590" y="1234"/>
                      <a:pt x="4034" y="173"/>
                    </a:cubicBezTo>
                    <a:cubicBezTo>
                      <a:pt x="4034" y="159"/>
                      <a:pt x="4048" y="159"/>
                      <a:pt x="4063" y="145"/>
                    </a:cubicBezTo>
                    <a:cubicBezTo>
                      <a:pt x="4091" y="130"/>
                      <a:pt x="4106" y="87"/>
                      <a:pt x="4077" y="44"/>
                    </a:cubicBezTo>
                    <a:cubicBezTo>
                      <a:pt x="4068" y="17"/>
                      <a:pt x="4041" y="1"/>
                      <a:pt x="40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8" name="Google Shape;1448;p22"/>
              <p:cNvSpPr/>
              <p:nvPr/>
            </p:nvSpPr>
            <p:spPr>
              <a:xfrm>
                <a:off x="5745149" y="1110241"/>
                <a:ext cx="66148" cy="151238"/>
              </a:xfrm>
              <a:custGeom>
                <a:avLst/>
                <a:gdLst/>
                <a:ahLst/>
                <a:cxnLst/>
                <a:rect l="l" t="t" r="r" b="b"/>
                <a:pathLst>
                  <a:path w="2050" h="4687" extrusionOk="0">
                    <a:moveTo>
                      <a:pt x="254" y="210"/>
                    </a:moveTo>
                    <a:cubicBezTo>
                      <a:pt x="331" y="210"/>
                      <a:pt x="349" y="307"/>
                      <a:pt x="316" y="507"/>
                    </a:cubicBezTo>
                    <a:cubicBezTo>
                      <a:pt x="316" y="665"/>
                      <a:pt x="301" y="822"/>
                      <a:pt x="258" y="966"/>
                    </a:cubicBezTo>
                    <a:cubicBezTo>
                      <a:pt x="230" y="1195"/>
                      <a:pt x="230" y="1410"/>
                      <a:pt x="244" y="1639"/>
                    </a:cubicBezTo>
                    <a:cubicBezTo>
                      <a:pt x="301" y="2141"/>
                      <a:pt x="416" y="2643"/>
                      <a:pt x="588" y="3116"/>
                    </a:cubicBezTo>
                    <a:cubicBezTo>
                      <a:pt x="602" y="3151"/>
                      <a:pt x="635" y="3169"/>
                      <a:pt x="665" y="3169"/>
                    </a:cubicBezTo>
                    <a:cubicBezTo>
                      <a:pt x="696" y="3169"/>
                      <a:pt x="724" y="3151"/>
                      <a:pt x="731" y="3116"/>
                    </a:cubicBezTo>
                    <a:cubicBezTo>
                      <a:pt x="803" y="2815"/>
                      <a:pt x="832" y="2499"/>
                      <a:pt x="803" y="2184"/>
                    </a:cubicBezTo>
                    <a:cubicBezTo>
                      <a:pt x="803" y="2112"/>
                      <a:pt x="789" y="2026"/>
                      <a:pt x="789" y="1955"/>
                    </a:cubicBezTo>
                    <a:cubicBezTo>
                      <a:pt x="760" y="1826"/>
                      <a:pt x="832" y="1682"/>
                      <a:pt x="961" y="1625"/>
                    </a:cubicBezTo>
                    <a:lnTo>
                      <a:pt x="961" y="1625"/>
                    </a:lnTo>
                    <a:cubicBezTo>
                      <a:pt x="989" y="1840"/>
                      <a:pt x="975" y="2041"/>
                      <a:pt x="918" y="2241"/>
                    </a:cubicBezTo>
                    <a:cubicBezTo>
                      <a:pt x="789" y="2815"/>
                      <a:pt x="903" y="3431"/>
                      <a:pt x="1204" y="3933"/>
                    </a:cubicBezTo>
                    <a:cubicBezTo>
                      <a:pt x="1219" y="3954"/>
                      <a:pt x="1240" y="3965"/>
                      <a:pt x="1262" y="3965"/>
                    </a:cubicBezTo>
                    <a:cubicBezTo>
                      <a:pt x="1283" y="3965"/>
                      <a:pt x="1305" y="3954"/>
                      <a:pt x="1319" y="3933"/>
                    </a:cubicBezTo>
                    <a:cubicBezTo>
                      <a:pt x="1462" y="3603"/>
                      <a:pt x="1276" y="3259"/>
                      <a:pt x="1319" y="2915"/>
                    </a:cubicBezTo>
                    <a:lnTo>
                      <a:pt x="1319" y="2915"/>
                    </a:lnTo>
                    <a:cubicBezTo>
                      <a:pt x="1434" y="3173"/>
                      <a:pt x="1520" y="3417"/>
                      <a:pt x="1634" y="3675"/>
                    </a:cubicBezTo>
                    <a:cubicBezTo>
                      <a:pt x="1778" y="3918"/>
                      <a:pt x="1864" y="4191"/>
                      <a:pt x="1907" y="4477"/>
                    </a:cubicBezTo>
                    <a:cubicBezTo>
                      <a:pt x="1104" y="3990"/>
                      <a:pt x="516" y="3460"/>
                      <a:pt x="258" y="2528"/>
                    </a:cubicBezTo>
                    <a:cubicBezTo>
                      <a:pt x="43" y="1797"/>
                      <a:pt x="101" y="1009"/>
                      <a:pt x="129" y="263"/>
                    </a:cubicBezTo>
                    <a:cubicBezTo>
                      <a:pt x="144" y="263"/>
                      <a:pt x="172" y="249"/>
                      <a:pt x="172" y="235"/>
                    </a:cubicBezTo>
                    <a:cubicBezTo>
                      <a:pt x="205" y="219"/>
                      <a:pt x="232" y="210"/>
                      <a:pt x="254" y="210"/>
                    </a:cubicBezTo>
                    <a:close/>
                    <a:moveTo>
                      <a:pt x="206" y="1"/>
                    </a:moveTo>
                    <a:cubicBezTo>
                      <a:pt x="159" y="1"/>
                      <a:pt x="109" y="47"/>
                      <a:pt x="58" y="163"/>
                    </a:cubicBezTo>
                    <a:cubicBezTo>
                      <a:pt x="43" y="206"/>
                      <a:pt x="72" y="249"/>
                      <a:pt x="101" y="263"/>
                    </a:cubicBezTo>
                    <a:cubicBezTo>
                      <a:pt x="43" y="1066"/>
                      <a:pt x="0" y="1883"/>
                      <a:pt x="187" y="2686"/>
                    </a:cubicBezTo>
                    <a:cubicBezTo>
                      <a:pt x="416" y="3646"/>
                      <a:pt x="1118" y="4191"/>
                      <a:pt x="1935" y="4678"/>
                    </a:cubicBezTo>
                    <a:cubicBezTo>
                      <a:pt x="1948" y="4684"/>
                      <a:pt x="1960" y="4687"/>
                      <a:pt x="1972" y="4687"/>
                    </a:cubicBezTo>
                    <a:cubicBezTo>
                      <a:pt x="2015" y="4687"/>
                      <a:pt x="2050" y="4651"/>
                      <a:pt x="2050" y="4606"/>
                    </a:cubicBezTo>
                    <a:cubicBezTo>
                      <a:pt x="2050" y="4348"/>
                      <a:pt x="1993" y="4090"/>
                      <a:pt x="1878" y="3861"/>
                    </a:cubicBezTo>
                    <a:cubicBezTo>
                      <a:pt x="1706" y="3474"/>
                      <a:pt x="1563" y="3058"/>
                      <a:pt x="1362" y="2686"/>
                    </a:cubicBezTo>
                    <a:cubicBezTo>
                      <a:pt x="1348" y="2664"/>
                      <a:pt x="1323" y="2653"/>
                      <a:pt x="1297" y="2653"/>
                    </a:cubicBezTo>
                    <a:cubicBezTo>
                      <a:pt x="1272" y="2653"/>
                      <a:pt x="1247" y="2664"/>
                      <a:pt x="1233" y="2686"/>
                    </a:cubicBezTo>
                    <a:cubicBezTo>
                      <a:pt x="1090" y="3030"/>
                      <a:pt x="1290" y="3374"/>
                      <a:pt x="1247" y="3718"/>
                    </a:cubicBezTo>
                    <a:cubicBezTo>
                      <a:pt x="1018" y="3273"/>
                      <a:pt x="946" y="2757"/>
                      <a:pt x="1032" y="2270"/>
                    </a:cubicBezTo>
                    <a:cubicBezTo>
                      <a:pt x="1133" y="1983"/>
                      <a:pt x="1104" y="1668"/>
                      <a:pt x="989" y="1381"/>
                    </a:cubicBezTo>
                    <a:cubicBezTo>
                      <a:pt x="979" y="1360"/>
                      <a:pt x="953" y="1347"/>
                      <a:pt x="929" y="1347"/>
                    </a:cubicBezTo>
                    <a:cubicBezTo>
                      <a:pt x="920" y="1347"/>
                      <a:pt x="911" y="1349"/>
                      <a:pt x="903" y="1353"/>
                    </a:cubicBezTo>
                    <a:cubicBezTo>
                      <a:pt x="731" y="1467"/>
                      <a:pt x="645" y="1654"/>
                      <a:pt x="660" y="1840"/>
                    </a:cubicBezTo>
                    <a:cubicBezTo>
                      <a:pt x="631" y="2155"/>
                      <a:pt x="660" y="2456"/>
                      <a:pt x="631" y="2772"/>
                    </a:cubicBezTo>
                    <a:cubicBezTo>
                      <a:pt x="545" y="2442"/>
                      <a:pt x="473" y="2112"/>
                      <a:pt x="416" y="1768"/>
                    </a:cubicBezTo>
                    <a:cubicBezTo>
                      <a:pt x="373" y="1381"/>
                      <a:pt x="445" y="1023"/>
                      <a:pt x="459" y="636"/>
                    </a:cubicBezTo>
                    <a:cubicBezTo>
                      <a:pt x="470" y="472"/>
                      <a:pt x="356" y="1"/>
                      <a:pt x="20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49" name="Google Shape;1449;p22"/>
            <p:cNvGrpSpPr/>
            <p:nvPr/>
          </p:nvGrpSpPr>
          <p:grpSpPr>
            <a:xfrm>
              <a:off x="7832255" y="-19"/>
              <a:ext cx="661839" cy="859219"/>
              <a:chOff x="7773130" y="-19"/>
              <a:chExt cx="661839" cy="859219"/>
            </a:xfrm>
          </p:grpSpPr>
          <p:sp>
            <p:nvSpPr>
              <p:cNvPr id="1450" name="Google Shape;1450;p22"/>
              <p:cNvSpPr/>
              <p:nvPr/>
            </p:nvSpPr>
            <p:spPr>
              <a:xfrm>
                <a:off x="7773130" y="-19"/>
                <a:ext cx="661839" cy="859219"/>
              </a:xfrm>
              <a:custGeom>
                <a:avLst/>
                <a:gdLst/>
                <a:ahLst/>
                <a:cxnLst/>
                <a:rect l="l" t="t" r="r" b="b"/>
                <a:pathLst>
                  <a:path w="20511" h="26628" extrusionOk="0">
                    <a:moveTo>
                      <a:pt x="16741" y="11109"/>
                    </a:moveTo>
                    <a:cubicBezTo>
                      <a:pt x="17572" y="11109"/>
                      <a:pt x="18375" y="11438"/>
                      <a:pt x="18948" y="12026"/>
                    </a:cubicBezTo>
                    <a:cubicBezTo>
                      <a:pt x="20023" y="13130"/>
                      <a:pt x="20252" y="14921"/>
                      <a:pt x="20309" y="16440"/>
                    </a:cubicBezTo>
                    <a:cubicBezTo>
                      <a:pt x="19836" y="15681"/>
                      <a:pt x="18761" y="15208"/>
                      <a:pt x="18059" y="14792"/>
                    </a:cubicBezTo>
                    <a:cubicBezTo>
                      <a:pt x="17357" y="14391"/>
                      <a:pt x="16612" y="14061"/>
                      <a:pt x="15909" y="13646"/>
                    </a:cubicBezTo>
                    <a:cubicBezTo>
                      <a:pt x="15365" y="13316"/>
                      <a:pt x="14619" y="12757"/>
                      <a:pt x="14390" y="12112"/>
                    </a:cubicBezTo>
                    <a:cubicBezTo>
                      <a:pt x="14834" y="11324"/>
                      <a:pt x="15924" y="11109"/>
                      <a:pt x="16741" y="11109"/>
                    </a:cubicBezTo>
                    <a:close/>
                    <a:moveTo>
                      <a:pt x="11534" y="16970"/>
                    </a:moveTo>
                    <a:cubicBezTo>
                      <a:pt x="11812" y="16970"/>
                      <a:pt x="12092" y="16999"/>
                      <a:pt x="12369" y="17057"/>
                    </a:cubicBezTo>
                    <a:cubicBezTo>
                      <a:pt x="12856" y="17171"/>
                      <a:pt x="13186" y="17544"/>
                      <a:pt x="13458" y="17931"/>
                    </a:cubicBezTo>
                    <a:cubicBezTo>
                      <a:pt x="12383" y="19637"/>
                      <a:pt x="10463" y="20382"/>
                      <a:pt x="8542" y="20683"/>
                    </a:cubicBezTo>
                    <a:cubicBezTo>
                      <a:pt x="7152" y="20898"/>
                      <a:pt x="5059" y="20898"/>
                      <a:pt x="3970" y="22001"/>
                    </a:cubicBezTo>
                    <a:lnTo>
                      <a:pt x="3970" y="22001"/>
                    </a:lnTo>
                    <a:cubicBezTo>
                      <a:pt x="4658" y="20454"/>
                      <a:pt x="5819" y="19178"/>
                      <a:pt x="7281" y="18361"/>
                    </a:cubicBezTo>
                    <a:cubicBezTo>
                      <a:pt x="8299" y="17788"/>
                      <a:pt x="9388" y="17358"/>
                      <a:pt x="10535" y="17100"/>
                    </a:cubicBezTo>
                    <a:cubicBezTo>
                      <a:pt x="10858" y="17013"/>
                      <a:pt x="11194" y="16970"/>
                      <a:pt x="11534" y="16970"/>
                    </a:cubicBezTo>
                    <a:close/>
                    <a:moveTo>
                      <a:pt x="10337" y="23017"/>
                    </a:moveTo>
                    <a:cubicBezTo>
                      <a:pt x="10333" y="23021"/>
                      <a:pt x="10330" y="23023"/>
                      <a:pt x="10330" y="23023"/>
                    </a:cubicBezTo>
                    <a:cubicBezTo>
                      <a:pt x="10330" y="23023"/>
                      <a:pt x="10331" y="23022"/>
                      <a:pt x="10334" y="23019"/>
                    </a:cubicBezTo>
                    <a:lnTo>
                      <a:pt x="10337" y="23017"/>
                    </a:lnTo>
                    <a:close/>
                    <a:moveTo>
                      <a:pt x="10406" y="22861"/>
                    </a:moveTo>
                    <a:cubicBezTo>
                      <a:pt x="9560" y="23521"/>
                      <a:pt x="8643" y="24094"/>
                      <a:pt x="7682" y="24581"/>
                    </a:cubicBezTo>
                    <a:cubicBezTo>
                      <a:pt x="6622" y="25155"/>
                      <a:pt x="5489" y="25585"/>
                      <a:pt x="4314" y="25843"/>
                    </a:cubicBezTo>
                    <a:cubicBezTo>
                      <a:pt x="5575" y="25241"/>
                      <a:pt x="6908" y="24796"/>
                      <a:pt x="8127" y="24080"/>
                    </a:cubicBezTo>
                    <a:cubicBezTo>
                      <a:pt x="8194" y="24039"/>
                      <a:pt x="8160" y="23935"/>
                      <a:pt x="8084" y="23935"/>
                    </a:cubicBezTo>
                    <a:cubicBezTo>
                      <a:pt x="8079" y="23935"/>
                      <a:pt x="8074" y="23935"/>
                      <a:pt x="8069" y="23936"/>
                    </a:cubicBezTo>
                    <a:lnTo>
                      <a:pt x="8069" y="23922"/>
                    </a:lnTo>
                    <a:cubicBezTo>
                      <a:pt x="7453" y="23994"/>
                      <a:pt x="6851" y="24137"/>
                      <a:pt x="6220" y="24151"/>
                    </a:cubicBezTo>
                    <a:cubicBezTo>
                      <a:pt x="6607" y="23994"/>
                      <a:pt x="7009" y="23893"/>
                      <a:pt x="7410" y="23850"/>
                    </a:cubicBezTo>
                    <a:cubicBezTo>
                      <a:pt x="8041" y="23750"/>
                      <a:pt x="8643" y="23521"/>
                      <a:pt x="9288" y="23492"/>
                    </a:cubicBezTo>
                    <a:cubicBezTo>
                      <a:pt x="9402" y="23492"/>
                      <a:pt x="9417" y="23306"/>
                      <a:pt x="9288" y="23291"/>
                    </a:cubicBezTo>
                    <a:cubicBezTo>
                      <a:pt x="9173" y="23286"/>
                      <a:pt x="9058" y="23283"/>
                      <a:pt x="8944" y="23283"/>
                    </a:cubicBezTo>
                    <a:cubicBezTo>
                      <a:pt x="8484" y="23283"/>
                      <a:pt x="8023" y="23320"/>
                      <a:pt x="7553" y="23320"/>
                    </a:cubicBezTo>
                    <a:cubicBezTo>
                      <a:pt x="8471" y="22976"/>
                      <a:pt x="9474" y="23076"/>
                      <a:pt x="10406" y="22861"/>
                    </a:cubicBezTo>
                    <a:close/>
                    <a:moveTo>
                      <a:pt x="9501" y="22061"/>
                    </a:moveTo>
                    <a:cubicBezTo>
                      <a:pt x="10009" y="22061"/>
                      <a:pt x="10519" y="22132"/>
                      <a:pt x="11022" y="22288"/>
                    </a:cubicBezTo>
                    <a:cubicBezTo>
                      <a:pt x="10950" y="22374"/>
                      <a:pt x="10879" y="22460"/>
                      <a:pt x="10807" y="22532"/>
                    </a:cubicBezTo>
                    <a:lnTo>
                      <a:pt x="10793" y="22532"/>
                    </a:lnTo>
                    <a:cubicBezTo>
                      <a:pt x="10764" y="22560"/>
                      <a:pt x="10735" y="22589"/>
                      <a:pt x="10707" y="22618"/>
                    </a:cubicBezTo>
                    <a:cubicBezTo>
                      <a:pt x="9517" y="22990"/>
                      <a:pt x="8227" y="22704"/>
                      <a:pt x="7095" y="23320"/>
                    </a:cubicBezTo>
                    <a:cubicBezTo>
                      <a:pt x="7009" y="23363"/>
                      <a:pt x="7037" y="23492"/>
                      <a:pt x="7123" y="23492"/>
                    </a:cubicBezTo>
                    <a:cubicBezTo>
                      <a:pt x="7269" y="23504"/>
                      <a:pt x="7414" y="23509"/>
                      <a:pt x="7558" y="23509"/>
                    </a:cubicBezTo>
                    <a:cubicBezTo>
                      <a:pt x="7756" y="23509"/>
                      <a:pt x="7951" y="23500"/>
                      <a:pt x="8141" y="23492"/>
                    </a:cubicBezTo>
                    <a:lnTo>
                      <a:pt x="8141" y="23492"/>
                    </a:lnTo>
                    <a:cubicBezTo>
                      <a:pt x="7883" y="23564"/>
                      <a:pt x="7639" y="23621"/>
                      <a:pt x="7367" y="23678"/>
                    </a:cubicBezTo>
                    <a:cubicBezTo>
                      <a:pt x="6851" y="23764"/>
                      <a:pt x="6306" y="23836"/>
                      <a:pt x="5876" y="24166"/>
                    </a:cubicBezTo>
                    <a:cubicBezTo>
                      <a:pt x="5805" y="24209"/>
                      <a:pt x="5862" y="24309"/>
                      <a:pt x="5919" y="24309"/>
                    </a:cubicBezTo>
                    <a:cubicBezTo>
                      <a:pt x="6002" y="24315"/>
                      <a:pt x="6083" y="24317"/>
                      <a:pt x="6165" y="24317"/>
                    </a:cubicBezTo>
                    <a:cubicBezTo>
                      <a:pt x="6678" y="24317"/>
                      <a:pt x="7173" y="24211"/>
                      <a:pt x="7668" y="24137"/>
                    </a:cubicBezTo>
                    <a:lnTo>
                      <a:pt x="7668" y="24137"/>
                    </a:lnTo>
                    <a:cubicBezTo>
                      <a:pt x="6392" y="24811"/>
                      <a:pt x="5002" y="25269"/>
                      <a:pt x="3712" y="25943"/>
                    </a:cubicBezTo>
                    <a:cubicBezTo>
                      <a:pt x="3631" y="25997"/>
                      <a:pt x="3678" y="26116"/>
                      <a:pt x="3756" y="26116"/>
                    </a:cubicBezTo>
                    <a:cubicBezTo>
                      <a:pt x="3761" y="26116"/>
                      <a:pt x="3765" y="26116"/>
                      <a:pt x="3770" y="26115"/>
                    </a:cubicBezTo>
                    <a:cubicBezTo>
                      <a:pt x="5131" y="25929"/>
                      <a:pt x="6378" y="25398"/>
                      <a:pt x="7582" y="24768"/>
                    </a:cubicBezTo>
                    <a:cubicBezTo>
                      <a:pt x="8561" y="24271"/>
                      <a:pt x="9540" y="23718"/>
                      <a:pt x="10366" y="22998"/>
                    </a:cubicBezTo>
                    <a:lnTo>
                      <a:pt x="10366" y="22998"/>
                    </a:lnTo>
                    <a:lnTo>
                      <a:pt x="10664" y="22804"/>
                    </a:lnTo>
                    <a:cubicBezTo>
                      <a:pt x="10664" y="22804"/>
                      <a:pt x="10678" y="22790"/>
                      <a:pt x="10678" y="22790"/>
                    </a:cubicBezTo>
                    <a:cubicBezTo>
                      <a:pt x="10707" y="22775"/>
                      <a:pt x="10735" y="22775"/>
                      <a:pt x="10750" y="22761"/>
                    </a:cubicBezTo>
                    <a:cubicBezTo>
                      <a:pt x="10807" y="22747"/>
                      <a:pt x="10821" y="22704"/>
                      <a:pt x="10807" y="22661"/>
                    </a:cubicBezTo>
                    <a:cubicBezTo>
                      <a:pt x="10907" y="22560"/>
                      <a:pt x="10993" y="22460"/>
                      <a:pt x="11079" y="22360"/>
                    </a:cubicBezTo>
                    <a:lnTo>
                      <a:pt x="11079" y="22360"/>
                    </a:lnTo>
                    <a:cubicBezTo>
                      <a:pt x="11781" y="23463"/>
                      <a:pt x="10879" y="24438"/>
                      <a:pt x="9947" y="24983"/>
                    </a:cubicBezTo>
                    <a:cubicBezTo>
                      <a:pt x="9044" y="25527"/>
                      <a:pt x="7969" y="25800"/>
                      <a:pt x="6951" y="26029"/>
                    </a:cubicBezTo>
                    <a:cubicBezTo>
                      <a:pt x="5802" y="26273"/>
                      <a:pt x="4626" y="26357"/>
                      <a:pt x="3445" y="26357"/>
                    </a:cubicBezTo>
                    <a:cubicBezTo>
                      <a:pt x="2478" y="26357"/>
                      <a:pt x="1507" y="26301"/>
                      <a:pt x="545" y="26230"/>
                    </a:cubicBezTo>
                    <a:cubicBezTo>
                      <a:pt x="1304" y="26029"/>
                      <a:pt x="2021" y="25742"/>
                      <a:pt x="2695" y="25341"/>
                    </a:cubicBezTo>
                    <a:cubicBezTo>
                      <a:pt x="3440" y="24897"/>
                      <a:pt x="4114" y="24323"/>
                      <a:pt x="4816" y="23822"/>
                    </a:cubicBezTo>
                    <a:cubicBezTo>
                      <a:pt x="6158" y="22831"/>
                      <a:pt x="7821" y="22061"/>
                      <a:pt x="9501" y="22061"/>
                    </a:cubicBezTo>
                    <a:close/>
                    <a:moveTo>
                      <a:pt x="14161" y="16913"/>
                    </a:moveTo>
                    <a:cubicBezTo>
                      <a:pt x="15078" y="17458"/>
                      <a:pt x="16024" y="18117"/>
                      <a:pt x="16483" y="19106"/>
                    </a:cubicBezTo>
                    <a:cubicBezTo>
                      <a:pt x="16913" y="20024"/>
                      <a:pt x="16655" y="21141"/>
                      <a:pt x="16425" y="22073"/>
                    </a:cubicBezTo>
                    <a:cubicBezTo>
                      <a:pt x="16053" y="23535"/>
                      <a:pt x="15594" y="24968"/>
                      <a:pt x="15049" y="26373"/>
                    </a:cubicBezTo>
                    <a:cubicBezTo>
                      <a:pt x="14232" y="25011"/>
                      <a:pt x="13516" y="23578"/>
                      <a:pt x="13315" y="21987"/>
                    </a:cubicBezTo>
                    <a:cubicBezTo>
                      <a:pt x="13200" y="21041"/>
                      <a:pt x="13372" y="20167"/>
                      <a:pt x="13602" y="19264"/>
                    </a:cubicBezTo>
                    <a:cubicBezTo>
                      <a:pt x="13802" y="18504"/>
                      <a:pt x="14103" y="17702"/>
                      <a:pt x="14161" y="16913"/>
                    </a:cubicBezTo>
                    <a:close/>
                    <a:moveTo>
                      <a:pt x="9718" y="1"/>
                    </a:moveTo>
                    <a:cubicBezTo>
                      <a:pt x="11624" y="2581"/>
                      <a:pt x="12957" y="5533"/>
                      <a:pt x="13630" y="8672"/>
                    </a:cubicBezTo>
                    <a:cubicBezTo>
                      <a:pt x="14161" y="11066"/>
                      <a:pt x="14490" y="13703"/>
                      <a:pt x="14046" y="16139"/>
                    </a:cubicBezTo>
                    <a:cubicBezTo>
                      <a:pt x="13946" y="16698"/>
                      <a:pt x="13802" y="17243"/>
                      <a:pt x="13616" y="17773"/>
                    </a:cubicBezTo>
                    <a:cubicBezTo>
                      <a:pt x="13616" y="17763"/>
                      <a:pt x="13609" y="17753"/>
                      <a:pt x="13595" y="17753"/>
                    </a:cubicBezTo>
                    <a:cubicBezTo>
                      <a:pt x="13589" y="17753"/>
                      <a:pt x="13581" y="17755"/>
                      <a:pt x="13573" y="17759"/>
                    </a:cubicBezTo>
                    <a:cubicBezTo>
                      <a:pt x="13075" y="17064"/>
                      <a:pt x="12445" y="16777"/>
                      <a:pt x="11606" y="16777"/>
                    </a:cubicBezTo>
                    <a:cubicBezTo>
                      <a:pt x="11528" y="16777"/>
                      <a:pt x="11448" y="16779"/>
                      <a:pt x="11366" y="16784"/>
                    </a:cubicBezTo>
                    <a:cubicBezTo>
                      <a:pt x="10119" y="16842"/>
                      <a:pt x="8800" y="17372"/>
                      <a:pt x="7697" y="17917"/>
                    </a:cubicBezTo>
                    <a:cubicBezTo>
                      <a:pt x="5690" y="18906"/>
                      <a:pt x="4257" y="20454"/>
                      <a:pt x="3555" y="22575"/>
                    </a:cubicBezTo>
                    <a:cubicBezTo>
                      <a:pt x="3537" y="22646"/>
                      <a:pt x="3590" y="22695"/>
                      <a:pt x="3644" y="22695"/>
                    </a:cubicBezTo>
                    <a:cubicBezTo>
                      <a:pt x="3677" y="22695"/>
                      <a:pt x="3710" y="22676"/>
                      <a:pt x="3727" y="22632"/>
                    </a:cubicBezTo>
                    <a:cubicBezTo>
                      <a:pt x="4243" y="21600"/>
                      <a:pt x="5590" y="21299"/>
                      <a:pt x="6636" y="21098"/>
                    </a:cubicBezTo>
                    <a:cubicBezTo>
                      <a:pt x="7682" y="20898"/>
                      <a:pt x="8757" y="20840"/>
                      <a:pt x="9804" y="20554"/>
                    </a:cubicBezTo>
                    <a:cubicBezTo>
                      <a:pt x="11294" y="20153"/>
                      <a:pt x="12713" y="19350"/>
                      <a:pt x="13501" y="18003"/>
                    </a:cubicBezTo>
                    <a:cubicBezTo>
                      <a:pt x="13516" y="18017"/>
                      <a:pt x="13530" y="18017"/>
                      <a:pt x="13544" y="18031"/>
                    </a:cubicBezTo>
                    <a:cubicBezTo>
                      <a:pt x="12985" y="19579"/>
                      <a:pt x="12140" y="21012"/>
                      <a:pt x="11051" y="22245"/>
                    </a:cubicBezTo>
                    <a:cubicBezTo>
                      <a:pt x="10522" y="22027"/>
                      <a:pt x="9969" y="21933"/>
                      <a:pt x="9411" y="21933"/>
                    </a:cubicBezTo>
                    <a:cubicBezTo>
                      <a:pt x="8062" y="21933"/>
                      <a:pt x="6682" y="22483"/>
                      <a:pt x="5547" y="23162"/>
                    </a:cubicBezTo>
                    <a:cubicBezTo>
                      <a:pt x="4758" y="23635"/>
                      <a:pt x="4042" y="24237"/>
                      <a:pt x="3297" y="24782"/>
                    </a:cubicBezTo>
                    <a:cubicBezTo>
                      <a:pt x="2322" y="25456"/>
                      <a:pt x="1233" y="25943"/>
                      <a:pt x="86" y="26201"/>
                    </a:cubicBezTo>
                    <a:cubicBezTo>
                      <a:pt x="0" y="26215"/>
                      <a:pt x="0" y="26330"/>
                      <a:pt x="86" y="26344"/>
                    </a:cubicBezTo>
                    <a:cubicBezTo>
                      <a:pt x="1149" y="26431"/>
                      <a:pt x="2209" y="26495"/>
                      <a:pt x="3265" y="26495"/>
                    </a:cubicBezTo>
                    <a:cubicBezTo>
                      <a:pt x="4816" y="26495"/>
                      <a:pt x="6357" y="26358"/>
                      <a:pt x="7883" y="25957"/>
                    </a:cubicBezTo>
                    <a:cubicBezTo>
                      <a:pt x="8929" y="25685"/>
                      <a:pt x="9961" y="25284"/>
                      <a:pt x="10793" y="24581"/>
                    </a:cubicBezTo>
                    <a:cubicBezTo>
                      <a:pt x="11481" y="24008"/>
                      <a:pt x="11724" y="23048"/>
                      <a:pt x="11223" y="22274"/>
                    </a:cubicBezTo>
                    <a:cubicBezTo>
                      <a:pt x="11223" y="22259"/>
                      <a:pt x="11208" y="22245"/>
                      <a:pt x="11194" y="22245"/>
                    </a:cubicBezTo>
                    <a:cubicBezTo>
                      <a:pt x="12555" y="20740"/>
                      <a:pt x="13516" y="18920"/>
                      <a:pt x="14003" y="16956"/>
                    </a:cubicBezTo>
                    <a:lnTo>
                      <a:pt x="14003" y="16956"/>
                    </a:lnTo>
                    <a:cubicBezTo>
                      <a:pt x="13946" y="17831"/>
                      <a:pt x="13602" y="18748"/>
                      <a:pt x="13401" y="19594"/>
                    </a:cubicBezTo>
                    <a:cubicBezTo>
                      <a:pt x="13186" y="20382"/>
                      <a:pt x="13129" y="21199"/>
                      <a:pt x="13200" y="22001"/>
                    </a:cubicBezTo>
                    <a:cubicBezTo>
                      <a:pt x="13358" y="23621"/>
                      <a:pt x="14146" y="25112"/>
                      <a:pt x="15021" y="26445"/>
                    </a:cubicBezTo>
                    <a:cubicBezTo>
                      <a:pt x="15021" y="26459"/>
                      <a:pt x="15006" y="26473"/>
                      <a:pt x="15006" y="26488"/>
                    </a:cubicBezTo>
                    <a:cubicBezTo>
                      <a:pt x="14979" y="26569"/>
                      <a:pt x="15043" y="26627"/>
                      <a:pt x="15108" y="26627"/>
                    </a:cubicBezTo>
                    <a:cubicBezTo>
                      <a:pt x="15147" y="26627"/>
                      <a:pt x="15186" y="26607"/>
                      <a:pt x="15207" y="26559"/>
                    </a:cubicBezTo>
                    <a:cubicBezTo>
                      <a:pt x="15780" y="24983"/>
                      <a:pt x="16368" y="23392"/>
                      <a:pt x="16712" y="21743"/>
                    </a:cubicBezTo>
                    <a:cubicBezTo>
                      <a:pt x="16913" y="20783"/>
                      <a:pt x="17056" y="19823"/>
                      <a:pt x="16612" y="18891"/>
                    </a:cubicBezTo>
                    <a:cubicBezTo>
                      <a:pt x="16139" y="17874"/>
                      <a:pt x="15078" y="17243"/>
                      <a:pt x="14132" y="16727"/>
                    </a:cubicBezTo>
                    <a:lnTo>
                      <a:pt x="14075" y="16727"/>
                    </a:lnTo>
                    <a:cubicBezTo>
                      <a:pt x="14075" y="16698"/>
                      <a:pt x="14089" y="16684"/>
                      <a:pt x="14089" y="16670"/>
                    </a:cubicBezTo>
                    <a:cubicBezTo>
                      <a:pt x="14404" y="15279"/>
                      <a:pt x="14505" y="13846"/>
                      <a:pt x="14376" y="12442"/>
                    </a:cubicBezTo>
                    <a:lnTo>
                      <a:pt x="14376" y="12442"/>
                    </a:lnTo>
                    <a:cubicBezTo>
                      <a:pt x="14734" y="13273"/>
                      <a:pt x="15924" y="13904"/>
                      <a:pt x="16597" y="14248"/>
                    </a:cubicBezTo>
                    <a:cubicBezTo>
                      <a:pt x="17386" y="14649"/>
                      <a:pt x="18145" y="15079"/>
                      <a:pt x="18876" y="15552"/>
                    </a:cubicBezTo>
                    <a:cubicBezTo>
                      <a:pt x="19435" y="15896"/>
                      <a:pt x="20109" y="16268"/>
                      <a:pt x="20309" y="16942"/>
                    </a:cubicBezTo>
                    <a:cubicBezTo>
                      <a:pt x="20324" y="16985"/>
                      <a:pt x="20374" y="17010"/>
                      <a:pt x="20421" y="17010"/>
                    </a:cubicBezTo>
                    <a:cubicBezTo>
                      <a:pt x="20467" y="17010"/>
                      <a:pt x="20510" y="16985"/>
                      <a:pt x="20510" y="16928"/>
                    </a:cubicBezTo>
                    <a:cubicBezTo>
                      <a:pt x="20424" y="15050"/>
                      <a:pt x="20266" y="12757"/>
                      <a:pt x="18633" y="11524"/>
                    </a:cubicBezTo>
                    <a:cubicBezTo>
                      <a:pt x="18063" y="11091"/>
                      <a:pt x="17343" y="10925"/>
                      <a:pt x="16640" y="10925"/>
                    </a:cubicBezTo>
                    <a:cubicBezTo>
                      <a:pt x="16529" y="10925"/>
                      <a:pt x="16419" y="10929"/>
                      <a:pt x="16311" y="10937"/>
                    </a:cubicBezTo>
                    <a:cubicBezTo>
                      <a:pt x="15580" y="10994"/>
                      <a:pt x="14748" y="11266"/>
                      <a:pt x="14333" y="11883"/>
                    </a:cubicBezTo>
                    <a:cubicBezTo>
                      <a:pt x="14232" y="10894"/>
                      <a:pt x="14075" y="9919"/>
                      <a:pt x="13888" y="8959"/>
                    </a:cubicBezTo>
                    <a:cubicBezTo>
                      <a:pt x="13272" y="5720"/>
                      <a:pt x="11953" y="2667"/>
                      <a:pt x="100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1" name="Google Shape;1451;p22"/>
              <p:cNvSpPr/>
              <p:nvPr/>
            </p:nvSpPr>
            <p:spPr>
              <a:xfrm>
                <a:off x="7946374" y="577505"/>
                <a:ext cx="251041" cy="96318"/>
              </a:xfrm>
              <a:custGeom>
                <a:avLst/>
                <a:gdLst/>
                <a:ahLst/>
                <a:cxnLst/>
                <a:rect l="l" t="t" r="r" b="b"/>
                <a:pathLst>
                  <a:path w="7780" h="2985" extrusionOk="0">
                    <a:moveTo>
                      <a:pt x="5022" y="176"/>
                    </a:moveTo>
                    <a:cubicBezTo>
                      <a:pt x="5620" y="176"/>
                      <a:pt x="6205" y="351"/>
                      <a:pt x="6790" y="351"/>
                    </a:cubicBezTo>
                    <a:cubicBezTo>
                      <a:pt x="7060" y="351"/>
                      <a:pt x="7331" y="314"/>
                      <a:pt x="7602" y="205"/>
                    </a:cubicBezTo>
                    <a:lnTo>
                      <a:pt x="7602" y="205"/>
                    </a:lnTo>
                    <a:cubicBezTo>
                      <a:pt x="6785" y="1165"/>
                      <a:pt x="5194" y="1223"/>
                      <a:pt x="4048" y="1495"/>
                    </a:cubicBezTo>
                    <a:cubicBezTo>
                      <a:pt x="2958" y="1767"/>
                      <a:pt x="1769" y="1997"/>
                      <a:pt x="737" y="2470"/>
                    </a:cubicBezTo>
                    <a:lnTo>
                      <a:pt x="737" y="2470"/>
                    </a:lnTo>
                    <a:cubicBezTo>
                      <a:pt x="1769" y="1710"/>
                      <a:pt x="3059" y="1395"/>
                      <a:pt x="4234" y="936"/>
                    </a:cubicBezTo>
                    <a:cubicBezTo>
                      <a:pt x="4291" y="907"/>
                      <a:pt x="4291" y="836"/>
                      <a:pt x="4234" y="807"/>
                    </a:cubicBezTo>
                    <a:cubicBezTo>
                      <a:pt x="3933" y="750"/>
                      <a:pt x="3618" y="707"/>
                      <a:pt x="3317" y="692"/>
                    </a:cubicBezTo>
                    <a:cubicBezTo>
                      <a:pt x="3494" y="652"/>
                      <a:pt x="3672" y="634"/>
                      <a:pt x="3850" y="634"/>
                    </a:cubicBezTo>
                    <a:cubicBezTo>
                      <a:pt x="3987" y="634"/>
                      <a:pt x="4125" y="645"/>
                      <a:pt x="4263" y="664"/>
                    </a:cubicBezTo>
                    <a:cubicBezTo>
                      <a:pt x="4764" y="692"/>
                      <a:pt x="5252" y="735"/>
                      <a:pt x="5739" y="836"/>
                    </a:cubicBezTo>
                    <a:cubicBezTo>
                      <a:pt x="5744" y="836"/>
                      <a:pt x="5749" y="837"/>
                      <a:pt x="5754" y="837"/>
                    </a:cubicBezTo>
                    <a:cubicBezTo>
                      <a:pt x="5834" y="837"/>
                      <a:pt x="5905" y="732"/>
                      <a:pt x="5811" y="678"/>
                    </a:cubicBezTo>
                    <a:cubicBezTo>
                      <a:pt x="5567" y="535"/>
                      <a:pt x="5194" y="420"/>
                      <a:pt x="5022" y="176"/>
                    </a:cubicBezTo>
                    <a:close/>
                    <a:moveTo>
                      <a:pt x="7659" y="0"/>
                    </a:moveTo>
                    <a:cubicBezTo>
                      <a:pt x="7650" y="0"/>
                      <a:pt x="7641" y="2"/>
                      <a:pt x="7631" y="4"/>
                    </a:cubicBezTo>
                    <a:cubicBezTo>
                      <a:pt x="7339" y="145"/>
                      <a:pt x="7051" y="193"/>
                      <a:pt x="6763" y="193"/>
                    </a:cubicBezTo>
                    <a:cubicBezTo>
                      <a:pt x="6184" y="193"/>
                      <a:pt x="5607" y="2"/>
                      <a:pt x="5013" y="2"/>
                    </a:cubicBezTo>
                    <a:cubicBezTo>
                      <a:pt x="4973" y="2"/>
                      <a:pt x="4933" y="2"/>
                      <a:pt x="4893" y="4"/>
                    </a:cubicBezTo>
                    <a:cubicBezTo>
                      <a:pt x="4822" y="4"/>
                      <a:pt x="4779" y="62"/>
                      <a:pt x="4807" y="133"/>
                    </a:cubicBezTo>
                    <a:cubicBezTo>
                      <a:pt x="4893" y="320"/>
                      <a:pt x="5051" y="492"/>
                      <a:pt x="5252" y="578"/>
                    </a:cubicBezTo>
                    <a:cubicBezTo>
                      <a:pt x="4879" y="535"/>
                      <a:pt x="4521" y="520"/>
                      <a:pt x="4148" y="477"/>
                    </a:cubicBezTo>
                    <a:cubicBezTo>
                      <a:pt x="4043" y="470"/>
                      <a:pt x="3937" y="464"/>
                      <a:pt x="3832" y="464"/>
                    </a:cubicBezTo>
                    <a:cubicBezTo>
                      <a:pt x="3533" y="464"/>
                      <a:pt x="3237" y="509"/>
                      <a:pt x="2973" y="678"/>
                    </a:cubicBezTo>
                    <a:cubicBezTo>
                      <a:pt x="2915" y="721"/>
                      <a:pt x="2958" y="807"/>
                      <a:pt x="3016" y="807"/>
                    </a:cubicBezTo>
                    <a:cubicBezTo>
                      <a:pt x="3331" y="850"/>
                      <a:pt x="3646" y="864"/>
                      <a:pt x="3962" y="893"/>
                    </a:cubicBezTo>
                    <a:cubicBezTo>
                      <a:pt x="2586" y="1423"/>
                      <a:pt x="1109" y="1710"/>
                      <a:pt x="49" y="2813"/>
                    </a:cubicBezTo>
                    <a:cubicBezTo>
                      <a:pt x="1" y="2874"/>
                      <a:pt x="43" y="2984"/>
                      <a:pt x="109" y="2984"/>
                    </a:cubicBezTo>
                    <a:cubicBezTo>
                      <a:pt x="122" y="2984"/>
                      <a:pt x="135" y="2980"/>
                      <a:pt x="149" y="2971"/>
                    </a:cubicBezTo>
                    <a:cubicBezTo>
                      <a:pt x="851" y="2527"/>
                      <a:pt x="1625" y="2312"/>
                      <a:pt x="2414" y="2083"/>
                    </a:cubicBezTo>
                    <a:cubicBezTo>
                      <a:pt x="3202" y="1839"/>
                      <a:pt x="4005" y="1638"/>
                      <a:pt x="4807" y="1438"/>
                    </a:cubicBezTo>
                    <a:cubicBezTo>
                      <a:pt x="5839" y="1180"/>
                      <a:pt x="7029" y="1122"/>
                      <a:pt x="7659" y="176"/>
                    </a:cubicBezTo>
                    <a:cubicBezTo>
                      <a:pt x="7674" y="176"/>
                      <a:pt x="7688" y="162"/>
                      <a:pt x="7702" y="162"/>
                    </a:cubicBezTo>
                    <a:cubicBezTo>
                      <a:pt x="7780" y="110"/>
                      <a:pt x="7741" y="0"/>
                      <a:pt x="76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2" name="Google Shape;1452;p22"/>
              <p:cNvSpPr/>
              <p:nvPr/>
            </p:nvSpPr>
            <p:spPr>
              <a:xfrm>
                <a:off x="8227746" y="562887"/>
                <a:ext cx="64309" cy="255171"/>
              </a:xfrm>
              <a:custGeom>
                <a:avLst/>
                <a:gdLst/>
                <a:ahLst/>
                <a:cxnLst/>
                <a:rect l="l" t="t" r="r" b="b"/>
                <a:pathLst>
                  <a:path w="1993" h="7908" extrusionOk="0">
                    <a:moveTo>
                      <a:pt x="502" y="343"/>
                    </a:moveTo>
                    <a:cubicBezTo>
                      <a:pt x="917" y="1246"/>
                      <a:pt x="1577" y="2063"/>
                      <a:pt x="1777" y="3051"/>
                    </a:cubicBezTo>
                    <a:cubicBezTo>
                      <a:pt x="1505" y="2951"/>
                      <a:pt x="1347" y="2636"/>
                      <a:pt x="1161" y="2435"/>
                    </a:cubicBezTo>
                    <a:cubicBezTo>
                      <a:pt x="932" y="2177"/>
                      <a:pt x="774" y="1876"/>
                      <a:pt x="545" y="1618"/>
                    </a:cubicBezTo>
                    <a:cubicBezTo>
                      <a:pt x="519" y="1598"/>
                      <a:pt x="490" y="1588"/>
                      <a:pt x="463" y="1588"/>
                    </a:cubicBezTo>
                    <a:cubicBezTo>
                      <a:pt x="413" y="1588"/>
                      <a:pt x="368" y="1620"/>
                      <a:pt x="358" y="1676"/>
                    </a:cubicBezTo>
                    <a:cubicBezTo>
                      <a:pt x="358" y="2177"/>
                      <a:pt x="459" y="2650"/>
                      <a:pt x="674" y="3094"/>
                    </a:cubicBezTo>
                    <a:cubicBezTo>
                      <a:pt x="803" y="3381"/>
                      <a:pt x="975" y="3653"/>
                      <a:pt x="1118" y="3940"/>
                    </a:cubicBezTo>
                    <a:cubicBezTo>
                      <a:pt x="1261" y="4212"/>
                      <a:pt x="1534" y="4642"/>
                      <a:pt x="1519" y="4986"/>
                    </a:cubicBezTo>
                    <a:cubicBezTo>
                      <a:pt x="1104" y="4528"/>
                      <a:pt x="817" y="3983"/>
                      <a:pt x="487" y="3467"/>
                    </a:cubicBezTo>
                    <a:cubicBezTo>
                      <a:pt x="466" y="3430"/>
                      <a:pt x="434" y="3415"/>
                      <a:pt x="402" y="3415"/>
                    </a:cubicBezTo>
                    <a:cubicBezTo>
                      <a:pt x="348" y="3415"/>
                      <a:pt x="297" y="3461"/>
                      <a:pt x="315" y="3524"/>
                    </a:cubicBezTo>
                    <a:cubicBezTo>
                      <a:pt x="401" y="4198"/>
                      <a:pt x="559" y="4843"/>
                      <a:pt x="717" y="5502"/>
                    </a:cubicBezTo>
                    <a:cubicBezTo>
                      <a:pt x="889" y="6219"/>
                      <a:pt x="1104" y="6993"/>
                      <a:pt x="917" y="7710"/>
                    </a:cubicBezTo>
                    <a:cubicBezTo>
                      <a:pt x="645" y="6563"/>
                      <a:pt x="358" y="5416"/>
                      <a:pt x="229" y="4241"/>
                    </a:cubicBezTo>
                    <a:cubicBezTo>
                      <a:pt x="72" y="2923"/>
                      <a:pt x="301" y="1647"/>
                      <a:pt x="502" y="343"/>
                    </a:cubicBezTo>
                    <a:close/>
                    <a:moveTo>
                      <a:pt x="471" y="0"/>
                    </a:moveTo>
                    <a:cubicBezTo>
                      <a:pt x="435" y="0"/>
                      <a:pt x="396" y="28"/>
                      <a:pt x="387" y="70"/>
                    </a:cubicBezTo>
                    <a:cubicBezTo>
                      <a:pt x="201" y="1346"/>
                      <a:pt x="0" y="2593"/>
                      <a:pt x="86" y="3897"/>
                    </a:cubicBezTo>
                    <a:cubicBezTo>
                      <a:pt x="172" y="5201"/>
                      <a:pt x="545" y="6491"/>
                      <a:pt x="917" y="7753"/>
                    </a:cubicBezTo>
                    <a:cubicBezTo>
                      <a:pt x="917" y="7767"/>
                      <a:pt x="903" y="7781"/>
                      <a:pt x="903" y="7796"/>
                    </a:cubicBezTo>
                    <a:cubicBezTo>
                      <a:pt x="889" y="7839"/>
                      <a:pt x="917" y="7882"/>
                      <a:pt x="960" y="7896"/>
                    </a:cubicBezTo>
                    <a:cubicBezTo>
                      <a:pt x="972" y="7904"/>
                      <a:pt x="985" y="7907"/>
                      <a:pt x="998" y="7907"/>
                    </a:cubicBezTo>
                    <a:cubicBezTo>
                      <a:pt x="1032" y="7907"/>
                      <a:pt x="1065" y="7884"/>
                      <a:pt x="1075" y="7853"/>
                    </a:cubicBezTo>
                    <a:cubicBezTo>
                      <a:pt x="1276" y="7179"/>
                      <a:pt x="1118" y="6506"/>
                      <a:pt x="975" y="5832"/>
                    </a:cubicBezTo>
                    <a:cubicBezTo>
                      <a:pt x="846" y="5201"/>
                      <a:pt x="674" y="4585"/>
                      <a:pt x="559" y="3954"/>
                    </a:cubicBezTo>
                    <a:lnTo>
                      <a:pt x="559" y="3954"/>
                    </a:lnTo>
                    <a:cubicBezTo>
                      <a:pt x="817" y="4427"/>
                      <a:pt x="1132" y="4857"/>
                      <a:pt x="1505" y="5259"/>
                    </a:cubicBezTo>
                    <a:cubicBezTo>
                      <a:pt x="1523" y="5283"/>
                      <a:pt x="1551" y="5294"/>
                      <a:pt x="1579" y="5294"/>
                    </a:cubicBezTo>
                    <a:cubicBezTo>
                      <a:pt x="1619" y="5294"/>
                      <a:pt x="1660" y="5272"/>
                      <a:pt x="1677" y="5230"/>
                    </a:cubicBezTo>
                    <a:cubicBezTo>
                      <a:pt x="1906" y="4728"/>
                      <a:pt x="1448" y="4098"/>
                      <a:pt x="1218" y="3682"/>
                    </a:cubicBezTo>
                    <a:cubicBezTo>
                      <a:pt x="932" y="3152"/>
                      <a:pt x="545" y="2564"/>
                      <a:pt x="545" y="1934"/>
                    </a:cubicBezTo>
                    <a:lnTo>
                      <a:pt x="545" y="1934"/>
                    </a:lnTo>
                    <a:cubicBezTo>
                      <a:pt x="917" y="2421"/>
                      <a:pt x="1290" y="3180"/>
                      <a:pt x="1878" y="3252"/>
                    </a:cubicBezTo>
                    <a:cubicBezTo>
                      <a:pt x="1935" y="3252"/>
                      <a:pt x="1992" y="3209"/>
                      <a:pt x="1978" y="3152"/>
                    </a:cubicBezTo>
                    <a:cubicBezTo>
                      <a:pt x="1792" y="1991"/>
                      <a:pt x="960" y="1102"/>
                      <a:pt x="530" y="42"/>
                    </a:cubicBezTo>
                    <a:cubicBezTo>
                      <a:pt x="519" y="13"/>
                      <a:pt x="496" y="0"/>
                      <a:pt x="4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3" name="Google Shape;1453;p22"/>
              <p:cNvSpPr/>
              <p:nvPr/>
            </p:nvSpPr>
            <p:spPr>
              <a:xfrm>
                <a:off x="8244848" y="385481"/>
                <a:ext cx="162854" cy="96706"/>
              </a:xfrm>
              <a:custGeom>
                <a:avLst/>
                <a:gdLst/>
                <a:ahLst/>
                <a:cxnLst/>
                <a:rect l="l" t="t" r="r" b="b"/>
                <a:pathLst>
                  <a:path w="5047" h="2997" extrusionOk="0">
                    <a:moveTo>
                      <a:pt x="1147" y="169"/>
                    </a:moveTo>
                    <a:cubicBezTo>
                      <a:pt x="1844" y="169"/>
                      <a:pt x="2484" y="324"/>
                      <a:pt x="3125" y="781"/>
                    </a:cubicBezTo>
                    <a:cubicBezTo>
                      <a:pt x="3827" y="1269"/>
                      <a:pt x="4357" y="2000"/>
                      <a:pt x="4873" y="2687"/>
                    </a:cubicBezTo>
                    <a:cubicBezTo>
                      <a:pt x="4845" y="2702"/>
                      <a:pt x="4845" y="2730"/>
                      <a:pt x="4845" y="2759"/>
                    </a:cubicBezTo>
                    <a:cubicBezTo>
                      <a:pt x="4818" y="2818"/>
                      <a:pt x="4788" y="2847"/>
                      <a:pt x="4752" y="2847"/>
                    </a:cubicBezTo>
                    <a:cubicBezTo>
                      <a:pt x="4691" y="2847"/>
                      <a:pt x="4614" y="2764"/>
                      <a:pt x="4515" y="2601"/>
                    </a:cubicBezTo>
                    <a:cubicBezTo>
                      <a:pt x="4415" y="2472"/>
                      <a:pt x="4314" y="2315"/>
                      <a:pt x="4243" y="2157"/>
                    </a:cubicBezTo>
                    <a:cubicBezTo>
                      <a:pt x="4114" y="1942"/>
                      <a:pt x="3956" y="1742"/>
                      <a:pt x="3770" y="1570"/>
                    </a:cubicBezTo>
                    <a:cubicBezTo>
                      <a:pt x="3354" y="1154"/>
                      <a:pt x="2896" y="796"/>
                      <a:pt x="2408" y="495"/>
                    </a:cubicBezTo>
                    <a:cubicBezTo>
                      <a:pt x="2393" y="486"/>
                      <a:pt x="2378" y="482"/>
                      <a:pt x="2363" y="482"/>
                    </a:cubicBezTo>
                    <a:cubicBezTo>
                      <a:pt x="2306" y="482"/>
                      <a:pt x="2257" y="538"/>
                      <a:pt x="2279" y="595"/>
                    </a:cubicBezTo>
                    <a:cubicBezTo>
                      <a:pt x="2437" y="925"/>
                      <a:pt x="2638" y="1211"/>
                      <a:pt x="2881" y="1469"/>
                    </a:cubicBezTo>
                    <a:cubicBezTo>
                      <a:pt x="2953" y="1541"/>
                      <a:pt x="3010" y="1598"/>
                      <a:pt x="3068" y="1670"/>
                    </a:cubicBezTo>
                    <a:cubicBezTo>
                      <a:pt x="3182" y="1770"/>
                      <a:pt x="3225" y="1942"/>
                      <a:pt x="3154" y="2071"/>
                    </a:cubicBezTo>
                    <a:cubicBezTo>
                      <a:pt x="2982" y="1928"/>
                      <a:pt x="2838" y="1727"/>
                      <a:pt x="2752" y="1512"/>
                    </a:cubicBezTo>
                    <a:cubicBezTo>
                      <a:pt x="2437" y="910"/>
                      <a:pt x="1907" y="437"/>
                      <a:pt x="1276" y="208"/>
                    </a:cubicBezTo>
                    <a:cubicBezTo>
                      <a:pt x="1268" y="206"/>
                      <a:pt x="1261" y="205"/>
                      <a:pt x="1254" y="205"/>
                    </a:cubicBezTo>
                    <a:cubicBezTo>
                      <a:pt x="1205" y="205"/>
                      <a:pt x="1163" y="244"/>
                      <a:pt x="1176" y="294"/>
                    </a:cubicBezTo>
                    <a:cubicBezTo>
                      <a:pt x="1290" y="695"/>
                      <a:pt x="1706" y="867"/>
                      <a:pt x="1907" y="1197"/>
                    </a:cubicBezTo>
                    <a:cubicBezTo>
                      <a:pt x="1634" y="1054"/>
                      <a:pt x="1362" y="896"/>
                      <a:pt x="1090" y="767"/>
                    </a:cubicBezTo>
                    <a:cubicBezTo>
                      <a:pt x="774" y="638"/>
                      <a:pt x="502" y="466"/>
                      <a:pt x="258" y="237"/>
                    </a:cubicBezTo>
                    <a:cubicBezTo>
                      <a:pt x="566" y="195"/>
                      <a:pt x="861" y="169"/>
                      <a:pt x="1147" y="169"/>
                    </a:cubicBezTo>
                    <a:close/>
                    <a:moveTo>
                      <a:pt x="1170" y="0"/>
                    </a:moveTo>
                    <a:cubicBezTo>
                      <a:pt x="817" y="0"/>
                      <a:pt x="455" y="39"/>
                      <a:pt x="86" y="93"/>
                    </a:cubicBezTo>
                    <a:cubicBezTo>
                      <a:pt x="29" y="108"/>
                      <a:pt x="0" y="179"/>
                      <a:pt x="43" y="222"/>
                    </a:cubicBezTo>
                    <a:cubicBezTo>
                      <a:pt x="215" y="466"/>
                      <a:pt x="459" y="652"/>
                      <a:pt x="731" y="767"/>
                    </a:cubicBezTo>
                    <a:cubicBezTo>
                      <a:pt x="1161" y="982"/>
                      <a:pt x="1591" y="1240"/>
                      <a:pt x="2036" y="1426"/>
                    </a:cubicBezTo>
                    <a:cubicBezTo>
                      <a:pt x="2046" y="1431"/>
                      <a:pt x="2057" y="1434"/>
                      <a:pt x="2067" y="1434"/>
                    </a:cubicBezTo>
                    <a:cubicBezTo>
                      <a:pt x="2112" y="1434"/>
                      <a:pt x="2148" y="1387"/>
                      <a:pt x="2136" y="1340"/>
                    </a:cubicBezTo>
                    <a:cubicBezTo>
                      <a:pt x="2021" y="939"/>
                      <a:pt x="1591" y="767"/>
                      <a:pt x="1405" y="437"/>
                    </a:cubicBezTo>
                    <a:lnTo>
                      <a:pt x="1405" y="437"/>
                    </a:lnTo>
                    <a:cubicBezTo>
                      <a:pt x="1921" y="667"/>
                      <a:pt x="2351" y="1068"/>
                      <a:pt x="2623" y="1570"/>
                    </a:cubicBezTo>
                    <a:cubicBezTo>
                      <a:pt x="2795" y="1899"/>
                      <a:pt x="2967" y="2172"/>
                      <a:pt x="3297" y="2329"/>
                    </a:cubicBezTo>
                    <a:cubicBezTo>
                      <a:pt x="3305" y="2332"/>
                      <a:pt x="3313" y="2333"/>
                      <a:pt x="3320" y="2333"/>
                    </a:cubicBezTo>
                    <a:cubicBezTo>
                      <a:pt x="3355" y="2333"/>
                      <a:pt x="3385" y="2310"/>
                      <a:pt x="3397" y="2286"/>
                    </a:cubicBezTo>
                    <a:cubicBezTo>
                      <a:pt x="3483" y="2043"/>
                      <a:pt x="3397" y="1871"/>
                      <a:pt x="3268" y="1670"/>
                    </a:cubicBezTo>
                    <a:cubicBezTo>
                      <a:pt x="3068" y="1369"/>
                      <a:pt x="2810" y="1125"/>
                      <a:pt x="2609" y="839"/>
                    </a:cubicBezTo>
                    <a:lnTo>
                      <a:pt x="2609" y="839"/>
                    </a:lnTo>
                    <a:cubicBezTo>
                      <a:pt x="2939" y="1054"/>
                      <a:pt x="3240" y="1297"/>
                      <a:pt x="3526" y="1570"/>
                    </a:cubicBezTo>
                    <a:cubicBezTo>
                      <a:pt x="3856" y="1885"/>
                      <a:pt x="4042" y="2258"/>
                      <a:pt x="4314" y="2601"/>
                    </a:cubicBezTo>
                    <a:cubicBezTo>
                      <a:pt x="4399" y="2734"/>
                      <a:pt x="4740" y="2997"/>
                      <a:pt x="4912" y="2997"/>
                    </a:cubicBezTo>
                    <a:cubicBezTo>
                      <a:pt x="5002" y="2997"/>
                      <a:pt x="5047" y="2926"/>
                      <a:pt x="4988" y="2730"/>
                    </a:cubicBezTo>
                    <a:cubicBezTo>
                      <a:pt x="4976" y="2695"/>
                      <a:pt x="4945" y="2669"/>
                      <a:pt x="4910" y="2669"/>
                    </a:cubicBezTo>
                    <a:cubicBezTo>
                      <a:pt x="4903" y="2669"/>
                      <a:pt x="4895" y="2671"/>
                      <a:pt x="4888" y="2673"/>
                    </a:cubicBezTo>
                    <a:cubicBezTo>
                      <a:pt x="4357" y="1914"/>
                      <a:pt x="3813" y="1154"/>
                      <a:pt x="3068" y="595"/>
                    </a:cubicBezTo>
                    <a:cubicBezTo>
                      <a:pt x="2484" y="143"/>
                      <a:pt x="1844" y="0"/>
                      <a:pt x="11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54" name="Google Shape;1454;p22"/>
            <p:cNvSpPr/>
            <p:nvPr/>
          </p:nvSpPr>
          <p:spPr>
            <a:xfrm>
              <a:off x="7630331" y="-20094"/>
              <a:ext cx="494661" cy="679876"/>
            </a:xfrm>
            <a:custGeom>
              <a:avLst/>
              <a:gdLst/>
              <a:ahLst/>
              <a:cxnLst/>
              <a:rect l="l" t="t" r="r" b="b"/>
              <a:pathLst>
                <a:path w="15330" h="21070" extrusionOk="0">
                  <a:moveTo>
                    <a:pt x="10478" y="1277"/>
                  </a:moveTo>
                  <a:cubicBezTo>
                    <a:pt x="10650" y="1277"/>
                    <a:pt x="10808" y="1277"/>
                    <a:pt x="10980" y="1291"/>
                  </a:cubicBezTo>
                  <a:cubicBezTo>
                    <a:pt x="11668" y="1334"/>
                    <a:pt x="12327" y="1535"/>
                    <a:pt x="12915" y="1893"/>
                  </a:cubicBezTo>
                  <a:cubicBezTo>
                    <a:pt x="12599" y="2108"/>
                    <a:pt x="12327" y="2366"/>
                    <a:pt x="12098" y="2667"/>
                  </a:cubicBezTo>
                  <a:cubicBezTo>
                    <a:pt x="11295" y="2695"/>
                    <a:pt x="10507" y="2839"/>
                    <a:pt x="9747" y="3068"/>
                  </a:cubicBezTo>
                  <a:cubicBezTo>
                    <a:pt x="9675" y="3082"/>
                    <a:pt x="9618" y="3111"/>
                    <a:pt x="9546" y="3125"/>
                  </a:cubicBezTo>
                  <a:cubicBezTo>
                    <a:pt x="9761" y="2466"/>
                    <a:pt x="10206" y="1907"/>
                    <a:pt x="10478" y="1277"/>
                  </a:cubicBezTo>
                  <a:close/>
                  <a:moveTo>
                    <a:pt x="10392" y="1291"/>
                  </a:moveTo>
                  <a:lnTo>
                    <a:pt x="10392" y="1291"/>
                  </a:lnTo>
                  <a:cubicBezTo>
                    <a:pt x="10091" y="1907"/>
                    <a:pt x="9675" y="2466"/>
                    <a:pt x="9503" y="3140"/>
                  </a:cubicBezTo>
                  <a:cubicBezTo>
                    <a:pt x="8758" y="3355"/>
                    <a:pt x="8041" y="3598"/>
                    <a:pt x="7282" y="3770"/>
                  </a:cubicBezTo>
                  <a:cubicBezTo>
                    <a:pt x="7454" y="3140"/>
                    <a:pt x="7669" y="2523"/>
                    <a:pt x="7927" y="1922"/>
                  </a:cubicBezTo>
                  <a:cubicBezTo>
                    <a:pt x="8701" y="1520"/>
                    <a:pt x="9532" y="1305"/>
                    <a:pt x="10392" y="1291"/>
                  </a:cubicBezTo>
                  <a:close/>
                  <a:moveTo>
                    <a:pt x="12972" y="1922"/>
                  </a:moveTo>
                  <a:cubicBezTo>
                    <a:pt x="13774" y="2437"/>
                    <a:pt x="14434" y="3140"/>
                    <a:pt x="14907" y="3957"/>
                  </a:cubicBezTo>
                  <a:cubicBezTo>
                    <a:pt x="14495" y="3866"/>
                    <a:pt x="14074" y="3818"/>
                    <a:pt x="13654" y="3818"/>
                  </a:cubicBezTo>
                  <a:cubicBezTo>
                    <a:pt x="13343" y="3818"/>
                    <a:pt x="13033" y="3845"/>
                    <a:pt x="12728" y="3899"/>
                  </a:cubicBezTo>
                  <a:cubicBezTo>
                    <a:pt x="12528" y="3555"/>
                    <a:pt x="12384" y="3197"/>
                    <a:pt x="12169" y="2882"/>
                  </a:cubicBezTo>
                  <a:cubicBezTo>
                    <a:pt x="12327" y="2882"/>
                    <a:pt x="12470" y="2882"/>
                    <a:pt x="12628" y="2896"/>
                  </a:cubicBezTo>
                  <a:cubicBezTo>
                    <a:pt x="13201" y="2953"/>
                    <a:pt x="13703" y="3297"/>
                    <a:pt x="14161" y="3598"/>
                  </a:cubicBezTo>
                  <a:cubicBezTo>
                    <a:pt x="14175" y="3605"/>
                    <a:pt x="14188" y="3608"/>
                    <a:pt x="14200" y="3608"/>
                  </a:cubicBezTo>
                  <a:cubicBezTo>
                    <a:pt x="14270" y="3608"/>
                    <a:pt x="14323" y="3518"/>
                    <a:pt x="14262" y="3469"/>
                  </a:cubicBezTo>
                  <a:cubicBezTo>
                    <a:pt x="13674" y="3054"/>
                    <a:pt x="13158" y="2753"/>
                    <a:pt x="12427" y="2681"/>
                  </a:cubicBezTo>
                  <a:lnTo>
                    <a:pt x="12169" y="2681"/>
                  </a:lnTo>
                  <a:cubicBezTo>
                    <a:pt x="12427" y="2409"/>
                    <a:pt x="12700" y="2165"/>
                    <a:pt x="12972" y="1922"/>
                  </a:cubicBezTo>
                  <a:close/>
                  <a:moveTo>
                    <a:pt x="7812" y="1965"/>
                  </a:moveTo>
                  <a:lnTo>
                    <a:pt x="7812" y="1965"/>
                  </a:lnTo>
                  <a:cubicBezTo>
                    <a:pt x="7540" y="2552"/>
                    <a:pt x="7353" y="3154"/>
                    <a:pt x="7253" y="3785"/>
                  </a:cubicBezTo>
                  <a:cubicBezTo>
                    <a:pt x="7181" y="3799"/>
                    <a:pt x="7095" y="3828"/>
                    <a:pt x="7009" y="3842"/>
                  </a:cubicBezTo>
                  <a:cubicBezTo>
                    <a:pt x="6718" y="3902"/>
                    <a:pt x="6208" y="4019"/>
                    <a:pt x="5766" y="4019"/>
                  </a:cubicBezTo>
                  <a:cubicBezTo>
                    <a:pt x="5578" y="4019"/>
                    <a:pt x="5402" y="3998"/>
                    <a:pt x="5261" y="3942"/>
                  </a:cubicBezTo>
                  <a:cubicBezTo>
                    <a:pt x="5204" y="3899"/>
                    <a:pt x="5146" y="3842"/>
                    <a:pt x="5089" y="3799"/>
                  </a:cubicBezTo>
                  <a:cubicBezTo>
                    <a:pt x="5935" y="3383"/>
                    <a:pt x="6622" y="2724"/>
                    <a:pt x="7411" y="2208"/>
                  </a:cubicBezTo>
                  <a:cubicBezTo>
                    <a:pt x="7540" y="2122"/>
                    <a:pt x="7683" y="2051"/>
                    <a:pt x="7812" y="1965"/>
                  </a:cubicBezTo>
                  <a:close/>
                  <a:moveTo>
                    <a:pt x="12126" y="2882"/>
                  </a:moveTo>
                  <a:cubicBezTo>
                    <a:pt x="12313" y="3211"/>
                    <a:pt x="12427" y="3570"/>
                    <a:pt x="12614" y="3899"/>
                  </a:cubicBezTo>
                  <a:cubicBezTo>
                    <a:pt x="12255" y="3957"/>
                    <a:pt x="11897" y="4028"/>
                    <a:pt x="11539" y="4114"/>
                  </a:cubicBezTo>
                  <a:cubicBezTo>
                    <a:pt x="11493" y="4119"/>
                    <a:pt x="11448" y="4121"/>
                    <a:pt x="11403" y="4121"/>
                  </a:cubicBezTo>
                  <a:cubicBezTo>
                    <a:pt x="10727" y="4121"/>
                    <a:pt x="10123" y="3637"/>
                    <a:pt x="9518" y="3355"/>
                  </a:cubicBezTo>
                  <a:cubicBezTo>
                    <a:pt x="9962" y="3226"/>
                    <a:pt x="10406" y="3097"/>
                    <a:pt x="10865" y="3011"/>
                  </a:cubicBezTo>
                  <a:cubicBezTo>
                    <a:pt x="11281" y="2925"/>
                    <a:pt x="11711" y="2882"/>
                    <a:pt x="12126" y="2882"/>
                  </a:cubicBezTo>
                  <a:close/>
                  <a:moveTo>
                    <a:pt x="9446" y="3383"/>
                  </a:moveTo>
                  <a:cubicBezTo>
                    <a:pt x="9761" y="3598"/>
                    <a:pt x="10105" y="3785"/>
                    <a:pt x="10464" y="3957"/>
                  </a:cubicBezTo>
                  <a:cubicBezTo>
                    <a:pt x="10679" y="4071"/>
                    <a:pt x="10908" y="4157"/>
                    <a:pt x="11152" y="4200"/>
                  </a:cubicBezTo>
                  <a:cubicBezTo>
                    <a:pt x="10363" y="4387"/>
                    <a:pt x="9575" y="4587"/>
                    <a:pt x="8815" y="4702"/>
                  </a:cubicBezTo>
                  <a:cubicBezTo>
                    <a:pt x="8271" y="4501"/>
                    <a:pt x="7769" y="4229"/>
                    <a:pt x="7224" y="4014"/>
                  </a:cubicBezTo>
                  <a:cubicBezTo>
                    <a:pt x="7554" y="3942"/>
                    <a:pt x="7826" y="3856"/>
                    <a:pt x="7955" y="3828"/>
                  </a:cubicBezTo>
                  <a:cubicBezTo>
                    <a:pt x="8457" y="3684"/>
                    <a:pt x="8944" y="3527"/>
                    <a:pt x="9446" y="3383"/>
                  </a:cubicBezTo>
                  <a:close/>
                  <a:moveTo>
                    <a:pt x="7167" y="4028"/>
                  </a:moveTo>
                  <a:cubicBezTo>
                    <a:pt x="7640" y="4258"/>
                    <a:pt x="8084" y="4530"/>
                    <a:pt x="8557" y="4745"/>
                  </a:cubicBezTo>
                  <a:cubicBezTo>
                    <a:pt x="8291" y="4778"/>
                    <a:pt x="8027" y="4797"/>
                    <a:pt x="7767" y="4797"/>
                  </a:cubicBezTo>
                  <a:cubicBezTo>
                    <a:pt x="7006" y="4797"/>
                    <a:pt x="6274" y="4635"/>
                    <a:pt x="5591" y="4186"/>
                  </a:cubicBezTo>
                  <a:lnTo>
                    <a:pt x="5591" y="4186"/>
                  </a:lnTo>
                  <a:cubicBezTo>
                    <a:pt x="5680" y="4191"/>
                    <a:pt x="5770" y="4193"/>
                    <a:pt x="5859" y="4193"/>
                  </a:cubicBezTo>
                  <a:cubicBezTo>
                    <a:pt x="6300" y="4193"/>
                    <a:pt x="6738" y="4136"/>
                    <a:pt x="7167" y="4028"/>
                  </a:cubicBezTo>
                  <a:close/>
                  <a:moveTo>
                    <a:pt x="3487" y="8989"/>
                  </a:moveTo>
                  <a:cubicBezTo>
                    <a:pt x="3587" y="8989"/>
                    <a:pt x="3687" y="8998"/>
                    <a:pt x="3785" y="9016"/>
                  </a:cubicBezTo>
                  <a:cubicBezTo>
                    <a:pt x="3197" y="9116"/>
                    <a:pt x="2738" y="9604"/>
                    <a:pt x="2337" y="10048"/>
                  </a:cubicBezTo>
                  <a:cubicBezTo>
                    <a:pt x="1692" y="10793"/>
                    <a:pt x="1549" y="11725"/>
                    <a:pt x="1563" y="12685"/>
                  </a:cubicBezTo>
                  <a:cubicBezTo>
                    <a:pt x="1563" y="12714"/>
                    <a:pt x="1585" y="12728"/>
                    <a:pt x="1606" y="12728"/>
                  </a:cubicBezTo>
                  <a:cubicBezTo>
                    <a:pt x="1628" y="12728"/>
                    <a:pt x="1649" y="12714"/>
                    <a:pt x="1649" y="12685"/>
                  </a:cubicBezTo>
                  <a:cubicBezTo>
                    <a:pt x="1721" y="11883"/>
                    <a:pt x="1764" y="11180"/>
                    <a:pt x="2222" y="10478"/>
                  </a:cubicBezTo>
                  <a:cubicBezTo>
                    <a:pt x="2595" y="9876"/>
                    <a:pt x="3269" y="9217"/>
                    <a:pt x="3985" y="9073"/>
                  </a:cubicBezTo>
                  <a:cubicBezTo>
                    <a:pt x="4114" y="9116"/>
                    <a:pt x="4243" y="9188"/>
                    <a:pt x="4344" y="9260"/>
                  </a:cubicBezTo>
                  <a:cubicBezTo>
                    <a:pt x="4888" y="10894"/>
                    <a:pt x="3813" y="12370"/>
                    <a:pt x="2867" y="13660"/>
                  </a:cubicBezTo>
                  <a:cubicBezTo>
                    <a:pt x="2834" y="13705"/>
                    <a:pt x="2880" y="13759"/>
                    <a:pt x="2929" y="13759"/>
                  </a:cubicBezTo>
                  <a:cubicBezTo>
                    <a:pt x="2942" y="13759"/>
                    <a:pt x="2955" y="13755"/>
                    <a:pt x="2968" y="13746"/>
                  </a:cubicBezTo>
                  <a:cubicBezTo>
                    <a:pt x="3842" y="12900"/>
                    <a:pt x="5189" y="10951"/>
                    <a:pt x="4688" y="9589"/>
                  </a:cubicBezTo>
                  <a:lnTo>
                    <a:pt x="4688" y="9589"/>
                  </a:lnTo>
                  <a:cubicBezTo>
                    <a:pt x="4802" y="9747"/>
                    <a:pt x="4917" y="9919"/>
                    <a:pt x="4989" y="10105"/>
                  </a:cubicBezTo>
                  <a:cubicBezTo>
                    <a:pt x="5576" y="11453"/>
                    <a:pt x="4516" y="12599"/>
                    <a:pt x="3627" y="13517"/>
                  </a:cubicBezTo>
                  <a:cubicBezTo>
                    <a:pt x="3297" y="13875"/>
                    <a:pt x="2925" y="14205"/>
                    <a:pt x="2523" y="14505"/>
                  </a:cubicBezTo>
                  <a:cubicBezTo>
                    <a:pt x="2380" y="14610"/>
                    <a:pt x="2217" y="14653"/>
                    <a:pt x="2049" y="14653"/>
                  </a:cubicBezTo>
                  <a:cubicBezTo>
                    <a:pt x="1660" y="14653"/>
                    <a:pt x="1241" y="14421"/>
                    <a:pt x="961" y="14162"/>
                  </a:cubicBezTo>
                  <a:cubicBezTo>
                    <a:pt x="975" y="14147"/>
                    <a:pt x="975" y="14133"/>
                    <a:pt x="975" y="14119"/>
                  </a:cubicBezTo>
                  <a:cubicBezTo>
                    <a:pt x="803" y="13115"/>
                    <a:pt x="832" y="12098"/>
                    <a:pt x="1033" y="11109"/>
                  </a:cubicBezTo>
                  <a:cubicBezTo>
                    <a:pt x="1233" y="10277"/>
                    <a:pt x="1907" y="9589"/>
                    <a:pt x="2638" y="9217"/>
                  </a:cubicBezTo>
                  <a:cubicBezTo>
                    <a:pt x="2895" y="9067"/>
                    <a:pt x="3192" y="8989"/>
                    <a:pt x="3487" y="8989"/>
                  </a:cubicBezTo>
                  <a:close/>
                  <a:moveTo>
                    <a:pt x="1620" y="14720"/>
                  </a:moveTo>
                  <a:cubicBezTo>
                    <a:pt x="1649" y="14735"/>
                    <a:pt x="1678" y="14735"/>
                    <a:pt x="1706" y="14749"/>
                  </a:cubicBezTo>
                  <a:cubicBezTo>
                    <a:pt x="1706" y="14749"/>
                    <a:pt x="1706" y="14749"/>
                    <a:pt x="1706" y="14763"/>
                  </a:cubicBezTo>
                  <a:cubicBezTo>
                    <a:pt x="1807" y="15279"/>
                    <a:pt x="2165" y="16154"/>
                    <a:pt x="1706" y="16584"/>
                  </a:cubicBezTo>
                  <a:cubicBezTo>
                    <a:pt x="1651" y="16637"/>
                    <a:pt x="1601" y="16661"/>
                    <a:pt x="1558" y="16661"/>
                  </a:cubicBezTo>
                  <a:cubicBezTo>
                    <a:pt x="1301" y="16661"/>
                    <a:pt x="1254" y="15836"/>
                    <a:pt x="1291" y="15652"/>
                  </a:cubicBezTo>
                  <a:cubicBezTo>
                    <a:pt x="1291" y="15590"/>
                    <a:pt x="1239" y="15543"/>
                    <a:pt x="1188" y="15543"/>
                  </a:cubicBezTo>
                  <a:cubicBezTo>
                    <a:pt x="1168" y="15543"/>
                    <a:pt x="1149" y="15550"/>
                    <a:pt x="1133" y="15566"/>
                  </a:cubicBezTo>
                  <a:cubicBezTo>
                    <a:pt x="1007" y="15675"/>
                    <a:pt x="609" y="15849"/>
                    <a:pt x="374" y="15849"/>
                  </a:cubicBezTo>
                  <a:cubicBezTo>
                    <a:pt x="209" y="15849"/>
                    <a:pt x="125" y="15763"/>
                    <a:pt x="273" y="15509"/>
                  </a:cubicBezTo>
                  <a:cubicBezTo>
                    <a:pt x="517" y="15064"/>
                    <a:pt x="1248" y="14950"/>
                    <a:pt x="1620" y="14720"/>
                  </a:cubicBezTo>
                  <a:close/>
                  <a:moveTo>
                    <a:pt x="9403" y="11725"/>
                  </a:moveTo>
                  <a:cubicBezTo>
                    <a:pt x="9475" y="11725"/>
                    <a:pt x="9561" y="11725"/>
                    <a:pt x="9647" y="11739"/>
                  </a:cubicBezTo>
                  <a:cubicBezTo>
                    <a:pt x="10292" y="12141"/>
                    <a:pt x="10535" y="12915"/>
                    <a:pt x="10750" y="13603"/>
                  </a:cubicBezTo>
                  <a:cubicBezTo>
                    <a:pt x="11109" y="14677"/>
                    <a:pt x="10765" y="15623"/>
                    <a:pt x="10392" y="16627"/>
                  </a:cubicBezTo>
                  <a:cubicBezTo>
                    <a:pt x="10383" y="16661"/>
                    <a:pt x="10406" y="16680"/>
                    <a:pt x="10432" y="16680"/>
                  </a:cubicBezTo>
                  <a:cubicBezTo>
                    <a:pt x="10449" y="16680"/>
                    <a:pt x="10467" y="16672"/>
                    <a:pt x="10478" y="16655"/>
                  </a:cubicBezTo>
                  <a:cubicBezTo>
                    <a:pt x="11008" y="15552"/>
                    <a:pt x="11209" y="14534"/>
                    <a:pt x="10851" y="13345"/>
                  </a:cubicBezTo>
                  <a:cubicBezTo>
                    <a:pt x="10679" y="12757"/>
                    <a:pt x="10406" y="12126"/>
                    <a:pt x="9890" y="11797"/>
                  </a:cubicBezTo>
                  <a:lnTo>
                    <a:pt x="9890" y="11797"/>
                  </a:lnTo>
                  <a:cubicBezTo>
                    <a:pt x="11051" y="12141"/>
                    <a:pt x="11940" y="13775"/>
                    <a:pt x="11825" y="15079"/>
                  </a:cubicBezTo>
                  <a:cubicBezTo>
                    <a:pt x="11725" y="16240"/>
                    <a:pt x="11051" y="17472"/>
                    <a:pt x="10435" y="18433"/>
                  </a:cubicBezTo>
                  <a:cubicBezTo>
                    <a:pt x="10421" y="18447"/>
                    <a:pt x="10421" y="18461"/>
                    <a:pt x="10406" y="18476"/>
                  </a:cubicBezTo>
                  <a:cubicBezTo>
                    <a:pt x="10187" y="18555"/>
                    <a:pt x="9914" y="18608"/>
                    <a:pt x="9644" y="18608"/>
                  </a:cubicBezTo>
                  <a:cubicBezTo>
                    <a:pt x="9279" y="18608"/>
                    <a:pt x="8921" y="18510"/>
                    <a:pt x="8715" y="18246"/>
                  </a:cubicBezTo>
                  <a:cubicBezTo>
                    <a:pt x="8385" y="17831"/>
                    <a:pt x="8199" y="17257"/>
                    <a:pt x="8013" y="16770"/>
                  </a:cubicBezTo>
                  <a:cubicBezTo>
                    <a:pt x="7755" y="16068"/>
                    <a:pt x="7554" y="15351"/>
                    <a:pt x="7425" y="14620"/>
                  </a:cubicBezTo>
                  <a:cubicBezTo>
                    <a:pt x="7282" y="13746"/>
                    <a:pt x="7454" y="13101"/>
                    <a:pt x="8056" y="12442"/>
                  </a:cubicBezTo>
                  <a:cubicBezTo>
                    <a:pt x="8299" y="12155"/>
                    <a:pt x="8600" y="11954"/>
                    <a:pt x="8944" y="11811"/>
                  </a:cubicBezTo>
                  <a:lnTo>
                    <a:pt x="8944" y="11811"/>
                  </a:lnTo>
                  <a:cubicBezTo>
                    <a:pt x="8400" y="12241"/>
                    <a:pt x="8199" y="12986"/>
                    <a:pt x="8099" y="13660"/>
                  </a:cubicBezTo>
                  <a:cubicBezTo>
                    <a:pt x="7955" y="14821"/>
                    <a:pt x="8099" y="15996"/>
                    <a:pt x="8529" y="17085"/>
                  </a:cubicBezTo>
                  <a:cubicBezTo>
                    <a:pt x="8539" y="17111"/>
                    <a:pt x="8561" y="17122"/>
                    <a:pt x="8583" y="17122"/>
                  </a:cubicBezTo>
                  <a:cubicBezTo>
                    <a:pt x="8623" y="17122"/>
                    <a:pt x="8667" y="17088"/>
                    <a:pt x="8658" y="17042"/>
                  </a:cubicBezTo>
                  <a:cubicBezTo>
                    <a:pt x="8285" y="15265"/>
                    <a:pt x="7855" y="13130"/>
                    <a:pt x="9274" y="11739"/>
                  </a:cubicBezTo>
                  <a:cubicBezTo>
                    <a:pt x="9317" y="11739"/>
                    <a:pt x="9360" y="11739"/>
                    <a:pt x="9403" y="11725"/>
                  </a:cubicBezTo>
                  <a:close/>
                  <a:moveTo>
                    <a:pt x="9761" y="18719"/>
                  </a:moveTo>
                  <a:cubicBezTo>
                    <a:pt x="10134" y="19149"/>
                    <a:pt x="10421" y="19651"/>
                    <a:pt x="10607" y="20181"/>
                  </a:cubicBezTo>
                  <a:cubicBezTo>
                    <a:pt x="10650" y="20310"/>
                    <a:pt x="10593" y="20597"/>
                    <a:pt x="10421" y="20597"/>
                  </a:cubicBezTo>
                  <a:cubicBezTo>
                    <a:pt x="10415" y="20597"/>
                    <a:pt x="10409" y="20598"/>
                    <a:pt x="10403" y="20598"/>
                  </a:cubicBezTo>
                  <a:cubicBezTo>
                    <a:pt x="10264" y="20598"/>
                    <a:pt x="10101" y="20436"/>
                    <a:pt x="10005" y="20353"/>
                  </a:cubicBezTo>
                  <a:cubicBezTo>
                    <a:pt x="9862" y="20210"/>
                    <a:pt x="9747" y="20052"/>
                    <a:pt x="9661" y="19880"/>
                  </a:cubicBezTo>
                  <a:cubicBezTo>
                    <a:pt x="9647" y="19839"/>
                    <a:pt x="9614" y="19821"/>
                    <a:pt x="9580" y="19821"/>
                  </a:cubicBezTo>
                  <a:cubicBezTo>
                    <a:pt x="9542" y="19821"/>
                    <a:pt x="9504" y="19843"/>
                    <a:pt x="9489" y="19880"/>
                  </a:cubicBezTo>
                  <a:cubicBezTo>
                    <a:pt x="9415" y="20144"/>
                    <a:pt x="9047" y="20802"/>
                    <a:pt x="8772" y="20802"/>
                  </a:cubicBezTo>
                  <a:cubicBezTo>
                    <a:pt x="8673" y="20802"/>
                    <a:pt x="8586" y="20717"/>
                    <a:pt x="8529" y="20496"/>
                  </a:cubicBezTo>
                  <a:cubicBezTo>
                    <a:pt x="8385" y="19909"/>
                    <a:pt x="9131" y="19178"/>
                    <a:pt x="9446" y="18748"/>
                  </a:cubicBezTo>
                  <a:cubicBezTo>
                    <a:pt x="9460" y="18748"/>
                    <a:pt x="9460" y="18734"/>
                    <a:pt x="9460" y="18719"/>
                  </a:cubicBezTo>
                  <a:cubicBezTo>
                    <a:pt x="9511" y="18726"/>
                    <a:pt x="9561" y="18730"/>
                    <a:pt x="9611" y="18730"/>
                  </a:cubicBezTo>
                  <a:cubicBezTo>
                    <a:pt x="9661" y="18730"/>
                    <a:pt x="9711" y="18726"/>
                    <a:pt x="9761" y="18719"/>
                  </a:cubicBezTo>
                  <a:close/>
                  <a:moveTo>
                    <a:pt x="1133" y="1"/>
                  </a:moveTo>
                  <a:cubicBezTo>
                    <a:pt x="2337" y="1234"/>
                    <a:pt x="3570" y="2437"/>
                    <a:pt x="4716" y="3699"/>
                  </a:cubicBezTo>
                  <a:cubicBezTo>
                    <a:pt x="4759" y="3756"/>
                    <a:pt x="4802" y="3799"/>
                    <a:pt x="4845" y="3856"/>
                  </a:cubicBezTo>
                  <a:cubicBezTo>
                    <a:pt x="5333" y="5605"/>
                    <a:pt x="4903" y="7296"/>
                    <a:pt x="4258" y="8944"/>
                  </a:cubicBezTo>
                  <a:cubicBezTo>
                    <a:pt x="4035" y="8843"/>
                    <a:pt x="3794" y="8797"/>
                    <a:pt x="3546" y="8797"/>
                  </a:cubicBezTo>
                  <a:cubicBezTo>
                    <a:pt x="2737" y="8797"/>
                    <a:pt x="1853" y="9289"/>
                    <a:pt x="1305" y="9991"/>
                  </a:cubicBezTo>
                  <a:cubicBezTo>
                    <a:pt x="416" y="11137"/>
                    <a:pt x="574" y="12800"/>
                    <a:pt x="760" y="14147"/>
                  </a:cubicBezTo>
                  <a:cubicBezTo>
                    <a:pt x="772" y="14207"/>
                    <a:pt x="814" y="14237"/>
                    <a:pt x="861" y="14237"/>
                  </a:cubicBezTo>
                  <a:cubicBezTo>
                    <a:pt x="870" y="14237"/>
                    <a:pt x="880" y="14236"/>
                    <a:pt x="889" y="14233"/>
                  </a:cubicBezTo>
                  <a:cubicBezTo>
                    <a:pt x="1047" y="14391"/>
                    <a:pt x="1219" y="14520"/>
                    <a:pt x="1405" y="14620"/>
                  </a:cubicBezTo>
                  <a:cubicBezTo>
                    <a:pt x="1119" y="14677"/>
                    <a:pt x="760" y="14950"/>
                    <a:pt x="560" y="15036"/>
                  </a:cubicBezTo>
                  <a:cubicBezTo>
                    <a:pt x="259" y="15179"/>
                    <a:pt x="1" y="15408"/>
                    <a:pt x="15" y="15767"/>
                  </a:cubicBezTo>
                  <a:cubicBezTo>
                    <a:pt x="22" y="15991"/>
                    <a:pt x="163" y="16069"/>
                    <a:pt x="348" y="16069"/>
                  </a:cubicBezTo>
                  <a:cubicBezTo>
                    <a:pt x="579" y="16069"/>
                    <a:pt x="878" y="15949"/>
                    <a:pt x="1076" y="15838"/>
                  </a:cubicBezTo>
                  <a:lnTo>
                    <a:pt x="1076" y="15838"/>
                  </a:lnTo>
                  <a:cubicBezTo>
                    <a:pt x="1063" y="16234"/>
                    <a:pt x="1146" y="16871"/>
                    <a:pt x="1527" y="16871"/>
                  </a:cubicBezTo>
                  <a:cubicBezTo>
                    <a:pt x="1561" y="16871"/>
                    <a:pt x="1597" y="16866"/>
                    <a:pt x="1635" y="16856"/>
                  </a:cubicBezTo>
                  <a:cubicBezTo>
                    <a:pt x="2466" y="16655"/>
                    <a:pt x="2050" y="15365"/>
                    <a:pt x="1907" y="14792"/>
                  </a:cubicBezTo>
                  <a:lnTo>
                    <a:pt x="1907" y="14792"/>
                  </a:lnTo>
                  <a:cubicBezTo>
                    <a:pt x="1950" y="14799"/>
                    <a:pt x="1993" y="14803"/>
                    <a:pt x="2036" y="14803"/>
                  </a:cubicBezTo>
                  <a:cubicBezTo>
                    <a:pt x="2079" y="14803"/>
                    <a:pt x="2122" y="14799"/>
                    <a:pt x="2165" y="14792"/>
                  </a:cubicBezTo>
                  <a:cubicBezTo>
                    <a:pt x="2710" y="14735"/>
                    <a:pt x="3154" y="14219"/>
                    <a:pt x="3541" y="13861"/>
                  </a:cubicBezTo>
                  <a:cubicBezTo>
                    <a:pt x="4172" y="13287"/>
                    <a:pt x="4702" y="12614"/>
                    <a:pt x="5118" y="11868"/>
                  </a:cubicBezTo>
                  <a:cubicBezTo>
                    <a:pt x="5462" y="11266"/>
                    <a:pt x="5390" y="10650"/>
                    <a:pt x="5161" y="10019"/>
                  </a:cubicBezTo>
                  <a:cubicBezTo>
                    <a:pt x="5017" y="9575"/>
                    <a:pt x="4702" y="9202"/>
                    <a:pt x="4301" y="8973"/>
                  </a:cubicBezTo>
                  <a:cubicBezTo>
                    <a:pt x="4974" y="7368"/>
                    <a:pt x="5419" y="5748"/>
                    <a:pt x="5003" y="4028"/>
                  </a:cubicBezTo>
                  <a:lnTo>
                    <a:pt x="5003" y="4028"/>
                  </a:lnTo>
                  <a:cubicBezTo>
                    <a:pt x="6952" y="6221"/>
                    <a:pt x="8600" y="8615"/>
                    <a:pt x="9331" y="11539"/>
                  </a:cubicBezTo>
                  <a:cubicBezTo>
                    <a:pt x="8801" y="11639"/>
                    <a:pt x="8314" y="11911"/>
                    <a:pt x="7941" y="12298"/>
                  </a:cubicBezTo>
                  <a:cubicBezTo>
                    <a:pt x="6665" y="13545"/>
                    <a:pt x="7325" y="15394"/>
                    <a:pt x="7855" y="16842"/>
                  </a:cubicBezTo>
                  <a:cubicBezTo>
                    <a:pt x="8041" y="17329"/>
                    <a:pt x="8271" y="18089"/>
                    <a:pt x="8686" y="18433"/>
                  </a:cubicBezTo>
                  <a:cubicBezTo>
                    <a:pt x="8844" y="18576"/>
                    <a:pt x="9045" y="18662"/>
                    <a:pt x="9260" y="18705"/>
                  </a:cubicBezTo>
                  <a:cubicBezTo>
                    <a:pt x="8830" y="19250"/>
                    <a:pt x="7826" y="20310"/>
                    <a:pt x="8557" y="20969"/>
                  </a:cubicBezTo>
                  <a:cubicBezTo>
                    <a:pt x="8633" y="21039"/>
                    <a:pt x="8710" y="21069"/>
                    <a:pt x="8787" y="21069"/>
                  </a:cubicBezTo>
                  <a:cubicBezTo>
                    <a:pt x="9121" y="21069"/>
                    <a:pt x="9452" y="20502"/>
                    <a:pt x="9604" y="20153"/>
                  </a:cubicBezTo>
                  <a:cubicBezTo>
                    <a:pt x="9786" y="20426"/>
                    <a:pt x="10133" y="20785"/>
                    <a:pt x="10422" y="20785"/>
                  </a:cubicBezTo>
                  <a:cubicBezTo>
                    <a:pt x="10542" y="20785"/>
                    <a:pt x="10652" y="20724"/>
                    <a:pt x="10736" y="20568"/>
                  </a:cubicBezTo>
                  <a:cubicBezTo>
                    <a:pt x="11037" y="20038"/>
                    <a:pt x="10507" y="18992"/>
                    <a:pt x="10005" y="18691"/>
                  </a:cubicBezTo>
                  <a:cubicBezTo>
                    <a:pt x="10163" y="18662"/>
                    <a:pt x="10306" y="18619"/>
                    <a:pt x="10449" y="18562"/>
                  </a:cubicBezTo>
                  <a:cubicBezTo>
                    <a:pt x="10468" y="18587"/>
                    <a:pt x="10495" y="18598"/>
                    <a:pt x="10522" y="18598"/>
                  </a:cubicBezTo>
                  <a:cubicBezTo>
                    <a:pt x="10557" y="18598"/>
                    <a:pt x="10591" y="18579"/>
                    <a:pt x="10607" y="18547"/>
                  </a:cubicBezTo>
                  <a:cubicBezTo>
                    <a:pt x="11410" y="17300"/>
                    <a:pt x="12255" y="15810"/>
                    <a:pt x="12069" y="14291"/>
                  </a:cubicBezTo>
                  <a:cubicBezTo>
                    <a:pt x="11954" y="13259"/>
                    <a:pt x="11367" y="12327"/>
                    <a:pt x="10492" y="11768"/>
                  </a:cubicBezTo>
                  <a:cubicBezTo>
                    <a:pt x="10230" y="11608"/>
                    <a:pt x="9922" y="11521"/>
                    <a:pt x="9612" y="11521"/>
                  </a:cubicBezTo>
                  <a:cubicBezTo>
                    <a:pt x="9533" y="11521"/>
                    <a:pt x="9453" y="11527"/>
                    <a:pt x="9374" y="11539"/>
                  </a:cubicBezTo>
                  <a:cubicBezTo>
                    <a:pt x="8858" y="8858"/>
                    <a:pt x="7339" y="6565"/>
                    <a:pt x="5619" y="4487"/>
                  </a:cubicBezTo>
                  <a:lnTo>
                    <a:pt x="5619" y="4487"/>
                  </a:lnTo>
                  <a:cubicBezTo>
                    <a:pt x="6266" y="4889"/>
                    <a:pt x="6962" y="5034"/>
                    <a:pt x="7688" y="5034"/>
                  </a:cubicBezTo>
                  <a:cubicBezTo>
                    <a:pt x="9576" y="5034"/>
                    <a:pt x="11668" y="4052"/>
                    <a:pt x="13626" y="4052"/>
                  </a:cubicBezTo>
                  <a:cubicBezTo>
                    <a:pt x="14136" y="4052"/>
                    <a:pt x="14636" y="4118"/>
                    <a:pt x="15122" y="4286"/>
                  </a:cubicBezTo>
                  <a:cubicBezTo>
                    <a:pt x="15132" y="4290"/>
                    <a:pt x="15143" y="4291"/>
                    <a:pt x="15154" y="4291"/>
                  </a:cubicBezTo>
                  <a:cubicBezTo>
                    <a:pt x="15236" y="4291"/>
                    <a:pt x="15330" y="4203"/>
                    <a:pt x="15279" y="4114"/>
                  </a:cubicBezTo>
                  <a:cubicBezTo>
                    <a:pt x="14434" y="2552"/>
                    <a:pt x="13158" y="1463"/>
                    <a:pt x="11367" y="1162"/>
                  </a:cubicBezTo>
                  <a:cubicBezTo>
                    <a:pt x="11081" y="1118"/>
                    <a:pt x="10793" y="1097"/>
                    <a:pt x="10505" y="1097"/>
                  </a:cubicBezTo>
                  <a:cubicBezTo>
                    <a:pt x="9754" y="1097"/>
                    <a:pt x="9004" y="1244"/>
                    <a:pt x="8299" y="1535"/>
                  </a:cubicBezTo>
                  <a:cubicBezTo>
                    <a:pt x="7038" y="2022"/>
                    <a:pt x="6135" y="3082"/>
                    <a:pt x="4931" y="3641"/>
                  </a:cubicBezTo>
                  <a:cubicBezTo>
                    <a:pt x="4874" y="3584"/>
                    <a:pt x="4831" y="3541"/>
                    <a:pt x="4774" y="3484"/>
                  </a:cubicBezTo>
                  <a:cubicBezTo>
                    <a:pt x="4759" y="3469"/>
                    <a:pt x="4759" y="3469"/>
                    <a:pt x="4745" y="3469"/>
                  </a:cubicBezTo>
                  <a:cubicBezTo>
                    <a:pt x="3699" y="2265"/>
                    <a:pt x="2566" y="1148"/>
                    <a:pt x="1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2"/>
            <p:cNvSpPr/>
            <p:nvPr/>
          </p:nvSpPr>
          <p:spPr>
            <a:xfrm>
              <a:off x="7071438" y="109000"/>
              <a:ext cx="706435" cy="879073"/>
            </a:xfrm>
            <a:custGeom>
              <a:avLst/>
              <a:gdLst/>
              <a:ahLst/>
              <a:cxnLst/>
              <a:rect l="l" t="t" r="r" b="b"/>
              <a:pathLst>
                <a:path w="28022" h="34870" extrusionOk="0">
                  <a:moveTo>
                    <a:pt x="13412" y="213"/>
                  </a:moveTo>
                  <a:cubicBezTo>
                    <a:pt x="13659" y="213"/>
                    <a:pt x="13892" y="285"/>
                    <a:pt x="14076" y="430"/>
                  </a:cubicBezTo>
                  <a:cubicBezTo>
                    <a:pt x="14018" y="817"/>
                    <a:pt x="13846" y="1161"/>
                    <a:pt x="13732" y="1534"/>
                  </a:cubicBezTo>
                  <a:cubicBezTo>
                    <a:pt x="13574" y="2035"/>
                    <a:pt x="13445" y="2537"/>
                    <a:pt x="13302" y="3038"/>
                  </a:cubicBezTo>
                  <a:cubicBezTo>
                    <a:pt x="13058" y="3956"/>
                    <a:pt x="12829" y="4873"/>
                    <a:pt x="12542" y="5776"/>
                  </a:cubicBezTo>
                  <a:cubicBezTo>
                    <a:pt x="12212" y="6894"/>
                    <a:pt x="11711" y="8040"/>
                    <a:pt x="11424" y="9201"/>
                  </a:cubicBezTo>
                  <a:cubicBezTo>
                    <a:pt x="11682" y="6249"/>
                    <a:pt x="12184" y="3368"/>
                    <a:pt x="12657" y="430"/>
                  </a:cubicBezTo>
                  <a:cubicBezTo>
                    <a:pt x="12872" y="315"/>
                    <a:pt x="13101" y="244"/>
                    <a:pt x="13345" y="215"/>
                  </a:cubicBezTo>
                  <a:cubicBezTo>
                    <a:pt x="13367" y="214"/>
                    <a:pt x="13390" y="213"/>
                    <a:pt x="13412" y="213"/>
                  </a:cubicBezTo>
                  <a:close/>
                  <a:moveTo>
                    <a:pt x="10120" y="4859"/>
                  </a:moveTo>
                  <a:lnTo>
                    <a:pt x="10120" y="4859"/>
                  </a:lnTo>
                  <a:cubicBezTo>
                    <a:pt x="10077" y="6536"/>
                    <a:pt x="10349" y="8198"/>
                    <a:pt x="10922" y="9775"/>
                  </a:cubicBezTo>
                  <a:cubicBezTo>
                    <a:pt x="10621" y="9259"/>
                    <a:pt x="10378" y="8728"/>
                    <a:pt x="10163" y="8184"/>
                  </a:cubicBezTo>
                  <a:cubicBezTo>
                    <a:pt x="9804" y="7181"/>
                    <a:pt x="9890" y="6063"/>
                    <a:pt x="10077" y="5045"/>
                  </a:cubicBezTo>
                  <a:cubicBezTo>
                    <a:pt x="10091" y="4988"/>
                    <a:pt x="10105" y="4930"/>
                    <a:pt x="10120" y="4859"/>
                  </a:cubicBezTo>
                  <a:close/>
                  <a:moveTo>
                    <a:pt x="12485" y="545"/>
                  </a:moveTo>
                  <a:cubicBezTo>
                    <a:pt x="11954" y="3712"/>
                    <a:pt x="11209" y="6937"/>
                    <a:pt x="11252" y="10147"/>
                  </a:cubicBezTo>
                  <a:cubicBezTo>
                    <a:pt x="11238" y="10205"/>
                    <a:pt x="11238" y="10262"/>
                    <a:pt x="11238" y="10305"/>
                  </a:cubicBezTo>
                  <a:lnTo>
                    <a:pt x="11223" y="10305"/>
                  </a:lnTo>
                  <a:cubicBezTo>
                    <a:pt x="10578" y="8327"/>
                    <a:pt x="10177" y="6364"/>
                    <a:pt x="10263" y="4271"/>
                  </a:cubicBezTo>
                  <a:cubicBezTo>
                    <a:pt x="10449" y="3554"/>
                    <a:pt x="10736" y="2866"/>
                    <a:pt x="11080" y="2221"/>
                  </a:cubicBezTo>
                  <a:cubicBezTo>
                    <a:pt x="11395" y="1634"/>
                    <a:pt x="11868" y="946"/>
                    <a:pt x="12485" y="545"/>
                  </a:cubicBezTo>
                  <a:close/>
                  <a:moveTo>
                    <a:pt x="14190" y="530"/>
                  </a:moveTo>
                  <a:cubicBezTo>
                    <a:pt x="14735" y="1061"/>
                    <a:pt x="14921" y="2107"/>
                    <a:pt x="14993" y="2795"/>
                  </a:cubicBezTo>
                  <a:cubicBezTo>
                    <a:pt x="13846" y="5317"/>
                    <a:pt x="12542" y="7768"/>
                    <a:pt x="11410" y="10305"/>
                  </a:cubicBezTo>
                  <a:cubicBezTo>
                    <a:pt x="11467" y="9932"/>
                    <a:pt x="11539" y="9574"/>
                    <a:pt x="11625" y="9201"/>
                  </a:cubicBezTo>
                  <a:cubicBezTo>
                    <a:pt x="11754" y="8814"/>
                    <a:pt x="11897" y="8413"/>
                    <a:pt x="12026" y="8026"/>
                  </a:cubicBezTo>
                  <a:cubicBezTo>
                    <a:pt x="12327" y="7123"/>
                    <a:pt x="12614" y="6235"/>
                    <a:pt x="12872" y="5332"/>
                  </a:cubicBezTo>
                  <a:cubicBezTo>
                    <a:pt x="13144" y="4414"/>
                    <a:pt x="13359" y="3483"/>
                    <a:pt x="13603" y="2565"/>
                  </a:cubicBezTo>
                  <a:cubicBezTo>
                    <a:pt x="13775" y="1906"/>
                    <a:pt x="14090" y="1218"/>
                    <a:pt x="14190" y="530"/>
                  </a:cubicBezTo>
                  <a:close/>
                  <a:moveTo>
                    <a:pt x="15021" y="3024"/>
                  </a:moveTo>
                  <a:cubicBezTo>
                    <a:pt x="15093" y="4056"/>
                    <a:pt x="14978" y="5102"/>
                    <a:pt x="14678" y="6106"/>
                  </a:cubicBezTo>
                  <a:cubicBezTo>
                    <a:pt x="14162" y="8026"/>
                    <a:pt x="12872" y="9345"/>
                    <a:pt x="11381" y="10549"/>
                  </a:cubicBezTo>
                  <a:cubicBezTo>
                    <a:pt x="11381" y="10549"/>
                    <a:pt x="11381" y="10534"/>
                    <a:pt x="11367" y="10534"/>
                  </a:cubicBezTo>
                  <a:cubicBezTo>
                    <a:pt x="12098" y="9402"/>
                    <a:pt x="12628" y="8141"/>
                    <a:pt x="13187" y="6908"/>
                  </a:cubicBezTo>
                  <a:cubicBezTo>
                    <a:pt x="13760" y="5604"/>
                    <a:pt x="14434" y="4328"/>
                    <a:pt x="15021" y="3024"/>
                  </a:cubicBezTo>
                  <a:close/>
                  <a:moveTo>
                    <a:pt x="7139" y="6636"/>
                  </a:moveTo>
                  <a:lnTo>
                    <a:pt x="7139" y="6636"/>
                  </a:lnTo>
                  <a:cubicBezTo>
                    <a:pt x="7411" y="6822"/>
                    <a:pt x="7683" y="7009"/>
                    <a:pt x="7927" y="7224"/>
                  </a:cubicBezTo>
                  <a:cubicBezTo>
                    <a:pt x="8471" y="7711"/>
                    <a:pt x="8844" y="8313"/>
                    <a:pt x="9174" y="8958"/>
                  </a:cubicBezTo>
                  <a:cubicBezTo>
                    <a:pt x="9661" y="9932"/>
                    <a:pt x="10077" y="10950"/>
                    <a:pt x="10406" y="12011"/>
                  </a:cubicBezTo>
                  <a:cubicBezTo>
                    <a:pt x="10392" y="11968"/>
                    <a:pt x="10363" y="11939"/>
                    <a:pt x="10349" y="11910"/>
                  </a:cubicBezTo>
                  <a:cubicBezTo>
                    <a:pt x="10019" y="11280"/>
                    <a:pt x="9733" y="10649"/>
                    <a:pt x="9389" y="10033"/>
                  </a:cubicBezTo>
                  <a:cubicBezTo>
                    <a:pt x="8701" y="8857"/>
                    <a:pt x="7955" y="7725"/>
                    <a:pt x="7139" y="6636"/>
                  </a:cubicBezTo>
                  <a:close/>
                  <a:moveTo>
                    <a:pt x="5769" y="6162"/>
                  </a:moveTo>
                  <a:cubicBezTo>
                    <a:pt x="6157" y="6162"/>
                    <a:pt x="6529" y="6262"/>
                    <a:pt x="6852" y="6464"/>
                  </a:cubicBezTo>
                  <a:cubicBezTo>
                    <a:pt x="7597" y="7525"/>
                    <a:pt x="8314" y="8614"/>
                    <a:pt x="9016" y="9703"/>
                  </a:cubicBezTo>
                  <a:cubicBezTo>
                    <a:pt x="9618" y="10692"/>
                    <a:pt x="10148" y="11738"/>
                    <a:pt x="10636" y="12799"/>
                  </a:cubicBezTo>
                  <a:cubicBezTo>
                    <a:pt x="10636" y="12828"/>
                    <a:pt x="10650" y="12871"/>
                    <a:pt x="10650" y="12899"/>
                  </a:cubicBezTo>
                  <a:cubicBezTo>
                    <a:pt x="10048" y="11910"/>
                    <a:pt x="9116" y="11065"/>
                    <a:pt x="8299" y="10291"/>
                  </a:cubicBezTo>
                  <a:cubicBezTo>
                    <a:pt x="7096" y="9130"/>
                    <a:pt x="5963" y="7897"/>
                    <a:pt x="4802" y="6693"/>
                  </a:cubicBezTo>
                  <a:cubicBezTo>
                    <a:pt x="5003" y="6392"/>
                    <a:pt x="5333" y="6192"/>
                    <a:pt x="5691" y="6163"/>
                  </a:cubicBezTo>
                  <a:cubicBezTo>
                    <a:pt x="5717" y="6162"/>
                    <a:pt x="5743" y="6162"/>
                    <a:pt x="5769" y="6162"/>
                  </a:cubicBezTo>
                  <a:close/>
                  <a:moveTo>
                    <a:pt x="4745" y="6779"/>
                  </a:moveTo>
                  <a:cubicBezTo>
                    <a:pt x="5763" y="7897"/>
                    <a:pt x="6766" y="9001"/>
                    <a:pt x="7841" y="10047"/>
                  </a:cubicBezTo>
                  <a:cubicBezTo>
                    <a:pt x="8772" y="10964"/>
                    <a:pt x="9661" y="11939"/>
                    <a:pt x="10478" y="12957"/>
                  </a:cubicBezTo>
                  <a:cubicBezTo>
                    <a:pt x="9704" y="12240"/>
                    <a:pt x="8873" y="11595"/>
                    <a:pt x="7984" y="11022"/>
                  </a:cubicBezTo>
                  <a:cubicBezTo>
                    <a:pt x="7325" y="10577"/>
                    <a:pt x="6651" y="10147"/>
                    <a:pt x="6006" y="9674"/>
                  </a:cubicBezTo>
                  <a:cubicBezTo>
                    <a:pt x="5548" y="9359"/>
                    <a:pt x="5132" y="8972"/>
                    <a:pt x="4645" y="8728"/>
                  </a:cubicBezTo>
                  <a:cubicBezTo>
                    <a:pt x="4473" y="8141"/>
                    <a:pt x="4444" y="7338"/>
                    <a:pt x="4745" y="6779"/>
                  </a:cubicBezTo>
                  <a:close/>
                  <a:moveTo>
                    <a:pt x="4716" y="8929"/>
                  </a:moveTo>
                  <a:cubicBezTo>
                    <a:pt x="5189" y="9230"/>
                    <a:pt x="5634" y="9617"/>
                    <a:pt x="6092" y="9932"/>
                  </a:cubicBezTo>
                  <a:cubicBezTo>
                    <a:pt x="6551" y="10262"/>
                    <a:pt x="7038" y="10563"/>
                    <a:pt x="7511" y="10878"/>
                  </a:cubicBezTo>
                  <a:cubicBezTo>
                    <a:pt x="8672" y="11624"/>
                    <a:pt x="9761" y="12469"/>
                    <a:pt x="10779" y="13387"/>
                  </a:cubicBezTo>
                  <a:cubicBezTo>
                    <a:pt x="10779" y="13415"/>
                    <a:pt x="10793" y="13444"/>
                    <a:pt x="10793" y="13458"/>
                  </a:cubicBezTo>
                  <a:cubicBezTo>
                    <a:pt x="10034" y="13114"/>
                    <a:pt x="9231" y="12856"/>
                    <a:pt x="8457" y="12570"/>
                  </a:cubicBezTo>
                  <a:cubicBezTo>
                    <a:pt x="7970" y="12398"/>
                    <a:pt x="7511" y="12211"/>
                    <a:pt x="7053" y="11996"/>
                  </a:cubicBezTo>
                  <a:cubicBezTo>
                    <a:pt x="6852" y="11882"/>
                    <a:pt x="6637" y="11796"/>
                    <a:pt x="6408" y="11738"/>
                  </a:cubicBezTo>
                  <a:cubicBezTo>
                    <a:pt x="6207" y="11523"/>
                    <a:pt x="6006" y="11280"/>
                    <a:pt x="5820" y="11050"/>
                  </a:cubicBezTo>
                  <a:cubicBezTo>
                    <a:pt x="5333" y="10405"/>
                    <a:pt x="4960" y="9689"/>
                    <a:pt x="4716" y="8929"/>
                  </a:cubicBezTo>
                  <a:close/>
                  <a:moveTo>
                    <a:pt x="6494" y="11824"/>
                  </a:moveTo>
                  <a:cubicBezTo>
                    <a:pt x="7139" y="12025"/>
                    <a:pt x="7783" y="12426"/>
                    <a:pt x="8414" y="12670"/>
                  </a:cubicBezTo>
                  <a:cubicBezTo>
                    <a:pt x="9202" y="12971"/>
                    <a:pt x="10005" y="13315"/>
                    <a:pt x="10822" y="13544"/>
                  </a:cubicBezTo>
                  <a:cubicBezTo>
                    <a:pt x="10822" y="13559"/>
                    <a:pt x="10822" y="13573"/>
                    <a:pt x="10822" y="13573"/>
                  </a:cubicBezTo>
                  <a:cubicBezTo>
                    <a:pt x="9876" y="13430"/>
                    <a:pt x="8944" y="13301"/>
                    <a:pt x="8056" y="12914"/>
                  </a:cubicBezTo>
                  <a:cubicBezTo>
                    <a:pt x="7468" y="12641"/>
                    <a:pt x="6938" y="12283"/>
                    <a:pt x="6494" y="11824"/>
                  </a:cubicBezTo>
                  <a:close/>
                  <a:moveTo>
                    <a:pt x="17945" y="6595"/>
                  </a:moveTo>
                  <a:cubicBezTo>
                    <a:pt x="18159" y="6595"/>
                    <a:pt x="18363" y="6644"/>
                    <a:pt x="18547" y="6765"/>
                  </a:cubicBezTo>
                  <a:cubicBezTo>
                    <a:pt x="17773" y="8327"/>
                    <a:pt x="16913" y="9861"/>
                    <a:pt x="15982" y="11323"/>
                  </a:cubicBezTo>
                  <a:cubicBezTo>
                    <a:pt x="15537" y="12011"/>
                    <a:pt x="15021" y="12670"/>
                    <a:pt x="14549" y="13344"/>
                  </a:cubicBezTo>
                  <a:cubicBezTo>
                    <a:pt x="14577" y="13286"/>
                    <a:pt x="14606" y="13229"/>
                    <a:pt x="14635" y="13172"/>
                  </a:cubicBezTo>
                  <a:cubicBezTo>
                    <a:pt x="14643" y="13154"/>
                    <a:pt x="14636" y="13142"/>
                    <a:pt x="14625" y="13142"/>
                  </a:cubicBezTo>
                  <a:cubicBezTo>
                    <a:pt x="14619" y="13142"/>
                    <a:pt x="14611" y="13146"/>
                    <a:pt x="14606" y="13157"/>
                  </a:cubicBezTo>
                  <a:cubicBezTo>
                    <a:pt x="14434" y="13430"/>
                    <a:pt x="14262" y="13716"/>
                    <a:pt x="14090" y="14003"/>
                  </a:cubicBezTo>
                  <a:cubicBezTo>
                    <a:pt x="14090" y="14011"/>
                    <a:pt x="14085" y="14015"/>
                    <a:pt x="14081" y="14019"/>
                  </a:cubicBezTo>
                  <a:lnTo>
                    <a:pt x="14081" y="14019"/>
                  </a:lnTo>
                  <a:cubicBezTo>
                    <a:pt x="14495" y="13077"/>
                    <a:pt x="14865" y="12121"/>
                    <a:pt x="15222" y="11165"/>
                  </a:cubicBezTo>
                  <a:cubicBezTo>
                    <a:pt x="15552" y="10334"/>
                    <a:pt x="15838" y="9488"/>
                    <a:pt x="16211" y="8685"/>
                  </a:cubicBezTo>
                  <a:cubicBezTo>
                    <a:pt x="16483" y="8069"/>
                    <a:pt x="16827" y="7510"/>
                    <a:pt x="16971" y="6851"/>
                  </a:cubicBezTo>
                  <a:cubicBezTo>
                    <a:pt x="17288" y="6705"/>
                    <a:pt x="17627" y="6595"/>
                    <a:pt x="17945" y="6595"/>
                  </a:cubicBezTo>
                  <a:close/>
                  <a:moveTo>
                    <a:pt x="14878" y="8442"/>
                  </a:moveTo>
                  <a:lnTo>
                    <a:pt x="14878" y="8442"/>
                  </a:lnTo>
                  <a:cubicBezTo>
                    <a:pt x="14763" y="8900"/>
                    <a:pt x="14620" y="9345"/>
                    <a:pt x="14448" y="9789"/>
                  </a:cubicBezTo>
                  <a:cubicBezTo>
                    <a:pt x="14233" y="10391"/>
                    <a:pt x="14061" y="11022"/>
                    <a:pt x="13918" y="11652"/>
                  </a:cubicBezTo>
                  <a:cubicBezTo>
                    <a:pt x="13631" y="12842"/>
                    <a:pt x="13416" y="14060"/>
                    <a:pt x="13273" y="15278"/>
                  </a:cubicBezTo>
                  <a:cubicBezTo>
                    <a:pt x="13072" y="14074"/>
                    <a:pt x="13230" y="12742"/>
                    <a:pt x="13474" y="11581"/>
                  </a:cubicBezTo>
                  <a:cubicBezTo>
                    <a:pt x="13674" y="10434"/>
                    <a:pt x="14162" y="9359"/>
                    <a:pt x="14878" y="8442"/>
                  </a:cubicBezTo>
                  <a:close/>
                  <a:moveTo>
                    <a:pt x="16827" y="6908"/>
                  </a:moveTo>
                  <a:cubicBezTo>
                    <a:pt x="16641" y="7582"/>
                    <a:pt x="16283" y="8169"/>
                    <a:pt x="15982" y="8800"/>
                  </a:cubicBezTo>
                  <a:cubicBezTo>
                    <a:pt x="15638" y="9545"/>
                    <a:pt x="15365" y="10334"/>
                    <a:pt x="15064" y="11093"/>
                  </a:cubicBezTo>
                  <a:cubicBezTo>
                    <a:pt x="14577" y="12340"/>
                    <a:pt x="14090" y="13573"/>
                    <a:pt x="13603" y="14820"/>
                  </a:cubicBezTo>
                  <a:cubicBezTo>
                    <a:pt x="13502" y="14992"/>
                    <a:pt x="13402" y="15178"/>
                    <a:pt x="13302" y="15350"/>
                  </a:cubicBezTo>
                  <a:cubicBezTo>
                    <a:pt x="13560" y="14132"/>
                    <a:pt x="13775" y="12899"/>
                    <a:pt x="14061" y="11681"/>
                  </a:cubicBezTo>
                  <a:cubicBezTo>
                    <a:pt x="14334" y="10549"/>
                    <a:pt x="14892" y="9431"/>
                    <a:pt x="15036" y="8270"/>
                  </a:cubicBezTo>
                  <a:cubicBezTo>
                    <a:pt x="15451" y="7811"/>
                    <a:pt x="15924" y="7424"/>
                    <a:pt x="16455" y="7123"/>
                  </a:cubicBezTo>
                  <a:lnTo>
                    <a:pt x="16440" y="7123"/>
                  </a:lnTo>
                  <a:cubicBezTo>
                    <a:pt x="16569" y="7052"/>
                    <a:pt x="16698" y="6980"/>
                    <a:pt x="16827" y="6908"/>
                  </a:cubicBezTo>
                  <a:close/>
                  <a:moveTo>
                    <a:pt x="18605" y="6808"/>
                  </a:moveTo>
                  <a:cubicBezTo>
                    <a:pt x="18705" y="6894"/>
                    <a:pt x="18805" y="6994"/>
                    <a:pt x="18877" y="7109"/>
                  </a:cubicBezTo>
                  <a:cubicBezTo>
                    <a:pt x="19149" y="7568"/>
                    <a:pt x="19278" y="8112"/>
                    <a:pt x="19250" y="8642"/>
                  </a:cubicBezTo>
                  <a:cubicBezTo>
                    <a:pt x="19250" y="8642"/>
                    <a:pt x="19235" y="8657"/>
                    <a:pt x="19221" y="8671"/>
                  </a:cubicBezTo>
                  <a:cubicBezTo>
                    <a:pt x="18261" y="9947"/>
                    <a:pt x="17214" y="11151"/>
                    <a:pt x="16168" y="12383"/>
                  </a:cubicBezTo>
                  <a:cubicBezTo>
                    <a:pt x="15609" y="13043"/>
                    <a:pt x="15021" y="13688"/>
                    <a:pt x="14448" y="14332"/>
                  </a:cubicBezTo>
                  <a:cubicBezTo>
                    <a:pt x="14104" y="14705"/>
                    <a:pt x="13674" y="15035"/>
                    <a:pt x="13431" y="15493"/>
                  </a:cubicBezTo>
                  <a:cubicBezTo>
                    <a:pt x="14047" y="13988"/>
                    <a:pt x="15193" y="12727"/>
                    <a:pt x="16082" y="11380"/>
                  </a:cubicBezTo>
                  <a:cubicBezTo>
                    <a:pt x="17028" y="9918"/>
                    <a:pt x="17874" y="8399"/>
                    <a:pt x="18605" y="6808"/>
                  </a:cubicBezTo>
                  <a:close/>
                  <a:moveTo>
                    <a:pt x="17759" y="12842"/>
                  </a:moveTo>
                  <a:cubicBezTo>
                    <a:pt x="17515" y="13157"/>
                    <a:pt x="17257" y="13458"/>
                    <a:pt x="16971" y="13731"/>
                  </a:cubicBezTo>
                  <a:cubicBezTo>
                    <a:pt x="16039" y="14605"/>
                    <a:pt x="14849" y="15106"/>
                    <a:pt x="13674" y="15536"/>
                  </a:cubicBezTo>
                  <a:cubicBezTo>
                    <a:pt x="14448" y="15106"/>
                    <a:pt x="15179" y="14633"/>
                    <a:pt x="15896" y="14103"/>
                  </a:cubicBezTo>
                  <a:cubicBezTo>
                    <a:pt x="16498" y="13688"/>
                    <a:pt x="17171" y="13315"/>
                    <a:pt x="17759" y="12842"/>
                  </a:cubicBezTo>
                  <a:close/>
                  <a:moveTo>
                    <a:pt x="19250" y="8857"/>
                  </a:moveTo>
                  <a:cubicBezTo>
                    <a:pt x="19207" y="9445"/>
                    <a:pt x="19092" y="10033"/>
                    <a:pt x="18920" y="10606"/>
                  </a:cubicBezTo>
                  <a:lnTo>
                    <a:pt x="18906" y="10606"/>
                  </a:lnTo>
                  <a:cubicBezTo>
                    <a:pt x="18691" y="11323"/>
                    <a:pt x="18361" y="11996"/>
                    <a:pt x="17931" y="12613"/>
                  </a:cubicBezTo>
                  <a:cubicBezTo>
                    <a:pt x="17229" y="13200"/>
                    <a:pt x="16369" y="13630"/>
                    <a:pt x="15623" y="14160"/>
                  </a:cubicBezTo>
                  <a:cubicBezTo>
                    <a:pt x="14921" y="14662"/>
                    <a:pt x="14176" y="15121"/>
                    <a:pt x="13459" y="15608"/>
                  </a:cubicBezTo>
                  <a:cubicBezTo>
                    <a:pt x="14420" y="14476"/>
                    <a:pt x="15494" y="13430"/>
                    <a:pt x="16469" y="12297"/>
                  </a:cubicBezTo>
                  <a:cubicBezTo>
                    <a:pt x="17401" y="11208"/>
                    <a:pt x="18519" y="10104"/>
                    <a:pt x="19250" y="8857"/>
                  </a:cubicBezTo>
                  <a:close/>
                  <a:moveTo>
                    <a:pt x="3823" y="12552"/>
                  </a:moveTo>
                  <a:cubicBezTo>
                    <a:pt x="4227" y="12552"/>
                    <a:pt x="4674" y="12635"/>
                    <a:pt x="5103" y="12756"/>
                  </a:cubicBezTo>
                  <a:cubicBezTo>
                    <a:pt x="6049" y="13487"/>
                    <a:pt x="6952" y="14289"/>
                    <a:pt x="7826" y="15121"/>
                  </a:cubicBezTo>
                  <a:cubicBezTo>
                    <a:pt x="8557" y="15809"/>
                    <a:pt x="9245" y="16554"/>
                    <a:pt x="10005" y="17228"/>
                  </a:cubicBezTo>
                  <a:cubicBezTo>
                    <a:pt x="9016" y="16568"/>
                    <a:pt x="7998" y="15981"/>
                    <a:pt x="6981" y="15393"/>
                  </a:cubicBezTo>
                  <a:cubicBezTo>
                    <a:pt x="5576" y="14590"/>
                    <a:pt x="4057" y="13859"/>
                    <a:pt x="2710" y="12942"/>
                  </a:cubicBezTo>
                  <a:cubicBezTo>
                    <a:pt x="2962" y="12660"/>
                    <a:pt x="3364" y="12552"/>
                    <a:pt x="3823" y="12552"/>
                  </a:cubicBezTo>
                  <a:close/>
                  <a:moveTo>
                    <a:pt x="5175" y="12785"/>
                  </a:moveTo>
                  <a:lnTo>
                    <a:pt x="5175" y="12785"/>
                  </a:lnTo>
                  <a:cubicBezTo>
                    <a:pt x="5705" y="12942"/>
                    <a:pt x="6236" y="13143"/>
                    <a:pt x="6737" y="13401"/>
                  </a:cubicBezTo>
                  <a:cubicBezTo>
                    <a:pt x="8457" y="14347"/>
                    <a:pt x="9833" y="15837"/>
                    <a:pt x="10650" y="17629"/>
                  </a:cubicBezTo>
                  <a:cubicBezTo>
                    <a:pt x="8772" y="16067"/>
                    <a:pt x="7167" y="14203"/>
                    <a:pt x="5175" y="12785"/>
                  </a:cubicBezTo>
                  <a:close/>
                  <a:moveTo>
                    <a:pt x="2667" y="13000"/>
                  </a:moveTo>
                  <a:cubicBezTo>
                    <a:pt x="3871" y="13831"/>
                    <a:pt x="5232" y="14504"/>
                    <a:pt x="6508" y="15235"/>
                  </a:cubicBezTo>
                  <a:cubicBezTo>
                    <a:pt x="7826" y="15981"/>
                    <a:pt x="9145" y="16712"/>
                    <a:pt x="10392" y="17557"/>
                  </a:cubicBezTo>
                  <a:cubicBezTo>
                    <a:pt x="10464" y="17629"/>
                    <a:pt x="10535" y="17686"/>
                    <a:pt x="10607" y="17744"/>
                  </a:cubicBezTo>
                  <a:cubicBezTo>
                    <a:pt x="9346" y="17084"/>
                    <a:pt x="8056" y="16511"/>
                    <a:pt x="6737" y="15966"/>
                  </a:cubicBezTo>
                  <a:cubicBezTo>
                    <a:pt x="5275" y="15364"/>
                    <a:pt x="3856" y="14705"/>
                    <a:pt x="2437" y="13974"/>
                  </a:cubicBezTo>
                  <a:cubicBezTo>
                    <a:pt x="2437" y="13874"/>
                    <a:pt x="2437" y="13788"/>
                    <a:pt x="2437" y="13702"/>
                  </a:cubicBezTo>
                  <a:cubicBezTo>
                    <a:pt x="2437" y="13444"/>
                    <a:pt x="2523" y="13200"/>
                    <a:pt x="2667" y="13000"/>
                  </a:cubicBezTo>
                  <a:close/>
                  <a:moveTo>
                    <a:pt x="2452" y="14046"/>
                  </a:moveTo>
                  <a:cubicBezTo>
                    <a:pt x="5146" y="15479"/>
                    <a:pt x="8013" y="16497"/>
                    <a:pt x="10750" y="17873"/>
                  </a:cubicBezTo>
                  <a:cubicBezTo>
                    <a:pt x="10750" y="17887"/>
                    <a:pt x="10765" y="17916"/>
                    <a:pt x="10779" y="17930"/>
                  </a:cubicBezTo>
                  <a:cubicBezTo>
                    <a:pt x="9575" y="17500"/>
                    <a:pt x="8271" y="17285"/>
                    <a:pt x="7038" y="16984"/>
                  </a:cubicBezTo>
                  <a:cubicBezTo>
                    <a:pt x="5691" y="16640"/>
                    <a:pt x="4387" y="16138"/>
                    <a:pt x="3154" y="15508"/>
                  </a:cubicBezTo>
                  <a:cubicBezTo>
                    <a:pt x="2781" y="15092"/>
                    <a:pt x="2538" y="14590"/>
                    <a:pt x="2452" y="14046"/>
                  </a:cubicBezTo>
                  <a:close/>
                  <a:moveTo>
                    <a:pt x="3211" y="15579"/>
                  </a:moveTo>
                  <a:cubicBezTo>
                    <a:pt x="4258" y="16153"/>
                    <a:pt x="5376" y="16611"/>
                    <a:pt x="6537" y="16941"/>
                  </a:cubicBezTo>
                  <a:cubicBezTo>
                    <a:pt x="7898" y="17299"/>
                    <a:pt x="9303" y="17686"/>
                    <a:pt x="10707" y="17959"/>
                  </a:cubicBezTo>
                  <a:cubicBezTo>
                    <a:pt x="10391" y="17964"/>
                    <a:pt x="10078" y="17968"/>
                    <a:pt x="9766" y="17968"/>
                  </a:cubicBezTo>
                  <a:cubicBezTo>
                    <a:pt x="8311" y="17968"/>
                    <a:pt x="6903" y="17868"/>
                    <a:pt x="5533" y="17242"/>
                  </a:cubicBezTo>
                  <a:cubicBezTo>
                    <a:pt x="4659" y="16855"/>
                    <a:pt x="3871" y="16282"/>
                    <a:pt x="3211" y="15579"/>
                  </a:cubicBezTo>
                  <a:close/>
                  <a:moveTo>
                    <a:pt x="19680" y="17271"/>
                  </a:moveTo>
                  <a:cubicBezTo>
                    <a:pt x="19708" y="17357"/>
                    <a:pt x="19723" y="17457"/>
                    <a:pt x="19737" y="17543"/>
                  </a:cubicBezTo>
                  <a:cubicBezTo>
                    <a:pt x="19766" y="18202"/>
                    <a:pt x="19407" y="18761"/>
                    <a:pt x="18891" y="19220"/>
                  </a:cubicBezTo>
                  <a:cubicBezTo>
                    <a:pt x="18882" y="19220"/>
                    <a:pt x="18879" y="19213"/>
                    <a:pt x="18873" y="19213"/>
                  </a:cubicBezTo>
                  <a:cubicBezTo>
                    <a:pt x="18871" y="19213"/>
                    <a:pt x="18867" y="19215"/>
                    <a:pt x="18863" y="19220"/>
                  </a:cubicBezTo>
                  <a:cubicBezTo>
                    <a:pt x="17501" y="19435"/>
                    <a:pt x="16125" y="19564"/>
                    <a:pt x="14763" y="19765"/>
                  </a:cubicBezTo>
                  <a:cubicBezTo>
                    <a:pt x="14176" y="19851"/>
                    <a:pt x="13545" y="19936"/>
                    <a:pt x="12929" y="20080"/>
                  </a:cubicBezTo>
                  <a:cubicBezTo>
                    <a:pt x="13717" y="19736"/>
                    <a:pt x="14506" y="19363"/>
                    <a:pt x="15294" y="19019"/>
                  </a:cubicBezTo>
                  <a:cubicBezTo>
                    <a:pt x="16727" y="18417"/>
                    <a:pt x="18189" y="17830"/>
                    <a:pt x="19665" y="17285"/>
                  </a:cubicBezTo>
                  <a:cubicBezTo>
                    <a:pt x="19680" y="17285"/>
                    <a:pt x="19680" y="17271"/>
                    <a:pt x="19680" y="17271"/>
                  </a:cubicBezTo>
                  <a:close/>
                  <a:moveTo>
                    <a:pt x="17823" y="16399"/>
                  </a:moveTo>
                  <a:cubicBezTo>
                    <a:pt x="18645" y="16399"/>
                    <a:pt x="19407" y="16585"/>
                    <a:pt x="19651" y="17185"/>
                  </a:cubicBezTo>
                  <a:lnTo>
                    <a:pt x="19637" y="17185"/>
                  </a:lnTo>
                  <a:cubicBezTo>
                    <a:pt x="18146" y="17686"/>
                    <a:pt x="16698" y="18288"/>
                    <a:pt x="15251" y="18890"/>
                  </a:cubicBezTo>
                  <a:cubicBezTo>
                    <a:pt x="14262" y="19306"/>
                    <a:pt x="13230" y="19693"/>
                    <a:pt x="12241" y="20137"/>
                  </a:cubicBezTo>
                  <a:cubicBezTo>
                    <a:pt x="13015" y="19650"/>
                    <a:pt x="13789" y="19177"/>
                    <a:pt x="14563" y="18704"/>
                  </a:cubicBezTo>
                  <a:cubicBezTo>
                    <a:pt x="15724" y="18030"/>
                    <a:pt x="16928" y="17514"/>
                    <a:pt x="18132" y="16927"/>
                  </a:cubicBezTo>
                  <a:cubicBezTo>
                    <a:pt x="18157" y="16914"/>
                    <a:pt x="18137" y="16867"/>
                    <a:pt x="18112" y="16867"/>
                  </a:cubicBezTo>
                  <a:cubicBezTo>
                    <a:pt x="18109" y="16867"/>
                    <a:pt x="18106" y="16868"/>
                    <a:pt x="18103" y="16869"/>
                  </a:cubicBezTo>
                  <a:cubicBezTo>
                    <a:pt x="16942" y="17328"/>
                    <a:pt x="15810" y="17858"/>
                    <a:pt x="14720" y="18460"/>
                  </a:cubicBezTo>
                  <a:cubicBezTo>
                    <a:pt x="13617" y="19105"/>
                    <a:pt x="12556" y="19793"/>
                    <a:pt x="11496" y="20495"/>
                  </a:cubicBezTo>
                  <a:cubicBezTo>
                    <a:pt x="11410" y="20538"/>
                    <a:pt x="11309" y="20596"/>
                    <a:pt x="11223" y="20639"/>
                  </a:cubicBezTo>
                  <a:cubicBezTo>
                    <a:pt x="12040" y="18675"/>
                    <a:pt x="13502" y="17414"/>
                    <a:pt x="15552" y="16755"/>
                  </a:cubicBezTo>
                  <a:cubicBezTo>
                    <a:pt x="16016" y="16607"/>
                    <a:pt x="16953" y="16399"/>
                    <a:pt x="17823" y="16399"/>
                  </a:cubicBezTo>
                  <a:close/>
                  <a:moveTo>
                    <a:pt x="18805" y="19306"/>
                  </a:moveTo>
                  <a:cubicBezTo>
                    <a:pt x="18060" y="19922"/>
                    <a:pt x="17057" y="20352"/>
                    <a:pt x="16369" y="20610"/>
                  </a:cubicBezTo>
                  <a:cubicBezTo>
                    <a:pt x="15451" y="20968"/>
                    <a:pt x="14522" y="21114"/>
                    <a:pt x="13584" y="21114"/>
                  </a:cubicBezTo>
                  <a:cubicBezTo>
                    <a:pt x="12792" y="21114"/>
                    <a:pt x="11995" y="21010"/>
                    <a:pt x="11195" y="20839"/>
                  </a:cubicBezTo>
                  <a:cubicBezTo>
                    <a:pt x="11195" y="20828"/>
                    <a:pt x="11195" y="20816"/>
                    <a:pt x="11195" y="20796"/>
                  </a:cubicBezTo>
                  <a:cubicBezTo>
                    <a:pt x="11223" y="20768"/>
                    <a:pt x="11266" y="20753"/>
                    <a:pt x="11295" y="20725"/>
                  </a:cubicBezTo>
                  <a:cubicBezTo>
                    <a:pt x="12470" y="20438"/>
                    <a:pt x="13603" y="20080"/>
                    <a:pt x="14806" y="19893"/>
                  </a:cubicBezTo>
                  <a:cubicBezTo>
                    <a:pt x="16139" y="19679"/>
                    <a:pt x="17472" y="19535"/>
                    <a:pt x="18805" y="19306"/>
                  </a:cubicBezTo>
                  <a:close/>
                  <a:moveTo>
                    <a:pt x="27133" y="19750"/>
                  </a:moveTo>
                  <a:cubicBezTo>
                    <a:pt x="27276" y="19793"/>
                    <a:pt x="27419" y="19865"/>
                    <a:pt x="27534" y="19951"/>
                  </a:cubicBezTo>
                  <a:cubicBezTo>
                    <a:pt x="27649" y="20065"/>
                    <a:pt x="27735" y="20209"/>
                    <a:pt x="27749" y="20366"/>
                  </a:cubicBezTo>
                  <a:cubicBezTo>
                    <a:pt x="27563" y="20495"/>
                    <a:pt x="27348" y="20596"/>
                    <a:pt x="27133" y="20696"/>
                  </a:cubicBezTo>
                  <a:cubicBezTo>
                    <a:pt x="26846" y="20839"/>
                    <a:pt x="26574" y="21011"/>
                    <a:pt x="26301" y="21169"/>
                  </a:cubicBezTo>
                  <a:cubicBezTo>
                    <a:pt x="25800" y="21456"/>
                    <a:pt x="25312" y="21757"/>
                    <a:pt x="24796" y="22029"/>
                  </a:cubicBezTo>
                  <a:cubicBezTo>
                    <a:pt x="24166" y="22373"/>
                    <a:pt x="23463" y="22660"/>
                    <a:pt x="22833" y="23047"/>
                  </a:cubicBezTo>
                  <a:cubicBezTo>
                    <a:pt x="24223" y="21871"/>
                    <a:pt x="25685" y="20825"/>
                    <a:pt x="27133" y="19750"/>
                  </a:cubicBezTo>
                  <a:close/>
                  <a:moveTo>
                    <a:pt x="24137" y="20596"/>
                  </a:moveTo>
                  <a:lnTo>
                    <a:pt x="24137" y="20596"/>
                  </a:lnTo>
                  <a:cubicBezTo>
                    <a:pt x="23406" y="21312"/>
                    <a:pt x="22804" y="22144"/>
                    <a:pt x="22374" y="23075"/>
                  </a:cubicBezTo>
                  <a:cubicBezTo>
                    <a:pt x="22474" y="22731"/>
                    <a:pt x="22589" y="22387"/>
                    <a:pt x="22732" y="22058"/>
                  </a:cubicBezTo>
                  <a:cubicBezTo>
                    <a:pt x="23005" y="21470"/>
                    <a:pt x="23521" y="21026"/>
                    <a:pt x="24037" y="20653"/>
                  </a:cubicBezTo>
                  <a:cubicBezTo>
                    <a:pt x="24065" y="20639"/>
                    <a:pt x="24108" y="20610"/>
                    <a:pt x="24137" y="20596"/>
                  </a:cubicBezTo>
                  <a:close/>
                  <a:moveTo>
                    <a:pt x="26636" y="19697"/>
                  </a:moveTo>
                  <a:cubicBezTo>
                    <a:pt x="26762" y="19697"/>
                    <a:pt x="26889" y="19705"/>
                    <a:pt x="27018" y="19722"/>
                  </a:cubicBezTo>
                  <a:cubicBezTo>
                    <a:pt x="25427" y="20882"/>
                    <a:pt x="23721" y="21957"/>
                    <a:pt x="22360" y="23376"/>
                  </a:cubicBezTo>
                  <a:cubicBezTo>
                    <a:pt x="22331" y="23405"/>
                    <a:pt x="22302" y="23419"/>
                    <a:pt x="22288" y="23448"/>
                  </a:cubicBezTo>
                  <a:cubicBezTo>
                    <a:pt x="22288" y="23448"/>
                    <a:pt x="22288" y="23448"/>
                    <a:pt x="22288" y="23434"/>
                  </a:cubicBezTo>
                  <a:cubicBezTo>
                    <a:pt x="22818" y="22301"/>
                    <a:pt x="23549" y="21269"/>
                    <a:pt x="24452" y="20395"/>
                  </a:cubicBezTo>
                  <a:cubicBezTo>
                    <a:pt x="24839" y="20166"/>
                    <a:pt x="25255" y="19994"/>
                    <a:pt x="25685" y="19865"/>
                  </a:cubicBezTo>
                  <a:cubicBezTo>
                    <a:pt x="25995" y="19751"/>
                    <a:pt x="26311" y="19697"/>
                    <a:pt x="26636" y="19697"/>
                  </a:cubicBezTo>
                  <a:close/>
                  <a:moveTo>
                    <a:pt x="27763" y="20452"/>
                  </a:moveTo>
                  <a:cubicBezTo>
                    <a:pt x="27778" y="20911"/>
                    <a:pt x="27405" y="21456"/>
                    <a:pt x="27147" y="21785"/>
                  </a:cubicBezTo>
                  <a:cubicBezTo>
                    <a:pt x="25570" y="22387"/>
                    <a:pt x="23936" y="22903"/>
                    <a:pt x="22360" y="23520"/>
                  </a:cubicBezTo>
                  <a:cubicBezTo>
                    <a:pt x="22546" y="23391"/>
                    <a:pt x="22732" y="23247"/>
                    <a:pt x="22933" y="23133"/>
                  </a:cubicBezTo>
                  <a:cubicBezTo>
                    <a:pt x="23148" y="23018"/>
                    <a:pt x="23392" y="22903"/>
                    <a:pt x="23607" y="22789"/>
                  </a:cubicBezTo>
                  <a:cubicBezTo>
                    <a:pt x="24123" y="22531"/>
                    <a:pt x="24639" y="22258"/>
                    <a:pt x="25140" y="21986"/>
                  </a:cubicBezTo>
                  <a:cubicBezTo>
                    <a:pt x="25642" y="21699"/>
                    <a:pt x="26129" y="21384"/>
                    <a:pt x="26631" y="21083"/>
                  </a:cubicBezTo>
                  <a:cubicBezTo>
                    <a:pt x="26989" y="20868"/>
                    <a:pt x="27419" y="20710"/>
                    <a:pt x="27763" y="20452"/>
                  </a:cubicBezTo>
                  <a:close/>
                  <a:moveTo>
                    <a:pt x="603" y="19736"/>
                  </a:moveTo>
                  <a:cubicBezTo>
                    <a:pt x="1190" y="20008"/>
                    <a:pt x="1749" y="20309"/>
                    <a:pt x="2280" y="20667"/>
                  </a:cubicBezTo>
                  <a:cubicBezTo>
                    <a:pt x="2968" y="21083"/>
                    <a:pt x="3699" y="21413"/>
                    <a:pt x="4387" y="21800"/>
                  </a:cubicBezTo>
                  <a:cubicBezTo>
                    <a:pt x="4845" y="22058"/>
                    <a:pt x="5290" y="22316"/>
                    <a:pt x="5734" y="22574"/>
                  </a:cubicBezTo>
                  <a:cubicBezTo>
                    <a:pt x="5720" y="22602"/>
                    <a:pt x="5734" y="22631"/>
                    <a:pt x="5748" y="22645"/>
                  </a:cubicBezTo>
                  <a:cubicBezTo>
                    <a:pt x="6250" y="22989"/>
                    <a:pt x="6766" y="23305"/>
                    <a:pt x="7296" y="23606"/>
                  </a:cubicBezTo>
                  <a:cubicBezTo>
                    <a:pt x="6436" y="23276"/>
                    <a:pt x="5562" y="22932"/>
                    <a:pt x="4688" y="22617"/>
                  </a:cubicBezTo>
                  <a:cubicBezTo>
                    <a:pt x="3269" y="22101"/>
                    <a:pt x="1749" y="21828"/>
                    <a:pt x="402" y="21126"/>
                  </a:cubicBezTo>
                  <a:cubicBezTo>
                    <a:pt x="230" y="20639"/>
                    <a:pt x="245" y="20108"/>
                    <a:pt x="603" y="19736"/>
                  </a:cubicBezTo>
                  <a:close/>
                  <a:moveTo>
                    <a:pt x="27061" y="21900"/>
                  </a:moveTo>
                  <a:lnTo>
                    <a:pt x="27061" y="21900"/>
                  </a:lnTo>
                  <a:cubicBezTo>
                    <a:pt x="26645" y="22373"/>
                    <a:pt x="26144" y="22789"/>
                    <a:pt x="25585" y="23090"/>
                  </a:cubicBezTo>
                  <a:cubicBezTo>
                    <a:pt x="24830" y="23534"/>
                    <a:pt x="24032" y="23673"/>
                    <a:pt x="23210" y="23673"/>
                  </a:cubicBezTo>
                  <a:cubicBezTo>
                    <a:pt x="22891" y="23673"/>
                    <a:pt x="22569" y="23652"/>
                    <a:pt x="22245" y="23620"/>
                  </a:cubicBezTo>
                  <a:cubicBezTo>
                    <a:pt x="22245" y="23606"/>
                    <a:pt x="22245" y="23606"/>
                    <a:pt x="22245" y="23606"/>
                  </a:cubicBezTo>
                  <a:cubicBezTo>
                    <a:pt x="23048" y="23391"/>
                    <a:pt x="23836" y="23118"/>
                    <a:pt x="24596" y="22803"/>
                  </a:cubicBezTo>
                  <a:cubicBezTo>
                    <a:pt x="25398" y="22473"/>
                    <a:pt x="26244" y="22215"/>
                    <a:pt x="27061" y="21900"/>
                  </a:cubicBezTo>
                  <a:close/>
                  <a:moveTo>
                    <a:pt x="1956" y="19259"/>
                  </a:moveTo>
                  <a:cubicBezTo>
                    <a:pt x="2071" y="19259"/>
                    <a:pt x="2189" y="19265"/>
                    <a:pt x="2308" y="19277"/>
                  </a:cubicBezTo>
                  <a:cubicBezTo>
                    <a:pt x="3498" y="20051"/>
                    <a:pt x="4573" y="21026"/>
                    <a:pt x="5720" y="21857"/>
                  </a:cubicBezTo>
                  <a:cubicBezTo>
                    <a:pt x="6279" y="22258"/>
                    <a:pt x="6838" y="22688"/>
                    <a:pt x="7382" y="23104"/>
                  </a:cubicBezTo>
                  <a:cubicBezTo>
                    <a:pt x="7655" y="23305"/>
                    <a:pt x="7884" y="23534"/>
                    <a:pt x="8127" y="23735"/>
                  </a:cubicBezTo>
                  <a:cubicBezTo>
                    <a:pt x="7655" y="23505"/>
                    <a:pt x="7182" y="23262"/>
                    <a:pt x="6709" y="23004"/>
                  </a:cubicBezTo>
                  <a:cubicBezTo>
                    <a:pt x="6035" y="22617"/>
                    <a:pt x="5361" y="22201"/>
                    <a:pt x="4673" y="21800"/>
                  </a:cubicBezTo>
                  <a:cubicBezTo>
                    <a:pt x="3971" y="21398"/>
                    <a:pt x="3240" y="21040"/>
                    <a:pt x="2538" y="20653"/>
                  </a:cubicBezTo>
                  <a:cubicBezTo>
                    <a:pt x="1936" y="20295"/>
                    <a:pt x="1362" y="19908"/>
                    <a:pt x="718" y="19621"/>
                  </a:cubicBezTo>
                  <a:cubicBezTo>
                    <a:pt x="746" y="19607"/>
                    <a:pt x="760" y="19593"/>
                    <a:pt x="789" y="19564"/>
                  </a:cubicBezTo>
                  <a:lnTo>
                    <a:pt x="789" y="19578"/>
                  </a:lnTo>
                  <a:cubicBezTo>
                    <a:pt x="1107" y="19351"/>
                    <a:pt x="1515" y="19259"/>
                    <a:pt x="1956" y="19259"/>
                  </a:cubicBezTo>
                  <a:close/>
                  <a:moveTo>
                    <a:pt x="22073" y="20094"/>
                  </a:moveTo>
                  <a:cubicBezTo>
                    <a:pt x="22116" y="20295"/>
                    <a:pt x="22145" y="20481"/>
                    <a:pt x="22159" y="20682"/>
                  </a:cubicBezTo>
                  <a:cubicBezTo>
                    <a:pt x="22173" y="21126"/>
                    <a:pt x="22116" y="21556"/>
                    <a:pt x="21958" y="21972"/>
                  </a:cubicBezTo>
                  <a:cubicBezTo>
                    <a:pt x="21758" y="22617"/>
                    <a:pt x="21500" y="23233"/>
                    <a:pt x="21199" y="23835"/>
                  </a:cubicBezTo>
                  <a:cubicBezTo>
                    <a:pt x="21199" y="23806"/>
                    <a:pt x="21213" y="23778"/>
                    <a:pt x="21213" y="23763"/>
                  </a:cubicBezTo>
                  <a:cubicBezTo>
                    <a:pt x="21342" y="23348"/>
                    <a:pt x="21486" y="22946"/>
                    <a:pt x="21600" y="22531"/>
                  </a:cubicBezTo>
                  <a:cubicBezTo>
                    <a:pt x="21801" y="21728"/>
                    <a:pt x="21958" y="20911"/>
                    <a:pt x="22073" y="20094"/>
                  </a:cubicBezTo>
                  <a:close/>
                  <a:moveTo>
                    <a:pt x="2495" y="19292"/>
                  </a:moveTo>
                  <a:cubicBezTo>
                    <a:pt x="3226" y="19406"/>
                    <a:pt x="3942" y="19607"/>
                    <a:pt x="4630" y="19908"/>
                  </a:cubicBezTo>
                  <a:cubicBezTo>
                    <a:pt x="6451" y="20667"/>
                    <a:pt x="7640" y="22187"/>
                    <a:pt x="8514" y="23892"/>
                  </a:cubicBezTo>
                  <a:cubicBezTo>
                    <a:pt x="8084" y="23548"/>
                    <a:pt x="7698" y="23176"/>
                    <a:pt x="7268" y="22846"/>
                  </a:cubicBezTo>
                  <a:lnTo>
                    <a:pt x="7268" y="22860"/>
                  </a:lnTo>
                  <a:cubicBezTo>
                    <a:pt x="6709" y="22430"/>
                    <a:pt x="6150" y="22015"/>
                    <a:pt x="5576" y="21599"/>
                  </a:cubicBezTo>
                  <a:cubicBezTo>
                    <a:pt x="4544" y="20854"/>
                    <a:pt x="3541" y="20037"/>
                    <a:pt x="2495" y="19292"/>
                  </a:cubicBezTo>
                  <a:close/>
                  <a:moveTo>
                    <a:pt x="445" y="21241"/>
                  </a:moveTo>
                  <a:lnTo>
                    <a:pt x="445" y="21241"/>
                  </a:lnTo>
                  <a:cubicBezTo>
                    <a:pt x="1635" y="21843"/>
                    <a:pt x="2953" y="22129"/>
                    <a:pt x="4215" y="22545"/>
                  </a:cubicBezTo>
                  <a:cubicBezTo>
                    <a:pt x="5433" y="22961"/>
                    <a:pt x="6608" y="23462"/>
                    <a:pt x="7826" y="23878"/>
                  </a:cubicBezTo>
                  <a:cubicBezTo>
                    <a:pt x="7912" y="23907"/>
                    <a:pt x="7984" y="23950"/>
                    <a:pt x="8070" y="23993"/>
                  </a:cubicBezTo>
                  <a:cubicBezTo>
                    <a:pt x="7210" y="23835"/>
                    <a:pt x="6350" y="23692"/>
                    <a:pt x="5490" y="23577"/>
                  </a:cubicBezTo>
                  <a:cubicBezTo>
                    <a:pt x="4272" y="23405"/>
                    <a:pt x="3111" y="23104"/>
                    <a:pt x="1907" y="22903"/>
                  </a:cubicBezTo>
                  <a:lnTo>
                    <a:pt x="1893" y="22903"/>
                  </a:lnTo>
                  <a:cubicBezTo>
                    <a:pt x="1563" y="22660"/>
                    <a:pt x="1248" y="22387"/>
                    <a:pt x="975" y="22086"/>
                  </a:cubicBezTo>
                  <a:cubicBezTo>
                    <a:pt x="746" y="21843"/>
                    <a:pt x="574" y="21556"/>
                    <a:pt x="445" y="21241"/>
                  </a:cubicBezTo>
                  <a:close/>
                  <a:moveTo>
                    <a:pt x="20970" y="19134"/>
                  </a:moveTo>
                  <a:lnTo>
                    <a:pt x="20970" y="19134"/>
                  </a:lnTo>
                  <a:cubicBezTo>
                    <a:pt x="20941" y="20051"/>
                    <a:pt x="20898" y="20968"/>
                    <a:pt x="20912" y="21886"/>
                  </a:cubicBezTo>
                  <a:cubicBezTo>
                    <a:pt x="20927" y="22674"/>
                    <a:pt x="20898" y="23477"/>
                    <a:pt x="20826" y="24265"/>
                  </a:cubicBezTo>
                  <a:cubicBezTo>
                    <a:pt x="20783" y="23634"/>
                    <a:pt x="20697" y="22989"/>
                    <a:pt x="20568" y="22359"/>
                  </a:cubicBezTo>
                  <a:cubicBezTo>
                    <a:pt x="20468" y="21886"/>
                    <a:pt x="20353" y="21413"/>
                    <a:pt x="20282" y="20925"/>
                  </a:cubicBezTo>
                  <a:cubicBezTo>
                    <a:pt x="20239" y="20596"/>
                    <a:pt x="20181" y="20252"/>
                    <a:pt x="20095" y="19936"/>
                  </a:cubicBezTo>
                  <a:cubicBezTo>
                    <a:pt x="20282" y="19564"/>
                    <a:pt x="20597" y="19277"/>
                    <a:pt x="20970" y="19134"/>
                  </a:cubicBezTo>
                  <a:close/>
                  <a:moveTo>
                    <a:pt x="21201" y="19098"/>
                  </a:moveTo>
                  <a:cubicBezTo>
                    <a:pt x="21364" y="19098"/>
                    <a:pt x="21516" y="19157"/>
                    <a:pt x="21643" y="19263"/>
                  </a:cubicBezTo>
                  <a:cubicBezTo>
                    <a:pt x="21829" y="19435"/>
                    <a:pt x="21958" y="19650"/>
                    <a:pt x="22030" y="19893"/>
                  </a:cubicBezTo>
                  <a:cubicBezTo>
                    <a:pt x="21901" y="20667"/>
                    <a:pt x="21743" y="21456"/>
                    <a:pt x="21572" y="22230"/>
                  </a:cubicBezTo>
                  <a:cubicBezTo>
                    <a:pt x="21414" y="22918"/>
                    <a:pt x="21199" y="23606"/>
                    <a:pt x="20955" y="24265"/>
                  </a:cubicBezTo>
                  <a:cubicBezTo>
                    <a:pt x="20945" y="24286"/>
                    <a:pt x="20934" y="24300"/>
                    <a:pt x="20929" y="24311"/>
                  </a:cubicBezTo>
                  <a:lnTo>
                    <a:pt x="20929" y="24311"/>
                  </a:lnTo>
                  <a:cubicBezTo>
                    <a:pt x="21084" y="23626"/>
                    <a:pt x="21041" y="22857"/>
                    <a:pt x="21013" y="22172"/>
                  </a:cubicBezTo>
                  <a:cubicBezTo>
                    <a:pt x="20984" y="21155"/>
                    <a:pt x="21027" y="20137"/>
                    <a:pt x="21027" y="19120"/>
                  </a:cubicBezTo>
                  <a:cubicBezTo>
                    <a:pt x="21086" y="19105"/>
                    <a:pt x="21144" y="19098"/>
                    <a:pt x="21201" y="19098"/>
                  </a:cubicBezTo>
                  <a:close/>
                  <a:moveTo>
                    <a:pt x="2007" y="22989"/>
                  </a:moveTo>
                  <a:cubicBezTo>
                    <a:pt x="3154" y="23247"/>
                    <a:pt x="4286" y="23534"/>
                    <a:pt x="5462" y="23692"/>
                  </a:cubicBezTo>
                  <a:cubicBezTo>
                    <a:pt x="6355" y="23815"/>
                    <a:pt x="7340" y="24123"/>
                    <a:pt x="8266" y="24123"/>
                  </a:cubicBezTo>
                  <a:cubicBezTo>
                    <a:pt x="8306" y="24123"/>
                    <a:pt x="8346" y="24123"/>
                    <a:pt x="8385" y="24122"/>
                  </a:cubicBezTo>
                  <a:cubicBezTo>
                    <a:pt x="8385" y="24136"/>
                    <a:pt x="8400" y="24136"/>
                    <a:pt x="8400" y="24136"/>
                  </a:cubicBezTo>
                  <a:cubicBezTo>
                    <a:pt x="7540" y="24251"/>
                    <a:pt x="6666" y="24408"/>
                    <a:pt x="5791" y="24408"/>
                  </a:cubicBezTo>
                  <a:cubicBezTo>
                    <a:pt x="4831" y="24408"/>
                    <a:pt x="3914" y="24079"/>
                    <a:pt x="3068" y="23634"/>
                  </a:cubicBezTo>
                  <a:cubicBezTo>
                    <a:pt x="2695" y="23448"/>
                    <a:pt x="2351" y="23233"/>
                    <a:pt x="2007" y="22989"/>
                  </a:cubicBezTo>
                  <a:close/>
                  <a:moveTo>
                    <a:pt x="20038" y="20051"/>
                  </a:moveTo>
                  <a:cubicBezTo>
                    <a:pt x="20124" y="20381"/>
                    <a:pt x="20138" y="20739"/>
                    <a:pt x="20210" y="21083"/>
                  </a:cubicBezTo>
                  <a:cubicBezTo>
                    <a:pt x="20267" y="21413"/>
                    <a:pt x="20353" y="21757"/>
                    <a:pt x="20411" y="22101"/>
                  </a:cubicBezTo>
                  <a:cubicBezTo>
                    <a:pt x="20597" y="22918"/>
                    <a:pt x="20712" y="23749"/>
                    <a:pt x="20769" y="24595"/>
                  </a:cubicBezTo>
                  <a:cubicBezTo>
                    <a:pt x="20755" y="24609"/>
                    <a:pt x="20755" y="24623"/>
                    <a:pt x="20740" y="24638"/>
                  </a:cubicBezTo>
                  <a:cubicBezTo>
                    <a:pt x="20554" y="24150"/>
                    <a:pt x="20325" y="23692"/>
                    <a:pt x="20110" y="23233"/>
                  </a:cubicBezTo>
                  <a:cubicBezTo>
                    <a:pt x="19966" y="22961"/>
                    <a:pt x="19837" y="22674"/>
                    <a:pt x="19737" y="22387"/>
                  </a:cubicBezTo>
                  <a:cubicBezTo>
                    <a:pt x="19694" y="22258"/>
                    <a:pt x="19637" y="22129"/>
                    <a:pt x="19565" y="22000"/>
                  </a:cubicBezTo>
                  <a:cubicBezTo>
                    <a:pt x="19579" y="21814"/>
                    <a:pt x="19594" y="21628"/>
                    <a:pt x="19608" y="21441"/>
                  </a:cubicBezTo>
                  <a:cubicBezTo>
                    <a:pt x="19680" y="20968"/>
                    <a:pt x="19823" y="20495"/>
                    <a:pt x="20038" y="20051"/>
                  </a:cubicBezTo>
                  <a:close/>
                  <a:moveTo>
                    <a:pt x="19565" y="22072"/>
                  </a:moveTo>
                  <a:cubicBezTo>
                    <a:pt x="19766" y="22445"/>
                    <a:pt x="19880" y="22889"/>
                    <a:pt x="20038" y="23262"/>
                  </a:cubicBezTo>
                  <a:cubicBezTo>
                    <a:pt x="20253" y="23735"/>
                    <a:pt x="20454" y="24222"/>
                    <a:pt x="20712" y="24681"/>
                  </a:cubicBezTo>
                  <a:cubicBezTo>
                    <a:pt x="20712" y="24681"/>
                    <a:pt x="20712" y="24681"/>
                    <a:pt x="20712" y="24695"/>
                  </a:cubicBezTo>
                  <a:cubicBezTo>
                    <a:pt x="20339" y="24236"/>
                    <a:pt x="20024" y="23749"/>
                    <a:pt x="19780" y="23219"/>
                  </a:cubicBezTo>
                  <a:cubicBezTo>
                    <a:pt x="19637" y="22846"/>
                    <a:pt x="19565" y="22459"/>
                    <a:pt x="19565" y="22072"/>
                  </a:cubicBezTo>
                  <a:close/>
                  <a:moveTo>
                    <a:pt x="17483" y="20938"/>
                  </a:moveTo>
                  <a:cubicBezTo>
                    <a:pt x="17911" y="20938"/>
                    <a:pt x="18284" y="21385"/>
                    <a:pt x="18562" y="21886"/>
                  </a:cubicBezTo>
                  <a:cubicBezTo>
                    <a:pt x="18662" y="22602"/>
                    <a:pt x="18705" y="23348"/>
                    <a:pt x="18734" y="24079"/>
                  </a:cubicBezTo>
                  <a:cubicBezTo>
                    <a:pt x="18762" y="24695"/>
                    <a:pt x="18748" y="25311"/>
                    <a:pt x="18777" y="25928"/>
                  </a:cubicBezTo>
                  <a:cubicBezTo>
                    <a:pt x="18633" y="25225"/>
                    <a:pt x="18447" y="24537"/>
                    <a:pt x="18246" y="23835"/>
                  </a:cubicBezTo>
                  <a:cubicBezTo>
                    <a:pt x="17988" y="22875"/>
                    <a:pt x="17630" y="21914"/>
                    <a:pt x="17444" y="20940"/>
                  </a:cubicBezTo>
                  <a:cubicBezTo>
                    <a:pt x="17457" y="20939"/>
                    <a:pt x="17470" y="20938"/>
                    <a:pt x="17483" y="20938"/>
                  </a:cubicBezTo>
                  <a:close/>
                  <a:moveTo>
                    <a:pt x="26258" y="24394"/>
                  </a:moveTo>
                  <a:cubicBezTo>
                    <a:pt x="26602" y="24523"/>
                    <a:pt x="26918" y="24709"/>
                    <a:pt x="26989" y="25039"/>
                  </a:cubicBezTo>
                  <a:cubicBezTo>
                    <a:pt x="25986" y="25383"/>
                    <a:pt x="24954" y="25684"/>
                    <a:pt x="23922" y="25928"/>
                  </a:cubicBezTo>
                  <a:cubicBezTo>
                    <a:pt x="23435" y="26028"/>
                    <a:pt x="22919" y="26099"/>
                    <a:pt x="22417" y="26185"/>
                  </a:cubicBezTo>
                  <a:cubicBezTo>
                    <a:pt x="22460" y="26171"/>
                    <a:pt x="22503" y="26157"/>
                    <a:pt x="22546" y="26157"/>
                  </a:cubicBezTo>
                  <a:cubicBezTo>
                    <a:pt x="22560" y="26142"/>
                    <a:pt x="22546" y="26128"/>
                    <a:pt x="22532" y="26128"/>
                  </a:cubicBezTo>
                  <a:cubicBezTo>
                    <a:pt x="22350" y="26170"/>
                    <a:pt x="22154" y="26226"/>
                    <a:pt x="21972" y="26268"/>
                  </a:cubicBezTo>
                  <a:lnTo>
                    <a:pt x="21972" y="26268"/>
                  </a:lnTo>
                  <a:cubicBezTo>
                    <a:pt x="22545" y="26030"/>
                    <a:pt x="23104" y="25778"/>
                    <a:pt x="23664" y="25526"/>
                  </a:cubicBezTo>
                  <a:cubicBezTo>
                    <a:pt x="24151" y="25297"/>
                    <a:pt x="24639" y="25068"/>
                    <a:pt x="25155" y="24867"/>
                  </a:cubicBezTo>
                  <a:cubicBezTo>
                    <a:pt x="25542" y="24724"/>
                    <a:pt x="25914" y="24623"/>
                    <a:pt x="26258" y="24394"/>
                  </a:cubicBezTo>
                  <a:close/>
                  <a:moveTo>
                    <a:pt x="21953" y="26276"/>
                  </a:moveTo>
                  <a:lnTo>
                    <a:pt x="21953" y="26276"/>
                  </a:lnTo>
                  <a:cubicBezTo>
                    <a:pt x="21941" y="26286"/>
                    <a:pt x="21930" y="26286"/>
                    <a:pt x="21930" y="26286"/>
                  </a:cubicBezTo>
                  <a:cubicBezTo>
                    <a:pt x="21938" y="26283"/>
                    <a:pt x="21946" y="26279"/>
                    <a:pt x="21953" y="26276"/>
                  </a:cubicBezTo>
                  <a:close/>
                  <a:moveTo>
                    <a:pt x="18590" y="21929"/>
                  </a:moveTo>
                  <a:cubicBezTo>
                    <a:pt x="18748" y="22230"/>
                    <a:pt x="18891" y="22531"/>
                    <a:pt x="19006" y="22860"/>
                  </a:cubicBezTo>
                  <a:cubicBezTo>
                    <a:pt x="19350" y="24021"/>
                    <a:pt x="19307" y="25254"/>
                    <a:pt x="18891" y="26386"/>
                  </a:cubicBezTo>
                  <a:cubicBezTo>
                    <a:pt x="18748" y="24896"/>
                    <a:pt x="18834" y="23405"/>
                    <a:pt x="18590" y="21929"/>
                  </a:cubicBezTo>
                  <a:close/>
                  <a:moveTo>
                    <a:pt x="17401" y="20940"/>
                  </a:moveTo>
                  <a:cubicBezTo>
                    <a:pt x="17573" y="21828"/>
                    <a:pt x="17874" y="22703"/>
                    <a:pt x="18117" y="23563"/>
                  </a:cubicBezTo>
                  <a:cubicBezTo>
                    <a:pt x="18361" y="24451"/>
                    <a:pt x="18633" y="25340"/>
                    <a:pt x="18805" y="26243"/>
                  </a:cubicBezTo>
                  <a:cubicBezTo>
                    <a:pt x="18805" y="26300"/>
                    <a:pt x="18820" y="26357"/>
                    <a:pt x="18820" y="26415"/>
                  </a:cubicBezTo>
                  <a:cubicBezTo>
                    <a:pt x="18562" y="25584"/>
                    <a:pt x="18232" y="24781"/>
                    <a:pt x="17902" y="23978"/>
                  </a:cubicBezTo>
                  <a:cubicBezTo>
                    <a:pt x="17515" y="23090"/>
                    <a:pt x="17186" y="22201"/>
                    <a:pt x="16885" y="21269"/>
                  </a:cubicBezTo>
                  <a:cubicBezTo>
                    <a:pt x="16928" y="21226"/>
                    <a:pt x="16956" y="21183"/>
                    <a:pt x="16999" y="21155"/>
                  </a:cubicBezTo>
                  <a:cubicBezTo>
                    <a:pt x="17114" y="21040"/>
                    <a:pt x="17257" y="20968"/>
                    <a:pt x="17401" y="20940"/>
                  </a:cubicBezTo>
                  <a:close/>
                  <a:moveTo>
                    <a:pt x="24667" y="24193"/>
                  </a:moveTo>
                  <a:lnTo>
                    <a:pt x="24667" y="24193"/>
                  </a:lnTo>
                  <a:cubicBezTo>
                    <a:pt x="24424" y="24351"/>
                    <a:pt x="24166" y="24480"/>
                    <a:pt x="23908" y="24595"/>
                  </a:cubicBezTo>
                  <a:cubicBezTo>
                    <a:pt x="23549" y="24767"/>
                    <a:pt x="23205" y="24967"/>
                    <a:pt x="22876" y="25182"/>
                  </a:cubicBezTo>
                  <a:cubicBezTo>
                    <a:pt x="22245" y="25584"/>
                    <a:pt x="21629" y="26013"/>
                    <a:pt x="21041" y="26486"/>
                  </a:cubicBezTo>
                  <a:cubicBezTo>
                    <a:pt x="21500" y="25885"/>
                    <a:pt x="22073" y="25369"/>
                    <a:pt x="22718" y="24953"/>
                  </a:cubicBezTo>
                  <a:cubicBezTo>
                    <a:pt x="23291" y="24552"/>
                    <a:pt x="23965" y="24294"/>
                    <a:pt x="24667" y="24193"/>
                  </a:cubicBezTo>
                  <a:close/>
                  <a:moveTo>
                    <a:pt x="25088" y="24183"/>
                  </a:moveTo>
                  <a:cubicBezTo>
                    <a:pt x="25364" y="24183"/>
                    <a:pt x="25646" y="24218"/>
                    <a:pt x="25929" y="24294"/>
                  </a:cubicBezTo>
                  <a:cubicBezTo>
                    <a:pt x="26000" y="24308"/>
                    <a:pt x="26086" y="24337"/>
                    <a:pt x="26172" y="24365"/>
                  </a:cubicBezTo>
                  <a:cubicBezTo>
                    <a:pt x="25800" y="24552"/>
                    <a:pt x="25398" y="24709"/>
                    <a:pt x="24997" y="24824"/>
                  </a:cubicBezTo>
                  <a:cubicBezTo>
                    <a:pt x="24538" y="24996"/>
                    <a:pt x="24080" y="25225"/>
                    <a:pt x="23621" y="25426"/>
                  </a:cubicBezTo>
                  <a:cubicBezTo>
                    <a:pt x="22876" y="25756"/>
                    <a:pt x="22130" y="26099"/>
                    <a:pt x="21385" y="26429"/>
                  </a:cubicBezTo>
                  <a:cubicBezTo>
                    <a:pt x="21271" y="26458"/>
                    <a:pt x="21156" y="26501"/>
                    <a:pt x="21027" y="26529"/>
                  </a:cubicBezTo>
                  <a:cubicBezTo>
                    <a:pt x="21658" y="26099"/>
                    <a:pt x="22288" y="25670"/>
                    <a:pt x="22933" y="25254"/>
                  </a:cubicBezTo>
                  <a:cubicBezTo>
                    <a:pt x="23535" y="24881"/>
                    <a:pt x="24252" y="24638"/>
                    <a:pt x="24825" y="24193"/>
                  </a:cubicBezTo>
                  <a:cubicBezTo>
                    <a:pt x="24912" y="24186"/>
                    <a:pt x="25000" y="24183"/>
                    <a:pt x="25088" y="24183"/>
                  </a:cubicBezTo>
                  <a:close/>
                  <a:moveTo>
                    <a:pt x="16526" y="22301"/>
                  </a:moveTo>
                  <a:lnTo>
                    <a:pt x="16526" y="22301"/>
                  </a:lnTo>
                  <a:cubicBezTo>
                    <a:pt x="16741" y="23004"/>
                    <a:pt x="17028" y="23677"/>
                    <a:pt x="17401" y="24322"/>
                  </a:cubicBezTo>
                  <a:cubicBezTo>
                    <a:pt x="17831" y="25068"/>
                    <a:pt x="18289" y="25827"/>
                    <a:pt x="18777" y="26544"/>
                  </a:cubicBezTo>
                  <a:cubicBezTo>
                    <a:pt x="17988" y="25799"/>
                    <a:pt x="17229" y="25068"/>
                    <a:pt x="16827" y="24021"/>
                  </a:cubicBezTo>
                  <a:cubicBezTo>
                    <a:pt x="16612" y="23477"/>
                    <a:pt x="16512" y="22889"/>
                    <a:pt x="16526" y="22301"/>
                  </a:cubicBezTo>
                  <a:close/>
                  <a:moveTo>
                    <a:pt x="16856" y="21312"/>
                  </a:moveTo>
                  <a:cubicBezTo>
                    <a:pt x="17415" y="23090"/>
                    <a:pt x="18232" y="24767"/>
                    <a:pt x="18834" y="26529"/>
                  </a:cubicBezTo>
                  <a:cubicBezTo>
                    <a:pt x="18820" y="26544"/>
                    <a:pt x="18820" y="26558"/>
                    <a:pt x="18820" y="26572"/>
                  </a:cubicBezTo>
                  <a:cubicBezTo>
                    <a:pt x="18476" y="25870"/>
                    <a:pt x="18003" y="25225"/>
                    <a:pt x="17601" y="24552"/>
                  </a:cubicBezTo>
                  <a:cubicBezTo>
                    <a:pt x="17157" y="23821"/>
                    <a:pt x="16799" y="23047"/>
                    <a:pt x="16541" y="22244"/>
                  </a:cubicBezTo>
                  <a:cubicBezTo>
                    <a:pt x="16555" y="21900"/>
                    <a:pt x="16670" y="21585"/>
                    <a:pt x="16856" y="21312"/>
                  </a:cubicBezTo>
                  <a:close/>
                  <a:moveTo>
                    <a:pt x="26989" y="25082"/>
                  </a:moveTo>
                  <a:cubicBezTo>
                    <a:pt x="27004" y="25154"/>
                    <a:pt x="27004" y="25240"/>
                    <a:pt x="26989" y="25326"/>
                  </a:cubicBezTo>
                  <a:cubicBezTo>
                    <a:pt x="26903" y="25641"/>
                    <a:pt x="26731" y="25928"/>
                    <a:pt x="26488" y="26157"/>
                  </a:cubicBezTo>
                  <a:lnTo>
                    <a:pt x="26473" y="26157"/>
                  </a:lnTo>
                  <a:cubicBezTo>
                    <a:pt x="25499" y="26300"/>
                    <a:pt x="24524" y="26372"/>
                    <a:pt x="23549" y="26458"/>
                  </a:cubicBezTo>
                  <a:cubicBezTo>
                    <a:pt x="23019" y="26515"/>
                    <a:pt x="22489" y="26544"/>
                    <a:pt x="21958" y="26572"/>
                  </a:cubicBezTo>
                  <a:cubicBezTo>
                    <a:pt x="21900" y="26575"/>
                    <a:pt x="21842" y="26576"/>
                    <a:pt x="21783" y="26576"/>
                  </a:cubicBezTo>
                  <a:cubicBezTo>
                    <a:pt x="21718" y="26576"/>
                    <a:pt x="21654" y="26575"/>
                    <a:pt x="21590" y="26575"/>
                  </a:cubicBezTo>
                  <a:cubicBezTo>
                    <a:pt x="21395" y="26575"/>
                    <a:pt x="21203" y="26583"/>
                    <a:pt x="21027" y="26644"/>
                  </a:cubicBezTo>
                  <a:cubicBezTo>
                    <a:pt x="21930" y="26243"/>
                    <a:pt x="22976" y="26200"/>
                    <a:pt x="23936" y="25985"/>
                  </a:cubicBezTo>
                  <a:cubicBezTo>
                    <a:pt x="24983" y="25770"/>
                    <a:pt x="26000" y="25455"/>
                    <a:pt x="26989" y="25082"/>
                  </a:cubicBezTo>
                  <a:close/>
                  <a:moveTo>
                    <a:pt x="26402" y="26243"/>
                  </a:moveTo>
                  <a:lnTo>
                    <a:pt x="26402" y="26243"/>
                  </a:lnTo>
                  <a:cubicBezTo>
                    <a:pt x="25785" y="26787"/>
                    <a:pt x="25026" y="27160"/>
                    <a:pt x="24223" y="27318"/>
                  </a:cubicBezTo>
                  <a:cubicBezTo>
                    <a:pt x="23664" y="27275"/>
                    <a:pt x="23091" y="27088"/>
                    <a:pt x="22546" y="27002"/>
                  </a:cubicBezTo>
                  <a:cubicBezTo>
                    <a:pt x="22016" y="26916"/>
                    <a:pt x="21500" y="26802"/>
                    <a:pt x="20984" y="26701"/>
                  </a:cubicBezTo>
                  <a:cubicBezTo>
                    <a:pt x="21887" y="26630"/>
                    <a:pt x="22804" y="26630"/>
                    <a:pt x="23707" y="26558"/>
                  </a:cubicBezTo>
                  <a:cubicBezTo>
                    <a:pt x="24581" y="26486"/>
                    <a:pt x="25542" y="26472"/>
                    <a:pt x="26402" y="26243"/>
                  </a:cubicBezTo>
                  <a:close/>
                  <a:moveTo>
                    <a:pt x="21113" y="26773"/>
                  </a:moveTo>
                  <a:cubicBezTo>
                    <a:pt x="21629" y="26916"/>
                    <a:pt x="22159" y="27017"/>
                    <a:pt x="22689" y="27103"/>
                  </a:cubicBezTo>
                  <a:cubicBezTo>
                    <a:pt x="23134" y="27174"/>
                    <a:pt x="23578" y="27289"/>
                    <a:pt x="24037" y="27346"/>
                  </a:cubicBezTo>
                  <a:cubicBezTo>
                    <a:pt x="23793" y="27375"/>
                    <a:pt x="23549" y="27389"/>
                    <a:pt x="23306" y="27389"/>
                  </a:cubicBezTo>
                  <a:cubicBezTo>
                    <a:pt x="22532" y="27375"/>
                    <a:pt x="21801" y="27088"/>
                    <a:pt x="21113" y="26773"/>
                  </a:cubicBezTo>
                  <a:close/>
                  <a:moveTo>
                    <a:pt x="13617" y="22989"/>
                  </a:moveTo>
                  <a:cubicBezTo>
                    <a:pt x="13760" y="23362"/>
                    <a:pt x="13861" y="23735"/>
                    <a:pt x="13947" y="24122"/>
                  </a:cubicBezTo>
                  <a:cubicBezTo>
                    <a:pt x="14076" y="24595"/>
                    <a:pt x="14248" y="25053"/>
                    <a:pt x="14377" y="25512"/>
                  </a:cubicBezTo>
                  <a:cubicBezTo>
                    <a:pt x="14463" y="25813"/>
                    <a:pt x="14549" y="26128"/>
                    <a:pt x="14635" y="26429"/>
                  </a:cubicBezTo>
                  <a:cubicBezTo>
                    <a:pt x="14620" y="26429"/>
                    <a:pt x="14606" y="26443"/>
                    <a:pt x="14606" y="26458"/>
                  </a:cubicBezTo>
                  <a:cubicBezTo>
                    <a:pt x="14678" y="26830"/>
                    <a:pt x="14763" y="27189"/>
                    <a:pt x="14878" y="27547"/>
                  </a:cubicBezTo>
                  <a:cubicBezTo>
                    <a:pt x="14635" y="27031"/>
                    <a:pt x="14405" y="26515"/>
                    <a:pt x="14162" y="25999"/>
                  </a:cubicBezTo>
                  <a:cubicBezTo>
                    <a:pt x="13760" y="25168"/>
                    <a:pt x="13216" y="24394"/>
                    <a:pt x="12929" y="23505"/>
                  </a:cubicBezTo>
                  <a:cubicBezTo>
                    <a:pt x="13044" y="23219"/>
                    <a:pt x="13302" y="23018"/>
                    <a:pt x="13617" y="22989"/>
                  </a:cubicBezTo>
                  <a:close/>
                  <a:moveTo>
                    <a:pt x="13717" y="22989"/>
                  </a:moveTo>
                  <a:lnTo>
                    <a:pt x="13717" y="22989"/>
                  </a:lnTo>
                  <a:cubicBezTo>
                    <a:pt x="13732" y="23004"/>
                    <a:pt x="13746" y="23004"/>
                    <a:pt x="13760" y="23004"/>
                  </a:cubicBezTo>
                  <a:cubicBezTo>
                    <a:pt x="14090" y="23075"/>
                    <a:pt x="14362" y="23262"/>
                    <a:pt x="14563" y="23520"/>
                  </a:cubicBezTo>
                  <a:cubicBezTo>
                    <a:pt x="14735" y="24365"/>
                    <a:pt x="14792" y="25254"/>
                    <a:pt x="14935" y="26114"/>
                  </a:cubicBezTo>
                  <a:cubicBezTo>
                    <a:pt x="15007" y="26529"/>
                    <a:pt x="15064" y="26945"/>
                    <a:pt x="15122" y="27361"/>
                  </a:cubicBezTo>
                  <a:cubicBezTo>
                    <a:pt x="15150" y="27561"/>
                    <a:pt x="15165" y="27762"/>
                    <a:pt x="15179" y="27963"/>
                  </a:cubicBezTo>
                  <a:cubicBezTo>
                    <a:pt x="15064" y="27662"/>
                    <a:pt x="14964" y="27346"/>
                    <a:pt x="14878" y="27031"/>
                  </a:cubicBezTo>
                  <a:cubicBezTo>
                    <a:pt x="14749" y="26572"/>
                    <a:pt x="14620" y="26099"/>
                    <a:pt x="14506" y="25641"/>
                  </a:cubicBezTo>
                  <a:cubicBezTo>
                    <a:pt x="14377" y="25154"/>
                    <a:pt x="14205" y="24695"/>
                    <a:pt x="14061" y="24222"/>
                  </a:cubicBezTo>
                  <a:cubicBezTo>
                    <a:pt x="13975" y="23806"/>
                    <a:pt x="13861" y="23391"/>
                    <a:pt x="13717" y="22989"/>
                  </a:cubicBezTo>
                  <a:close/>
                  <a:moveTo>
                    <a:pt x="12900" y="23577"/>
                  </a:moveTo>
                  <a:cubicBezTo>
                    <a:pt x="13158" y="24351"/>
                    <a:pt x="13617" y="25039"/>
                    <a:pt x="13975" y="25770"/>
                  </a:cubicBezTo>
                  <a:cubicBezTo>
                    <a:pt x="14334" y="26458"/>
                    <a:pt x="14635" y="27189"/>
                    <a:pt x="14993" y="27891"/>
                  </a:cubicBezTo>
                  <a:cubicBezTo>
                    <a:pt x="15007" y="27948"/>
                    <a:pt x="15021" y="27991"/>
                    <a:pt x="15050" y="28049"/>
                  </a:cubicBezTo>
                  <a:cubicBezTo>
                    <a:pt x="14735" y="27604"/>
                    <a:pt x="14420" y="27174"/>
                    <a:pt x="14104" y="26759"/>
                  </a:cubicBezTo>
                  <a:cubicBezTo>
                    <a:pt x="13646" y="26171"/>
                    <a:pt x="13259" y="25526"/>
                    <a:pt x="12829" y="24924"/>
                  </a:cubicBezTo>
                  <a:lnTo>
                    <a:pt x="12814" y="24924"/>
                  </a:lnTo>
                  <a:cubicBezTo>
                    <a:pt x="12786" y="24681"/>
                    <a:pt x="12757" y="24423"/>
                    <a:pt x="12771" y="24179"/>
                  </a:cubicBezTo>
                  <a:cubicBezTo>
                    <a:pt x="12771" y="23978"/>
                    <a:pt x="12829" y="23778"/>
                    <a:pt x="12900" y="23577"/>
                  </a:cubicBezTo>
                  <a:close/>
                  <a:moveTo>
                    <a:pt x="14635" y="23620"/>
                  </a:moveTo>
                  <a:lnTo>
                    <a:pt x="14635" y="23620"/>
                  </a:lnTo>
                  <a:cubicBezTo>
                    <a:pt x="14907" y="23978"/>
                    <a:pt x="15122" y="24365"/>
                    <a:pt x="15294" y="24795"/>
                  </a:cubicBezTo>
                  <a:cubicBezTo>
                    <a:pt x="15767" y="25899"/>
                    <a:pt x="15638" y="27074"/>
                    <a:pt x="15279" y="28192"/>
                  </a:cubicBezTo>
                  <a:cubicBezTo>
                    <a:pt x="15236" y="27862"/>
                    <a:pt x="15236" y="27533"/>
                    <a:pt x="15179" y="27203"/>
                  </a:cubicBezTo>
                  <a:cubicBezTo>
                    <a:pt x="15122" y="26787"/>
                    <a:pt x="15050" y="26357"/>
                    <a:pt x="14978" y="25942"/>
                  </a:cubicBezTo>
                  <a:cubicBezTo>
                    <a:pt x="14849" y="25168"/>
                    <a:pt x="14763" y="24380"/>
                    <a:pt x="14635" y="23620"/>
                  </a:cubicBezTo>
                  <a:close/>
                  <a:moveTo>
                    <a:pt x="12829" y="25010"/>
                  </a:moveTo>
                  <a:cubicBezTo>
                    <a:pt x="13216" y="25612"/>
                    <a:pt x="13588" y="26228"/>
                    <a:pt x="14033" y="26802"/>
                  </a:cubicBezTo>
                  <a:cubicBezTo>
                    <a:pt x="14377" y="27246"/>
                    <a:pt x="14692" y="27834"/>
                    <a:pt x="15122" y="28235"/>
                  </a:cubicBezTo>
                  <a:cubicBezTo>
                    <a:pt x="15122" y="28249"/>
                    <a:pt x="15122" y="28249"/>
                    <a:pt x="15122" y="28249"/>
                  </a:cubicBezTo>
                  <a:cubicBezTo>
                    <a:pt x="14692" y="27948"/>
                    <a:pt x="14262" y="27619"/>
                    <a:pt x="13875" y="27260"/>
                  </a:cubicBezTo>
                  <a:cubicBezTo>
                    <a:pt x="13474" y="26830"/>
                    <a:pt x="13173" y="26314"/>
                    <a:pt x="13015" y="25756"/>
                  </a:cubicBezTo>
                  <a:cubicBezTo>
                    <a:pt x="12943" y="25512"/>
                    <a:pt x="12872" y="25268"/>
                    <a:pt x="12829" y="25010"/>
                  </a:cubicBezTo>
                  <a:close/>
                  <a:moveTo>
                    <a:pt x="11223" y="24824"/>
                  </a:moveTo>
                  <a:cubicBezTo>
                    <a:pt x="9174" y="26386"/>
                    <a:pt x="6981" y="27561"/>
                    <a:pt x="4645" y="28622"/>
                  </a:cubicBezTo>
                  <a:cubicBezTo>
                    <a:pt x="4702" y="28493"/>
                    <a:pt x="4759" y="28364"/>
                    <a:pt x="4845" y="28235"/>
                  </a:cubicBezTo>
                  <a:cubicBezTo>
                    <a:pt x="5275" y="27518"/>
                    <a:pt x="6135" y="27002"/>
                    <a:pt x="6852" y="26601"/>
                  </a:cubicBezTo>
                  <a:cubicBezTo>
                    <a:pt x="8185" y="25827"/>
                    <a:pt x="9704" y="25369"/>
                    <a:pt x="11152" y="24824"/>
                  </a:cubicBezTo>
                  <a:close/>
                  <a:moveTo>
                    <a:pt x="19426" y="27606"/>
                  </a:moveTo>
                  <a:cubicBezTo>
                    <a:pt x="20086" y="27606"/>
                    <a:pt x="20743" y="27778"/>
                    <a:pt x="21400" y="28106"/>
                  </a:cubicBezTo>
                  <a:cubicBezTo>
                    <a:pt x="21915" y="28364"/>
                    <a:pt x="23306" y="29296"/>
                    <a:pt x="23005" y="30041"/>
                  </a:cubicBezTo>
                  <a:cubicBezTo>
                    <a:pt x="22130" y="29625"/>
                    <a:pt x="21242" y="29253"/>
                    <a:pt x="20353" y="28894"/>
                  </a:cubicBezTo>
                  <a:cubicBezTo>
                    <a:pt x="19751" y="28651"/>
                    <a:pt x="19135" y="28378"/>
                    <a:pt x="18519" y="28149"/>
                  </a:cubicBezTo>
                  <a:lnTo>
                    <a:pt x="18519" y="28149"/>
                  </a:lnTo>
                  <a:cubicBezTo>
                    <a:pt x="19049" y="28278"/>
                    <a:pt x="19594" y="28393"/>
                    <a:pt x="20138" y="28536"/>
                  </a:cubicBezTo>
                  <a:cubicBezTo>
                    <a:pt x="20927" y="28722"/>
                    <a:pt x="21686" y="29023"/>
                    <a:pt x="22446" y="29281"/>
                  </a:cubicBezTo>
                  <a:cubicBezTo>
                    <a:pt x="22474" y="29281"/>
                    <a:pt x="22489" y="29253"/>
                    <a:pt x="22460" y="29238"/>
                  </a:cubicBezTo>
                  <a:cubicBezTo>
                    <a:pt x="21758" y="28952"/>
                    <a:pt x="21041" y="28694"/>
                    <a:pt x="20310" y="28493"/>
                  </a:cubicBezTo>
                  <a:cubicBezTo>
                    <a:pt x="19565" y="28292"/>
                    <a:pt x="18805" y="28135"/>
                    <a:pt x="18046" y="27991"/>
                  </a:cubicBezTo>
                  <a:cubicBezTo>
                    <a:pt x="17974" y="27977"/>
                    <a:pt x="17917" y="27948"/>
                    <a:pt x="17859" y="27934"/>
                  </a:cubicBezTo>
                  <a:cubicBezTo>
                    <a:pt x="18384" y="27713"/>
                    <a:pt x="18906" y="27606"/>
                    <a:pt x="19426" y="27606"/>
                  </a:cubicBezTo>
                  <a:close/>
                  <a:moveTo>
                    <a:pt x="11238" y="24881"/>
                  </a:moveTo>
                  <a:cubicBezTo>
                    <a:pt x="11238" y="24881"/>
                    <a:pt x="11238" y="24881"/>
                    <a:pt x="11238" y="24896"/>
                  </a:cubicBezTo>
                  <a:cubicBezTo>
                    <a:pt x="10994" y="25369"/>
                    <a:pt x="10593" y="25756"/>
                    <a:pt x="10220" y="26142"/>
                  </a:cubicBezTo>
                  <a:cubicBezTo>
                    <a:pt x="9675" y="26701"/>
                    <a:pt x="9102" y="27217"/>
                    <a:pt x="8514" y="27733"/>
                  </a:cubicBezTo>
                  <a:cubicBezTo>
                    <a:pt x="7454" y="28679"/>
                    <a:pt x="6322" y="29511"/>
                    <a:pt x="5218" y="30399"/>
                  </a:cubicBezTo>
                  <a:cubicBezTo>
                    <a:pt x="4530" y="30070"/>
                    <a:pt x="4401" y="29410"/>
                    <a:pt x="4602" y="28780"/>
                  </a:cubicBezTo>
                  <a:cubicBezTo>
                    <a:pt x="6909" y="27733"/>
                    <a:pt x="9360" y="26615"/>
                    <a:pt x="11238" y="24881"/>
                  </a:cubicBezTo>
                  <a:close/>
                  <a:moveTo>
                    <a:pt x="11166" y="25440"/>
                  </a:moveTo>
                  <a:lnTo>
                    <a:pt x="11166" y="25440"/>
                  </a:lnTo>
                  <a:cubicBezTo>
                    <a:pt x="10922" y="26830"/>
                    <a:pt x="10449" y="28178"/>
                    <a:pt x="9518" y="29253"/>
                  </a:cubicBezTo>
                  <a:cubicBezTo>
                    <a:pt x="9045" y="29797"/>
                    <a:pt x="8443" y="30213"/>
                    <a:pt x="7755" y="30457"/>
                  </a:cubicBezTo>
                  <a:cubicBezTo>
                    <a:pt x="8314" y="29625"/>
                    <a:pt x="9073" y="28923"/>
                    <a:pt x="9618" y="28077"/>
                  </a:cubicBezTo>
                  <a:cubicBezTo>
                    <a:pt x="10163" y="27217"/>
                    <a:pt x="10650" y="26329"/>
                    <a:pt x="11166" y="25440"/>
                  </a:cubicBezTo>
                  <a:close/>
                  <a:moveTo>
                    <a:pt x="17773" y="27991"/>
                  </a:moveTo>
                  <a:cubicBezTo>
                    <a:pt x="17802" y="27991"/>
                    <a:pt x="17831" y="28006"/>
                    <a:pt x="17845" y="28006"/>
                  </a:cubicBezTo>
                  <a:cubicBezTo>
                    <a:pt x="18490" y="28378"/>
                    <a:pt x="19135" y="28708"/>
                    <a:pt x="19737" y="29152"/>
                  </a:cubicBezTo>
                  <a:cubicBezTo>
                    <a:pt x="20411" y="29625"/>
                    <a:pt x="21041" y="30141"/>
                    <a:pt x="21729" y="30600"/>
                  </a:cubicBezTo>
                  <a:cubicBezTo>
                    <a:pt x="21170" y="30528"/>
                    <a:pt x="20626" y="30371"/>
                    <a:pt x="20110" y="30127"/>
                  </a:cubicBezTo>
                  <a:cubicBezTo>
                    <a:pt x="19078" y="29697"/>
                    <a:pt x="18361" y="28923"/>
                    <a:pt x="17759" y="28020"/>
                  </a:cubicBezTo>
                  <a:cubicBezTo>
                    <a:pt x="17759" y="28006"/>
                    <a:pt x="17773" y="27991"/>
                    <a:pt x="17773" y="27991"/>
                  </a:cubicBezTo>
                  <a:close/>
                  <a:moveTo>
                    <a:pt x="18834" y="28421"/>
                  </a:moveTo>
                  <a:cubicBezTo>
                    <a:pt x="19336" y="28622"/>
                    <a:pt x="19837" y="28780"/>
                    <a:pt x="20310" y="28980"/>
                  </a:cubicBezTo>
                  <a:cubicBezTo>
                    <a:pt x="21213" y="29324"/>
                    <a:pt x="22087" y="29697"/>
                    <a:pt x="22962" y="30098"/>
                  </a:cubicBezTo>
                  <a:lnTo>
                    <a:pt x="22976" y="30098"/>
                  </a:lnTo>
                  <a:cubicBezTo>
                    <a:pt x="22947" y="30156"/>
                    <a:pt x="22919" y="30199"/>
                    <a:pt x="22890" y="30242"/>
                  </a:cubicBezTo>
                  <a:cubicBezTo>
                    <a:pt x="22650" y="30507"/>
                    <a:pt x="22321" y="30605"/>
                    <a:pt x="21952" y="30605"/>
                  </a:cubicBezTo>
                  <a:cubicBezTo>
                    <a:pt x="21902" y="30605"/>
                    <a:pt x="21852" y="30603"/>
                    <a:pt x="21801" y="30600"/>
                  </a:cubicBezTo>
                  <a:cubicBezTo>
                    <a:pt x="21801" y="30600"/>
                    <a:pt x="21801" y="30600"/>
                    <a:pt x="21786" y="30586"/>
                  </a:cubicBezTo>
                  <a:cubicBezTo>
                    <a:pt x="21113" y="30098"/>
                    <a:pt x="20454" y="29568"/>
                    <a:pt x="19780" y="29081"/>
                  </a:cubicBezTo>
                  <a:cubicBezTo>
                    <a:pt x="19479" y="28866"/>
                    <a:pt x="19164" y="28622"/>
                    <a:pt x="18834" y="28421"/>
                  </a:cubicBezTo>
                  <a:close/>
                  <a:moveTo>
                    <a:pt x="10994" y="25483"/>
                  </a:moveTo>
                  <a:lnTo>
                    <a:pt x="10994" y="25483"/>
                  </a:lnTo>
                  <a:cubicBezTo>
                    <a:pt x="10492" y="26228"/>
                    <a:pt x="10077" y="27045"/>
                    <a:pt x="9618" y="27805"/>
                  </a:cubicBezTo>
                  <a:cubicBezTo>
                    <a:pt x="9002" y="28808"/>
                    <a:pt x="8070" y="29554"/>
                    <a:pt x="7483" y="30543"/>
                  </a:cubicBezTo>
                  <a:cubicBezTo>
                    <a:pt x="7175" y="30639"/>
                    <a:pt x="6856" y="30686"/>
                    <a:pt x="6537" y="30686"/>
                  </a:cubicBezTo>
                  <a:cubicBezTo>
                    <a:pt x="6142" y="30686"/>
                    <a:pt x="5748" y="30614"/>
                    <a:pt x="5376" y="30471"/>
                  </a:cubicBezTo>
                  <a:cubicBezTo>
                    <a:pt x="6594" y="29468"/>
                    <a:pt x="7841" y="28550"/>
                    <a:pt x="9016" y="27490"/>
                  </a:cubicBezTo>
                  <a:cubicBezTo>
                    <a:pt x="9661" y="26916"/>
                    <a:pt x="10263" y="26314"/>
                    <a:pt x="10836" y="25670"/>
                  </a:cubicBezTo>
                  <a:cubicBezTo>
                    <a:pt x="10894" y="25612"/>
                    <a:pt x="10951" y="25541"/>
                    <a:pt x="10994" y="25483"/>
                  </a:cubicBezTo>
                  <a:close/>
                  <a:moveTo>
                    <a:pt x="13301" y="1"/>
                  </a:moveTo>
                  <a:cubicBezTo>
                    <a:pt x="12591" y="1"/>
                    <a:pt x="11936" y="688"/>
                    <a:pt x="11524" y="1190"/>
                  </a:cubicBezTo>
                  <a:cubicBezTo>
                    <a:pt x="10779" y="2107"/>
                    <a:pt x="10335" y="3239"/>
                    <a:pt x="10019" y="4371"/>
                  </a:cubicBezTo>
                  <a:cubicBezTo>
                    <a:pt x="9403" y="6536"/>
                    <a:pt x="9847" y="8857"/>
                    <a:pt x="11209" y="10649"/>
                  </a:cubicBezTo>
                  <a:cubicBezTo>
                    <a:pt x="11080" y="11437"/>
                    <a:pt x="10994" y="12240"/>
                    <a:pt x="10922" y="13043"/>
                  </a:cubicBezTo>
                  <a:cubicBezTo>
                    <a:pt x="10521" y="11323"/>
                    <a:pt x="9862" y="9674"/>
                    <a:pt x="8973" y="8155"/>
                  </a:cubicBezTo>
                  <a:cubicBezTo>
                    <a:pt x="8472" y="7296"/>
                    <a:pt x="7057" y="5890"/>
                    <a:pt x="5836" y="5890"/>
                  </a:cubicBezTo>
                  <a:cubicBezTo>
                    <a:pt x="5590" y="5890"/>
                    <a:pt x="5353" y="5947"/>
                    <a:pt x="5132" y="6077"/>
                  </a:cubicBezTo>
                  <a:cubicBezTo>
                    <a:pt x="3383" y="7109"/>
                    <a:pt x="4630" y="9703"/>
                    <a:pt x="5447" y="10907"/>
                  </a:cubicBezTo>
                  <a:cubicBezTo>
                    <a:pt x="6584" y="12632"/>
                    <a:pt x="8505" y="13651"/>
                    <a:pt x="10549" y="13651"/>
                  </a:cubicBezTo>
                  <a:cubicBezTo>
                    <a:pt x="10645" y="13651"/>
                    <a:pt x="10740" y="13649"/>
                    <a:pt x="10836" y="13645"/>
                  </a:cubicBezTo>
                  <a:cubicBezTo>
                    <a:pt x="10851" y="13673"/>
                    <a:pt x="10865" y="13702"/>
                    <a:pt x="10879" y="13716"/>
                  </a:cubicBezTo>
                  <a:cubicBezTo>
                    <a:pt x="10808" y="14934"/>
                    <a:pt x="10808" y="16167"/>
                    <a:pt x="10822" y="17400"/>
                  </a:cubicBezTo>
                  <a:cubicBezTo>
                    <a:pt x="9962" y="15493"/>
                    <a:pt x="8271" y="13874"/>
                    <a:pt x="6436" y="12971"/>
                  </a:cubicBezTo>
                  <a:cubicBezTo>
                    <a:pt x="5803" y="12658"/>
                    <a:pt x="4820" y="12296"/>
                    <a:pt x="3949" y="12296"/>
                  </a:cubicBezTo>
                  <a:cubicBezTo>
                    <a:pt x="3262" y="12296"/>
                    <a:pt x="2645" y="12521"/>
                    <a:pt x="2323" y="13172"/>
                  </a:cubicBezTo>
                  <a:cubicBezTo>
                    <a:pt x="1563" y="14662"/>
                    <a:pt x="3498" y="16296"/>
                    <a:pt x="4573" y="16970"/>
                  </a:cubicBezTo>
                  <a:cubicBezTo>
                    <a:pt x="5964" y="17830"/>
                    <a:pt x="7552" y="18155"/>
                    <a:pt x="9150" y="18155"/>
                  </a:cubicBezTo>
                  <a:cubicBezTo>
                    <a:pt x="9709" y="18155"/>
                    <a:pt x="10269" y="18115"/>
                    <a:pt x="10822" y="18045"/>
                  </a:cubicBezTo>
                  <a:cubicBezTo>
                    <a:pt x="10836" y="18059"/>
                    <a:pt x="10836" y="18059"/>
                    <a:pt x="10836" y="18059"/>
                  </a:cubicBezTo>
                  <a:cubicBezTo>
                    <a:pt x="10851" y="18604"/>
                    <a:pt x="10865" y="19134"/>
                    <a:pt x="10879" y="19650"/>
                  </a:cubicBezTo>
                  <a:cubicBezTo>
                    <a:pt x="10894" y="19908"/>
                    <a:pt x="10908" y="20166"/>
                    <a:pt x="10908" y="20424"/>
                  </a:cubicBezTo>
                  <a:cubicBezTo>
                    <a:pt x="10908" y="20452"/>
                    <a:pt x="10908" y="20481"/>
                    <a:pt x="10922" y="20510"/>
                  </a:cubicBezTo>
                  <a:cubicBezTo>
                    <a:pt x="10922" y="20610"/>
                    <a:pt x="10922" y="20696"/>
                    <a:pt x="10937" y="20796"/>
                  </a:cubicBezTo>
                  <a:cubicBezTo>
                    <a:pt x="10922" y="20796"/>
                    <a:pt x="10922" y="20811"/>
                    <a:pt x="10937" y="20825"/>
                  </a:cubicBezTo>
                  <a:cubicBezTo>
                    <a:pt x="10994" y="22101"/>
                    <a:pt x="11094" y="23391"/>
                    <a:pt x="11252" y="24681"/>
                  </a:cubicBezTo>
                  <a:cubicBezTo>
                    <a:pt x="10922" y="24595"/>
                    <a:pt x="10607" y="24523"/>
                    <a:pt x="10277" y="24480"/>
                  </a:cubicBezTo>
                  <a:cubicBezTo>
                    <a:pt x="9761" y="24365"/>
                    <a:pt x="9245" y="24208"/>
                    <a:pt x="8758" y="24007"/>
                  </a:cubicBezTo>
                  <a:cubicBezTo>
                    <a:pt x="7984" y="22029"/>
                    <a:pt x="6580" y="20338"/>
                    <a:pt x="4544" y="19593"/>
                  </a:cubicBezTo>
                  <a:cubicBezTo>
                    <a:pt x="3859" y="19344"/>
                    <a:pt x="2913" y="19055"/>
                    <a:pt x="2039" y="19055"/>
                  </a:cubicBezTo>
                  <a:cubicBezTo>
                    <a:pt x="1451" y="19055"/>
                    <a:pt x="895" y="19186"/>
                    <a:pt x="474" y="19550"/>
                  </a:cubicBezTo>
                  <a:cubicBezTo>
                    <a:pt x="1" y="19965"/>
                    <a:pt x="30" y="20782"/>
                    <a:pt x="259" y="21298"/>
                  </a:cubicBezTo>
                  <a:cubicBezTo>
                    <a:pt x="646" y="22187"/>
                    <a:pt x="1405" y="22803"/>
                    <a:pt x="2194" y="23333"/>
                  </a:cubicBezTo>
                  <a:cubicBezTo>
                    <a:pt x="3039" y="23892"/>
                    <a:pt x="3985" y="24265"/>
                    <a:pt x="4974" y="24451"/>
                  </a:cubicBezTo>
                  <a:cubicBezTo>
                    <a:pt x="5277" y="24507"/>
                    <a:pt x="5579" y="24529"/>
                    <a:pt x="5880" y="24529"/>
                  </a:cubicBezTo>
                  <a:cubicBezTo>
                    <a:pt x="6820" y="24529"/>
                    <a:pt x="7756" y="24316"/>
                    <a:pt x="8701" y="24251"/>
                  </a:cubicBezTo>
                  <a:cubicBezTo>
                    <a:pt x="8701" y="24251"/>
                    <a:pt x="8715" y="24265"/>
                    <a:pt x="8715" y="24265"/>
                  </a:cubicBezTo>
                  <a:lnTo>
                    <a:pt x="8729" y="24265"/>
                  </a:lnTo>
                  <a:cubicBezTo>
                    <a:pt x="9446" y="24552"/>
                    <a:pt x="10191" y="24738"/>
                    <a:pt x="10937" y="24810"/>
                  </a:cubicBezTo>
                  <a:cubicBezTo>
                    <a:pt x="9059" y="25397"/>
                    <a:pt x="7139" y="25985"/>
                    <a:pt x="5562" y="27189"/>
                  </a:cubicBezTo>
                  <a:cubicBezTo>
                    <a:pt x="4501" y="27991"/>
                    <a:pt x="3584" y="29554"/>
                    <a:pt x="4946" y="30557"/>
                  </a:cubicBezTo>
                  <a:cubicBezTo>
                    <a:pt x="5356" y="30853"/>
                    <a:pt x="5839" y="30978"/>
                    <a:pt x="6337" y="30978"/>
                  </a:cubicBezTo>
                  <a:cubicBezTo>
                    <a:pt x="7285" y="30978"/>
                    <a:pt x="8287" y="30528"/>
                    <a:pt x="8944" y="29955"/>
                  </a:cubicBezTo>
                  <a:cubicBezTo>
                    <a:pt x="10292" y="28794"/>
                    <a:pt x="11023" y="27246"/>
                    <a:pt x="11367" y="25555"/>
                  </a:cubicBezTo>
                  <a:cubicBezTo>
                    <a:pt x="11768" y="28350"/>
                    <a:pt x="12513" y="31087"/>
                    <a:pt x="13861" y="33552"/>
                  </a:cubicBezTo>
                  <a:cubicBezTo>
                    <a:pt x="13689" y="33954"/>
                    <a:pt x="13545" y="34369"/>
                    <a:pt x="13431" y="34799"/>
                  </a:cubicBezTo>
                  <a:cubicBezTo>
                    <a:pt x="13421" y="34838"/>
                    <a:pt x="13462" y="34869"/>
                    <a:pt x="13500" y="34869"/>
                  </a:cubicBezTo>
                  <a:cubicBezTo>
                    <a:pt x="13518" y="34869"/>
                    <a:pt x="13536" y="34861"/>
                    <a:pt x="13545" y="34842"/>
                  </a:cubicBezTo>
                  <a:cubicBezTo>
                    <a:pt x="14649" y="31933"/>
                    <a:pt x="16268" y="29740"/>
                    <a:pt x="17730" y="28034"/>
                  </a:cubicBezTo>
                  <a:cubicBezTo>
                    <a:pt x="18332" y="29095"/>
                    <a:pt x="19293" y="29898"/>
                    <a:pt x="20425" y="30342"/>
                  </a:cubicBezTo>
                  <a:cubicBezTo>
                    <a:pt x="20835" y="30497"/>
                    <a:pt x="21409" y="30673"/>
                    <a:pt x="21940" y="30673"/>
                  </a:cubicBezTo>
                  <a:cubicBezTo>
                    <a:pt x="22392" y="30673"/>
                    <a:pt x="22813" y="30545"/>
                    <a:pt x="23076" y="30170"/>
                  </a:cubicBezTo>
                  <a:cubicBezTo>
                    <a:pt x="23592" y="29425"/>
                    <a:pt x="22202" y="28436"/>
                    <a:pt x="21700" y="28135"/>
                  </a:cubicBezTo>
                  <a:cubicBezTo>
                    <a:pt x="21084" y="27762"/>
                    <a:pt x="20396" y="27533"/>
                    <a:pt x="19680" y="27475"/>
                  </a:cubicBezTo>
                  <a:cubicBezTo>
                    <a:pt x="19603" y="27471"/>
                    <a:pt x="19527" y="27468"/>
                    <a:pt x="19450" y="27468"/>
                  </a:cubicBezTo>
                  <a:cubicBezTo>
                    <a:pt x="19069" y="27468"/>
                    <a:pt x="18691" y="27528"/>
                    <a:pt x="18332" y="27647"/>
                  </a:cubicBezTo>
                  <a:cubicBezTo>
                    <a:pt x="19135" y="27303"/>
                    <a:pt x="19938" y="26988"/>
                    <a:pt x="20769" y="26701"/>
                  </a:cubicBezTo>
                  <a:cubicBezTo>
                    <a:pt x="20778" y="26729"/>
                    <a:pt x="20805" y="26745"/>
                    <a:pt x="20831" y="26745"/>
                  </a:cubicBezTo>
                  <a:cubicBezTo>
                    <a:pt x="20845" y="26745"/>
                    <a:pt x="20859" y="26740"/>
                    <a:pt x="20869" y="26730"/>
                  </a:cubicBezTo>
                  <a:cubicBezTo>
                    <a:pt x="21629" y="27160"/>
                    <a:pt x="22460" y="27432"/>
                    <a:pt x="23320" y="27504"/>
                  </a:cubicBezTo>
                  <a:cubicBezTo>
                    <a:pt x="23373" y="27506"/>
                    <a:pt x="23426" y="27507"/>
                    <a:pt x="23479" y="27507"/>
                  </a:cubicBezTo>
                  <a:cubicBezTo>
                    <a:pt x="24212" y="27507"/>
                    <a:pt x="24929" y="27322"/>
                    <a:pt x="25570" y="26988"/>
                  </a:cubicBezTo>
                  <a:cubicBezTo>
                    <a:pt x="26373" y="26587"/>
                    <a:pt x="27921" y="25197"/>
                    <a:pt x="26660" y="24423"/>
                  </a:cubicBezTo>
                  <a:cubicBezTo>
                    <a:pt x="26196" y="24139"/>
                    <a:pt x="25680" y="24019"/>
                    <a:pt x="25158" y="24019"/>
                  </a:cubicBezTo>
                  <a:cubicBezTo>
                    <a:pt x="24467" y="24019"/>
                    <a:pt x="23766" y="24227"/>
                    <a:pt x="23162" y="24537"/>
                  </a:cubicBezTo>
                  <a:cubicBezTo>
                    <a:pt x="22288" y="24982"/>
                    <a:pt x="21342" y="25727"/>
                    <a:pt x="20812" y="26601"/>
                  </a:cubicBezTo>
                  <a:cubicBezTo>
                    <a:pt x="19898" y="26872"/>
                    <a:pt x="19013" y="27200"/>
                    <a:pt x="18143" y="27571"/>
                  </a:cubicBezTo>
                  <a:lnTo>
                    <a:pt x="18143" y="27571"/>
                  </a:lnTo>
                  <a:cubicBezTo>
                    <a:pt x="18146" y="27567"/>
                    <a:pt x="18146" y="27561"/>
                    <a:pt x="18146" y="27561"/>
                  </a:cubicBezTo>
                  <a:cubicBezTo>
                    <a:pt x="19379" y="26200"/>
                    <a:pt x="20669" y="24795"/>
                    <a:pt x="22145" y="23677"/>
                  </a:cubicBezTo>
                  <a:cubicBezTo>
                    <a:pt x="22159" y="23684"/>
                    <a:pt x="22173" y="23688"/>
                    <a:pt x="22186" y="23688"/>
                  </a:cubicBezTo>
                  <a:cubicBezTo>
                    <a:pt x="22199" y="23688"/>
                    <a:pt x="22209" y="23684"/>
                    <a:pt x="22216" y="23677"/>
                  </a:cubicBezTo>
                  <a:cubicBezTo>
                    <a:pt x="22573" y="23756"/>
                    <a:pt x="22934" y="23794"/>
                    <a:pt x="23292" y="23794"/>
                  </a:cubicBezTo>
                  <a:cubicBezTo>
                    <a:pt x="24246" y="23794"/>
                    <a:pt x="25184" y="23521"/>
                    <a:pt x="25986" y="22989"/>
                  </a:cubicBezTo>
                  <a:cubicBezTo>
                    <a:pt x="26703" y="22531"/>
                    <a:pt x="28021" y="21384"/>
                    <a:pt x="27849" y="20381"/>
                  </a:cubicBezTo>
                  <a:cubicBezTo>
                    <a:pt x="27849" y="20366"/>
                    <a:pt x="27849" y="20366"/>
                    <a:pt x="27849" y="20366"/>
                  </a:cubicBezTo>
                  <a:cubicBezTo>
                    <a:pt x="27835" y="20223"/>
                    <a:pt x="27778" y="20080"/>
                    <a:pt x="27692" y="19965"/>
                  </a:cubicBezTo>
                  <a:cubicBezTo>
                    <a:pt x="27490" y="19647"/>
                    <a:pt x="27077" y="19572"/>
                    <a:pt x="26701" y="19572"/>
                  </a:cubicBezTo>
                  <a:cubicBezTo>
                    <a:pt x="26569" y="19572"/>
                    <a:pt x="26442" y="19581"/>
                    <a:pt x="26330" y="19593"/>
                  </a:cubicBezTo>
                  <a:cubicBezTo>
                    <a:pt x="25599" y="19693"/>
                    <a:pt x="24911" y="19951"/>
                    <a:pt x="24309" y="20338"/>
                  </a:cubicBezTo>
                  <a:cubicBezTo>
                    <a:pt x="23105" y="21011"/>
                    <a:pt x="22302" y="22215"/>
                    <a:pt x="22130" y="23591"/>
                  </a:cubicBezTo>
                  <a:cubicBezTo>
                    <a:pt x="21729" y="23878"/>
                    <a:pt x="21357" y="24179"/>
                    <a:pt x="20984" y="24509"/>
                  </a:cubicBezTo>
                  <a:cubicBezTo>
                    <a:pt x="21543" y="23577"/>
                    <a:pt x="21958" y="22588"/>
                    <a:pt x="22231" y="21542"/>
                  </a:cubicBezTo>
                  <a:cubicBezTo>
                    <a:pt x="22403" y="20825"/>
                    <a:pt x="22345" y="19220"/>
                    <a:pt x="21443" y="18991"/>
                  </a:cubicBezTo>
                  <a:cubicBezTo>
                    <a:pt x="21345" y="18966"/>
                    <a:pt x="21251" y="18955"/>
                    <a:pt x="21161" y="18955"/>
                  </a:cubicBezTo>
                  <a:cubicBezTo>
                    <a:pt x="20148" y="18955"/>
                    <a:pt x="19652" y="20423"/>
                    <a:pt x="19508" y="21226"/>
                  </a:cubicBezTo>
                  <a:cubicBezTo>
                    <a:pt x="19250" y="22516"/>
                    <a:pt x="19708" y="23849"/>
                    <a:pt x="20683" y="24724"/>
                  </a:cubicBezTo>
                  <a:cubicBezTo>
                    <a:pt x="20683" y="24724"/>
                    <a:pt x="20683" y="24738"/>
                    <a:pt x="20683" y="24738"/>
                  </a:cubicBezTo>
                  <a:cubicBezTo>
                    <a:pt x="20669" y="24738"/>
                    <a:pt x="20669" y="24767"/>
                    <a:pt x="20669" y="24781"/>
                  </a:cubicBezTo>
                  <a:cubicBezTo>
                    <a:pt x="20110" y="25283"/>
                    <a:pt x="19579" y="25813"/>
                    <a:pt x="19063" y="26357"/>
                  </a:cubicBezTo>
                  <a:cubicBezTo>
                    <a:pt x="19493" y="25125"/>
                    <a:pt x="19479" y="23778"/>
                    <a:pt x="19049" y="22545"/>
                  </a:cubicBezTo>
                  <a:cubicBezTo>
                    <a:pt x="18831" y="21905"/>
                    <a:pt x="18271" y="20819"/>
                    <a:pt x="17469" y="20819"/>
                  </a:cubicBezTo>
                  <a:cubicBezTo>
                    <a:pt x="17373" y="20819"/>
                    <a:pt x="17274" y="20834"/>
                    <a:pt x="17171" y="20868"/>
                  </a:cubicBezTo>
                  <a:cubicBezTo>
                    <a:pt x="16211" y="21198"/>
                    <a:pt x="16354" y="22746"/>
                    <a:pt x="16526" y="23491"/>
                  </a:cubicBezTo>
                  <a:cubicBezTo>
                    <a:pt x="16842" y="24795"/>
                    <a:pt x="17745" y="25842"/>
                    <a:pt x="18791" y="26644"/>
                  </a:cubicBezTo>
                  <a:cubicBezTo>
                    <a:pt x="18791" y="26644"/>
                    <a:pt x="18791" y="26644"/>
                    <a:pt x="18791" y="26658"/>
                  </a:cubicBezTo>
                  <a:cubicBezTo>
                    <a:pt x="18562" y="26888"/>
                    <a:pt x="18347" y="27131"/>
                    <a:pt x="18132" y="27361"/>
                  </a:cubicBezTo>
                  <a:cubicBezTo>
                    <a:pt x="18017" y="27475"/>
                    <a:pt x="17917" y="27590"/>
                    <a:pt x="17816" y="27705"/>
                  </a:cubicBezTo>
                  <a:cubicBezTo>
                    <a:pt x="17788" y="27719"/>
                    <a:pt x="17773" y="27733"/>
                    <a:pt x="17773" y="27748"/>
                  </a:cubicBezTo>
                  <a:cubicBezTo>
                    <a:pt x="17730" y="27791"/>
                    <a:pt x="17702" y="27834"/>
                    <a:pt x="17659" y="27877"/>
                  </a:cubicBezTo>
                  <a:cubicBezTo>
                    <a:pt x="17644" y="27877"/>
                    <a:pt x="17644" y="27891"/>
                    <a:pt x="17644" y="27891"/>
                  </a:cubicBezTo>
                  <a:cubicBezTo>
                    <a:pt x="17128" y="28479"/>
                    <a:pt x="16612" y="29081"/>
                    <a:pt x="16125" y="29711"/>
                  </a:cubicBezTo>
                  <a:cubicBezTo>
                    <a:pt x="16039" y="29539"/>
                    <a:pt x="15910" y="29367"/>
                    <a:pt x="15795" y="29210"/>
                  </a:cubicBezTo>
                  <a:cubicBezTo>
                    <a:pt x="15623" y="28937"/>
                    <a:pt x="15466" y="28651"/>
                    <a:pt x="15337" y="28350"/>
                  </a:cubicBezTo>
                  <a:cubicBezTo>
                    <a:pt x="15838" y="27160"/>
                    <a:pt x="15953" y="25813"/>
                    <a:pt x="15394" y="24623"/>
                  </a:cubicBezTo>
                  <a:cubicBezTo>
                    <a:pt x="15064" y="23950"/>
                    <a:pt x="14477" y="22903"/>
                    <a:pt x="13631" y="22860"/>
                  </a:cubicBezTo>
                  <a:cubicBezTo>
                    <a:pt x="13618" y="22859"/>
                    <a:pt x="13604" y="22859"/>
                    <a:pt x="13591" y="22859"/>
                  </a:cubicBezTo>
                  <a:cubicBezTo>
                    <a:pt x="13234" y="22859"/>
                    <a:pt x="12910" y="23216"/>
                    <a:pt x="12800" y="23534"/>
                  </a:cubicBezTo>
                  <a:cubicBezTo>
                    <a:pt x="12585" y="24079"/>
                    <a:pt x="12642" y="24681"/>
                    <a:pt x="12771" y="25240"/>
                  </a:cubicBezTo>
                  <a:cubicBezTo>
                    <a:pt x="12900" y="25842"/>
                    <a:pt x="13144" y="26415"/>
                    <a:pt x="13488" y="26916"/>
                  </a:cubicBezTo>
                  <a:cubicBezTo>
                    <a:pt x="13932" y="27561"/>
                    <a:pt x="14635" y="27934"/>
                    <a:pt x="15208" y="28436"/>
                  </a:cubicBezTo>
                  <a:cubicBezTo>
                    <a:pt x="15208" y="28450"/>
                    <a:pt x="15208" y="28450"/>
                    <a:pt x="15208" y="28450"/>
                  </a:cubicBezTo>
                  <a:cubicBezTo>
                    <a:pt x="15394" y="28880"/>
                    <a:pt x="15638" y="29281"/>
                    <a:pt x="15939" y="29640"/>
                  </a:cubicBezTo>
                  <a:cubicBezTo>
                    <a:pt x="16068" y="29783"/>
                    <a:pt x="15967" y="29926"/>
                    <a:pt x="15810" y="30141"/>
                  </a:cubicBezTo>
                  <a:cubicBezTo>
                    <a:pt x="15079" y="31116"/>
                    <a:pt x="14463" y="32176"/>
                    <a:pt x="13975" y="33280"/>
                  </a:cubicBezTo>
                  <a:cubicBezTo>
                    <a:pt x="12298" y="29296"/>
                    <a:pt x="11467" y="25182"/>
                    <a:pt x="11195" y="20897"/>
                  </a:cubicBezTo>
                  <a:lnTo>
                    <a:pt x="11195" y="20897"/>
                  </a:lnTo>
                  <a:cubicBezTo>
                    <a:pt x="11954" y="21106"/>
                    <a:pt x="12733" y="21211"/>
                    <a:pt x="13510" y="21211"/>
                  </a:cubicBezTo>
                  <a:cubicBezTo>
                    <a:pt x="14700" y="21211"/>
                    <a:pt x="15884" y="20966"/>
                    <a:pt x="16985" y="20481"/>
                  </a:cubicBezTo>
                  <a:cubicBezTo>
                    <a:pt x="18218" y="19951"/>
                    <a:pt x="20153" y="18862"/>
                    <a:pt x="19880" y="17242"/>
                  </a:cubicBezTo>
                  <a:cubicBezTo>
                    <a:pt x="19737" y="16431"/>
                    <a:pt x="18827" y="16207"/>
                    <a:pt x="17886" y="16207"/>
                  </a:cubicBezTo>
                  <a:cubicBezTo>
                    <a:pt x="17130" y="16207"/>
                    <a:pt x="16354" y="16352"/>
                    <a:pt x="15939" y="16454"/>
                  </a:cubicBezTo>
                  <a:cubicBezTo>
                    <a:pt x="14792" y="16712"/>
                    <a:pt x="13717" y="17256"/>
                    <a:pt x="12814" y="18002"/>
                  </a:cubicBezTo>
                  <a:cubicBezTo>
                    <a:pt x="12255" y="18489"/>
                    <a:pt x="11797" y="19077"/>
                    <a:pt x="11453" y="19736"/>
                  </a:cubicBezTo>
                  <a:cubicBezTo>
                    <a:pt x="11983" y="18432"/>
                    <a:pt x="12571" y="17127"/>
                    <a:pt x="13216" y="15852"/>
                  </a:cubicBezTo>
                  <a:cubicBezTo>
                    <a:pt x="13228" y="15858"/>
                    <a:pt x="13241" y="15861"/>
                    <a:pt x="13255" y="15861"/>
                  </a:cubicBezTo>
                  <a:cubicBezTo>
                    <a:pt x="13306" y="15861"/>
                    <a:pt x="13362" y="15822"/>
                    <a:pt x="13373" y="15766"/>
                  </a:cubicBezTo>
                  <a:cubicBezTo>
                    <a:pt x="14720" y="15364"/>
                    <a:pt x="16025" y="14805"/>
                    <a:pt x="17100" y="13859"/>
                  </a:cubicBezTo>
                  <a:cubicBezTo>
                    <a:pt x="18074" y="13043"/>
                    <a:pt x="18734" y="11853"/>
                    <a:pt x="19135" y="10663"/>
                  </a:cubicBezTo>
                  <a:cubicBezTo>
                    <a:pt x="19573" y="9375"/>
                    <a:pt x="19778" y="6362"/>
                    <a:pt x="17945" y="6362"/>
                  </a:cubicBezTo>
                  <a:cubicBezTo>
                    <a:pt x="17800" y="6362"/>
                    <a:pt x="17643" y="6381"/>
                    <a:pt x="17472" y="6421"/>
                  </a:cubicBezTo>
                  <a:cubicBezTo>
                    <a:pt x="15466" y="6894"/>
                    <a:pt x="14119" y="8714"/>
                    <a:pt x="13517" y="10563"/>
                  </a:cubicBezTo>
                  <a:cubicBezTo>
                    <a:pt x="13001" y="12111"/>
                    <a:pt x="12757" y="14060"/>
                    <a:pt x="13130" y="15680"/>
                  </a:cubicBezTo>
                  <a:cubicBezTo>
                    <a:pt x="12399" y="17056"/>
                    <a:pt x="11725" y="18460"/>
                    <a:pt x="11137" y="19893"/>
                  </a:cubicBezTo>
                  <a:cubicBezTo>
                    <a:pt x="11137" y="19879"/>
                    <a:pt x="11137" y="19865"/>
                    <a:pt x="11137" y="19865"/>
                  </a:cubicBezTo>
                  <a:cubicBezTo>
                    <a:pt x="11008" y="16869"/>
                    <a:pt x="10894" y="13745"/>
                    <a:pt x="11338" y="10749"/>
                  </a:cubicBezTo>
                  <a:cubicBezTo>
                    <a:pt x="11395" y="10749"/>
                    <a:pt x="11424" y="10706"/>
                    <a:pt x="11424" y="10649"/>
                  </a:cubicBezTo>
                  <a:cubicBezTo>
                    <a:pt x="13273" y="9502"/>
                    <a:pt x="14563" y="7654"/>
                    <a:pt x="15036" y="5532"/>
                  </a:cubicBezTo>
                  <a:cubicBezTo>
                    <a:pt x="15322" y="4171"/>
                    <a:pt x="15566" y="1333"/>
                    <a:pt x="14205" y="330"/>
                  </a:cubicBezTo>
                  <a:cubicBezTo>
                    <a:pt x="14004" y="186"/>
                    <a:pt x="13789" y="86"/>
                    <a:pt x="13545" y="29"/>
                  </a:cubicBezTo>
                  <a:cubicBezTo>
                    <a:pt x="13463" y="10"/>
                    <a:pt x="13382" y="1"/>
                    <a:pt x="133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56" name="Google Shape;1456;p22"/>
            <p:cNvGrpSpPr/>
            <p:nvPr/>
          </p:nvGrpSpPr>
          <p:grpSpPr>
            <a:xfrm>
              <a:off x="1520860" y="334795"/>
              <a:ext cx="452971" cy="797911"/>
              <a:chOff x="6323835" y="594058"/>
              <a:chExt cx="452971" cy="797911"/>
            </a:xfrm>
          </p:grpSpPr>
          <p:sp>
            <p:nvSpPr>
              <p:cNvPr id="1457" name="Google Shape;1457;p22"/>
              <p:cNvSpPr/>
              <p:nvPr/>
            </p:nvSpPr>
            <p:spPr>
              <a:xfrm>
                <a:off x="6394178" y="1157093"/>
                <a:ext cx="28073" cy="222613"/>
              </a:xfrm>
              <a:custGeom>
                <a:avLst/>
                <a:gdLst/>
                <a:ahLst/>
                <a:cxnLst/>
                <a:rect l="l" t="t" r="r" b="b"/>
                <a:pathLst>
                  <a:path w="870" h="6899" extrusionOk="0">
                    <a:moveTo>
                      <a:pt x="454" y="1"/>
                    </a:moveTo>
                    <a:lnTo>
                      <a:pt x="454" y="15"/>
                    </a:lnTo>
                    <a:cubicBezTo>
                      <a:pt x="855" y="2280"/>
                      <a:pt x="712" y="4602"/>
                      <a:pt x="9" y="6795"/>
                    </a:cubicBezTo>
                    <a:cubicBezTo>
                      <a:pt x="0" y="6858"/>
                      <a:pt x="48" y="6898"/>
                      <a:pt x="92" y="6898"/>
                    </a:cubicBezTo>
                    <a:cubicBezTo>
                      <a:pt x="118" y="6898"/>
                      <a:pt x="142" y="6884"/>
                      <a:pt x="153" y="6852"/>
                    </a:cubicBezTo>
                    <a:cubicBezTo>
                      <a:pt x="611" y="5748"/>
                      <a:pt x="755" y="4444"/>
                      <a:pt x="798" y="3254"/>
                    </a:cubicBezTo>
                    <a:cubicBezTo>
                      <a:pt x="869" y="2165"/>
                      <a:pt x="755" y="1062"/>
                      <a:pt x="4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2"/>
              <p:cNvSpPr/>
              <p:nvPr/>
            </p:nvSpPr>
            <p:spPr>
              <a:xfrm>
                <a:off x="6323835" y="992271"/>
                <a:ext cx="121552" cy="167565"/>
              </a:xfrm>
              <a:custGeom>
                <a:avLst/>
                <a:gdLst/>
                <a:ahLst/>
                <a:cxnLst/>
                <a:rect l="l" t="t" r="r" b="b"/>
                <a:pathLst>
                  <a:path w="3767" h="5193" extrusionOk="0">
                    <a:moveTo>
                      <a:pt x="1269" y="225"/>
                    </a:moveTo>
                    <a:cubicBezTo>
                      <a:pt x="1353" y="225"/>
                      <a:pt x="1536" y="505"/>
                      <a:pt x="1559" y="551"/>
                    </a:cubicBezTo>
                    <a:cubicBezTo>
                      <a:pt x="1630" y="666"/>
                      <a:pt x="1688" y="795"/>
                      <a:pt x="1745" y="924"/>
                    </a:cubicBezTo>
                    <a:cubicBezTo>
                      <a:pt x="1845" y="1225"/>
                      <a:pt x="1931" y="1526"/>
                      <a:pt x="1989" y="1827"/>
                    </a:cubicBezTo>
                    <a:cubicBezTo>
                      <a:pt x="1995" y="1873"/>
                      <a:pt x="2036" y="1895"/>
                      <a:pt x="2076" y="1895"/>
                    </a:cubicBezTo>
                    <a:cubicBezTo>
                      <a:pt x="2123" y="1895"/>
                      <a:pt x="2168" y="1866"/>
                      <a:pt x="2161" y="1813"/>
                    </a:cubicBezTo>
                    <a:cubicBezTo>
                      <a:pt x="2161" y="1813"/>
                      <a:pt x="2161" y="1798"/>
                      <a:pt x="2161" y="1784"/>
                    </a:cubicBezTo>
                    <a:cubicBezTo>
                      <a:pt x="2132" y="1569"/>
                      <a:pt x="2118" y="1340"/>
                      <a:pt x="2118" y="1110"/>
                    </a:cubicBezTo>
                    <a:cubicBezTo>
                      <a:pt x="2118" y="925"/>
                      <a:pt x="2233" y="435"/>
                      <a:pt x="2408" y="435"/>
                    </a:cubicBezTo>
                    <a:cubicBezTo>
                      <a:pt x="2464" y="435"/>
                      <a:pt x="2525" y="484"/>
                      <a:pt x="2591" y="609"/>
                    </a:cubicBezTo>
                    <a:cubicBezTo>
                      <a:pt x="2734" y="895"/>
                      <a:pt x="2834" y="1196"/>
                      <a:pt x="2920" y="1497"/>
                    </a:cubicBezTo>
                    <a:cubicBezTo>
                      <a:pt x="3078" y="2099"/>
                      <a:pt x="3178" y="2715"/>
                      <a:pt x="3207" y="3332"/>
                    </a:cubicBezTo>
                    <a:cubicBezTo>
                      <a:pt x="3207" y="3346"/>
                      <a:pt x="3207" y="3375"/>
                      <a:pt x="3207" y="3389"/>
                    </a:cubicBezTo>
                    <a:cubicBezTo>
                      <a:pt x="3150" y="3489"/>
                      <a:pt x="3092" y="3590"/>
                      <a:pt x="3035" y="3704"/>
                    </a:cubicBezTo>
                    <a:cubicBezTo>
                      <a:pt x="2949" y="3446"/>
                      <a:pt x="2849" y="3217"/>
                      <a:pt x="2748" y="2973"/>
                    </a:cubicBezTo>
                    <a:cubicBezTo>
                      <a:pt x="2735" y="2953"/>
                      <a:pt x="2709" y="2943"/>
                      <a:pt x="2684" y="2943"/>
                    </a:cubicBezTo>
                    <a:cubicBezTo>
                      <a:pt x="2655" y="2943"/>
                      <a:pt x="2627" y="2957"/>
                      <a:pt x="2619" y="2988"/>
                    </a:cubicBezTo>
                    <a:cubicBezTo>
                      <a:pt x="2548" y="3203"/>
                      <a:pt x="2505" y="3403"/>
                      <a:pt x="2476" y="3618"/>
                    </a:cubicBezTo>
                    <a:cubicBezTo>
                      <a:pt x="2333" y="3375"/>
                      <a:pt x="2189" y="3145"/>
                      <a:pt x="2017" y="2916"/>
                    </a:cubicBezTo>
                    <a:cubicBezTo>
                      <a:pt x="1998" y="2890"/>
                      <a:pt x="1964" y="2876"/>
                      <a:pt x="1933" y="2876"/>
                    </a:cubicBezTo>
                    <a:cubicBezTo>
                      <a:pt x="1895" y="2876"/>
                      <a:pt x="1860" y="2897"/>
                      <a:pt x="1860" y="2945"/>
                    </a:cubicBezTo>
                    <a:cubicBezTo>
                      <a:pt x="1888" y="3174"/>
                      <a:pt x="1931" y="3418"/>
                      <a:pt x="1960" y="3647"/>
                    </a:cubicBezTo>
                    <a:cubicBezTo>
                      <a:pt x="1845" y="3489"/>
                      <a:pt x="1716" y="3332"/>
                      <a:pt x="1602" y="3174"/>
                    </a:cubicBezTo>
                    <a:cubicBezTo>
                      <a:pt x="1585" y="3141"/>
                      <a:pt x="1558" y="3127"/>
                      <a:pt x="1532" y="3127"/>
                    </a:cubicBezTo>
                    <a:cubicBezTo>
                      <a:pt x="1490" y="3127"/>
                      <a:pt x="1450" y="3164"/>
                      <a:pt x="1458" y="3217"/>
                    </a:cubicBezTo>
                    <a:cubicBezTo>
                      <a:pt x="1487" y="3432"/>
                      <a:pt x="1530" y="3647"/>
                      <a:pt x="1573" y="3848"/>
                    </a:cubicBezTo>
                    <a:cubicBezTo>
                      <a:pt x="1473" y="3762"/>
                      <a:pt x="1358" y="3676"/>
                      <a:pt x="1258" y="3590"/>
                    </a:cubicBezTo>
                    <a:cubicBezTo>
                      <a:pt x="1258" y="3575"/>
                      <a:pt x="1243" y="3547"/>
                      <a:pt x="1229" y="3532"/>
                    </a:cubicBezTo>
                    <a:cubicBezTo>
                      <a:pt x="957" y="3074"/>
                      <a:pt x="728" y="2586"/>
                      <a:pt x="556" y="2070"/>
                    </a:cubicBezTo>
                    <a:cubicBezTo>
                      <a:pt x="484" y="1827"/>
                      <a:pt x="427" y="1583"/>
                      <a:pt x="355" y="1340"/>
                    </a:cubicBezTo>
                    <a:cubicBezTo>
                      <a:pt x="355" y="1315"/>
                      <a:pt x="237" y="796"/>
                      <a:pt x="372" y="796"/>
                    </a:cubicBezTo>
                    <a:cubicBezTo>
                      <a:pt x="393" y="796"/>
                      <a:pt x="420" y="809"/>
                      <a:pt x="455" y="838"/>
                    </a:cubicBezTo>
                    <a:cubicBezTo>
                      <a:pt x="885" y="1182"/>
                      <a:pt x="1129" y="1655"/>
                      <a:pt x="1415" y="2099"/>
                    </a:cubicBezTo>
                    <a:cubicBezTo>
                      <a:pt x="1432" y="2127"/>
                      <a:pt x="1460" y="2140"/>
                      <a:pt x="1487" y="2140"/>
                    </a:cubicBezTo>
                    <a:cubicBezTo>
                      <a:pt x="1528" y="2140"/>
                      <a:pt x="1568" y="2109"/>
                      <a:pt x="1559" y="2056"/>
                    </a:cubicBezTo>
                    <a:cubicBezTo>
                      <a:pt x="1415" y="1526"/>
                      <a:pt x="1172" y="824"/>
                      <a:pt x="1229" y="279"/>
                    </a:cubicBezTo>
                    <a:cubicBezTo>
                      <a:pt x="1235" y="240"/>
                      <a:pt x="1249" y="225"/>
                      <a:pt x="1269" y="225"/>
                    </a:cubicBezTo>
                    <a:close/>
                    <a:moveTo>
                      <a:pt x="3528" y="3040"/>
                    </a:moveTo>
                    <a:cubicBezTo>
                      <a:pt x="3554" y="3040"/>
                      <a:pt x="3580" y="3420"/>
                      <a:pt x="3580" y="3461"/>
                    </a:cubicBezTo>
                    <a:cubicBezTo>
                      <a:pt x="3594" y="3590"/>
                      <a:pt x="3594" y="3719"/>
                      <a:pt x="3580" y="3848"/>
                    </a:cubicBezTo>
                    <a:cubicBezTo>
                      <a:pt x="3508" y="4435"/>
                      <a:pt x="3250" y="4779"/>
                      <a:pt x="2806" y="4980"/>
                    </a:cubicBezTo>
                    <a:cubicBezTo>
                      <a:pt x="2795" y="4959"/>
                      <a:pt x="2777" y="4946"/>
                      <a:pt x="2757" y="4946"/>
                    </a:cubicBezTo>
                    <a:cubicBezTo>
                      <a:pt x="2749" y="4946"/>
                      <a:pt x="2742" y="4947"/>
                      <a:pt x="2734" y="4951"/>
                    </a:cubicBezTo>
                    <a:cubicBezTo>
                      <a:pt x="2576" y="4996"/>
                      <a:pt x="2422" y="5038"/>
                      <a:pt x="2270" y="5038"/>
                    </a:cubicBezTo>
                    <a:cubicBezTo>
                      <a:pt x="2132" y="5038"/>
                      <a:pt x="1996" y="5004"/>
                      <a:pt x="1860" y="4908"/>
                    </a:cubicBezTo>
                    <a:cubicBezTo>
                      <a:pt x="1659" y="4779"/>
                      <a:pt x="1487" y="4622"/>
                      <a:pt x="1344" y="4450"/>
                    </a:cubicBezTo>
                    <a:cubicBezTo>
                      <a:pt x="1114" y="4163"/>
                      <a:pt x="942" y="3833"/>
                      <a:pt x="871" y="3461"/>
                    </a:cubicBezTo>
                    <a:lnTo>
                      <a:pt x="871" y="3461"/>
                    </a:lnTo>
                    <a:cubicBezTo>
                      <a:pt x="957" y="3532"/>
                      <a:pt x="1043" y="3618"/>
                      <a:pt x="1129" y="3690"/>
                    </a:cubicBezTo>
                    <a:cubicBezTo>
                      <a:pt x="1258" y="3805"/>
                      <a:pt x="1387" y="3905"/>
                      <a:pt x="1516" y="4005"/>
                    </a:cubicBezTo>
                    <a:cubicBezTo>
                      <a:pt x="1559" y="4048"/>
                      <a:pt x="1602" y="4077"/>
                      <a:pt x="1659" y="4106"/>
                    </a:cubicBezTo>
                    <a:cubicBezTo>
                      <a:pt x="1671" y="4112"/>
                      <a:pt x="1684" y="4115"/>
                      <a:pt x="1697" y="4115"/>
                    </a:cubicBezTo>
                    <a:cubicBezTo>
                      <a:pt x="1743" y="4115"/>
                      <a:pt x="1785" y="4076"/>
                      <a:pt x="1774" y="4020"/>
                    </a:cubicBezTo>
                    <a:cubicBezTo>
                      <a:pt x="1745" y="3862"/>
                      <a:pt x="1716" y="3690"/>
                      <a:pt x="1673" y="3532"/>
                    </a:cubicBezTo>
                    <a:lnTo>
                      <a:pt x="1673" y="3532"/>
                    </a:lnTo>
                    <a:cubicBezTo>
                      <a:pt x="1802" y="3676"/>
                      <a:pt x="1903" y="3833"/>
                      <a:pt x="2003" y="3991"/>
                    </a:cubicBezTo>
                    <a:cubicBezTo>
                      <a:pt x="2022" y="4022"/>
                      <a:pt x="2056" y="4037"/>
                      <a:pt x="2089" y="4037"/>
                    </a:cubicBezTo>
                    <a:cubicBezTo>
                      <a:pt x="2131" y="4037"/>
                      <a:pt x="2169" y="4011"/>
                      <a:pt x="2161" y="3962"/>
                    </a:cubicBezTo>
                    <a:cubicBezTo>
                      <a:pt x="2146" y="3719"/>
                      <a:pt x="2103" y="3475"/>
                      <a:pt x="2060" y="3246"/>
                    </a:cubicBezTo>
                    <a:lnTo>
                      <a:pt x="2060" y="3246"/>
                    </a:lnTo>
                    <a:cubicBezTo>
                      <a:pt x="2232" y="3446"/>
                      <a:pt x="2361" y="3661"/>
                      <a:pt x="2447" y="3905"/>
                    </a:cubicBezTo>
                    <a:cubicBezTo>
                      <a:pt x="2461" y="3944"/>
                      <a:pt x="2492" y="3963"/>
                      <a:pt x="2522" y="3963"/>
                    </a:cubicBezTo>
                    <a:cubicBezTo>
                      <a:pt x="2557" y="3963"/>
                      <a:pt x="2591" y="3937"/>
                      <a:pt x="2591" y="3891"/>
                    </a:cubicBezTo>
                    <a:cubicBezTo>
                      <a:pt x="2619" y="3661"/>
                      <a:pt x="2648" y="3432"/>
                      <a:pt x="2705" y="3203"/>
                    </a:cubicBezTo>
                    <a:cubicBezTo>
                      <a:pt x="2806" y="3418"/>
                      <a:pt x="2877" y="3647"/>
                      <a:pt x="2978" y="3862"/>
                    </a:cubicBezTo>
                    <a:cubicBezTo>
                      <a:pt x="2992" y="3884"/>
                      <a:pt x="3010" y="3894"/>
                      <a:pt x="3028" y="3894"/>
                    </a:cubicBezTo>
                    <a:cubicBezTo>
                      <a:pt x="3046" y="3894"/>
                      <a:pt x="3064" y="3884"/>
                      <a:pt x="3078" y="3862"/>
                    </a:cubicBezTo>
                    <a:cubicBezTo>
                      <a:pt x="3121" y="3776"/>
                      <a:pt x="3164" y="3690"/>
                      <a:pt x="3207" y="3604"/>
                    </a:cubicBezTo>
                    <a:cubicBezTo>
                      <a:pt x="3250" y="3532"/>
                      <a:pt x="3293" y="3461"/>
                      <a:pt x="3322" y="3389"/>
                    </a:cubicBezTo>
                    <a:cubicBezTo>
                      <a:pt x="3379" y="3274"/>
                      <a:pt x="3451" y="3160"/>
                      <a:pt x="3522" y="3045"/>
                    </a:cubicBezTo>
                    <a:cubicBezTo>
                      <a:pt x="3524" y="3042"/>
                      <a:pt x="3526" y="3040"/>
                      <a:pt x="3528" y="3040"/>
                    </a:cubicBezTo>
                    <a:close/>
                    <a:moveTo>
                      <a:pt x="1262" y="1"/>
                    </a:moveTo>
                    <a:cubicBezTo>
                      <a:pt x="1247" y="1"/>
                      <a:pt x="1231" y="3"/>
                      <a:pt x="1215" y="7"/>
                    </a:cubicBezTo>
                    <a:cubicBezTo>
                      <a:pt x="899" y="78"/>
                      <a:pt x="1086" y="953"/>
                      <a:pt x="1243" y="1555"/>
                    </a:cubicBezTo>
                    <a:cubicBezTo>
                      <a:pt x="1143" y="1397"/>
                      <a:pt x="1043" y="1239"/>
                      <a:pt x="928" y="1096"/>
                    </a:cubicBezTo>
                    <a:cubicBezTo>
                      <a:pt x="799" y="953"/>
                      <a:pt x="570" y="623"/>
                      <a:pt x="341" y="623"/>
                    </a:cubicBezTo>
                    <a:cubicBezTo>
                      <a:pt x="336" y="623"/>
                      <a:pt x="333" y="623"/>
                      <a:pt x="329" y="623"/>
                    </a:cubicBezTo>
                    <a:cubicBezTo>
                      <a:pt x="1" y="623"/>
                      <a:pt x="169" y="1212"/>
                      <a:pt x="212" y="1368"/>
                    </a:cubicBezTo>
                    <a:cubicBezTo>
                      <a:pt x="369" y="2042"/>
                      <a:pt x="599" y="2687"/>
                      <a:pt x="914" y="3289"/>
                    </a:cubicBezTo>
                    <a:cubicBezTo>
                      <a:pt x="871" y="3260"/>
                      <a:pt x="828" y="3217"/>
                      <a:pt x="785" y="3188"/>
                    </a:cubicBezTo>
                    <a:cubicBezTo>
                      <a:pt x="768" y="3178"/>
                      <a:pt x="751" y="3174"/>
                      <a:pt x="735" y="3174"/>
                    </a:cubicBezTo>
                    <a:cubicBezTo>
                      <a:pt x="684" y="3174"/>
                      <a:pt x="645" y="3220"/>
                      <a:pt x="656" y="3274"/>
                    </a:cubicBezTo>
                    <a:cubicBezTo>
                      <a:pt x="742" y="3876"/>
                      <a:pt x="1028" y="4421"/>
                      <a:pt x="1458" y="4822"/>
                    </a:cubicBezTo>
                    <a:cubicBezTo>
                      <a:pt x="1741" y="5064"/>
                      <a:pt x="1981" y="5193"/>
                      <a:pt x="2258" y="5193"/>
                    </a:cubicBezTo>
                    <a:cubicBezTo>
                      <a:pt x="2374" y="5193"/>
                      <a:pt x="2498" y="5170"/>
                      <a:pt x="2634" y="5123"/>
                    </a:cubicBezTo>
                    <a:cubicBezTo>
                      <a:pt x="2619" y="5095"/>
                      <a:pt x="2619" y="5080"/>
                      <a:pt x="2619" y="5052"/>
                    </a:cubicBezTo>
                    <a:lnTo>
                      <a:pt x="2619" y="5052"/>
                    </a:lnTo>
                    <a:cubicBezTo>
                      <a:pt x="2634" y="5066"/>
                      <a:pt x="2634" y="5095"/>
                      <a:pt x="2634" y="5109"/>
                    </a:cubicBezTo>
                    <a:lnTo>
                      <a:pt x="2662" y="5109"/>
                    </a:lnTo>
                    <a:cubicBezTo>
                      <a:pt x="3651" y="4923"/>
                      <a:pt x="3766" y="3805"/>
                      <a:pt x="3608" y="2887"/>
                    </a:cubicBezTo>
                    <a:cubicBezTo>
                      <a:pt x="3600" y="2862"/>
                      <a:pt x="3577" y="2847"/>
                      <a:pt x="3557" y="2847"/>
                    </a:cubicBezTo>
                    <a:cubicBezTo>
                      <a:pt x="3542" y="2847"/>
                      <a:pt x="3528" y="2855"/>
                      <a:pt x="3522" y="2873"/>
                    </a:cubicBezTo>
                    <a:cubicBezTo>
                      <a:pt x="3451" y="2988"/>
                      <a:pt x="3379" y="3088"/>
                      <a:pt x="3322" y="3203"/>
                    </a:cubicBezTo>
                    <a:cubicBezTo>
                      <a:pt x="3250" y="2500"/>
                      <a:pt x="3107" y="1798"/>
                      <a:pt x="2892" y="1125"/>
                    </a:cubicBezTo>
                    <a:cubicBezTo>
                      <a:pt x="2837" y="945"/>
                      <a:pt x="2676" y="290"/>
                      <a:pt x="2396" y="290"/>
                    </a:cubicBezTo>
                    <a:cubicBezTo>
                      <a:pt x="2385" y="290"/>
                      <a:pt x="2373" y="291"/>
                      <a:pt x="2361" y="293"/>
                    </a:cubicBezTo>
                    <a:cubicBezTo>
                      <a:pt x="2089" y="351"/>
                      <a:pt x="1989" y="695"/>
                      <a:pt x="1960" y="1053"/>
                    </a:cubicBezTo>
                    <a:cubicBezTo>
                      <a:pt x="1903" y="852"/>
                      <a:pt x="1817" y="652"/>
                      <a:pt x="1702" y="480"/>
                    </a:cubicBezTo>
                    <a:cubicBezTo>
                      <a:pt x="1622" y="333"/>
                      <a:pt x="1468" y="1"/>
                      <a:pt x="126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22"/>
              <p:cNvSpPr/>
              <p:nvPr/>
            </p:nvSpPr>
            <p:spPr>
              <a:xfrm>
                <a:off x="6408343" y="1155254"/>
                <a:ext cx="484" cy="2356"/>
              </a:xfrm>
              <a:custGeom>
                <a:avLst/>
                <a:gdLst/>
                <a:ahLst/>
                <a:cxnLst/>
                <a:rect l="l" t="t" r="r" b="b"/>
                <a:pathLst>
                  <a:path w="15" h="73" extrusionOk="0">
                    <a:moveTo>
                      <a:pt x="0" y="1"/>
                    </a:moveTo>
                    <a:cubicBezTo>
                      <a:pt x="0" y="29"/>
                      <a:pt x="0" y="44"/>
                      <a:pt x="15" y="72"/>
                    </a:cubicBezTo>
                    <a:lnTo>
                      <a:pt x="15" y="58"/>
                    </a:lnTo>
                    <a:cubicBezTo>
                      <a:pt x="15" y="44"/>
                      <a:pt x="15"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22"/>
              <p:cNvSpPr/>
              <p:nvPr/>
            </p:nvSpPr>
            <p:spPr>
              <a:xfrm>
                <a:off x="6636345" y="820414"/>
                <a:ext cx="484" cy="968"/>
              </a:xfrm>
              <a:custGeom>
                <a:avLst/>
                <a:gdLst/>
                <a:ahLst/>
                <a:cxnLst/>
                <a:rect l="l" t="t" r="r" b="b"/>
                <a:pathLst>
                  <a:path w="15" h="30" extrusionOk="0">
                    <a:moveTo>
                      <a:pt x="15" y="1"/>
                    </a:moveTo>
                    <a:cubicBezTo>
                      <a:pt x="15" y="1"/>
                      <a:pt x="0" y="15"/>
                      <a:pt x="0" y="15"/>
                    </a:cubicBezTo>
                    <a:cubicBezTo>
                      <a:pt x="15" y="15"/>
                      <a:pt x="15" y="15"/>
                      <a:pt x="15" y="30"/>
                    </a:cubicBezTo>
                    <a:cubicBezTo>
                      <a:pt x="15" y="15"/>
                      <a:pt x="15" y="15"/>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22"/>
              <p:cNvSpPr/>
              <p:nvPr/>
            </p:nvSpPr>
            <p:spPr>
              <a:xfrm>
                <a:off x="6632183" y="807023"/>
                <a:ext cx="3743" cy="12972"/>
              </a:xfrm>
              <a:custGeom>
                <a:avLst/>
                <a:gdLst/>
                <a:ahLst/>
                <a:cxnLst/>
                <a:rect l="l" t="t" r="r" b="b"/>
                <a:pathLst>
                  <a:path w="116" h="402" extrusionOk="0">
                    <a:moveTo>
                      <a:pt x="0" y="0"/>
                    </a:moveTo>
                    <a:cubicBezTo>
                      <a:pt x="15" y="101"/>
                      <a:pt x="29" y="201"/>
                      <a:pt x="43" y="301"/>
                    </a:cubicBezTo>
                    <a:cubicBezTo>
                      <a:pt x="58" y="330"/>
                      <a:pt x="86" y="359"/>
                      <a:pt x="115" y="402"/>
                    </a:cubicBezTo>
                    <a:cubicBezTo>
                      <a:pt x="115" y="387"/>
                      <a:pt x="115" y="373"/>
                      <a:pt x="115" y="359"/>
                    </a:cubicBezTo>
                    <a:cubicBezTo>
                      <a:pt x="86" y="244"/>
                      <a:pt x="43"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22"/>
              <p:cNvSpPr/>
              <p:nvPr/>
            </p:nvSpPr>
            <p:spPr>
              <a:xfrm>
                <a:off x="6635894" y="818575"/>
                <a:ext cx="936" cy="2356"/>
              </a:xfrm>
              <a:custGeom>
                <a:avLst/>
                <a:gdLst/>
                <a:ahLst/>
                <a:cxnLst/>
                <a:rect l="l" t="t" r="r" b="b"/>
                <a:pathLst>
                  <a:path w="29" h="73" extrusionOk="0">
                    <a:moveTo>
                      <a:pt x="0" y="1"/>
                    </a:moveTo>
                    <a:cubicBezTo>
                      <a:pt x="0" y="15"/>
                      <a:pt x="0" y="29"/>
                      <a:pt x="0" y="44"/>
                    </a:cubicBezTo>
                    <a:cubicBezTo>
                      <a:pt x="0" y="44"/>
                      <a:pt x="14" y="58"/>
                      <a:pt x="14" y="72"/>
                    </a:cubicBezTo>
                    <a:cubicBezTo>
                      <a:pt x="14" y="72"/>
                      <a:pt x="29" y="58"/>
                      <a:pt x="29" y="58"/>
                    </a:cubicBezTo>
                    <a:cubicBezTo>
                      <a:pt x="14" y="44"/>
                      <a:pt x="14" y="29"/>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22"/>
              <p:cNvSpPr/>
              <p:nvPr/>
            </p:nvSpPr>
            <p:spPr>
              <a:xfrm>
                <a:off x="6635894" y="821350"/>
                <a:ext cx="2323" cy="3743"/>
              </a:xfrm>
              <a:custGeom>
                <a:avLst/>
                <a:gdLst/>
                <a:ahLst/>
                <a:cxnLst/>
                <a:rect l="l" t="t" r="r" b="b"/>
                <a:pathLst>
                  <a:path w="72" h="116" extrusionOk="0">
                    <a:moveTo>
                      <a:pt x="29" y="1"/>
                    </a:moveTo>
                    <a:cubicBezTo>
                      <a:pt x="29" y="15"/>
                      <a:pt x="43" y="29"/>
                      <a:pt x="43" y="44"/>
                    </a:cubicBezTo>
                    <a:cubicBezTo>
                      <a:pt x="57" y="72"/>
                      <a:pt x="29" y="87"/>
                      <a:pt x="0" y="101"/>
                    </a:cubicBezTo>
                    <a:cubicBezTo>
                      <a:pt x="0" y="101"/>
                      <a:pt x="14" y="115"/>
                      <a:pt x="14" y="115"/>
                    </a:cubicBezTo>
                    <a:cubicBezTo>
                      <a:pt x="57" y="101"/>
                      <a:pt x="72" y="58"/>
                      <a:pt x="43" y="15"/>
                    </a:cubicBezTo>
                    <a:cubicBezTo>
                      <a:pt x="43" y="1"/>
                      <a:pt x="29" y="1"/>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4" name="Google Shape;1464;p22"/>
              <p:cNvSpPr/>
              <p:nvPr/>
            </p:nvSpPr>
            <p:spPr>
              <a:xfrm>
                <a:off x="6622470" y="804700"/>
                <a:ext cx="8809" cy="11584"/>
              </a:xfrm>
              <a:custGeom>
                <a:avLst/>
                <a:gdLst/>
                <a:ahLst/>
                <a:cxnLst/>
                <a:rect l="l" t="t" r="r" b="b"/>
                <a:pathLst>
                  <a:path w="273" h="359" extrusionOk="0">
                    <a:moveTo>
                      <a:pt x="0" y="1"/>
                    </a:moveTo>
                    <a:lnTo>
                      <a:pt x="0" y="1"/>
                    </a:lnTo>
                    <a:cubicBezTo>
                      <a:pt x="43" y="58"/>
                      <a:pt x="86" y="115"/>
                      <a:pt x="115" y="173"/>
                    </a:cubicBezTo>
                    <a:cubicBezTo>
                      <a:pt x="122" y="165"/>
                      <a:pt x="129" y="162"/>
                      <a:pt x="137" y="162"/>
                    </a:cubicBezTo>
                    <a:cubicBezTo>
                      <a:pt x="144" y="162"/>
                      <a:pt x="151" y="165"/>
                      <a:pt x="158" y="173"/>
                    </a:cubicBezTo>
                    <a:cubicBezTo>
                      <a:pt x="201" y="230"/>
                      <a:pt x="230" y="302"/>
                      <a:pt x="273" y="359"/>
                    </a:cubicBezTo>
                    <a:cubicBezTo>
                      <a:pt x="258" y="316"/>
                      <a:pt x="230" y="259"/>
                      <a:pt x="215" y="201"/>
                    </a:cubicBezTo>
                    <a:cubicBezTo>
                      <a:pt x="144" y="130"/>
                      <a:pt x="72" y="58"/>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22"/>
              <p:cNvSpPr/>
              <p:nvPr/>
            </p:nvSpPr>
            <p:spPr>
              <a:xfrm>
                <a:off x="6634958" y="819963"/>
                <a:ext cx="1420" cy="3259"/>
              </a:xfrm>
              <a:custGeom>
                <a:avLst/>
                <a:gdLst/>
                <a:ahLst/>
                <a:cxnLst/>
                <a:rect l="l" t="t" r="r" b="b"/>
                <a:pathLst>
                  <a:path w="44" h="101" extrusionOk="0">
                    <a:moveTo>
                      <a:pt x="29" y="1"/>
                    </a:moveTo>
                    <a:cubicBezTo>
                      <a:pt x="15" y="29"/>
                      <a:pt x="15" y="58"/>
                      <a:pt x="0" y="87"/>
                    </a:cubicBezTo>
                    <a:lnTo>
                      <a:pt x="15" y="101"/>
                    </a:lnTo>
                    <a:lnTo>
                      <a:pt x="29" y="101"/>
                    </a:lnTo>
                    <a:cubicBezTo>
                      <a:pt x="29" y="72"/>
                      <a:pt x="43" y="44"/>
                      <a:pt x="43" y="29"/>
                    </a:cubicBezTo>
                    <a:cubicBezTo>
                      <a:pt x="43" y="15"/>
                      <a:pt x="29" y="1"/>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22"/>
              <p:cNvSpPr/>
              <p:nvPr/>
            </p:nvSpPr>
            <p:spPr>
              <a:xfrm>
                <a:off x="6627569" y="795923"/>
                <a:ext cx="6034" cy="20845"/>
              </a:xfrm>
              <a:custGeom>
                <a:avLst/>
                <a:gdLst/>
                <a:ahLst/>
                <a:cxnLst/>
                <a:rect l="l" t="t" r="r" b="b"/>
                <a:pathLst>
                  <a:path w="187" h="646" extrusionOk="0">
                    <a:moveTo>
                      <a:pt x="0" y="0"/>
                    </a:moveTo>
                    <a:lnTo>
                      <a:pt x="0" y="0"/>
                    </a:lnTo>
                    <a:cubicBezTo>
                      <a:pt x="57" y="201"/>
                      <a:pt x="115" y="416"/>
                      <a:pt x="158" y="617"/>
                    </a:cubicBezTo>
                    <a:cubicBezTo>
                      <a:pt x="172" y="617"/>
                      <a:pt x="172" y="631"/>
                      <a:pt x="186" y="645"/>
                    </a:cubicBezTo>
                    <a:cubicBezTo>
                      <a:pt x="172" y="545"/>
                      <a:pt x="158" y="445"/>
                      <a:pt x="143" y="344"/>
                    </a:cubicBezTo>
                    <a:cubicBezTo>
                      <a:pt x="100" y="230"/>
                      <a:pt x="57"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22"/>
              <p:cNvSpPr/>
              <p:nvPr/>
            </p:nvSpPr>
            <p:spPr>
              <a:xfrm>
                <a:off x="6632635" y="815800"/>
                <a:ext cx="968" cy="1775"/>
              </a:xfrm>
              <a:custGeom>
                <a:avLst/>
                <a:gdLst/>
                <a:ahLst/>
                <a:cxnLst/>
                <a:rect l="l" t="t" r="r" b="b"/>
                <a:pathLst>
                  <a:path w="30" h="55" extrusionOk="0">
                    <a:moveTo>
                      <a:pt x="1" y="1"/>
                    </a:moveTo>
                    <a:cubicBezTo>
                      <a:pt x="15" y="15"/>
                      <a:pt x="15" y="29"/>
                      <a:pt x="15" y="44"/>
                    </a:cubicBezTo>
                    <a:cubicBezTo>
                      <a:pt x="15" y="51"/>
                      <a:pt x="19" y="54"/>
                      <a:pt x="22" y="54"/>
                    </a:cubicBezTo>
                    <a:cubicBezTo>
                      <a:pt x="26" y="54"/>
                      <a:pt x="29" y="51"/>
                      <a:pt x="29" y="44"/>
                    </a:cubicBezTo>
                    <a:cubicBezTo>
                      <a:pt x="29" y="44"/>
                      <a:pt x="29" y="29"/>
                      <a:pt x="15" y="29"/>
                    </a:cubicBezTo>
                    <a:cubicBezTo>
                      <a:pt x="15" y="15"/>
                      <a:pt x="15"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22"/>
              <p:cNvSpPr/>
              <p:nvPr/>
            </p:nvSpPr>
            <p:spPr>
              <a:xfrm>
                <a:off x="6635410" y="820898"/>
                <a:ext cx="2356" cy="3711"/>
              </a:xfrm>
              <a:custGeom>
                <a:avLst/>
                <a:gdLst/>
                <a:ahLst/>
                <a:cxnLst/>
                <a:rect l="l" t="t" r="r" b="b"/>
                <a:pathLst>
                  <a:path w="73" h="115" extrusionOk="0">
                    <a:moveTo>
                      <a:pt x="29" y="0"/>
                    </a:moveTo>
                    <a:cubicBezTo>
                      <a:pt x="29" y="15"/>
                      <a:pt x="15" y="43"/>
                      <a:pt x="15" y="72"/>
                    </a:cubicBezTo>
                    <a:lnTo>
                      <a:pt x="1" y="72"/>
                    </a:lnTo>
                    <a:cubicBezTo>
                      <a:pt x="1" y="86"/>
                      <a:pt x="15" y="101"/>
                      <a:pt x="15" y="115"/>
                    </a:cubicBezTo>
                    <a:cubicBezTo>
                      <a:pt x="44" y="101"/>
                      <a:pt x="72" y="86"/>
                      <a:pt x="58" y="58"/>
                    </a:cubicBezTo>
                    <a:cubicBezTo>
                      <a:pt x="58" y="43"/>
                      <a:pt x="44" y="29"/>
                      <a:pt x="44" y="15"/>
                    </a:cubicBezTo>
                    <a:cubicBezTo>
                      <a:pt x="44" y="0"/>
                      <a:pt x="44" y="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9" name="Google Shape;1469;p22"/>
              <p:cNvSpPr/>
              <p:nvPr/>
            </p:nvSpPr>
            <p:spPr>
              <a:xfrm>
                <a:off x="6629408" y="811186"/>
                <a:ext cx="6518" cy="11584"/>
              </a:xfrm>
              <a:custGeom>
                <a:avLst/>
                <a:gdLst/>
                <a:ahLst/>
                <a:cxnLst/>
                <a:rect l="l" t="t" r="r" b="b"/>
                <a:pathLst>
                  <a:path w="202" h="359" extrusionOk="0">
                    <a:moveTo>
                      <a:pt x="116" y="173"/>
                    </a:moveTo>
                    <a:cubicBezTo>
                      <a:pt x="121" y="178"/>
                      <a:pt x="125" y="182"/>
                      <a:pt x="129" y="187"/>
                    </a:cubicBezTo>
                    <a:lnTo>
                      <a:pt x="129" y="187"/>
                    </a:lnTo>
                    <a:cubicBezTo>
                      <a:pt x="129" y="187"/>
                      <a:pt x="129" y="187"/>
                      <a:pt x="129" y="187"/>
                    </a:cubicBezTo>
                    <a:cubicBezTo>
                      <a:pt x="129" y="187"/>
                      <a:pt x="119" y="176"/>
                      <a:pt x="116" y="173"/>
                    </a:cubicBezTo>
                    <a:close/>
                    <a:moveTo>
                      <a:pt x="0" y="0"/>
                    </a:moveTo>
                    <a:lnTo>
                      <a:pt x="0" y="0"/>
                    </a:lnTo>
                    <a:cubicBezTo>
                      <a:pt x="15" y="58"/>
                      <a:pt x="43" y="115"/>
                      <a:pt x="58" y="158"/>
                    </a:cubicBezTo>
                    <a:cubicBezTo>
                      <a:pt x="72" y="172"/>
                      <a:pt x="72" y="187"/>
                      <a:pt x="86" y="201"/>
                    </a:cubicBezTo>
                    <a:cubicBezTo>
                      <a:pt x="101" y="215"/>
                      <a:pt x="115" y="215"/>
                      <a:pt x="129" y="230"/>
                    </a:cubicBezTo>
                    <a:cubicBezTo>
                      <a:pt x="158" y="244"/>
                      <a:pt x="172" y="287"/>
                      <a:pt x="158" y="316"/>
                    </a:cubicBezTo>
                    <a:cubicBezTo>
                      <a:pt x="158" y="330"/>
                      <a:pt x="172" y="344"/>
                      <a:pt x="172" y="359"/>
                    </a:cubicBezTo>
                    <a:cubicBezTo>
                      <a:pt x="187" y="330"/>
                      <a:pt x="187" y="301"/>
                      <a:pt x="201" y="273"/>
                    </a:cubicBezTo>
                    <a:cubicBezTo>
                      <a:pt x="177" y="237"/>
                      <a:pt x="153" y="211"/>
                      <a:pt x="129" y="187"/>
                    </a:cubicBezTo>
                    <a:lnTo>
                      <a:pt x="129" y="187"/>
                    </a:lnTo>
                    <a:cubicBezTo>
                      <a:pt x="129" y="194"/>
                      <a:pt x="126" y="197"/>
                      <a:pt x="122" y="197"/>
                    </a:cubicBezTo>
                    <a:cubicBezTo>
                      <a:pt x="119" y="197"/>
                      <a:pt x="115" y="194"/>
                      <a:pt x="115" y="187"/>
                    </a:cubicBezTo>
                    <a:cubicBezTo>
                      <a:pt x="115" y="172"/>
                      <a:pt x="115" y="158"/>
                      <a:pt x="101" y="144"/>
                    </a:cubicBezTo>
                    <a:cubicBezTo>
                      <a:pt x="72" y="101"/>
                      <a:pt x="43" y="43"/>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22"/>
              <p:cNvSpPr/>
              <p:nvPr/>
            </p:nvSpPr>
            <p:spPr>
              <a:xfrm>
                <a:off x="6379658" y="594058"/>
                <a:ext cx="280760" cy="227776"/>
              </a:xfrm>
              <a:custGeom>
                <a:avLst/>
                <a:gdLst/>
                <a:ahLst/>
                <a:cxnLst/>
                <a:rect l="l" t="t" r="r" b="b"/>
                <a:pathLst>
                  <a:path w="8701" h="7059" extrusionOk="0">
                    <a:moveTo>
                      <a:pt x="5950" y="0"/>
                    </a:moveTo>
                    <a:cubicBezTo>
                      <a:pt x="5875" y="0"/>
                      <a:pt x="5798" y="7"/>
                      <a:pt x="5720" y="22"/>
                    </a:cubicBezTo>
                    <a:cubicBezTo>
                      <a:pt x="5161" y="136"/>
                      <a:pt x="5017" y="595"/>
                      <a:pt x="5032" y="1097"/>
                    </a:cubicBezTo>
                    <a:cubicBezTo>
                      <a:pt x="4517" y="701"/>
                      <a:pt x="3867" y="336"/>
                      <a:pt x="3304" y="336"/>
                    </a:cubicBezTo>
                    <a:cubicBezTo>
                      <a:pt x="2989" y="336"/>
                      <a:pt x="2701" y="450"/>
                      <a:pt x="2480" y="738"/>
                    </a:cubicBezTo>
                    <a:cubicBezTo>
                      <a:pt x="1678" y="1785"/>
                      <a:pt x="2681" y="3203"/>
                      <a:pt x="3412" y="3977"/>
                    </a:cubicBezTo>
                    <a:cubicBezTo>
                      <a:pt x="2753" y="3992"/>
                      <a:pt x="2122" y="4207"/>
                      <a:pt x="1592" y="4594"/>
                    </a:cubicBezTo>
                    <a:cubicBezTo>
                      <a:pt x="488" y="5454"/>
                      <a:pt x="1563" y="6314"/>
                      <a:pt x="2480" y="6600"/>
                    </a:cubicBezTo>
                    <a:cubicBezTo>
                      <a:pt x="3297" y="6844"/>
                      <a:pt x="4157" y="6873"/>
                      <a:pt x="5003" y="6887"/>
                    </a:cubicBezTo>
                    <a:cubicBezTo>
                      <a:pt x="5436" y="6887"/>
                      <a:pt x="5986" y="6816"/>
                      <a:pt x="6513" y="6816"/>
                    </a:cubicBezTo>
                    <a:cubicBezTo>
                      <a:pt x="6963" y="6816"/>
                      <a:pt x="7396" y="6868"/>
                      <a:pt x="7726" y="7059"/>
                    </a:cubicBezTo>
                    <a:cubicBezTo>
                      <a:pt x="7726" y="7030"/>
                      <a:pt x="7712" y="7002"/>
                      <a:pt x="7712" y="6973"/>
                    </a:cubicBezTo>
                    <a:cubicBezTo>
                      <a:pt x="7654" y="6916"/>
                      <a:pt x="7611" y="6858"/>
                      <a:pt x="7568" y="6801"/>
                    </a:cubicBezTo>
                    <a:cubicBezTo>
                      <a:pt x="7247" y="6680"/>
                      <a:pt x="6877" y="6646"/>
                      <a:pt x="6499" y="6646"/>
                    </a:cubicBezTo>
                    <a:cubicBezTo>
                      <a:pt x="6016" y="6646"/>
                      <a:pt x="5520" y="6701"/>
                      <a:pt x="5099" y="6701"/>
                    </a:cubicBezTo>
                    <a:cubicBezTo>
                      <a:pt x="5071" y="6701"/>
                      <a:pt x="5044" y="6701"/>
                      <a:pt x="5017" y="6701"/>
                    </a:cubicBezTo>
                    <a:cubicBezTo>
                      <a:pt x="4229" y="6686"/>
                      <a:pt x="1" y="6328"/>
                      <a:pt x="1721" y="4751"/>
                    </a:cubicBezTo>
                    <a:cubicBezTo>
                      <a:pt x="2182" y="4316"/>
                      <a:pt x="2813" y="4160"/>
                      <a:pt x="3447" y="4160"/>
                    </a:cubicBezTo>
                    <a:cubicBezTo>
                      <a:pt x="3502" y="4160"/>
                      <a:pt x="3557" y="4161"/>
                      <a:pt x="3613" y="4164"/>
                    </a:cubicBezTo>
                    <a:cubicBezTo>
                      <a:pt x="3727" y="4178"/>
                      <a:pt x="3828" y="4178"/>
                      <a:pt x="3942" y="4192"/>
                    </a:cubicBezTo>
                    <a:cubicBezTo>
                      <a:pt x="4344" y="4250"/>
                      <a:pt x="4731" y="4350"/>
                      <a:pt x="5118" y="4508"/>
                    </a:cubicBezTo>
                    <a:cubicBezTo>
                      <a:pt x="5920" y="4852"/>
                      <a:pt x="6536" y="5497"/>
                      <a:pt x="7095" y="6185"/>
                    </a:cubicBezTo>
                    <a:cubicBezTo>
                      <a:pt x="7253" y="6285"/>
                      <a:pt x="7396" y="6400"/>
                      <a:pt x="7525" y="6529"/>
                    </a:cubicBezTo>
                    <a:cubicBezTo>
                      <a:pt x="6866" y="5568"/>
                      <a:pt x="6063" y="4723"/>
                      <a:pt x="4989" y="4264"/>
                    </a:cubicBezTo>
                    <a:cubicBezTo>
                      <a:pt x="4573" y="4078"/>
                      <a:pt x="4129" y="3992"/>
                      <a:pt x="3684" y="3963"/>
                    </a:cubicBezTo>
                    <a:cubicBezTo>
                      <a:pt x="3025" y="3347"/>
                      <a:pt x="2509" y="2616"/>
                      <a:pt x="2423" y="1727"/>
                    </a:cubicBezTo>
                    <a:cubicBezTo>
                      <a:pt x="2345" y="959"/>
                      <a:pt x="2830" y="632"/>
                      <a:pt x="3433" y="632"/>
                    </a:cubicBezTo>
                    <a:cubicBezTo>
                      <a:pt x="3606" y="632"/>
                      <a:pt x="3789" y="658"/>
                      <a:pt x="3971" y="710"/>
                    </a:cubicBezTo>
                    <a:cubicBezTo>
                      <a:pt x="4372" y="839"/>
                      <a:pt x="4745" y="1068"/>
                      <a:pt x="5060" y="1355"/>
                    </a:cubicBezTo>
                    <a:cubicBezTo>
                      <a:pt x="5103" y="1641"/>
                      <a:pt x="5175" y="1928"/>
                      <a:pt x="5275" y="2200"/>
                    </a:cubicBezTo>
                    <a:cubicBezTo>
                      <a:pt x="5562" y="3060"/>
                      <a:pt x="6049" y="3863"/>
                      <a:pt x="6522" y="4637"/>
                    </a:cubicBezTo>
                    <a:cubicBezTo>
                      <a:pt x="6938" y="5325"/>
                      <a:pt x="7439" y="5984"/>
                      <a:pt x="7740" y="6729"/>
                    </a:cubicBezTo>
                    <a:cubicBezTo>
                      <a:pt x="7783" y="6772"/>
                      <a:pt x="7812" y="6830"/>
                      <a:pt x="7841" y="6873"/>
                    </a:cubicBezTo>
                    <a:cubicBezTo>
                      <a:pt x="7798" y="6672"/>
                      <a:pt x="7740" y="6457"/>
                      <a:pt x="7683" y="6256"/>
                    </a:cubicBezTo>
                    <a:cubicBezTo>
                      <a:pt x="7310" y="5454"/>
                      <a:pt x="6766" y="4723"/>
                      <a:pt x="6321" y="3977"/>
                    </a:cubicBezTo>
                    <a:cubicBezTo>
                      <a:pt x="5920" y="3289"/>
                      <a:pt x="5361" y="2386"/>
                      <a:pt x="5218" y="1498"/>
                    </a:cubicBezTo>
                    <a:cubicBezTo>
                      <a:pt x="5204" y="1412"/>
                      <a:pt x="5204" y="1312"/>
                      <a:pt x="5189" y="1226"/>
                    </a:cubicBezTo>
                    <a:cubicBezTo>
                      <a:pt x="5189" y="996"/>
                      <a:pt x="5218" y="781"/>
                      <a:pt x="5275" y="566"/>
                    </a:cubicBezTo>
                    <a:cubicBezTo>
                      <a:pt x="5368" y="273"/>
                      <a:pt x="5559" y="165"/>
                      <a:pt x="5789" y="165"/>
                    </a:cubicBezTo>
                    <a:cubicBezTo>
                      <a:pt x="6301" y="165"/>
                      <a:pt x="7006" y="706"/>
                      <a:pt x="7253" y="953"/>
                    </a:cubicBezTo>
                    <a:cubicBezTo>
                      <a:pt x="7726" y="1498"/>
                      <a:pt x="8041" y="2128"/>
                      <a:pt x="8185" y="2831"/>
                    </a:cubicBezTo>
                    <a:cubicBezTo>
                      <a:pt x="8529" y="4221"/>
                      <a:pt x="8228" y="5597"/>
                      <a:pt x="7941" y="6959"/>
                    </a:cubicBezTo>
                    <a:cubicBezTo>
                      <a:pt x="7955" y="6987"/>
                      <a:pt x="7955" y="7002"/>
                      <a:pt x="7970" y="7016"/>
                    </a:cubicBezTo>
                    <a:cubicBezTo>
                      <a:pt x="8471" y="5597"/>
                      <a:pt x="8701" y="3834"/>
                      <a:pt x="8213" y="2372"/>
                    </a:cubicBezTo>
                    <a:cubicBezTo>
                      <a:pt x="7918" y="1513"/>
                      <a:pt x="7070" y="0"/>
                      <a:pt x="5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22"/>
              <p:cNvSpPr/>
              <p:nvPr/>
            </p:nvSpPr>
            <p:spPr>
              <a:xfrm>
                <a:off x="6623858" y="813477"/>
                <a:ext cx="4647" cy="5582"/>
              </a:xfrm>
              <a:custGeom>
                <a:avLst/>
                <a:gdLst/>
                <a:ahLst/>
                <a:cxnLst/>
                <a:rect l="l" t="t" r="r" b="b"/>
                <a:pathLst>
                  <a:path w="144" h="173" extrusionOk="0">
                    <a:moveTo>
                      <a:pt x="0" y="1"/>
                    </a:moveTo>
                    <a:lnTo>
                      <a:pt x="0" y="1"/>
                    </a:lnTo>
                    <a:cubicBezTo>
                      <a:pt x="43" y="58"/>
                      <a:pt x="86" y="116"/>
                      <a:pt x="144" y="173"/>
                    </a:cubicBezTo>
                    <a:lnTo>
                      <a:pt x="115" y="101"/>
                    </a:lnTo>
                    <a:lnTo>
                      <a:pt x="58" y="30"/>
                    </a:lnTo>
                    <a:cubicBezTo>
                      <a:pt x="43" y="30"/>
                      <a:pt x="15"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22"/>
              <p:cNvSpPr/>
              <p:nvPr/>
            </p:nvSpPr>
            <p:spPr>
              <a:xfrm>
                <a:off x="6625697" y="814413"/>
                <a:ext cx="1904" cy="2356"/>
              </a:xfrm>
              <a:custGeom>
                <a:avLst/>
                <a:gdLst/>
                <a:ahLst/>
                <a:cxnLst/>
                <a:rect l="l" t="t" r="r" b="b"/>
                <a:pathLst>
                  <a:path w="59" h="73" extrusionOk="0">
                    <a:moveTo>
                      <a:pt x="1" y="1"/>
                    </a:moveTo>
                    <a:lnTo>
                      <a:pt x="58" y="72"/>
                    </a:lnTo>
                    <a:cubicBezTo>
                      <a:pt x="58" y="58"/>
                      <a:pt x="58" y="44"/>
                      <a:pt x="44" y="29"/>
                    </a:cubicBezTo>
                    <a:cubicBezTo>
                      <a:pt x="29" y="15"/>
                      <a:pt x="15" y="1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3" name="Google Shape;1473;p22"/>
              <p:cNvSpPr/>
              <p:nvPr/>
            </p:nvSpPr>
            <p:spPr>
              <a:xfrm>
                <a:off x="6608595" y="793148"/>
                <a:ext cx="18522" cy="22232"/>
              </a:xfrm>
              <a:custGeom>
                <a:avLst/>
                <a:gdLst/>
                <a:ahLst/>
                <a:cxnLst/>
                <a:rect l="l" t="t" r="r" b="b"/>
                <a:pathLst>
                  <a:path w="574" h="689" extrusionOk="0">
                    <a:moveTo>
                      <a:pt x="0" y="0"/>
                    </a:moveTo>
                    <a:lnTo>
                      <a:pt x="0" y="0"/>
                    </a:lnTo>
                    <a:cubicBezTo>
                      <a:pt x="187" y="230"/>
                      <a:pt x="359" y="445"/>
                      <a:pt x="531" y="660"/>
                    </a:cubicBezTo>
                    <a:cubicBezTo>
                      <a:pt x="545" y="674"/>
                      <a:pt x="559" y="674"/>
                      <a:pt x="574" y="688"/>
                    </a:cubicBezTo>
                    <a:cubicBezTo>
                      <a:pt x="559" y="645"/>
                      <a:pt x="545" y="602"/>
                      <a:pt x="531" y="545"/>
                    </a:cubicBezTo>
                    <a:cubicBezTo>
                      <a:pt x="531" y="545"/>
                      <a:pt x="545" y="531"/>
                      <a:pt x="545" y="531"/>
                    </a:cubicBezTo>
                    <a:cubicBezTo>
                      <a:pt x="516" y="473"/>
                      <a:pt x="473" y="416"/>
                      <a:pt x="430" y="359"/>
                    </a:cubicBezTo>
                    <a:cubicBezTo>
                      <a:pt x="301" y="230"/>
                      <a:pt x="158"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4" name="Google Shape;1474;p22"/>
              <p:cNvSpPr/>
              <p:nvPr/>
            </p:nvSpPr>
            <p:spPr>
              <a:xfrm>
                <a:off x="6632183" y="817639"/>
                <a:ext cx="2807" cy="3743"/>
              </a:xfrm>
              <a:custGeom>
                <a:avLst/>
                <a:gdLst/>
                <a:ahLst/>
                <a:cxnLst/>
                <a:rect l="l" t="t" r="r" b="b"/>
                <a:pathLst>
                  <a:path w="87" h="116" extrusionOk="0">
                    <a:moveTo>
                      <a:pt x="0" y="1"/>
                    </a:moveTo>
                    <a:cubicBezTo>
                      <a:pt x="15" y="44"/>
                      <a:pt x="43" y="87"/>
                      <a:pt x="72" y="116"/>
                    </a:cubicBezTo>
                    <a:cubicBezTo>
                      <a:pt x="86" y="87"/>
                      <a:pt x="72" y="44"/>
                      <a:pt x="43" y="30"/>
                    </a:cubicBezTo>
                    <a:cubicBezTo>
                      <a:pt x="29" y="15"/>
                      <a:pt x="15"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22"/>
              <p:cNvSpPr/>
              <p:nvPr/>
            </p:nvSpPr>
            <p:spPr>
              <a:xfrm>
                <a:off x="6434125" y="1242667"/>
                <a:ext cx="126392" cy="149302"/>
              </a:xfrm>
              <a:custGeom>
                <a:avLst/>
                <a:gdLst/>
                <a:ahLst/>
                <a:cxnLst/>
                <a:rect l="l" t="t" r="r" b="b"/>
                <a:pathLst>
                  <a:path w="3917" h="4627" extrusionOk="0">
                    <a:moveTo>
                      <a:pt x="3917" y="1"/>
                    </a:moveTo>
                    <a:cubicBezTo>
                      <a:pt x="3888" y="15"/>
                      <a:pt x="3845" y="44"/>
                      <a:pt x="3817" y="72"/>
                    </a:cubicBezTo>
                    <a:cubicBezTo>
                      <a:pt x="3847" y="144"/>
                      <a:pt x="3790" y="202"/>
                      <a:pt x="3728" y="202"/>
                    </a:cubicBezTo>
                    <a:cubicBezTo>
                      <a:pt x="3704" y="202"/>
                      <a:pt x="3679" y="193"/>
                      <a:pt x="3659" y="173"/>
                    </a:cubicBezTo>
                    <a:cubicBezTo>
                      <a:pt x="3616" y="130"/>
                      <a:pt x="3573" y="87"/>
                      <a:pt x="3544" y="44"/>
                    </a:cubicBezTo>
                    <a:cubicBezTo>
                      <a:pt x="2555" y="1620"/>
                      <a:pt x="1394" y="3068"/>
                      <a:pt x="90" y="4386"/>
                    </a:cubicBezTo>
                    <a:cubicBezTo>
                      <a:pt x="0" y="4476"/>
                      <a:pt x="77" y="4627"/>
                      <a:pt x="177" y="4627"/>
                    </a:cubicBezTo>
                    <a:cubicBezTo>
                      <a:pt x="204" y="4627"/>
                      <a:pt x="234" y="4615"/>
                      <a:pt x="262" y="4587"/>
                    </a:cubicBezTo>
                    <a:cubicBezTo>
                      <a:pt x="1466" y="3311"/>
                      <a:pt x="2656" y="1993"/>
                      <a:pt x="3602" y="502"/>
                    </a:cubicBezTo>
                    <a:cubicBezTo>
                      <a:pt x="3716" y="330"/>
                      <a:pt x="3817" y="173"/>
                      <a:pt x="39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22"/>
              <p:cNvSpPr/>
              <p:nvPr/>
            </p:nvSpPr>
            <p:spPr>
              <a:xfrm>
                <a:off x="6416572" y="722031"/>
                <a:ext cx="360234" cy="527154"/>
              </a:xfrm>
              <a:custGeom>
                <a:avLst/>
                <a:gdLst/>
                <a:ahLst/>
                <a:cxnLst/>
                <a:rect l="l" t="t" r="r" b="b"/>
                <a:pathLst>
                  <a:path w="11164" h="16337" extrusionOk="0">
                    <a:moveTo>
                      <a:pt x="491" y="3179"/>
                    </a:moveTo>
                    <a:cubicBezTo>
                      <a:pt x="1752" y="3924"/>
                      <a:pt x="3286" y="3681"/>
                      <a:pt x="4719" y="3838"/>
                    </a:cubicBezTo>
                    <a:cubicBezTo>
                      <a:pt x="5607" y="3924"/>
                      <a:pt x="6424" y="4340"/>
                      <a:pt x="6897" y="5099"/>
                    </a:cubicBezTo>
                    <a:cubicBezTo>
                      <a:pt x="6740" y="5314"/>
                      <a:pt x="6596" y="5529"/>
                      <a:pt x="6467" y="5744"/>
                    </a:cubicBezTo>
                    <a:cubicBezTo>
                      <a:pt x="6109" y="6318"/>
                      <a:pt x="5908" y="6977"/>
                      <a:pt x="5851" y="7651"/>
                    </a:cubicBezTo>
                    <a:cubicBezTo>
                      <a:pt x="3443" y="7565"/>
                      <a:pt x="1752" y="5214"/>
                      <a:pt x="491" y="3179"/>
                    </a:cubicBezTo>
                    <a:close/>
                    <a:moveTo>
                      <a:pt x="10739" y="8195"/>
                    </a:moveTo>
                    <a:cubicBezTo>
                      <a:pt x="10251" y="9643"/>
                      <a:pt x="9606" y="11033"/>
                      <a:pt x="8789" y="12323"/>
                    </a:cubicBezTo>
                    <a:cubicBezTo>
                      <a:pt x="7944" y="13670"/>
                      <a:pt x="6883" y="14545"/>
                      <a:pt x="5421" y="14788"/>
                    </a:cubicBezTo>
                    <a:cubicBezTo>
                      <a:pt x="5421" y="14760"/>
                      <a:pt x="5435" y="14745"/>
                      <a:pt x="5435" y="14717"/>
                    </a:cubicBezTo>
                    <a:cubicBezTo>
                      <a:pt x="5464" y="14559"/>
                      <a:pt x="5464" y="14401"/>
                      <a:pt x="5421" y="14244"/>
                    </a:cubicBezTo>
                    <a:cubicBezTo>
                      <a:pt x="5392" y="14129"/>
                      <a:pt x="5349" y="14000"/>
                      <a:pt x="5292" y="13900"/>
                    </a:cubicBezTo>
                    <a:cubicBezTo>
                      <a:pt x="5120" y="13584"/>
                      <a:pt x="4919" y="13283"/>
                      <a:pt x="4676" y="13025"/>
                    </a:cubicBezTo>
                    <a:cubicBezTo>
                      <a:pt x="4748" y="12825"/>
                      <a:pt x="4834" y="12638"/>
                      <a:pt x="4948" y="12466"/>
                    </a:cubicBezTo>
                    <a:cubicBezTo>
                      <a:pt x="5235" y="12022"/>
                      <a:pt x="5679" y="11735"/>
                      <a:pt x="6181" y="11535"/>
                    </a:cubicBezTo>
                    <a:cubicBezTo>
                      <a:pt x="6267" y="11492"/>
                      <a:pt x="6353" y="11463"/>
                      <a:pt x="6439" y="11420"/>
                    </a:cubicBezTo>
                    <a:cubicBezTo>
                      <a:pt x="6854" y="11262"/>
                      <a:pt x="7284" y="11133"/>
                      <a:pt x="7657" y="10990"/>
                    </a:cubicBezTo>
                    <a:cubicBezTo>
                      <a:pt x="8990" y="10474"/>
                      <a:pt x="10036" y="9414"/>
                      <a:pt x="10739" y="8195"/>
                    </a:cubicBezTo>
                    <a:close/>
                    <a:moveTo>
                      <a:pt x="1795" y="8296"/>
                    </a:moveTo>
                    <a:lnTo>
                      <a:pt x="1795" y="8296"/>
                    </a:lnTo>
                    <a:cubicBezTo>
                      <a:pt x="1709" y="9686"/>
                      <a:pt x="2168" y="10789"/>
                      <a:pt x="3214" y="11836"/>
                    </a:cubicBezTo>
                    <a:cubicBezTo>
                      <a:pt x="3658" y="12266"/>
                      <a:pt x="4117" y="12681"/>
                      <a:pt x="4533" y="13126"/>
                    </a:cubicBezTo>
                    <a:cubicBezTo>
                      <a:pt x="4561" y="13154"/>
                      <a:pt x="4590" y="13183"/>
                      <a:pt x="4619" y="13212"/>
                    </a:cubicBezTo>
                    <a:cubicBezTo>
                      <a:pt x="4690" y="13298"/>
                      <a:pt x="4776" y="13384"/>
                      <a:pt x="4848" y="13484"/>
                    </a:cubicBezTo>
                    <a:cubicBezTo>
                      <a:pt x="5005" y="13670"/>
                      <a:pt x="5120" y="13871"/>
                      <a:pt x="5206" y="14100"/>
                    </a:cubicBezTo>
                    <a:cubicBezTo>
                      <a:pt x="5263" y="14244"/>
                      <a:pt x="5278" y="14416"/>
                      <a:pt x="5278" y="14573"/>
                    </a:cubicBezTo>
                    <a:cubicBezTo>
                      <a:pt x="5263" y="14659"/>
                      <a:pt x="5263" y="14731"/>
                      <a:pt x="5235" y="14817"/>
                    </a:cubicBezTo>
                    <a:cubicBezTo>
                      <a:pt x="5220" y="14903"/>
                      <a:pt x="5192" y="14989"/>
                      <a:pt x="5149" y="15061"/>
                    </a:cubicBezTo>
                    <a:cubicBezTo>
                      <a:pt x="5020" y="15347"/>
                      <a:pt x="4834" y="15605"/>
                      <a:pt x="4619" y="15835"/>
                    </a:cubicBezTo>
                    <a:cubicBezTo>
                      <a:pt x="4533" y="15949"/>
                      <a:pt x="4432" y="16064"/>
                      <a:pt x="4332" y="16164"/>
                    </a:cubicBezTo>
                    <a:cubicBezTo>
                      <a:pt x="4289" y="16121"/>
                      <a:pt x="4232" y="16064"/>
                      <a:pt x="4174" y="16007"/>
                    </a:cubicBezTo>
                    <a:cubicBezTo>
                      <a:pt x="3185" y="15003"/>
                      <a:pt x="1996" y="14086"/>
                      <a:pt x="1623" y="12667"/>
                    </a:cubicBezTo>
                    <a:cubicBezTo>
                      <a:pt x="1250" y="11234"/>
                      <a:pt x="1179" y="9657"/>
                      <a:pt x="1795" y="8296"/>
                    </a:cubicBezTo>
                    <a:close/>
                    <a:moveTo>
                      <a:pt x="9859" y="1"/>
                    </a:moveTo>
                    <a:cubicBezTo>
                      <a:pt x="9825" y="1"/>
                      <a:pt x="9793" y="19"/>
                      <a:pt x="9793" y="54"/>
                    </a:cubicBezTo>
                    <a:cubicBezTo>
                      <a:pt x="9606" y="1918"/>
                      <a:pt x="8331" y="3236"/>
                      <a:pt x="7241" y="4655"/>
                    </a:cubicBezTo>
                    <a:cubicBezTo>
                      <a:pt x="7170" y="4154"/>
                      <a:pt x="7026" y="3652"/>
                      <a:pt x="6811" y="3193"/>
                    </a:cubicBezTo>
                    <a:cubicBezTo>
                      <a:pt x="6792" y="3206"/>
                      <a:pt x="6773" y="3213"/>
                      <a:pt x="6755" y="3213"/>
                    </a:cubicBezTo>
                    <a:cubicBezTo>
                      <a:pt x="6733" y="3213"/>
                      <a:pt x="6713" y="3203"/>
                      <a:pt x="6697" y="3179"/>
                    </a:cubicBezTo>
                    <a:cubicBezTo>
                      <a:pt x="6682" y="3165"/>
                      <a:pt x="6668" y="3136"/>
                      <a:pt x="6654" y="3122"/>
                    </a:cubicBezTo>
                    <a:lnTo>
                      <a:pt x="6639" y="3122"/>
                    </a:lnTo>
                    <a:cubicBezTo>
                      <a:pt x="6625" y="3107"/>
                      <a:pt x="6596" y="3093"/>
                      <a:pt x="6582" y="3093"/>
                    </a:cubicBezTo>
                    <a:cubicBezTo>
                      <a:pt x="6768" y="3652"/>
                      <a:pt x="6926" y="4225"/>
                      <a:pt x="7026" y="4798"/>
                    </a:cubicBezTo>
                    <a:cubicBezTo>
                      <a:pt x="7026" y="4841"/>
                      <a:pt x="7026" y="4884"/>
                      <a:pt x="7041" y="4913"/>
                    </a:cubicBezTo>
                    <a:cubicBezTo>
                      <a:pt x="7026" y="4927"/>
                      <a:pt x="7012" y="4956"/>
                      <a:pt x="6998" y="4970"/>
                    </a:cubicBezTo>
                    <a:cubicBezTo>
                      <a:pt x="6768" y="4583"/>
                      <a:pt x="6439" y="4268"/>
                      <a:pt x="6052" y="4039"/>
                    </a:cubicBezTo>
                    <a:cubicBezTo>
                      <a:pt x="4246" y="2978"/>
                      <a:pt x="1924" y="4154"/>
                      <a:pt x="204" y="2735"/>
                    </a:cubicBezTo>
                    <a:cubicBezTo>
                      <a:pt x="189" y="2723"/>
                      <a:pt x="172" y="2718"/>
                      <a:pt x="153" y="2718"/>
                    </a:cubicBezTo>
                    <a:cubicBezTo>
                      <a:pt x="82" y="2718"/>
                      <a:pt x="1" y="2795"/>
                      <a:pt x="46" y="2864"/>
                    </a:cubicBezTo>
                    <a:cubicBezTo>
                      <a:pt x="1308" y="4927"/>
                      <a:pt x="3228" y="7880"/>
                      <a:pt x="5851" y="7909"/>
                    </a:cubicBezTo>
                    <a:cubicBezTo>
                      <a:pt x="5837" y="8740"/>
                      <a:pt x="6066" y="9557"/>
                      <a:pt x="6539" y="10245"/>
                    </a:cubicBezTo>
                    <a:cubicBezTo>
                      <a:pt x="6439" y="10632"/>
                      <a:pt x="6324" y="11019"/>
                      <a:pt x="6209" y="11406"/>
                    </a:cubicBezTo>
                    <a:cubicBezTo>
                      <a:pt x="6195" y="11406"/>
                      <a:pt x="6181" y="11420"/>
                      <a:pt x="6152" y="11420"/>
                    </a:cubicBezTo>
                    <a:cubicBezTo>
                      <a:pt x="5450" y="11692"/>
                      <a:pt x="4876" y="12237"/>
                      <a:pt x="4604" y="12954"/>
                    </a:cubicBezTo>
                    <a:cubicBezTo>
                      <a:pt x="4604" y="12939"/>
                      <a:pt x="4590" y="12939"/>
                      <a:pt x="4590" y="12939"/>
                    </a:cubicBezTo>
                    <a:cubicBezTo>
                      <a:pt x="4045" y="12309"/>
                      <a:pt x="3372" y="11793"/>
                      <a:pt x="2827" y="11162"/>
                    </a:cubicBezTo>
                    <a:cubicBezTo>
                      <a:pt x="1996" y="10188"/>
                      <a:pt x="1852" y="9041"/>
                      <a:pt x="2024" y="7823"/>
                    </a:cubicBezTo>
                    <a:cubicBezTo>
                      <a:pt x="2024" y="7764"/>
                      <a:pt x="1964" y="7719"/>
                      <a:pt x="1912" y="7719"/>
                    </a:cubicBezTo>
                    <a:cubicBezTo>
                      <a:pt x="1888" y="7719"/>
                      <a:pt x="1866" y="7728"/>
                      <a:pt x="1852" y="7751"/>
                    </a:cubicBezTo>
                    <a:cubicBezTo>
                      <a:pt x="992" y="9213"/>
                      <a:pt x="1021" y="10890"/>
                      <a:pt x="1379" y="12495"/>
                    </a:cubicBezTo>
                    <a:cubicBezTo>
                      <a:pt x="1723" y="14100"/>
                      <a:pt x="2985" y="15061"/>
                      <a:pt x="4074" y="16179"/>
                    </a:cubicBezTo>
                    <a:cubicBezTo>
                      <a:pt x="4117" y="16222"/>
                      <a:pt x="4160" y="16265"/>
                      <a:pt x="4203" y="16308"/>
                    </a:cubicBezTo>
                    <a:cubicBezTo>
                      <a:pt x="4223" y="16328"/>
                      <a:pt x="4248" y="16337"/>
                      <a:pt x="4272" y="16337"/>
                    </a:cubicBezTo>
                    <a:cubicBezTo>
                      <a:pt x="4334" y="16337"/>
                      <a:pt x="4391" y="16279"/>
                      <a:pt x="4361" y="16207"/>
                    </a:cubicBezTo>
                    <a:cubicBezTo>
                      <a:pt x="4389" y="16179"/>
                      <a:pt x="4418" y="16150"/>
                      <a:pt x="4461" y="16136"/>
                    </a:cubicBezTo>
                    <a:cubicBezTo>
                      <a:pt x="4848" y="15849"/>
                      <a:pt x="5149" y="15476"/>
                      <a:pt x="5335" y="15046"/>
                    </a:cubicBezTo>
                    <a:cubicBezTo>
                      <a:pt x="6639" y="14874"/>
                      <a:pt x="7657" y="14229"/>
                      <a:pt x="8531" y="13083"/>
                    </a:cubicBezTo>
                    <a:cubicBezTo>
                      <a:pt x="9778" y="11420"/>
                      <a:pt x="10595" y="9371"/>
                      <a:pt x="11154" y="7378"/>
                    </a:cubicBezTo>
                    <a:cubicBezTo>
                      <a:pt x="11163" y="7333"/>
                      <a:pt x="11120" y="7298"/>
                      <a:pt x="11076" y="7298"/>
                    </a:cubicBezTo>
                    <a:cubicBezTo>
                      <a:pt x="11051" y="7298"/>
                      <a:pt x="11026" y="7309"/>
                      <a:pt x="11011" y="7335"/>
                    </a:cubicBezTo>
                    <a:cubicBezTo>
                      <a:pt x="10595" y="8382"/>
                      <a:pt x="9907" y="9299"/>
                      <a:pt x="9033" y="10001"/>
                    </a:cubicBezTo>
                    <a:cubicBezTo>
                      <a:pt x="8259" y="10632"/>
                      <a:pt x="7385" y="10947"/>
                      <a:pt x="6482" y="11291"/>
                    </a:cubicBezTo>
                    <a:cubicBezTo>
                      <a:pt x="6582" y="10961"/>
                      <a:pt x="6668" y="10632"/>
                      <a:pt x="6754" y="10288"/>
                    </a:cubicBezTo>
                    <a:cubicBezTo>
                      <a:pt x="6955" y="10145"/>
                      <a:pt x="7155" y="10001"/>
                      <a:pt x="7342" y="9858"/>
                    </a:cubicBezTo>
                    <a:lnTo>
                      <a:pt x="7342" y="9858"/>
                    </a:lnTo>
                    <a:cubicBezTo>
                      <a:pt x="7170" y="9973"/>
                      <a:pt x="6983" y="10087"/>
                      <a:pt x="6783" y="10188"/>
                    </a:cubicBezTo>
                    <a:cubicBezTo>
                      <a:pt x="6740" y="10202"/>
                      <a:pt x="6711" y="10216"/>
                      <a:pt x="6682" y="10231"/>
                    </a:cubicBezTo>
                    <a:cubicBezTo>
                      <a:pt x="6639" y="10173"/>
                      <a:pt x="6625" y="10102"/>
                      <a:pt x="6582" y="10044"/>
                    </a:cubicBezTo>
                    <a:cubicBezTo>
                      <a:pt x="6224" y="9385"/>
                      <a:pt x="6037" y="8654"/>
                      <a:pt x="6023" y="7909"/>
                    </a:cubicBezTo>
                    <a:cubicBezTo>
                      <a:pt x="6023" y="7823"/>
                      <a:pt x="6023" y="7737"/>
                      <a:pt x="6023" y="7651"/>
                    </a:cubicBezTo>
                    <a:cubicBezTo>
                      <a:pt x="6023" y="7579"/>
                      <a:pt x="6023" y="7507"/>
                      <a:pt x="6023" y="7450"/>
                    </a:cubicBezTo>
                    <a:cubicBezTo>
                      <a:pt x="6080" y="6647"/>
                      <a:pt x="6510" y="5916"/>
                      <a:pt x="6983" y="5271"/>
                    </a:cubicBezTo>
                    <a:cubicBezTo>
                      <a:pt x="7012" y="5228"/>
                      <a:pt x="7041" y="5200"/>
                      <a:pt x="7069" y="5171"/>
                    </a:cubicBezTo>
                    <a:cubicBezTo>
                      <a:pt x="7069" y="5157"/>
                      <a:pt x="7084" y="5128"/>
                      <a:pt x="7098" y="5114"/>
                    </a:cubicBezTo>
                    <a:cubicBezTo>
                      <a:pt x="7155" y="5042"/>
                      <a:pt x="7213" y="4956"/>
                      <a:pt x="7270" y="4884"/>
                    </a:cubicBezTo>
                    <a:cubicBezTo>
                      <a:pt x="7299" y="4841"/>
                      <a:pt x="7327" y="4813"/>
                      <a:pt x="7342" y="4784"/>
                    </a:cubicBezTo>
                    <a:cubicBezTo>
                      <a:pt x="8331" y="3480"/>
                      <a:pt x="9549" y="2262"/>
                      <a:pt x="9864" y="628"/>
                    </a:cubicBezTo>
                    <a:lnTo>
                      <a:pt x="9864" y="628"/>
                    </a:lnTo>
                    <a:cubicBezTo>
                      <a:pt x="10065" y="2219"/>
                      <a:pt x="10036" y="3838"/>
                      <a:pt x="9778" y="5415"/>
                    </a:cubicBezTo>
                    <a:cubicBezTo>
                      <a:pt x="9563" y="6590"/>
                      <a:pt x="9004" y="8052"/>
                      <a:pt x="8144" y="9098"/>
                    </a:cubicBezTo>
                    <a:cubicBezTo>
                      <a:pt x="8961" y="8181"/>
                      <a:pt x="9549" y="7063"/>
                      <a:pt x="9836" y="5859"/>
                    </a:cubicBezTo>
                    <a:cubicBezTo>
                      <a:pt x="10309" y="3953"/>
                      <a:pt x="10108" y="1989"/>
                      <a:pt x="9936" y="54"/>
                    </a:cubicBezTo>
                    <a:cubicBezTo>
                      <a:pt x="9929" y="19"/>
                      <a:pt x="9893" y="1"/>
                      <a:pt x="98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22"/>
              <p:cNvSpPr/>
              <p:nvPr/>
            </p:nvSpPr>
            <p:spPr>
              <a:xfrm>
                <a:off x="6631247" y="822738"/>
                <a:ext cx="5131" cy="3001"/>
              </a:xfrm>
              <a:custGeom>
                <a:avLst/>
                <a:gdLst/>
                <a:ahLst/>
                <a:cxnLst/>
                <a:rect l="l" t="t" r="r" b="b"/>
                <a:pathLst>
                  <a:path w="159" h="93" extrusionOk="0">
                    <a:moveTo>
                      <a:pt x="1" y="1"/>
                    </a:moveTo>
                    <a:cubicBezTo>
                      <a:pt x="15" y="15"/>
                      <a:pt x="29" y="44"/>
                      <a:pt x="44" y="58"/>
                    </a:cubicBezTo>
                    <a:cubicBezTo>
                      <a:pt x="60" y="82"/>
                      <a:pt x="80" y="92"/>
                      <a:pt x="102" y="92"/>
                    </a:cubicBezTo>
                    <a:cubicBezTo>
                      <a:pt x="120" y="92"/>
                      <a:pt x="139" y="85"/>
                      <a:pt x="158" y="72"/>
                    </a:cubicBezTo>
                    <a:cubicBezTo>
                      <a:pt x="158" y="72"/>
                      <a:pt x="144" y="58"/>
                      <a:pt x="144" y="58"/>
                    </a:cubicBezTo>
                    <a:lnTo>
                      <a:pt x="115" y="58"/>
                    </a:lnTo>
                    <a:cubicBezTo>
                      <a:pt x="115" y="65"/>
                      <a:pt x="112" y="69"/>
                      <a:pt x="106" y="69"/>
                    </a:cubicBezTo>
                    <a:cubicBezTo>
                      <a:pt x="101" y="69"/>
                      <a:pt x="94" y="65"/>
                      <a:pt x="87" y="58"/>
                    </a:cubicBezTo>
                    <a:cubicBezTo>
                      <a:pt x="72" y="44"/>
                      <a:pt x="58" y="29"/>
                      <a:pt x="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8" name="Google Shape;1478;p22"/>
              <p:cNvSpPr/>
              <p:nvPr/>
            </p:nvSpPr>
            <p:spPr>
              <a:xfrm>
                <a:off x="6626181" y="809895"/>
                <a:ext cx="5582" cy="7776"/>
              </a:xfrm>
              <a:custGeom>
                <a:avLst/>
                <a:gdLst/>
                <a:ahLst/>
                <a:cxnLst/>
                <a:rect l="l" t="t" r="r" b="b"/>
                <a:pathLst>
                  <a:path w="173" h="241" extrusionOk="0">
                    <a:moveTo>
                      <a:pt x="22" y="1"/>
                    </a:moveTo>
                    <a:cubicBezTo>
                      <a:pt x="14" y="1"/>
                      <a:pt x="7" y="4"/>
                      <a:pt x="0" y="12"/>
                    </a:cubicBezTo>
                    <a:cubicBezTo>
                      <a:pt x="57" y="83"/>
                      <a:pt x="100" y="155"/>
                      <a:pt x="158" y="227"/>
                    </a:cubicBezTo>
                    <a:cubicBezTo>
                      <a:pt x="158" y="227"/>
                      <a:pt x="158" y="241"/>
                      <a:pt x="172" y="241"/>
                    </a:cubicBezTo>
                    <a:cubicBezTo>
                      <a:pt x="172" y="227"/>
                      <a:pt x="158" y="212"/>
                      <a:pt x="158" y="198"/>
                    </a:cubicBezTo>
                    <a:cubicBezTo>
                      <a:pt x="115" y="141"/>
                      <a:pt x="86" y="69"/>
                      <a:pt x="43" y="12"/>
                    </a:cubicBezTo>
                    <a:cubicBezTo>
                      <a:pt x="36" y="4"/>
                      <a:pt x="29" y="1"/>
                      <a:pt x="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9" name="Google Shape;1479;p22"/>
              <p:cNvSpPr/>
              <p:nvPr/>
            </p:nvSpPr>
            <p:spPr>
              <a:xfrm>
                <a:off x="6634958" y="822738"/>
                <a:ext cx="484" cy="484"/>
              </a:xfrm>
              <a:custGeom>
                <a:avLst/>
                <a:gdLst/>
                <a:ahLst/>
                <a:cxnLst/>
                <a:rect l="l" t="t" r="r" b="b"/>
                <a:pathLst>
                  <a:path w="15" h="15" extrusionOk="0">
                    <a:moveTo>
                      <a:pt x="0" y="1"/>
                    </a:moveTo>
                    <a:lnTo>
                      <a:pt x="0" y="15"/>
                    </a:lnTo>
                    <a:lnTo>
                      <a:pt x="15" y="1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0" name="Google Shape;1480;p22"/>
              <p:cNvSpPr/>
              <p:nvPr/>
            </p:nvSpPr>
            <p:spPr>
              <a:xfrm>
                <a:off x="6634022" y="821350"/>
                <a:ext cx="1904" cy="3259"/>
              </a:xfrm>
              <a:custGeom>
                <a:avLst/>
                <a:gdLst/>
                <a:ahLst/>
                <a:cxnLst/>
                <a:rect l="l" t="t" r="r" b="b"/>
                <a:pathLst>
                  <a:path w="59" h="101" extrusionOk="0">
                    <a:moveTo>
                      <a:pt x="15" y="1"/>
                    </a:moveTo>
                    <a:cubicBezTo>
                      <a:pt x="1" y="15"/>
                      <a:pt x="1" y="15"/>
                      <a:pt x="1" y="15"/>
                    </a:cubicBezTo>
                    <a:cubicBezTo>
                      <a:pt x="15" y="44"/>
                      <a:pt x="29" y="58"/>
                      <a:pt x="44" y="87"/>
                    </a:cubicBezTo>
                    <a:cubicBezTo>
                      <a:pt x="44" y="87"/>
                      <a:pt x="44" y="101"/>
                      <a:pt x="29" y="101"/>
                    </a:cubicBezTo>
                    <a:lnTo>
                      <a:pt x="58" y="101"/>
                    </a:lnTo>
                    <a:cubicBezTo>
                      <a:pt x="58" y="87"/>
                      <a:pt x="44" y="72"/>
                      <a:pt x="44" y="58"/>
                    </a:cubicBezTo>
                    <a:lnTo>
                      <a:pt x="29" y="58"/>
                    </a:lnTo>
                    <a:lnTo>
                      <a:pt x="29" y="44"/>
                    </a:lnTo>
                    <a:cubicBezTo>
                      <a:pt x="29" y="29"/>
                      <a:pt x="15" y="15"/>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1" name="Google Shape;1481;p22"/>
              <p:cNvSpPr/>
              <p:nvPr/>
            </p:nvSpPr>
            <p:spPr>
              <a:xfrm>
                <a:off x="6631247" y="816252"/>
                <a:ext cx="968" cy="1420"/>
              </a:xfrm>
              <a:custGeom>
                <a:avLst/>
                <a:gdLst/>
                <a:ahLst/>
                <a:cxnLst/>
                <a:rect l="l" t="t" r="r" b="b"/>
                <a:pathLst>
                  <a:path w="30" h="44" extrusionOk="0">
                    <a:moveTo>
                      <a:pt x="1" y="1"/>
                    </a:moveTo>
                    <a:cubicBezTo>
                      <a:pt x="1" y="15"/>
                      <a:pt x="15" y="30"/>
                      <a:pt x="15" y="44"/>
                    </a:cubicBezTo>
                    <a:lnTo>
                      <a:pt x="29" y="44"/>
                    </a:lnTo>
                    <a:cubicBezTo>
                      <a:pt x="15" y="30"/>
                      <a:pt x="15" y="1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2" name="Google Shape;1482;p22"/>
              <p:cNvSpPr/>
              <p:nvPr/>
            </p:nvSpPr>
            <p:spPr>
              <a:xfrm>
                <a:off x="6630795" y="817188"/>
                <a:ext cx="1420" cy="1872"/>
              </a:xfrm>
              <a:custGeom>
                <a:avLst/>
                <a:gdLst/>
                <a:ahLst/>
                <a:cxnLst/>
                <a:rect l="l" t="t" r="r" b="b"/>
                <a:pathLst>
                  <a:path w="44" h="58" extrusionOk="0">
                    <a:moveTo>
                      <a:pt x="0" y="1"/>
                    </a:moveTo>
                    <a:cubicBezTo>
                      <a:pt x="15" y="15"/>
                      <a:pt x="29" y="44"/>
                      <a:pt x="43" y="58"/>
                    </a:cubicBezTo>
                    <a:cubicBezTo>
                      <a:pt x="43" y="44"/>
                      <a:pt x="29" y="29"/>
                      <a:pt x="29" y="15"/>
                    </a:cubicBezTo>
                    <a:cubicBezTo>
                      <a:pt x="15" y="15"/>
                      <a:pt x="15"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22"/>
              <p:cNvSpPr/>
              <p:nvPr/>
            </p:nvSpPr>
            <p:spPr>
              <a:xfrm>
                <a:off x="6628472" y="819027"/>
                <a:ext cx="2807" cy="3743"/>
              </a:xfrm>
              <a:custGeom>
                <a:avLst/>
                <a:gdLst/>
                <a:ahLst/>
                <a:cxnLst/>
                <a:rect l="l" t="t" r="r" b="b"/>
                <a:pathLst>
                  <a:path w="87" h="116" extrusionOk="0">
                    <a:moveTo>
                      <a:pt x="1" y="1"/>
                    </a:moveTo>
                    <a:cubicBezTo>
                      <a:pt x="1" y="30"/>
                      <a:pt x="15" y="58"/>
                      <a:pt x="15" y="87"/>
                    </a:cubicBezTo>
                    <a:cubicBezTo>
                      <a:pt x="29" y="87"/>
                      <a:pt x="58" y="101"/>
                      <a:pt x="72" y="116"/>
                    </a:cubicBezTo>
                    <a:lnTo>
                      <a:pt x="87" y="116"/>
                    </a:lnTo>
                    <a:cubicBezTo>
                      <a:pt x="58" y="73"/>
                      <a:pt x="29" y="44"/>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22"/>
              <p:cNvSpPr/>
              <p:nvPr/>
            </p:nvSpPr>
            <p:spPr>
              <a:xfrm>
                <a:off x="6632635" y="822286"/>
                <a:ext cx="2356" cy="2678"/>
              </a:xfrm>
              <a:custGeom>
                <a:avLst/>
                <a:gdLst/>
                <a:ahLst/>
                <a:cxnLst/>
                <a:rect l="l" t="t" r="r" b="b"/>
                <a:pathLst>
                  <a:path w="73" h="83" extrusionOk="0">
                    <a:moveTo>
                      <a:pt x="29" y="0"/>
                    </a:moveTo>
                    <a:cubicBezTo>
                      <a:pt x="15" y="15"/>
                      <a:pt x="1" y="15"/>
                      <a:pt x="1" y="15"/>
                    </a:cubicBezTo>
                    <a:cubicBezTo>
                      <a:pt x="15" y="43"/>
                      <a:pt x="29" y="58"/>
                      <a:pt x="44" y="72"/>
                    </a:cubicBezTo>
                    <a:cubicBezTo>
                      <a:pt x="51" y="79"/>
                      <a:pt x="58" y="83"/>
                      <a:pt x="63" y="83"/>
                    </a:cubicBezTo>
                    <a:cubicBezTo>
                      <a:pt x="69" y="83"/>
                      <a:pt x="72" y="79"/>
                      <a:pt x="72" y="72"/>
                    </a:cubicBezTo>
                    <a:cubicBezTo>
                      <a:pt x="58" y="72"/>
                      <a:pt x="44" y="58"/>
                      <a:pt x="29" y="29"/>
                    </a:cubicBezTo>
                    <a:cubicBezTo>
                      <a:pt x="29" y="29"/>
                      <a:pt x="29" y="15"/>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22"/>
              <p:cNvSpPr/>
              <p:nvPr/>
            </p:nvSpPr>
            <p:spPr>
              <a:xfrm>
                <a:off x="6627569" y="816736"/>
                <a:ext cx="5098" cy="6034"/>
              </a:xfrm>
              <a:custGeom>
                <a:avLst/>
                <a:gdLst/>
                <a:ahLst/>
                <a:cxnLst/>
                <a:rect l="l" t="t" r="r" b="b"/>
                <a:pathLst>
                  <a:path w="158" h="187" extrusionOk="0">
                    <a:moveTo>
                      <a:pt x="0" y="0"/>
                    </a:moveTo>
                    <a:lnTo>
                      <a:pt x="29" y="72"/>
                    </a:lnTo>
                    <a:cubicBezTo>
                      <a:pt x="57" y="115"/>
                      <a:pt x="86" y="144"/>
                      <a:pt x="115" y="187"/>
                    </a:cubicBezTo>
                    <a:lnTo>
                      <a:pt x="158" y="187"/>
                    </a:lnTo>
                    <a:cubicBezTo>
                      <a:pt x="100" y="129"/>
                      <a:pt x="57" y="72"/>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22"/>
              <p:cNvSpPr/>
              <p:nvPr/>
            </p:nvSpPr>
            <p:spPr>
              <a:xfrm>
                <a:off x="6627085" y="815348"/>
                <a:ext cx="6518" cy="7422"/>
              </a:xfrm>
              <a:custGeom>
                <a:avLst/>
                <a:gdLst/>
                <a:ahLst/>
                <a:cxnLst/>
                <a:rect l="l" t="t" r="r" b="b"/>
                <a:pathLst>
                  <a:path w="202" h="230" extrusionOk="0">
                    <a:moveTo>
                      <a:pt x="1" y="0"/>
                    </a:moveTo>
                    <a:cubicBezTo>
                      <a:pt x="1" y="15"/>
                      <a:pt x="15" y="29"/>
                      <a:pt x="15" y="43"/>
                    </a:cubicBezTo>
                    <a:cubicBezTo>
                      <a:pt x="72" y="115"/>
                      <a:pt x="115" y="172"/>
                      <a:pt x="173" y="230"/>
                    </a:cubicBezTo>
                    <a:cubicBezTo>
                      <a:pt x="173" y="230"/>
                      <a:pt x="187" y="230"/>
                      <a:pt x="201" y="215"/>
                    </a:cubicBezTo>
                    <a:cubicBezTo>
                      <a:pt x="187" y="187"/>
                      <a:pt x="173" y="158"/>
                      <a:pt x="158" y="115"/>
                    </a:cubicBezTo>
                    <a:cubicBezTo>
                      <a:pt x="144" y="101"/>
                      <a:pt x="130" y="72"/>
                      <a:pt x="115" y="58"/>
                    </a:cubicBezTo>
                    <a:cubicBezTo>
                      <a:pt x="87" y="43"/>
                      <a:pt x="44" y="15"/>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22"/>
              <p:cNvSpPr/>
              <p:nvPr/>
            </p:nvSpPr>
            <p:spPr>
              <a:xfrm>
                <a:off x="6625697" y="810250"/>
                <a:ext cx="5582" cy="6970"/>
              </a:xfrm>
              <a:custGeom>
                <a:avLst/>
                <a:gdLst/>
                <a:ahLst/>
                <a:cxnLst/>
                <a:rect l="l" t="t" r="r" b="b"/>
                <a:pathLst>
                  <a:path w="173" h="216" extrusionOk="0">
                    <a:moveTo>
                      <a:pt x="15" y="1"/>
                    </a:moveTo>
                    <a:cubicBezTo>
                      <a:pt x="15" y="1"/>
                      <a:pt x="1" y="15"/>
                      <a:pt x="1" y="15"/>
                    </a:cubicBezTo>
                    <a:cubicBezTo>
                      <a:pt x="15" y="72"/>
                      <a:pt x="29" y="115"/>
                      <a:pt x="44" y="158"/>
                    </a:cubicBezTo>
                    <a:cubicBezTo>
                      <a:pt x="87" y="173"/>
                      <a:pt x="130" y="201"/>
                      <a:pt x="173" y="216"/>
                    </a:cubicBezTo>
                    <a:cubicBezTo>
                      <a:pt x="115" y="144"/>
                      <a:pt x="72" y="72"/>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22"/>
              <p:cNvSpPr/>
              <p:nvPr/>
            </p:nvSpPr>
            <p:spPr>
              <a:xfrm>
                <a:off x="6631731" y="817639"/>
                <a:ext cx="2807" cy="4195"/>
              </a:xfrm>
              <a:custGeom>
                <a:avLst/>
                <a:gdLst/>
                <a:ahLst/>
                <a:cxnLst/>
                <a:rect l="l" t="t" r="r" b="b"/>
                <a:pathLst>
                  <a:path w="87" h="130" extrusionOk="0">
                    <a:moveTo>
                      <a:pt x="0" y="1"/>
                    </a:moveTo>
                    <a:cubicBezTo>
                      <a:pt x="0" y="15"/>
                      <a:pt x="14" y="30"/>
                      <a:pt x="14" y="44"/>
                    </a:cubicBezTo>
                    <a:cubicBezTo>
                      <a:pt x="29" y="73"/>
                      <a:pt x="57" y="101"/>
                      <a:pt x="72" y="130"/>
                    </a:cubicBezTo>
                    <a:cubicBezTo>
                      <a:pt x="72" y="130"/>
                      <a:pt x="72" y="130"/>
                      <a:pt x="86" y="116"/>
                    </a:cubicBezTo>
                    <a:cubicBezTo>
                      <a:pt x="57" y="87"/>
                      <a:pt x="29" y="44"/>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9" name="Google Shape;1489;p22"/>
              <p:cNvSpPr/>
              <p:nvPr/>
            </p:nvSpPr>
            <p:spPr>
              <a:xfrm>
                <a:off x="6633570" y="821802"/>
                <a:ext cx="1872" cy="2807"/>
              </a:xfrm>
              <a:custGeom>
                <a:avLst/>
                <a:gdLst/>
                <a:ahLst/>
                <a:cxnLst/>
                <a:rect l="l" t="t" r="r" b="b"/>
                <a:pathLst>
                  <a:path w="58" h="87" extrusionOk="0">
                    <a:moveTo>
                      <a:pt x="15" y="1"/>
                    </a:moveTo>
                    <a:cubicBezTo>
                      <a:pt x="15" y="15"/>
                      <a:pt x="0" y="15"/>
                      <a:pt x="0" y="15"/>
                    </a:cubicBezTo>
                    <a:cubicBezTo>
                      <a:pt x="0" y="30"/>
                      <a:pt x="0" y="44"/>
                      <a:pt x="0" y="44"/>
                    </a:cubicBezTo>
                    <a:cubicBezTo>
                      <a:pt x="15" y="73"/>
                      <a:pt x="29" y="87"/>
                      <a:pt x="43" y="87"/>
                    </a:cubicBezTo>
                    <a:cubicBezTo>
                      <a:pt x="58" y="87"/>
                      <a:pt x="58" y="73"/>
                      <a:pt x="58" y="73"/>
                    </a:cubicBezTo>
                    <a:cubicBezTo>
                      <a:pt x="43" y="44"/>
                      <a:pt x="29" y="30"/>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0" name="Google Shape;1490;p22"/>
              <p:cNvSpPr/>
              <p:nvPr/>
            </p:nvSpPr>
            <p:spPr>
              <a:xfrm>
                <a:off x="6632183" y="819027"/>
                <a:ext cx="1872" cy="3291"/>
              </a:xfrm>
              <a:custGeom>
                <a:avLst/>
                <a:gdLst/>
                <a:ahLst/>
                <a:cxnLst/>
                <a:rect l="l" t="t" r="r" b="b"/>
                <a:pathLst>
                  <a:path w="58" h="102" extrusionOk="0">
                    <a:moveTo>
                      <a:pt x="0" y="1"/>
                    </a:moveTo>
                    <a:lnTo>
                      <a:pt x="0" y="1"/>
                    </a:lnTo>
                    <a:cubicBezTo>
                      <a:pt x="15" y="44"/>
                      <a:pt x="29" y="73"/>
                      <a:pt x="43" y="101"/>
                    </a:cubicBezTo>
                    <a:cubicBezTo>
                      <a:pt x="43" y="101"/>
                      <a:pt x="58" y="101"/>
                      <a:pt x="58" y="87"/>
                    </a:cubicBezTo>
                    <a:cubicBezTo>
                      <a:pt x="43" y="58"/>
                      <a:pt x="15" y="30"/>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91" name="Google Shape;1491;p22"/>
            <p:cNvSpPr/>
            <p:nvPr/>
          </p:nvSpPr>
          <p:spPr>
            <a:xfrm>
              <a:off x="5348521" y="-19"/>
              <a:ext cx="485465" cy="363590"/>
            </a:xfrm>
            <a:custGeom>
              <a:avLst/>
              <a:gdLst/>
              <a:ahLst/>
              <a:cxnLst/>
              <a:rect l="l" t="t" r="r" b="b"/>
              <a:pathLst>
                <a:path w="15045" h="11268" extrusionOk="0">
                  <a:moveTo>
                    <a:pt x="12147" y="4703"/>
                  </a:moveTo>
                  <a:cubicBezTo>
                    <a:pt x="12605" y="4703"/>
                    <a:pt x="13055" y="4831"/>
                    <a:pt x="13454" y="5060"/>
                  </a:cubicBezTo>
                  <a:cubicBezTo>
                    <a:pt x="14256" y="5548"/>
                    <a:pt x="12379" y="6049"/>
                    <a:pt x="12250" y="6078"/>
                  </a:cubicBezTo>
                  <a:cubicBezTo>
                    <a:pt x="12112" y="6092"/>
                    <a:pt x="12133" y="6265"/>
                    <a:pt x="12250" y="6265"/>
                  </a:cubicBezTo>
                  <a:cubicBezTo>
                    <a:pt x="12255" y="6265"/>
                    <a:pt x="12259" y="6265"/>
                    <a:pt x="12264" y="6264"/>
                  </a:cubicBezTo>
                  <a:cubicBezTo>
                    <a:pt x="13081" y="6293"/>
                    <a:pt x="13869" y="6565"/>
                    <a:pt x="14514" y="7038"/>
                  </a:cubicBezTo>
                  <a:cubicBezTo>
                    <a:pt x="14815" y="7251"/>
                    <a:pt x="14498" y="7305"/>
                    <a:pt x="14168" y="7305"/>
                  </a:cubicBezTo>
                  <a:cubicBezTo>
                    <a:pt x="13964" y="7305"/>
                    <a:pt x="13754" y="7284"/>
                    <a:pt x="13683" y="7268"/>
                  </a:cubicBezTo>
                  <a:cubicBezTo>
                    <a:pt x="13167" y="7182"/>
                    <a:pt x="12651" y="7067"/>
                    <a:pt x="12135" y="6909"/>
                  </a:cubicBezTo>
                  <a:cubicBezTo>
                    <a:pt x="12120" y="6902"/>
                    <a:pt x="12106" y="6898"/>
                    <a:pt x="12093" y="6898"/>
                  </a:cubicBezTo>
                  <a:cubicBezTo>
                    <a:pt x="12005" y="6898"/>
                    <a:pt x="11964" y="7046"/>
                    <a:pt x="12063" y="7096"/>
                  </a:cubicBezTo>
                  <a:cubicBezTo>
                    <a:pt x="12723" y="7454"/>
                    <a:pt x="13411" y="7913"/>
                    <a:pt x="13597" y="8701"/>
                  </a:cubicBezTo>
                  <a:cubicBezTo>
                    <a:pt x="13669" y="9002"/>
                    <a:pt x="13471" y="9088"/>
                    <a:pt x="13223" y="9088"/>
                  </a:cubicBezTo>
                  <a:cubicBezTo>
                    <a:pt x="12928" y="9088"/>
                    <a:pt x="12563" y="8968"/>
                    <a:pt x="12493" y="8944"/>
                  </a:cubicBezTo>
                  <a:cubicBezTo>
                    <a:pt x="12235" y="8873"/>
                    <a:pt x="11977" y="8758"/>
                    <a:pt x="11719" y="8643"/>
                  </a:cubicBezTo>
                  <a:cubicBezTo>
                    <a:pt x="10845" y="8228"/>
                    <a:pt x="9197" y="6895"/>
                    <a:pt x="9355" y="5791"/>
                  </a:cubicBezTo>
                  <a:lnTo>
                    <a:pt x="9355" y="5791"/>
                  </a:lnTo>
                  <a:cubicBezTo>
                    <a:pt x="10229" y="6121"/>
                    <a:pt x="11117" y="6350"/>
                    <a:pt x="12035" y="6494"/>
                  </a:cubicBezTo>
                  <a:cubicBezTo>
                    <a:pt x="12039" y="6494"/>
                    <a:pt x="12043" y="6495"/>
                    <a:pt x="12047" y="6495"/>
                  </a:cubicBezTo>
                  <a:cubicBezTo>
                    <a:pt x="12109" y="6495"/>
                    <a:pt x="12130" y="6392"/>
                    <a:pt x="12049" y="6379"/>
                  </a:cubicBezTo>
                  <a:cubicBezTo>
                    <a:pt x="11160" y="6250"/>
                    <a:pt x="10286" y="6021"/>
                    <a:pt x="9440" y="5705"/>
                  </a:cubicBezTo>
                  <a:cubicBezTo>
                    <a:pt x="10114" y="5103"/>
                    <a:pt x="10988" y="4745"/>
                    <a:pt x="11891" y="4716"/>
                  </a:cubicBezTo>
                  <a:cubicBezTo>
                    <a:pt x="11977" y="4707"/>
                    <a:pt x="12062" y="4703"/>
                    <a:pt x="12147" y="4703"/>
                  </a:cubicBezTo>
                  <a:close/>
                  <a:moveTo>
                    <a:pt x="3163" y="4215"/>
                  </a:moveTo>
                  <a:lnTo>
                    <a:pt x="3163" y="4215"/>
                  </a:lnTo>
                  <a:cubicBezTo>
                    <a:pt x="3091" y="5060"/>
                    <a:pt x="2833" y="5863"/>
                    <a:pt x="2532" y="6694"/>
                  </a:cubicBezTo>
                  <a:cubicBezTo>
                    <a:pt x="2513" y="6750"/>
                    <a:pt x="2562" y="6794"/>
                    <a:pt x="2606" y="6794"/>
                  </a:cubicBezTo>
                  <a:cubicBezTo>
                    <a:pt x="2629" y="6794"/>
                    <a:pt x="2651" y="6782"/>
                    <a:pt x="2661" y="6752"/>
                  </a:cubicBezTo>
                  <a:cubicBezTo>
                    <a:pt x="3077" y="5992"/>
                    <a:pt x="3306" y="5132"/>
                    <a:pt x="3320" y="4258"/>
                  </a:cubicBezTo>
                  <a:cubicBezTo>
                    <a:pt x="3908" y="5032"/>
                    <a:pt x="4209" y="5992"/>
                    <a:pt x="4152" y="6981"/>
                  </a:cubicBezTo>
                  <a:cubicBezTo>
                    <a:pt x="4152" y="7219"/>
                    <a:pt x="4023" y="8172"/>
                    <a:pt x="3707" y="8172"/>
                  </a:cubicBezTo>
                  <a:cubicBezTo>
                    <a:pt x="3643" y="8172"/>
                    <a:pt x="3572" y="8133"/>
                    <a:pt x="3492" y="8042"/>
                  </a:cubicBezTo>
                  <a:cubicBezTo>
                    <a:pt x="3306" y="7769"/>
                    <a:pt x="3148" y="7483"/>
                    <a:pt x="3062" y="7167"/>
                  </a:cubicBezTo>
                  <a:cubicBezTo>
                    <a:pt x="3047" y="7122"/>
                    <a:pt x="3009" y="7101"/>
                    <a:pt x="2972" y="7101"/>
                  </a:cubicBezTo>
                  <a:cubicBezTo>
                    <a:pt x="2937" y="7101"/>
                    <a:pt x="2904" y="7119"/>
                    <a:pt x="2890" y="7153"/>
                  </a:cubicBezTo>
                  <a:cubicBezTo>
                    <a:pt x="2718" y="7755"/>
                    <a:pt x="2475" y="8314"/>
                    <a:pt x="2160" y="8858"/>
                  </a:cubicBezTo>
                  <a:cubicBezTo>
                    <a:pt x="2059" y="9016"/>
                    <a:pt x="1930" y="9174"/>
                    <a:pt x="1787" y="9303"/>
                  </a:cubicBezTo>
                  <a:cubicBezTo>
                    <a:pt x="1684" y="9397"/>
                    <a:pt x="1593" y="9437"/>
                    <a:pt x="1514" y="9437"/>
                  </a:cubicBezTo>
                  <a:cubicBezTo>
                    <a:pt x="1195" y="9437"/>
                    <a:pt x="1062" y="8796"/>
                    <a:pt x="1085" y="8486"/>
                  </a:cubicBezTo>
                  <a:cubicBezTo>
                    <a:pt x="1142" y="7812"/>
                    <a:pt x="1443" y="7182"/>
                    <a:pt x="1744" y="6594"/>
                  </a:cubicBezTo>
                  <a:cubicBezTo>
                    <a:pt x="1777" y="6528"/>
                    <a:pt x="1726" y="6479"/>
                    <a:pt x="1668" y="6479"/>
                  </a:cubicBezTo>
                  <a:cubicBezTo>
                    <a:pt x="1650" y="6479"/>
                    <a:pt x="1632" y="6484"/>
                    <a:pt x="1615" y="6494"/>
                  </a:cubicBezTo>
                  <a:cubicBezTo>
                    <a:pt x="1414" y="6623"/>
                    <a:pt x="1199" y="6752"/>
                    <a:pt x="984" y="6852"/>
                  </a:cubicBezTo>
                  <a:cubicBezTo>
                    <a:pt x="855" y="6909"/>
                    <a:pt x="712" y="6952"/>
                    <a:pt x="569" y="6981"/>
                  </a:cubicBezTo>
                  <a:cubicBezTo>
                    <a:pt x="535" y="6987"/>
                    <a:pt x="504" y="6990"/>
                    <a:pt x="476" y="6990"/>
                  </a:cubicBezTo>
                  <a:cubicBezTo>
                    <a:pt x="39" y="6990"/>
                    <a:pt x="260" y="6293"/>
                    <a:pt x="368" y="6064"/>
                  </a:cubicBezTo>
                  <a:cubicBezTo>
                    <a:pt x="841" y="5060"/>
                    <a:pt x="2117" y="4444"/>
                    <a:pt x="3163" y="4215"/>
                  </a:cubicBezTo>
                  <a:close/>
                  <a:moveTo>
                    <a:pt x="6947" y="6078"/>
                  </a:moveTo>
                  <a:cubicBezTo>
                    <a:pt x="7162" y="6479"/>
                    <a:pt x="7362" y="6881"/>
                    <a:pt x="7563" y="7296"/>
                  </a:cubicBezTo>
                  <a:cubicBezTo>
                    <a:pt x="7579" y="7333"/>
                    <a:pt x="7608" y="7349"/>
                    <a:pt x="7637" y="7349"/>
                  </a:cubicBezTo>
                  <a:cubicBezTo>
                    <a:pt x="7686" y="7349"/>
                    <a:pt x="7733" y="7302"/>
                    <a:pt x="7706" y="7239"/>
                  </a:cubicBezTo>
                  <a:cubicBezTo>
                    <a:pt x="7534" y="6852"/>
                    <a:pt x="7334" y="6465"/>
                    <a:pt x="7133" y="6078"/>
                  </a:cubicBezTo>
                  <a:lnTo>
                    <a:pt x="7133" y="6078"/>
                  </a:lnTo>
                  <a:cubicBezTo>
                    <a:pt x="7850" y="6436"/>
                    <a:pt x="8308" y="7081"/>
                    <a:pt x="8781" y="7741"/>
                  </a:cubicBezTo>
                  <a:cubicBezTo>
                    <a:pt x="9111" y="8199"/>
                    <a:pt x="9383" y="8701"/>
                    <a:pt x="9569" y="9231"/>
                  </a:cubicBezTo>
                  <a:cubicBezTo>
                    <a:pt x="9667" y="9513"/>
                    <a:pt x="9625" y="9737"/>
                    <a:pt x="9426" y="9737"/>
                  </a:cubicBezTo>
                  <a:cubicBezTo>
                    <a:pt x="9361" y="9737"/>
                    <a:pt x="9281" y="9714"/>
                    <a:pt x="9183" y="9661"/>
                  </a:cubicBezTo>
                  <a:cubicBezTo>
                    <a:pt x="8996" y="9518"/>
                    <a:pt x="8839" y="9346"/>
                    <a:pt x="8710" y="9159"/>
                  </a:cubicBezTo>
                  <a:cubicBezTo>
                    <a:pt x="8552" y="8973"/>
                    <a:pt x="8423" y="8758"/>
                    <a:pt x="8294" y="8543"/>
                  </a:cubicBezTo>
                  <a:cubicBezTo>
                    <a:pt x="8277" y="8518"/>
                    <a:pt x="8255" y="8508"/>
                    <a:pt x="8234" y="8508"/>
                  </a:cubicBezTo>
                  <a:cubicBezTo>
                    <a:pt x="8182" y="8508"/>
                    <a:pt x="8130" y="8568"/>
                    <a:pt x="8151" y="8629"/>
                  </a:cubicBezTo>
                  <a:cubicBezTo>
                    <a:pt x="8308" y="9202"/>
                    <a:pt x="8394" y="9804"/>
                    <a:pt x="8394" y="10406"/>
                  </a:cubicBezTo>
                  <a:cubicBezTo>
                    <a:pt x="8394" y="10564"/>
                    <a:pt x="8380" y="10736"/>
                    <a:pt x="8337" y="10894"/>
                  </a:cubicBezTo>
                  <a:cubicBezTo>
                    <a:pt x="8305" y="10897"/>
                    <a:pt x="8274" y="10898"/>
                    <a:pt x="8245" y="10898"/>
                  </a:cubicBezTo>
                  <a:cubicBezTo>
                    <a:pt x="8011" y="10898"/>
                    <a:pt x="7859" y="10797"/>
                    <a:pt x="7821" y="10593"/>
                  </a:cubicBezTo>
                  <a:cubicBezTo>
                    <a:pt x="7778" y="10492"/>
                    <a:pt x="7749" y="10392"/>
                    <a:pt x="7706" y="10277"/>
                  </a:cubicBezTo>
                  <a:cubicBezTo>
                    <a:pt x="7534" y="9718"/>
                    <a:pt x="7377" y="9131"/>
                    <a:pt x="7262" y="8557"/>
                  </a:cubicBezTo>
                  <a:cubicBezTo>
                    <a:pt x="7255" y="8511"/>
                    <a:pt x="7218" y="8489"/>
                    <a:pt x="7181" y="8489"/>
                  </a:cubicBezTo>
                  <a:cubicBezTo>
                    <a:pt x="7138" y="8489"/>
                    <a:pt x="7097" y="8518"/>
                    <a:pt x="7104" y="8572"/>
                  </a:cubicBezTo>
                  <a:cubicBezTo>
                    <a:pt x="7104" y="8715"/>
                    <a:pt x="7104" y="8873"/>
                    <a:pt x="7090" y="9030"/>
                  </a:cubicBezTo>
                  <a:cubicBezTo>
                    <a:pt x="7081" y="9278"/>
                    <a:pt x="6903" y="9450"/>
                    <a:pt x="6720" y="9450"/>
                  </a:cubicBezTo>
                  <a:cubicBezTo>
                    <a:pt x="6607" y="9450"/>
                    <a:pt x="6493" y="9384"/>
                    <a:pt x="6416" y="9231"/>
                  </a:cubicBezTo>
                  <a:cubicBezTo>
                    <a:pt x="6259" y="8916"/>
                    <a:pt x="6173" y="8586"/>
                    <a:pt x="6130" y="8228"/>
                  </a:cubicBezTo>
                  <a:cubicBezTo>
                    <a:pt x="5972" y="7311"/>
                    <a:pt x="6230" y="6637"/>
                    <a:pt x="6947" y="6078"/>
                  </a:cubicBezTo>
                  <a:close/>
                  <a:moveTo>
                    <a:pt x="2160" y="1"/>
                  </a:moveTo>
                  <a:cubicBezTo>
                    <a:pt x="2661" y="990"/>
                    <a:pt x="2991" y="2051"/>
                    <a:pt x="3148" y="3154"/>
                  </a:cubicBezTo>
                  <a:cubicBezTo>
                    <a:pt x="3177" y="3455"/>
                    <a:pt x="3191" y="3756"/>
                    <a:pt x="3177" y="4057"/>
                  </a:cubicBezTo>
                  <a:cubicBezTo>
                    <a:pt x="1887" y="4344"/>
                    <a:pt x="196" y="5204"/>
                    <a:pt x="38" y="6666"/>
                  </a:cubicBezTo>
                  <a:cubicBezTo>
                    <a:pt x="1" y="7001"/>
                    <a:pt x="168" y="7116"/>
                    <a:pt x="412" y="7116"/>
                  </a:cubicBezTo>
                  <a:cubicBezTo>
                    <a:pt x="731" y="7116"/>
                    <a:pt x="1179" y="6920"/>
                    <a:pt x="1472" y="6766"/>
                  </a:cubicBezTo>
                  <a:lnTo>
                    <a:pt x="1472" y="6766"/>
                  </a:lnTo>
                  <a:cubicBezTo>
                    <a:pt x="1100" y="7564"/>
                    <a:pt x="346" y="9615"/>
                    <a:pt x="1463" y="9615"/>
                  </a:cubicBezTo>
                  <a:cubicBezTo>
                    <a:pt x="1511" y="9615"/>
                    <a:pt x="1561" y="9611"/>
                    <a:pt x="1615" y="9604"/>
                  </a:cubicBezTo>
                  <a:cubicBezTo>
                    <a:pt x="2346" y="9503"/>
                    <a:pt x="2761" y="8199"/>
                    <a:pt x="2991" y="7468"/>
                  </a:cubicBezTo>
                  <a:cubicBezTo>
                    <a:pt x="3159" y="7847"/>
                    <a:pt x="3505" y="8449"/>
                    <a:pt x="3801" y="8449"/>
                  </a:cubicBezTo>
                  <a:cubicBezTo>
                    <a:pt x="3909" y="8449"/>
                    <a:pt x="4010" y="8369"/>
                    <a:pt x="4094" y="8171"/>
                  </a:cubicBezTo>
                  <a:cubicBezTo>
                    <a:pt x="4625" y="6924"/>
                    <a:pt x="4324" y="5132"/>
                    <a:pt x="3320" y="4200"/>
                  </a:cubicBezTo>
                  <a:cubicBezTo>
                    <a:pt x="3335" y="2767"/>
                    <a:pt x="2876" y="1320"/>
                    <a:pt x="2217" y="44"/>
                  </a:cubicBezTo>
                  <a:lnTo>
                    <a:pt x="2217" y="44"/>
                  </a:lnTo>
                  <a:cubicBezTo>
                    <a:pt x="3363" y="1105"/>
                    <a:pt x="4410" y="2265"/>
                    <a:pt x="5327" y="3527"/>
                  </a:cubicBezTo>
                  <a:cubicBezTo>
                    <a:pt x="5341" y="3541"/>
                    <a:pt x="5341" y="3541"/>
                    <a:pt x="5356" y="3541"/>
                  </a:cubicBezTo>
                  <a:cubicBezTo>
                    <a:pt x="5915" y="4315"/>
                    <a:pt x="6431" y="5132"/>
                    <a:pt x="6875" y="5963"/>
                  </a:cubicBezTo>
                  <a:cubicBezTo>
                    <a:pt x="5872" y="6737"/>
                    <a:pt x="5743" y="7855"/>
                    <a:pt x="6158" y="9045"/>
                  </a:cubicBezTo>
                  <a:cubicBezTo>
                    <a:pt x="6222" y="9237"/>
                    <a:pt x="6436" y="9786"/>
                    <a:pt x="6737" y="9786"/>
                  </a:cubicBezTo>
                  <a:cubicBezTo>
                    <a:pt x="6772" y="9786"/>
                    <a:pt x="6809" y="9778"/>
                    <a:pt x="6846" y="9761"/>
                  </a:cubicBezTo>
                  <a:cubicBezTo>
                    <a:pt x="7047" y="9675"/>
                    <a:pt x="7190" y="9475"/>
                    <a:pt x="7219" y="9245"/>
                  </a:cubicBezTo>
                  <a:cubicBezTo>
                    <a:pt x="7390" y="10053"/>
                    <a:pt x="7718" y="11267"/>
                    <a:pt x="8167" y="11267"/>
                  </a:cubicBezTo>
                  <a:cubicBezTo>
                    <a:pt x="8244" y="11267"/>
                    <a:pt x="8325" y="11231"/>
                    <a:pt x="8409" y="11152"/>
                  </a:cubicBezTo>
                  <a:cubicBezTo>
                    <a:pt x="8681" y="10894"/>
                    <a:pt x="8581" y="10292"/>
                    <a:pt x="8552" y="9976"/>
                  </a:cubicBezTo>
                  <a:cubicBezTo>
                    <a:pt x="8523" y="9675"/>
                    <a:pt x="8480" y="9374"/>
                    <a:pt x="8423" y="9073"/>
                  </a:cubicBezTo>
                  <a:lnTo>
                    <a:pt x="8423" y="9073"/>
                  </a:lnTo>
                  <a:cubicBezTo>
                    <a:pt x="8695" y="9489"/>
                    <a:pt x="9039" y="9905"/>
                    <a:pt x="9512" y="10005"/>
                  </a:cubicBezTo>
                  <a:cubicBezTo>
                    <a:pt x="9540" y="10012"/>
                    <a:pt x="9566" y="10015"/>
                    <a:pt x="9589" y="10015"/>
                  </a:cubicBezTo>
                  <a:cubicBezTo>
                    <a:pt x="9866" y="10015"/>
                    <a:pt x="9837" y="9575"/>
                    <a:pt x="9784" y="9403"/>
                  </a:cubicBezTo>
                  <a:cubicBezTo>
                    <a:pt x="9541" y="8514"/>
                    <a:pt x="9039" y="7755"/>
                    <a:pt x="8466" y="7053"/>
                  </a:cubicBezTo>
                  <a:cubicBezTo>
                    <a:pt x="8108" y="6594"/>
                    <a:pt x="7663" y="5992"/>
                    <a:pt x="7047" y="5920"/>
                  </a:cubicBezTo>
                  <a:cubicBezTo>
                    <a:pt x="6689" y="5275"/>
                    <a:pt x="6302" y="4630"/>
                    <a:pt x="5886" y="4014"/>
                  </a:cubicBezTo>
                  <a:lnTo>
                    <a:pt x="5886" y="4014"/>
                  </a:lnTo>
                  <a:cubicBezTo>
                    <a:pt x="6674" y="4602"/>
                    <a:pt x="7549" y="5075"/>
                    <a:pt x="8466" y="5447"/>
                  </a:cubicBezTo>
                  <a:cubicBezTo>
                    <a:pt x="8724" y="5548"/>
                    <a:pt x="8982" y="5662"/>
                    <a:pt x="9254" y="5763"/>
                  </a:cubicBezTo>
                  <a:cubicBezTo>
                    <a:pt x="9140" y="6508"/>
                    <a:pt x="9813" y="7196"/>
                    <a:pt x="10300" y="7698"/>
                  </a:cubicBezTo>
                  <a:cubicBezTo>
                    <a:pt x="10917" y="8314"/>
                    <a:pt x="11777" y="8944"/>
                    <a:pt x="12637" y="9159"/>
                  </a:cubicBezTo>
                  <a:cubicBezTo>
                    <a:pt x="12773" y="9190"/>
                    <a:pt x="13004" y="9240"/>
                    <a:pt x="13221" y="9240"/>
                  </a:cubicBezTo>
                  <a:cubicBezTo>
                    <a:pt x="13506" y="9240"/>
                    <a:pt x="13769" y="9155"/>
                    <a:pt x="13769" y="8830"/>
                  </a:cubicBezTo>
                  <a:cubicBezTo>
                    <a:pt x="13769" y="8156"/>
                    <a:pt x="13267" y="7655"/>
                    <a:pt x="12723" y="7282"/>
                  </a:cubicBezTo>
                  <a:lnTo>
                    <a:pt x="12723" y="7282"/>
                  </a:lnTo>
                  <a:cubicBezTo>
                    <a:pt x="13095" y="7368"/>
                    <a:pt x="13468" y="7440"/>
                    <a:pt x="13841" y="7511"/>
                  </a:cubicBezTo>
                  <a:cubicBezTo>
                    <a:pt x="13998" y="7544"/>
                    <a:pt x="14150" y="7564"/>
                    <a:pt x="14297" y="7564"/>
                  </a:cubicBezTo>
                  <a:cubicBezTo>
                    <a:pt x="14537" y="7564"/>
                    <a:pt x="14765" y="7510"/>
                    <a:pt x="14987" y="7368"/>
                  </a:cubicBezTo>
                  <a:cubicBezTo>
                    <a:pt x="15030" y="7325"/>
                    <a:pt x="15045" y="7253"/>
                    <a:pt x="15002" y="7210"/>
                  </a:cubicBezTo>
                  <a:cubicBezTo>
                    <a:pt x="14500" y="6623"/>
                    <a:pt x="13669" y="6250"/>
                    <a:pt x="12866" y="6121"/>
                  </a:cubicBezTo>
                  <a:cubicBezTo>
                    <a:pt x="13210" y="6049"/>
                    <a:pt x="13511" y="5849"/>
                    <a:pt x="13726" y="5576"/>
                  </a:cubicBezTo>
                  <a:cubicBezTo>
                    <a:pt x="14013" y="5189"/>
                    <a:pt x="13554" y="4874"/>
                    <a:pt x="13239" y="4731"/>
                  </a:cubicBezTo>
                  <a:cubicBezTo>
                    <a:pt x="12880" y="4568"/>
                    <a:pt x="12473" y="4493"/>
                    <a:pt x="12055" y="4493"/>
                  </a:cubicBezTo>
                  <a:cubicBezTo>
                    <a:pt x="11035" y="4493"/>
                    <a:pt x="9946" y="4941"/>
                    <a:pt x="9326" y="5662"/>
                  </a:cubicBezTo>
                  <a:cubicBezTo>
                    <a:pt x="9054" y="5562"/>
                    <a:pt x="8781" y="5462"/>
                    <a:pt x="8509" y="5347"/>
                  </a:cubicBezTo>
                  <a:cubicBezTo>
                    <a:pt x="7549" y="4989"/>
                    <a:pt x="6646" y="4501"/>
                    <a:pt x="5814" y="3899"/>
                  </a:cubicBezTo>
                  <a:cubicBezTo>
                    <a:pt x="4825" y="2480"/>
                    <a:pt x="3693" y="1176"/>
                    <a:pt x="24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2" name="Google Shape;1492;p22"/>
            <p:cNvSpPr/>
            <p:nvPr/>
          </p:nvSpPr>
          <p:spPr>
            <a:xfrm>
              <a:off x="8489387" y="4443"/>
              <a:ext cx="234746" cy="333226"/>
            </a:xfrm>
            <a:custGeom>
              <a:avLst/>
              <a:gdLst/>
              <a:ahLst/>
              <a:cxnLst/>
              <a:rect l="l" t="t" r="r" b="b"/>
              <a:pathLst>
                <a:path w="7275" h="10327" extrusionOk="0">
                  <a:moveTo>
                    <a:pt x="3118" y="4501"/>
                  </a:moveTo>
                  <a:cubicBezTo>
                    <a:pt x="3146" y="4616"/>
                    <a:pt x="3189" y="4731"/>
                    <a:pt x="3232" y="4845"/>
                  </a:cubicBezTo>
                  <a:cubicBezTo>
                    <a:pt x="3404" y="5333"/>
                    <a:pt x="3677" y="5791"/>
                    <a:pt x="4006" y="6193"/>
                  </a:cubicBezTo>
                  <a:cubicBezTo>
                    <a:pt x="3963" y="6479"/>
                    <a:pt x="3906" y="6752"/>
                    <a:pt x="3849" y="7010"/>
                  </a:cubicBezTo>
                  <a:cubicBezTo>
                    <a:pt x="3548" y="8113"/>
                    <a:pt x="3017" y="9145"/>
                    <a:pt x="2301" y="10034"/>
                  </a:cubicBezTo>
                  <a:cubicBezTo>
                    <a:pt x="2602" y="8887"/>
                    <a:pt x="2372" y="7712"/>
                    <a:pt x="2372" y="6551"/>
                  </a:cubicBezTo>
                  <a:cubicBezTo>
                    <a:pt x="2372" y="6350"/>
                    <a:pt x="2387" y="6164"/>
                    <a:pt x="2387" y="5963"/>
                  </a:cubicBezTo>
                  <a:cubicBezTo>
                    <a:pt x="2673" y="5548"/>
                    <a:pt x="2903" y="5103"/>
                    <a:pt x="3075" y="4630"/>
                  </a:cubicBezTo>
                  <a:cubicBezTo>
                    <a:pt x="3089" y="4587"/>
                    <a:pt x="3103" y="4544"/>
                    <a:pt x="3118" y="4501"/>
                  </a:cubicBezTo>
                  <a:close/>
                  <a:moveTo>
                    <a:pt x="3146" y="1"/>
                  </a:moveTo>
                  <a:cubicBezTo>
                    <a:pt x="2100" y="632"/>
                    <a:pt x="1584" y="1936"/>
                    <a:pt x="1369" y="3125"/>
                  </a:cubicBezTo>
                  <a:cubicBezTo>
                    <a:pt x="1212" y="4000"/>
                    <a:pt x="1169" y="4874"/>
                    <a:pt x="1068" y="5763"/>
                  </a:cubicBezTo>
                  <a:cubicBezTo>
                    <a:pt x="1040" y="6150"/>
                    <a:pt x="997" y="6537"/>
                    <a:pt x="925" y="6924"/>
                  </a:cubicBezTo>
                  <a:cubicBezTo>
                    <a:pt x="782" y="7554"/>
                    <a:pt x="481" y="8128"/>
                    <a:pt x="22" y="8586"/>
                  </a:cubicBezTo>
                  <a:cubicBezTo>
                    <a:pt x="1" y="8607"/>
                    <a:pt x="19" y="8645"/>
                    <a:pt x="47" y="8645"/>
                  </a:cubicBezTo>
                  <a:cubicBezTo>
                    <a:pt x="57" y="8645"/>
                    <a:pt x="68" y="8640"/>
                    <a:pt x="79" y="8629"/>
                  </a:cubicBezTo>
                  <a:cubicBezTo>
                    <a:pt x="108" y="8600"/>
                    <a:pt x="137" y="8572"/>
                    <a:pt x="180" y="8529"/>
                  </a:cubicBezTo>
                  <a:cubicBezTo>
                    <a:pt x="194" y="8529"/>
                    <a:pt x="223" y="8514"/>
                    <a:pt x="237" y="8457"/>
                  </a:cubicBezTo>
                  <a:cubicBezTo>
                    <a:pt x="982" y="7741"/>
                    <a:pt x="1670" y="6967"/>
                    <a:pt x="2286" y="6121"/>
                  </a:cubicBezTo>
                  <a:lnTo>
                    <a:pt x="2286" y="6121"/>
                  </a:lnTo>
                  <a:cubicBezTo>
                    <a:pt x="2200" y="7511"/>
                    <a:pt x="2587" y="8916"/>
                    <a:pt x="2114" y="10263"/>
                  </a:cubicBezTo>
                  <a:cubicBezTo>
                    <a:pt x="2105" y="10301"/>
                    <a:pt x="2140" y="10327"/>
                    <a:pt x="2173" y="10327"/>
                  </a:cubicBezTo>
                  <a:cubicBezTo>
                    <a:pt x="2189" y="10327"/>
                    <a:pt x="2205" y="10320"/>
                    <a:pt x="2215" y="10306"/>
                  </a:cubicBezTo>
                  <a:cubicBezTo>
                    <a:pt x="3103" y="9231"/>
                    <a:pt x="3820" y="7999"/>
                    <a:pt x="4049" y="6623"/>
                  </a:cubicBezTo>
                  <a:cubicBezTo>
                    <a:pt x="4064" y="6508"/>
                    <a:pt x="4078" y="6408"/>
                    <a:pt x="4092" y="6293"/>
                  </a:cubicBezTo>
                  <a:cubicBezTo>
                    <a:pt x="4307" y="6522"/>
                    <a:pt x="4537" y="6737"/>
                    <a:pt x="4795" y="6909"/>
                  </a:cubicBezTo>
                  <a:cubicBezTo>
                    <a:pt x="5362" y="7273"/>
                    <a:pt x="5937" y="7413"/>
                    <a:pt x="6555" y="7413"/>
                  </a:cubicBezTo>
                  <a:cubicBezTo>
                    <a:pt x="6766" y="7413"/>
                    <a:pt x="6981" y="7397"/>
                    <a:pt x="7203" y="7368"/>
                  </a:cubicBezTo>
                  <a:cubicBezTo>
                    <a:pt x="7274" y="7354"/>
                    <a:pt x="7246" y="7268"/>
                    <a:pt x="7203" y="7268"/>
                  </a:cubicBezTo>
                  <a:cubicBezTo>
                    <a:pt x="5540" y="6952"/>
                    <a:pt x="4379" y="5232"/>
                    <a:pt x="4336" y="3598"/>
                  </a:cubicBezTo>
                  <a:cubicBezTo>
                    <a:pt x="4322" y="2853"/>
                    <a:pt x="4436" y="2122"/>
                    <a:pt x="4451" y="1391"/>
                  </a:cubicBezTo>
                  <a:cubicBezTo>
                    <a:pt x="4451" y="933"/>
                    <a:pt x="4465" y="417"/>
                    <a:pt x="4264" y="1"/>
                  </a:cubicBezTo>
                  <a:lnTo>
                    <a:pt x="4092" y="1"/>
                  </a:lnTo>
                  <a:cubicBezTo>
                    <a:pt x="4537" y="675"/>
                    <a:pt x="4279" y="1922"/>
                    <a:pt x="4221" y="2624"/>
                  </a:cubicBezTo>
                  <a:cubicBezTo>
                    <a:pt x="4178" y="3312"/>
                    <a:pt x="4150" y="4043"/>
                    <a:pt x="4379" y="4716"/>
                  </a:cubicBezTo>
                  <a:cubicBezTo>
                    <a:pt x="4795" y="5906"/>
                    <a:pt x="5655" y="6967"/>
                    <a:pt x="6887" y="7296"/>
                  </a:cubicBezTo>
                  <a:cubicBezTo>
                    <a:pt x="6747" y="7317"/>
                    <a:pt x="6607" y="7327"/>
                    <a:pt x="6468" y="7327"/>
                  </a:cubicBezTo>
                  <a:cubicBezTo>
                    <a:pt x="5721" y="7327"/>
                    <a:pt x="4992" y="7039"/>
                    <a:pt x="4436" y="6508"/>
                  </a:cubicBezTo>
                  <a:cubicBezTo>
                    <a:pt x="4322" y="6408"/>
                    <a:pt x="4207" y="6293"/>
                    <a:pt x="4107" y="6178"/>
                  </a:cubicBezTo>
                  <a:cubicBezTo>
                    <a:pt x="4078" y="6150"/>
                    <a:pt x="4049" y="6121"/>
                    <a:pt x="4021" y="6078"/>
                  </a:cubicBezTo>
                  <a:cubicBezTo>
                    <a:pt x="3634" y="5619"/>
                    <a:pt x="3347" y="5075"/>
                    <a:pt x="3204" y="4487"/>
                  </a:cubicBezTo>
                  <a:cubicBezTo>
                    <a:pt x="3189" y="4444"/>
                    <a:pt x="3175" y="4401"/>
                    <a:pt x="3161" y="4358"/>
                  </a:cubicBezTo>
                  <a:cubicBezTo>
                    <a:pt x="3390" y="3641"/>
                    <a:pt x="3548" y="2910"/>
                    <a:pt x="3648" y="2179"/>
                  </a:cubicBezTo>
                  <a:cubicBezTo>
                    <a:pt x="3748" y="1449"/>
                    <a:pt x="3892" y="732"/>
                    <a:pt x="3992" y="1"/>
                  </a:cubicBezTo>
                  <a:lnTo>
                    <a:pt x="3892" y="1"/>
                  </a:lnTo>
                  <a:cubicBezTo>
                    <a:pt x="3820" y="402"/>
                    <a:pt x="3734" y="789"/>
                    <a:pt x="3677" y="1176"/>
                  </a:cubicBezTo>
                  <a:cubicBezTo>
                    <a:pt x="3619" y="1649"/>
                    <a:pt x="3576" y="2137"/>
                    <a:pt x="3490" y="2609"/>
                  </a:cubicBezTo>
                  <a:cubicBezTo>
                    <a:pt x="3404" y="3140"/>
                    <a:pt x="3290" y="3670"/>
                    <a:pt x="3132" y="4186"/>
                  </a:cubicBezTo>
                  <a:cubicBezTo>
                    <a:pt x="3118" y="4243"/>
                    <a:pt x="3103" y="4286"/>
                    <a:pt x="3089" y="4344"/>
                  </a:cubicBezTo>
                  <a:cubicBezTo>
                    <a:pt x="2931" y="4788"/>
                    <a:pt x="2731" y="5232"/>
                    <a:pt x="2487" y="5648"/>
                  </a:cubicBezTo>
                  <a:cubicBezTo>
                    <a:pt x="2458" y="5677"/>
                    <a:pt x="2430" y="5720"/>
                    <a:pt x="2401" y="5763"/>
                  </a:cubicBezTo>
                  <a:cubicBezTo>
                    <a:pt x="2372" y="5820"/>
                    <a:pt x="2329" y="5877"/>
                    <a:pt x="2301" y="5935"/>
                  </a:cubicBezTo>
                  <a:cubicBezTo>
                    <a:pt x="1785" y="6666"/>
                    <a:pt x="1212" y="7354"/>
                    <a:pt x="595" y="7999"/>
                  </a:cubicBezTo>
                  <a:cubicBezTo>
                    <a:pt x="782" y="7698"/>
                    <a:pt x="911" y="7368"/>
                    <a:pt x="982" y="7024"/>
                  </a:cubicBezTo>
                  <a:cubicBezTo>
                    <a:pt x="1240" y="5634"/>
                    <a:pt x="1197" y="4215"/>
                    <a:pt x="1513" y="2824"/>
                  </a:cubicBezTo>
                  <a:cubicBezTo>
                    <a:pt x="1656" y="2151"/>
                    <a:pt x="1871" y="1463"/>
                    <a:pt x="2286" y="904"/>
                  </a:cubicBezTo>
                  <a:cubicBezTo>
                    <a:pt x="2573" y="531"/>
                    <a:pt x="2946" y="216"/>
                    <a:pt x="33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93" name="Google Shape;1493;p22"/>
            <p:cNvGrpSpPr/>
            <p:nvPr/>
          </p:nvGrpSpPr>
          <p:grpSpPr>
            <a:xfrm>
              <a:off x="4693104" y="-19"/>
              <a:ext cx="735828" cy="439419"/>
              <a:chOff x="4981604" y="-19"/>
              <a:chExt cx="735828" cy="439419"/>
            </a:xfrm>
          </p:grpSpPr>
          <p:sp>
            <p:nvSpPr>
              <p:cNvPr id="1494" name="Google Shape;1494;p22"/>
              <p:cNvSpPr/>
              <p:nvPr/>
            </p:nvSpPr>
            <p:spPr>
              <a:xfrm>
                <a:off x="5007030" y="-19"/>
                <a:ext cx="710401" cy="439419"/>
              </a:xfrm>
              <a:custGeom>
                <a:avLst/>
                <a:gdLst/>
                <a:ahLst/>
                <a:cxnLst/>
                <a:rect l="l" t="t" r="r" b="b"/>
                <a:pathLst>
                  <a:path w="22016" h="13618" extrusionOk="0">
                    <a:moveTo>
                      <a:pt x="846" y="503"/>
                    </a:moveTo>
                    <a:lnTo>
                      <a:pt x="846" y="503"/>
                    </a:lnTo>
                    <a:cubicBezTo>
                      <a:pt x="961" y="603"/>
                      <a:pt x="1061" y="689"/>
                      <a:pt x="1176" y="761"/>
                    </a:cubicBezTo>
                    <a:cubicBezTo>
                      <a:pt x="1606" y="1090"/>
                      <a:pt x="2093" y="1348"/>
                      <a:pt x="2580" y="1563"/>
                    </a:cubicBezTo>
                    <a:cubicBezTo>
                      <a:pt x="2437" y="1735"/>
                      <a:pt x="2308" y="1922"/>
                      <a:pt x="2193" y="2122"/>
                    </a:cubicBezTo>
                    <a:cubicBezTo>
                      <a:pt x="1720" y="1592"/>
                      <a:pt x="1262" y="1062"/>
                      <a:pt x="846" y="503"/>
                    </a:cubicBezTo>
                    <a:close/>
                    <a:moveTo>
                      <a:pt x="5246" y="646"/>
                    </a:moveTo>
                    <a:lnTo>
                      <a:pt x="5246" y="646"/>
                    </a:lnTo>
                    <a:cubicBezTo>
                      <a:pt x="7195" y="718"/>
                      <a:pt x="9403" y="2280"/>
                      <a:pt x="11037" y="3426"/>
                    </a:cubicBezTo>
                    <a:cubicBezTo>
                      <a:pt x="10984" y="3425"/>
                      <a:pt x="10932" y="3424"/>
                      <a:pt x="10880" y="3424"/>
                    </a:cubicBezTo>
                    <a:cubicBezTo>
                      <a:pt x="9449" y="3424"/>
                      <a:pt x="8105" y="3980"/>
                      <a:pt x="6694" y="4215"/>
                    </a:cubicBezTo>
                    <a:cubicBezTo>
                      <a:pt x="6488" y="4245"/>
                      <a:pt x="6284" y="4260"/>
                      <a:pt x="6083" y="4260"/>
                    </a:cubicBezTo>
                    <a:cubicBezTo>
                      <a:pt x="4954" y="4260"/>
                      <a:pt x="3909" y="3798"/>
                      <a:pt x="3082" y="3068"/>
                    </a:cubicBezTo>
                    <a:cubicBezTo>
                      <a:pt x="2838" y="2824"/>
                      <a:pt x="2595" y="2566"/>
                      <a:pt x="2365" y="2308"/>
                    </a:cubicBezTo>
                    <a:cubicBezTo>
                      <a:pt x="2494" y="2079"/>
                      <a:pt x="2652" y="1864"/>
                      <a:pt x="2838" y="1678"/>
                    </a:cubicBezTo>
                    <a:cubicBezTo>
                      <a:pt x="4014" y="2165"/>
                      <a:pt x="5261" y="2509"/>
                      <a:pt x="6293" y="3312"/>
                    </a:cubicBezTo>
                    <a:cubicBezTo>
                      <a:pt x="6318" y="3331"/>
                      <a:pt x="6348" y="3340"/>
                      <a:pt x="6377" y="3340"/>
                    </a:cubicBezTo>
                    <a:cubicBezTo>
                      <a:pt x="6478" y="3340"/>
                      <a:pt x="6577" y="3240"/>
                      <a:pt x="6522" y="3140"/>
                    </a:cubicBezTo>
                    <a:cubicBezTo>
                      <a:pt x="6092" y="2308"/>
                      <a:pt x="5691" y="1463"/>
                      <a:pt x="5246" y="646"/>
                    </a:cubicBezTo>
                    <a:close/>
                    <a:moveTo>
                      <a:pt x="3971" y="3957"/>
                    </a:moveTo>
                    <a:lnTo>
                      <a:pt x="3971" y="3957"/>
                    </a:lnTo>
                    <a:cubicBezTo>
                      <a:pt x="4444" y="4186"/>
                      <a:pt x="4960" y="4344"/>
                      <a:pt x="5476" y="4444"/>
                    </a:cubicBezTo>
                    <a:cubicBezTo>
                      <a:pt x="5727" y="4489"/>
                      <a:pt x="5977" y="4509"/>
                      <a:pt x="6226" y="4509"/>
                    </a:cubicBezTo>
                    <a:cubicBezTo>
                      <a:pt x="6772" y="4509"/>
                      <a:pt x="7313" y="4414"/>
                      <a:pt x="7855" y="4286"/>
                    </a:cubicBezTo>
                    <a:lnTo>
                      <a:pt x="7855" y="4286"/>
                    </a:lnTo>
                    <a:cubicBezTo>
                      <a:pt x="7210" y="4802"/>
                      <a:pt x="6780" y="5576"/>
                      <a:pt x="7023" y="6408"/>
                    </a:cubicBezTo>
                    <a:cubicBezTo>
                      <a:pt x="7023" y="6408"/>
                      <a:pt x="7009" y="6422"/>
                      <a:pt x="7009" y="6436"/>
                    </a:cubicBezTo>
                    <a:cubicBezTo>
                      <a:pt x="6780" y="6264"/>
                      <a:pt x="6551" y="6107"/>
                      <a:pt x="6321" y="5935"/>
                    </a:cubicBezTo>
                    <a:cubicBezTo>
                      <a:pt x="5504" y="5318"/>
                      <a:pt x="4716" y="4659"/>
                      <a:pt x="3971" y="3957"/>
                    </a:cubicBezTo>
                    <a:close/>
                    <a:moveTo>
                      <a:pt x="9630" y="3962"/>
                    </a:moveTo>
                    <a:cubicBezTo>
                      <a:pt x="10062" y="3962"/>
                      <a:pt x="10499" y="4047"/>
                      <a:pt x="10936" y="4129"/>
                    </a:cubicBezTo>
                    <a:cubicBezTo>
                      <a:pt x="11330" y="4201"/>
                      <a:pt x="11728" y="4237"/>
                      <a:pt x="12125" y="4237"/>
                    </a:cubicBezTo>
                    <a:cubicBezTo>
                      <a:pt x="12595" y="4237"/>
                      <a:pt x="13065" y="4187"/>
                      <a:pt x="13531" y="4086"/>
                    </a:cubicBezTo>
                    <a:lnTo>
                      <a:pt x="13531" y="4086"/>
                    </a:lnTo>
                    <a:cubicBezTo>
                      <a:pt x="13043" y="4415"/>
                      <a:pt x="12585" y="4774"/>
                      <a:pt x="12140" y="5161"/>
                    </a:cubicBezTo>
                    <a:cubicBezTo>
                      <a:pt x="11068" y="6078"/>
                      <a:pt x="9959" y="6692"/>
                      <a:pt x="8689" y="6692"/>
                    </a:cubicBezTo>
                    <a:cubicBezTo>
                      <a:pt x="8194" y="6692"/>
                      <a:pt x="7675" y="6598"/>
                      <a:pt x="7124" y="6393"/>
                    </a:cubicBezTo>
                    <a:cubicBezTo>
                      <a:pt x="7052" y="5419"/>
                      <a:pt x="7625" y="4731"/>
                      <a:pt x="8442" y="4258"/>
                    </a:cubicBezTo>
                    <a:cubicBezTo>
                      <a:pt x="8830" y="4036"/>
                      <a:pt x="9228" y="3962"/>
                      <a:pt x="9630" y="3962"/>
                    </a:cubicBezTo>
                    <a:close/>
                    <a:moveTo>
                      <a:pt x="7496" y="6780"/>
                    </a:moveTo>
                    <a:lnTo>
                      <a:pt x="7496" y="6780"/>
                    </a:lnTo>
                    <a:cubicBezTo>
                      <a:pt x="7797" y="6881"/>
                      <a:pt x="8098" y="6952"/>
                      <a:pt x="8414" y="6981"/>
                    </a:cubicBezTo>
                    <a:cubicBezTo>
                      <a:pt x="8242" y="6995"/>
                      <a:pt x="8055" y="7010"/>
                      <a:pt x="7883" y="7053"/>
                    </a:cubicBezTo>
                    <a:cubicBezTo>
                      <a:pt x="7754" y="6952"/>
                      <a:pt x="7625" y="6881"/>
                      <a:pt x="7496" y="6780"/>
                    </a:cubicBezTo>
                    <a:close/>
                    <a:moveTo>
                      <a:pt x="8372" y="7105"/>
                    </a:moveTo>
                    <a:cubicBezTo>
                      <a:pt x="8796" y="7105"/>
                      <a:pt x="9223" y="7178"/>
                      <a:pt x="9632" y="7311"/>
                    </a:cubicBezTo>
                    <a:cubicBezTo>
                      <a:pt x="10334" y="7569"/>
                      <a:pt x="10693" y="8228"/>
                      <a:pt x="10951" y="8901"/>
                    </a:cubicBezTo>
                    <a:cubicBezTo>
                      <a:pt x="9933" y="8357"/>
                      <a:pt x="8944" y="7769"/>
                      <a:pt x="7998" y="7124"/>
                    </a:cubicBezTo>
                    <a:cubicBezTo>
                      <a:pt x="8122" y="7111"/>
                      <a:pt x="8247" y="7105"/>
                      <a:pt x="8372" y="7105"/>
                    </a:cubicBezTo>
                    <a:close/>
                    <a:moveTo>
                      <a:pt x="2036" y="2394"/>
                    </a:moveTo>
                    <a:cubicBezTo>
                      <a:pt x="2036" y="2437"/>
                      <a:pt x="2064" y="2466"/>
                      <a:pt x="2093" y="2495"/>
                    </a:cubicBezTo>
                    <a:cubicBezTo>
                      <a:pt x="2437" y="3183"/>
                      <a:pt x="3010" y="3756"/>
                      <a:pt x="3311" y="4487"/>
                    </a:cubicBezTo>
                    <a:cubicBezTo>
                      <a:pt x="3641" y="5304"/>
                      <a:pt x="3541" y="6193"/>
                      <a:pt x="3555" y="7038"/>
                    </a:cubicBezTo>
                    <a:cubicBezTo>
                      <a:pt x="3555" y="7870"/>
                      <a:pt x="3655" y="8873"/>
                      <a:pt x="4214" y="9518"/>
                    </a:cubicBezTo>
                    <a:cubicBezTo>
                      <a:pt x="2896" y="9088"/>
                      <a:pt x="1778" y="8342"/>
                      <a:pt x="1090" y="7096"/>
                    </a:cubicBezTo>
                    <a:cubicBezTo>
                      <a:pt x="187" y="5419"/>
                      <a:pt x="244" y="3340"/>
                      <a:pt x="2036" y="2394"/>
                    </a:cubicBezTo>
                    <a:close/>
                    <a:moveTo>
                      <a:pt x="14220" y="8794"/>
                    </a:moveTo>
                    <a:cubicBezTo>
                      <a:pt x="14288" y="8794"/>
                      <a:pt x="14360" y="8796"/>
                      <a:pt x="14433" y="8801"/>
                    </a:cubicBezTo>
                    <a:cubicBezTo>
                      <a:pt x="15179" y="8873"/>
                      <a:pt x="15910" y="9102"/>
                      <a:pt x="16569" y="9489"/>
                    </a:cubicBezTo>
                    <a:cubicBezTo>
                      <a:pt x="18146" y="10335"/>
                      <a:pt x="19321" y="11582"/>
                      <a:pt x="21055" y="11911"/>
                    </a:cubicBezTo>
                    <a:cubicBezTo>
                      <a:pt x="19593" y="12255"/>
                      <a:pt x="18232" y="12915"/>
                      <a:pt x="16755" y="13287"/>
                    </a:cubicBezTo>
                    <a:cubicBezTo>
                      <a:pt x="16506" y="13348"/>
                      <a:pt x="16260" y="13377"/>
                      <a:pt x="16020" y="13377"/>
                    </a:cubicBezTo>
                    <a:cubicBezTo>
                      <a:pt x="14225" y="13377"/>
                      <a:pt x="12733" y="11776"/>
                      <a:pt x="12556" y="10019"/>
                    </a:cubicBezTo>
                    <a:lnTo>
                      <a:pt x="12556" y="10019"/>
                    </a:lnTo>
                    <a:cubicBezTo>
                      <a:pt x="14218" y="10793"/>
                      <a:pt x="15967" y="11381"/>
                      <a:pt x="17773" y="11782"/>
                    </a:cubicBezTo>
                    <a:cubicBezTo>
                      <a:pt x="17777" y="11783"/>
                      <a:pt x="17782" y="11783"/>
                      <a:pt x="17786" y="11783"/>
                    </a:cubicBezTo>
                    <a:cubicBezTo>
                      <a:pt x="17877" y="11783"/>
                      <a:pt x="17912" y="11637"/>
                      <a:pt x="17816" y="11596"/>
                    </a:cubicBezTo>
                    <a:cubicBezTo>
                      <a:pt x="16024" y="11008"/>
                      <a:pt x="14261" y="10449"/>
                      <a:pt x="12542" y="9690"/>
                    </a:cubicBezTo>
                    <a:cubicBezTo>
                      <a:pt x="12988" y="9085"/>
                      <a:pt x="13459" y="8794"/>
                      <a:pt x="14220" y="8794"/>
                    </a:cubicBezTo>
                    <a:close/>
                    <a:moveTo>
                      <a:pt x="7611" y="7167"/>
                    </a:moveTo>
                    <a:lnTo>
                      <a:pt x="7611" y="7167"/>
                    </a:lnTo>
                    <a:cubicBezTo>
                      <a:pt x="8729" y="7941"/>
                      <a:pt x="9890" y="8658"/>
                      <a:pt x="11094" y="9303"/>
                    </a:cubicBezTo>
                    <a:cubicBezTo>
                      <a:pt x="11538" y="10564"/>
                      <a:pt x="11696" y="11868"/>
                      <a:pt x="12456" y="13015"/>
                    </a:cubicBezTo>
                    <a:cubicBezTo>
                      <a:pt x="12656" y="13330"/>
                      <a:pt x="12771" y="13330"/>
                      <a:pt x="12341" y="13373"/>
                    </a:cubicBezTo>
                    <a:cubicBezTo>
                      <a:pt x="12230" y="13382"/>
                      <a:pt x="12120" y="13387"/>
                      <a:pt x="12009" y="13387"/>
                    </a:cubicBezTo>
                    <a:cubicBezTo>
                      <a:pt x="11604" y="13387"/>
                      <a:pt x="11201" y="13325"/>
                      <a:pt x="10807" y="13201"/>
                    </a:cubicBezTo>
                    <a:cubicBezTo>
                      <a:pt x="10062" y="12986"/>
                      <a:pt x="9431" y="12485"/>
                      <a:pt x="8901" y="11926"/>
                    </a:cubicBezTo>
                    <a:cubicBezTo>
                      <a:pt x="7783" y="10736"/>
                      <a:pt x="6923" y="8744"/>
                      <a:pt x="7611" y="7167"/>
                    </a:cubicBezTo>
                    <a:close/>
                    <a:moveTo>
                      <a:pt x="258" y="1"/>
                    </a:moveTo>
                    <a:cubicBezTo>
                      <a:pt x="301" y="30"/>
                      <a:pt x="330" y="73"/>
                      <a:pt x="373" y="101"/>
                    </a:cubicBezTo>
                    <a:cubicBezTo>
                      <a:pt x="875" y="804"/>
                      <a:pt x="1405" y="1463"/>
                      <a:pt x="1964" y="2108"/>
                    </a:cubicBezTo>
                    <a:cubicBezTo>
                      <a:pt x="201" y="3025"/>
                      <a:pt x="0" y="4673"/>
                      <a:pt x="559" y="6451"/>
                    </a:cubicBezTo>
                    <a:cubicBezTo>
                      <a:pt x="1147" y="8371"/>
                      <a:pt x="2824" y="9374"/>
                      <a:pt x="4659" y="9890"/>
                    </a:cubicBezTo>
                    <a:cubicBezTo>
                      <a:pt x="4668" y="9893"/>
                      <a:pt x="4677" y="9894"/>
                      <a:pt x="4687" y="9894"/>
                    </a:cubicBezTo>
                    <a:cubicBezTo>
                      <a:pt x="4793" y="9894"/>
                      <a:pt x="4892" y="9756"/>
                      <a:pt x="4773" y="9690"/>
                    </a:cubicBezTo>
                    <a:cubicBezTo>
                      <a:pt x="3627" y="8987"/>
                      <a:pt x="3756" y="7196"/>
                      <a:pt x="3770" y="6035"/>
                    </a:cubicBezTo>
                    <a:cubicBezTo>
                      <a:pt x="3770" y="5490"/>
                      <a:pt x="3684" y="4931"/>
                      <a:pt x="3498" y="4415"/>
                    </a:cubicBezTo>
                    <a:cubicBezTo>
                      <a:pt x="3240" y="3656"/>
                      <a:pt x="2623" y="3140"/>
                      <a:pt x="2236" y="2466"/>
                    </a:cubicBezTo>
                    <a:cubicBezTo>
                      <a:pt x="2251" y="2466"/>
                      <a:pt x="2251" y="2452"/>
                      <a:pt x="2265" y="2452"/>
                    </a:cubicBezTo>
                    <a:cubicBezTo>
                      <a:pt x="2337" y="2538"/>
                      <a:pt x="2423" y="2624"/>
                      <a:pt x="2494" y="2710"/>
                    </a:cubicBezTo>
                    <a:cubicBezTo>
                      <a:pt x="2724" y="3054"/>
                      <a:pt x="3010" y="3355"/>
                      <a:pt x="3340" y="3584"/>
                    </a:cubicBezTo>
                    <a:cubicBezTo>
                      <a:pt x="4171" y="4415"/>
                      <a:pt x="5046" y="5189"/>
                      <a:pt x="5949" y="5920"/>
                    </a:cubicBezTo>
                    <a:cubicBezTo>
                      <a:pt x="6422" y="6293"/>
                      <a:pt x="6894" y="6651"/>
                      <a:pt x="7396" y="7010"/>
                    </a:cubicBezTo>
                    <a:cubicBezTo>
                      <a:pt x="6637" y="8643"/>
                      <a:pt x="7468" y="10535"/>
                      <a:pt x="8500" y="11868"/>
                    </a:cubicBezTo>
                    <a:cubicBezTo>
                      <a:pt x="9419" y="13026"/>
                      <a:pt x="10695" y="13617"/>
                      <a:pt x="12098" y="13617"/>
                    </a:cubicBezTo>
                    <a:cubicBezTo>
                      <a:pt x="12380" y="13617"/>
                      <a:pt x="12667" y="13593"/>
                      <a:pt x="12957" y="13545"/>
                    </a:cubicBezTo>
                    <a:cubicBezTo>
                      <a:pt x="13043" y="13531"/>
                      <a:pt x="13086" y="13416"/>
                      <a:pt x="13043" y="13345"/>
                    </a:cubicBezTo>
                    <a:cubicBezTo>
                      <a:pt x="12040" y="12212"/>
                      <a:pt x="11825" y="10808"/>
                      <a:pt x="11381" y="9460"/>
                    </a:cubicBezTo>
                    <a:lnTo>
                      <a:pt x="11381" y="9460"/>
                    </a:lnTo>
                    <a:cubicBezTo>
                      <a:pt x="11696" y="9604"/>
                      <a:pt x="11997" y="9761"/>
                      <a:pt x="12312" y="9905"/>
                    </a:cubicBezTo>
                    <a:cubicBezTo>
                      <a:pt x="12413" y="11539"/>
                      <a:pt x="13516" y="13087"/>
                      <a:pt x="15179" y="13474"/>
                    </a:cubicBezTo>
                    <a:cubicBezTo>
                      <a:pt x="15479" y="13542"/>
                      <a:pt x="15778" y="13572"/>
                      <a:pt x="16077" y="13572"/>
                    </a:cubicBezTo>
                    <a:cubicBezTo>
                      <a:pt x="18035" y="13572"/>
                      <a:pt x="19970" y="12281"/>
                      <a:pt x="21872" y="11983"/>
                    </a:cubicBezTo>
                    <a:cubicBezTo>
                      <a:pt x="22001" y="11969"/>
                      <a:pt x="22015" y="11754"/>
                      <a:pt x="21872" y="11754"/>
                    </a:cubicBezTo>
                    <a:cubicBezTo>
                      <a:pt x="19292" y="11725"/>
                      <a:pt x="17773" y="9532"/>
                      <a:pt x="15451" y="8801"/>
                    </a:cubicBezTo>
                    <a:cubicBezTo>
                      <a:pt x="15101" y="8693"/>
                      <a:pt x="14658" y="8615"/>
                      <a:pt x="14217" y="8615"/>
                    </a:cubicBezTo>
                    <a:cubicBezTo>
                      <a:pt x="13430" y="8615"/>
                      <a:pt x="12653" y="8865"/>
                      <a:pt x="12441" y="9647"/>
                    </a:cubicBezTo>
                    <a:cubicBezTo>
                      <a:pt x="12169" y="9518"/>
                      <a:pt x="11897" y="9389"/>
                      <a:pt x="11624" y="9260"/>
                    </a:cubicBezTo>
                    <a:cubicBezTo>
                      <a:pt x="11495" y="9188"/>
                      <a:pt x="11366" y="9116"/>
                      <a:pt x="11237" y="9045"/>
                    </a:cubicBezTo>
                    <a:cubicBezTo>
                      <a:pt x="11123" y="8715"/>
                      <a:pt x="10979" y="8400"/>
                      <a:pt x="10807" y="8099"/>
                    </a:cubicBezTo>
                    <a:cubicBezTo>
                      <a:pt x="10449" y="7454"/>
                      <a:pt x="9790" y="7038"/>
                      <a:pt x="9059" y="6995"/>
                    </a:cubicBezTo>
                    <a:cubicBezTo>
                      <a:pt x="9775" y="6938"/>
                      <a:pt x="10478" y="6709"/>
                      <a:pt x="11080" y="6336"/>
                    </a:cubicBezTo>
                    <a:cubicBezTo>
                      <a:pt x="12499" y="5490"/>
                      <a:pt x="13488" y="4114"/>
                      <a:pt x="15121" y="3641"/>
                    </a:cubicBezTo>
                    <a:cubicBezTo>
                      <a:pt x="15277" y="3576"/>
                      <a:pt x="15257" y="3347"/>
                      <a:pt x="15113" y="3347"/>
                    </a:cubicBezTo>
                    <a:cubicBezTo>
                      <a:pt x="15098" y="3347"/>
                      <a:pt x="15082" y="3349"/>
                      <a:pt x="15064" y="3355"/>
                    </a:cubicBezTo>
                    <a:cubicBezTo>
                      <a:pt x="14090" y="3683"/>
                      <a:pt x="13157" y="3971"/>
                      <a:pt x="12152" y="3971"/>
                    </a:cubicBezTo>
                    <a:cubicBezTo>
                      <a:pt x="11974" y="3971"/>
                      <a:pt x="11793" y="3962"/>
                      <a:pt x="11610" y="3942"/>
                    </a:cubicBezTo>
                    <a:cubicBezTo>
                      <a:pt x="11194" y="3899"/>
                      <a:pt x="10793" y="3813"/>
                      <a:pt x="10406" y="3756"/>
                    </a:cubicBezTo>
                    <a:cubicBezTo>
                      <a:pt x="10592" y="3735"/>
                      <a:pt x="10786" y="3724"/>
                      <a:pt x="10981" y="3724"/>
                    </a:cubicBezTo>
                    <a:cubicBezTo>
                      <a:pt x="11176" y="3724"/>
                      <a:pt x="11373" y="3735"/>
                      <a:pt x="11567" y="3756"/>
                    </a:cubicBezTo>
                    <a:cubicBezTo>
                      <a:pt x="11572" y="3757"/>
                      <a:pt x="11577" y="3757"/>
                      <a:pt x="11582" y="3757"/>
                    </a:cubicBezTo>
                    <a:cubicBezTo>
                      <a:pt x="11716" y="3757"/>
                      <a:pt x="11792" y="3580"/>
                      <a:pt x="11682" y="3484"/>
                    </a:cubicBezTo>
                    <a:cubicBezTo>
                      <a:pt x="9890" y="2280"/>
                      <a:pt x="7324" y="388"/>
                      <a:pt x="5103" y="388"/>
                    </a:cubicBezTo>
                    <a:cubicBezTo>
                      <a:pt x="5031" y="259"/>
                      <a:pt x="4945" y="130"/>
                      <a:pt x="4874" y="1"/>
                    </a:cubicBezTo>
                    <a:lnTo>
                      <a:pt x="4558" y="1"/>
                    </a:lnTo>
                    <a:cubicBezTo>
                      <a:pt x="4644" y="130"/>
                      <a:pt x="4716" y="259"/>
                      <a:pt x="4802" y="402"/>
                    </a:cubicBezTo>
                    <a:cubicBezTo>
                      <a:pt x="4845" y="474"/>
                      <a:pt x="4888" y="560"/>
                      <a:pt x="4945" y="646"/>
                    </a:cubicBezTo>
                    <a:cubicBezTo>
                      <a:pt x="5318" y="1320"/>
                      <a:pt x="5648" y="2036"/>
                      <a:pt x="5977" y="2724"/>
                    </a:cubicBezTo>
                    <a:cubicBezTo>
                      <a:pt x="5074" y="2151"/>
                      <a:pt x="4057" y="1836"/>
                      <a:pt x="3053" y="1449"/>
                    </a:cubicBezTo>
                    <a:cubicBezTo>
                      <a:pt x="2967" y="1420"/>
                      <a:pt x="2881" y="1377"/>
                      <a:pt x="2781" y="1348"/>
                    </a:cubicBezTo>
                    <a:cubicBezTo>
                      <a:pt x="2537" y="1234"/>
                      <a:pt x="2279" y="1133"/>
                      <a:pt x="2036" y="1004"/>
                    </a:cubicBezTo>
                    <a:cubicBezTo>
                      <a:pt x="1491" y="732"/>
                      <a:pt x="989" y="402"/>
                      <a:pt x="5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5" name="Google Shape;1495;p22"/>
              <p:cNvSpPr/>
              <p:nvPr/>
            </p:nvSpPr>
            <p:spPr>
              <a:xfrm>
                <a:off x="4981604" y="-19"/>
                <a:ext cx="29622" cy="160079"/>
              </a:xfrm>
              <a:custGeom>
                <a:avLst/>
                <a:gdLst/>
                <a:ahLst/>
                <a:cxnLst/>
                <a:rect l="l" t="t" r="r" b="b"/>
                <a:pathLst>
                  <a:path w="918" h="4961" extrusionOk="0">
                    <a:moveTo>
                      <a:pt x="530" y="1"/>
                    </a:moveTo>
                    <a:cubicBezTo>
                      <a:pt x="731" y="1062"/>
                      <a:pt x="659" y="2165"/>
                      <a:pt x="330" y="3197"/>
                    </a:cubicBezTo>
                    <a:cubicBezTo>
                      <a:pt x="230" y="3527"/>
                      <a:pt x="115" y="3856"/>
                      <a:pt x="0" y="4157"/>
                    </a:cubicBezTo>
                    <a:lnTo>
                      <a:pt x="0" y="4960"/>
                    </a:lnTo>
                    <a:cubicBezTo>
                      <a:pt x="230" y="3971"/>
                      <a:pt x="674" y="3025"/>
                      <a:pt x="831" y="2008"/>
                    </a:cubicBezTo>
                    <a:cubicBezTo>
                      <a:pt x="917" y="1334"/>
                      <a:pt x="874" y="660"/>
                      <a:pt x="7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496" name="Google Shape;1496;p22"/>
            <p:cNvSpPr/>
            <p:nvPr/>
          </p:nvSpPr>
          <p:spPr>
            <a:xfrm>
              <a:off x="6178502" y="-19"/>
              <a:ext cx="303928" cy="630152"/>
            </a:xfrm>
            <a:custGeom>
              <a:avLst/>
              <a:gdLst/>
              <a:ahLst/>
              <a:cxnLst/>
              <a:rect l="l" t="t" r="r" b="b"/>
              <a:pathLst>
                <a:path w="9419" h="19529" extrusionOk="0">
                  <a:moveTo>
                    <a:pt x="3472" y="981"/>
                  </a:moveTo>
                  <a:cubicBezTo>
                    <a:pt x="3883" y="981"/>
                    <a:pt x="4304" y="1098"/>
                    <a:pt x="4716" y="1363"/>
                  </a:cubicBezTo>
                  <a:cubicBezTo>
                    <a:pt x="4687" y="1377"/>
                    <a:pt x="4673" y="1420"/>
                    <a:pt x="4673" y="1449"/>
                  </a:cubicBezTo>
                  <a:cubicBezTo>
                    <a:pt x="4314" y="1979"/>
                    <a:pt x="4142" y="2609"/>
                    <a:pt x="3727" y="3125"/>
                  </a:cubicBezTo>
                  <a:cubicBezTo>
                    <a:pt x="3282" y="3699"/>
                    <a:pt x="2609" y="3985"/>
                    <a:pt x="2007" y="4344"/>
                  </a:cubicBezTo>
                  <a:cubicBezTo>
                    <a:pt x="1405" y="4688"/>
                    <a:pt x="731" y="5161"/>
                    <a:pt x="487" y="5820"/>
                  </a:cubicBezTo>
                  <a:cubicBezTo>
                    <a:pt x="258" y="4716"/>
                    <a:pt x="344" y="3598"/>
                    <a:pt x="960" y="2595"/>
                  </a:cubicBezTo>
                  <a:cubicBezTo>
                    <a:pt x="1548" y="1663"/>
                    <a:pt x="2480" y="981"/>
                    <a:pt x="3472" y="981"/>
                  </a:cubicBezTo>
                  <a:close/>
                  <a:moveTo>
                    <a:pt x="4386" y="3383"/>
                  </a:moveTo>
                  <a:cubicBezTo>
                    <a:pt x="4415" y="3828"/>
                    <a:pt x="4501" y="4258"/>
                    <a:pt x="4644" y="4673"/>
                  </a:cubicBezTo>
                  <a:cubicBezTo>
                    <a:pt x="4888" y="5275"/>
                    <a:pt x="5260" y="5834"/>
                    <a:pt x="5719" y="6307"/>
                  </a:cubicBezTo>
                  <a:cubicBezTo>
                    <a:pt x="5464" y="6203"/>
                    <a:pt x="5194" y="6143"/>
                    <a:pt x="4931" y="6143"/>
                  </a:cubicBezTo>
                  <a:cubicBezTo>
                    <a:pt x="4543" y="6143"/>
                    <a:pt x="4169" y="6272"/>
                    <a:pt x="3870" y="6580"/>
                  </a:cubicBezTo>
                  <a:cubicBezTo>
                    <a:pt x="3856" y="6580"/>
                    <a:pt x="3856" y="6565"/>
                    <a:pt x="3841" y="6565"/>
                  </a:cubicBezTo>
                  <a:cubicBezTo>
                    <a:pt x="3870" y="6336"/>
                    <a:pt x="3884" y="6107"/>
                    <a:pt x="3913" y="5877"/>
                  </a:cubicBezTo>
                  <a:cubicBezTo>
                    <a:pt x="4028" y="5046"/>
                    <a:pt x="4185" y="4200"/>
                    <a:pt x="4386" y="3383"/>
                  </a:cubicBezTo>
                  <a:close/>
                  <a:moveTo>
                    <a:pt x="3784" y="7067"/>
                  </a:moveTo>
                  <a:cubicBezTo>
                    <a:pt x="3841" y="7325"/>
                    <a:pt x="3913" y="7569"/>
                    <a:pt x="4028" y="7812"/>
                  </a:cubicBezTo>
                  <a:cubicBezTo>
                    <a:pt x="3942" y="7683"/>
                    <a:pt x="3856" y="7569"/>
                    <a:pt x="3755" y="7454"/>
                  </a:cubicBezTo>
                  <a:cubicBezTo>
                    <a:pt x="3770" y="7325"/>
                    <a:pt x="3770" y="7196"/>
                    <a:pt x="3784" y="7067"/>
                  </a:cubicBezTo>
                  <a:close/>
                  <a:moveTo>
                    <a:pt x="4902" y="1563"/>
                  </a:moveTo>
                  <a:cubicBezTo>
                    <a:pt x="5131" y="1563"/>
                    <a:pt x="5346" y="1592"/>
                    <a:pt x="5561" y="1635"/>
                  </a:cubicBezTo>
                  <a:cubicBezTo>
                    <a:pt x="5690" y="2681"/>
                    <a:pt x="5948" y="3727"/>
                    <a:pt x="5790" y="4788"/>
                  </a:cubicBezTo>
                  <a:cubicBezTo>
                    <a:pt x="5771" y="4867"/>
                    <a:pt x="5846" y="4933"/>
                    <a:pt x="5919" y="4933"/>
                  </a:cubicBezTo>
                  <a:cubicBezTo>
                    <a:pt x="5951" y="4933"/>
                    <a:pt x="5983" y="4919"/>
                    <a:pt x="6005" y="4888"/>
                  </a:cubicBezTo>
                  <a:cubicBezTo>
                    <a:pt x="6421" y="4243"/>
                    <a:pt x="6880" y="3613"/>
                    <a:pt x="7281" y="2953"/>
                  </a:cubicBezTo>
                  <a:cubicBezTo>
                    <a:pt x="8012" y="4387"/>
                    <a:pt x="7797" y="6608"/>
                    <a:pt x="7639" y="8242"/>
                  </a:cubicBezTo>
                  <a:cubicBezTo>
                    <a:pt x="7066" y="7153"/>
                    <a:pt x="6077" y="6408"/>
                    <a:pt x="5303" y="5447"/>
                  </a:cubicBezTo>
                  <a:cubicBezTo>
                    <a:pt x="4644" y="4573"/>
                    <a:pt x="4400" y="3455"/>
                    <a:pt x="4658" y="2380"/>
                  </a:cubicBezTo>
                  <a:cubicBezTo>
                    <a:pt x="4730" y="2108"/>
                    <a:pt x="4816" y="1836"/>
                    <a:pt x="4902" y="1563"/>
                  </a:cubicBezTo>
                  <a:close/>
                  <a:moveTo>
                    <a:pt x="4815" y="6358"/>
                  </a:moveTo>
                  <a:cubicBezTo>
                    <a:pt x="5206" y="6358"/>
                    <a:pt x="5598" y="6497"/>
                    <a:pt x="5977" y="6723"/>
                  </a:cubicBezTo>
                  <a:cubicBezTo>
                    <a:pt x="6636" y="7096"/>
                    <a:pt x="6865" y="7769"/>
                    <a:pt x="7095" y="8457"/>
                  </a:cubicBezTo>
                  <a:cubicBezTo>
                    <a:pt x="7338" y="9131"/>
                    <a:pt x="7697" y="9761"/>
                    <a:pt x="8184" y="10292"/>
                  </a:cubicBezTo>
                  <a:cubicBezTo>
                    <a:pt x="7740" y="10077"/>
                    <a:pt x="7295" y="9905"/>
                    <a:pt x="6837" y="9747"/>
                  </a:cubicBezTo>
                  <a:cubicBezTo>
                    <a:pt x="5317" y="9188"/>
                    <a:pt x="4185" y="8342"/>
                    <a:pt x="3927" y="6637"/>
                  </a:cubicBezTo>
                  <a:lnTo>
                    <a:pt x="3913" y="6637"/>
                  </a:lnTo>
                  <a:cubicBezTo>
                    <a:pt x="4208" y="6442"/>
                    <a:pt x="4511" y="6358"/>
                    <a:pt x="4815" y="6358"/>
                  </a:cubicBezTo>
                  <a:close/>
                  <a:moveTo>
                    <a:pt x="3741" y="7569"/>
                  </a:moveTo>
                  <a:cubicBezTo>
                    <a:pt x="4013" y="7941"/>
                    <a:pt x="4200" y="8357"/>
                    <a:pt x="4271" y="8815"/>
                  </a:cubicBezTo>
                  <a:cubicBezTo>
                    <a:pt x="4372" y="9417"/>
                    <a:pt x="4042" y="9948"/>
                    <a:pt x="3684" y="10406"/>
                  </a:cubicBezTo>
                  <a:cubicBezTo>
                    <a:pt x="3655" y="9460"/>
                    <a:pt x="3669" y="8500"/>
                    <a:pt x="3741" y="7569"/>
                  </a:cubicBezTo>
                  <a:close/>
                  <a:moveTo>
                    <a:pt x="3569" y="7296"/>
                  </a:moveTo>
                  <a:cubicBezTo>
                    <a:pt x="3569" y="7296"/>
                    <a:pt x="3569" y="7296"/>
                    <a:pt x="3569" y="7311"/>
                  </a:cubicBezTo>
                  <a:cubicBezTo>
                    <a:pt x="3454" y="8428"/>
                    <a:pt x="3411" y="9546"/>
                    <a:pt x="3454" y="10679"/>
                  </a:cubicBezTo>
                  <a:cubicBezTo>
                    <a:pt x="2723" y="11510"/>
                    <a:pt x="1863" y="12141"/>
                    <a:pt x="1333" y="13158"/>
                  </a:cubicBezTo>
                  <a:cubicBezTo>
                    <a:pt x="1251" y="13313"/>
                    <a:pt x="1230" y="13408"/>
                    <a:pt x="1190" y="13408"/>
                  </a:cubicBezTo>
                  <a:cubicBezTo>
                    <a:pt x="1160" y="13408"/>
                    <a:pt x="1119" y="13353"/>
                    <a:pt x="1032" y="13230"/>
                  </a:cubicBezTo>
                  <a:cubicBezTo>
                    <a:pt x="788" y="12872"/>
                    <a:pt x="631" y="12470"/>
                    <a:pt x="530" y="12055"/>
                  </a:cubicBezTo>
                  <a:cubicBezTo>
                    <a:pt x="416" y="11424"/>
                    <a:pt x="459" y="10779"/>
                    <a:pt x="674" y="10163"/>
                  </a:cubicBezTo>
                  <a:cubicBezTo>
                    <a:pt x="1061" y="8873"/>
                    <a:pt x="2150" y="7454"/>
                    <a:pt x="3569" y="7296"/>
                  </a:cubicBezTo>
                  <a:close/>
                  <a:moveTo>
                    <a:pt x="3755" y="11868"/>
                  </a:moveTo>
                  <a:lnTo>
                    <a:pt x="3755" y="11868"/>
                  </a:lnTo>
                  <a:cubicBezTo>
                    <a:pt x="4429" y="11940"/>
                    <a:pt x="4845" y="12212"/>
                    <a:pt x="5160" y="12857"/>
                  </a:cubicBezTo>
                  <a:cubicBezTo>
                    <a:pt x="5418" y="13431"/>
                    <a:pt x="5547" y="14047"/>
                    <a:pt x="5547" y="14677"/>
                  </a:cubicBezTo>
                  <a:cubicBezTo>
                    <a:pt x="5575" y="16154"/>
                    <a:pt x="5160" y="17501"/>
                    <a:pt x="5633" y="18877"/>
                  </a:cubicBezTo>
                  <a:cubicBezTo>
                    <a:pt x="4787" y="17974"/>
                    <a:pt x="3755" y="17257"/>
                    <a:pt x="2895" y="16354"/>
                  </a:cubicBezTo>
                  <a:cubicBezTo>
                    <a:pt x="1663" y="15050"/>
                    <a:pt x="2179" y="12972"/>
                    <a:pt x="3526" y="12012"/>
                  </a:cubicBezTo>
                  <a:cubicBezTo>
                    <a:pt x="3641" y="13531"/>
                    <a:pt x="3942" y="15021"/>
                    <a:pt x="4386" y="16469"/>
                  </a:cubicBezTo>
                  <a:cubicBezTo>
                    <a:pt x="4403" y="16497"/>
                    <a:pt x="4430" y="16510"/>
                    <a:pt x="4457" y="16510"/>
                  </a:cubicBezTo>
                  <a:cubicBezTo>
                    <a:pt x="4499" y="16510"/>
                    <a:pt x="4538" y="16479"/>
                    <a:pt x="4529" y="16426"/>
                  </a:cubicBezTo>
                  <a:cubicBezTo>
                    <a:pt x="4228" y="14892"/>
                    <a:pt x="3913" y="13416"/>
                    <a:pt x="3755" y="11868"/>
                  </a:cubicBezTo>
                  <a:close/>
                  <a:moveTo>
                    <a:pt x="5346" y="1"/>
                  </a:moveTo>
                  <a:cubicBezTo>
                    <a:pt x="5189" y="402"/>
                    <a:pt x="5031" y="789"/>
                    <a:pt x="4888" y="1205"/>
                  </a:cubicBezTo>
                  <a:cubicBezTo>
                    <a:pt x="4404" y="888"/>
                    <a:pt x="3935" y="747"/>
                    <a:pt x="3484" y="747"/>
                  </a:cubicBezTo>
                  <a:cubicBezTo>
                    <a:pt x="2652" y="747"/>
                    <a:pt x="1883" y="1225"/>
                    <a:pt x="1204" y="1950"/>
                  </a:cubicBezTo>
                  <a:cubicBezTo>
                    <a:pt x="72" y="3154"/>
                    <a:pt x="29" y="4774"/>
                    <a:pt x="401" y="6293"/>
                  </a:cubicBezTo>
                  <a:cubicBezTo>
                    <a:pt x="417" y="6346"/>
                    <a:pt x="472" y="6379"/>
                    <a:pt x="521" y="6379"/>
                  </a:cubicBezTo>
                  <a:cubicBezTo>
                    <a:pt x="564" y="6379"/>
                    <a:pt x="602" y="6353"/>
                    <a:pt x="602" y="6293"/>
                  </a:cubicBezTo>
                  <a:cubicBezTo>
                    <a:pt x="631" y="5189"/>
                    <a:pt x="1964" y="4559"/>
                    <a:pt x="2809" y="4100"/>
                  </a:cubicBezTo>
                  <a:cubicBezTo>
                    <a:pt x="3211" y="3871"/>
                    <a:pt x="3569" y="3584"/>
                    <a:pt x="3856" y="3240"/>
                  </a:cubicBezTo>
                  <a:cubicBezTo>
                    <a:pt x="4300" y="2738"/>
                    <a:pt x="4415" y="2094"/>
                    <a:pt x="4744" y="1535"/>
                  </a:cubicBezTo>
                  <a:cubicBezTo>
                    <a:pt x="4759" y="1549"/>
                    <a:pt x="4759" y="1549"/>
                    <a:pt x="4773" y="1549"/>
                  </a:cubicBezTo>
                  <a:cubicBezTo>
                    <a:pt x="4744" y="1635"/>
                    <a:pt x="4701" y="1735"/>
                    <a:pt x="4673" y="1821"/>
                  </a:cubicBezTo>
                  <a:cubicBezTo>
                    <a:pt x="4515" y="2122"/>
                    <a:pt x="4429" y="2452"/>
                    <a:pt x="4400" y="2781"/>
                  </a:cubicBezTo>
                  <a:cubicBezTo>
                    <a:pt x="4142" y="3713"/>
                    <a:pt x="3927" y="4659"/>
                    <a:pt x="3784" y="5605"/>
                  </a:cubicBezTo>
                  <a:cubicBezTo>
                    <a:pt x="3698" y="6092"/>
                    <a:pt x="3641" y="6594"/>
                    <a:pt x="3583" y="7081"/>
                  </a:cubicBezTo>
                  <a:cubicBezTo>
                    <a:pt x="2107" y="7210"/>
                    <a:pt x="1089" y="8572"/>
                    <a:pt x="559" y="9862"/>
                  </a:cubicBezTo>
                  <a:cubicBezTo>
                    <a:pt x="0" y="11209"/>
                    <a:pt x="258" y="12614"/>
                    <a:pt x="1161" y="13732"/>
                  </a:cubicBezTo>
                  <a:cubicBezTo>
                    <a:pt x="1180" y="13757"/>
                    <a:pt x="1210" y="13768"/>
                    <a:pt x="1240" y="13768"/>
                  </a:cubicBezTo>
                  <a:cubicBezTo>
                    <a:pt x="1278" y="13768"/>
                    <a:pt x="1317" y="13749"/>
                    <a:pt x="1333" y="13717"/>
                  </a:cubicBezTo>
                  <a:cubicBezTo>
                    <a:pt x="1749" y="12542"/>
                    <a:pt x="2666" y="11811"/>
                    <a:pt x="3454" y="10937"/>
                  </a:cubicBezTo>
                  <a:cubicBezTo>
                    <a:pt x="3469" y="11223"/>
                    <a:pt x="3497" y="11510"/>
                    <a:pt x="3512" y="11782"/>
                  </a:cubicBezTo>
                  <a:cubicBezTo>
                    <a:pt x="2379" y="12528"/>
                    <a:pt x="1720" y="13947"/>
                    <a:pt x="2121" y="15294"/>
                  </a:cubicBezTo>
                  <a:cubicBezTo>
                    <a:pt x="2666" y="17128"/>
                    <a:pt x="4773" y="18060"/>
                    <a:pt x="5905" y="19493"/>
                  </a:cubicBezTo>
                  <a:cubicBezTo>
                    <a:pt x="5926" y="19518"/>
                    <a:pt x="5954" y="19529"/>
                    <a:pt x="5983" y="19529"/>
                  </a:cubicBezTo>
                  <a:cubicBezTo>
                    <a:pt x="6051" y="19529"/>
                    <a:pt x="6118" y="19468"/>
                    <a:pt x="6077" y="19407"/>
                  </a:cubicBezTo>
                  <a:cubicBezTo>
                    <a:pt x="5045" y="17530"/>
                    <a:pt x="6005" y="15552"/>
                    <a:pt x="5575" y="13588"/>
                  </a:cubicBezTo>
                  <a:cubicBezTo>
                    <a:pt x="5419" y="12846"/>
                    <a:pt x="4872" y="11748"/>
                    <a:pt x="4020" y="11748"/>
                  </a:cubicBezTo>
                  <a:cubicBezTo>
                    <a:pt x="3935" y="11748"/>
                    <a:pt x="3847" y="11759"/>
                    <a:pt x="3755" y="11782"/>
                  </a:cubicBezTo>
                  <a:cubicBezTo>
                    <a:pt x="3727" y="11524"/>
                    <a:pt x="3712" y="11281"/>
                    <a:pt x="3698" y="11023"/>
                  </a:cubicBezTo>
                  <a:cubicBezTo>
                    <a:pt x="3684" y="10908"/>
                    <a:pt x="3684" y="10793"/>
                    <a:pt x="3684" y="10664"/>
                  </a:cubicBezTo>
                  <a:cubicBezTo>
                    <a:pt x="3870" y="10449"/>
                    <a:pt x="4042" y="10220"/>
                    <a:pt x="4200" y="9976"/>
                  </a:cubicBezTo>
                  <a:cubicBezTo>
                    <a:pt x="4515" y="9460"/>
                    <a:pt x="4544" y="8815"/>
                    <a:pt x="4271" y="8271"/>
                  </a:cubicBezTo>
                  <a:lnTo>
                    <a:pt x="4271" y="8271"/>
                  </a:lnTo>
                  <a:cubicBezTo>
                    <a:pt x="4601" y="8772"/>
                    <a:pt x="5045" y="9174"/>
                    <a:pt x="5575" y="9460"/>
                  </a:cubicBezTo>
                  <a:cubicBezTo>
                    <a:pt x="6751" y="10134"/>
                    <a:pt x="8141" y="10277"/>
                    <a:pt x="9144" y="11252"/>
                  </a:cubicBezTo>
                  <a:cubicBezTo>
                    <a:pt x="9172" y="11276"/>
                    <a:pt x="9203" y="11286"/>
                    <a:pt x="9233" y="11286"/>
                  </a:cubicBezTo>
                  <a:cubicBezTo>
                    <a:pt x="9330" y="11286"/>
                    <a:pt x="9418" y="11182"/>
                    <a:pt x="9331" y="11094"/>
                  </a:cubicBezTo>
                  <a:cubicBezTo>
                    <a:pt x="8585" y="10435"/>
                    <a:pt x="7912" y="9776"/>
                    <a:pt x="7496" y="8858"/>
                  </a:cubicBezTo>
                  <a:cubicBezTo>
                    <a:pt x="7367" y="8543"/>
                    <a:pt x="7267" y="8214"/>
                    <a:pt x="7138" y="7913"/>
                  </a:cubicBezTo>
                  <a:lnTo>
                    <a:pt x="7138" y="7913"/>
                  </a:lnTo>
                  <a:cubicBezTo>
                    <a:pt x="7338" y="8171"/>
                    <a:pt x="7482" y="8457"/>
                    <a:pt x="7611" y="8744"/>
                  </a:cubicBezTo>
                  <a:cubicBezTo>
                    <a:pt x="7630" y="8801"/>
                    <a:pt x="7675" y="8827"/>
                    <a:pt x="7721" y="8827"/>
                  </a:cubicBezTo>
                  <a:cubicBezTo>
                    <a:pt x="7778" y="8827"/>
                    <a:pt x="7838" y="8787"/>
                    <a:pt x="7854" y="8715"/>
                  </a:cubicBezTo>
                  <a:cubicBezTo>
                    <a:pt x="7983" y="6952"/>
                    <a:pt x="8299" y="4329"/>
                    <a:pt x="7410" y="2738"/>
                  </a:cubicBezTo>
                  <a:cubicBezTo>
                    <a:pt x="7754" y="2179"/>
                    <a:pt x="8026" y="1578"/>
                    <a:pt x="8227" y="933"/>
                  </a:cubicBezTo>
                  <a:cubicBezTo>
                    <a:pt x="8313" y="632"/>
                    <a:pt x="8356" y="316"/>
                    <a:pt x="8342" y="1"/>
                  </a:cubicBezTo>
                  <a:lnTo>
                    <a:pt x="8141" y="1"/>
                  </a:lnTo>
                  <a:cubicBezTo>
                    <a:pt x="8112" y="589"/>
                    <a:pt x="7969" y="1162"/>
                    <a:pt x="7711" y="1692"/>
                  </a:cubicBezTo>
                  <a:cubicBezTo>
                    <a:pt x="7582" y="1979"/>
                    <a:pt x="7439" y="2265"/>
                    <a:pt x="7267" y="2538"/>
                  </a:cubicBezTo>
                  <a:cubicBezTo>
                    <a:pt x="7238" y="2595"/>
                    <a:pt x="7195" y="2667"/>
                    <a:pt x="7152" y="2738"/>
                  </a:cubicBezTo>
                  <a:cubicBezTo>
                    <a:pt x="6808" y="3283"/>
                    <a:pt x="6435" y="3799"/>
                    <a:pt x="6077" y="4329"/>
                  </a:cubicBezTo>
                  <a:cubicBezTo>
                    <a:pt x="6120" y="3441"/>
                    <a:pt x="5934" y="2581"/>
                    <a:pt x="5805" y="1707"/>
                  </a:cubicBezTo>
                  <a:cubicBezTo>
                    <a:pt x="5790" y="1635"/>
                    <a:pt x="5790" y="1549"/>
                    <a:pt x="5776" y="1477"/>
                  </a:cubicBezTo>
                  <a:cubicBezTo>
                    <a:pt x="5747" y="1248"/>
                    <a:pt x="5719" y="1019"/>
                    <a:pt x="5704" y="789"/>
                  </a:cubicBezTo>
                  <a:cubicBezTo>
                    <a:pt x="5690" y="531"/>
                    <a:pt x="5690" y="259"/>
                    <a:pt x="5719" y="1"/>
                  </a:cubicBezTo>
                  <a:lnTo>
                    <a:pt x="5547" y="1"/>
                  </a:lnTo>
                  <a:cubicBezTo>
                    <a:pt x="5547" y="30"/>
                    <a:pt x="5532" y="58"/>
                    <a:pt x="5532" y="87"/>
                  </a:cubicBezTo>
                  <a:cubicBezTo>
                    <a:pt x="5475" y="531"/>
                    <a:pt x="5475" y="976"/>
                    <a:pt x="5532" y="1420"/>
                  </a:cubicBezTo>
                  <a:cubicBezTo>
                    <a:pt x="5346" y="1391"/>
                    <a:pt x="5160" y="1363"/>
                    <a:pt x="4974" y="1363"/>
                  </a:cubicBezTo>
                  <a:cubicBezTo>
                    <a:pt x="5131" y="904"/>
                    <a:pt x="5303" y="445"/>
                    <a:pt x="54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7" name="Google Shape;1497;p22"/>
            <p:cNvSpPr/>
            <p:nvPr/>
          </p:nvSpPr>
          <p:spPr>
            <a:xfrm>
              <a:off x="6189441" y="-19"/>
              <a:ext cx="99610" cy="30428"/>
            </a:xfrm>
            <a:custGeom>
              <a:avLst/>
              <a:gdLst/>
              <a:ahLst/>
              <a:cxnLst/>
              <a:rect l="l" t="t" r="r" b="b"/>
              <a:pathLst>
                <a:path w="3087" h="943" extrusionOk="0">
                  <a:moveTo>
                    <a:pt x="320" y="1"/>
                  </a:moveTo>
                  <a:cubicBezTo>
                    <a:pt x="220" y="259"/>
                    <a:pt x="120" y="517"/>
                    <a:pt x="34" y="775"/>
                  </a:cubicBezTo>
                  <a:cubicBezTo>
                    <a:pt x="1" y="863"/>
                    <a:pt x="69" y="942"/>
                    <a:pt x="148" y="942"/>
                  </a:cubicBezTo>
                  <a:cubicBezTo>
                    <a:pt x="172" y="942"/>
                    <a:pt x="197" y="935"/>
                    <a:pt x="220" y="918"/>
                  </a:cubicBezTo>
                  <a:cubicBezTo>
                    <a:pt x="1066" y="316"/>
                    <a:pt x="2098" y="245"/>
                    <a:pt x="3087" y="1"/>
                  </a:cubicBezTo>
                  <a:lnTo>
                    <a:pt x="2270" y="1"/>
                  </a:lnTo>
                  <a:cubicBezTo>
                    <a:pt x="1596" y="116"/>
                    <a:pt x="965" y="202"/>
                    <a:pt x="363" y="546"/>
                  </a:cubicBezTo>
                  <a:cubicBezTo>
                    <a:pt x="435" y="359"/>
                    <a:pt x="507" y="173"/>
                    <a:pt x="5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8" name="Google Shape;1498;p22"/>
            <p:cNvSpPr/>
            <p:nvPr/>
          </p:nvSpPr>
          <p:spPr>
            <a:xfrm>
              <a:off x="9007458" y="919411"/>
              <a:ext cx="3743" cy="6486"/>
            </a:xfrm>
            <a:custGeom>
              <a:avLst/>
              <a:gdLst/>
              <a:ahLst/>
              <a:cxnLst/>
              <a:rect l="l" t="t" r="r" b="b"/>
              <a:pathLst>
                <a:path w="116" h="201" extrusionOk="0">
                  <a:moveTo>
                    <a:pt x="87" y="0"/>
                  </a:moveTo>
                  <a:cubicBezTo>
                    <a:pt x="58" y="29"/>
                    <a:pt x="44" y="72"/>
                    <a:pt x="15" y="100"/>
                  </a:cubicBezTo>
                  <a:cubicBezTo>
                    <a:pt x="15" y="129"/>
                    <a:pt x="1" y="172"/>
                    <a:pt x="1" y="201"/>
                  </a:cubicBezTo>
                  <a:cubicBezTo>
                    <a:pt x="30" y="186"/>
                    <a:pt x="73" y="158"/>
                    <a:pt x="87" y="129"/>
                  </a:cubicBezTo>
                  <a:cubicBezTo>
                    <a:pt x="101" y="100"/>
                    <a:pt x="101" y="86"/>
                    <a:pt x="101" y="72"/>
                  </a:cubicBezTo>
                  <a:cubicBezTo>
                    <a:pt x="116" y="43"/>
                    <a:pt x="101" y="14"/>
                    <a:pt x="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9" name="Google Shape;1499;p22"/>
            <p:cNvSpPr/>
            <p:nvPr/>
          </p:nvSpPr>
          <p:spPr>
            <a:xfrm>
              <a:off x="9007942" y="918927"/>
              <a:ext cx="2323" cy="3743"/>
            </a:xfrm>
            <a:custGeom>
              <a:avLst/>
              <a:gdLst/>
              <a:ahLst/>
              <a:cxnLst/>
              <a:rect l="l" t="t" r="r" b="b"/>
              <a:pathLst>
                <a:path w="72" h="116" extrusionOk="0">
                  <a:moveTo>
                    <a:pt x="58" y="1"/>
                  </a:moveTo>
                  <a:cubicBezTo>
                    <a:pt x="44" y="29"/>
                    <a:pt x="16" y="57"/>
                    <a:pt x="15" y="99"/>
                  </a:cubicBezTo>
                  <a:lnTo>
                    <a:pt x="15" y="99"/>
                  </a:lnTo>
                  <a:cubicBezTo>
                    <a:pt x="35" y="72"/>
                    <a:pt x="48" y="39"/>
                    <a:pt x="72" y="15"/>
                  </a:cubicBezTo>
                  <a:cubicBezTo>
                    <a:pt x="72" y="15"/>
                    <a:pt x="72" y="1"/>
                    <a:pt x="58" y="1"/>
                  </a:cubicBezTo>
                  <a:close/>
                  <a:moveTo>
                    <a:pt x="15" y="99"/>
                  </a:moveTo>
                  <a:cubicBezTo>
                    <a:pt x="10" y="105"/>
                    <a:pt x="5" y="110"/>
                    <a:pt x="0" y="115"/>
                  </a:cubicBezTo>
                  <a:cubicBezTo>
                    <a:pt x="15" y="115"/>
                    <a:pt x="15" y="101"/>
                    <a:pt x="15" y="101"/>
                  </a:cubicBezTo>
                  <a:cubicBezTo>
                    <a:pt x="15" y="100"/>
                    <a:pt x="15" y="99"/>
                    <a:pt x="15" y="9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22"/>
            <p:cNvSpPr/>
            <p:nvPr/>
          </p:nvSpPr>
          <p:spPr>
            <a:xfrm>
              <a:off x="9010233" y="916249"/>
              <a:ext cx="3614" cy="5485"/>
            </a:xfrm>
            <a:custGeom>
              <a:avLst/>
              <a:gdLst/>
              <a:ahLst/>
              <a:cxnLst/>
              <a:rect l="l" t="t" r="r" b="b"/>
              <a:pathLst>
                <a:path w="112" h="170" extrusionOk="0">
                  <a:moveTo>
                    <a:pt x="76" y="0"/>
                  </a:moveTo>
                  <a:cubicBezTo>
                    <a:pt x="69" y="0"/>
                    <a:pt x="62" y="4"/>
                    <a:pt x="58" y="12"/>
                  </a:cubicBezTo>
                  <a:cubicBezTo>
                    <a:pt x="44" y="41"/>
                    <a:pt x="15" y="69"/>
                    <a:pt x="1" y="98"/>
                  </a:cubicBezTo>
                  <a:cubicBezTo>
                    <a:pt x="15" y="112"/>
                    <a:pt x="30" y="141"/>
                    <a:pt x="30" y="170"/>
                  </a:cubicBezTo>
                  <a:cubicBezTo>
                    <a:pt x="44" y="127"/>
                    <a:pt x="73" y="84"/>
                    <a:pt x="101" y="41"/>
                  </a:cubicBezTo>
                  <a:cubicBezTo>
                    <a:pt x="111" y="20"/>
                    <a:pt x="93" y="0"/>
                    <a:pt x="7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22"/>
            <p:cNvSpPr/>
            <p:nvPr/>
          </p:nvSpPr>
          <p:spPr>
            <a:xfrm>
              <a:off x="7228325" y="54577"/>
              <a:ext cx="4195" cy="839"/>
            </a:xfrm>
            <a:custGeom>
              <a:avLst/>
              <a:gdLst/>
              <a:ahLst/>
              <a:cxnLst/>
              <a:rect l="l" t="t" r="r" b="b"/>
              <a:pathLst>
                <a:path w="130" h="26" extrusionOk="0">
                  <a:moveTo>
                    <a:pt x="0" y="0"/>
                  </a:moveTo>
                  <a:cubicBezTo>
                    <a:pt x="0" y="15"/>
                    <a:pt x="0" y="15"/>
                    <a:pt x="0" y="15"/>
                  </a:cubicBezTo>
                  <a:cubicBezTo>
                    <a:pt x="15" y="22"/>
                    <a:pt x="32" y="25"/>
                    <a:pt x="52" y="25"/>
                  </a:cubicBezTo>
                  <a:cubicBezTo>
                    <a:pt x="72" y="25"/>
                    <a:pt x="93" y="22"/>
                    <a:pt x="115" y="15"/>
                  </a:cubicBezTo>
                  <a:lnTo>
                    <a:pt x="129" y="15"/>
                  </a:lnTo>
                  <a:cubicBezTo>
                    <a:pt x="86" y="15"/>
                    <a:pt x="43" y="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2" name="Google Shape;1502;p22"/>
            <p:cNvSpPr/>
            <p:nvPr/>
          </p:nvSpPr>
          <p:spPr>
            <a:xfrm>
              <a:off x="7228325" y="52706"/>
              <a:ext cx="6970" cy="2356"/>
            </a:xfrm>
            <a:custGeom>
              <a:avLst/>
              <a:gdLst/>
              <a:ahLst/>
              <a:cxnLst/>
              <a:rect l="l" t="t" r="r" b="b"/>
              <a:pathLst>
                <a:path w="216" h="73" extrusionOk="0">
                  <a:moveTo>
                    <a:pt x="115" y="1"/>
                  </a:moveTo>
                  <a:cubicBezTo>
                    <a:pt x="101" y="1"/>
                    <a:pt x="72" y="1"/>
                    <a:pt x="58" y="15"/>
                  </a:cubicBezTo>
                  <a:cubicBezTo>
                    <a:pt x="29" y="15"/>
                    <a:pt x="15" y="44"/>
                    <a:pt x="0" y="58"/>
                  </a:cubicBezTo>
                  <a:cubicBezTo>
                    <a:pt x="43" y="73"/>
                    <a:pt x="86" y="73"/>
                    <a:pt x="129" y="73"/>
                  </a:cubicBezTo>
                  <a:cubicBezTo>
                    <a:pt x="158" y="58"/>
                    <a:pt x="187" y="58"/>
                    <a:pt x="215" y="44"/>
                  </a:cubicBezTo>
                  <a:cubicBezTo>
                    <a:pt x="187" y="15"/>
                    <a:pt x="158" y="1"/>
                    <a:pt x="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22"/>
            <p:cNvSpPr/>
            <p:nvPr/>
          </p:nvSpPr>
          <p:spPr>
            <a:xfrm>
              <a:off x="7230164" y="52706"/>
              <a:ext cx="1872" cy="516"/>
            </a:xfrm>
            <a:custGeom>
              <a:avLst/>
              <a:gdLst/>
              <a:ahLst/>
              <a:cxnLst/>
              <a:rect l="l" t="t" r="r" b="b"/>
              <a:pathLst>
                <a:path w="58" h="16" extrusionOk="0">
                  <a:moveTo>
                    <a:pt x="58" y="1"/>
                  </a:moveTo>
                  <a:cubicBezTo>
                    <a:pt x="29" y="1"/>
                    <a:pt x="15" y="1"/>
                    <a:pt x="1" y="15"/>
                  </a:cubicBezTo>
                  <a:cubicBezTo>
                    <a:pt x="15" y="1"/>
                    <a:pt x="44" y="1"/>
                    <a:pt x="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4" name="Google Shape;1504;p22"/>
            <p:cNvSpPr/>
            <p:nvPr/>
          </p:nvSpPr>
          <p:spPr>
            <a:xfrm>
              <a:off x="8520025" y="292099"/>
              <a:ext cx="623892" cy="518184"/>
            </a:xfrm>
            <a:custGeom>
              <a:avLst/>
              <a:gdLst/>
              <a:ahLst/>
              <a:cxnLst/>
              <a:rect l="l" t="t" r="r" b="b"/>
              <a:pathLst>
                <a:path w="19335" h="16059" extrusionOk="0">
                  <a:moveTo>
                    <a:pt x="10377" y="101"/>
                  </a:moveTo>
                  <a:cubicBezTo>
                    <a:pt x="10592" y="101"/>
                    <a:pt x="10814" y="135"/>
                    <a:pt x="11036" y="192"/>
                  </a:cubicBezTo>
                  <a:cubicBezTo>
                    <a:pt x="11036" y="207"/>
                    <a:pt x="11036" y="207"/>
                    <a:pt x="11051" y="221"/>
                  </a:cubicBezTo>
                  <a:cubicBezTo>
                    <a:pt x="11825" y="1067"/>
                    <a:pt x="12556" y="1970"/>
                    <a:pt x="13330" y="2830"/>
                  </a:cubicBezTo>
                  <a:cubicBezTo>
                    <a:pt x="13659" y="3202"/>
                    <a:pt x="14018" y="3589"/>
                    <a:pt x="14405" y="3962"/>
                  </a:cubicBezTo>
                  <a:cubicBezTo>
                    <a:pt x="13803" y="3561"/>
                    <a:pt x="13172" y="3202"/>
                    <a:pt x="12570" y="2801"/>
                  </a:cubicBezTo>
                  <a:cubicBezTo>
                    <a:pt x="11481" y="2084"/>
                    <a:pt x="10391" y="1325"/>
                    <a:pt x="9331" y="551"/>
                  </a:cubicBezTo>
                  <a:lnTo>
                    <a:pt x="9317" y="551"/>
                  </a:lnTo>
                  <a:cubicBezTo>
                    <a:pt x="9360" y="479"/>
                    <a:pt x="9417" y="436"/>
                    <a:pt x="9474" y="379"/>
                  </a:cubicBezTo>
                  <a:cubicBezTo>
                    <a:pt x="9742" y="180"/>
                    <a:pt x="10051" y="101"/>
                    <a:pt x="10377" y="101"/>
                  </a:cubicBezTo>
                  <a:close/>
                  <a:moveTo>
                    <a:pt x="11137" y="221"/>
                  </a:moveTo>
                  <a:lnTo>
                    <a:pt x="11137" y="221"/>
                  </a:lnTo>
                  <a:cubicBezTo>
                    <a:pt x="11911" y="450"/>
                    <a:pt x="12685" y="952"/>
                    <a:pt x="13186" y="1310"/>
                  </a:cubicBezTo>
                  <a:cubicBezTo>
                    <a:pt x="14433" y="2199"/>
                    <a:pt x="15193" y="3432"/>
                    <a:pt x="15738" y="4822"/>
                  </a:cubicBezTo>
                  <a:cubicBezTo>
                    <a:pt x="15738" y="4836"/>
                    <a:pt x="15723" y="4836"/>
                    <a:pt x="15709" y="4851"/>
                  </a:cubicBezTo>
                  <a:cubicBezTo>
                    <a:pt x="15680" y="4836"/>
                    <a:pt x="15652" y="4822"/>
                    <a:pt x="15623" y="4808"/>
                  </a:cubicBezTo>
                  <a:cubicBezTo>
                    <a:pt x="14863" y="4120"/>
                    <a:pt x="14104" y="3489"/>
                    <a:pt x="13401" y="2744"/>
                  </a:cubicBezTo>
                  <a:cubicBezTo>
                    <a:pt x="12642" y="1912"/>
                    <a:pt x="11925" y="1038"/>
                    <a:pt x="11137" y="221"/>
                  </a:cubicBezTo>
                  <a:close/>
                  <a:moveTo>
                    <a:pt x="9274" y="608"/>
                  </a:moveTo>
                  <a:cubicBezTo>
                    <a:pt x="9274" y="608"/>
                    <a:pt x="9274" y="608"/>
                    <a:pt x="9274" y="622"/>
                  </a:cubicBezTo>
                  <a:cubicBezTo>
                    <a:pt x="10320" y="1425"/>
                    <a:pt x="11409" y="2170"/>
                    <a:pt x="12498" y="2901"/>
                  </a:cubicBezTo>
                  <a:cubicBezTo>
                    <a:pt x="13244" y="3389"/>
                    <a:pt x="13989" y="3933"/>
                    <a:pt x="14763" y="4421"/>
                  </a:cubicBezTo>
                  <a:cubicBezTo>
                    <a:pt x="14075" y="4105"/>
                    <a:pt x="13373" y="3790"/>
                    <a:pt x="12685" y="3460"/>
                  </a:cubicBezTo>
                  <a:cubicBezTo>
                    <a:pt x="11681" y="2959"/>
                    <a:pt x="10750" y="2357"/>
                    <a:pt x="9789" y="1798"/>
                  </a:cubicBezTo>
                  <a:cubicBezTo>
                    <a:pt x="9785" y="1796"/>
                    <a:pt x="9781" y="1795"/>
                    <a:pt x="9778" y="1795"/>
                  </a:cubicBezTo>
                  <a:cubicBezTo>
                    <a:pt x="9754" y="1795"/>
                    <a:pt x="9736" y="1828"/>
                    <a:pt x="9761" y="1841"/>
                  </a:cubicBezTo>
                  <a:cubicBezTo>
                    <a:pt x="10621" y="2443"/>
                    <a:pt x="11524" y="2973"/>
                    <a:pt x="12441" y="3460"/>
                  </a:cubicBezTo>
                  <a:cubicBezTo>
                    <a:pt x="13401" y="3933"/>
                    <a:pt x="14376" y="4363"/>
                    <a:pt x="15351" y="4765"/>
                  </a:cubicBezTo>
                  <a:cubicBezTo>
                    <a:pt x="15437" y="4808"/>
                    <a:pt x="15508" y="4851"/>
                    <a:pt x="15594" y="4894"/>
                  </a:cubicBezTo>
                  <a:cubicBezTo>
                    <a:pt x="15206" y="4970"/>
                    <a:pt x="14828" y="5007"/>
                    <a:pt x="14458" y="5007"/>
                  </a:cubicBezTo>
                  <a:cubicBezTo>
                    <a:pt x="13160" y="5007"/>
                    <a:pt x="11969" y="4545"/>
                    <a:pt x="10864" y="3675"/>
                  </a:cubicBezTo>
                  <a:lnTo>
                    <a:pt x="10879" y="3675"/>
                  </a:lnTo>
                  <a:cubicBezTo>
                    <a:pt x="10248" y="3174"/>
                    <a:pt x="8643" y="1525"/>
                    <a:pt x="9274" y="608"/>
                  </a:cubicBezTo>
                  <a:close/>
                  <a:moveTo>
                    <a:pt x="7109" y="3948"/>
                  </a:moveTo>
                  <a:lnTo>
                    <a:pt x="7109" y="3948"/>
                  </a:lnTo>
                  <a:cubicBezTo>
                    <a:pt x="7453" y="3962"/>
                    <a:pt x="7783" y="4019"/>
                    <a:pt x="8098" y="4091"/>
                  </a:cubicBezTo>
                  <a:cubicBezTo>
                    <a:pt x="9130" y="4320"/>
                    <a:pt x="10033" y="4922"/>
                    <a:pt x="10893" y="5553"/>
                  </a:cubicBezTo>
                  <a:cubicBezTo>
                    <a:pt x="10234" y="5209"/>
                    <a:pt x="9560" y="4908"/>
                    <a:pt x="8858" y="4664"/>
                  </a:cubicBezTo>
                  <a:cubicBezTo>
                    <a:pt x="8285" y="4435"/>
                    <a:pt x="7711" y="4134"/>
                    <a:pt x="7109" y="3948"/>
                  </a:cubicBezTo>
                  <a:close/>
                  <a:moveTo>
                    <a:pt x="6781" y="3933"/>
                  </a:moveTo>
                  <a:cubicBezTo>
                    <a:pt x="6809" y="3933"/>
                    <a:pt x="6837" y="3933"/>
                    <a:pt x="6866" y="3933"/>
                  </a:cubicBezTo>
                  <a:cubicBezTo>
                    <a:pt x="7597" y="4148"/>
                    <a:pt x="8313" y="4550"/>
                    <a:pt x="9016" y="4822"/>
                  </a:cubicBezTo>
                  <a:cubicBezTo>
                    <a:pt x="9703" y="5080"/>
                    <a:pt x="10363" y="5381"/>
                    <a:pt x="11036" y="5667"/>
                  </a:cubicBezTo>
                  <a:cubicBezTo>
                    <a:pt x="9789" y="5524"/>
                    <a:pt x="8571" y="5252"/>
                    <a:pt x="7324" y="5094"/>
                  </a:cubicBezTo>
                  <a:cubicBezTo>
                    <a:pt x="6269" y="4967"/>
                    <a:pt x="5135" y="4738"/>
                    <a:pt x="4042" y="4738"/>
                  </a:cubicBezTo>
                  <a:cubicBezTo>
                    <a:pt x="3903" y="4738"/>
                    <a:pt x="3764" y="4742"/>
                    <a:pt x="3626" y="4750"/>
                  </a:cubicBezTo>
                  <a:cubicBezTo>
                    <a:pt x="4591" y="4205"/>
                    <a:pt x="5678" y="3933"/>
                    <a:pt x="6781" y="3933"/>
                  </a:cubicBezTo>
                  <a:close/>
                  <a:moveTo>
                    <a:pt x="3483" y="4851"/>
                  </a:moveTo>
                  <a:cubicBezTo>
                    <a:pt x="3483" y="4851"/>
                    <a:pt x="3497" y="4865"/>
                    <a:pt x="3512" y="4865"/>
                  </a:cubicBezTo>
                  <a:cubicBezTo>
                    <a:pt x="4859" y="4937"/>
                    <a:pt x="6192" y="5109"/>
                    <a:pt x="7525" y="5266"/>
                  </a:cubicBezTo>
                  <a:cubicBezTo>
                    <a:pt x="8242" y="5352"/>
                    <a:pt x="8973" y="5467"/>
                    <a:pt x="9689" y="5567"/>
                  </a:cubicBezTo>
                  <a:cubicBezTo>
                    <a:pt x="10052" y="5630"/>
                    <a:pt x="10426" y="5747"/>
                    <a:pt x="10802" y="5747"/>
                  </a:cubicBezTo>
                  <a:cubicBezTo>
                    <a:pt x="10856" y="5747"/>
                    <a:pt x="10910" y="5745"/>
                    <a:pt x="10965" y="5739"/>
                  </a:cubicBezTo>
                  <a:lnTo>
                    <a:pt x="10965" y="5739"/>
                  </a:lnTo>
                  <a:cubicBezTo>
                    <a:pt x="10462" y="5842"/>
                    <a:pt x="9949" y="5873"/>
                    <a:pt x="9433" y="5873"/>
                  </a:cubicBezTo>
                  <a:cubicBezTo>
                    <a:pt x="8621" y="5873"/>
                    <a:pt x="7800" y="5796"/>
                    <a:pt x="6992" y="5796"/>
                  </a:cubicBezTo>
                  <a:cubicBezTo>
                    <a:pt x="6950" y="5796"/>
                    <a:pt x="6908" y="5796"/>
                    <a:pt x="6866" y="5796"/>
                  </a:cubicBezTo>
                  <a:cubicBezTo>
                    <a:pt x="5404" y="5811"/>
                    <a:pt x="3942" y="5925"/>
                    <a:pt x="2494" y="6155"/>
                  </a:cubicBezTo>
                  <a:cubicBezTo>
                    <a:pt x="2509" y="6040"/>
                    <a:pt x="2537" y="5925"/>
                    <a:pt x="2580" y="5825"/>
                  </a:cubicBezTo>
                  <a:cubicBezTo>
                    <a:pt x="2781" y="5424"/>
                    <a:pt x="3096" y="5080"/>
                    <a:pt x="3483" y="4851"/>
                  </a:cubicBezTo>
                  <a:close/>
                  <a:moveTo>
                    <a:pt x="6880" y="5882"/>
                  </a:moveTo>
                  <a:cubicBezTo>
                    <a:pt x="7554" y="5882"/>
                    <a:pt x="8256" y="5940"/>
                    <a:pt x="8958" y="5954"/>
                  </a:cubicBezTo>
                  <a:cubicBezTo>
                    <a:pt x="8901" y="5968"/>
                    <a:pt x="8844" y="5968"/>
                    <a:pt x="8786" y="5968"/>
                  </a:cubicBezTo>
                  <a:cubicBezTo>
                    <a:pt x="8762" y="5968"/>
                    <a:pt x="8758" y="6000"/>
                    <a:pt x="8776" y="6000"/>
                  </a:cubicBezTo>
                  <a:cubicBezTo>
                    <a:pt x="8779" y="6000"/>
                    <a:pt x="8782" y="5999"/>
                    <a:pt x="8786" y="5997"/>
                  </a:cubicBezTo>
                  <a:cubicBezTo>
                    <a:pt x="9059" y="5997"/>
                    <a:pt x="9331" y="5983"/>
                    <a:pt x="9617" y="5968"/>
                  </a:cubicBezTo>
                  <a:lnTo>
                    <a:pt x="9646" y="5968"/>
                  </a:lnTo>
                  <a:cubicBezTo>
                    <a:pt x="8801" y="6126"/>
                    <a:pt x="7955" y="6298"/>
                    <a:pt x="7109" y="6499"/>
                  </a:cubicBezTo>
                  <a:cubicBezTo>
                    <a:pt x="6378" y="6656"/>
                    <a:pt x="5647" y="6843"/>
                    <a:pt x="4916" y="6957"/>
                  </a:cubicBezTo>
                  <a:cubicBezTo>
                    <a:pt x="4357" y="7043"/>
                    <a:pt x="3813" y="7072"/>
                    <a:pt x="3282" y="7287"/>
                  </a:cubicBezTo>
                  <a:cubicBezTo>
                    <a:pt x="2867" y="7029"/>
                    <a:pt x="2494" y="6671"/>
                    <a:pt x="2494" y="6212"/>
                  </a:cubicBezTo>
                  <a:cubicBezTo>
                    <a:pt x="3956" y="6026"/>
                    <a:pt x="5418" y="5911"/>
                    <a:pt x="6880" y="5882"/>
                  </a:cubicBezTo>
                  <a:close/>
                  <a:moveTo>
                    <a:pt x="10922" y="5882"/>
                  </a:moveTo>
                  <a:cubicBezTo>
                    <a:pt x="9961" y="6284"/>
                    <a:pt x="9001" y="6699"/>
                    <a:pt x="8012" y="7058"/>
                  </a:cubicBezTo>
                  <a:cubicBezTo>
                    <a:pt x="7095" y="7402"/>
                    <a:pt x="6049" y="7531"/>
                    <a:pt x="5174" y="7961"/>
                  </a:cubicBezTo>
                  <a:cubicBezTo>
                    <a:pt x="4673" y="7889"/>
                    <a:pt x="4171" y="7746"/>
                    <a:pt x="3712" y="7516"/>
                  </a:cubicBezTo>
                  <a:cubicBezTo>
                    <a:pt x="3612" y="7473"/>
                    <a:pt x="3512" y="7416"/>
                    <a:pt x="3397" y="7344"/>
                  </a:cubicBezTo>
                  <a:cubicBezTo>
                    <a:pt x="3956" y="7172"/>
                    <a:pt x="4529" y="7144"/>
                    <a:pt x="5103" y="7058"/>
                  </a:cubicBezTo>
                  <a:cubicBezTo>
                    <a:pt x="5791" y="6957"/>
                    <a:pt x="6464" y="6785"/>
                    <a:pt x="7138" y="6642"/>
                  </a:cubicBezTo>
                  <a:cubicBezTo>
                    <a:pt x="8227" y="6398"/>
                    <a:pt x="9317" y="6169"/>
                    <a:pt x="10420" y="5925"/>
                  </a:cubicBezTo>
                  <a:cubicBezTo>
                    <a:pt x="10592" y="5925"/>
                    <a:pt x="10750" y="5897"/>
                    <a:pt x="10922" y="5882"/>
                  </a:cubicBezTo>
                  <a:close/>
                  <a:moveTo>
                    <a:pt x="10893" y="5954"/>
                  </a:moveTo>
                  <a:cubicBezTo>
                    <a:pt x="10148" y="6642"/>
                    <a:pt x="9145" y="7158"/>
                    <a:pt x="8213" y="7531"/>
                  </a:cubicBezTo>
                  <a:cubicBezTo>
                    <a:pt x="7475" y="7840"/>
                    <a:pt x="6678" y="8011"/>
                    <a:pt x="5871" y="8011"/>
                  </a:cubicBezTo>
                  <a:cubicBezTo>
                    <a:pt x="5706" y="8011"/>
                    <a:pt x="5541" y="8004"/>
                    <a:pt x="5375" y="7989"/>
                  </a:cubicBezTo>
                  <a:cubicBezTo>
                    <a:pt x="5748" y="7860"/>
                    <a:pt x="6120" y="7760"/>
                    <a:pt x="6507" y="7674"/>
                  </a:cubicBezTo>
                  <a:cubicBezTo>
                    <a:pt x="7038" y="7545"/>
                    <a:pt x="7554" y="7373"/>
                    <a:pt x="8055" y="7187"/>
                  </a:cubicBezTo>
                  <a:cubicBezTo>
                    <a:pt x="9030" y="6828"/>
                    <a:pt x="9976" y="6413"/>
                    <a:pt x="10893" y="5954"/>
                  </a:cubicBezTo>
                  <a:close/>
                  <a:moveTo>
                    <a:pt x="5605" y="8937"/>
                  </a:moveTo>
                  <a:cubicBezTo>
                    <a:pt x="6565" y="8937"/>
                    <a:pt x="7518" y="9163"/>
                    <a:pt x="8471" y="9466"/>
                  </a:cubicBezTo>
                  <a:cubicBezTo>
                    <a:pt x="8471" y="9466"/>
                    <a:pt x="8471" y="9480"/>
                    <a:pt x="8457" y="9480"/>
                  </a:cubicBezTo>
                  <a:cubicBezTo>
                    <a:pt x="7324" y="9509"/>
                    <a:pt x="6206" y="9709"/>
                    <a:pt x="5088" y="9896"/>
                  </a:cubicBezTo>
                  <a:cubicBezTo>
                    <a:pt x="3899" y="10096"/>
                    <a:pt x="2695" y="10211"/>
                    <a:pt x="1520" y="10412"/>
                  </a:cubicBezTo>
                  <a:cubicBezTo>
                    <a:pt x="2208" y="9881"/>
                    <a:pt x="2996" y="9480"/>
                    <a:pt x="3841" y="9222"/>
                  </a:cubicBezTo>
                  <a:cubicBezTo>
                    <a:pt x="4433" y="9021"/>
                    <a:pt x="5020" y="8937"/>
                    <a:pt x="5605" y="8937"/>
                  </a:cubicBezTo>
                  <a:close/>
                  <a:moveTo>
                    <a:pt x="19120" y="5281"/>
                  </a:moveTo>
                  <a:lnTo>
                    <a:pt x="19120" y="5281"/>
                  </a:lnTo>
                  <a:cubicBezTo>
                    <a:pt x="19091" y="5739"/>
                    <a:pt x="19005" y="6183"/>
                    <a:pt x="18977" y="6628"/>
                  </a:cubicBezTo>
                  <a:cubicBezTo>
                    <a:pt x="18934" y="7215"/>
                    <a:pt x="18905" y="7803"/>
                    <a:pt x="18876" y="8391"/>
                  </a:cubicBezTo>
                  <a:cubicBezTo>
                    <a:pt x="18833" y="9466"/>
                    <a:pt x="18733" y="10541"/>
                    <a:pt x="18690" y="11615"/>
                  </a:cubicBezTo>
                  <a:cubicBezTo>
                    <a:pt x="18432" y="11057"/>
                    <a:pt x="18246" y="10455"/>
                    <a:pt x="18131" y="9853"/>
                  </a:cubicBezTo>
                  <a:cubicBezTo>
                    <a:pt x="17830" y="8219"/>
                    <a:pt x="18332" y="6685"/>
                    <a:pt x="19120" y="5281"/>
                  </a:cubicBezTo>
                  <a:close/>
                  <a:moveTo>
                    <a:pt x="8285" y="9566"/>
                  </a:moveTo>
                  <a:lnTo>
                    <a:pt x="8285" y="9566"/>
                  </a:lnTo>
                  <a:cubicBezTo>
                    <a:pt x="7998" y="9681"/>
                    <a:pt x="7711" y="9810"/>
                    <a:pt x="7410" y="9924"/>
                  </a:cubicBezTo>
                  <a:cubicBezTo>
                    <a:pt x="7081" y="10010"/>
                    <a:pt x="6737" y="10096"/>
                    <a:pt x="6393" y="10182"/>
                  </a:cubicBezTo>
                  <a:cubicBezTo>
                    <a:pt x="5633" y="10397"/>
                    <a:pt x="4873" y="10612"/>
                    <a:pt x="4114" y="10842"/>
                  </a:cubicBezTo>
                  <a:cubicBezTo>
                    <a:pt x="3368" y="11085"/>
                    <a:pt x="2609" y="11358"/>
                    <a:pt x="1864" y="11615"/>
                  </a:cubicBezTo>
                  <a:cubicBezTo>
                    <a:pt x="1319" y="11802"/>
                    <a:pt x="688" y="11902"/>
                    <a:pt x="158" y="12146"/>
                  </a:cubicBezTo>
                  <a:cubicBezTo>
                    <a:pt x="287" y="11529"/>
                    <a:pt x="918" y="10913"/>
                    <a:pt x="1376" y="10541"/>
                  </a:cubicBezTo>
                  <a:cubicBezTo>
                    <a:pt x="3669" y="10168"/>
                    <a:pt x="5991" y="9939"/>
                    <a:pt x="8285" y="9566"/>
                  </a:cubicBezTo>
                  <a:close/>
                  <a:moveTo>
                    <a:pt x="10836" y="8448"/>
                  </a:moveTo>
                  <a:cubicBezTo>
                    <a:pt x="11180" y="9179"/>
                    <a:pt x="11524" y="9896"/>
                    <a:pt x="11667" y="10698"/>
                  </a:cubicBezTo>
                  <a:cubicBezTo>
                    <a:pt x="11753" y="11229"/>
                    <a:pt x="11739" y="11773"/>
                    <a:pt x="11624" y="12289"/>
                  </a:cubicBezTo>
                  <a:cubicBezTo>
                    <a:pt x="11466" y="11744"/>
                    <a:pt x="11438" y="11100"/>
                    <a:pt x="11323" y="10555"/>
                  </a:cubicBezTo>
                  <a:cubicBezTo>
                    <a:pt x="11165" y="9867"/>
                    <a:pt x="11036" y="9150"/>
                    <a:pt x="10821" y="8477"/>
                  </a:cubicBezTo>
                  <a:cubicBezTo>
                    <a:pt x="10821" y="8462"/>
                    <a:pt x="10836" y="8462"/>
                    <a:pt x="10836" y="8448"/>
                  </a:cubicBezTo>
                  <a:close/>
                  <a:moveTo>
                    <a:pt x="13760" y="6699"/>
                  </a:moveTo>
                  <a:lnTo>
                    <a:pt x="13760" y="6699"/>
                  </a:lnTo>
                  <a:cubicBezTo>
                    <a:pt x="13530" y="8735"/>
                    <a:pt x="12986" y="10713"/>
                    <a:pt x="12900" y="12776"/>
                  </a:cubicBezTo>
                  <a:cubicBezTo>
                    <a:pt x="12771" y="12318"/>
                    <a:pt x="12670" y="11859"/>
                    <a:pt x="12613" y="11386"/>
                  </a:cubicBezTo>
                  <a:cubicBezTo>
                    <a:pt x="12484" y="9738"/>
                    <a:pt x="12885" y="8090"/>
                    <a:pt x="13760" y="6699"/>
                  </a:cubicBezTo>
                  <a:close/>
                  <a:moveTo>
                    <a:pt x="13960" y="6499"/>
                  </a:moveTo>
                  <a:lnTo>
                    <a:pt x="13960" y="6499"/>
                  </a:lnTo>
                  <a:cubicBezTo>
                    <a:pt x="14806" y="7731"/>
                    <a:pt x="15609" y="8935"/>
                    <a:pt x="15852" y="10440"/>
                  </a:cubicBezTo>
                  <a:cubicBezTo>
                    <a:pt x="15996" y="11243"/>
                    <a:pt x="15967" y="12060"/>
                    <a:pt x="15766" y="12848"/>
                  </a:cubicBezTo>
                  <a:cubicBezTo>
                    <a:pt x="15695" y="11845"/>
                    <a:pt x="15494" y="10842"/>
                    <a:pt x="15179" y="9896"/>
                  </a:cubicBezTo>
                  <a:cubicBezTo>
                    <a:pt x="14806" y="8763"/>
                    <a:pt x="14419" y="7602"/>
                    <a:pt x="13960" y="6499"/>
                  </a:cubicBezTo>
                  <a:close/>
                  <a:moveTo>
                    <a:pt x="8141" y="10154"/>
                  </a:moveTo>
                  <a:lnTo>
                    <a:pt x="8141" y="10154"/>
                  </a:lnTo>
                  <a:cubicBezTo>
                    <a:pt x="7912" y="10598"/>
                    <a:pt x="7654" y="11014"/>
                    <a:pt x="7367" y="11415"/>
                  </a:cubicBezTo>
                  <a:cubicBezTo>
                    <a:pt x="6837" y="12117"/>
                    <a:pt x="6020" y="12590"/>
                    <a:pt x="5232" y="12934"/>
                  </a:cubicBezTo>
                  <a:cubicBezTo>
                    <a:pt x="5174" y="12948"/>
                    <a:pt x="5131" y="12963"/>
                    <a:pt x="5074" y="12991"/>
                  </a:cubicBezTo>
                  <a:cubicBezTo>
                    <a:pt x="6264" y="12232"/>
                    <a:pt x="7296" y="11272"/>
                    <a:pt x="8141" y="10154"/>
                  </a:cubicBezTo>
                  <a:close/>
                  <a:moveTo>
                    <a:pt x="7511" y="10068"/>
                  </a:moveTo>
                  <a:cubicBezTo>
                    <a:pt x="5332" y="11243"/>
                    <a:pt x="3067" y="12232"/>
                    <a:pt x="803" y="13278"/>
                  </a:cubicBezTo>
                  <a:cubicBezTo>
                    <a:pt x="617" y="13178"/>
                    <a:pt x="459" y="13049"/>
                    <a:pt x="330" y="12891"/>
                  </a:cubicBezTo>
                  <a:cubicBezTo>
                    <a:pt x="201" y="12719"/>
                    <a:pt x="129" y="12490"/>
                    <a:pt x="144" y="12275"/>
                  </a:cubicBezTo>
                  <a:cubicBezTo>
                    <a:pt x="445" y="12160"/>
                    <a:pt x="760" y="12074"/>
                    <a:pt x="1075" y="12002"/>
                  </a:cubicBezTo>
                  <a:cubicBezTo>
                    <a:pt x="1491" y="11888"/>
                    <a:pt x="1907" y="11744"/>
                    <a:pt x="2322" y="11601"/>
                  </a:cubicBezTo>
                  <a:cubicBezTo>
                    <a:pt x="3082" y="11358"/>
                    <a:pt x="3827" y="11100"/>
                    <a:pt x="4587" y="10870"/>
                  </a:cubicBezTo>
                  <a:cubicBezTo>
                    <a:pt x="5533" y="10584"/>
                    <a:pt x="6565" y="10412"/>
                    <a:pt x="7511" y="10068"/>
                  </a:cubicBezTo>
                  <a:close/>
                  <a:moveTo>
                    <a:pt x="8371" y="9681"/>
                  </a:moveTo>
                  <a:cubicBezTo>
                    <a:pt x="8371" y="9681"/>
                    <a:pt x="8371" y="9681"/>
                    <a:pt x="8371" y="9695"/>
                  </a:cubicBezTo>
                  <a:cubicBezTo>
                    <a:pt x="7281" y="11057"/>
                    <a:pt x="6092" y="12246"/>
                    <a:pt x="4601" y="13163"/>
                  </a:cubicBezTo>
                  <a:cubicBezTo>
                    <a:pt x="4013" y="13364"/>
                    <a:pt x="3397" y="13479"/>
                    <a:pt x="2781" y="13536"/>
                  </a:cubicBezTo>
                  <a:cubicBezTo>
                    <a:pt x="2617" y="13553"/>
                    <a:pt x="2438" y="13564"/>
                    <a:pt x="2252" y="13564"/>
                  </a:cubicBezTo>
                  <a:cubicBezTo>
                    <a:pt x="1820" y="13564"/>
                    <a:pt x="1352" y="13506"/>
                    <a:pt x="961" y="13335"/>
                  </a:cubicBezTo>
                  <a:cubicBezTo>
                    <a:pt x="3411" y="12232"/>
                    <a:pt x="6020" y="11272"/>
                    <a:pt x="8256" y="9738"/>
                  </a:cubicBezTo>
                  <a:cubicBezTo>
                    <a:pt x="8285" y="9724"/>
                    <a:pt x="8328" y="9695"/>
                    <a:pt x="8371" y="9681"/>
                  </a:cubicBezTo>
                  <a:close/>
                  <a:moveTo>
                    <a:pt x="13903" y="6470"/>
                  </a:moveTo>
                  <a:cubicBezTo>
                    <a:pt x="14161" y="7502"/>
                    <a:pt x="14620" y="8505"/>
                    <a:pt x="14978" y="9509"/>
                  </a:cubicBezTo>
                  <a:cubicBezTo>
                    <a:pt x="15365" y="10612"/>
                    <a:pt x="15623" y="11759"/>
                    <a:pt x="15752" y="12920"/>
                  </a:cubicBezTo>
                  <a:cubicBezTo>
                    <a:pt x="15637" y="13364"/>
                    <a:pt x="15394" y="13780"/>
                    <a:pt x="15050" y="14081"/>
                  </a:cubicBezTo>
                  <a:cubicBezTo>
                    <a:pt x="14806" y="11529"/>
                    <a:pt x="14190" y="9050"/>
                    <a:pt x="13874" y="6513"/>
                  </a:cubicBezTo>
                  <a:cubicBezTo>
                    <a:pt x="13889" y="6499"/>
                    <a:pt x="13903" y="6484"/>
                    <a:pt x="13903" y="6470"/>
                  </a:cubicBezTo>
                  <a:close/>
                  <a:moveTo>
                    <a:pt x="9933" y="9466"/>
                  </a:moveTo>
                  <a:lnTo>
                    <a:pt x="9933" y="9466"/>
                  </a:lnTo>
                  <a:cubicBezTo>
                    <a:pt x="9918" y="9494"/>
                    <a:pt x="9904" y="9523"/>
                    <a:pt x="9890" y="9552"/>
                  </a:cubicBezTo>
                  <a:cubicBezTo>
                    <a:pt x="9617" y="10082"/>
                    <a:pt x="9302" y="10569"/>
                    <a:pt x="9030" y="11100"/>
                  </a:cubicBezTo>
                  <a:cubicBezTo>
                    <a:pt x="8528" y="12117"/>
                    <a:pt x="8084" y="13178"/>
                    <a:pt x="7697" y="14238"/>
                  </a:cubicBezTo>
                  <a:cubicBezTo>
                    <a:pt x="7697" y="13966"/>
                    <a:pt x="7711" y="13694"/>
                    <a:pt x="7754" y="13421"/>
                  </a:cubicBezTo>
                  <a:cubicBezTo>
                    <a:pt x="7855" y="12834"/>
                    <a:pt x="8070" y="12260"/>
                    <a:pt x="8385" y="11759"/>
                  </a:cubicBezTo>
                  <a:cubicBezTo>
                    <a:pt x="8829" y="10942"/>
                    <a:pt x="9360" y="10182"/>
                    <a:pt x="9933" y="9466"/>
                  </a:cubicBezTo>
                  <a:close/>
                  <a:moveTo>
                    <a:pt x="13774" y="7330"/>
                  </a:moveTo>
                  <a:cubicBezTo>
                    <a:pt x="13774" y="8319"/>
                    <a:pt x="13831" y="9308"/>
                    <a:pt x="13889" y="10297"/>
                  </a:cubicBezTo>
                  <a:cubicBezTo>
                    <a:pt x="13989" y="11658"/>
                    <a:pt x="14175" y="13049"/>
                    <a:pt x="14161" y="14410"/>
                  </a:cubicBezTo>
                  <a:cubicBezTo>
                    <a:pt x="13573" y="14339"/>
                    <a:pt x="13172" y="13593"/>
                    <a:pt x="12928" y="12834"/>
                  </a:cubicBezTo>
                  <a:cubicBezTo>
                    <a:pt x="13000" y="11830"/>
                    <a:pt x="13143" y="10827"/>
                    <a:pt x="13301" y="9838"/>
                  </a:cubicBezTo>
                  <a:cubicBezTo>
                    <a:pt x="13444" y="9007"/>
                    <a:pt x="13645" y="8176"/>
                    <a:pt x="13774" y="7330"/>
                  </a:cubicBezTo>
                  <a:close/>
                  <a:moveTo>
                    <a:pt x="13860" y="6671"/>
                  </a:moveTo>
                  <a:cubicBezTo>
                    <a:pt x="13975" y="7860"/>
                    <a:pt x="14175" y="9021"/>
                    <a:pt x="14405" y="10197"/>
                  </a:cubicBezTo>
                  <a:cubicBezTo>
                    <a:pt x="14663" y="11501"/>
                    <a:pt x="14863" y="12791"/>
                    <a:pt x="15007" y="14124"/>
                  </a:cubicBezTo>
                  <a:cubicBezTo>
                    <a:pt x="14949" y="14167"/>
                    <a:pt x="14878" y="14210"/>
                    <a:pt x="14820" y="14253"/>
                  </a:cubicBezTo>
                  <a:cubicBezTo>
                    <a:pt x="14634" y="14367"/>
                    <a:pt x="14433" y="14425"/>
                    <a:pt x="14218" y="14425"/>
                  </a:cubicBezTo>
                  <a:cubicBezTo>
                    <a:pt x="14247" y="13192"/>
                    <a:pt x="14089" y="11931"/>
                    <a:pt x="14003" y="10698"/>
                  </a:cubicBezTo>
                  <a:cubicBezTo>
                    <a:pt x="13917" y="9437"/>
                    <a:pt x="13817" y="8176"/>
                    <a:pt x="13831" y="6900"/>
                  </a:cubicBezTo>
                  <a:cubicBezTo>
                    <a:pt x="13831" y="6828"/>
                    <a:pt x="13846" y="6742"/>
                    <a:pt x="13860" y="6671"/>
                  </a:cubicBezTo>
                  <a:close/>
                  <a:moveTo>
                    <a:pt x="10778" y="8520"/>
                  </a:moveTo>
                  <a:cubicBezTo>
                    <a:pt x="10879" y="9208"/>
                    <a:pt x="11065" y="9896"/>
                    <a:pt x="11237" y="10584"/>
                  </a:cubicBezTo>
                  <a:cubicBezTo>
                    <a:pt x="11337" y="10985"/>
                    <a:pt x="11423" y="11401"/>
                    <a:pt x="11481" y="11816"/>
                  </a:cubicBezTo>
                  <a:cubicBezTo>
                    <a:pt x="11509" y="12017"/>
                    <a:pt x="11538" y="12203"/>
                    <a:pt x="11595" y="12389"/>
                  </a:cubicBezTo>
                  <a:cubicBezTo>
                    <a:pt x="11552" y="12633"/>
                    <a:pt x="11481" y="12877"/>
                    <a:pt x="11395" y="13120"/>
                  </a:cubicBezTo>
                  <a:cubicBezTo>
                    <a:pt x="11165" y="13751"/>
                    <a:pt x="10850" y="14339"/>
                    <a:pt x="10434" y="14869"/>
                  </a:cubicBezTo>
                  <a:cubicBezTo>
                    <a:pt x="10406" y="14396"/>
                    <a:pt x="10477" y="13909"/>
                    <a:pt x="10492" y="13450"/>
                  </a:cubicBezTo>
                  <a:cubicBezTo>
                    <a:pt x="10506" y="12977"/>
                    <a:pt x="10492" y="12490"/>
                    <a:pt x="10492" y="12017"/>
                  </a:cubicBezTo>
                  <a:cubicBezTo>
                    <a:pt x="10477" y="10856"/>
                    <a:pt x="10563" y="9709"/>
                    <a:pt x="10735" y="8577"/>
                  </a:cubicBezTo>
                  <a:cubicBezTo>
                    <a:pt x="10750" y="8548"/>
                    <a:pt x="10764" y="8534"/>
                    <a:pt x="10778" y="8520"/>
                  </a:cubicBezTo>
                  <a:close/>
                  <a:moveTo>
                    <a:pt x="10563" y="8978"/>
                  </a:moveTo>
                  <a:cubicBezTo>
                    <a:pt x="10420" y="9853"/>
                    <a:pt x="10363" y="10741"/>
                    <a:pt x="10377" y="11615"/>
                  </a:cubicBezTo>
                  <a:cubicBezTo>
                    <a:pt x="10363" y="12289"/>
                    <a:pt x="10377" y="12963"/>
                    <a:pt x="10348" y="13622"/>
                  </a:cubicBezTo>
                  <a:lnTo>
                    <a:pt x="10363" y="13622"/>
                  </a:lnTo>
                  <a:cubicBezTo>
                    <a:pt x="10305" y="14095"/>
                    <a:pt x="10291" y="14554"/>
                    <a:pt x="10320" y="15027"/>
                  </a:cubicBezTo>
                  <a:cubicBezTo>
                    <a:pt x="9990" y="15399"/>
                    <a:pt x="9431" y="15801"/>
                    <a:pt x="8915" y="15844"/>
                  </a:cubicBezTo>
                  <a:cubicBezTo>
                    <a:pt x="9216" y="14625"/>
                    <a:pt x="9531" y="13407"/>
                    <a:pt x="9761" y="12174"/>
                  </a:cubicBezTo>
                  <a:cubicBezTo>
                    <a:pt x="9961" y="11085"/>
                    <a:pt x="10234" y="10025"/>
                    <a:pt x="10563" y="8978"/>
                  </a:cubicBezTo>
                  <a:close/>
                  <a:moveTo>
                    <a:pt x="10449" y="8878"/>
                  </a:moveTo>
                  <a:lnTo>
                    <a:pt x="10449" y="8878"/>
                  </a:lnTo>
                  <a:cubicBezTo>
                    <a:pt x="10033" y="9767"/>
                    <a:pt x="9875" y="10813"/>
                    <a:pt x="9718" y="11744"/>
                  </a:cubicBezTo>
                  <a:cubicBezTo>
                    <a:pt x="9460" y="13120"/>
                    <a:pt x="9130" y="14482"/>
                    <a:pt x="8829" y="15844"/>
                  </a:cubicBezTo>
                  <a:cubicBezTo>
                    <a:pt x="8815" y="15844"/>
                    <a:pt x="8800" y="15845"/>
                    <a:pt x="8786" y="15845"/>
                  </a:cubicBezTo>
                  <a:cubicBezTo>
                    <a:pt x="8488" y="15845"/>
                    <a:pt x="8219" y="15703"/>
                    <a:pt x="8041" y="15471"/>
                  </a:cubicBezTo>
                  <a:cubicBezTo>
                    <a:pt x="7840" y="15199"/>
                    <a:pt x="7726" y="14869"/>
                    <a:pt x="7711" y="14525"/>
                  </a:cubicBezTo>
                  <a:cubicBezTo>
                    <a:pt x="8098" y="13507"/>
                    <a:pt x="8528" y="12504"/>
                    <a:pt x="8973" y="11515"/>
                  </a:cubicBezTo>
                  <a:cubicBezTo>
                    <a:pt x="9388" y="10627"/>
                    <a:pt x="9861" y="9781"/>
                    <a:pt x="10391" y="8950"/>
                  </a:cubicBezTo>
                  <a:cubicBezTo>
                    <a:pt x="10406" y="8921"/>
                    <a:pt x="10420" y="8907"/>
                    <a:pt x="10449" y="8878"/>
                  </a:cubicBezTo>
                  <a:close/>
                  <a:moveTo>
                    <a:pt x="10325" y="1"/>
                  </a:moveTo>
                  <a:cubicBezTo>
                    <a:pt x="9913" y="1"/>
                    <a:pt x="9524" y="118"/>
                    <a:pt x="9202" y="422"/>
                  </a:cubicBezTo>
                  <a:cubicBezTo>
                    <a:pt x="8299" y="1282"/>
                    <a:pt x="9890" y="2987"/>
                    <a:pt x="10477" y="3546"/>
                  </a:cubicBezTo>
                  <a:cubicBezTo>
                    <a:pt x="11194" y="4220"/>
                    <a:pt x="12068" y="4722"/>
                    <a:pt x="13014" y="5008"/>
                  </a:cubicBezTo>
                  <a:cubicBezTo>
                    <a:pt x="13444" y="5121"/>
                    <a:pt x="13880" y="5182"/>
                    <a:pt x="14324" y="5182"/>
                  </a:cubicBezTo>
                  <a:cubicBezTo>
                    <a:pt x="14503" y="5182"/>
                    <a:pt x="14682" y="5172"/>
                    <a:pt x="14863" y="5152"/>
                  </a:cubicBezTo>
                  <a:lnTo>
                    <a:pt x="14863" y="5152"/>
                  </a:lnTo>
                  <a:cubicBezTo>
                    <a:pt x="13688" y="5395"/>
                    <a:pt x="12513" y="5581"/>
                    <a:pt x="11323" y="5725"/>
                  </a:cubicBezTo>
                  <a:cubicBezTo>
                    <a:pt x="11312" y="5680"/>
                    <a:pt x="11274" y="5644"/>
                    <a:pt x="11231" y="5644"/>
                  </a:cubicBezTo>
                  <a:cubicBezTo>
                    <a:pt x="11219" y="5644"/>
                    <a:pt x="11207" y="5647"/>
                    <a:pt x="11194" y="5653"/>
                  </a:cubicBezTo>
                  <a:cubicBezTo>
                    <a:pt x="10277" y="4894"/>
                    <a:pt x="9288" y="4249"/>
                    <a:pt x="8127" y="3933"/>
                  </a:cubicBezTo>
                  <a:cubicBezTo>
                    <a:pt x="7677" y="3808"/>
                    <a:pt x="7209" y="3754"/>
                    <a:pt x="6739" y="3754"/>
                  </a:cubicBezTo>
                  <a:cubicBezTo>
                    <a:pt x="6130" y="3754"/>
                    <a:pt x="5519" y="3845"/>
                    <a:pt x="4945" y="3991"/>
                  </a:cubicBezTo>
                  <a:cubicBezTo>
                    <a:pt x="3755" y="4306"/>
                    <a:pt x="1290" y="5739"/>
                    <a:pt x="2752" y="7129"/>
                  </a:cubicBezTo>
                  <a:cubicBezTo>
                    <a:pt x="3579" y="7900"/>
                    <a:pt x="4677" y="8208"/>
                    <a:pt x="5779" y="8208"/>
                  </a:cubicBezTo>
                  <a:cubicBezTo>
                    <a:pt x="6358" y="8208"/>
                    <a:pt x="6939" y="8123"/>
                    <a:pt x="7482" y="7975"/>
                  </a:cubicBezTo>
                  <a:cubicBezTo>
                    <a:pt x="8801" y="7602"/>
                    <a:pt x="10291" y="6871"/>
                    <a:pt x="11237" y="5854"/>
                  </a:cubicBezTo>
                  <a:cubicBezTo>
                    <a:pt x="12541" y="5739"/>
                    <a:pt x="13831" y="5553"/>
                    <a:pt x="15107" y="5295"/>
                  </a:cubicBezTo>
                  <a:lnTo>
                    <a:pt x="15107" y="5295"/>
                  </a:lnTo>
                  <a:cubicBezTo>
                    <a:pt x="15107" y="5309"/>
                    <a:pt x="15093" y="5309"/>
                    <a:pt x="15093" y="5323"/>
                  </a:cubicBezTo>
                  <a:cubicBezTo>
                    <a:pt x="13057" y="6800"/>
                    <a:pt x="10922" y="8319"/>
                    <a:pt x="8614" y="9408"/>
                  </a:cubicBezTo>
                  <a:cubicBezTo>
                    <a:pt x="8605" y="9391"/>
                    <a:pt x="8586" y="9378"/>
                    <a:pt x="8562" y="9378"/>
                  </a:cubicBezTo>
                  <a:cubicBezTo>
                    <a:pt x="8547" y="9378"/>
                    <a:pt x="8530" y="9383"/>
                    <a:pt x="8514" y="9394"/>
                  </a:cubicBezTo>
                  <a:cubicBezTo>
                    <a:pt x="7628" y="8989"/>
                    <a:pt x="6677" y="8788"/>
                    <a:pt x="5726" y="8788"/>
                  </a:cubicBezTo>
                  <a:cubicBezTo>
                    <a:pt x="4892" y="8788"/>
                    <a:pt x="4058" y="8943"/>
                    <a:pt x="3268" y="9251"/>
                  </a:cubicBezTo>
                  <a:cubicBezTo>
                    <a:pt x="2179" y="9666"/>
                    <a:pt x="86" y="10813"/>
                    <a:pt x="15" y="12232"/>
                  </a:cubicBezTo>
                  <a:lnTo>
                    <a:pt x="15" y="12246"/>
                  </a:lnTo>
                  <a:cubicBezTo>
                    <a:pt x="0" y="12447"/>
                    <a:pt x="43" y="12647"/>
                    <a:pt x="115" y="12834"/>
                  </a:cubicBezTo>
                  <a:cubicBezTo>
                    <a:pt x="359" y="13479"/>
                    <a:pt x="1262" y="13651"/>
                    <a:pt x="1849" y="13708"/>
                  </a:cubicBezTo>
                  <a:cubicBezTo>
                    <a:pt x="2016" y="13725"/>
                    <a:pt x="2183" y="13733"/>
                    <a:pt x="2351" y="13733"/>
                  </a:cubicBezTo>
                  <a:cubicBezTo>
                    <a:pt x="3175" y="13733"/>
                    <a:pt x="3999" y="13540"/>
                    <a:pt x="4773" y="13278"/>
                  </a:cubicBezTo>
                  <a:cubicBezTo>
                    <a:pt x="6579" y="12705"/>
                    <a:pt x="7998" y="11315"/>
                    <a:pt x="8614" y="9537"/>
                  </a:cubicBezTo>
                  <a:cubicBezTo>
                    <a:pt x="9231" y="9265"/>
                    <a:pt x="9832" y="8964"/>
                    <a:pt x="10420" y="8634"/>
                  </a:cubicBezTo>
                  <a:lnTo>
                    <a:pt x="10420" y="8634"/>
                  </a:lnTo>
                  <a:cubicBezTo>
                    <a:pt x="9403" y="9709"/>
                    <a:pt x="8557" y="10928"/>
                    <a:pt x="7912" y="12260"/>
                  </a:cubicBezTo>
                  <a:cubicBezTo>
                    <a:pt x="7468" y="13163"/>
                    <a:pt x="7081" y="15342"/>
                    <a:pt x="8242" y="15901"/>
                  </a:cubicBezTo>
                  <a:cubicBezTo>
                    <a:pt x="8466" y="16010"/>
                    <a:pt x="8684" y="16059"/>
                    <a:pt x="8894" y="16059"/>
                  </a:cubicBezTo>
                  <a:cubicBezTo>
                    <a:pt x="10119" y="16059"/>
                    <a:pt x="11075" y="14404"/>
                    <a:pt x="11466" y="13450"/>
                  </a:cubicBezTo>
                  <a:cubicBezTo>
                    <a:pt x="12169" y="11773"/>
                    <a:pt x="11954" y="9867"/>
                    <a:pt x="10879" y="8405"/>
                  </a:cubicBezTo>
                  <a:cubicBezTo>
                    <a:pt x="10893" y="8391"/>
                    <a:pt x="10907" y="8376"/>
                    <a:pt x="10907" y="8348"/>
                  </a:cubicBezTo>
                  <a:cubicBezTo>
                    <a:pt x="11796" y="7832"/>
                    <a:pt x="12670" y="7258"/>
                    <a:pt x="13516" y="6671"/>
                  </a:cubicBezTo>
                  <a:lnTo>
                    <a:pt x="13516" y="6671"/>
                  </a:lnTo>
                  <a:cubicBezTo>
                    <a:pt x="12584" y="8161"/>
                    <a:pt x="12240" y="10096"/>
                    <a:pt x="12455" y="11802"/>
                  </a:cubicBezTo>
                  <a:cubicBezTo>
                    <a:pt x="12579" y="12803"/>
                    <a:pt x="13083" y="14593"/>
                    <a:pt x="14333" y="14593"/>
                  </a:cubicBezTo>
                  <a:cubicBezTo>
                    <a:pt x="14389" y="14593"/>
                    <a:pt x="14446" y="14590"/>
                    <a:pt x="14505" y="14582"/>
                  </a:cubicBezTo>
                  <a:cubicBezTo>
                    <a:pt x="15895" y="14410"/>
                    <a:pt x="16139" y="12303"/>
                    <a:pt x="16110" y="11243"/>
                  </a:cubicBezTo>
                  <a:cubicBezTo>
                    <a:pt x="16053" y="9394"/>
                    <a:pt x="15150" y="7746"/>
                    <a:pt x="13960" y="6370"/>
                  </a:cubicBezTo>
                  <a:cubicBezTo>
                    <a:pt x="13960" y="6370"/>
                    <a:pt x="13975" y="6370"/>
                    <a:pt x="13975" y="6355"/>
                  </a:cubicBezTo>
                  <a:cubicBezTo>
                    <a:pt x="14333" y="6097"/>
                    <a:pt x="14706" y="5839"/>
                    <a:pt x="15064" y="5596"/>
                  </a:cubicBezTo>
                  <a:cubicBezTo>
                    <a:pt x="15236" y="5467"/>
                    <a:pt x="15408" y="5338"/>
                    <a:pt x="15580" y="5209"/>
                  </a:cubicBezTo>
                  <a:cubicBezTo>
                    <a:pt x="15609" y="5209"/>
                    <a:pt x="15637" y="5195"/>
                    <a:pt x="15652" y="5166"/>
                  </a:cubicBezTo>
                  <a:cubicBezTo>
                    <a:pt x="15709" y="5123"/>
                    <a:pt x="15766" y="5066"/>
                    <a:pt x="15838" y="5023"/>
                  </a:cubicBezTo>
                  <a:cubicBezTo>
                    <a:pt x="15838" y="5023"/>
                    <a:pt x="15852" y="5023"/>
                    <a:pt x="15852" y="5008"/>
                  </a:cubicBezTo>
                  <a:cubicBezTo>
                    <a:pt x="16712" y="4378"/>
                    <a:pt x="17572" y="3704"/>
                    <a:pt x="18403" y="3002"/>
                  </a:cubicBezTo>
                  <a:cubicBezTo>
                    <a:pt x="18489" y="3260"/>
                    <a:pt x="18590" y="3518"/>
                    <a:pt x="18719" y="3776"/>
                  </a:cubicBezTo>
                  <a:cubicBezTo>
                    <a:pt x="18876" y="4191"/>
                    <a:pt x="19005" y="4621"/>
                    <a:pt x="19077" y="5051"/>
                  </a:cubicBezTo>
                  <a:cubicBezTo>
                    <a:pt x="18074" y="6513"/>
                    <a:pt x="17529" y="8276"/>
                    <a:pt x="17959" y="10053"/>
                  </a:cubicBezTo>
                  <a:cubicBezTo>
                    <a:pt x="18160" y="10885"/>
                    <a:pt x="18547" y="12117"/>
                    <a:pt x="19335" y="12676"/>
                  </a:cubicBezTo>
                  <a:lnTo>
                    <a:pt x="19335" y="12461"/>
                  </a:lnTo>
                  <a:cubicBezTo>
                    <a:pt x="19106" y="12260"/>
                    <a:pt x="18905" y="12031"/>
                    <a:pt x="18762" y="11759"/>
                  </a:cubicBezTo>
                  <a:cubicBezTo>
                    <a:pt x="18762" y="10569"/>
                    <a:pt x="18948" y="9365"/>
                    <a:pt x="18991" y="8176"/>
                  </a:cubicBezTo>
                  <a:cubicBezTo>
                    <a:pt x="19020" y="7602"/>
                    <a:pt x="19048" y="7015"/>
                    <a:pt x="19091" y="6427"/>
                  </a:cubicBezTo>
                  <a:cubicBezTo>
                    <a:pt x="19120" y="6155"/>
                    <a:pt x="19149" y="5882"/>
                    <a:pt x="19177" y="5624"/>
                  </a:cubicBezTo>
                  <a:cubicBezTo>
                    <a:pt x="19249" y="6040"/>
                    <a:pt x="19292" y="6456"/>
                    <a:pt x="19335" y="6886"/>
                  </a:cubicBezTo>
                  <a:lnTo>
                    <a:pt x="19335" y="5037"/>
                  </a:lnTo>
                  <a:cubicBezTo>
                    <a:pt x="19321" y="5008"/>
                    <a:pt x="19306" y="4994"/>
                    <a:pt x="19292" y="4980"/>
                  </a:cubicBezTo>
                  <a:cubicBezTo>
                    <a:pt x="19292" y="4980"/>
                    <a:pt x="19292" y="4965"/>
                    <a:pt x="19292" y="4965"/>
                  </a:cubicBezTo>
                  <a:cubicBezTo>
                    <a:pt x="19292" y="4965"/>
                    <a:pt x="19278" y="4951"/>
                    <a:pt x="19278" y="4951"/>
                  </a:cubicBezTo>
                  <a:cubicBezTo>
                    <a:pt x="19149" y="4320"/>
                    <a:pt x="18934" y="3718"/>
                    <a:pt x="18633" y="3159"/>
                  </a:cubicBezTo>
                  <a:lnTo>
                    <a:pt x="18633" y="3159"/>
                  </a:lnTo>
                  <a:cubicBezTo>
                    <a:pt x="18862" y="3346"/>
                    <a:pt x="19091" y="3532"/>
                    <a:pt x="19335" y="3718"/>
                  </a:cubicBezTo>
                  <a:lnTo>
                    <a:pt x="19335" y="3575"/>
                  </a:lnTo>
                  <a:cubicBezTo>
                    <a:pt x="19077" y="3389"/>
                    <a:pt x="18805" y="3188"/>
                    <a:pt x="18547" y="3002"/>
                  </a:cubicBezTo>
                  <a:cubicBezTo>
                    <a:pt x="18532" y="2987"/>
                    <a:pt x="18518" y="2973"/>
                    <a:pt x="18518" y="2959"/>
                  </a:cubicBezTo>
                  <a:lnTo>
                    <a:pt x="18518" y="2959"/>
                  </a:lnTo>
                  <a:cubicBezTo>
                    <a:pt x="18790" y="3045"/>
                    <a:pt x="19063" y="3159"/>
                    <a:pt x="19335" y="3260"/>
                  </a:cubicBezTo>
                  <a:lnTo>
                    <a:pt x="19335" y="3145"/>
                  </a:lnTo>
                  <a:cubicBezTo>
                    <a:pt x="19077" y="3059"/>
                    <a:pt x="18805" y="2987"/>
                    <a:pt x="18547" y="2916"/>
                  </a:cubicBezTo>
                  <a:lnTo>
                    <a:pt x="18561" y="2916"/>
                  </a:lnTo>
                  <a:cubicBezTo>
                    <a:pt x="18652" y="2905"/>
                    <a:pt x="18744" y="2901"/>
                    <a:pt x="18835" y="2901"/>
                  </a:cubicBezTo>
                  <a:cubicBezTo>
                    <a:pt x="19002" y="2901"/>
                    <a:pt x="19168" y="2917"/>
                    <a:pt x="19335" y="2944"/>
                  </a:cubicBezTo>
                  <a:lnTo>
                    <a:pt x="19335" y="2830"/>
                  </a:lnTo>
                  <a:lnTo>
                    <a:pt x="19292" y="2830"/>
                  </a:lnTo>
                  <a:cubicBezTo>
                    <a:pt x="19220" y="2815"/>
                    <a:pt x="19149" y="2815"/>
                    <a:pt x="19077" y="2801"/>
                  </a:cubicBezTo>
                  <a:lnTo>
                    <a:pt x="19335" y="2801"/>
                  </a:lnTo>
                  <a:lnTo>
                    <a:pt x="19335" y="2686"/>
                  </a:lnTo>
                  <a:cubicBezTo>
                    <a:pt x="19220" y="2701"/>
                    <a:pt x="19091" y="2701"/>
                    <a:pt x="18977" y="2715"/>
                  </a:cubicBezTo>
                  <a:cubicBezTo>
                    <a:pt x="19091" y="2658"/>
                    <a:pt x="19220" y="2615"/>
                    <a:pt x="19335" y="2557"/>
                  </a:cubicBezTo>
                  <a:lnTo>
                    <a:pt x="19335" y="2371"/>
                  </a:lnTo>
                  <a:cubicBezTo>
                    <a:pt x="19206" y="2414"/>
                    <a:pt x="19077" y="2457"/>
                    <a:pt x="18962" y="2514"/>
                  </a:cubicBezTo>
                  <a:cubicBezTo>
                    <a:pt x="19091" y="2400"/>
                    <a:pt x="19206" y="2285"/>
                    <a:pt x="19335" y="2170"/>
                  </a:cubicBezTo>
                  <a:lnTo>
                    <a:pt x="19335" y="1726"/>
                  </a:lnTo>
                  <a:cubicBezTo>
                    <a:pt x="18217" y="2815"/>
                    <a:pt x="17027" y="3847"/>
                    <a:pt x="15781" y="4793"/>
                  </a:cubicBezTo>
                  <a:cubicBezTo>
                    <a:pt x="15265" y="3202"/>
                    <a:pt x="14218" y="1841"/>
                    <a:pt x="12814" y="938"/>
                  </a:cubicBezTo>
                  <a:cubicBezTo>
                    <a:pt x="12171" y="529"/>
                    <a:pt x="11198" y="1"/>
                    <a:pt x="103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5" name="Google Shape;1505;p22"/>
            <p:cNvSpPr/>
            <p:nvPr/>
          </p:nvSpPr>
          <p:spPr>
            <a:xfrm>
              <a:off x="8778553" y="-19"/>
              <a:ext cx="365365" cy="291343"/>
            </a:xfrm>
            <a:custGeom>
              <a:avLst/>
              <a:gdLst/>
              <a:ahLst/>
              <a:cxnLst/>
              <a:rect l="l" t="t" r="r" b="b"/>
              <a:pathLst>
                <a:path w="11323" h="9029" extrusionOk="0">
                  <a:moveTo>
                    <a:pt x="6894" y="159"/>
                  </a:moveTo>
                  <a:lnTo>
                    <a:pt x="6894" y="159"/>
                  </a:lnTo>
                  <a:cubicBezTo>
                    <a:pt x="7367" y="503"/>
                    <a:pt x="7855" y="818"/>
                    <a:pt x="8328" y="1162"/>
                  </a:cubicBezTo>
                  <a:cubicBezTo>
                    <a:pt x="8585" y="1348"/>
                    <a:pt x="8843" y="1535"/>
                    <a:pt x="9101" y="1707"/>
                  </a:cubicBezTo>
                  <a:cubicBezTo>
                    <a:pt x="9302" y="1850"/>
                    <a:pt x="9517" y="1965"/>
                    <a:pt x="9718" y="2094"/>
                  </a:cubicBezTo>
                  <a:cubicBezTo>
                    <a:pt x="8858" y="1965"/>
                    <a:pt x="8041" y="1664"/>
                    <a:pt x="7453" y="990"/>
                  </a:cubicBezTo>
                  <a:cubicBezTo>
                    <a:pt x="7238" y="732"/>
                    <a:pt x="7052" y="460"/>
                    <a:pt x="6894" y="159"/>
                  </a:cubicBezTo>
                  <a:close/>
                  <a:moveTo>
                    <a:pt x="4200" y="1148"/>
                  </a:moveTo>
                  <a:lnTo>
                    <a:pt x="4200" y="1148"/>
                  </a:lnTo>
                  <a:cubicBezTo>
                    <a:pt x="4787" y="1592"/>
                    <a:pt x="5318" y="2151"/>
                    <a:pt x="5862" y="2638"/>
                  </a:cubicBezTo>
                  <a:cubicBezTo>
                    <a:pt x="6249" y="2996"/>
                    <a:pt x="6651" y="3340"/>
                    <a:pt x="7066" y="3670"/>
                  </a:cubicBezTo>
                  <a:cubicBezTo>
                    <a:pt x="6665" y="3455"/>
                    <a:pt x="6249" y="3254"/>
                    <a:pt x="5862" y="3039"/>
                  </a:cubicBezTo>
                  <a:cubicBezTo>
                    <a:pt x="5375" y="2781"/>
                    <a:pt x="4902" y="2509"/>
                    <a:pt x="4458" y="2194"/>
                  </a:cubicBezTo>
                  <a:cubicBezTo>
                    <a:pt x="4214" y="1836"/>
                    <a:pt x="4042" y="1420"/>
                    <a:pt x="4200" y="1148"/>
                  </a:cubicBezTo>
                  <a:close/>
                  <a:moveTo>
                    <a:pt x="4601" y="890"/>
                  </a:moveTo>
                  <a:cubicBezTo>
                    <a:pt x="5117" y="1391"/>
                    <a:pt x="5604" y="1907"/>
                    <a:pt x="6063" y="2452"/>
                  </a:cubicBezTo>
                  <a:cubicBezTo>
                    <a:pt x="6493" y="2939"/>
                    <a:pt x="6909" y="3412"/>
                    <a:pt x="7382" y="3856"/>
                  </a:cubicBezTo>
                  <a:cubicBezTo>
                    <a:pt x="7339" y="3842"/>
                    <a:pt x="7310" y="3813"/>
                    <a:pt x="7267" y="3785"/>
                  </a:cubicBezTo>
                  <a:cubicBezTo>
                    <a:pt x="6722" y="3383"/>
                    <a:pt x="6221" y="2910"/>
                    <a:pt x="5719" y="2452"/>
                  </a:cubicBezTo>
                  <a:cubicBezTo>
                    <a:pt x="5232" y="2008"/>
                    <a:pt x="4744" y="1520"/>
                    <a:pt x="4214" y="1119"/>
                  </a:cubicBezTo>
                  <a:cubicBezTo>
                    <a:pt x="4286" y="1033"/>
                    <a:pt x="4386" y="961"/>
                    <a:pt x="4486" y="918"/>
                  </a:cubicBezTo>
                  <a:cubicBezTo>
                    <a:pt x="4529" y="904"/>
                    <a:pt x="4572" y="904"/>
                    <a:pt x="4601" y="890"/>
                  </a:cubicBezTo>
                  <a:close/>
                  <a:moveTo>
                    <a:pt x="5404" y="990"/>
                  </a:moveTo>
                  <a:lnTo>
                    <a:pt x="5404" y="990"/>
                  </a:lnTo>
                  <a:cubicBezTo>
                    <a:pt x="5805" y="1176"/>
                    <a:pt x="6149" y="1434"/>
                    <a:pt x="6450" y="1750"/>
                  </a:cubicBezTo>
                  <a:cubicBezTo>
                    <a:pt x="7009" y="2366"/>
                    <a:pt x="7253" y="3097"/>
                    <a:pt x="7482" y="3871"/>
                  </a:cubicBezTo>
                  <a:cubicBezTo>
                    <a:pt x="7167" y="3312"/>
                    <a:pt x="6808" y="2767"/>
                    <a:pt x="6450" y="2222"/>
                  </a:cubicBezTo>
                  <a:cubicBezTo>
                    <a:pt x="6149" y="1778"/>
                    <a:pt x="5805" y="1363"/>
                    <a:pt x="5404" y="990"/>
                  </a:cubicBezTo>
                  <a:close/>
                  <a:moveTo>
                    <a:pt x="4472" y="2222"/>
                  </a:moveTo>
                  <a:cubicBezTo>
                    <a:pt x="5375" y="2882"/>
                    <a:pt x="6393" y="3312"/>
                    <a:pt x="7339" y="3899"/>
                  </a:cubicBezTo>
                  <a:cubicBezTo>
                    <a:pt x="6450" y="3799"/>
                    <a:pt x="5619" y="3412"/>
                    <a:pt x="4974" y="2810"/>
                  </a:cubicBezTo>
                  <a:cubicBezTo>
                    <a:pt x="4787" y="2638"/>
                    <a:pt x="4630" y="2437"/>
                    <a:pt x="4472" y="2222"/>
                  </a:cubicBezTo>
                  <a:close/>
                  <a:moveTo>
                    <a:pt x="4863" y="870"/>
                  </a:moveTo>
                  <a:cubicBezTo>
                    <a:pt x="5033" y="870"/>
                    <a:pt x="5200" y="905"/>
                    <a:pt x="5361" y="976"/>
                  </a:cubicBezTo>
                  <a:cubicBezTo>
                    <a:pt x="5805" y="1420"/>
                    <a:pt x="6206" y="1907"/>
                    <a:pt x="6550" y="2437"/>
                  </a:cubicBezTo>
                  <a:cubicBezTo>
                    <a:pt x="6837" y="2939"/>
                    <a:pt x="7152" y="3426"/>
                    <a:pt x="7482" y="3899"/>
                  </a:cubicBezTo>
                  <a:lnTo>
                    <a:pt x="7453" y="3899"/>
                  </a:lnTo>
                  <a:cubicBezTo>
                    <a:pt x="6479" y="2925"/>
                    <a:pt x="5633" y="1836"/>
                    <a:pt x="4644" y="890"/>
                  </a:cubicBezTo>
                  <a:cubicBezTo>
                    <a:pt x="4717" y="877"/>
                    <a:pt x="4790" y="870"/>
                    <a:pt x="4863" y="870"/>
                  </a:cubicBezTo>
                  <a:close/>
                  <a:moveTo>
                    <a:pt x="2666" y="2566"/>
                  </a:moveTo>
                  <a:cubicBezTo>
                    <a:pt x="2852" y="2738"/>
                    <a:pt x="3053" y="2882"/>
                    <a:pt x="3268" y="3025"/>
                  </a:cubicBezTo>
                  <a:cubicBezTo>
                    <a:pt x="3555" y="3240"/>
                    <a:pt x="3841" y="3469"/>
                    <a:pt x="4128" y="3684"/>
                  </a:cubicBezTo>
                  <a:cubicBezTo>
                    <a:pt x="4486" y="3985"/>
                    <a:pt x="4888" y="4243"/>
                    <a:pt x="5303" y="4487"/>
                  </a:cubicBezTo>
                  <a:cubicBezTo>
                    <a:pt x="4744" y="4272"/>
                    <a:pt x="4214" y="4028"/>
                    <a:pt x="3684" y="3756"/>
                  </a:cubicBezTo>
                  <a:cubicBezTo>
                    <a:pt x="3082" y="3441"/>
                    <a:pt x="2465" y="3168"/>
                    <a:pt x="1849" y="2896"/>
                  </a:cubicBezTo>
                  <a:cubicBezTo>
                    <a:pt x="2064" y="2695"/>
                    <a:pt x="2365" y="2581"/>
                    <a:pt x="2666" y="2566"/>
                  </a:cubicBezTo>
                  <a:close/>
                  <a:moveTo>
                    <a:pt x="2766" y="2566"/>
                  </a:moveTo>
                  <a:lnTo>
                    <a:pt x="2766" y="2566"/>
                  </a:lnTo>
                  <a:cubicBezTo>
                    <a:pt x="3268" y="2581"/>
                    <a:pt x="3755" y="2695"/>
                    <a:pt x="4200" y="2910"/>
                  </a:cubicBezTo>
                  <a:cubicBezTo>
                    <a:pt x="4271" y="2996"/>
                    <a:pt x="4329" y="3068"/>
                    <a:pt x="4415" y="3140"/>
                  </a:cubicBezTo>
                  <a:cubicBezTo>
                    <a:pt x="4572" y="3312"/>
                    <a:pt x="4716" y="3484"/>
                    <a:pt x="4845" y="3670"/>
                  </a:cubicBezTo>
                  <a:cubicBezTo>
                    <a:pt x="5088" y="3957"/>
                    <a:pt x="5303" y="4272"/>
                    <a:pt x="5561" y="4544"/>
                  </a:cubicBezTo>
                  <a:lnTo>
                    <a:pt x="5533" y="4544"/>
                  </a:lnTo>
                  <a:cubicBezTo>
                    <a:pt x="4988" y="4243"/>
                    <a:pt x="4472" y="3885"/>
                    <a:pt x="3999" y="3498"/>
                  </a:cubicBezTo>
                  <a:cubicBezTo>
                    <a:pt x="3798" y="3340"/>
                    <a:pt x="3598" y="3168"/>
                    <a:pt x="3383" y="3025"/>
                  </a:cubicBezTo>
                  <a:cubicBezTo>
                    <a:pt x="3182" y="2867"/>
                    <a:pt x="2953" y="2738"/>
                    <a:pt x="2766" y="2566"/>
                  </a:cubicBezTo>
                  <a:close/>
                  <a:moveTo>
                    <a:pt x="4257" y="2925"/>
                  </a:moveTo>
                  <a:cubicBezTo>
                    <a:pt x="4515" y="3054"/>
                    <a:pt x="4744" y="3226"/>
                    <a:pt x="4945" y="3441"/>
                  </a:cubicBezTo>
                  <a:cubicBezTo>
                    <a:pt x="5217" y="3785"/>
                    <a:pt x="5447" y="4143"/>
                    <a:pt x="5619" y="4544"/>
                  </a:cubicBezTo>
                  <a:lnTo>
                    <a:pt x="5604" y="4544"/>
                  </a:lnTo>
                  <a:cubicBezTo>
                    <a:pt x="5389" y="4229"/>
                    <a:pt x="5131" y="3928"/>
                    <a:pt x="4888" y="3641"/>
                  </a:cubicBezTo>
                  <a:cubicBezTo>
                    <a:pt x="4701" y="3398"/>
                    <a:pt x="4429" y="3183"/>
                    <a:pt x="4257" y="2925"/>
                  </a:cubicBezTo>
                  <a:close/>
                  <a:moveTo>
                    <a:pt x="1820" y="2925"/>
                  </a:moveTo>
                  <a:cubicBezTo>
                    <a:pt x="2494" y="3254"/>
                    <a:pt x="3182" y="3570"/>
                    <a:pt x="3856" y="3914"/>
                  </a:cubicBezTo>
                  <a:cubicBezTo>
                    <a:pt x="4300" y="4200"/>
                    <a:pt x="4787" y="4415"/>
                    <a:pt x="5303" y="4559"/>
                  </a:cubicBezTo>
                  <a:cubicBezTo>
                    <a:pt x="5289" y="4573"/>
                    <a:pt x="5275" y="4573"/>
                    <a:pt x="5260" y="4573"/>
                  </a:cubicBezTo>
                  <a:cubicBezTo>
                    <a:pt x="4730" y="4516"/>
                    <a:pt x="4214" y="4430"/>
                    <a:pt x="3698" y="4315"/>
                  </a:cubicBezTo>
                  <a:cubicBezTo>
                    <a:pt x="3139" y="4172"/>
                    <a:pt x="2566" y="4014"/>
                    <a:pt x="2007" y="3842"/>
                  </a:cubicBezTo>
                  <a:cubicBezTo>
                    <a:pt x="1863" y="3727"/>
                    <a:pt x="1763" y="3555"/>
                    <a:pt x="1706" y="3383"/>
                  </a:cubicBezTo>
                  <a:cubicBezTo>
                    <a:pt x="1677" y="3226"/>
                    <a:pt x="1706" y="3054"/>
                    <a:pt x="1820" y="2925"/>
                  </a:cubicBezTo>
                  <a:close/>
                  <a:moveTo>
                    <a:pt x="2121" y="3942"/>
                  </a:moveTo>
                  <a:cubicBezTo>
                    <a:pt x="2695" y="4129"/>
                    <a:pt x="3297" y="4301"/>
                    <a:pt x="3899" y="4430"/>
                  </a:cubicBezTo>
                  <a:cubicBezTo>
                    <a:pt x="4214" y="4487"/>
                    <a:pt x="4529" y="4516"/>
                    <a:pt x="4830" y="4573"/>
                  </a:cubicBezTo>
                  <a:cubicBezTo>
                    <a:pt x="4845" y="4573"/>
                    <a:pt x="4873" y="4573"/>
                    <a:pt x="4888" y="4587"/>
                  </a:cubicBezTo>
                  <a:cubicBezTo>
                    <a:pt x="4386" y="4587"/>
                    <a:pt x="3899" y="4559"/>
                    <a:pt x="3397" y="4487"/>
                  </a:cubicBezTo>
                  <a:cubicBezTo>
                    <a:pt x="3082" y="4444"/>
                    <a:pt x="2766" y="4344"/>
                    <a:pt x="2480" y="4186"/>
                  </a:cubicBezTo>
                  <a:cubicBezTo>
                    <a:pt x="2351" y="4114"/>
                    <a:pt x="2236" y="4028"/>
                    <a:pt x="2121" y="3942"/>
                  </a:cubicBezTo>
                  <a:close/>
                  <a:moveTo>
                    <a:pt x="3211" y="5017"/>
                  </a:moveTo>
                  <a:cubicBezTo>
                    <a:pt x="3469" y="5032"/>
                    <a:pt x="3741" y="5060"/>
                    <a:pt x="3999" y="5118"/>
                  </a:cubicBezTo>
                  <a:cubicBezTo>
                    <a:pt x="3957" y="5117"/>
                    <a:pt x="3915" y="5116"/>
                    <a:pt x="3873" y="5116"/>
                  </a:cubicBezTo>
                  <a:cubicBezTo>
                    <a:pt x="3157" y="5116"/>
                    <a:pt x="2454" y="5232"/>
                    <a:pt x="1777" y="5462"/>
                  </a:cubicBezTo>
                  <a:cubicBezTo>
                    <a:pt x="1806" y="5447"/>
                    <a:pt x="1820" y="5433"/>
                    <a:pt x="1849" y="5419"/>
                  </a:cubicBezTo>
                  <a:cubicBezTo>
                    <a:pt x="2265" y="5175"/>
                    <a:pt x="2723" y="5032"/>
                    <a:pt x="3211" y="5017"/>
                  </a:cubicBezTo>
                  <a:close/>
                  <a:moveTo>
                    <a:pt x="6694" y="5347"/>
                  </a:moveTo>
                  <a:lnTo>
                    <a:pt x="6694" y="5347"/>
                  </a:lnTo>
                  <a:cubicBezTo>
                    <a:pt x="6192" y="5591"/>
                    <a:pt x="5705" y="5849"/>
                    <a:pt x="5232" y="6135"/>
                  </a:cubicBezTo>
                  <a:cubicBezTo>
                    <a:pt x="4974" y="6293"/>
                    <a:pt x="4730" y="6451"/>
                    <a:pt x="4501" y="6637"/>
                  </a:cubicBezTo>
                  <a:cubicBezTo>
                    <a:pt x="4343" y="6766"/>
                    <a:pt x="4171" y="6895"/>
                    <a:pt x="3985" y="7010"/>
                  </a:cubicBezTo>
                  <a:cubicBezTo>
                    <a:pt x="4286" y="6565"/>
                    <a:pt x="4673" y="6207"/>
                    <a:pt x="5131" y="5963"/>
                  </a:cubicBezTo>
                  <a:cubicBezTo>
                    <a:pt x="5619" y="5662"/>
                    <a:pt x="6149" y="5462"/>
                    <a:pt x="6694" y="5347"/>
                  </a:cubicBezTo>
                  <a:close/>
                  <a:moveTo>
                    <a:pt x="4144" y="5174"/>
                  </a:moveTo>
                  <a:cubicBezTo>
                    <a:pt x="4187" y="5174"/>
                    <a:pt x="4229" y="5174"/>
                    <a:pt x="4271" y="5175"/>
                  </a:cubicBezTo>
                  <a:cubicBezTo>
                    <a:pt x="4257" y="5189"/>
                    <a:pt x="4228" y="5204"/>
                    <a:pt x="4214" y="5204"/>
                  </a:cubicBezTo>
                  <a:cubicBezTo>
                    <a:pt x="2824" y="5648"/>
                    <a:pt x="1534" y="6422"/>
                    <a:pt x="258" y="7096"/>
                  </a:cubicBezTo>
                  <a:cubicBezTo>
                    <a:pt x="359" y="6780"/>
                    <a:pt x="545" y="6494"/>
                    <a:pt x="774" y="6250"/>
                  </a:cubicBezTo>
                  <a:cubicBezTo>
                    <a:pt x="1004" y="6006"/>
                    <a:pt x="1262" y="5791"/>
                    <a:pt x="1534" y="5605"/>
                  </a:cubicBezTo>
                  <a:cubicBezTo>
                    <a:pt x="2382" y="5318"/>
                    <a:pt x="3256" y="5174"/>
                    <a:pt x="4144" y="5174"/>
                  </a:cubicBezTo>
                  <a:close/>
                  <a:moveTo>
                    <a:pt x="8786" y="3670"/>
                  </a:moveTo>
                  <a:cubicBezTo>
                    <a:pt x="9202" y="4372"/>
                    <a:pt x="9460" y="5103"/>
                    <a:pt x="9417" y="5935"/>
                  </a:cubicBezTo>
                  <a:cubicBezTo>
                    <a:pt x="9417" y="6350"/>
                    <a:pt x="9331" y="6766"/>
                    <a:pt x="9202" y="7167"/>
                  </a:cubicBezTo>
                  <a:cubicBezTo>
                    <a:pt x="9116" y="6551"/>
                    <a:pt x="8987" y="5963"/>
                    <a:pt x="8886" y="5361"/>
                  </a:cubicBezTo>
                  <a:cubicBezTo>
                    <a:pt x="8800" y="4817"/>
                    <a:pt x="8786" y="4286"/>
                    <a:pt x="8757" y="3742"/>
                  </a:cubicBezTo>
                  <a:cubicBezTo>
                    <a:pt x="8757" y="3713"/>
                    <a:pt x="8757" y="3699"/>
                    <a:pt x="8772" y="3684"/>
                  </a:cubicBezTo>
                  <a:cubicBezTo>
                    <a:pt x="8772" y="3684"/>
                    <a:pt x="8786" y="3684"/>
                    <a:pt x="8786" y="3670"/>
                  </a:cubicBezTo>
                  <a:close/>
                  <a:moveTo>
                    <a:pt x="6866" y="5490"/>
                  </a:moveTo>
                  <a:lnTo>
                    <a:pt x="6866" y="5490"/>
                  </a:lnTo>
                  <a:cubicBezTo>
                    <a:pt x="6837" y="6064"/>
                    <a:pt x="6794" y="6637"/>
                    <a:pt x="6550" y="7153"/>
                  </a:cubicBezTo>
                  <a:cubicBezTo>
                    <a:pt x="6479" y="7325"/>
                    <a:pt x="6378" y="7468"/>
                    <a:pt x="6278" y="7626"/>
                  </a:cubicBezTo>
                  <a:cubicBezTo>
                    <a:pt x="6393" y="7311"/>
                    <a:pt x="6464" y="6967"/>
                    <a:pt x="6565" y="6651"/>
                  </a:cubicBezTo>
                  <a:cubicBezTo>
                    <a:pt x="6694" y="6264"/>
                    <a:pt x="6794" y="5877"/>
                    <a:pt x="6866" y="5490"/>
                  </a:cubicBezTo>
                  <a:close/>
                  <a:moveTo>
                    <a:pt x="3827" y="5419"/>
                  </a:moveTo>
                  <a:lnTo>
                    <a:pt x="3827" y="5419"/>
                  </a:lnTo>
                  <a:cubicBezTo>
                    <a:pt x="3368" y="5705"/>
                    <a:pt x="2938" y="6078"/>
                    <a:pt x="2508" y="6379"/>
                  </a:cubicBezTo>
                  <a:cubicBezTo>
                    <a:pt x="2164" y="6623"/>
                    <a:pt x="1806" y="6866"/>
                    <a:pt x="1448" y="7096"/>
                  </a:cubicBezTo>
                  <a:cubicBezTo>
                    <a:pt x="1247" y="7225"/>
                    <a:pt x="1047" y="7354"/>
                    <a:pt x="860" y="7483"/>
                  </a:cubicBezTo>
                  <a:cubicBezTo>
                    <a:pt x="731" y="7597"/>
                    <a:pt x="588" y="7698"/>
                    <a:pt x="430" y="7798"/>
                  </a:cubicBezTo>
                  <a:cubicBezTo>
                    <a:pt x="330" y="7726"/>
                    <a:pt x="273" y="7626"/>
                    <a:pt x="244" y="7511"/>
                  </a:cubicBezTo>
                  <a:cubicBezTo>
                    <a:pt x="215" y="7397"/>
                    <a:pt x="215" y="7296"/>
                    <a:pt x="230" y="7182"/>
                  </a:cubicBezTo>
                  <a:cubicBezTo>
                    <a:pt x="1419" y="6565"/>
                    <a:pt x="2594" y="5949"/>
                    <a:pt x="3827" y="5419"/>
                  </a:cubicBezTo>
                  <a:close/>
                  <a:moveTo>
                    <a:pt x="4400" y="5204"/>
                  </a:moveTo>
                  <a:cubicBezTo>
                    <a:pt x="4099" y="6021"/>
                    <a:pt x="3712" y="6766"/>
                    <a:pt x="2953" y="7253"/>
                  </a:cubicBezTo>
                  <a:cubicBezTo>
                    <a:pt x="2566" y="7511"/>
                    <a:pt x="2136" y="7712"/>
                    <a:pt x="1677" y="7827"/>
                  </a:cubicBezTo>
                  <a:cubicBezTo>
                    <a:pt x="2164" y="7397"/>
                    <a:pt x="2609" y="6924"/>
                    <a:pt x="3096" y="6494"/>
                  </a:cubicBezTo>
                  <a:cubicBezTo>
                    <a:pt x="3555" y="6092"/>
                    <a:pt x="3985" y="5662"/>
                    <a:pt x="4386" y="5204"/>
                  </a:cubicBezTo>
                  <a:close/>
                  <a:moveTo>
                    <a:pt x="8714" y="3713"/>
                  </a:moveTo>
                  <a:cubicBezTo>
                    <a:pt x="8700" y="3770"/>
                    <a:pt x="8686" y="3813"/>
                    <a:pt x="8686" y="3856"/>
                  </a:cubicBezTo>
                  <a:cubicBezTo>
                    <a:pt x="8528" y="4415"/>
                    <a:pt x="8385" y="4960"/>
                    <a:pt x="8270" y="5519"/>
                  </a:cubicBezTo>
                  <a:cubicBezTo>
                    <a:pt x="8156" y="6078"/>
                    <a:pt x="8084" y="6637"/>
                    <a:pt x="8055" y="7210"/>
                  </a:cubicBezTo>
                  <a:cubicBezTo>
                    <a:pt x="8055" y="7217"/>
                    <a:pt x="8062" y="7221"/>
                    <a:pt x="8070" y="7221"/>
                  </a:cubicBezTo>
                  <a:cubicBezTo>
                    <a:pt x="8077" y="7221"/>
                    <a:pt x="8084" y="7217"/>
                    <a:pt x="8084" y="7210"/>
                  </a:cubicBezTo>
                  <a:cubicBezTo>
                    <a:pt x="8170" y="6608"/>
                    <a:pt x="8213" y="6021"/>
                    <a:pt x="8356" y="5419"/>
                  </a:cubicBezTo>
                  <a:cubicBezTo>
                    <a:pt x="8442" y="5032"/>
                    <a:pt x="8542" y="4630"/>
                    <a:pt x="8628" y="4229"/>
                  </a:cubicBezTo>
                  <a:lnTo>
                    <a:pt x="8628" y="4229"/>
                  </a:lnTo>
                  <a:cubicBezTo>
                    <a:pt x="8585" y="4716"/>
                    <a:pt x="8557" y="5218"/>
                    <a:pt x="8528" y="5691"/>
                  </a:cubicBezTo>
                  <a:cubicBezTo>
                    <a:pt x="8471" y="6393"/>
                    <a:pt x="8414" y="7110"/>
                    <a:pt x="8414" y="7812"/>
                  </a:cubicBezTo>
                  <a:cubicBezTo>
                    <a:pt x="8414" y="7827"/>
                    <a:pt x="8414" y="7827"/>
                    <a:pt x="8414" y="7827"/>
                  </a:cubicBezTo>
                  <a:cubicBezTo>
                    <a:pt x="7812" y="7784"/>
                    <a:pt x="7654" y="6551"/>
                    <a:pt x="7654" y="6121"/>
                  </a:cubicBezTo>
                  <a:cubicBezTo>
                    <a:pt x="7611" y="5204"/>
                    <a:pt x="7998" y="4315"/>
                    <a:pt x="8714" y="3713"/>
                  </a:cubicBezTo>
                  <a:close/>
                  <a:moveTo>
                    <a:pt x="8714" y="4530"/>
                  </a:moveTo>
                  <a:cubicBezTo>
                    <a:pt x="8729" y="4817"/>
                    <a:pt x="8786" y="5103"/>
                    <a:pt x="8829" y="5361"/>
                  </a:cubicBezTo>
                  <a:cubicBezTo>
                    <a:pt x="8929" y="5978"/>
                    <a:pt x="9073" y="6580"/>
                    <a:pt x="9173" y="7196"/>
                  </a:cubicBezTo>
                  <a:cubicBezTo>
                    <a:pt x="9173" y="7210"/>
                    <a:pt x="9173" y="7210"/>
                    <a:pt x="9173" y="7210"/>
                  </a:cubicBezTo>
                  <a:cubicBezTo>
                    <a:pt x="9087" y="7497"/>
                    <a:pt x="8858" y="7712"/>
                    <a:pt x="8585" y="7812"/>
                  </a:cubicBezTo>
                  <a:cubicBezTo>
                    <a:pt x="8542" y="7812"/>
                    <a:pt x="8499" y="7827"/>
                    <a:pt x="8457" y="7827"/>
                  </a:cubicBezTo>
                  <a:cubicBezTo>
                    <a:pt x="8457" y="7827"/>
                    <a:pt x="8457" y="7827"/>
                    <a:pt x="8457" y="7812"/>
                  </a:cubicBezTo>
                  <a:cubicBezTo>
                    <a:pt x="8485" y="7110"/>
                    <a:pt x="8528" y="6393"/>
                    <a:pt x="8585" y="5691"/>
                  </a:cubicBezTo>
                  <a:cubicBezTo>
                    <a:pt x="8614" y="5304"/>
                    <a:pt x="8671" y="4917"/>
                    <a:pt x="8714" y="4530"/>
                  </a:cubicBezTo>
                  <a:close/>
                  <a:moveTo>
                    <a:pt x="4300" y="5261"/>
                  </a:moveTo>
                  <a:cubicBezTo>
                    <a:pt x="3368" y="6092"/>
                    <a:pt x="2494" y="7010"/>
                    <a:pt x="1577" y="7855"/>
                  </a:cubicBezTo>
                  <a:cubicBezTo>
                    <a:pt x="1412" y="7887"/>
                    <a:pt x="1191" y="7922"/>
                    <a:pt x="978" y="7922"/>
                  </a:cubicBezTo>
                  <a:cubicBezTo>
                    <a:pt x="802" y="7922"/>
                    <a:pt x="632" y="7898"/>
                    <a:pt x="502" y="7827"/>
                  </a:cubicBezTo>
                  <a:lnTo>
                    <a:pt x="488" y="7827"/>
                  </a:lnTo>
                  <a:cubicBezTo>
                    <a:pt x="760" y="7655"/>
                    <a:pt x="1032" y="7483"/>
                    <a:pt x="1290" y="7282"/>
                  </a:cubicBezTo>
                  <a:cubicBezTo>
                    <a:pt x="1648" y="7053"/>
                    <a:pt x="2007" y="6823"/>
                    <a:pt x="2365" y="6594"/>
                  </a:cubicBezTo>
                  <a:cubicBezTo>
                    <a:pt x="2723" y="6350"/>
                    <a:pt x="3067" y="6092"/>
                    <a:pt x="3411" y="5849"/>
                  </a:cubicBezTo>
                  <a:cubicBezTo>
                    <a:pt x="3555" y="5734"/>
                    <a:pt x="3698" y="5619"/>
                    <a:pt x="3856" y="5505"/>
                  </a:cubicBezTo>
                  <a:cubicBezTo>
                    <a:pt x="3999" y="5419"/>
                    <a:pt x="4142" y="5333"/>
                    <a:pt x="4300" y="5261"/>
                  </a:cubicBezTo>
                  <a:close/>
                  <a:moveTo>
                    <a:pt x="6737" y="5361"/>
                  </a:moveTo>
                  <a:lnTo>
                    <a:pt x="6737" y="5361"/>
                  </a:lnTo>
                  <a:cubicBezTo>
                    <a:pt x="6665" y="5433"/>
                    <a:pt x="6608" y="5490"/>
                    <a:pt x="6536" y="5562"/>
                  </a:cubicBezTo>
                  <a:cubicBezTo>
                    <a:pt x="6077" y="5949"/>
                    <a:pt x="5619" y="6336"/>
                    <a:pt x="5146" y="6709"/>
                  </a:cubicBezTo>
                  <a:cubicBezTo>
                    <a:pt x="4859" y="6952"/>
                    <a:pt x="4572" y="7182"/>
                    <a:pt x="4300" y="7440"/>
                  </a:cubicBezTo>
                  <a:cubicBezTo>
                    <a:pt x="4085" y="7655"/>
                    <a:pt x="3856" y="7870"/>
                    <a:pt x="3598" y="8056"/>
                  </a:cubicBezTo>
                  <a:cubicBezTo>
                    <a:pt x="3612" y="7999"/>
                    <a:pt x="3626" y="7927"/>
                    <a:pt x="3641" y="7870"/>
                  </a:cubicBezTo>
                  <a:cubicBezTo>
                    <a:pt x="3698" y="7597"/>
                    <a:pt x="3798" y="7339"/>
                    <a:pt x="3942" y="7096"/>
                  </a:cubicBezTo>
                  <a:cubicBezTo>
                    <a:pt x="4415" y="6881"/>
                    <a:pt x="4816" y="6479"/>
                    <a:pt x="5260" y="6193"/>
                  </a:cubicBezTo>
                  <a:cubicBezTo>
                    <a:pt x="5748" y="5906"/>
                    <a:pt x="6249" y="5634"/>
                    <a:pt x="6737" y="5361"/>
                  </a:cubicBezTo>
                  <a:close/>
                  <a:moveTo>
                    <a:pt x="6264" y="5889"/>
                  </a:moveTo>
                  <a:cubicBezTo>
                    <a:pt x="6264" y="5890"/>
                    <a:pt x="6264" y="5891"/>
                    <a:pt x="6264" y="5892"/>
                  </a:cubicBezTo>
                  <a:cubicBezTo>
                    <a:pt x="6163" y="6006"/>
                    <a:pt x="6063" y="6107"/>
                    <a:pt x="5963" y="6221"/>
                  </a:cubicBezTo>
                  <a:cubicBezTo>
                    <a:pt x="5963" y="6231"/>
                    <a:pt x="5970" y="6242"/>
                    <a:pt x="5974" y="6242"/>
                  </a:cubicBezTo>
                  <a:cubicBezTo>
                    <a:pt x="5976" y="6242"/>
                    <a:pt x="5977" y="6240"/>
                    <a:pt x="5977" y="6236"/>
                  </a:cubicBezTo>
                  <a:cubicBezTo>
                    <a:pt x="6006" y="6221"/>
                    <a:pt x="6020" y="6193"/>
                    <a:pt x="6049" y="6178"/>
                  </a:cubicBezTo>
                  <a:lnTo>
                    <a:pt x="6049" y="6178"/>
                  </a:lnTo>
                  <a:cubicBezTo>
                    <a:pt x="5819" y="6479"/>
                    <a:pt x="5619" y="6780"/>
                    <a:pt x="5375" y="7067"/>
                  </a:cubicBezTo>
                  <a:cubicBezTo>
                    <a:pt x="4888" y="7683"/>
                    <a:pt x="4343" y="8271"/>
                    <a:pt x="3784" y="8815"/>
                  </a:cubicBezTo>
                  <a:cubicBezTo>
                    <a:pt x="3583" y="8672"/>
                    <a:pt x="3569" y="8385"/>
                    <a:pt x="3598" y="8128"/>
                  </a:cubicBezTo>
                  <a:cubicBezTo>
                    <a:pt x="3841" y="7956"/>
                    <a:pt x="4071" y="7769"/>
                    <a:pt x="4271" y="7540"/>
                  </a:cubicBezTo>
                  <a:cubicBezTo>
                    <a:pt x="4572" y="7268"/>
                    <a:pt x="4888" y="7024"/>
                    <a:pt x="5203" y="6780"/>
                  </a:cubicBezTo>
                  <a:cubicBezTo>
                    <a:pt x="5557" y="6483"/>
                    <a:pt x="5910" y="6186"/>
                    <a:pt x="6264" y="5889"/>
                  </a:cubicBezTo>
                  <a:close/>
                  <a:moveTo>
                    <a:pt x="6866" y="5390"/>
                  </a:moveTo>
                  <a:cubicBezTo>
                    <a:pt x="6765" y="5763"/>
                    <a:pt x="6665" y="6150"/>
                    <a:pt x="6550" y="6522"/>
                  </a:cubicBezTo>
                  <a:cubicBezTo>
                    <a:pt x="6421" y="6909"/>
                    <a:pt x="6364" y="7354"/>
                    <a:pt x="6206" y="7726"/>
                  </a:cubicBezTo>
                  <a:cubicBezTo>
                    <a:pt x="6006" y="7999"/>
                    <a:pt x="5762" y="8242"/>
                    <a:pt x="5490" y="8428"/>
                  </a:cubicBezTo>
                  <a:cubicBezTo>
                    <a:pt x="5260" y="8586"/>
                    <a:pt x="5031" y="8729"/>
                    <a:pt x="4773" y="8830"/>
                  </a:cubicBezTo>
                  <a:cubicBezTo>
                    <a:pt x="5217" y="8342"/>
                    <a:pt x="5533" y="7698"/>
                    <a:pt x="5862" y="7139"/>
                  </a:cubicBezTo>
                  <a:cubicBezTo>
                    <a:pt x="6221" y="6565"/>
                    <a:pt x="6507" y="5963"/>
                    <a:pt x="6866" y="5390"/>
                  </a:cubicBezTo>
                  <a:close/>
                  <a:moveTo>
                    <a:pt x="6808" y="5390"/>
                  </a:moveTo>
                  <a:lnTo>
                    <a:pt x="6808" y="5390"/>
                  </a:lnTo>
                  <a:cubicBezTo>
                    <a:pt x="6665" y="5576"/>
                    <a:pt x="6550" y="5777"/>
                    <a:pt x="6450" y="5992"/>
                  </a:cubicBezTo>
                  <a:cubicBezTo>
                    <a:pt x="6264" y="6336"/>
                    <a:pt x="6063" y="6666"/>
                    <a:pt x="5862" y="7010"/>
                  </a:cubicBezTo>
                  <a:cubicBezTo>
                    <a:pt x="5475" y="7626"/>
                    <a:pt x="5117" y="8242"/>
                    <a:pt x="4701" y="8844"/>
                  </a:cubicBezTo>
                  <a:cubicBezTo>
                    <a:pt x="4687" y="8844"/>
                    <a:pt x="4687" y="8858"/>
                    <a:pt x="4687" y="8858"/>
                  </a:cubicBezTo>
                  <a:cubicBezTo>
                    <a:pt x="4540" y="8914"/>
                    <a:pt x="4387" y="8939"/>
                    <a:pt x="4232" y="8939"/>
                  </a:cubicBezTo>
                  <a:cubicBezTo>
                    <a:pt x="4145" y="8939"/>
                    <a:pt x="4058" y="8931"/>
                    <a:pt x="3970" y="8916"/>
                  </a:cubicBezTo>
                  <a:cubicBezTo>
                    <a:pt x="3913" y="8901"/>
                    <a:pt x="3856" y="8873"/>
                    <a:pt x="3813" y="8830"/>
                  </a:cubicBezTo>
                  <a:cubicBezTo>
                    <a:pt x="4386" y="8299"/>
                    <a:pt x="4931" y="7726"/>
                    <a:pt x="5418" y="7110"/>
                  </a:cubicBezTo>
                  <a:cubicBezTo>
                    <a:pt x="5877" y="6537"/>
                    <a:pt x="6249" y="5863"/>
                    <a:pt x="6808" y="5390"/>
                  </a:cubicBezTo>
                  <a:close/>
                  <a:moveTo>
                    <a:pt x="6737" y="1"/>
                  </a:moveTo>
                  <a:cubicBezTo>
                    <a:pt x="6880" y="359"/>
                    <a:pt x="7066" y="703"/>
                    <a:pt x="7310" y="990"/>
                  </a:cubicBezTo>
                  <a:cubicBezTo>
                    <a:pt x="7926" y="1764"/>
                    <a:pt x="8858" y="2137"/>
                    <a:pt x="9804" y="2194"/>
                  </a:cubicBezTo>
                  <a:cubicBezTo>
                    <a:pt x="9961" y="2366"/>
                    <a:pt x="10105" y="2566"/>
                    <a:pt x="10219" y="2767"/>
                  </a:cubicBezTo>
                  <a:cubicBezTo>
                    <a:pt x="10291" y="2896"/>
                    <a:pt x="10363" y="3039"/>
                    <a:pt x="10449" y="3154"/>
                  </a:cubicBezTo>
                  <a:cubicBezTo>
                    <a:pt x="9875" y="3269"/>
                    <a:pt x="9302" y="3412"/>
                    <a:pt x="8743" y="3570"/>
                  </a:cubicBezTo>
                  <a:lnTo>
                    <a:pt x="8729" y="3570"/>
                  </a:lnTo>
                  <a:cubicBezTo>
                    <a:pt x="8686" y="3584"/>
                    <a:pt x="8657" y="3598"/>
                    <a:pt x="8614" y="3598"/>
                  </a:cubicBezTo>
                  <a:cubicBezTo>
                    <a:pt x="8600" y="3598"/>
                    <a:pt x="8585" y="3613"/>
                    <a:pt x="8571" y="3613"/>
                  </a:cubicBezTo>
                  <a:cubicBezTo>
                    <a:pt x="8457" y="3641"/>
                    <a:pt x="8342" y="3684"/>
                    <a:pt x="8242" y="3713"/>
                  </a:cubicBezTo>
                  <a:cubicBezTo>
                    <a:pt x="8012" y="3770"/>
                    <a:pt x="7783" y="3842"/>
                    <a:pt x="7554" y="3914"/>
                  </a:cubicBezTo>
                  <a:lnTo>
                    <a:pt x="7539" y="3914"/>
                  </a:lnTo>
                  <a:cubicBezTo>
                    <a:pt x="7353" y="2953"/>
                    <a:pt x="6966" y="2022"/>
                    <a:pt x="6192" y="1377"/>
                  </a:cubicBezTo>
                  <a:cubicBezTo>
                    <a:pt x="5873" y="1120"/>
                    <a:pt x="5289" y="738"/>
                    <a:pt x="4783" y="738"/>
                  </a:cubicBezTo>
                  <a:cubicBezTo>
                    <a:pt x="4584" y="738"/>
                    <a:pt x="4397" y="797"/>
                    <a:pt x="4243" y="947"/>
                  </a:cubicBezTo>
                  <a:cubicBezTo>
                    <a:pt x="3712" y="1477"/>
                    <a:pt x="4343" y="2337"/>
                    <a:pt x="4744" y="2738"/>
                  </a:cubicBezTo>
                  <a:cubicBezTo>
                    <a:pt x="5418" y="3426"/>
                    <a:pt x="6307" y="3871"/>
                    <a:pt x="7267" y="4000"/>
                  </a:cubicBezTo>
                  <a:cubicBezTo>
                    <a:pt x="6737" y="4172"/>
                    <a:pt x="6206" y="4344"/>
                    <a:pt x="5690" y="4544"/>
                  </a:cubicBezTo>
                  <a:lnTo>
                    <a:pt x="5647" y="4544"/>
                  </a:lnTo>
                  <a:cubicBezTo>
                    <a:pt x="5389" y="3598"/>
                    <a:pt x="4658" y="2867"/>
                    <a:pt x="3712" y="2609"/>
                  </a:cubicBezTo>
                  <a:cubicBezTo>
                    <a:pt x="3460" y="2535"/>
                    <a:pt x="3101" y="2465"/>
                    <a:pt x="2749" y="2465"/>
                  </a:cubicBezTo>
                  <a:cubicBezTo>
                    <a:pt x="2223" y="2465"/>
                    <a:pt x="1711" y="2622"/>
                    <a:pt x="1591" y="3154"/>
                  </a:cubicBezTo>
                  <a:cubicBezTo>
                    <a:pt x="1448" y="3828"/>
                    <a:pt x="2508" y="4401"/>
                    <a:pt x="3024" y="4516"/>
                  </a:cubicBezTo>
                  <a:cubicBezTo>
                    <a:pt x="3587" y="4628"/>
                    <a:pt x="4156" y="4690"/>
                    <a:pt x="4722" y="4690"/>
                  </a:cubicBezTo>
                  <a:cubicBezTo>
                    <a:pt x="4950" y="4690"/>
                    <a:pt x="5177" y="4680"/>
                    <a:pt x="5404" y="4659"/>
                  </a:cubicBezTo>
                  <a:lnTo>
                    <a:pt x="5404" y="4659"/>
                  </a:lnTo>
                  <a:cubicBezTo>
                    <a:pt x="5060" y="4802"/>
                    <a:pt x="4730" y="4960"/>
                    <a:pt x="4415" y="5118"/>
                  </a:cubicBezTo>
                  <a:cubicBezTo>
                    <a:pt x="4073" y="5000"/>
                    <a:pt x="3718" y="4943"/>
                    <a:pt x="3365" y="4943"/>
                  </a:cubicBezTo>
                  <a:cubicBezTo>
                    <a:pt x="2726" y="4943"/>
                    <a:pt x="2093" y="5130"/>
                    <a:pt x="1548" y="5490"/>
                  </a:cubicBezTo>
                  <a:cubicBezTo>
                    <a:pt x="1090" y="5777"/>
                    <a:pt x="703" y="6150"/>
                    <a:pt x="402" y="6594"/>
                  </a:cubicBezTo>
                  <a:cubicBezTo>
                    <a:pt x="230" y="6866"/>
                    <a:pt x="0" y="7296"/>
                    <a:pt x="187" y="7626"/>
                  </a:cubicBezTo>
                  <a:cubicBezTo>
                    <a:pt x="244" y="7712"/>
                    <a:pt x="316" y="7798"/>
                    <a:pt x="402" y="7855"/>
                  </a:cubicBezTo>
                  <a:lnTo>
                    <a:pt x="416" y="7855"/>
                  </a:lnTo>
                  <a:cubicBezTo>
                    <a:pt x="590" y="7981"/>
                    <a:pt x="810" y="8031"/>
                    <a:pt x="1048" y="8031"/>
                  </a:cubicBezTo>
                  <a:cubicBezTo>
                    <a:pt x="1652" y="8031"/>
                    <a:pt x="2372" y="7709"/>
                    <a:pt x="2752" y="7483"/>
                  </a:cubicBezTo>
                  <a:cubicBezTo>
                    <a:pt x="3598" y="6981"/>
                    <a:pt x="4214" y="6164"/>
                    <a:pt x="4443" y="5218"/>
                  </a:cubicBezTo>
                  <a:cubicBezTo>
                    <a:pt x="4472" y="5204"/>
                    <a:pt x="4486" y="5189"/>
                    <a:pt x="4472" y="5161"/>
                  </a:cubicBezTo>
                  <a:cubicBezTo>
                    <a:pt x="5705" y="4544"/>
                    <a:pt x="7052" y="4157"/>
                    <a:pt x="8356" y="3785"/>
                  </a:cubicBezTo>
                  <a:lnTo>
                    <a:pt x="8371" y="3785"/>
                  </a:lnTo>
                  <a:cubicBezTo>
                    <a:pt x="7840" y="4243"/>
                    <a:pt x="7339" y="4731"/>
                    <a:pt x="6851" y="5232"/>
                  </a:cubicBezTo>
                  <a:cubicBezTo>
                    <a:pt x="6063" y="5347"/>
                    <a:pt x="5332" y="5648"/>
                    <a:pt x="4701" y="6121"/>
                  </a:cubicBezTo>
                  <a:cubicBezTo>
                    <a:pt x="3999" y="6637"/>
                    <a:pt x="3411" y="7468"/>
                    <a:pt x="3483" y="8400"/>
                  </a:cubicBezTo>
                  <a:cubicBezTo>
                    <a:pt x="3526" y="8867"/>
                    <a:pt x="3812" y="9029"/>
                    <a:pt x="4167" y="9029"/>
                  </a:cubicBezTo>
                  <a:cubicBezTo>
                    <a:pt x="4638" y="9029"/>
                    <a:pt x="5230" y="8744"/>
                    <a:pt x="5533" y="8514"/>
                  </a:cubicBezTo>
                  <a:cubicBezTo>
                    <a:pt x="6006" y="8185"/>
                    <a:pt x="6393" y="7726"/>
                    <a:pt x="6622" y="7196"/>
                  </a:cubicBezTo>
                  <a:cubicBezTo>
                    <a:pt x="6851" y="6594"/>
                    <a:pt x="6952" y="5963"/>
                    <a:pt x="6923" y="5318"/>
                  </a:cubicBezTo>
                  <a:cubicBezTo>
                    <a:pt x="6952" y="5304"/>
                    <a:pt x="6952" y="5275"/>
                    <a:pt x="6937" y="5247"/>
                  </a:cubicBezTo>
                  <a:cubicBezTo>
                    <a:pt x="7396" y="4788"/>
                    <a:pt x="7869" y="4358"/>
                    <a:pt x="8356" y="3942"/>
                  </a:cubicBezTo>
                  <a:lnTo>
                    <a:pt x="8356" y="3942"/>
                  </a:lnTo>
                  <a:cubicBezTo>
                    <a:pt x="8113" y="4186"/>
                    <a:pt x="7926" y="4458"/>
                    <a:pt x="7797" y="4774"/>
                  </a:cubicBezTo>
                  <a:cubicBezTo>
                    <a:pt x="7611" y="5261"/>
                    <a:pt x="7525" y="5806"/>
                    <a:pt x="7582" y="6336"/>
                  </a:cubicBezTo>
                  <a:cubicBezTo>
                    <a:pt x="7610" y="6749"/>
                    <a:pt x="7783" y="7918"/>
                    <a:pt x="8395" y="7918"/>
                  </a:cubicBezTo>
                  <a:cubicBezTo>
                    <a:pt x="8420" y="7918"/>
                    <a:pt x="8445" y="7916"/>
                    <a:pt x="8471" y="7913"/>
                  </a:cubicBezTo>
                  <a:cubicBezTo>
                    <a:pt x="9202" y="7812"/>
                    <a:pt x="9402" y="6809"/>
                    <a:pt x="9460" y="6207"/>
                  </a:cubicBezTo>
                  <a:cubicBezTo>
                    <a:pt x="9546" y="5318"/>
                    <a:pt x="9316" y="4415"/>
                    <a:pt x="8815" y="3670"/>
                  </a:cubicBezTo>
                  <a:cubicBezTo>
                    <a:pt x="9632" y="3455"/>
                    <a:pt x="10477" y="3297"/>
                    <a:pt x="11323" y="3183"/>
                  </a:cubicBezTo>
                  <a:lnTo>
                    <a:pt x="11323" y="3011"/>
                  </a:lnTo>
                  <a:cubicBezTo>
                    <a:pt x="11165" y="3039"/>
                    <a:pt x="10993" y="3054"/>
                    <a:pt x="10836" y="3082"/>
                  </a:cubicBezTo>
                  <a:cubicBezTo>
                    <a:pt x="11008" y="2996"/>
                    <a:pt x="11165" y="2882"/>
                    <a:pt x="11323" y="2767"/>
                  </a:cubicBezTo>
                  <a:lnTo>
                    <a:pt x="11323" y="2667"/>
                  </a:lnTo>
                  <a:cubicBezTo>
                    <a:pt x="11137" y="2796"/>
                    <a:pt x="10950" y="2910"/>
                    <a:pt x="10764" y="3011"/>
                  </a:cubicBezTo>
                  <a:cubicBezTo>
                    <a:pt x="10950" y="2810"/>
                    <a:pt x="11137" y="2595"/>
                    <a:pt x="11323" y="2394"/>
                  </a:cubicBezTo>
                  <a:lnTo>
                    <a:pt x="11323" y="2280"/>
                  </a:lnTo>
                  <a:cubicBezTo>
                    <a:pt x="11129" y="2488"/>
                    <a:pt x="10949" y="2695"/>
                    <a:pt x="10769" y="2916"/>
                  </a:cubicBezTo>
                  <a:lnTo>
                    <a:pt x="10769" y="2916"/>
                  </a:lnTo>
                  <a:cubicBezTo>
                    <a:pt x="10786" y="2890"/>
                    <a:pt x="10800" y="2860"/>
                    <a:pt x="10821" y="2839"/>
                  </a:cubicBezTo>
                  <a:cubicBezTo>
                    <a:pt x="11008" y="2523"/>
                    <a:pt x="11165" y="2179"/>
                    <a:pt x="11323" y="1836"/>
                  </a:cubicBezTo>
                  <a:lnTo>
                    <a:pt x="11323" y="1678"/>
                  </a:lnTo>
                  <a:cubicBezTo>
                    <a:pt x="11194" y="1950"/>
                    <a:pt x="11065" y="2237"/>
                    <a:pt x="10936" y="2509"/>
                  </a:cubicBezTo>
                  <a:cubicBezTo>
                    <a:pt x="10836" y="2738"/>
                    <a:pt x="10692" y="2939"/>
                    <a:pt x="10535" y="3125"/>
                  </a:cubicBezTo>
                  <a:cubicBezTo>
                    <a:pt x="10979" y="2151"/>
                    <a:pt x="11122" y="1062"/>
                    <a:pt x="11237" y="1"/>
                  </a:cubicBezTo>
                  <a:lnTo>
                    <a:pt x="11180" y="1"/>
                  </a:lnTo>
                  <a:cubicBezTo>
                    <a:pt x="11065" y="1062"/>
                    <a:pt x="10836" y="2108"/>
                    <a:pt x="10506" y="3125"/>
                  </a:cubicBezTo>
                  <a:lnTo>
                    <a:pt x="10492" y="3097"/>
                  </a:lnTo>
                  <a:cubicBezTo>
                    <a:pt x="10520" y="2394"/>
                    <a:pt x="10506" y="1678"/>
                    <a:pt x="10649" y="1004"/>
                  </a:cubicBezTo>
                  <a:cubicBezTo>
                    <a:pt x="10707" y="646"/>
                    <a:pt x="10821" y="302"/>
                    <a:pt x="11008" y="1"/>
                  </a:cubicBezTo>
                  <a:lnTo>
                    <a:pt x="10893" y="1"/>
                  </a:lnTo>
                  <a:cubicBezTo>
                    <a:pt x="10821" y="116"/>
                    <a:pt x="10764" y="230"/>
                    <a:pt x="10721" y="359"/>
                  </a:cubicBezTo>
                  <a:cubicBezTo>
                    <a:pt x="10434" y="1219"/>
                    <a:pt x="10449" y="2122"/>
                    <a:pt x="10463" y="3011"/>
                  </a:cubicBezTo>
                  <a:cubicBezTo>
                    <a:pt x="10320" y="2695"/>
                    <a:pt x="10133" y="2394"/>
                    <a:pt x="9918" y="2137"/>
                  </a:cubicBezTo>
                  <a:cubicBezTo>
                    <a:pt x="9918" y="2137"/>
                    <a:pt x="9918" y="2137"/>
                    <a:pt x="9904" y="2122"/>
                  </a:cubicBezTo>
                  <a:cubicBezTo>
                    <a:pt x="9761" y="1578"/>
                    <a:pt x="9746" y="1004"/>
                    <a:pt x="9460" y="488"/>
                  </a:cubicBezTo>
                  <a:cubicBezTo>
                    <a:pt x="9374" y="316"/>
                    <a:pt x="9259" y="159"/>
                    <a:pt x="9130" y="1"/>
                  </a:cubicBezTo>
                  <a:lnTo>
                    <a:pt x="9044" y="1"/>
                  </a:lnTo>
                  <a:cubicBezTo>
                    <a:pt x="9273" y="245"/>
                    <a:pt x="9445" y="531"/>
                    <a:pt x="9560" y="861"/>
                  </a:cubicBezTo>
                  <a:cubicBezTo>
                    <a:pt x="9675" y="1234"/>
                    <a:pt x="9761" y="1621"/>
                    <a:pt x="9818" y="2008"/>
                  </a:cubicBezTo>
                  <a:lnTo>
                    <a:pt x="9804" y="2008"/>
                  </a:lnTo>
                  <a:cubicBezTo>
                    <a:pt x="9675" y="1592"/>
                    <a:pt x="9388" y="1191"/>
                    <a:pt x="9202" y="804"/>
                  </a:cubicBezTo>
                  <a:cubicBezTo>
                    <a:pt x="9073" y="531"/>
                    <a:pt x="8915" y="259"/>
                    <a:pt x="8757" y="1"/>
                  </a:cubicBezTo>
                  <a:lnTo>
                    <a:pt x="8700" y="1"/>
                  </a:lnTo>
                  <a:cubicBezTo>
                    <a:pt x="8858" y="273"/>
                    <a:pt x="9015" y="560"/>
                    <a:pt x="9159" y="847"/>
                  </a:cubicBezTo>
                  <a:cubicBezTo>
                    <a:pt x="9331" y="1191"/>
                    <a:pt x="9517" y="1549"/>
                    <a:pt x="9703" y="1893"/>
                  </a:cubicBezTo>
                  <a:cubicBezTo>
                    <a:pt x="9675" y="1864"/>
                    <a:pt x="9646" y="1836"/>
                    <a:pt x="9617" y="1807"/>
                  </a:cubicBezTo>
                  <a:cubicBezTo>
                    <a:pt x="9273" y="1334"/>
                    <a:pt x="8886" y="904"/>
                    <a:pt x="8542" y="431"/>
                  </a:cubicBezTo>
                  <a:cubicBezTo>
                    <a:pt x="8428" y="288"/>
                    <a:pt x="8328" y="144"/>
                    <a:pt x="8227" y="1"/>
                  </a:cubicBezTo>
                  <a:lnTo>
                    <a:pt x="8184" y="1"/>
                  </a:lnTo>
                  <a:cubicBezTo>
                    <a:pt x="8328" y="216"/>
                    <a:pt x="8471" y="431"/>
                    <a:pt x="8628" y="632"/>
                  </a:cubicBezTo>
                  <a:cubicBezTo>
                    <a:pt x="8901" y="961"/>
                    <a:pt x="9159" y="1291"/>
                    <a:pt x="9431" y="1621"/>
                  </a:cubicBezTo>
                  <a:cubicBezTo>
                    <a:pt x="9216" y="1420"/>
                    <a:pt x="9001" y="1248"/>
                    <a:pt x="8800" y="1090"/>
                  </a:cubicBezTo>
                  <a:cubicBezTo>
                    <a:pt x="8793" y="1083"/>
                    <a:pt x="8786" y="1079"/>
                    <a:pt x="8779" y="1079"/>
                  </a:cubicBezTo>
                  <a:cubicBezTo>
                    <a:pt x="8772" y="1079"/>
                    <a:pt x="8765" y="1083"/>
                    <a:pt x="8757" y="1090"/>
                  </a:cubicBezTo>
                  <a:cubicBezTo>
                    <a:pt x="8585" y="933"/>
                    <a:pt x="8414" y="775"/>
                    <a:pt x="8242" y="617"/>
                  </a:cubicBezTo>
                  <a:cubicBezTo>
                    <a:pt x="8027" y="417"/>
                    <a:pt x="7812" y="202"/>
                    <a:pt x="7597" y="1"/>
                  </a:cubicBezTo>
                  <a:lnTo>
                    <a:pt x="7496" y="1"/>
                  </a:lnTo>
                  <a:cubicBezTo>
                    <a:pt x="7769" y="245"/>
                    <a:pt x="8012" y="503"/>
                    <a:pt x="8285" y="746"/>
                  </a:cubicBezTo>
                  <a:cubicBezTo>
                    <a:pt x="8557" y="976"/>
                    <a:pt x="8829" y="1205"/>
                    <a:pt x="9087" y="1449"/>
                  </a:cubicBezTo>
                  <a:cubicBezTo>
                    <a:pt x="9259" y="1606"/>
                    <a:pt x="9431" y="1778"/>
                    <a:pt x="9603" y="1950"/>
                  </a:cubicBezTo>
                  <a:cubicBezTo>
                    <a:pt x="9474" y="1879"/>
                    <a:pt x="9345" y="1807"/>
                    <a:pt x="9230" y="1721"/>
                  </a:cubicBezTo>
                  <a:cubicBezTo>
                    <a:pt x="8972" y="1549"/>
                    <a:pt x="8714" y="1363"/>
                    <a:pt x="8457" y="1176"/>
                  </a:cubicBezTo>
                  <a:cubicBezTo>
                    <a:pt x="7941" y="804"/>
                    <a:pt x="7367" y="488"/>
                    <a:pt x="6866" y="87"/>
                  </a:cubicBezTo>
                  <a:cubicBezTo>
                    <a:pt x="6851" y="58"/>
                    <a:pt x="6851" y="30"/>
                    <a:pt x="68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506" name="Google Shape;1506;p22"/>
            <p:cNvGrpSpPr/>
            <p:nvPr/>
          </p:nvGrpSpPr>
          <p:grpSpPr>
            <a:xfrm>
              <a:off x="5607353" y="261019"/>
              <a:ext cx="623903" cy="576886"/>
              <a:chOff x="5774868" y="570922"/>
              <a:chExt cx="361557" cy="334291"/>
            </a:xfrm>
          </p:grpSpPr>
          <p:sp>
            <p:nvSpPr>
              <p:cNvPr id="1507" name="Google Shape;1507;p22"/>
              <p:cNvSpPr/>
              <p:nvPr/>
            </p:nvSpPr>
            <p:spPr>
              <a:xfrm>
                <a:off x="5881125" y="570922"/>
                <a:ext cx="126263" cy="155852"/>
              </a:xfrm>
              <a:custGeom>
                <a:avLst/>
                <a:gdLst/>
                <a:ahLst/>
                <a:cxnLst/>
                <a:rect l="l" t="t" r="r" b="b"/>
                <a:pathLst>
                  <a:path w="3913" h="4830" extrusionOk="0">
                    <a:moveTo>
                      <a:pt x="3555" y="1785"/>
                    </a:moveTo>
                    <a:cubicBezTo>
                      <a:pt x="3546" y="1820"/>
                      <a:pt x="3537" y="1839"/>
                      <a:pt x="3532" y="1839"/>
                    </a:cubicBezTo>
                    <a:cubicBezTo>
                      <a:pt x="3528" y="1839"/>
                      <a:pt x="3526" y="1831"/>
                      <a:pt x="3526" y="1814"/>
                    </a:cubicBezTo>
                    <a:cubicBezTo>
                      <a:pt x="3540" y="1799"/>
                      <a:pt x="3540" y="1799"/>
                      <a:pt x="3555" y="1785"/>
                    </a:cubicBezTo>
                    <a:close/>
                    <a:moveTo>
                      <a:pt x="3585" y="0"/>
                    </a:moveTo>
                    <a:cubicBezTo>
                      <a:pt x="3576" y="0"/>
                      <a:pt x="3569" y="8"/>
                      <a:pt x="3569" y="22"/>
                    </a:cubicBezTo>
                    <a:cubicBezTo>
                      <a:pt x="3397" y="323"/>
                      <a:pt x="3196" y="595"/>
                      <a:pt x="2953" y="839"/>
                    </a:cubicBezTo>
                    <a:cubicBezTo>
                      <a:pt x="2852" y="939"/>
                      <a:pt x="2738" y="1054"/>
                      <a:pt x="2623" y="1154"/>
                    </a:cubicBezTo>
                    <a:cubicBezTo>
                      <a:pt x="2593" y="1184"/>
                      <a:pt x="2522" y="1290"/>
                      <a:pt x="2491" y="1290"/>
                    </a:cubicBezTo>
                    <a:cubicBezTo>
                      <a:pt x="2477" y="1290"/>
                      <a:pt x="2471" y="1269"/>
                      <a:pt x="2480" y="1212"/>
                    </a:cubicBezTo>
                    <a:cubicBezTo>
                      <a:pt x="2508" y="1097"/>
                      <a:pt x="2537" y="982"/>
                      <a:pt x="2609" y="882"/>
                    </a:cubicBezTo>
                    <a:cubicBezTo>
                      <a:pt x="2609" y="861"/>
                      <a:pt x="2601" y="848"/>
                      <a:pt x="2586" y="848"/>
                    </a:cubicBezTo>
                    <a:cubicBezTo>
                      <a:pt x="2580" y="848"/>
                      <a:pt x="2573" y="849"/>
                      <a:pt x="2566" y="853"/>
                    </a:cubicBezTo>
                    <a:cubicBezTo>
                      <a:pt x="2121" y="1111"/>
                      <a:pt x="1720" y="1455"/>
                      <a:pt x="1405" y="1871"/>
                    </a:cubicBezTo>
                    <a:cubicBezTo>
                      <a:pt x="1290" y="2000"/>
                      <a:pt x="1204" y="2129"/>
                      <a:pt x="1147" y="2287"/>
                    </a:cubicBezTo>
                    <a:cubicBezTo>
                      <a:pt x="1147" y="2301"/>
                      <a:pt x="1147" y="2301"/>
                      <a:pt x="1147" y="2315"/>
                    </a:cubicBezTo>
                    <a:cubicBezTo>
                      <a:pt x="1147" y="2373"/>
                      <a:pt x="1123" y="2412"/>
                      <a:pt x="1111" y="2412"/>
                    </a:cubicBezTo>
                    <a:cubicBezTo>
                      <a:pt x="1102" y="2412"/>
                      <a:pt x="1100" y="2392"/>
                      <a:pt x="1118" y="2344"/>
                    </a:cubicBezTo>
                    <a:cubicBezTo>
                      <a:pt x="1118" y="2315"/>
                      <a:pt x="1132" y="2301"/>
                      <a:pt x="1147" y="2287"/>
                    </a:cubicBezTo>
                    <a:cubicBezTo>
                      <a:pt x="1132" y="2143"/>
                      <a:pt x="1132" y="2000"/>
                      <a:pt x="1104" y="1857"/>
                    </a:cubicBezTo>
                    <a:cubicBezTo>
                      <a:pt x="1104" y="1857"/>
                      <a:pt x="1097" y="1850"/>
                      <a:pt x="1089" y="1850"/>
                    </a:cubicBezTo>
                    <a:cubicBezTo>
                      <a:pt x="1085" y="1850"/>
                      <a:pt x="1080" y="1852"/>
                      <a:pt x="1075" y="1857"/>
                    </a:cubicBezTo>
                    <a:cubicBezTo>
                      <a:pt x="645" y="2287"/>
                      <a:pt x="273" y="2717"/>
                      <a:pt x="115" y="3318"/>
                    </a:cubicBezTo>
                    <a:cubicBezTo>
                      <a:pt x="0" y="3734"/>
                      <a:pt x="43" y="4178"/>
                      <a:pt x="215" y="4580"/>
                    </a:cubicBezTo>
                    <a:lnTo>
                      <a:pt x="230" y="4551"/>
                    </a:lnTo>
                    <a:cubicBezTo>
                      <a:pt x="43" y="4064"/>
                      <a:pt x="58" y="3505"/>
                      <a:pt x="244" y="3003"/>
                    </a:cubicBezTo>
                    <a:cubicBezTo>
                      <a:pt x="387" y="2702"/>
                      <a:pt x="573" y="2416"/>
                      <a:pt x="803" y="2172"/>
                    </a:cubicBezTo>
                    <a:cubicBezTo>
                      <a:pt x="855" y="2120"/>
                      <a:pt x="974" y="1956"/>
                      <a:pt x="1042" y="1956"/>
                    </a:cubicBezTo>
                    <a:cubicBezTo>
                      <a:pt x="1067" y="1956"/>
                      <a:pt x="1086" y="1980"/>
                      <a:pt x="1089" y="2043"/>
                    </a:cubicBezTo>
                    <a:cubicBezTo>
                      <a:pt x="1104" y="2186"/>
                      <a:pt x="1104" y="2344"/>
                      <a:pt x="1089" y="2487"/>
                    </a:cubicBezTo>
                    <a:cubicBezTo>
                      <a:pt x="1089" y="2504"/>
                      <a:pt x="1104" y="2511"/>
                      <a:pt x="1116" y="2511"/>
                    </a:cubicBezTo>
                    <a:cubicBezTo>
                      <a:pt x="1125" y="2511"/>
                      <a:pt x="1132" y="2507"/>
                      <a:pt x="1132" y="2502"/>
                    </a:cubicBezTo>
                    <a:cubicBezTo>
                      <a:pt x="1190" y="2072"/>
                      <a:pt x="1605" y="1699"/>
                      <a:pt x="1892" y="1412"/>
                    </a:cubicBezTo>
                    <a:cubicBezTo>
                      <a:pt x="2078" y="1226"/>
                      <a:pt x="2279" y="1068"/>
                      <a:pt x="2508" y="939"/>
                    </a:cubicBezTo>
                    <a:lnTo>
                      <a:pt x="2508" y="939"/>
                    </a:lnTo>
                    <a:cubicBezTo>
                      <a:pt x="2437" y="982"/>
                      <a:pt x="2422" y="1283"/>
                      <a:pt x="2408" y="1384"/>
                    </a:cubicBezTo>
                    <a:cubicBezTo>
                      <a:pt x="2408" y="1394"/>
                      <a:pt x="2422" y="1404"/>
                      <a:pt x="2436" y="1404"/>
                    </a:cubicBezTo>
                    <a:cubicBezTo>
                      <a:pt x="2441" y="1404"/>
                      <a:pt x="2447" y="1402"/>
                      <a:pt x="2451" y="1398"/>
                    </a:cubicBezTo>
                    <a:cubicBezTo>
                      <a:pt x="2852" y="997"/>
                      <a:pt x="3282" y="624"/>
                      <a:pt x="3569" y="122"/>
                    </a:cubicBezTo>
                    <a:cubicBezTo>
                      <a:pt x="3598" y="237"/>
                      <a:pt x="3626" y="337"/>
                      <a:pt x="3626" y="452"/>
                    </a:cubicBezTo>
                    <a:cubicBezTo>
                      <a:pt x="3655" y="595"/>
                      <a:pt x="3655" y="739"/>
                      <a:pt x="3669" y="882"/>
                    </a:cubicBezTo>
                    <a:cubicBezTo>
                      <a:pt x="3669" y="1240"/>
                      <a:pt x="3598" y="1570"/>
                      <a:pt x="3440" y="1885"/>
                    </a:cubicBezTo>
                    <a:cubicBezTo>
                      <a:pt x="3440" y="1906"/>
                      <a:pt x="3455" y="1920"/>
                      <a:pt x="3469" y="1920"/>
                    </a:cubicBezTo>
                    <a:cubicBezTo>
                      <a:pt x="3474" y="1920"/>
                      <a:pt x="3479" y="1918"/>
                      <a:pt x="3483" y="1914"/>
                    </a:cubicBezTo>
                    <a:cubicBezTo>
                      <a:pt x="3567" y="1844"/>
                      <a:pt x="3831" y="1663"/>
                      <a:pt x="3855" y="1562"/>
                    </a:cubicBezTo>
                    <a:lnTo>
                      <a:pt x="3855" y="1562"/>
                    </a:lnTo>
                    <a:cubicBezTo>
                      <a:pt x="3811" y="1789"/>
                      <a:pt x="3726" y="2016"/>
                      <a:pt x="3598" y="2229"/>
                    </a:cubicBezTo>
                    <a:cubicBezTo>
                      <a:pt x="3368" y="2645"/>
                      <a:pt x="3067" y="3032"/>
                      <a:pt x="2709" y="3333"/>
                    </a:cubicBezTo>
                    <a:cubicBezTo>
                      <a:pt x="2684" y="3358"/>
                      <a:pt x="2702" y="3393"/>
                      <a:pt x="2726" y="3393"/>
                    </a:cubicBezTo>
                    <a:cubicBezTo>
                      <a:pt x="2730" y="3393"/>
                      <a:pt x="2734" y="3392"/>
                      <a:pt x="2738" y="3390"/>
                    </a:cubicBezTo>
                    <a:cubicBezTo>
                      <a:pt x="2895" y="3361"/>
                      <a:pt x="3039" y="3304"/>
                      <a:pt x="3182" y="3247"/>
                    </a:cubicBezTo>
                    <a:cubicBezTo>
                      <a:pt x="3239" y="3218"/>
                      <a:pt x="3297" y="3189"/>
                      <a:pt x="3354" y="3161"/>
                    </a:cubicBezTo>
                    <a:lnTo>
                      <a:pt x="3354" y="3161"/>
                    </a:lnTo>
                    <a:cubicBezTo>
                      <a:pt x="3297" y="3204"/>
                      <a:pt x="3254" y="3247"/>
                      <a:pt x="3211" y="3290"/>
                    </a:cubicBezTo>
                    <a:cubicBezTo>
                      <a:pt x="2695" y="3849"/>
                      <a:pt x="2078" y="4293"/>
                      <a:pt x="1390" y="4623"/>
                    </a:cubicBezTo>
                    <a:cubicBezTo>
                      <a:pt x="1226" y="4692"/>
                      <a:pt x="1045" y="4730"/>
                      <a:pt x="861" y="4730"/>
                    </a:cubicBezTo>
                    <a:cubicBezTo>
                      <a:pt x="742" y="4730"/>
                      <a:pt x="621" y="4714"/>
                      <a:pt x="502" y="4680"/>
                    </a:cubicBezTo>
                    <a:cubicBezTo>
                      <a:pt x="473" y="4709"/>
                      <a:pt x="445" y="4737"/>
                      <a:pt x="416" y="4752"/>
                    </a:cubicBezTo>
                    <a:cubicBezTo>
                      <a:pt x="552" y="4800"/>
                      <a:pt x="702" y="4829"/>
                      <a:pt x="856" y="4829"/>
                    </a:cubicBezTo>
                    <a:cubicBezTo>
                      <a:pt x="928" y="4829"/>
                      <a:pt x="1002" y="4823"/>
                      <a:pt x="1075" y="4809"/>
                    </a:cubicBezTo>
                    <a:cubicBezTo>
                      <a:pt x="1376" y="4737"/>
                      <a:pt x="1663" y="4608"/>
                      <a:pt x="1921" y="4436"/>
                    </a:cubicBezTo>
                    <a:cubicBezTo>
                      <a:pt x="2508" y="4092"/>
                      <a:pt x="3024" y="3648"/>
                      <a:pt x="3440" y="3103"/>
                    </a:cubicBezTo>
                    <a:cubicBezTo>
                      <a:pt x="3452" y="3080"/>
                      <a:pt x="3435" y="3057"/>
                      <a:pt x="3413" y="3057"/>
                    </a:cubicBezTo>
                    <a:cubicBezTo>
                      <a:pt x="3408" y="3057"/>
                      <a:pt x="3402" y="3058"/>
                      <a:pt x="3397" y="3060"/>
                    </a:cubicBezTo>
                    <a:cubicBezTo>
                      <a:pt x="3225" y="3175"/>
                      <a:pt x="3039" y="3247"/>
                      <a:pt x="2852" y="3304"/>
                    </a:cubicBezTo>
                    <a:cubicBezTo>
                      <a:pt x="2809" y="3333"/>
                      <a:pt x="2781" y="3361"/>
                      <a:pt x="2752" y="3376"/>
                    </a:cubicBezTo>
                    <a:cubicBezTo>
                      <a:pt x="2738" y="3361"/>
                      <a:pt x="2738" y="3347"/>
                      <a:pt x="2723" y="3333"/>
                    </a:cubicBezTo>
                    <a:cubicBezTo>
                      <a:pt x="2766" y="3318"/>
                      <a:pt x="2809" y="3304"/>
                      <a:pt x="2852" y="3304"/>
                    </a:cubicBezTo>
                    <a:cubicBezTo>
                      <a:pt x="3354" y="2831"/>
                      <a:pt x="3841" y="2172"/>
                      <a:pt x="3913" y="1470"/>
                    </a:cubicBezTo>
                    <a:cubicBezTo>
                      <a:pt x="3913" y="1460"/>
                      <a:pt x="3906" y="1443"/>
                      <a:pt x="3893" y="1443"/>
                    </a:cubicBezTo>
                    <a:cubicBezTo>
                      <a:pt x="3886" y="1443"/>
                      <a:pt x="3879" y="1446"/>
                      <a:pt x="3870" y="1455"/>
                    </a:cubicBezTo>
                    <a:cubicBezTo>
                      <a:pt x="3813" y="1527"/>
                      <a:pt x="3755" y="1613"/>
                      <a:pt x="3669" y="1670"/>
                    </a:cubicBezTo>
                    <a:cubicBezTo>
                      <a:pt x="3641" y="1713"/>
                      <a:pt x="3598" y="1756"/>
                      <a:pt x="3555" y="1785"/>
                    </a:cubicBezTo>
                    <a:cubicBezTo>
                      <a:pt x="3555" y="1771"/>
                      <a:pt x="3555" y="1771"/>
                      <a:pt x="3569" y="1756"/>
                    </a:cubicBezTo>
                    <a:cubicBezTo>
                      <a:pt x="3641" y="1556"/>
                      <a:pt x="3684" y="1355"/>
                      <a:pt x="3698" y="1154"/>
                    </a:cubicBezTo>
                    <a:cubicBezTo>
                      <a:pt x="3727" y="782"/>
                      <a:pt x="3698" y="395"/>
                      <a:pt x="3612" y="22"/>
                    </a:cubicBezTo>
                    <a:cubicBezTo>
                      <a:pt x="3605" y="8"/>
                      <a:pt x="3594" y="0"/>
                      <a:pt x="3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8" name="Google Shape;1508;p22"/>
              <p:cNvSpPr/>
              <p:nvPr/>
            </p:nvSpPr>
            <p:spPr>
              <a:xfrm>
                <a:off x="5891741" y="726096"/>
                <a:ext cx="516" cy="936"/>
              </a:xfrm>
              <a:custGeom>
                <a:avLst/>
                <a:gdLst/>
                <a:ahLst/>
                <a:cxnLst/>
                <a:rect l="l" t="t" r="r" b="b"/>
                <a:pathLst>
                  <a:path w="16" h="29" extrusionOk="0">
                    <a:moveTo>
                      <a:pt x="1" y="0"/>
                    </a:moveTo>
                    <a:cubicBezTo>
                      <a:pt x="1" y="14"/>
                      <a:pt x="1" y="14"/>
                      <a:pt x="15" y="29"/>
                    </a:cubicBezTo>
                    <a:cubicBezTo>
                      <a:pt x="15" y="14"/>
                      <a:pt x="1" y="1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9" name="Google Shape;1509;p22"/>
              <p:cNvSpPr/>
              <p:nvPr/>
            </p:nvSpPr>
            <p:spPr>
              <a:xfrm>
                <a:off x="5916619" y="644686"/>
                <a:ext cx="1517" cy="4098"/>
              </a:xfrm>
              <a:custGeom>
                <a:avLst/>
                <a:gdLst/>
                <a:ahLst/>
                <a:cxnLst/>
                <a:rect l="l" t="t" r="r" b="b"/>
                <a:pathLst>
                  <a:path w="47" h="127" extrusionOk="0">
                    <a:moveTo>
                      <a:pt x="47" y="1"/>
                    </a:moveTo>
                    <a:cubicBezTo>
                      <a:pt x="32" y="15"/>
                      <a:pt x="18" y="29"/>
                      <a:pt x="18" y="58"/>
                    </a:cubicBezTo>
                    <a:cubicBezTo>
                      <a:pt x="0" y="106"/>
                      <a:pt x="2" y="126"/>
                      <a:pt x="11" y="126"/>
                    </a:cubicBezTo>
                    <a:cubicBezTo>
                      <a:pt x="23" y="126"/>
                      <a:pt x="47" y="87"/>
                      <a:pt x="47" y="29"/>
                    </a:cubicBezTo>
                    <a:cubicBezTo>
                      <a:pt x="47" y="15"/>
                      <a:pt x="47" y="15"/>
                      <a:pt x="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22"/>
              <p:cNvSpPr/>
              <p:nvPr/>
            </p:nvSpPr>
            <p:spPr>
              <a:xfrm>
                <a:off x="5968989" y="677534"/>
                <a:ext cx="4195" cy="2323"/>
              </a:xfrm>
              <a:custGeom>
                <a:avLst/>
                <a:gdLst/>
                <a:ahLst/>
                <a:cxnLst/>
                <a:rect l="l" t="t" r="r" b="b"/>
                <a:pathLst>
                  <a:path w="130" h="72" extrusionOk="0">
                    <a:moveTo>
                      <a:pt x="129" y="0"/>
                    </a:moveTo>
                    <a:cubicBezTo>
                      <a:pt x="86" y="0"/>
                      <a:pt x="43" y="14"/>
                      <a:pt x="0" y="29"/>
                    </a:cubicBezTo>
                    <a:cubicBezTo>
                      <a:pt x="15" y="43"/>
                      <a:pt x="29" y="57"/>
                      <a:pt x="29" y="72"/>
                    </a:cubicBezTo>
                    <a:cubicBezTo>
                      <a:pt x="58" y="57"/>
                      <a:pt x="86" y="29"/>
                      <a:pt x="1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22"/>
              <p:cNvSpPr/>
              <p:nvPr/>
            </p:nvSpPr>
            <p:spPr>
              <a:xfrm>
                <a:off x="5994900" y="628487"/>
                <a:ext cx="936" cy="1775"/>
              </a:xfrm>
              <a:custGeom>
                <a:avLst/>
                <a:gdLst/>
                <a:ahLst/>
                <a:cxnLst/>
                <a:rect l="l" t="t" r="r" b="b"/>
                <a:pathLst>
                  <a:path w="29" h="55" extrusionOk="0">
                    <a:moveTo>
                      <a:pt x="29" y="1"/>
                    </a:moveTo>
                    <a:cubicBezTo>
                      <a:pt x="14" y="15"/>
                      <a:pt x="14" y="15"/>
                      <a:pt x="0" y="30"/>
                    </a:cubicBezTo>
                    <a:cubicBezTo>
                      <a:pt x="0" y="47"/>
                      <a:pt x="2" y="55"/>
                      <a:pt x="6" y="55"/>
                    </a:cubicBezTo>
                    <a:cubicBezTo>
                      <a:pt x="11" y="55"/>
                      <a:pt x="20" y="36"/>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22"/>
              <p:cNvSpPr/>
              <p:nvPr/>
            </p:nvSpPr>
            <p:spPr>
              <a:xfrm>
                <a:off x="5910714" y="708478"/>
                <a:ext cx="225711" cy="196735"/>
              </a:xfrm>
              <a:custGeom>
                <a:avLst/>
                <a:gdLst/>
                <a:ahLst/>
                <a:cxnLst/>
                <a:rect l="l" t="t" r="r" b="b"/>
                <a:pathLst>
                  <a:path w="6995" h="6097" extrusionOk="0">
                    <a:moveTo>
                      <a:pt x="2384" y="2856"/>
                    </a:moveTo>
                    <a:lnTo>
                      <a:pt x="2384" y="2856"/>
                    </a:lnTo>
                    <a:cubicBezTo>
                      <a:pt x="2385" y="2857"/>
                      <a:pt x="2387" y="2859"/>
                      <a:pt x="2388" y="2860"/>
                    </a:cubicBezTo>
                    <a:lnTo>
                      <a:pt x="2388" y="2860"/>
                    </a:lnTo>
                    <a:cubicBezTo>
                      <a:pt x="2387" y="2859"/>
                      <a:pt x="2386" y="2857"/>
                      <a:pt x="2384" y="2856"/>
                    </a:cubicBezTo>
                    <a:close/>
                    <a:moveTo>
                      <a:pt x="3315" y="1"/>
                    </a:moveTo>
                    <a:cubicBezTo>
                      <a:pt x="3226" y="1"/>
                      <a:pt x="3139" y="10"/>
                      <a:pt x="3053" y="30"/>
                    </a:cubicBezTo>
                    <a:cubicBezTo>
                      <a:pt x="2480" y="173"/>
                      <a:pt x="2021" y="603"/>
                      <a:pt x="1864" y="1177"/>
                    </a:cubicBezTo>
                    <a:cubicBezTo>
                      <a:pt x="1692" y="1664"/>
                      <a:pt x="1763" y="2209"/>
                      <a:pt x="2050" y="2639"/>
                    </a:cubicBezTo>
                    <a:cubicBezTo>
                      <a:pt x="2165" y="2710"/>
                      <a:pt x="2279" y="2782"/>
                      <a:pt x="2380" y="2854"/>
                    </a:cubicBezTo>
                    <a:cubicBezTo>
                      <a:pt x="2381" y="2854"/>
                      <a:pt x="2383" y="2855"/>
                      <a:pt x="2384" y="2856"/>
                    </a:cubicBezTo>
                    <a:lnTo>
                      <a:pt x="2384" y="2856"/>
                    </a:lnTo>
                    <a:cubicBezTo>
                      <a:pt x="1945" y="2470"/>
                      <a:pt x="1761" y="1852"/>
                      <a:pt x="1935" y="1277"/>
                    </a:cubicBezTo>
                    <a:cubicBezTo>
                      <a:pt x="2064" y="775"/>
                      <a:pt x="2437" y="360"/>
                      <a:pt x="2924" y="159"/>
                    </a:cubicBezTo>
                    <a:cubicBezTo>
                      <a:pt x="3047" y="116"/>
                      <a:pt x="3171" y="97"/>
                      <a:pt x="3294" y="97"/>
                    </a:cubicBezTo>
                    <a:cubicBezTo>
                      <a:pt x="3791" y="97"/>
                      <a:pt x="4271" y="414"/>
                      <a:pt x="4558" y="804"/>
                    </a:cubicBezTo>
                    <a:cubicBezTo>
                      <a:pt x="4945" y="1363"/>
                      <a:pt x="4716" y="1908"/>
                      <a:pt x="4472" y="2438"/>
                    </a:cubicBezTo>
                    <a:cubicBezTo>
                      <a:pt x="4458" y="2452"/>
                      <a:pt x="4429" y="2467"/>
                      <a:pt x="4415" y="2481"/>
                    </a:cubicBezTo>
                    <a:cubicBezTo>
                      <a:pt x="4369" y="2516"/>
                      <a:pt x="4397" y="2579"/>
                      <a:pt x="4440" y="2579"/>
                    </a:cubicBezTo>
                    <a:cubicBezTo>
                      <a:pt x="4450" y="2579"/>
                      <a:pt x="4461" y="2575"/>
                      <a:pt x="4472" y="2567"/>
                    </a:cubicBezTo>
                    <a:cubicBezTo>
                      <a:pt x="4682" y="2392"/>
                      <a:pt x="4958" y="2293"/>
                      <a:pt x="5232" y="2293"/>
                    </a:cubicBezTo>
                    <a:cubicBezTo>
                      <a:pt x="5294" y="2293"/>
                      <a:pt x="5357" y="2298"/>
                      <a:pt x="5418" y="2309"/>
                    </a:cubicBezTo>
                    <a:cubicBezTo>
                      <a:pt x="5719" y="2366"/>
                      <a:pt x="5977" y="2510"/>
                      <a:pt x="6207" y="2710"/>
                    </a:cubicBezTo>
                    <a:cubicBezTo>
                      <a:pt x="6608" y="3054"/>
                      <a:pt x="6794" y="3585"/>
                      <a:pt x="6679" y="4101"/>
                    </a:cubicBezTo>
                    <a:cubicBezTo>
                      <a:pt x="6551" y="4760"/>
                      <a:pt x="5891" y="5233"/>
                      <a:pt x="5261" y="5362"/>
                    </a:cubicBezTo>
                    <a:cubicBezTo>
                      <a:pt x="5182" y="5376"/>
                      <a:pt x="5107" y="5382"/>
                      <a:pt x="5034" y="5382"/>
                    </a:cubicBezTo>
                    <a:cubicBezTo>
                      <a:pt x="4361" y="5382"/>
                      <a:pt x="3919" y="4817"/>
                      <a:pt x="3569" y="4287"/>
                    </a:cubicBezTo>
                    <a:cubicBezTo>
                      <a:pt x="3557" y="4269"/>
                      <a:pt x="3540" y="4261"/>
                      <a:pt x="3525" y="4261"/>
                    </a:cubicBezTo>
                    <a:cubicBezTo>
                      <a:pt x="3503" y="4261"/>
                      <a:pt x="3483" y="4276"/>
                      <a:pt x="3483" y="4301"/>
                    </a:cubicBezTo>
                    <a:cubicBezTo>
                      <a:pt x="3311" y="4989"/>
                      <a:pt x="2953" y="5534"/>
                      <a:pt x="2279" y="5835"/>
                    </a:cubicBezTo>
                    <a:cubicBezTo>
                      <a:pt x="2065" y="5927"/>
                      <a:pt x="1826" y="5978"/>
                      <a:pt x="1586" y="5978"/>
                    </a:cubicBezTo>
                    <a:cubicBezTo>
                      <a:pt x="1233" y="5978"/>
                      <a:pt x="882" y="5868"/>
                      <a:pt x="617" y="5620"/>
                    </a:cubicBezTo>
                    <a:cubicBezTo>
                      <a:pt x="86" y="5132"/>
                      <a:pt x="244" y="4244"/>
                      <a:pt x="559" y="3685"/>
                    </a:cubicBezTo>
                    <a:cubicBezTo>
                      <a:pt x="844" y="3173"/>
                      <a:pt x="1298" y="3025"/>
                      <a:pt x="1789" y="3025"/>
                    </a:cubicBezTo>
                    <a:cubicBezTo>
                      <a:pt x="2040" y="3025"/>
                      <a:pt x="2300" y="3063"/>
                      <a:pt x="2552" y="3112"/>
                    </a:cubicBezTo>
                    <a:cubicBezTo>
                      <a:pt x="2555" y="3113"/>
                      <a:pt x="2558" y="3113"/>
                      <a:pt x="2561" y="3113"/>
                    </a:cubicBezTo>
                    <a:cubicBezTo>
                      <a:pt x="2601" y="3113"/>
                      <a:pt x="2634" y="3038"/>
                      <a:pt x="2595" y="3011"/>
                    </a:cubicBezTo>
                    <a:cubicBezTo>
                      <a:pt x="2521" y="2966"/>
                      <a:pt x="2452" y="2915"/>
                      <a:pt x="2388" y="2860"/>
                    </a:cubicBezTo>
                    <a:lnTo>
                      <a:pt x="2388" y="2860"/>
                    </a:lnTo>
                    <a:cubicBezTo>
                      <a:pt x="2402" y="2875"/>
                      <a:pt x="2394" y="2899"/>
                      <a:pt x="2376" y="2899"/>
                    </a:cubicBezTo>
                    <a:cubicBezTo>
                      <a:pt x="2373" y="2899"/>
                      <a:pt x="2369" y="2899"/>
                      <a:pt x="2365" y="2897"/>
                    </a:cubicBezTo>
                    <a:cubicBezTo>
                      <a:pt x="2322" y="2882"/>
                      <a:pt x="2279" y="2868"/>
                      <a:pt x="2236" y="2854"/>
                    </a:cubicBezTo>
                    <a:lnTo>
                      <a:pt x="2236" y="2854"/>
                    </a:lnTo>
                    <a:cubicBezTo>
                      <a:pt x="2265" y="2882"/>
                      <a:pt x="2294" y="2925"/>
                      <a:pt x="2337" y="2954"/>
                    </a:cubicBezTo>
                    <a:cubicBezTo>
                      <a:pt x="2137" y="2918"/>
                      <a:pt x="1943" y="2895"/>
                      <a:pt x="1757" y="2895"/>
                    </a:cubicBezTo>
                    <a:cubicBezTo>
                      <a:pt x="1273" y="2895"/>
                      <a:pt x="840" y="3047"/>
                      <a:pt x="488" y="3513"/>
                    </a:cubicBezTo>
                    <a:cubicBezTo>
                      <a:pt x="72" y="4086"/>
                      <a:pt x="0" y="4989"/>
                      <a:pt x="416" y="5591"/>
                    </a:cubicBezTo>
                    <a:cubicBezTo>
                      <a:pt x="666" y="5957"/>
                      <a:pt x="1098" y="6096"/>
                      <a:pt x="1532" y="6096"/>
                    </a:cubicBezTo>
                    <a:cubicBezTo>
                      <a:pt x="1745" y="6096"/>
                      <a:pt x="1958" y="6063"/>
                      <a:pt x="2150" y="6007"/>
                    </a:cubicBezTo>
                    <a:cubicBezTo>
                      <a:pt x="2910" y="5777"/>
                      <a:pt x="3354" y="5161"/>
                      <a:pt x="3541" y="4430"/>
                    </a:cubicBezTo>
                    <a:cubicBezTo>
                      <a:pt x="3936" y="5018"/>
                      <a:pt x="4389" y="5514"/>
                      <a:pt x="5101" y="5514"/>
                    </a:cubicBezTo>
                    <a:cubicBezTo>
                      <a:pt x="5189" y="5514"/>
                      <a:pt x="5280" y="5506"/>
                      <a:pt x="5375" y="5491"/>
                    </a:cubicBezTo>
                    <a:cubicBezTo>
                      <a:pt x="6078" y="5362"/>
                      <a:pt x="6651" y="4831"/>
                      <a:pt x="6851" y="4144"/>
                    </a:cubicBezTo>
                    <a:cubicBezTo>
                      <a:pt x="6995" y="3542"/>
                      <a:pt x="6679" y="2940"/>
                      <a:pt x="6221" y="2567"/>
                    </a:cubicBezTo>
                    <a:cubicBezTo>
                      <a:pt x="5956" y="2319"/>
                      <a:pt x="5615" y="2195"/>
                      <a:pt x="5272" y="2195"/>
                    </a:cubicBezTo>
                    <a:cubicBezTo>
                      <a:pt x="5021" y="2195"/>
                      <a:pt x="4768" y="2262"/>
                      <a:pt x="4544" y="2395"/>
                    </a:cubicBezTo>
                    <a:cubicBezTo>
                      <a:pt x="4874" y="1922"/>
                      <a:pt x="4974" y="1377"/>
                      <a:pt x="4702" y="847"/>
                    </a:cubicBezTo>
                    <a:cubicBezTo>
                      <a:pt x="4455" y="365"/>
                      <a:pt x="3867" y="1"/>
                      <a:pt x="3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22"/>
              <p:cNvSpPr/>
              <p:nvPr/>
            </p:nvSpPr>
            <p:spPr>
              <a:xfrm>
                <a:off x="5959277" y="726935"/>
                <a:ext cx="145236" cy="146978"/>
              </a:xfrm>
              <a:custGeom>
                <a:avLst/>
                <a:gdLst/>
                <a:ahLst/>
                <a:cxnLst/>
                <a:rect l="l" t="t" r="r" b="b"/>
                <a:pathLst>
                  <a:path w="4501" h="4555" extrusionOk="0">
                    <a:moveTo>
                      <a:pt x="1913" y="71"/>
                    </a:moveTo>
                    <a:cubicBezTo>
                      <a:pt x="1920" y="71"/>
                      <a:pt x="1928" y="72"/>
                      <a:pt x="1935" y="74"/>
                    </a:cubicBezTo>
                    <a:cubicBezTo>
                      <a:pt x="1950" y="74"/>
                      <a:pt x="1964" y="103"/>
                      <a:pt x="1964" y="117"/>
                    </a:cubicBezTo>
                    <a:cubicBezTo>
                      <a:pt x="1993" y="318"/>
                      <a:pt x="1993" y="519"/>
                      <a:pt x="1978" y="719"/>
                    </a:cubicBezTo>
                    <a:cubicBezTo>
                      <a:pt x="1964" y="834"/>
                      <a:pt x="1950" y="963"/>
                      <a:pt x="1964" y="1092"/>
                    </a:cubicBezTo>
                    <a:cubicBezTo>
                      <a:pt x="1964" y="1235"/>
                      <a:pt x="1964" y="1379"/>
                      <a:pt x="1964" y="1536"/>
                    </a:cubicBezTo>
                    <a:cubicBezTo>
                      <a:pt x="1950" y="1622"/>
                      <a:pt x="1950" y="1694"/>
                      <a:pt x="1950" y="1780"/>
                    </a:cubicBezTo>
                    <a:lnTo>
                      <a:pt x="1950" y="1952"/>
                    </a:lnTo>
                    <a:lnTo>
                      <a:pt x="2021" y="1837"/>
                    </a:lnTo>
                    <a:cubicBezTo>
                      <a:pt x="2036" y="1809"/>
                      <a:pt x="2050" y="1780"/>
                      <a:pt x="2064" y="1751"/>
                    </a:cubicBezTo>
                    <a:cubicBezTo>
                      <a:pt x="2122" y="1665"/>
                      <a:pt x="2179" y="1551"/>
                      <a:pt x="2236" y="1450"/>
                    </a:cubicBezTo>
                    <a:cubicBezTo>
                      <a:pt x="2337" y="1235"/>
                      <a:pt x="2480" y="1049"/>
                      <a:pt x="2652" y="877"/>
                    </a:cubicBezTo>
                    <a:cubicBezTo>
                      <a:pt x="2659" y="870"/>
                      <a:pt x="2670" y="866"/>
                      <a:pt x="2681" y="866"/>
                    </a:cubicBezTo>
                    <a:cubicBezTo>
                      <a:pt x="2691" y="866"/>
                      <a:pt x="2702" y="870"/>
                      <a:pt x="2709" y="877"/>
                    </a:cubicBezTo>
                    <a:cubicBezTo>
                      <a:pt x="2738" y="891"/>
                      <a:pt x="2752" y="920"/>
                      <a:pt x="2752" y="949"/>
                    </a:cubicBezTo>
                    <a:cubicBezTo>
                      <a:pt x="2666" y="1235"/>
                      <a:pt x="2509" y="1508"/>
                      <a:pt x="2308" y="1737"/>
                    </a:cubicBezTo>
                    <a:cubicBezTo>
                      <a:pt x="2279" y="1780"/>
                      <a:pt x="2251" y="1809"/>
                      <a:pt x="2222" y="1852"/>
                    </a:cubicBezTo>
                    <a:cubicBezTo>
                      <a:pt x="2122" y="1966"/>
                      <a:pt x="2036" y="2095"/>
                      <a:pt x="1964" y="2224"/>
                    </a:cubicBezTo>
                    <a:cubicBezTo>
                      <a:pt x="1921" y="2239"/>
                      <a:pt x="1892" y="2239"/>
                      <a:pt x="1849" y="2253"/>
                    </a:cubicBezTo>
                    <a:lnTo>
                      <a:pt x="1849" y="2239"/>
                    </a:lnTo>
                    <a:cubicBezTo>
                      <a:pt x="1849" y="2138"/>
                      <a:pt x="1835" y="2038"/>
                      <a:pt x="1821" y="1938"/>
                    </a:cubicBezTo>
                    <a:cubicBezTo>
                      <a:pt x="1749" y="1336"/>
                      <a:pt x="1749" y="719"/>
                      <a:pt x="1835" y="132"/>
                    </a:cubicBezTo>
                    <a:cubicBezTo>
                      <a:pt x="1847" y="96"/>
                      <a:pt x="1878" y="71"/>
                      <a:pt x="1913" y="71"/>
                    </a:cubicBezTo>
                    <a:close/>
                    <a:moveTo>
                      <a:pt x="1147" y="1379"/>
                    </a:moveTo>
                    <a:cubicBezTo>
                      <a:pt x="1262" y="1422"/>
                      <a:pt x="1333" y="1565"/>
                      <a:pt x="1391" y="1708"/>
                    </a:cubicBezTo>
                    <a:cubicBezTo>
                      <a:pt x="1419" y="1794"/>
                      <a:pt x="1462" y="1866"/>
                      <a:pt x="1520" y="1938"/>
                    </a:cubicBezTo>
                    <a:cubicBezTo>
                      <a:pt x="1548" y="1981"/>
                      <a:pt x="1591" y="2038"/>
                      <a:pt x="1634" y="2081"/>
                    </a:cubicBezTo>
                    <a:cubicBezTo>
                      <a:pt x="1692" y="2138"/>
                      <a:pt x="1735" y="2196"/>
                      <a:pt x="1792" y="2267"/>
                    </a:cubicBezTo>
                    <a:cubicBezTo>
                      <a:pt x="1763" y="2267"/>
                      <a:pt x="1749" y="2282"/>
                      <a:pt x="1720" y="2296"/>
                    </a:cubicBezTo>
                    <a:cubicBezTo>
                      <a:pt x="1649" y="2210"/>
                      <a:pt x="1563" y="2110"/>
                      <a:pt x="1491" y="2024"/>
                    </a:cubicBezTo>
                    <a:lnTo>
                      <a:pt x="1419" y="1938"/>
                    </a:lnTo>
                    <a:cubicBezTo>
                      <a:pt x="1276" y="1794"/>
                      <a:pt x="1161" y="1622"/>
                      <a:pt x="1090" y="1422"/>
                    </a:cubicBezTo>
                    <a:cubicBezTo>
                      <a:pt x="1090" y="1407"/>
                      <a:pt x="1090" y="1393"/>
                      <a:pt x="1104" y="1379"/>
                    </a:cubicBezTo>
                    <a:close/>
                    <a:moveTo>
                      <a:pt x="4085" y="2153"/>
                    </a:moveTo>
                    <a:cubicBezTo>
                      <a:pt x="4100" y="2153"/>
                      <a:pt x="4128" y="2167"/>
                      <a:pt x="4143" y="2181"/>
                    </a:cubicBezTo>
                    <a:cubicBezTo>
                      <a:pt x="4157" y="2196"/>
                      <a:pt x="4157" y="2239"/>
                      <a:pt x="4143" y="2253"/>
                    </a:cubicBezTo>
                    <a:cubicBezTo>
                      <a:pt x="4128" y="2296"/>
                      <a:pt x="4114" y="2325"/>
                      <a:pt x="4085" y="2353"/>
                    </a:cubicBezTo>
                    <a:cubicBezTo>
                      <a:pt x="4014" y="2396"/>
                      <a:pt x="3942" y="2425"/>
                      <a:pt x="3856" y="2425"/>
                    </a:cubicBezTo>
                    <a:cubicBezTo>
                      <a:pt x="3799" y="2439"/>
                      <a:pt x="3741" y="2454"/>
                      <a:pt x="3698" y="2468"/>
                    </a:cubicBezTo>
                    <a:cubicBezTo>
                      <a:pt x="3627" y="2497"/>
                      <a:pt x="3541" y="2525"/>
                      <a:pt x="3469" y="2554"/>
                    </a:cubicBezTo>
                    <a:cubicBezTo>
                      <a:pt x="3340" y="2597"/>
                      <a:pt x="3211" y="2640"/>
                      <a:pt x="3082" y="2697"/>
                    </a:cubicBezTo>
                    <a:lnTo>
                      <a:pt x="3068" y="2697"/>
                    </a:lnTo>
                    <a:cubicBezTo>
                      <a:pt x="2953" y="2755"/>
                      <a:pt x="2824" y="2798"/>
                      <a:pt x="2695" y="2826"/>
                    </a:cubicBezTo>
                    <a:lnTo>
                      <a:pt x="2666" y="2841"/>
                    </a:lnTo>
                    <a:cubicBezTo>
                      <a:pt x="2666" y="2798"/>
                      <a:pt x="2652" y="2755"/>
                      <a:pt x="2652" y="2726"/>
                    </a:cubicBezTo>
                    <a:cubicBezTo>
                      <a:pt x="2767" y="2683"/>
                      <a:pt x="2867" y="2626"/>
                      <a:pt x="2967" y="2568"/>
                    </a:cubicBezTo>
                    <a:cubicBezTo>
                      <a:pt x="3039" y="2525"/>
                      <a:pt x="3111" y="2497"/>
                      <a:pt x="3168" y="2468"/>
                    </a:cubicBezTo>
                    <a:cubicBezTo>
                      <a:pt x="3225" y="2439"/>
                      <a:pt x="3283" y="2425"/>
                      <a:pt x="3340" y="2396"/>
                    </a:cubicBezTo>
                    <a:cubicBezTo>
                      <a:pt x="3584" y="2282"/>
                      <a:pt x="3827" y="2196"/>
                      <a:pt x="4085" y="2153"/>
                    </a:cubicBezTo>
                    <a:close/>
                    <a:moveTo>
                      <a:pt x="2043" y="2336"/>
                    </a:moveTo>
                    <a:cubicBezTo>
                      <a:pt x="2154" y="2336"/>
                      <a:pt x="2264" y="2377"/>
                      <a:pt x="2351" y="2439"/>
                    </a:cubicBezTo>
                    <a:cubicBezTo>
                      <a:pt x="2437" y="2497"/>
                      <a:pt x="2494" y="2583"/>
                      <a:pt x="2509" y="2683"/>
                    </a:cubicBezTo>
                    <a:cubicBezTo>
                      <a:pt x="2509" y="2712"/>
                      <a:pt x="2509" y="2726"/>
                      <a:pt x="2509" y="2755"/>
                    </a:cubicBezTo>
                    <a:cubicBezTo>
                      <a:pt x="2523" y="2855"/>
                      <a:pt x="2509" y="2941"/>
                      <a:pt x="2466" y="3027"/>
                    </a:cubicBezTo>
                    <a:cubicBezTo>
                      <a:pt x="2466" y="3056"/>
                      <a:pt x="2451" y="3070"/>
                      <a:pt x="2437" y="3099"/>
                    </a:cubicBezTo>
                    <a:cubicBezTo>
                      <a:pt x="2423" y="3127"/>
                      <a:pt x="2408" y="3142"/>
                      <a:pt x="2408" y="3170"/>
                    </a:cubicBezTo>
                    <a:cubicBezTo>
                      <a:pt x="2291" y="3329"/>
                      <a:pt x="2116" y="3410"/>
                      <a:pt x="1939" y="3410"/>
                    </a:cubicBezTo>
                    <a:cubicBezTo>
                      <a:pt x="1812" y="3410"/>
                      <a:pt x="1685" y="3369"/>
                      <a:pt x="1577" y="3285"/>
                    </a:cubicBezTo>
                    <a:cubicBezTo>
                      <a:pt x="1563" y="3271"/>
                      <a:pt x="1534" y="3242"/>
                      <a:pt x="1520" y="3228"/>
                    </a:cubicBezTo>
                    <a:cubicBezTo>
                      <a:pt x="1505" y="3213"/>
                      <a:pt x="1491" y="3199"/>
                      <a:pt x="1477" y="3185"/>
                    </a:cubicBezTo>
                    <a:cubicBezTo>
                      <a:pt x="1477" y="3170"/>
                      <a:pt x="1462" y="3156"/>
                      <a:pt x="1462" y="3156"/>
                    </a:cubicBezTo>
                    <a:cubicBezTo>
                      <a:pt x="1434" y="3113"/>
                      <a:pt x="1419" y="3084"/>
                      <a:pt x="1405" y="3041"/>
                    </a:cubicBezTo>
                    <a:cubicBezTo>
                      <a:pt x="1405" y="3027"/>
                      <a:pt x="1405" y="2998"/>
                      <a:pt x="1391" y="2984"/>
                    </a:cubicBezTo>
                    <a:cubicBezTo>
                      <a:pt x="1391" y="2955"/>
                      <a:pt x="1391" y="2927"/>
                      <a:pt x="1391" y="2912"/>
                    </a:cubicBezTo>
                    <a:cubicBezTo>
                      <a:pt x="1391" y="2798"/>
                      <a:pt x="1419" y="2683"/>
                      <a:pt x="1462" y="2568"/>
                    </a:cubicBezTo>
                    <a:lnTo>
                      <a:pt x="1477" y="2568"/>
                    </a:lnTo>
                    <a:cubicBezTo>
                      <a:pt x="1563" y="2497"/>
                      <a:pt x="1649" y="2439"/>
                      <a:pt x="1735" y="2396"/>
                    </a:cubicBezTo>
                    <a:cubicBezTo>
                      <a:pt x="1763" y="2396"/>
                      <a:pt x="1778" y="2382"/>
                      <a:pt x="1806" y="2368"/>
                    </a:cubicBezTo>
                    <a:cubicBezTo>
                      <a:pt x="1821" y="2368"/>
                      <a:pt x="1835" y="2368"/>
                      <a:pt x="1849" y="2353"/>
                    </a:cubicBezTo>
                    <a:lnTo>
                      <a:pt x="1864" y="2368"/>
                    </a:lnTo>
                    <a:lnTo>
                      <a:pt x="1864" y="2353"/>
                    </a:lnTo>
                    <a:cubicBezTo>
                      <a:pt x="1878" y="2353"/>
                      <a:pt x="1907" y="2353"/>
                      <a:pt x="1921" y="2339"/>
                    </a:cubicBezTo>
                    <a:lnTo>
                      <a:pt x="1993" y="2339"/>
                    </a:lnTo>
                    <a:cubicBezTo>
                      <a:pt x="2009" y="2337"/>
                      <a:pt x="2026" y="2336"/>
                      <a:pt x="2043" y="2336"/>
                    </a:cubicBezTo>
                    <a:close/>
                    <a:moveTo>
                      <a:pt x="2666" y="2884"/>
                    </a:moveTo>
                    <a:lnTo>
                      <a:pt x="2695" y="2898"/>
                    </a:lnTo>
                    <a:cubicBezTo>
                      <a:pt x="2910" y="2970"/>
                      <a:pt x="3139" y="3041"/>
                      <a:pt x="3383" y="3084"/>
                    </a:cubicBezTo>
                    <a:cubicBezTo>
                      <a:pt x="3440" y="3099"/>
                      <a:pt x="3512" y="3099"/>
                      <a:pt x="3584" y="3113"/>
                    </a:cubicBezTo>
                    <a:cubicBezTo>
                      <a:pt x="3885" y="3156"/>
                      <a:pt x="4200" y="3199"/>
                      <a:pt x="4401" y="3371"/>
                    </a:cubicBezTo>
                    <a:cubicBezTo>
                      <a:pt x="4415" y="3385"/>
                      <a:pt x="4429" y="3400"/>
                      <a:pt x="4429" y="3414"/>
                    </a:cubicBezTo>
                    <a:cubicBezTo>
                      <a:pt x="4415" y="3457"/>
                      <a:pt x="4401" y="3471"/>
                      <a:pt x="4358" y="3486"/>
                    </a:cubicBezTo>
                    <a:cubicBezTo>
                      <a:pt x="4310" y="3495"/>
                      <a:pt x="4260" y="3499"/>
                      <a:pt x="4208" y="3499"/>
                    </a:cubicBezTo>
                    <a:cubicBezTo>
                      <a:pt x="3929" y="3499"/>
                      <a:pt x="3591" y="3382"/>
                      <a:pt x="3326" y="3285"/>
                    </a:cubicBezTo>
                    <a:cubicBezTo>
                      <a:pt x="3240" y="3271"/>
                      <a:pt x="3168" y="3242"/>
                      <a:pt x="3096" y="3213"/>
                    </a:cubicBezTo>
                    <a:cubicBezTo>
                      <a:pt x="2967" y="3185"/>
                      <a:pt x="2853" y="3127"/>
                      <a:pt x="2738" y="3070"/>
                    </a:cubicBezTo>
                    <a:lnTo>
                      <a:pt x="2638" y="3027"/>
                    </a:lnTo>
                    <a:cubicBezTo>
                      <a:pt x="2652" y="2984"/>
                      <a:pt x="2666" y="2941"/>
                      <a:pt x="2666" y="2884"/>
                    </a:cubicBezTo>
                    <a:close/>
                    <a:moveTo>
                      <a:pt x="1290" y="3013"/>
                    </a:moveTo>
                    <a:cubicBezTo>
                      <a:pt x="1290" y="3041"/>
                      <a:pt x="1290" y="3070"/>
                      <a:pt x="1305" y="3099"/>
                    </a:cubicBezTo>
                    <a:lnTo>
                      <a:pt x="1204" y="3142"/>
                    </a:lnTo>
                    <a:cubicBezTo>
                      <a:pt x="1147" y="3170"/>
                      <a:pt x="1090" y="3199"/>
                      <a:pt x="1047" y="3228"/>
                    </a:cubicBezTo>
                    <a:cubicBezTo>
                      <a:pt x="989" y="3256"/>
                      <a:pt x="932" y="3285"/>
                      <a:pt x="875" y="3299"/>
                    </a:cubicBezTo>
                    <a:cubicBezTo>
                      <a:pt x="860" y="3314"/>
                      <a:pt x="832" y="3328"/>
                      <a:pt x="803" y="3342"/>
                    </a:cubicBezTo>
                    <a:cubicBezTo>
                      <a:pt x="681" y="3409"/>
                      <a:pt x="465" y="3518"/>
                      <a:pt x="334" y="3518"/>
                    </a:cubicBezTo>
                    <a:cubicBezTo>
                      <a:pt x="295" y="3518"/>
                      <a:pt x="264" y="3508"/>
                      <a:pt x="244" y="3486"/>
                    </a:cubicBezTo>
                    <a:cubicBezTo>
                      <a:pt x="215" y="3471"/>
                      <a:pt x="201" y="3428"/>
                      <a:pt x="215" y="3400"/>
                    </a:cubicBezTo>
                    <a:cubicBezTo>
                      <a:pt x="244" y="3342"/>
                      <a:pt x="344" y="3314"/>
                      <a:pt x="430" y="3285"/>
                    </a:cubicBezTo>
                    <a:cubicBezTo>
                      <a:pt x="473" y="3285"/>
                      <a:pt x="502" y="3271"/>
                      <a:pt x="531" y="3256"/>
                    </a:cubicBezTo>
                    <a:cubicBezTo>
                      <a:pt x="717" y="3185"/>
                      <a:pt x="889" y="3127"/>
                      <a:pt x="1047" y="3084"/>
                    </a:cubicBezTo>
                    <a:cubicBezTo>
                      <a:pt x="1075" y="3084"/>
                      <a:pt x="1104" y="3070"/>
                      <a:pt x="1133" y="3056"/>
                    </a:cubicBezTo>
                    <a:cubicBezTo>
                      <a:pt x="1176" y="3041"/>
                      <a:pt x="1233" y="3027"/>
                      <a:pt x="1290" y="3013"/>
                    </a:cubicBezTo>
                    <a:close/>
                    <a:moveTo>
                      <a:pt x="2623" y="3070"/>
                    </a:moveTo>
                    <a:lnTo>
                      <a:pt x="2695" y="3127"/>
                    </a:lnTo>
                    <a:cubicBezTo>
                      <a:pt x="2838" y="3271"/>
                      <a:pt x="2967" y="3414"/>
                      <a:pt x="3096" y="3543"/>
                    </a:cubicBezTo>
                    <a:cubicBezTo>
                      <a:pt x="3154" y="3600"/>
                      <a:pt x="3225" y="3658"/>
                      <a:pt x="3283" y="3715"/>
                    </a:cubicBezTo>
                    <a:cubicBezTo>
                      <a:pt x="3426" y="3815"/>
                      <a:pt x="3555" y="3959"/>
                      <a:pt x="3655" y="4116"/>
                    </a:cubicBezTo>
                    <a:cubicBezTo>
                      <a:pt x="3655" y="4130"/>
                      <a:pt x="3627" y="4159"/>
                      <a:pt x="3612" y="4159"/>
                    </a:cubicBezTo>
                    <a:cubicBezTo>
                      <a:pt x="3604" y="4160"/>
                      <a:pt x="3597" y="4160"/>
                      <a:pt x="3589" y="4160"/>
                    </a:cubicBezTo>
                    <a:cubicBezTo>
                      <a:pt x="3387" y="4160"/>
                      <a:pt x="3249" y="3981"/>
                      <a:pt x="3125" y="3815"/>
                    </a:cubicBezTo>
                    <a:cubicBezTo>
                      <a:pt x="3096" y="3787"/>
                      <a:pt x="3068" y="3758"/>
                      <a:pt x="3039" y="3729"/>
                    </a:cubicBezTo>
                    <a:cubicBezTo>
                      <a:pt x="2910" y="3572"/>
                      <a:pt x="2781" y="3414"/>
                      <a:pt x="2652" y="3256"/>
                    </a:cubicBezTo>
                    <a:lnTo>
                      <a:pt x="2580" y="3170"/>
                    </a:lnTo>
                    <a:cubicBezTo>
                      <a:pt x="2595" y="3142"/>
                      <a:pt x="2609" y="3099"/>
                      <a:pt x="2623" y="3070"/>
                    </a:cubicBezTo>
                    <a:close/>
                    <a:moveTo>
                      <a:pt x="1419" y="3314"/>
                    </a:moveTo>
                    <a:cubicBezTo>
                      <a:pt x="1434" y="3328"/>
                      <a:pt x="1462" y="3342"/>
                      <a:pt x="1477" y="3371"/>
                    </a:cubicBezTo>
                    <a:cubicBezTo>
                      <a:pt x="1419" y="3543"/>
                      <a:pt x="1362" y="3729"/>
                      <a:pt x="1290" y="3916"/>
                    </a:cubicBezTo>
                    <a:cubicBezTo>
                      <a:pt x="1290" y="3944"/>
                      <a:pt x="1276" y="3973"/>
                      <a:pt x="1262" y="4002"/>
                    </a:cubicBezTo>
                    <a:cubicBezTo>
                      <a:pt x="1233" y="4159"/>
                      <a:pt x="1161" y="4302"/>
                      <a:pt x="1075" y="4431"/>
                    </a:cubicBezTo>
                    <a:cubicBezTo>
                      <a:pt x="1061" y="4446"/>
                      <a:pt x="1040" y="4453"/>
                      <a:pt x="1018" y="4453"/>
                    </a:cubicBezTo>
                    <a:cubicBezTo>
                      <a:pt x="997" y="4453"/>
                      <a:pt x="975" y="4446"/>
                      <a:pt x="961" y="4431"/>
                    </a:cubicBezTo>
                    <a:cubicBezTo>
                      <a:pt x="932" y="4403"/>
                      <a:pt x="932" y="4360"/>
                      <a:pt x="946" y="4331"/>
                    </a:cubicBezTo>
                    <a:cubicBezTo>
                      <a:pt x="1104" y="4145"/>
                      <a:pt x="1204" y="3916"/>
                      <a:pt x="1276" y="3686"/>
                    </a:cubicBezTo>
                    <a:cubicBezTo>
                      <a:pt x="1305" y="3557"/>
                      <a:pt x="1362" y="3428"/>
                      <a:pt x="1419" y="3314"/>
                    </a:cubicBezTo>
                    <a:close/>
                    <a:moveTo>
                      <a:pt x="1319" y="3142"/>
                    </a:moveTo>
                    <a:cubicBezTo>
                      <a:pt x="1333" y="3170"/>
                      <a:pt x="1348" y="3213"/>
                      <a:pt x="1376" y="3242"/>
                    </a:cubicBezTo>
                    <a:lnTo>
                      <a:pt x="1362" y="3256"/>
                    </a:lnTo>
                    <a:cubicBezTo>
                      <a:pt x="1305" y="3314"/>
                      <a:pt x="1247" y="3371"/>
                      <a:pt x="1190" y="3428"/>
                    </a:cubicBezTo>
                    <a:cubicBezTo>
                      <a:pt x="1161" y="3486"/>
                      <a:pt x="1118" y="3529"/>
                      <a:pt x="1090" y="3572"/>
                    </a:cubicBezTo>
                    <a:cubicBezTo>
                      <a:pt x="1018" y="3672"/>
                      <a:pt x="946" y="3758"/>
                      <a:pt x="875" y="3830"/>
                    </a:cubicBezTo>
                    <a:lnTo>
                      <a:pt x="846" y="3873"/>
                    </a:lnTo>
                    <a:cubicBezTo>
                      <a:pt x="717" y="4016"/>
                      <a:pt x="574" y="4159"/>
                      <a:pt x="430" y="4274"/>
                    </a:cubicBezTo>
                    <a:cubicBezTo>
                      <a:pt x="330" y="4360"/>
                      <a:pt x="230" y="4431"/>
                      <a:pt x="115" y="4489"/>
                    </a:cubicBezTo>
                    <a:cubicBezTo>
                      <a:pt x="101" y="4489"/>
                      <a:pt x="86" y="4489"/>
                      <a:pt x="86" y="4474"/>
                    </a:cubicBezTo>
                    <a:cubicBezTo>
                      <a:pt x="72" y="4460"/>
                      <a:pt x="72" y="4446"/>
                      <a:pt x="72" y="4431"/>
                    </a:cubicBezTo>
                    <a:cubicBezTo>
                      <a:pt x="158" y="4302"/>
                      <a:pt x="273" y="4173"/>
                      <a:pt x="402" y="4073"/>
                    </a:cubicBezTo>
                    <a:cubicBezTo>
                      <a:pt x="445" y="4044"/>
                      <a:pt x="473" y="4016"/>
                      <a:pt x="516" y="3973"/>
                    </a:cubicBezTo>
                    <a:cubicBezTo>
                      <a:pt x="688" y="3815"/>
                      <a:pt x="846" y="3643"/>
                      <a:pt x="961" y="3514"/>
                    </a:cubicBezTo>
                    <a:cubicBezTo>
                      <a:pt x="989" y="3486"/>
                      <a:pt x="1018" y="3457"/>
                      <a:pt x="1047" y="3428"/>
                    </a:cubicBezTo>
                    <a:cubicBezTo>
                      <a:pt x="1104" y="3342"/>
                      <a:pt x="1176" y="3271"/>
                      <a:pt x="1247" y="3199"/>
                    </a:cubicBezTo>
                    <a:lnTo>
                      <a:pt x="1319" y="3142"/>
                    </a:lnTo>
                    <a:close/>
                    <a:moveTo>
                      <a:pt x="1931" y="0"/>
                    </a:moveTo>
                    <a:cubicBezTo>
                      <a:pt x="1857" y="0"/>
                      <a:pt x="1788" y="42"/>
                      <a:pt x="1763" y="117"/>
                    </a:cubicBezTo>
                    <a:cubicBezTo>
                      <a:pt x="1677" y="719"/>
                      <a:pt x="1677" y="1336"/>
                      <a:pt x="1763" y="1938"/>
                    </a:cubicBezTo>
                    <a:cubicBezTo>
                      <a:pt x="1763" y="2009"/>
                      <a:pt x="1763" y="2067"/>
                      <a:pt x="1778" y="2124"/>
                    </a:cubicBezTo>
                    <a:cubicBezTo>
                      <a:pt x="1749" y="2095"/>
                      <a:pt x="1720" y="2067"/>
                      <a:pt x="1692" y="2038"/>
                    </a:cubicBezTo>
                    <a:cubicBezTo>
                      <a:pt x="1649" y="1981"/>
                      <a:pt x="1606" y="1938"/>
                      <a:pt x="1577" y="1895"/>
                    </a:cubicBezTo>
                    <a:cubicBezTo>
                      <a:pt x="1534" y="1823"/>
                      <a:pt x="1491" y="1751"/>
                      <a:pt x="1448" y="1680"/>
                    </a:cubicBezTo>
                    <a:cubicBezTo>
                      <a:pt x="1405" y="1522"/>
                      <a:pt x="1305" y="1393"/>
                      <a:pt x="1176" y="1307"/>
                    </a:cubicBezTo>
                    <a:cubicBezTo>
                      <a:pt x="1163" y="1303"/>
                      <a:pt x="1150" y="1301"/>
                      <a:pt x="1138" y="1301"/>
                    </a:cubicBezTo>
                    <a:cubicBezTo>
                      <a:pt x="1109" y="1301"/>
                      <a:pt x="1081" y="1311"/>
                      <a:pt x="1061" y="1321"/>
                    </a:cubicBezTo>
                    <a:cubicBezTo>
                      <a:pt x="1032" y="1350"/>
                      <a:pt x="1018" y="1393"/>
                      <a:pt x="1032" y="1436"/>
                    </a:cubicBezTo>
                    <a:cubicBezTo>
                      <a:pt x="1090" y="1637"/>
                      <a:pt x="1219" y="1823"/>
                      <a:pt x="1362" y="1981"/>
                    </a:cubicBezTo>
                    <a:lnTo>
                      <a:pt x="1434" y="2067"/>
                    </a:lnTo>
                    <a:cubicBezTo>
                      <a:pt x="1505" y="2153"/>
                      <a:pt x="1577" y="2239"/>
                      <a:pt x="1663" y="2325"/>
                    </a:cubicBezTo>
                    <a:cubicBezTo>
                      <a:pt x="1577" y="2368"/>
                      <a:pt x="1491" y="2425"/>
                      <a:pt x="1419" y="2497"/>
                    </a:cubicBezTo>
                    <a:cubicBezTo>
                      <a:pt x="1391" y="2511"/>
                      <a:pt x="1391" y="2525"/>
                      <a:pt x="1405" y="2554"/>
                    </a:cubicBezTo>
                    <a:cubicBezTo>
                      <a:pt x="1333" y="2669"/>
                      <a:pt x="1290" y="2798"/>
                      <a:pt x="1276" y="2941"/>
                    </a:cubicBezTo>
                    <a:cubicBezTo>
                      <a:pt x="1219" y="2955"/>
                      <a:pt x="1161" y="2970"/>
                      <a:pt x="1104" y="2998"/>
                    </a:cubicBezTo>
                    <a:cubicBezTo>
                      <a:pt x="1075" y="2998"/>
                      <a:pt x="1047" y="3013"/>
                      <a:pt x="1032" y="3013"/>
                    </a:cubicBezTo>
                    <a:cubicBezTo>
                      <a:pt x="875" y="3070"/>
                      <a:pt x="703" y="3127"/>
                      <a:pt x="502" y="3199"/>
                    </a:cubicBezTo>
                    <a:cubicBezTo>
                      <a:pt x="473" y="3199"/>
                      <a:pt x="445" y="3213"/>
                      <a:pt x="416" y="3213"/>
                    </a:cubicBezTo>
                    <a:cubicBezTo>
                      <a:pt x="344" y="3228"/>
                      <a:pt x="273" y="3256"/>
                      <a:pt x="201" y="3314"/>
                    </a:cubicBezTo>
                    <a:cubicBezTo>
                      <a:pt x="187" y="3328"/>
                      <a:pt x="172" y="3342"/>
                      <a:pt x="158" y="3371"/>
                    </a:cubicBezTo>
                    <a:cubicBezTo>
                      <a:pt x="129" y="3428"/>
                      <a:pt x="144" y="3500"/>
                      <a:pt x="187" y="3543"/>
                    </a:cubicBezTo>
                    <a:cubicBezTo>
                      <a:pt x="220" y="3576"/>
                      <a:pt x="266" y="3589"/>
                      <a:pt x="320" y="3589"/>
                    </a:cubicBezTo>
                    <a:cubicBezTo>
                      <a:pt x="475" y="3589"/>
                      <a:pt x="693" y="3478"/>
                      <a:pt x="832" y="3414"/>
                    </a:cubicBezTo>
                    <a:cubicBezTo>
                      <a:pt x="860" y="3385"/>
                      <a:pt x="889" y="3371"/>
                      <a:pt x="903" y="3371"/>
                    </a:cubicBezTo>
                    <a:cubicBezTo>
                      <a:pt x="961" y="3342"/>
                      <a:pt x="1004" y="3328"/>
                      <a:pt x="1061" y="3299"/>
                    </a:cubicBezTo>
                    <a:lnTo>
                      <a:pt x="1061" y="3299"/>
                    </a:lnTo>
                    <a:cubicBezTo>
                      <a:pt x="1032" y="3328"/>
                      <a:pt x="1004" y="3357"/>
                      <a:pt x="989" y="3385"/>
                    </a:cubicBezTo>
                    <a:cubicBezTo>
                      <a:pt x="961" y="3414"/>
                      <a:pt x="932" y="3443"/>
                      <a:pt x="918" y="3471"/>
                    </a:cubicBezTo>
                    <a:cubicBezTo>
                      <a:pt x="803" y="3600"/>
                      <a:pt x="645" y="3758"/>
                      <a:pt x="473" y="3916"/>
                    </a:cubicBezTo>
                    <a:cubicBezTo>
                      <a:pt x="430" y="3959"/>
                      <a:pt x="387" y="3987"/>
                      <a:pt x="359" y="4030"/>
                    </a:cubicBezTo>
                    <a:cubicBezTo>
                      <a:pt x="215" y="4130"/>
                      <a:pt x="101" y="4259"/>
                      <a:pt x="15" y="4403"/>
                    </a:cubicBezTo>
                    <a:cubicBezTo>
                      <a:pt x="0" y="4446"/>
                      <a:pt x="0" y="4489"/>
                      <a:pt x="29" y="4517"/>
                    </a:cubicBezTo>
                    <a:cubicBezTo>
                      <a:pt x="47" y="4545"/>
                      <a:pt x="71" y="4555"/>
                      <a:pt x="97" y="4555"/>
                    </a:cubicBezTo>
                    <a:cubicBezTo>
                      <a:pt x="112" y="4555"/>
                      <a:pt x="128" y="4551"/>
                      <a:pt x="144" y="4546"/>
                    </a:cubicBezTo>
                    <a:cubicBezTo>
                      <a:pt x="258" y="4489"/>
                      <a:pt x="373" y="4417"/>
                      <a:pt x="473" y="4331"/>
                    </a:cubicBezTo>
                    <a:cubicBezTo>
                      <a:pt x="631" y="4202"/>
                      <a:pt x="760" y="4073"/>
                      <a:pt x="889" y="3930"/>
                    </a:cubicBezTo>
                    <a:lnTo>
                      <a:pt x="932" y="3887"/>
                    </a:lnTo>
                    <a:cubicBezTo>
                      <a:pt x="1004" y="3801"/>
                      <a:pt x="1075" y="3715"/>
                      <a:pt x="1147" y="3615"/>
                    </a:cubicBezTo>
                    <a:cubicBezTo>
                      <a:pt x="1176" y="3572"/>
                      <a:pt x="1219" y="3529"/>
                      <a:pt x="1247" y="3471"/>
                    </a:cubicBezTo>
                    <a:cubicBezTo>
                      <a:pt x="1262" y="3457"/>
                      <a:pt x="1276" y="3443"/>
                      <a:pt x="1290" y="3443"/>
                    </a:cubicBezTo>
                    <a:cubicBezTo>
                      <a:pt x="1262" y="3514"/>
                      <a:pt x="1233" y="3586"/>
                      <a:pt x="1204" y="3672"/>
                    </a:cubicBezTo>
                    <a:cubicBezTo>
                      <a:pt x="1147" y="3887"/>
                      <a:pt x="1047" y="4102"/>
                      <a:pt x="903" y="4288"/>
                    </a:cubicBezTo>
                    <a:cubicBezTo>
                      <a:pt x="846" y="4331"/>
                      <a:pt x="846" y="4417"/>
                      <a:pt x="903" y="4474"/>
                    </a:cubicBezTo>
                    <a:cubicBezTo>
                      <a:pt x="936" y="4507"/>
                      <a:pt x="977" y="4525"/>
                      <a:pt x="1017" y="4525"/>
                    </a:cubicBezTo>
                    <a:cubicBezTo>
                      <a:pt x="1048" y="4525"/>
                      <a:pt x="1079" y="4514"/>
                      <a:pt x="1104" y="4489"/>
                    </a:cubicBezTo>
                    <a:cubicBezTo>
                      <a:pt x="1104" y="4489"/>
                      <a:pt x="1118" y="4489"/>
                      <a:pt x="1118" y="4474"/>
                    </a:cubicBezTo>
                    <a:cubicBezTo>
                      <a:pt x="1219" y="4345"/>
                      <a:pt x="1290" y="4188"/>
                      <a:pt x="1333" y="4030"/>
                    </a:cubicBezTo>
                    <a:cubicBezTo>
                      <a:pt x="1348" y="4002"/>
                      <a:pt x="1348" y="3973"/>
                      <a:pt x="1362" y="3944"/>
                    </a:cubicBezTo>
                    <a:cubicBezTo>
                      <a:pt x="1419" y="3758"/>
                      <a:pt x="1477" y="3586"/>
                      <a:pt x="1534" y="3414"/>
                    </a:cubicBezTo>
                    <a:cubicBezTo>
                      <a:pt x="1661" y="3501"/>
                      <a:pt x="1807" y="3543"/>
                      <a:pt x="1952" y="3543"/>
                    </a:cubicBezTo>
                    <a:cubicBezTo>
                      <a:pt x="2166" y="3543"/>
                      <a:pt x="2378" y="3450"/>
                      <a:pt x="2523" y="3271"/>
                    </a:cubicBezTo>
                    <a:cubicBezTo>
                      <a:pt x="2523" y="3256"/>
                      <a:pt x="2537" y="3242"/>
                      <a:pt x="2537" y="3228"/>
                    </a:cubicBezTo>
                    <a:cubicBezTo>
                      <a:pt x="2566" y="3256"/>
                      <a:pt x="2580" y="3271"/>
                      <a:pt x="2595" y="3299"/>
                    </a:cubicBezTo>
                    <a:cubicBezTo>
                      <a:pt x="2724" y="3457"/>
                      <a:pt x="2853" y="3615"/>
                      <a:pt x="2982" y="3772"/>
                    </a:cubicBezTo>
                    <a:cubicBezTo>
                      <a:pt x="3010" y="3801"/>
                      <a:pt x="3039" y="3830"/>
                      <a:pt x="3068" y="3858"/>
                    </a:cubicBezTo>
                    <a:cubicBezTo>
                      <a:pt x="3206" y="4038"/>
                      <a:pt x="3358" y="4232"/>
                      <a:pt x="3588" y="4232"/>
                    </a:cubicBezTo>
                    <a:cubicBezTo>
                      <a:pt x="3596" y="4232"/>
                      <a:pt x="3604" y="4231"/>
                      <a:pt x="3612" y="4231"/>
                    </a:cubicBezTo>
                    <a:cubicBezTo>
                      <a:pt x="3641" y="4231"/>
                      <a:pt x="3670" y="4216"/>
                      <a:pt x="3684" y="4202"/>
                    </a:cubicBezTo>
                    <a:cubicBezTo>
                      <a:pt x="3713" y="4173"/>
                      <a:pt x="3727" y="4130"/>
                      <a:pt x="3713" y="4087"/>
                    </a:cubicBezTo>
                    <a:cubicBezTo>
                      <a:pt x="3612" y="3916"/>
                      <a:pt x="3483" y="3772"/>
                      <a:pt x="3326" y="3658"/>
                    </a:cubicBezTo>
                    <a:cubicBezTo>
                      <a:pt x="3268" y="3600"/>
                      <a:pt x="3197" y="3543"/>
                      <a:pt x="3139" y="3486"/>
                    </a:cubicBezTo>
                    <a:cubicBezTo>
                      <a:pt x="3068" y="3400"/>
                      <a:pt x="2967" y="3314"/>
                      <a:pt x="2881" y="3213"/>
                    </a:cubicBezTo>
                    <a:lnTo>
                      <a:pt x="2881" y="3213"/>
                    </a:lnTo>
                    <a:cubicBezTo>
                      <a:pt x="2939" y="3242"/>
                      <a:pt x="3010" y="3271"/>
                      <a:pt x="3068" y="3285"/>
                    </a:cubicBezTo>
                    <a:cubicBezTo>
                      <a:pt x="3139" y="3299"/>
                      <a:pt x="3211" y="3328"/>
                      <a:pt x="3297" y="3357"/>
                    </a:cubicBezTo>
                    <a:cubicBezTo>
                      <a:pt x="3599" y="3453"/>
                      <a:pt x="3932" y="3570"/>
                      <a:pt x="4218" y="3570"/>
                    </a:cubicBezTo>
                    <a:cubicBezTo>
                      <a:pt x="4271" y="3570"/>
                      <a:pt x="4322" y="3566"/>
                      <a:pt x="4372" y="3557"/>
                    </a:cubicBezTo>
                    <a:cubicBezTo>
                      <a:pt x="4444" y="3543"/>
                      <a:pt x="4487" y="3486"/>
                      <a:pt x="4487" y="3414"/>
                    </a:cubicBezTo>
                    <a:cubicBezTo>
                      <a:pt x="4501" y="3385"/>
                      <a:pt x="4472" y="3342"/>
                      <a:pt x="4444" y="3314"/>
                    </a:cubicBezTo>
                    <a:cubicBezTo>
                      <a:pt x="4229" y="3127"/>
                      <a:pt x="3899" y="3084"/>
                      <a:pt x="3598" y="3041"/>
                    </a:cubicBezTo>
                    <a:cubicBezTo>
                      <a:pt x="3526" y="3027"/>
                      <a:pt x="3455" y="3027"/>
                      <a:pt x="3397" y="3013"/>
                    </a:cubicBezTo>
                    <a:cubicBezTo>
                      <a:pt x="3197" y="2970"/>
                      <a:pt x="3010" y="2927"/>
                      <a:pt x="2824" y="2869"/>
                    </a:cubicBezTo>
                    <a:cubicBezTo>
                      <a:pt x="2924" y="2841"/>
                      <a:pt x="3010" y="2798"/>
                      <a:pt x="3096" y="2769"/>
                    </a:cubicBezTo>
                    <a:lnTo>
                      <a:pt x="3111" y="2755"/>
                    </a:lnTo>
                    <a:cubicBezTo>
                      <a:pt x="3240" y="2712"/>
                      <a:pt x="3369" y="2669"/>
                      <a:pt x="3498" y="2626"/>
                    </a:cubicBezTo>
                    <a:cubicBezTo>
                      <a:pt x="3569" y="2597"/>
                      <a:pt x="3641" y="2568"/>
                      <a:pt x="3713" y="2540"/>
                    </a:cubicBezTo>
                    <a:cubicBezTo>
                      <a:pt x="3770" y="2525"/>
                      <a:pt x="3813" y="2511"/>
                      <a:pt x="3870" y="2497"/>
                    </a:cubicBezTo>
                    <a:cubicBezTo>
                      <a:pt x="3956" y="2482"/>
                      <a:pt x="4042" y="2454"/>
                      <a:pt x="4128" y="2396"/>
                    </a:cubicBezTo>
                    <a:cubicBezTo>
                      <a:pt x="4157" y="2368"/>
                      <a:pt x="4186" y="2325"/>
                      <a:pt x="4214" y="2282"/>
                    </a:cubicBezTo>
                    <a:cubicBezTo>
                      <a:pt x="4229" y="2239"/>
                      <a:pt x="4229" y="2181"/>
                      <a:pt x="4200" y="2138"/>
                    </a:cubicBezTo>
                    <a:cubicBezTo>
                      <a:pt x="4171" y="2095"/>
                      <a:pt x="4114" y="2081"/>
                      <a:pt x="4071" y="2081"/>
                    </a:cubicBezTo>
                    <a:cubicBezTo>
                      <a:pt x="3813" y="2124"/>
                      <a:pt x="3555" y="2210"/>
                      <a:pt x="3311" y="2325"/>
                    </a:cubicBezTo>
                    <a:cubicBezTo>
                      <a:pt x="3254" y="2353"/>
                      <a:pt x="3197" y="2382"/>
                      <a:pt x="3139" y="2396"/>
                    </a:cubicBezTo>
                    <a:cubicBezTo>
                      <a:pt x="3082" y="2425"/>
                      <a:pt x="3010" y="2468"/>
                      <a:pt x="2939" y="2511"/>
                    </a:cubicBezTo>
                    <a:cubicBezTo>
                      <a:pt x="2838" y="2568"/>
                      <a:pt x="2738" y="2611"/>
                      <a:pt x="2638" y="2654"/>
                    </a:cubicBezTo>
                    <a:cubicBezTo>
                      <a:pt x="2595" y="2554"/>
                      <a:pt x="2552" y="2454"/>
                      <a:pt x="2480" y="2382"/>
                    </a:cubicBezTo>
                    <a:cubicBezTo>
                      <a:pt x="2377" y="2279"/>
                      <a:pt x="2239" y="2222"/>
                      <a:pt x="2087" y="2222"/>
                    </a:cubicBezTo>
                    <a:cubicBezTo>
                      <a:pt x="2070" y="2222"/>
                      <a:pt x="2053" y="2223"/>
                      <a:pt x="2036" y="2224"/>
                    </a:cubicBezTo>
                    <a:cubicBezTo>
                      <a:pt x="2107" y="2110"/>
                      <a:pt x="2193" y="1995"/>
                      <a:pt x="2279" y="1895"/>
                    </a:cubicBezTo>
                    <a:cubicBezTo>
                      <a:pt x="2308" y="1852"/>
                      <a:pt x="2337" y="1823"/>
                      <a:pt x="2365" y="1780"/>
                    </a:cubicBezTo>
                    <a:cubicBezTo>
                      <a:pt x="2580" y="1551"/>
                      <a:pt x="2724" y="1264"/>
                      <a:pt x="2810" y="963"/>
                    </a:cubicBezTo>
                    <a:cubicBezTo>
                      <a:pt x="2824" y="906"/>
                      <a:pt x="2795" y="848"/>
                      <a:pt x="2738" y="820"/>
                    </a:cubicBezTo>
                    <a:cubicBezTo>
                      <a:pt x="2716" y="805"/>
                      <a:pt x="2691" y="798"/>
                      <a:pt x="2666" y="798"/>
                    </a:cubicBezTo>
                    <a:cubicBezTo>
                      <a:pt x="2641" y="798"/>
                      <a:pt x="2616" y="805"/>
                      <a:pt x="2595" y="820"/>
                    </a:cubicBezTo>
                    <a:cubicBezTo>
                      <a:pt x="2423" y="992"/>
                      <a:pt x="2279" y="1192"/>
                      <a:pt x="2179" y="1422"/>
                    </a:cubicBezTo>
                    <a:cubicBezTo>
                      <a:pt x="2122" y="1522"/>
                      <a:pt x="2079" y="1608"/>
                      <a:pt x="2021" y="1680"/>
                    </a:cubicBezTo>
                    <a:cubicBezTo>
                      <a:pt x="2021" y="1637"/>
                      <a:pt x="2021" y="1594"/>
                      <a:pt x="2036" y="1536"/>
                    </a:cubicBezTo>
                    <a:cubicBezTo>
                      <a:pt x="2036" y="1393"/>
                      <a:pt x="2036" y="1235"/>
                      <a:pt x="2036" y="1092"/>
                    </a:cubicBezTo>
                    <a:cubicBezTo>
                      <a:pt x="2021" y="963"/>
                      <a:pt x="2036" y="848"/>
                      <a:pt x="2050" y="719"/>
                    </a:cubicBezTo>
                    <a:cubicBezTo>
                      <a:pt x="2064" y="519"/>
                      <a:pt x="2064" y="304"/>
                      <a:pt x="2036" y="103"/>
                    </a:cubicBezTo>
                    <a:cubicBezTo>
                      <a:pt x="2021" y="60"/>
                      <a:pt x="1993" y="17"/>
                      <a:pt x="1964" y="3"/>
                    </a:cubicBezTo>
                    <a:cubicBezTo>
                      <a:pt x="1953" y="1"/>
                      <a:pt x="1942" y="0"/>
                      <a:pt x="19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22"/>
              <p:cNvSpPr/>
              <p:nvPr/>
            </p:nvSpPr>
            <p:spPr>
              <a:xfrm>
                <a:off x="5774868" y="759106"/>
                <a:ext cx="208029" cy="41464"/>
              </a:xfrm>
              <a:custGeom>
                <a:avLst/>
                <a:gdLst/>
                <a:ahLst/>
                <a:cxnLst/>
                <a:rect l="l" t="t" r="r" b="b"/>
                <a:pathLst>
                  <a:path w="6447" h="1285" extrusionOk="0">
                    <a:moveTo>
                      <a:pt x="1178" y="208"/>
                    </a:moveTo>
                    <a:lnTo>
                      <a:pt x="1178" y="208"/>
                    </a:lnTo>
                    <a:cubicBezTo>
                      <a:pt x="1173" y="208"/>
                      <a:pt x="1169" y="209"/>
                      <a:pt x="1164" y="209"/>
                    </a:cubicBezTo>
                    <a:lnTo>
                      <a:pt x="1164" y="209"/>
                    </a:lnTo>
                    <a:cubicBezTo>
                      <a:pt x="1166" y="209"/>
                      <a:pt x="1169" y="210"/>
                      <a:pt x="1172" y="210"/>
                    </a:cubicBezTo>
                    <a:cubicBezTo>
                      <a:pt x="1174" y="209"/>
                      <a:pt x="1176" y="209"/>
                      <a:pt x="1178" y="208"/>
                    </a:cubicBezTo>
                    <a:close/>
                    <a:moveTo>
                      <a:pt x="1315" y="66"/>
                    </a:moveTo>
                    <a:lnTo>
                      <a:pt x="1315" y="66"/>
                    </a:lnTo>
                    <a:cubicBezTo>
                      <a:pt x="885" y="109"/>
                      <a:pt x="455" y="195"/>
                      <a:pt x="40" y="296"/>
                    </a:cubicBezTo>
                    <a:cubicBezTo>
                      <a:pt x="1" y="309"/>
                      <a:pt x="9" y="369"/>
                      <a:pt x="43" y="369"/>
                    </a:cubicBezTo>
                    <a:cubicBezTo>
                      <a:pt x="46" y="369"/>
                      <a:pt x="50" y="369"/>
                      <a:pt x="54" y="367"/>
                    </a:cubicBezTo>
                    <a:cubicBezTo>
                      <a:pt x="431" y="287"/>
                      <a:pt x="800" y="235"/>
                      <a:pt x="1164" y="209"/>
                    </a:cubicBezTo>
                    <a:lnTo>
                      <a:pt x="1164" y="209"/>
                    </a:lnTo>
                    <a:cubicBezTo>
                      <a:pt x="1127" y="202"/>
                      <a:pt x="1117" y="151"/>
                      <a:pt x="1158" y="138"/>
                    </a:cubicBezTo>
                    <a:cubicBezTo>
                      <a:pt x="1215" y="109"/>
                      <a:pt x="1258" y="81"/>
                      <a:pt x="1315" y="66"/>
                    </a:cubicBezTo>
                    <a:close/>
                    <a:moveTo>
                      <a:pt x="2367" y="1"/>
                    </a:moveTo>
                    <a:cubicBezTo>
                      <a:pt x="2160" y="1"/>
                      <a:pt x="1952" y="8"/>
                      <a:pt x="1745" y="23"/>
                    </a:cubicBezTo>
                    <a:cubicBezTo>
                      <a:pt x="1561" y="94"/>
                      <a:pt x="1376" y="151"/>
                      <a:pt x="1178" y="208"/>
                    </a:cubicBezTo>
                    <a:lnTo>
                      <a:pt x="1178" y="208"/>
                    </a:lnTo>
                    <a:cubicBezTo>
                      <a:pt x="1368" y="195"/>
                      <a:pt x="1557" y="188"/>
                      <a:pt x="1745" y="188"/>
                    </a:cubicBezTo>
                    <a:cubicBezTo>
                      <a:pt x="3359" y="188"/>
                      <a:pt x="4875" y="665"/>
                      <a:pt x="6446" y="1285"/>
                    </a:cubicBezTo>
                    <a:cubicBezTo>
                      <a:pt x="6375" y="1213"/>
                      <a:pt x="6317" y="1141"/>
                      <a:pt x="6260" y="1070"/>
                    </a:cubicBezTo>
                    <a:cubicBezTo>
                      <a:pt x="5102" y="335"/>
                      <a:pt x="3739" y="1"/>
                      <a:pt x="2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22"/>
              <p:cNvSpPr/>
              <p:nvPr/>
            </p:nvSpPr>
            <p:spPr>
              <a:xfrm>
                <a:off x="5976862" y="793600"/>
                <a:ext cx="11455" cy="8454"/>
              </a:xfrm>
              <a:custGeom>
                <a:avLst/>
                <a:gdLst/>
                <a:ahLst/>
                <a:cxnLst/>
                <a:rect l="l" t="t" r="r" b="b"/>
                <a:pathLst>
                  <a:path w="355" h="262" extrusionOk="0">
                    <a:moveTo>
                      <a:pt x="0" y="1"/>
                    </a:moveTo>
                    <a:lnTo>
                      <a:pt x="0" y="1"/>
                    </a:lnTo>
                    <a:cubicBezTo>
                      <a:pt x="57" y="72"/>
                      <a:pt x="115" y="144"/>
                      <a:pt x="186" y="216"/>
                    </a:cubicBezTo>
                    <a:cubicBezTo>
                      <a:pt x="229" y="230"/>
                      <a:pt x="272" y="244"/>
                      <a:pt x="315" y="259"/>
                    </a:cubicBezTo>
                    <a:cubicBezTo>
                      <a:pt x="319" y="261"/>
                      <a:pt x="323" y="261"/>
                      <a:pt x="326" y="261"/>
                    </a:cubicBezTo>
                    <a:cubicBezTo>
                      <a:pt x="347" y="261"/>
                      <a:pt x="354" y="228"/>
                      <a:pt x="330" y="216"/>
                    </a:cubicBezTo>
                    <a:cubicBezTo>
                      <a:pt x="229" y="144"/>
                      <a:pt x="115" y="7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22"/>
              <p:cNvSpPr/>
              <p:nvPr/>
            </p:nvSpPr>
            <p:spPr>
              <a:xfrm>
                <a:off x="5817300" y="718675"/>
                <a:ext cx="74473" cy="42593"/>
              </a:xfrm>
              <a:custGeom>
                <a:avLst/>
                <a:gdLst/>
                <a:ahLst/>
                <a:cxnLst/>
                <a:rect l="l" t="t" r="r" b="b"/>
                <a:pathLst>
                  <a:path w="2308" h="1320" extrusionOk="0">
                    <a:moveTo>
                      <a:pt x="2193" y="1"/>
                    </a:moveTo>
                    <a:cubicBezTo>
                      <a:pt x="1520" y="531"/>
                      <a:pt x="789" y="975"/>
                      <a:pt x="0" y="1319"/>
                    </a:cubicBezTo>
                    <a:cubicBezTo>
                      <a:pt x="144" y="1291"/>
                      <a:pt x="287" y="1276"/>
                      <a:pt x="430" y="1276"/>
                    </a:cubicBezTo>
                    <a:cubicBezTo>
                      <a:pt x="1104" y="1018"/>
                      <a:pt x="1735" y="674"/>
                      <a:pt x="2308" y="230"/>
                    </a:cubicBezTo>
                    <a:cubicBezTo>
                      <a:pt x="2294" y="201"/>
                      <a:pt x="2279" y="158"/>
                      <a:pt x="2251" y="130"/>
                    </a:cubicBezTo>
                    <a:lnTo>
                      <a:pt x="2236" y="130"/>
                    </a:lnTo>
                    <a:cubicBezTo>
                      <a:pt x="2208" y="115"/>
                      <a:pt x="2193" y="72"/>
                      <a:pt x="2222" y="58"/>
                    </a:cubicBezTo>
                    <a:cubicBezTo>
                      <a:pt x="2208" y="29"/>
                      <a:pt x="2193" y="15"/>
                      <a:pt x="2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22"/>
              <p:cNvSpPr/>
              <p:nvPr/>
            </p:nvSpPr>
            <p:spPr>
              <a:xfrm>
                <a:off x="5890837" y="722837"/>
                <a:ext cx="3711" cy="3291"/>
              </a:xfrm>
              <a:custGeom>
                <a:avLst/>
                <a:gdLst/>
                <a:ahLst/>
                <a:cxnLst/>
                <a:rect l="l" t="t" r="r" b="b"/>
                <a:pathLst>
                  <a:path w="115" h="102" extrusionOk="0">
                    <a:moveTo>
                      <a:pt x="0" y="1"/>
                    </a:moveTo>
                    <a:cubicBezTo>
                      <a:pt x="0" y="44"/>
                      <a:pt x="15" y="72"/>
                      <a:pt x="29" y="101"/>
                    </a:cubicBezTo>
                    <a:cubicBezTo>
                      <a:pt x="58" y="87"/>
                      <a:pt x="86" y="72"/>
                      <a:pt x="115" y="44"/>
                    </a:cubicBezTo>
                    <a:cubicBezTo>
                      <a:pt x="72" y="29"/>
                      <a:pt x="29"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22"/>
              <p:cNvSpPr/>
              <p:nvPr/>
            </p:nvSpPr>
            <p:spPr>
              <a:xfrm>
                <a:off x="5888514" y="627745"/>
                <a:ext cx="87639" cy="94221"/>
              </a:xfrm>
              <a:custGeom>
                <a:avLst/>
                <a:gdLst/>
                <a:ahLst/>
                <a:cxnLst/>
                <a:rect l="l" t="t" r="r" b="b"/>
                <a:pathLst>
                  <a:path w="2716" h="2920" extrusionOk="0">
                    <a:moveTo>
                      <a:pt x="2640" y="0"/>
                    </a:moveTo>
                    <a:cubicBezTo>
                      <a:pt x="2624" y="0"/>
                      <a:pt x="2607" y="7"/>
                      <a:pt x="2595" y="24"/>
                    </a:cubicBezTo>
                    <a:cubicBezTo>
                      <a:pt x="1849" y="1056"/>
                      <a:pt x="975" y="1987"/>
                      <a:pt x="1" y="2790"/>
                    </a:cubicBezTo>
                    <a:cubicBezTo>
                      <a:pt x="15" y="2819"/>
                      <a:pt x="15" y="2847"/>
                      <a:pt x="29" y="2862"/>
                    </a:cubicBezTo>
                    <a:lnTo>
                      <a:pt x="44" y="2862"/>
                    </a:lnTo>
                    <a:cubicBezTo>
                      <a:pt x="115" y="2890"/>
                      <a:pt x="201" y="2905"/>
                      <a:pt x="273" y="2919"/>
                    </a:cubicBezTo>
                    <a:cubicBezTo>
                      <a:pt x="1233" y="2131"/>
                      <a:pt x="2064" y="1170"/>
                      <a:pt x="2695" y="81"/>
                    </a:cubicBezTo>
                    <a:cubicBezTo>
                      <a:pt x="2715" y="41"/>
                      <a:pt x="2678" y="0"/>
                      <a:pt x="2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22"/>
              <p:cNvSpPr/>
              <p:nvPr/>
            </p:nvSpPr>
            <p:spPr>
              <a:xfrm>
                <a:off x="5888966" y="720062"/>
                <a:ext cx="1904" cy="2807"/>
              </a:xfrm>
              <a:custGeom>
                <a:avLst/>
                <a:gdLst/>
                <a:ahLst/>
                <a:cxnLst/>
                <a:rect l="l" t="t" r="r" b="b"/>
                <a:pathLst>
                  <a:path w="59" h="87" extrusionOk="0">
                    <a:moveTo>
                      <a:pt x="15" y="1"/>
                    </a:moveTo>
                    <a:cubicBezTo>
                      <a:pt x="1" y="1"/>
                      <a:pt x="1" y="1"/>
                      <a:pt x="1" y="15"/>
                    </a:cubicBezTo>
                    <a:cubicBezTo>
                      <a:pt x="1" y="29"/>
                      <a:pt x="15" y="58"/>
                      <a:pt x="30" y="87"/>
                    </a:cubicBezTo>
                    <a:lnTo>
                      <a:pt x="58" y="87"/>
                    </a:lnTo>
                    <a:cubicBezTo>
                      <a:pt x="44" y="58"/>
                      <a:pt x="30" y="29"/>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22"/>
              <p:cNvSpPr/>
              <p:nvPr/>
            </p:nvSpPr>
            <p:spPr>
              <a:xfrm>
                <a:off x="5889901" y="722837"/>
                <a:ext cx="1872" cy="3291"/>
              </a:xfrm>
              <a:custGeom>
                <a:avLst/>
                <a:gdLst/>
                <a:ahLst/>
                <a:cxnLst/>
                <a:rect l="l" t="t" r="r" b="b"/>
                <a:pathLst>
                  <a:path w="58" h="102" extrusionOk="0">
                    <a:moveTo>
                      <a:pt x="1" y="1"/>
                    </a:moveTo>
                    <a:cubicBezTo>
                      <a:pt x="29" y="29"/>
                      <a:pt x="29" y="72"/>
                      <a:pt x="58" y="101"/>
                    </a:cubicBezTo>
                    <a:cubicBezTo>
                      <a:pt x="44" y="72"/>
                      <a:pt x="29" y="44"/>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22"/>
              <p:cNvSpPr/>
              <p:nvPr/>
            </p:nvSpPr>
            <p:spPr>
              <a:xfrm>
                <a:off x="5888062" y="720546"/>
                <a:ext cx="1872" cy="2323"/>
              </a:xfrm>
              <a:custGeom>
                <a:avLst/>
                <a:gdLst/>
                <a:ahLst/>
                <a:cxnLst/>
                <a:rect l="l" t="t" r="r" b="b"/>
                <a:pathLst>
                  <a:path w="58" h="72" extrusionOk="0">
                    <a:moveTo>
                      <a:pt x="29" y="0"/>
                    </a:moveTo>
                    <a:lnTo>
                      <a:pt x="29" y="0"/>
                    </a:lnTo>
                    <a:cubicBezTo>
                      <a:pt x="0" y="14"/>
                      <a:pt x="15" y="57"/>
                      <a:pt x="43" y="72"/>
                    </a:cubicBezTo>
                    <a:lnTo>
                      <a:pt x="58" y="72"/>
                    </a:lnTo>
                    <a:cubicBezTo>
                      <a:pt x="43" y="43"/>
                      <a:pt x="29" y="14"/>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22"/>
              <p:cNvSpPr/>
              <p:nvPr/>
            </p:nvSpPr>
            <p:spPr>
              <a:xfrm>
                <a:off x="5889450" y="720062"/>
                <a:ext cx="7873" cy="4195"/>
              </a:xfrm>
              <a:custGeom>
                <a:avLst/>
                <a:gdLst/>
                <a:ahLst/>
                <a:cxnLst/>
                <a:rect l="l" t="t" r="r" b="b"/>
                <a:pathLst>
                  <a:path w="244" h="130" extrusionOk="0">
                    <a:moveTo>
                      <a:pt x="0" y="1"/>
                    </a:moveTo>
                    <a:cubicBezTo>
                      <a:pt x="15" y="29"/>
                      <a:pt x="29" y="58"/>
                      <a:pt x="43" y="87"/>
                    </a:cubicBezTo>
                    <a:cubicBezTo>
                      <a:pt x="72" y="101"/>
                      <a:pt x="115" y="115"/>
                      <a:pt x="158" y="130"/>
                    </a:cubicBezTo>
                    <a:cubicBezTo>
                      <a:pt x="187" y="115"/>
                      <a:pt x="215" y="87"/>
                      <a:pt x="244" y="58"/>
                    </a:cubicBezTo>
                    <a:cubicBezTo>
                      <a:pt x="172" y="44"/>
                      <a:pt x="86" y="29"/>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22"/>
              <p:cNvSpPr/>
              <p:nvPr/>
            </p:nvSpPr>
            <p:spPr>
              <a:xfrm>
                <a:off x="5888062" y="717771"/>
                <a:ext cx="1420" cy="2807"/>
              </a:xfrm>
              <a:custGeom>
                <a:avLst/>
                <a:gdLst/>
                <a:ahLst/>
                <a:cxnLst/>
                <a:rect l="l" t="t" r="r" b="b"/>
                <a:pathLst>
                  <a:path w="44" h="87" extrusionOk="0">
                    <a:moveTo>
                      <a:pt x="15" y="0"/>
                    </a:moveTo>
                    <a:lnTo>
                      <a:pt x="0" y="29"/>
                    </a:lnTo>
                    <a:cubicBezTo>
                      <a:pt x="0" y="43"/>
                      <a:pt x="15" y="57"/>
                      <a:pt x="29" y="86"/>
                    </a:cubicBezTo>
                    <a:cubicBezTo>
                      <a:pt x="29" y="72"/>
                      <a:pt x="29" y="72"/>
                      <a:pt x="43" y="72"/>
                    </a:cubicBezTo>
                    <a:cubicBezTo>
                      <a:pt x="29" y="57"/>
                      <a:pt x="29" y="29"/>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22"/>
              <p:cNvSpPr/>
              <p:nvPr/>
            </p:nvSpPr>
            <p:spPr>
              <a:xfrm>
                <a:off x="5810814" y="759848"/>
                <a:ext cx="20393" cy="6034"/>
              </a:xfrm>
              <a:custGeom>
                <a:avLst/>
                <a:gdLst/>
                <a:ahLst/>
                <a:cxnLst/>
                <a:rect l="l" t="t" r="r" b="b"/>
                <a:pathLst>
                  <a:path w="632" h="187" extrusionOk="0">
                    <a:moveTo>
                      <a:pt x="631" y="0"/>
                    </a:moveTo>
                    <a:lnTo>
                      <a:pt x="631" y="0"/>
                    </a:lnTo>
                    <a:cubicBezTo>
                      <a:pt x="488" y="15"/>
                      <a:pt x="345" y="15"/>
                      <a:pt x="201" y="43"/>
                    </a:cubicBezTo>
                    <a:cubicBezTo>
                      <a:pt x="144" y="58"/>
                      <a:pt x="101" y="86"/>
                      <a:pt x="44" y="115"/>
                    </a:cubicBezTo>
                    <a:cubicBezTo>
                      <a:pt x="1" y="129"/>
                      <a:pt x="15" y="187"/>
                      <a:pt x="58" y="187"/>
                    </a:cubicBezTo>
                    <a:cubicBezTo>
                      <a:pt x="259" y="129"/>
                      <a:pt x="445" y="72"/>
                      <a:pt x="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25" name="Google Shape;1525;p22"/>
            <p:cNvSpPr/>
            <p:nvPr/>
          </p:nvSpPr>
          <p:spPr>
            <a:xfrm>
              <a:off x="8618054" y="154929"/>
              <a:ext cx="1646" cy="3614"/>
            </a:xfrm>
            <a:custGeom>
              <a:avLst/>
              <a:gdLst/>
              <a:ahLst/>
              <a:cxnLst/>
              <a:rect l="l" t="t" r="r" b="b"/>
              <a:pathLst>
                <a:path w="51" h="112" extrusionOk="0">
                  <a:moveTo>
                    <a:pt x="15" y="0"/>
                  </a:moveTo>
                  <a:cubicBezTo>
                    <a:pt x="1" y="15"/>
                    <a:pt x="1" y="15"/>
                    <a:pt x="1" y="29"/>
                  </a:cubicBezTo>
                  <a:cubicBezTo>
                    <a:pt x="1" y="58"/>
                    <a:pt x="15" y="86"/>
                    <a:pt x="29" y="101"/>
                  </a:cubicBezTo>
                  <a:cubicBezTo>
                    <a:pt x="29" y="108"/>
                    <a:pt x="37" y="111"/>
                    <a:pt x="42" y="111"/>
                  </a:cubicBezTo>
                  <a:cubicBezTo>
                    <a:pt x="47" y="111"/>
                    <a:pt x="51" y="108"/>
                    <a:pt x="44" y="101"/>
                  </a:cubicBezTo>
                  <a:cubicBezTo>
                    <a:pt x="44" y="72"/>
                    <a:pt x="29" y="29"/>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22"/>
            <p:cNvSpPr/>
            <p:nvPr/>
          </p:nvSpPr>
          <p:spPr>
            <a:xfrm flipH="1">
              <a:off x="2884472" y="13054"/>
              <a:ext cx="152984" cy="125144"/>
            </a:xfrm>
            <a:custGeom>
              <a:avLst/>
              <a:gdLst/>
              <a:ahLst/>
              <a:cxnLst/>
              <a:rect l="l" t="t" r="r" b="b"/>
              <a:pathLst>
                <a:path w="5039" h="4122" extrusionOk="0">
                  <a:moveTo>
                    <a:pt x="1845" y="1910"/>
                  </a:moveTo>
                  <a:cubicBezTo>
                    <a:pt x="1887" y="1910"/>
                    <a:pt x="1930" y="1919"/>
                    <a:pt x="1972" y="1936"/>
                  </a:cubicBezTo>
                  <a:cubicBezTo>
                    <a:pt x="2129" y="2007"/>
                    <a:pt x="2115" y="2122"/>
                    <a:pt x="2115" y="2265"/>
                  </a:cubicBezTo>
                  <a:lnTo>
                    <a:pt x="2072" y="2323"/>
                  </a:lnTo>
                  <a:cubicBezTo>
                    <a:pt x="2000" y="2409"/>
                    <a:pt x="1900" y="2466"/>
                    <a:pt x="1800" y="2495"/>
                  </a:cubicBezTo>
                  <a:cubicBezTo>
                    <a:pt x="1794" y="2495"/>
                    <a:pt x="1789" y="2495"/>
                    <a:pt x="1783" y="2495"/>
                  </a:cubicBezTo>
                  <a:cubicBezTo>
                    <a:pt x="1607" y="2495"/>
                    <a:pt x="1500" y="2275"/>
                    <a:pt x="1542" y="2122"/>
                  </a:cubicBezTo>
                  <a:cubicBezTo>
                    <a:pt x="1585" y="1992"/>
                    <a:pt x="1712" y="1910"/>
                    <a:pt x="1845" y="1910"/>
                  </a:cubicBezTo>
                  <a:close/>
                  <a:moveTo>
                    <a:pt x="580" y="2507"/>
                  </a:moveTo>
                  <a:cubicBezTo>
                    <a:pt x="596" y="2507"/>
                    <a:pt x="611" y="2507"/>
                    <a:pt x="624" y="2509"/>
                  </a:cubicBezTo>
                  <a:cubicBezTo>
                    <a:pt x="682" y="2523"/>
                    <a:pt x="739" y="2538"/>
                    <a:pt x="796" y="2552"/>
                  </a:cubicBezTo>
                  <a:cubicBezTo>
                    <a:pt x="882" y="2595"/>
                    <a:pt x="882" y="2667"/>
                    <a:pt x="854" y="2738"/>
                  </a:cubicBezTo>
                  <a:lnTo>
                    <a:pt x="839" y="2781"/>
                  </a:lnTo>
                  <a:cubicBezTo>
                    <a:pt x="811" y="2824"/>
                    <a:pt x="782" y="2882"/>
                    <a:pt x="725" y="2896"/>
                  </a:cubicBezTo>
                  <a:cubicBezTo>
                    <a:pt x="667" y="2896"/>
                    <a:pt x="624" y="2882"/>
                    <a:pt x="581" y="2867"/>
                  </a:cubicBezTo>
                  <a:cubicBezTo>
                    <a:pt x="495" y="2824"/>
                    <a:pt x="424" y="2767"/>
                    <a:pt x="381" y="2681"/>
                  </a:cubicBezTo>
                  <a:cubicBezTo>
                    <a:pt x="318" y="2555"/>
                    <a:pt x="466" y="2507"/>
                    <a:pt x="580" y="2507"/>
                  </a:cubicBezTo>
                  <a:close/>
                  <a:moveTo>
                    <a:pt x="447" y="3090"/>
                  </a:moveTo>
                  <a:cubicBezTo>
                    <a:pt x="578" y="3090"/>
                    <a:pt x="674" y="3153"/>
                    <a:pt x="710" y="3297"/>
                  </a:cubicBezTo>
                  <a:lnTo>
                    <a:pt x="710" y="3326"/>
                  </a:lnTo>
                  <a:cubicBezTo>
                    <a:pt x="697" y="3431"/>
                    <a:pt x="612" y="3500"/>
                    <a:pt x="510" y="3500"/>
                  </a:cubicBezTo>
                  <a:cubicBezTo>
                    <a:pt x="501" y="3500"/>
                    <a:pt x="491" y="3499"/>
                    <a:pt x="481" y="3498"/>
                  </a:cubicBezTo>
                  <a:cubicBezTo>
                    <a:pt x="381" y="3498"/>
                    <a:pt x="280" y="3455"/>
                    <a:pt x="223" y="3383"/>
                  </a:cubicBezTo>
                  <a:cubicBezTo>
                    <a:pt x="108" y="3254"/>
                    <a:pt x="223" y="3125"/>
                    <a:pt x="366" y="3097"/>
                  </a:cubicBezTo>
                  <a:cubicBezTo>
                    <a:pt x="394" y="3092"/>
                    <a:pt x="421" y="3090"/>
                    <a:pt x="447" y="3090"/>
                  </a:cubicBezTo>
                  <a:close/>
                  <a:moveTo>
                    <a:pt x="1118" y="3655"/>
                  </a:moveTo>
                  <a:cubicBezTo>
                    <a:pt x="1141" y="3655"/>
                    <a:pt x="1163" y="3660"/>
                    <a:pt x="1183" y="3670"/>
                  </a:cubicBezTo>
                  <a:cubicBezTo>
                    <a:pt x="1212" y="3684"/>
                    <a:pt x="1226" y="3684"/>
                    <a:pt x="1241" y="3699"/>
                  </a:cubicBezTo>
                  <a:lnTo>
                    <a:pt x="1298" y="3727"/>
                  </a:lnTo>
                  <a:cubicBezTo>
                    <a:pt x="1384" y="3828"/>
                    <a:pt x="1341" y="3971"/>
                    <a:pt x="1212" y="4014"/>
                  </a:cubicBezTo>
                  <a:cubicBezTo>
                    <a:pt x="1176" y="4032"/>
                    <a:pt x="1138" y="4040"/>
                    <a:pt x="1099" y="4040"/>
                  </a:cubicBezTo>
                  <a:cubicBezTo>
                    <a:pt x="1045" y="4040"/>
                    <a:pt x="990" y="4025"/>
                    <a:pt x="940" y="4000"/>
                  </a:cubicBezTo>
                  <a:cubicBezTo>
                    <a:pt x="825" y="3914"/>
                    <a:pt x="897" y="3756"/>
                    <a:pt x="997" y="3699"/>
                  </a:cubicBezTo>
                  <a:cubicBezTo>
                    <a:pt x="1034" y="3671"/>
                    <a:pt x="1077" y="3655"/>
                    <a:pt x="1118" y="3655"/>
                  </a:cubicBezTo>
                  <a:close/>
                  <a:moveTo>
                    <a:pt x="5039" y="1"/>
                  </a:moveTo>
                  <a:lnTo>
                    <a:pt x="5039" y="1"/>
                  </a:lnTo>
                  <a:cubicBezTo>
                    <a:pt x="4853" y="531"/>
                    <a:pt x="4552" y="1033"/>
                    <a:pt x="4179" y="1463"/>
                  </a:cubicBezTo>
                  <a:cubicBezTo>
                    <a:pt x="3849" y="1850"/>
                    <a:pt x="3491" y="2208"/>
                    <a:pt x="3090" y="2523"/>
                  </a:cubicBezTo>
                  <a:cubicBezTo>
                    <a:pt x="2760" y="2480"/>
                    <a:pt x="2445" y="2394"/>
                    <a:pt x="2144" y="2280"/>
                  </a:cubicBezTo>
                  <a:cubicBezTo>
                    <a:pt x="2187" y="2179"/>
                    <a:pt x="2258" y="2108"/>
                    <a:pt x="2201" y="1993"/>
                  </a:cubicBezTo>
                  <a:cubicBezTo>
                    <a:pt x="2158" y="1907"/>
                    <a:pt x="2086" y="1850"/>
                    <a:pt x="1986" y="1821"/>
                  </a:cubicBezTo>
                  <a:cubicBezTo>
                    <a:pt x="1942" y="1807"/>
                    <a:pt x="1898" y="1800"/>
                    <a:pt x="1854" y="1800"/>
                  </a:cubicBezTo>
                  <a:cubicBezTo>
                    <a:pt x="1684" y="1800"/>
                    <a:pt x="1524" y="1905"/>
                    <a:pt x="1456" y="2065"/>
                  </a:cubicBezTo>
                  <a:cubicBezTo>
                    <a:pt x="1384" y="2280"/>
                    <a:pt x="1499" y="2495"/>
                    <a:pt x="1685" y="2581"/>
                  </a:cubicBezTo>
                  <a:cubicBezTo>
                    <a:pt x="1715" y="2592"/>
                    <a:pt x="1744" y="2598"/>
                    <a:pt x="1772" y="2598"/>
                  </a:cubicBezTo>
                  <a:cubicBezTo>
                    <a:pt x="1916" y="2598"/>
                    <a:pt x="2029" y="2457"/>
                    <a:pt x="2101" y="2337"/>
                  </a:cubicBezTo>
                  <a:cubicBezTo>
                    <a:pt x="2373" y="2495"/>
                    <a:pt x="2688" y="2581"/>
                    <a:pt x="2989" y="2595"/>
                  </a:cubicBezTo>
                  <a:cubicBezTo>
                    <a:pt x="2832" y="2710"/>
                    <a:pt x="2674" y="2810"/>
                    <a:pt x="2502" y="2896"/>
                  </a:cubicBezTo>
                  <a:cubicBezTo>
                    <a:pt x="2316" y="2996"/>
                    <a:pt x="2129" y="3068"/>
                    <a:pt x="1929" y="3140"/>
                  </a:cubicBezTo>
                  <a:cubicBezTo>
                    <a:pt x="1570" y="3068"/>
                    <a:pt x="1226" y="2939"/>
                    <a:pt x="897" y="2767"/>
                  </a:cubicBezTo>
                  <a:cubicBezTo>
                    <a:pt x="897" y="2767"/>
                    <a:pt x="911" y="2753"/>
                    <a:pt x="911" y="2753"/>
                  </a:cubicBezTo>
                  <a:cubicBezTo>
                    <a:pt x="911" y="2753"/>
                    <a:pt x="911" y="2738"/>
                    <a:pt x="897" y="2738"/>
                  </a:cubicBezTo>
                  <a:cubicBezTo>
                    <a:pt x="1010" y="2511"/>
                    <a:pt x="797" y="2389"/>
                    <a:pt x="589" y="2389"/>
                  </a:cubicBezTo>
                  <a:cubicBezTo>
                    <a:pt x="429" y="2389"/>
                    <a:pt x="272" y="2460"/>
                    <a:pt x="266" y="2609"/>
                  </a:cubicBezTo>
                  <a:cubicBezTo>
                    <a:pt x="266" y="2767"/>
                    <a:pt x="438" y="2882"/>
                    <a:pt x="567" y="2925"/>
                  </a:cubicBezTo>
                  <a:cubicBezTo>
                    <a:pt x="608" y="2937"/>
                    <a:pt x="645" y="2943"/>
                    <a:pt x="679" y="2943"/>
                  </a:cubicBezTo>
                  <a:cubicBezTo>
                    <a:pt x="765" y="2943"/>
                    <a:pt x="831" y="2902"/>
                    <a:pt x="882" y="2810"/>
                  </a:cubicBezTo>
                  <a:cubicBezTo>
                    <a:pt x="1126" y="2996"/>
                    <a:pt x="1398" y="3125"/>
                    <a:pt x="1699" y="3197"/>
                  </a:cubicBezTo>
                  <a:cubicBezTo>
                    <a:pt x="1384" y="3254"/>
                    <a:pt x="1069" y="3283"/>
                    <a:pt x="753" y="3297"/>
                  </a:cubicBezTo>
                  <a:cubicBezTo>
                    <a:pt x="753" y="3283"/>
                    <a:pt x="753" y="3269"/>
                    <a:pt x="753" y="3254"/>
                  </a:cubicBezTo>
                  <a:cubicBezTo>
                    <a:pt x="753" y="3240"/>
                    <a:pt x="753" y="3240"/>
                    <a:pt x="739" y="3240"/>
                  </a:cubicBezTo>
                  <a:cubicBezTo>
                    <a:pt x="751" y="3078"/>
                    <a:pt x="610" y="3006"/>
                    <a:pt x="455" y="3006"/>
                  </a:cubicBezTo>
                  <a:cubicBezTo>
                    <a:pt x="240" y="3006"/>
                    <a:pt x="0" y="3144"/>
                    <a:pt x="108" y="3369"/>
                  </a:cubicBezTo>
                  <a:cubicBezTo>
                    <a:pt x="194" y="3512"/>
                    <a:pt x="338" y="3584"/>
                    <a:pt x="495" y="3584"/>
                  </a:cubicBezTo>
                  <a:cubicBezTo>
                    <a:pt x="504" y="3585"/>
                    <a:pt x="512" y="3585"/>
                    <a:pt x="520" y="3585"/>
                  </a:cubicBezTo>
                  <a:cubicBezTo>
                    <a:pt x="653" y="3585"/>
                    <a:pt x="767" y="3476"/>
                    <a:pt x="753" y="3340"/>
                  </a:cubicBezTo>
                  <a:lnTo>
                    <a:pt x="753" y="3340"/>
                  </a:lnTo>
                  <a:cubicBezTo>
                    <a:pt x="841" y="3346"/>
                    <a:pt x="928" y="3349"/>
                    <a:pt x="1015" y="3349"/>
                  </a:cubicBezTo>
                  <a:cubicBezTo>
                    <a:pt x="1371" y="3349"/>
                    <a:pt x="1724" y="3301"/>
                    <a:pt x="2058" y="3197"/>
                  </a:cubicBezTo>
                  <a:lnTo>
                    <a:pt x="2058" y="3197"/>
                  </a:lnTo>
                  <a:cubicBezTo>
                    <a:pt x="1828" y="3369"/>
                    <a:pt x="1570" y="3541"/>
                    <a:pt x="1298" y="3670"/>
                  </a:cubicBezTo>
                  <a:cubicBezTo>
                    <a:pt x="1269" y="3613"/>
                    <a:pt x="1226" y="3570"/>
                    <a:pt x="1169" y="3555"/>
                  </a:cubicBezTo>
                  <a:cubicBezTo>
                    <a:pt x="1147" y="3548"/>
                    <a:pt x="1124" y="3544"/>
                    <a:pt x="1100" y="3544"/>
                  </a:cubicBezTo>
                  <a:cubicBezTo>
                    <a:pt x="1033" y="3544"/>
                    <a:pt x="964" y="3574"/>
                    <a:pt x="911" y="3627"/>
                  </a:cubicBezTo>
                  <a:cubicBezTo>
                    <a:pt x="796" y="3727"/>
                    <a:pt x="710" y="3942"/>
                    <a:pt x="868" y="4057"/>
                  </a:cubicBezTo>
                  <a:cubicBezTo>
                    <a:pt x="940" y="4100"/>
                    <a:pt x="1015" y="4122"/>
                    <a:pt x="1088" y="4122"/>
                  </a:cubicBezTo>
                  <a:cubicBezTo>
                    <a:pt x="1162" y="4122"/>
                    <a:pt x="1234" y="4100"/>
                    <a:pt x="1298" y="4057"/>
                  </a:cubicBezTo>
                  <a:cubicBezTo>
                    <a:pt x="1370" y="4014"/>
                    <a:pt x="1413" y="3957"/>
                    <a:pt x="1413" y="3885"/>
                  </a:cubicBezTo>
                  <a:cubicBezTo>
                    <a:pt x="1413" y="3828"/>
                    <a:pt x="1384" y="3756"/>
                    <a:pt x="1341" y="3713"/>
                  </a:cubicBezTo>
                  <a:cubicBezTo>
                    <a:pt x="1714" y="3570"/>
                    <a:pt x="2058" y="3355"/>
                    <a:pt x="2359" y="3097"/>
                  </a:cubicBezTo>
                  <a:cubicBezTo>
                    <a:pt x="2373" y="3097"/>
                    <a:pt x="2373" y="3082"/>
                    <a:pt x="2387" y="3068"/>
                  </a:cubicBezTo>
                  <a:cubicBezTo>
                    <a:pt x="2430" y="3039"/>
                    <a:pt x="2488" y="3011"/>
                    <a:pt x="2545" y="2982"/>
                  </a:cubicBezTo>
                  <a:cubicBezTo>
                    <a:pt x="3161" y="2624"/>
                    <a:pt x="3720" y="2165"/>
                    <a:pt x="4179" y="1621"/>
                  </a:cubicBezTo>
                  <a:cubicBezTo>
                    <a:pt x="4480" y="1277"/>
                    <a:pt x="4724" y="890"/>
                    <a:pt x="4939" y="474"/>
                  </a:cubicBezTo>
                  <a:cubicBezTo>
                    <a:pt x="4967" y="316"/>
                    <a:pt x="4996" y="159"/>
                    <a:pt x="503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22"/>
            <p:cNvSpPr/>
            <p:nvPr/>
          </p:nvSpPr>
          <p:spPr>
            <a:xfrm flipH="1">
              <a:off x="2826214" y="0"/>
              <a:ext cx="71346" cy="162396"/>
            </a:xfrm>
            <a:custGeom>
              <a:avLst/>
              <a:gdLst/>
              <a:ahLst/>
              <a:cxnLst/>
              <a:rect l="l" t="t" r="r" b="b"/>
              <a:pathLst>
                <a:path w="2350" h="5349" extrusionOk="0">
                  <a:moveTo>
                    <a:pt x="1462" y="2550"/>
                  </a:moveTo>
                  <a:cubicBezTo>
                    <a:pt x="1505" y="2550"/>
                    <a:pt x="1552" y="2564"/>
                    <a:pt x="1606" y="2595"/>
                  </a:cubicBezTo>
                  <a:cubicBezTo>
                    <a:pt x="1793" y="2710"/>
                    <a:pt x="1850" y="2953"/>
                    <a:pt x="1707" y="3140"/>
                  </a:cubicBezTo>
                  <a:cubicBezTo>
                    <a:pt x="1647" y="3215"/>
                    <a:pt x="1540" y="3258"/>
                    <a:pt x="1435" y="3258"/>
                  </a:cubicBezTo>
                  <a:cubicBezTo>
                    <a:pt x="1339" y="3258"/>
                    <a:pt x="1245" y="3222"/>
                    <a:pt x="1191" y="3140"/>
                  </a:cubicBezTo>
                  <a:cubicBezTo>
                    <a:pt x="1148" y="3011"/>
                    <a:pt x="1148" y="2882"/>
                    <a:pt x="1176" y="2753"/>
                  </a:cubicBezTo>
                  <a:lnTo>
                    <a:pt x="1205" y="2681"/>
                  </a:lnTo>
                  <a:cubicBezTo>
                    <a:pt x="1293" y="2612"/>
                    <a:pt x="1368" y="2550"/>
                    <a:pt x="1462" y="2550"/>
                  </a:cubicBezTo>
                  <a:close/>
                  <a:moveTo>
                    <a:pt x="1721" y="4119"/>
                  </a:moveTo>
                  <a:cubicBezTo>
                    <a:pt x="1743" y="4119"/>
                    <a:pt x="1767" y="4126"/>
                    <a:pt x="1793" y="4143"/>
                  </a:cubicBezTo>
                  <a:cubicBezTo>
                    <a:pt x="1850" y="4186"/>
                    <a:pt x="1907" y="4229"/>
                    <a:pt x="1950" y="4286"/>
                  </a:cubicBezTo>
                  <a:cubicBezTo>
                    <a:pt x="2050" y="4387"/>
                    <a:pt x="2136" y="4587"/>
                    <a:pt x="1950" y="4630"/>
                  </a:cubicBezTo>
                  <a:cubicBezTo>
                    <a:pt x="1931" y="4633"/>
                    <a:pt x="1912" y="4634"/>
                    <a:pt x="1893" y="4634"/>
                  </a:cubicBezTo>
                  <a:cubicBezTo>
                    <a:pt x="1798" y="4634"/>
                    <a:pt x="1707" y="4604"/>
                    <a:pt x="1635" y="4544"/>
                  </a:cubicBezTo>
                  <a:cubicBezTo>
                    <a:pt x="1592" y="4530"/>
                    <a:pt x="1549" y="4487"/>
                    <a:pt x="1520" y="4430"/>
                  </a:cubicBezTo>
                  <a:cubicBezTo>
                    <a:pt x="1477" y="4372"/>
                    <a:pt x="1520" y="4315"/>
                    <a:pt x="1549" y="4243"/>
                  </a:cubicBezTo>
                  <a:lnTo>
                    <a:pt x="1578" y="4200"/>
                  </a:lnTo>
                  <a:cubicBezTo>
                    <a:pt x="1618" y="4160"/>
                    <a:pt x="1666" y="4119"/>
                    <a:pt x="1721" y="4119"/>
                  </a:cubicBezTo>
                  <a:close/>
                  <a:moveTo>
                    <a:pt x="311" y="4429"/>
                  </a:moveTo>
                  <a:cubicBezTo>
                    <a:pt x="317" y="4429"/>
                    <a:pt x="324" y="4429"/>
                    <a:pt x="331" y="4430"/>
                  </a:cubicBezTo>
                  <a:lnTo>
                    <a:pt x="402" y="4473"/>
                  </a:lnTo>
                  <a:cubicBezTo>
                    <a:pt x="417" y="4473"/>
                    <a:pt x="445" y="4487"/>
                    <a:pt x="460" y="4501"/>
                  </a:cubicBezTo>
                  <a:cubicBezTo>
                    <a:pt x="517" y="4544"/>
                    <a:pt x="560" y="4616"/>
                    <a:pt x="560" y="4702"/>
                  </a:cubicBezTo>
                  <a:cubicBezTo>
                    <a:pt x="560" y="4813"/>
                    <a:pt x="485" y="4957"/>
                    <a:pt x="363" y="4957"/>
                  </a:cubicBezTo>
                  <a:cubicBezTo>
                    <a:pt x="344" y="4957"/>
                    <a:pt x="323" y="4953"/>
                    <a:pt x="302" y="4946"/>
                  </a:cubicBezTo>
                  <a:cubicBezTo>
                    <a:pt x="202" y="4903"/>
                    <a:pt x="130" y="4802"/>
                    <a:pt x="116" y="4702"/>
                  </a:cubicBezTo>
                  <a:cubicBezTo>
                    <a:pt x="75" y="4565"/>
                    <a:pt x="177" y="4429"/>
                    <a:pt x="311" y="4429"/>
                  </a:cubicBezTo>
                  <a:close/>
                  <a:moveTo>
                    <a:pt x="1275" y="4685"/>
                  </a:moveTo>
                  <a:cubicBezTo>
                    <a:pt x="1395" y="4685"/>
                    <a:pt x="1484" y="4777"/>
                    <a:pt x="1549" y="4917"/>
                  </a:cubicBezTo>
                  <a:cubicBezTo>
                    <a:pt x="1632" y="5055"/>
                    <a:pt x="1581" y="5247"/>
                    <a:pt x="1410" y="5247"/>
                  </a:cubicBezTo>
                  <a:cubicBezTo>
                    <a:pt x="1404" y="5247"/>
                    <a:pt x="1398" y="5247"/>
                    <a:pt x="1391" y="5247"/>
                  </a:cubicBezTo>
                  <a:cubicBezTo>
                    <a:pt x="1262" y="5232"/>
                    <a:pt x="1162" y="5161"/>
                    <a:pt x="1090" y="5075"/>
                  </a:cubicBezTo>
                  <a:cubicBezTo>
                    <a:pt x="1004" y="4974"/>
                    <a:pt x="1004" y="4831"/>
                    <a:pt x="1105" y="4731"/>
                  </a:cubicBezTo>
                  <a:lnTo>
                    <a:pt x="1148" y="4716"/>
                  </a:lnTo>
                  <a:cubicBezTo>
                    <a:pt x="1194" y="4695"/>
                    <a:pt x="1236" y="4685"/>
                    <a:pt x="1275" y="4685"/>
                  </a:cubicBezTo>
                  <a:close/>
                  <a:moveTo>
                    <a:pt x="546" y="1"/>
                  </a:moveTo>
                  <a:cubicBezTo>
                    <a:pt x="517" y="87"/>
                    <a:pt x="488" y="173"/>
                    <a:pt x="474" y="259"/>
                  </a:cubicBezTo>
                  <a:cubicBezTo>
                    <a:pt x="460" y="316"/>
                    <a:pt x="445" y="374"/>
                    <a:pt x="431" y="417"/>
                  </a:cubicBezTo>
                  <a:cubicBezTo>
                    <a:pt x="474" y="288"/>
                    <a:pt x="517" y="159"/>
                    <a:pt x="546" y="30"/>
                  </a:cubicBezTo>
                  <a:lnTo>
                    <a:pt x="574" y="216"/>
                  </a:lnTo>
                  <a:cubicBezTo>
                    <a:pt x="517" y="460"/>
                    <a:pt x="431" y="689"/>
                    <a:pt x="331" y="904"/>
                  </a:cubicBezTo>
                  <a:cubicBezTo>
                    <a:pt x="216" y="1506"/>
                    <a:pt x="173" y="2122"/>
                    <a:pt x="230" y="2738"/>
                  </a:cubicBezTo>
                  <a:cubicBezTo>
                    <a:pt x="230" y="2810"/>
                    <a:pt x="245" y="2882"/>
                    <a:pt x="259" y="2953"/>
                  </a:cubicBezTo>
                  <a:cubicBezTo>
                    <a:pt x="245" y="2953"/>
                    <a:pt x="230" y="2968"/>
                    <a:pt x="230" y="2996"/>
                  </a:cubicBezTo>
                  <a:cubicBezTo>
                    <a:pt x="187" y="3455"/>
                    <a:pt x="216" y="3928"/>
                    <a:pt x="316" y="4372"/>
                  </a:cubicBezTo>
                  <a:cubicBezTo>
                    <a:pt x="304" y="4370"/>
                    <a:pt x="290" y="4369"/>
                    <a:pt x="277" y="4369"/>
                  </a:cubicBezTo>
                  <a:cubicBezTo>
                    <a:pt x="215" y="4369"/>
                    <a:pt x="148" y="4394"/>
                    <a:pt x="101" y="4430"/>
                  </a:cubicBezTo>
                  <a:cubicBezTo>
                    <a:pt x="44" y="4473"/>
                    <a:pt x="1" y="4559"/>
                    <a:pt x="15" y="4645"/>
                  </a:cubicBezTo>
                  <a:cubicBezTo>
                    <a:pt x="15" y="4831"/>
                    <a:pt x="130" y="4989"/>
                    <a:pt x="302" y="5060"/>
                  </a:cubicBezTo>
                  <a:cubicBezTo>
                    <a:pt x="331" y="5070"/>
                    <a:pt x="359" y="5074"/>
                    <a:pt x="385" y="5074"/>
                  </a:cubicBezTo>
                  <a:cubicBezTo>
                    <a:pt x="554" y="5074"/>
                    <a:pt x="664" y="4892"/>
                    <a:pt x="689" y="4731"/>
                  </a:cubicBezTo>
                  <a:cubicBezTo>
                    <a:pt x="703" y="4616"/>
                    <a:pt x="675" y="4516"/>
                    <a:pt x="589" y="4444"/>
                  </a:cubicBezTo>
                  <a:cubicBezTo>
                    <a:pt x="541" y="4409"/>
                    <a:pt x="485" y="4383"/>
                    <a:pt x="426" y="4383"/>
                  </a:cubicBezTo>
                  <a:cubicBezTo>
                    <a:pt x="413" y="4383"/>
                    <a:pt x="401" y="4384"/>
                    <a:pt x="388" y="4387"/>
                  </a:cubicBezTo>
                  <a:cubicBezTo>
                    <a:pt x="345" y="4043"/>
                    <a:pt x="331" y="3684"/>
                    <a:pt x="345" y="3340"/>
                  </a:cubicBezTo>
                  <a:lnTo>
                    <a:pt x="345" y="3340"/>
                  </a:lnTo>
                  <a:cubicBezTo>
                    <a:pt x="503" y="3842"/>
                    <a:pt x="746" y="4286"/>
                    <a:pt x="1076" y="4688"/>
                  </a:cubicBezTo>
                  <a:cubicBezTo>
                    <a:pt x="933" y="4788"/>
                    <a:pt x="904" y="4974"/>
                    <a:pt x="1004" y="5103"/>
                  </a:cubicBezTo>
                  <a:cubicBezTo>
                    <a:pt x="1098" y="5251"/>
                    <a:pt x="1255" y="5348"/>
                    <a:pt x="1428" y="5348"/>
                  </a:cubicBezTo>
                  <a:cubicBezTo>
                    <a:pt x="1439" y="5348"/>
                    <a:pt x="1451" y="5348"/>
                    <a:pt x="1463" y="5347"/>
                  </a:cubicBezTo>
                  <a:cubicBezTo>
                    <a:pt x="1898" y="5272"/>
                    <a:pt x="1632" y="4593"/>
                    <a:pt x="1310" y="4593"/>
                  </a:cubicBezTo>
                  <a:cubicBezTo>
                    <a:pt x="1261" y="4593"/>
                    <a:pt x="1211" y="4609"/>
                    <a:pt x="1162" y="4645"/>
                  </a:cubicBezTo>
                  <a:cubicBezTo>
                    <a:pt x="1162" y="4645"/>
                    <a:pt x="1162" y="4638"/>
                    <a:pt x="1158" y="4638"/>
                  </a:cubicBezTo>
                  <a:cubicBezTo>
                    <a:pt x="1155" y="4638"/>
                    <a:pt x="1152" y="4640"/>
                    <a:pt x="1148" y="4645"/>
                  </a:cubicBezTo>
                  <a:cubicBezTo>
                    <a:pt x="1133" y="4645"/>
                    <a:pt x="1119" y="4659"/>
                    <a:pt x="1119" y="4659"/>
                  </a:cubicBezTo>
                  <a:cubicBezTo>
                    <a:pt x="904" y="4358"/>
                    <a:pt x="732" y="4028"/>
                    <a:pt x="589" y="3699"/>
                  </a:cubicBezTo>
                  <a:lnTo>
                    <a:pt x="589" y="3699"/>
                  </a:lnTo>
                  <a:cubicBezTo>
                    <a:pt x="847" y="3928"/>
                    <a:pt x="1162" y="4114"/>
                    <a:pt x="1492" y="4229"/>
                  </a:cubicBezTo>
                  <a:cubicBezTo>
                    <a:pt x="1406" y="4372"/>
                    <a:pt x="1449" y="4487"/>
                    <a:pt x="1592" y="4616"/>
                  </a:cubicBezTo>
                  <a:cubicBezTo>
                    <a:pt x="1683" y="4689"/>
                    <a:pt x="1791" y="4727"/>
                    <a:pt x="1901" y="4727"/>
                  </a:cubicBezTo>
                  <a:cubicBezTo>
                    <a:pt x="1965" y="4727"/>
                    <a:pt x="2030" y="4714"/>
                    <a:pt x="2093" y="4688"/>
                  </a:cubicBezTo>
                  <a:cubicBezTo>
                    <a:pt x="2349" y="4499"/>
                    <a:pt x="2036" y="4017"/>
                    <a:pt x="1762" y="4017"/>
                  </a:cubicBezTo>
                  <a:cubicBezTo>
                    <a:pt x="1683" y="4017"/>
                    <a:pt x="1607" y="4058"/>
                    <a:pt x="1549" y="4157"/>
                  </a:cubicBezTo>
                  <a:cubicBezTo>
                    <a:pt x="1549" y="4157"/>
                    <a:pt x="1535" y="4157"/>
                    <a:pt x="1535" y="4172"/>
                  </a:cubicBezTo>
                  <a:lnTo>
                    <a:pt x="1520" y="4172"/>
                  </a:lnTo>
                  <a:cubicBezTo>
                    <a:pt x="1133" y="3985"/>
                    <a:pt x="789" y="3727"/>
                    <a:pt x="488" y="3426"/>
                  </a:cubicBezTo>
                  <a:cubicBezTo>
                    <a:pt x="417" y="3197"/>
                    <a:pt x="359" y="2953"/>
                    <a:pt x="331" y="2724"/>
                  </a:cubicBezTo>
                  <a:cubicBezTo>
                    <a:pt x="302" y="2495"/>
                    <a:pt x="302" y="2280"/>
                    <a:pt x="302" y="2051"/>
                  </a:cubicBezTo>
                  <a:lnTo>
                    <a:pt x="302" y="2051"/>
                  </a:lnTo>
                  <a:cubicBezTo>
                    <a:pt x="531" y="2337"/>
                    <a:pt x="818" y="2566"/>
                    <a:pt x="1133" y="2738"/>
                  </a:cubicBezTo>
                  <a:cubicBezTo>
                    <a:pt x="1076" y="2910"/>
                    <a:pt x="990" y="3168"/>
                    <a:pt x="1176" y="3297"/>
                  </a:cubicBezTo>
                  <a:cubicBezTo>
                    <a:pt x="1258" y="3347"/>
                    <a:pt x="1350" y="3371"/>
                    <a:pt x="1442" y="3371"/>
                  </a:cubicBezTo>
                  <a:cubicBezTo>
                    <a:pt x="1591" y="3371"/>
                    <a:pt x="1738" y="3307"/>
                    <a:pt x="1835" y="3183"/>
                  </a:cubicBezTo>
                  <a:cubicBezTo>
                    <a:pt x="1979" y="2953"/>
                    <a:pt x="1921" y="2667"/>
                    <a:pt x="1707" y="2509"/>
                  </a:cubicBezTo>
                  <a:cubicBezTo>
                    <a:pt x="1644" y="2447"/>
                    <a:pt x="1549" y="2406"/>
                    <a:pt x="1450" y="2406"/>
                  </a:cubicBezTo>
                  <a:cubicBezTo>
                    <a:pt x="1435" y="2406"/>
                    <a:pt x="1420" y="2407"/>
                    <a:pt x="1406" y="2409"/>
                  </a:cubicBezTo>
                  <a:cubicBezTo>
                    <a:pt x="1277" y="2437"/>
                    <a:pt x="1234" y="2552"/>
                    <a:pt x="1176" y="2652"/>
                  </a:cubicBezTo>
                  <a:cubicBezTo>
                    <a:pt x="861" y="2452"/>
                    <a:pt x="560" y="2194"/>
                    <a:pt x="302" y="1907"/>
                  </a:cubicBezTo>
                  <a:cubicBezTo>
                    <a:pt x="345" y="1320"/>
                    <a:pt x="460" y="732"/>
                    <a:pt x="617" y="159"/>
                  </a:cubicBezTo>
                  <a:cubicBezTo>
                    <a:pt x="632" y="101"/>
                    <a:pt x="660" y="58"/>
                    <a:pt x="6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22"/>
            <p:cNvSpPr/>
            <p:nvPr/>
          </p:nvSpPr>
          <p:spPr>
            <a:xfrm flipH="1">
              <a:off x="2880103" y="880"/>
              <a:ext cx="7438" cy="26565"/>
            </a:xfrm>
            <a:custGeom>
              <a:avLst/>
              <a:gdLst/>
              <a:ahLst/>
              <a:cxnLst/>
              <a:rect l="l" t="t" r="r" b="b"/>
              <a:pathLst>
                <a:path w="245" h="875" extrusionOk="0">
                  <a:moveTo>
                    <a:pt x="216" y="1"/>
                  </a:moveTo>
                  <a:cubicBezTo>
                    <a:pt x="187" y="130"/>
                    <a:pt x="144" y="259"/>
                    <a:pt x="101" y="388"/>
                  </a:cubicBezTo>
                  <a:cubicBezTo>
                    <a:pt x="58" y="560"/>
                    <a:pt x="29" y="717"/>
                    <a:pt x="1" y="875"/>
                  </a:cubicBezTo>
                  <a:cubicBezTo>
                    <a:pt x="101" y="660"/>
                    <a:pt x="187" y="431"/>
                    <a:pt x="244" y="187"/>
                  </a:cubicBezTo>
                  <a:lnTo>
                    <a:pt x="2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9" name="Google Shape;1529;p22"/>
            <p:cNvSpPr/>
            <p:nvPr/>
          </p:nvSpPr>
          <p:spPr>
            <a:xfrm flipH="1">
              <a:off x="2803075" y="327489"/>
              <a:ext cx="298105" cy="281589"/>
            </a:xfrm>
            <a:custGeom>
              <a:avLst/>
              <a:gdLst/>
              <a:ahLst/>
              <a:cxnLst/>
              <a:rect l="l" t="t" r="r" b="b"/>
              <a:pathLst>
                <a:path w="9819" h="9275" extrusionOk="0">
                  <a:moveTo>
                    <a:pt x="4988" y="3504"/>
                  </a:moveTo>
                  <a:cubicBezTo>
                    <a:pt x="5017" y="3647"/>
                    <a:pt x="5017" y="3804"/>
                    <a:pt x="5017" y="3962"/>
                  </a:cubicBezTo>
                  <a:cubicBezTo>
                    <a:pt x="4974" y="3933"/>
                    <a:pt x="4931" y="3919"/>
                    <a:pt x="4888" y="3919"/>
                  </a:cubicBezTo>
                  <a:cubicBezTo>
                    <a:pt x="4916" y="3776"/>
                    <a:pt x="4945" y="3632"/>
                    <a:pt x="4988" y="3504"/>
                  </a:cubicBezTo>
                  <a:close/>
                  <a:moveTo>
                    <a:pt x="2945" y="122"/>
                  </a:moveTo>
                  <a:cubicBezTo>
                    <a:pt x="2976" y="122"/>
                    <a:pt x="3020" y="168"/>
                    <a:pt x="3082" y="221"/>
                  </a:cubicBezTo>
                  <a:cubicBezTo>
                    <a:pt x="3741" y="709"/>
                    <a:pt x="4257" y="1483"/>
                    <a:pt x="4601" y="2228"/>
                  </a:cubicBezTo>
                  <a:cubicBezTo>
                    <a:pt x="4759" y="2572"/>
                    <a:pt x="4888" y="2959"/>
                    <a:pt x="4959" y="3332"/>
                  </a:cubicBezTo>
                  <a:cubicBezTo>
                    <a:pt x="4888" y="3518"/>
                    <a:pt x="4830" y="3704"/>
                    <a:pt x="4802" y="3905"/>
                  </a:cubicBezTo>
                  <a:lnTo>
                    <a:pt x="4673" y="3905"/>
                  </a:lnTo>
                  <a:cubicBezTo>
                    <a:pt x="4587" y="3919"/>
                    <a:pt x="4501" y="3948"/>
                    <a:pt x="4429" y="4005"/>
                  </a:cubicBezTo>
                  <a:cubicBezTo>
                    <a:pt x="4214" y="3847"/>
                    <a:pt x="3970" y="3718"/>
                    <a:pt x="3727" y="3618"/>
                  </a:cubicBezTo>
                  <a:cubicBezTo>
                    <a:pt x="3569" y="3375"/>
                    <a:pt x="3426" y="3102"/>
                    <a:pt x="3311" y="2830"/>
                  </a:cubicBezTo>
                  <a:cubicBezTo>
                    <a:pt x="3139" y="2371"/>
                    <a:pt x="3010" y="1898"/>
                    <a:pt x="2938" y="1411"/>
                  </a:cubicBezTo>
                  <a:cubicBezTo>
                    <a:pt x="2895" y="1124"/>
                    <a:pt x="2881" y="852"/>
                    <a:pt x="2881" y="565"/>
                  </a:cubicBezTo>
                  <a:cubicBezTo>
                    <a:pt x="2881" y="465"/>
                    <a:pt x="2895" y="350"/>
                    <a:pt x="2895" y="250"/>
                  </a:cubicBezTo>
                  <a:cubicBezTo>
                    <a:pt x="2902" y="157"/>
                    <a:pt x="2918" y="122"/>
                    <a:pt x="2945" y="122"/>
                  </a:cubicBezTo>
                  <a:close/>
                  <a:moveTo>
                    <a:pt x="3784" y="3704"/>
                  </a:moveTo>
                  <a:lnTo>
                    <a:pt x="3784" y="3704"/>
                  </a:lnTo>
                  <a:cubicBezTo>
                    <a:pt x="3999" y="3790"/>
                    <a:pt x="4200" y="3905"/>
                    <a:pt x="4400" y="4048"/>
                  </a:cubicBezTo>
                  <a:cubicBezTo>
                    <a:pt x="4337" y="4099"/>
                    <a:pt x="4296" y="4150"/>
                    <a:pt x="4257" y="4221"/>
                  </a:cubicBezTo>
                  <a:lnTo>
                    <a:pt x="4257" y="4221"/>
                  </a:lnTo>
                  <a:cubicBezTo>
                    <a:pt x="4257" y="4221"/>
                    <a:pt x="4257" y="4220"/>
                    <a:pt x="4257" y="4220"/>
                  </a:cubicBezTo>
                  <a:cubicBezTo>
                    <a:pt x="4071" y="4062"/>
                    <a:pt x="3913" y="3890"/>
                    <a:pt x="3784" y="3704"/>
                  </a:cubicBezTo>
                  <a:close/>
                  <a:moveTo>
                    <a:pt x="7818" y="724"/>
                  </a:moveTo>
                  <a:cubicBezTo>
                    <a:pt x="7847" y="724"/>
                    <a:pt x="7861" y="752"/>
                    <a:pt x="7855" y="838"/>
                  </a:cubicBezTo>
                  <a:cubicBezTo>
                    <a:pt x="7754" y="1669"/>
                    <a:pt x="7310" y="2543"/>
                    <a:pt x="6794" y="3203"/>
                  </a:cubicBezTo>
                  <a:cubicBezTo>
                    <a:pt x="6565" y="3518"/>
                    <a:pt x="6307" y="3804"/>
                    <a:pt x="6006" y="4048"/>
                  </a:cubicBezTo>
                  <a:cubicBezTo>
                    <a:pt x="5762" y="4077"/>
                    <a:pt x="5533" y="4148"/>
                    <a:pt x="5303" y="4249"/>
                  </a:cubicBezTo>
                  <a:cubicBezTo>
                    <a:pt x="5246" y="4134"/>
                    <a:pt x="5160" y="4048"/>
                    <a:pt x="5060" y="3976"/>
                  </a:cubicBezTo>
                  <a:cubicBezTo>
                    <a:pt x="5074" y="3776"/>
                    <a:pt x="5060" y="3589"/>
                    <a:pt x="5031" y="3389"/>
                  </a:cubicBezTo>
                  <a:cubicBezTo>
                    <a:pt x="5217" y="2945"/>
                    <a:pt x="5490" y="2543"/>
                    <a:pt x="5819" y="2185"/>
                  </a:cubicBezTo>
                  <a:cubicBezTo>
                    <a:pt x="6106" y="1855"/>
                    <a:pt x="6436" y="1569"/>
                    <a:pt x="6780" y="1311"/>
                  </a:cubicBezTo>
                  <a:cubicBezTo>
                    <a:pt x="6980" y="1167"/>
                    <a:pt x="7195" y="1038"/>
                    <a:pt x="7410" y="924"/>
                  </a:cubicBezTo>
                  <a:cubicBezTo>
                    <a:pt x="7496" y="881"/>
                    <a:pt x="7582" y="838"/>
                    <a:pt x="7668" y="795"/>
                  </a:cubicBezTo>
                  <a:cubicBezTo>
                    <a:pt x="7730" y="764"/>
                    <a:pt x="7784" y="724"/>
                    <a:pt x="7818" y="724"/>
                  </a:cubicBezTo>
                  <a:close/>
                  <a:moveTo>
                    <a:pt x="5877" y="4148"/>
                  </a:moveTo>
                  <a:cubicBezTo>
                    <a:pt x="5733" y="4263"/>
                    <a:pt x="5576" y="4363"/>
                    <a:pt x="5404" y="4435"/>
                  </a:cubicBezTo>
                  <a:cubicBezTo>
                    <a:pt x="5404" y="4421"/>
                    <a:pt x="5389" y="4392"/>
                    <a:pt x="5375" y="4363"/>
                  </a:cubicBezTo>
                  <a:lnTo>
                    <a:pt x="5361" y="4363"/>
                  </a:lnTo>
                  <a:cubicBezTo>
                    <a:pt x="5361" y="4349"/>
                    <a:pt x="5346" y="4335"/>
                    <a:pt x="5346" y="4320"/>
                  </a:cubicBezTo>
                  <a:cubicBezTo>
                    <a:pt x="5518" y="4234"/>
                    <a:pt x="5690" y="4177"/>
                    <a:pt x="5877" y="4148"/>
                  </a:cubicBezTo>
                  <a:close/>
                  <a:moveTo>
                    <a:pt x="4214" y="4736"/>
                  </a:moveTo>
                  <a:cubicBezTo>
                    <a:pt x="4228" y="4765"/>
                    <a:pt x="4243" y="4808"/>
                    <a:pt x="4257" y="4836"/>
                  </a:cubicBezTo>
                  <a:cubicBezTo>
                    <a:pt x="4128" y="4879"/>
                    <a:pt x="3999" y="4908"/>
                    <a:pt x="3856" y="4922"/>
                  </a:cubicBezTo>
                  <a:cubicBezTo>
                    <a:pt x="3970" y="4851"/>
                    <a:pt x="4085" y="4779"/>
                    <a:pt x="4214" y="4736"/>
                  </a:cubicBezTo>
                  <a:close/>
                  <a:moveTo>
                    <a:pt x="4808" y="3959"/>
                  </a:moveTo>
                  <a:cubicBezTo>
                    <a:pt x="4829" y="3959"/>
                    <a:pt x="4851" y="3960"/>
                    <a:pt x="4873" y="3962"/>
                  </a:cubicBezTo>
                  <a:cubicBezTo>
                    <a:pt x="5088" y="4005"/>
                    <a:pt x="5275" y="4163"/>
                    <a:pt x="5332" y="4378"/>
                  </a:cubicBezTo>
                  <a:cubicBezTo>
                    <a:pt x="5418" y="4564"/>
                    <a:pt x="5389" y="4765"/>
                    <a:pt x="5289" y="4922"/>
                  </a:cubicBezTo>
                  <a:cubicBezTo>
                    <a:pt x="5203" y="5080"/>
                    <a:pt x="5031" y="5180"/>
                    <a:pt x="4845" y="5180"/>
                  </a:cubicBezTo>
                  <a:cubicBezTo>
                    <a:pt x="4558" y="5180"/>
                    <a:pt x="4329" y="4894"/>
                    <a:pt x="4271" y="4650"/>
                  </a:cubicBezTo>
                  <a:cubicBezTo>
                    <a:pt x="4177" y="4285"/>
                    <a:pt x="4452" y="3959"/>
                    <a:pt x="4808" y="3959"/>
                  </a:cubicBezTo>
                  <a:close/>
                  <a:moveTo>
                    <a:pt x="5375" y="4894"/>
                  </a:moveTo>
                  <a:cubicBezTo>
                    <a:pt x="5504" y="4994"/>
                    <a:pt x="5619" y="5123"/>
                    <a:pt x="5719" y="5252"/>
                  </a:cubicBezTo>
                  <a:cubicBezTo>
                    <a:pt x="5576" y="5180"/>
                    <a:pt x="5447" y="5109"/>
                    <a:pt x="5318" y="5023"/>
                  </a:cubicBezTo>
                  <a:cubicBezTo>
                    <a:pt x="5332" y="4980"/>
                    <a:pt x="5361" y="4937"/>
                    <a:pt x="5375" y="4894"/>
                  </a:cubicBezTo>
                  <a:close/>
                  <a:moveTo>
                    <a:pt x="4701" y="5223"/>
                  </a:moveTo>
                  <a:cubicBezTo>
                    <a:pt x="4730" y="5238"/>
                    <a:pt x="4773" y="5238"/>
                    <a:pt x="4816" y="5252"/>
                  </a:cubicBezTo>
                  <a:cubicBezTo>
                    <a:pt x="4787" y="5381"/>
                    <a:pt x="4744" y="5510"/>
                    <a:pt x="4701" y="5639"/>
                  </a:cubicBezTo>
                  <a:cubicBezTo>
                    <a:pt x="4687" y="5496"/>
                    <a:pt x="4687" y="5367"/>
                    <a:pt x="4701" y="5223"/>
                  </a:cubicBezTo>
                  <a:close/>
                  <a:moveTo>
                    <a:pt x="6342" y="4118"/>
                  </a:moveTo>
                  <a:cubicBezTo>
                    <a:pt x="6674" y="4118"/>
                    <a:pt x="7010" y="4160"/>
                    <a:pt x="7339" y="4234"/>
                  </a:cubicBezTo>
                  <a:cubicBezTo>
                    <a:pt x="7797" y="4335"/>
                    <a:pt x="8242" y="4478"/>
                    <a:pt x="8657" y="4679"/>
                  </a:cubicBezTo>
                  <a:cubicBezTo>
                    <a:pt x="8886" y="4793"/>
                    <a:pt x="9101" y="4908"/>
                    <a:pt x="9302" y="5037"/>
                  </a:cubicBezTo>
                  <a:cubicBezTo>
                    <a:pt x="9388" y="5094"/>
                    <a:pt x="9460" y="5152"/>
                    <a:pt x="9531" y="5195"/>
                  </a:cubicBezTo>
                  <a:cubicBezTo>
                    <a:pt x="9632" y="5281"/>
                    <a:pt x="9761" y="5324"/>
                    <a:pt x="9589" y="5381"/>
                  </a:cubicBezTo>
                  <a:cubicBezTo>
                    <a:pt x="9091" y="5589"/>
                    <a:pt x="8507" y="5672"/>
                    <a:pt x="7932" y="5672"/>
                  </a:cubicBezTo>
                  <a:cubicBezTo>
                    <a:pt x="7596" y="5672"/>
                    <a:pt x="7263" y="5644"/>
                    <a:pt x="6952" y="5596"/>
                  </a:cubicBezTo>
                  <a:cubicBezTo>
                    <a:pt x="6579" y="5539"/>
                    <a:pt x="6221" y="5438"/>
                    <a:pt x="5877" y="5309"/>
                  </a:cubicBezTo>
                  <a:cubicBezTo>
                    <a:pt x="5748" y="5124"/>
                    <a:pt x="5592" y="4953"/>
                    <a:pt x="5421" y="4810"/>
                  </a:cubicBezTo>
                  <a:lnTo>
                    <a:pt x="5421" y="4810"/>
                  </a:lnTo>
                  <a:cubicBezTo>
                    <a:pt x="5447" y="4699"/>
                    <a:pt x="5446" y="4589"/>
                    <a:pt x="5418" y="4478"/>
                  </a:cubicBezTo>
                  <a:lnTo>
                    <a:pt x="5432" y="4478"/>
                  </a:lnTo>
                  <a:cubicBezTo>
                    <a:pt x="5619" y="4392"/>
                    <a:pt x="5819" y="4277"/>
                    <a:pt x="5991" y="4134"/>
                  </a:cubicBezTo>
                  <a:cubicBezTo>
                    <a:pt x="6107" y="4123"/>
                    <a:pt x="6225" y="4118"/>
                    <a:pt x="6342" y="4118"/>
                  </a:cubicBezTo>
                  <a:close/>
                  <a:moveTo>
                    <a:pt x="4311" y="4924"/>
                  </a:moveTo>
                  <a:cubicBezTo>
                    <a:pt x="4395" y="5046"/>
                    <a:pt x="4506" y="5154"/>
                    <a:pt x="4644" y="5209"/>
                  </a:cubicBezTo>
                  <a:cubicBezTo>
                    <a:pt x="4630" y="5381"/>
                    <a:pt x="4630" y="5567"/>
                    <a:pt x="4644" y="5739"/>
                  </a:cubicBezTo>
                  <a:cubicBezTo>
                    <a:pt x="4415" y="6169"/>
                    <a:pt x="4128" y="6571"/>
                    <a:pt x="3770" y="6900"/>
                  </a:cubicBezTo>
                  <a:cubicBezTo>
                    <a:pt x="3469" y="7201"/>
                    <a:pt x="3139" y="7459"/>
                    <a:pt x="2781" y="7674"/>
                  </a:cubicBezTo>
                  <a:cubicBezTo>
                    <a:pt x="2566" y="7818"/>
                    <a:pt x="2336" y="7932"/>
                    <a:pt x="2107" y="8047"/>
                  </a:cubicBezTo>
                  <a:cubicBezTo>
                    <a:pt x="2021" y="8076"/>
                    <a:pt x="1935" y="8119"/>
                    <a:pt x="1849" y="8147"/>
                  </a:cubicBezTo>
                  <a:cubicBezTo>
                    <a:pt x="1779" y="8178"/>
                    <a:pt x="1718" y="8218"/>
                    <a:pt x="1681" y="8218"/>
                  </a:cubicBezTo>
                  <a:cubicBezTo>
                    <a:pt x="1649" y="8218"/>
                    <a:pt x="1635" y="8190"/>
                    <a:pt x="1648" y="8104"/>
                  </a:cubicBezTo>
                  <a:cubicBezTo>
                    <a:pt x="1806" y="7259"/>
                    <a:pt x="2322" y="6442"/>
                    <a:pt x="2867" y="5797"/>
                  </a:cubicBezTo>
                  <a:cubicBezTo>
                    <a:pt x="3125" y="5510"/>
                    <a:pt x="3411" y="5252"/>
                    <a:pt x="3727" y="5023"/>
                  </a:cubicBezTo>
                  <a:cubicBezTo>
                    <a:pt x="3926" y="5009"/>
                    <a:pt x="4111" y="4980"/>
                    <a:pt x="4311" y="4924"/>
                  </a:cubicBezTo>
                  <a:close/>
                  <a:moveTo>
                    <a:pt x="5275" y="5051"/>
                  </a:moveTo>
                  <a:cubicBezTo>
                    <a:pt x="5447" y="5166"/>
                    <a:pt x="5619" y="5266"/>
                    <a:pt x="5791" y="5338"/>
                  </a:cubicBezTo>
                  <a:cubicBezTo>
                    <a:pt x="6020" y="5668"/>
                    <a:pt x="6192" y="6040"/>
                    <a:pt x="6321" y="6427"/>
                  </a:cubicBezTo>
                  <a:cubicBezTo>
                    <a:pt x="6479" y="6929"/>
                    <a:pt x="6579" y="7459"/>
                    <a:pt x="6593" y="7975"/>
                  </a:cubicBezTo>
                  <a:cubicBezTo>
                    <a:pt x="6608" y="8262"/>
                    <a:pt x="6608" y="8534"/>
                    <a:pt x="6579" y="8821"/>
                  </a:cubicBezTo>
                  <a:cubicBezTo>
                    <a:pt x="6565" y="8921"/>
                    <a:pt x="6550" y="9036"/>
                    <a:pt x="6536" y="9136"/>
                  </a:cubicBezTo>
                  <a:cubicBezTo>
                    <a:pt x="6533" y="9151"/>
                    <a:pt x="6526" y="9157"/>
                    <a:pt x="6515" y="9157"/>
                  </a:cubicBezTo>
                  <a:cubicBezTo>
                    <a:pt x="6461" y="9157"/>
                    <a:pt x="6330" y="9017"/>
                    <a:pt x="6307" y="8993"/>
                  </a:cubicBezTo>
                  <a:cubicBezTo>
                    <a:pt x="5719" y="8420"/>
                    <a:pt x="5260" y="7717"/>
                    <a:pt x="5002" y="6943"/>
                  </a:cubicBezTo>
                  <a:cubicBezTo>
                    <a:pt x="4859" y="6571"/>
                    <a:pt x="4759" y="6198"/>
                    <a:pt x="4716" y="5797"/>
                  </a:cubicBezTo>
                  <a:cubicBezTo>
                    <a:pt x="4802" y="5625"/>
                    <a:pt x="4859" y="5438"/>
                    <a:pt x="4902" y="5252"/>
                  </a:cubicBezTo>
                  <a:cubicBezTo>
                    <a:pt x="4931" y="5252"/>
                    <a:pt x="4974" y="5252"/>
                    <a:pt x="5002" y="5238"/>
                  </a:cubicBezTo>
                  <a:cubicBezTo>
                    <a:pt x="5117" y="5209"/>
                    <a:pt x="5217" y="5152"/>
                    <a:pt x="5275" y="5051"/>
                  </a:cubicBezTo>
                  <a:close/>
                  <a:moveTo>
                    <a:pt x="2887" y="1"/>
                  </a:moveTo>
                  <a:cubicBezTo>
                    <a:pt x="2868" y="1"/>
                    <a:pt x="2852" y="14"/>
                    <a:pt x="2852" y="35"/>
                  </a:cubicBezTo>
                  <a:cubicBezTo>
                    <a:pt x="2738" y="1096"/>
                    <a:pt x="2924" y="2171"/>
                    <a:pt x="3368" y="3145"/>
                  </a:cubicBezTo>
                  <a:cubicBezTo>
                    <a:pt x="3440" y="3303"/>
                    <a:pt x="3512" y="3432"/>
                    <a:pt x="3598" y="3575"/>
                  </a:cubicBezTo>
                  <a:cubicBezTo>
                    <a:pt x="3368" y="3489"/>
                    <a:pt x="3125" y="3418"/>
                    <a:pt x="2895" y="3360"/>
                  </a:cubicBezTo>
                  <a:cubicBezTo>
                    <a:pt x="2465" y="3243"/>
                    <a:pt x="2025" y="3185"/>
                    <a:pt x="1586" y="3185"/>
                  </a:cubicBezTo>
                  <a:cubicBezTo>
                    <a:pt x="1061" y="3185"/>
                    <a:pt x="536" y="3268"/>
                    <a:pt x="29" y="3432"/>
                  </a:cubicBezTo>
                  <a:cubicBezTo>
                    <a:pt x="15" y="3446"/>
                    <a:pt x="0" y="3475"/>
                    <a:pt x="29" y="3489"/>
                  </a:cubicBezTo>
                  <a:cubicBezTo>
                    <a:pt x="717" y="4134"/>
                    <a:pt x="1562" y="4607"/>
                    <a:pt x="2480" y="4851"/>
                  </a:cubicBezTo>
                  <a:cubicBezTo>
                    <a:pt x="2652" y="4894"/>
                    <a:pt x="2838" y="4937"/>
                    <a:pt x="3039" y="4965"/>
                  </a:cubicBezTo>
                  <a:cubicBezTo>
                    <a:pt x="3168" y="4951"/>
                    <a:pt x="3297" y="4937"/>
                    <a:pt x="3426" y="4937"/>
                  </a:cubicBezTo>
                  <a:cubicBezTo>
                    <a:pt x="3053" y="4908"/>
                    <a:pt x="2680" y="4836"/>
                    <a:pt x="2322" y="4722"/>
                  </a:cubicBezTo>
                  <a:cubicBezTo>
                    <a:pt x="1863" y="4593"/>
                    <a:pt x="1448" y="4392"/>
                    <a:pt x="1047" y="4163"/>
                  </a:cubicBezTo>
                  <a:cubicBezTo>
                    <a:pt x="846" y="4048"/>
                    <a:pt x="674" y="3933"/>
                    <a:pt x="502" y="3804"/>
                  </a:cubicBezTo>
                  <a:cubicBezTo>
                    <a:pt x="416" y="3747"/>
                    <a:pt x="344" y="3690"/>
                    <a:pt x="273" y="3618"/>
                  </a:cubicBezTo>
                  <a:cubicBezTo>
                    <a:pt x="172" y="3547"/>
                    <a:pt x="58" y="3489"/>
                    <a:pt x="230" y="3432"/>
                  </a:cubicBezTo>
                  <a:cubicBezTo>
                    <a:pt x="626" y="3302"/>
                    <a:pt x="1059" y="3247"/>
                    <a:pt x="1494" y="3247"/>
                  </a:cubicBezTo>
                  <a:cubicBezTo>
                    <a:pt x="1969" y="3247"/>
                    <a:pt x="2447" y="3313"/>
                    <a:pt x="2881" y="3418"/>
                  </a:cubicBezTo>
                  <a:cubicBezTo>
                    <a:pt x="3139" y="3475"/>
                    <a:pt x="3397" y="3547"/>
                    <a:pt x="3641" y="3647"/>
                  </a:cubicBezTo>
                  <a:cubicBezTo>
                    <a:pt x="3798" y="3890"/>
                    <a:pt x="3999" y="4105"/>
                    <a:pt x="4228" y="4292"/>
                  </a:cubicBezTo>
                  <a:cubicBezTo>
                    <a:pt x="4171" y="4421"/>
                    <a:pt x="4171" y="4550"/>
                    <a:pt x="4200" y="4679"/>
                  </a:cubicBezTo>
                  <a:cubicBezTo>
                    <a:pt x="4042" y="4750"/>
                    <a:pt x="3884" y="4836"/>
                    <a:pt x="3755" y="4937"/>
                  </a:cubicBezTo>
                  <a:lnTo>
                    <a:pt x="3641" y="4937"/>
                  </a:lnTo>
                  <a:cubicBezTo>
                    <a:pt x="3641" y="4937"/>
                    <a:pt x="3641" y="4951"/>
                    <a:pt x="3626" y="4951"/>
                  </a:cubicBezTo>
                  <a:cubicBezTo>
                    <a:pt x="3526" y="4965"/>
                    <a:pt x="3426" y="4980"/>
                    <a:pt x="3325" y="5008"/>
                  </a:cubicBezTo>
                  <a:cubicBezTo>
                    <a:pt x="3426" y="5008"/>
                    <a:pt x="3526" y="5023"/>
                    <a:pt x="3641" y="5023"/>
                  </a:cubicBezTo>
                  <a:cubicBezTo>
                    <a:pt x="3368" y="5223"/>
                    <a:pt x="3110" y="5453"/>
                    <a:pt x="2881" y="5711"/>
                  </a:cubicBezTo>
                  <a:cubicBezTo>
                    <a:pt x="2236" y="6399"/>
                    <a:pt x="1691" y="7345"/>
                    <a:pt x="1548" y="8276"/>
                  </a:cubicBezTo>
                  <a:cubicBezTo>
                    <a:pt x="1548" y="8300"/>
                    <a:pt x="1567" y="8323"/>
                    <a:pt x="1590" y="8323"/>
                  </a:cubicBezTo>
                  <a:cubicBezTo>
                    <a:pt x="1595" y="8323"/>
                    <a:pt x="1600" y="8322"/>
                    <a:pt x="1605" y="8319"/>
                  </a:cubicBezTo>
                  <a:cubicBezTo>
                    <a:pt x="2494" y="8018"/>
                    <a:pt x="3297" y="7502"/>
                    <a:pt x="3956" y="6829"/>
                  </a:cubicBezTo>
                  <a:cubicBezTo>
                    <a:pt x="4228" y="6542"/>
                    <a:pt x="4472" y="6227"/>
                    <a:pt x="4673" y="5883"/>
                  </a:cubicBezTo>
                  <a:cubicBezTo>
                    <a:pt x="4730" y="6255"/>
                    <a:pt x="4816" y="6614"/>
                    <a:pt x="4945" y="6958"/>
                  </a:cubicBezTo>
                  <a:cubicBezTo>
                    <a:pt x="5246" y="7832"/>
                    <a:pt x="5805" y="8721"/>
                    <a:pt x="6536" y="9265"/>
                  </a:cubicBezTo>
                  <a:cubicBezTo>
                    <a:pt x="6542" y="9271"/>
                    <a:pt x="6550" y="9275"/>
                    <a:pt x="6559" y="9275"/>
                  </a:cubicBezTo>
                  <a:cubicBezTo>
                    <a:pt x="6572" y="9275"/>
                    <a:pt x="6585" y="9268"/>
                    <a:pt x="6593" y="9251"/>
                  </a:cubicBezTo>
                  <a:cubicBezTo>
                    <a:pt x="6765" y="8190"/>
                    <a:pt x="6665" y="7101"/>
                    <a:pt x="6278" y="6098"/>
                  </a:cubicBezTo>
                  <a:cubicBezTo>
                    <a:pt x="6192" y="5854"/>
                    <a:pt x="6077" y="5610"/>
                    <a:pt x="5934" y="5395"/>
                  </a:cubicBezTo>
                  <a:lnTo>
                    <a:pt x="5934" y="5395"/>
                  </a:lnTo>
                  <a:cubicBezTo>
                    <a:pt x="6264" y="5510"/>
                    <a:pt x="6593" y="5596"/>
                    <a:pt x="6937" y="5653"/>
                  </a:cubicBezTo>
                  <a:cubicBezTo>
                    <a:pt x="7257" y="5713"/>
                    <a:pt x="7596" y="5745"/>
                    <a:pt x="7938" y="5745"/>
                  </a:cubicBezTo>
                  <a:cubicBezTo>
                    <a:pt x="8578" y="5745"/>
                    <a:pt x="9229" y="5633"/>
                    <a:pt x="9789" y="5381"/>
                  </a:cubicBezTo>
                  <a:cubicBezTo>
                    <a:pt x="9818" y="5367"/>
                    <a:pt x="9818" y="5338"/>
                    <a:pt x="9804" y="5324"/>
                  </a:cubicBezTo>
                  <a:cubicBezTo>
                    <a:pt x="9030" y="4707"/>
                    <a:pt x="8127" y="4306"/>
                    <a:pt x="7167" y="4120"/>
                  </a:cubicBezTo>
                  <a:cubicBezTo>
                    <a:pt x="6901" y="4067"/>
                    <a:pt x="6635" y="4037"/>
                    <a:pt x="6369" y="4037"/>
                  </a:cubicBezTo>
                  <a:cubicBezTo>
                    <a:pt x="6277" y="4037"/>
                    <a:pt x="6184" y="4041"/>
                    <a:pt x="6092" y="4048"/>
                  </a:cubicBezTo>
                  <a:cubicBezTo>
                    <a:pt x="6350" y="3819"/>
                    <a:pt x="6579" y="3575"/>
                    <a:pt x="6794" y="3303"/>
                  </a:cubicBezTo>
                  <a:cubicBezTo>
                    <a:pt x="7425" y="2558"/>
                    <a:pt x="7826" y="1626"/>
                    <a:pt x="7941" y="651"/>
                  </a:cubicBezTo>
                  <a:cubicBezTo>
                    <a:pt x="7941" y="623"/>
                    <a:pt x="7912" y="608"/>
                    <a:pt x="7898" y="608"/>
                  </a:cubicBezTo>
                  <a:cubicBezTo>
                    <a:pt x="7023" y="981"/>
                    <a:pt x="6249" y="1554"/>
                    <a:pt x="5633" y="2271"/>
                  </a:cubicBezTo>
                  <a:cubicBezTo>
                    <a:pt x="5375" y="2572"/>
                    <a:pt x="5160" y="2902"/>
                    <a:pt x="5002" y="3260"/>
                  </a:cubicBezTo>
                  <a:cubicBezTo>
                    <a:pt x="4916" y="2902"/>
                    <a:pt x="4802" y="2543"/>
                    <a:pt x="4644" y="2199"/>
                  </a:cubicBezTo>
                  <a:cubicBezTo>
                    <a:pt x="4286" y="1354"/>
                    <a:pt x="3669" y="508"/>
                    <a:pt x="2910" y="6"/>
                  </a:cubicBezTo>
                  <a:cubicBezTo>
                    <a:pt x="2902" y="3"/>
                    <a:pt x="2894" y="1"/>
                    <a:pt x="288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22"/>
            <p:cNvSpPr/>
            <p:nvPr/>
          </p:nvSpPr>
          <p:spPr>
            <a:xfrm flipH="1">
              <a:off x="2937999" y="476038"/>
              <a:ext cx="30" cy="30"/>
            </a:xfrm>
            <a:custGeom>
              <a:avLst/>
              <a:gdLst/>
              <a:ahLst/>
              <a:cxnLst/>
              <a:rect l="l" t="t" r="r" b="b"/>
              <a:pathLst>
                <a:path w="1" h="1" extrusionOk="0">
                  <a:moveTo>
                    <a:pt x="1" y="1"/>
                  </a:moveTo>
                  <a:lnTo>
                    <a:pt x="1" y="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22"/>
            <p:cNvSpPr/>
            <p:nvPr/>
          </p:nvSpPr>
          <p:spPr>
            <a:xfrm flipH="1">
              <a:off x="2101226" y="85735"/>
              <a:ext cx="394710" cy="382141"/>
            </a:xfrm>
            <a:custGeom>
              <a:avLst/>
              <a:gdLst/>
              <a:ahLst/>
              <a:cxnLst/>
              <a:rect l="l" t="t" r="r" b="b"/>
              <a:pathLst>
                <a:path w="13001" h="12587" extrusionOk="0">
                  <a:moveTo>
                    <a:pt x="13001" y="0"/>
                  </a:moveTo>
                  <a:lnTo>
                    <a:pt x="13001" y="0"/>
                  </a:lnTo>
                  <a:cubicBezTo>
                    <a:pt x="12069" y="473"/>
                    <a:pt x="11238" y="1161"/>
                    <a:pt x="10406" y="1763"/>
                  </a:cubicBezTo>
                  <a:cubicBezTo>
                    <a:pt x="9561" y="2380"/>
                    <a:pt x="8687" y="2967"/>
                    <a:pt x="7841" y="3569"/>
                  </a:cubicBezTo>
                  <a:cubicBezTo>
                    <a:pt x="7334" y="3053"/>
                    <a:pt x="6570" y="2912"/>
                    <a:pt x="5817" y="2912"/>
                  </a:cubicBezTo>
                  <a:cubicBezTo>
                    <a:pt x="5420" y="2912"/>
                    <a:pt x="5025" y="2951"/>
                    <a:pt x="4673" y="2996"/>
                  </a:cubicBezTo>
                  <a:cubicBezTo>
                    <a:pt x="4630" y="2810"/>
                    <a:pt x="4516" y="2652"/>
                    <a:pt x="4344" y="2552"/>
                  </a:cubicBezTo>
                  <a:cubicBezTo>
                    <a:pt x="4228" y="2486"/>
                    <a:pt x="4101" y="2454"/>
                    <a:pt x="3976" y="2454"/>
                  </a:cubicBezTo>
                  <a:cubicBezTo>
                    <a:pt x="3745" y="2454"/>
                    <a:pt x="3518" y="2562"/>
                    <a:pt x="3369" y="2767"/>
                  </a:cubicBezTo>
                  <a:cubicBezTo>
                    <a:pt x="3125" y="3154"/>
                    <a:pt x="3283" y="3655"/>
                    <a:pt x="3684" y="3842"/>
                  </a:cubicBezTo>
                  <a:cubicBezTo>
                    <a:pt x="3769" y="3882"/>
                    <a:pt x="3857" y="3901"/>
                    <a:pt x="3943" y="3901"/>
                  </a:cubicBezTo>
                  <a:cubicBezTo>
                    <a:pt x="4250" y="3901"/>
                    <a:pt x="4530" y="3661"/>
                    <a:pt x="4530" y="3326"/>
                  </a:cubicBezTo>
                  <a:lnTo>
                    <a:pt x="4544" y="3326"/>
                  </a:lnTo>
                  <a:cubicBezTo>
                    <a:pt x="4616" y="3268"/>
                    <a:pt x="4659" y="3211"/>
                    <a:pt x="4673" y="3125"/>
                  </a:cubicBezTo>
                  <a:cubicBezTo>
                    <a:pt x="4867" y="3117"/>
                    <a:pt x="5056" y="3113"/>
                    <a:pt x="5241" y="3113"/>
                  </a:cubicBezTo>
                  <a:cubicBezTo>
                    <a:pt x="6110" y="3113"/>
                    <a:pt x="6894" y="3221"/>
                    <a:pt x="7698" y="3670"/>
                  </a:cubicBezTo>
                  <a:cubicBezTo>
                    <a:pt x="7489" y="3644"/>
                    <a:pt x="7282" y="3632"/>
                    <a:pt x="7078" y="3632"/>
                  </a:cubicBezTo>
                  <a:cubicBezTo>
                    <a:pt x="4987" y="3632"/>
                    <a:pt x="3086" y="4894"/>
                    <a:pt x="1363" y="5977"/>
                  </a:cubicBezTo>
                  <a:cubicBezTo>
                    <a:pt x="1264" y="5681"/>
                    <a:pt x="1098" y="5469"/>
                    <a:pt x="833" y="5469"/>
                  </a:cubicBezTo>
                  <a:cubicBezTo>
                    <a:pt x="752" y="5469"/>
                    <a:pt x="661" y="5489"/>
                    <a:pt x="560" y="5533"/>
                  </a:cubicBezTo>
                  <a:cubicBezTo>
                    <a:pt x="144" y="5719"/>
                    <a:pt x="1" y="6221"/>
                    <a:pt x="230" y="6608"/>
                  </a:cubicBezTo>
                  <a:cubicBezTo>
                    <a:pt x="396" y="6876"/>
                    <a:pt x="699" y="7030"/>
                    <a:pt x="1016" y="7030"/>
                  </a:cubicBezTo>
                  <a:cubicBezTo>
                    <a:pt x="1055" y="7030"/>
                    <a:pt x="1094" y="7028"/>
                    <a:pt x="1133" y="7023"/>
                  </a:cubicBezTo>
                  <a:cubicBezTo>
                    <a:pt x="1277" y="6995"/>
                    <a:pt x="1406" y="6894"/>
                    <a:pt x="1463" y="6765"/>
                  </a:cubicBezTo>
                  <a:cubicBezTo>
                    <a:pt x="1592" y="6507"/>
                    <a:pt x="1492" y="6278"/>
                    <a:pt x="1391" y="6034"/>
                  </a:cubicBezTo>
                  <a:cubicBezTo>
                    <a:pt x="1391" y="6020"/>
                    <a:pt x="1377" y="6020"/>
                    <a:pt x="1363" y="6020"/>
                  </a:cubicBezTo>
                  <a:cubicBezTo>
                    <a:pt x="3184" y="4925"/>
                    <a:pt x="5071" y="3777"/>
                    <a:pt x="7236" y="3777"/>
                  </a:cubicBezTo>
                  <a:cubicBezTo>
                    <a:pt x="7336" y="3777"/>
                    <a:pt x="7438" y="3779"/>
                    <a:pt x="7540" y="3784"/>
                  </a:cubicBezTo>
                  <a:cubicBezTo>
                    <a:pt x="5705" y="5103"/>
                    <a:pt x="4000" y="6622"/>
                    <a:pt x="2337" y="8141"/>
                  </a:cubicBezTo>
                  <a:cubicBezTo>
                    <a:pt x="2280" y="8055"/>
                    <a:pt x="2194" y="7998"/>
                    <a:pt x="2094" y="7941"/>
                  </a:cubicBezTo>
                  <a:cubicBezTo>
                    <a:pt x="2022" y="7911"/>
                    <a:pt x="1951" y="7897"/>
                    <a:pt x="1883" y="7897"/>
                  </a:cubicBezTo>
                  <a:cubicBezTo>
                    <a:pt x="1357" y="7897"/>
                    <a:pt x="949" y="8686"/>
                    <a:pt x="1291" y="9016"/>
                  </a:cubicBezTo>
                  <a:cubicBezTo>
                    <a:pt x="1291" y="9044"/>
                    <a:pt x="1305" y="9073"/>
                    <a:pt x="1334" y="9073"/>
                  </a:cubicBezTo>
                  <a:lnTo>
                    <a:pt x="1348" y="9073"/>
                  </a:lnTo>
                  <a:cubicBezTo>
                    <a:pt x="1420" y="9116"/>
                    <a:pt x="1506" y="9145"/>
                    <a:pt x="1592" y="9159"/>
                  </a:cubicBezTo>
                  <a:cubicBezTo>
                    <a:pt x="1621" y="9159"/>
                    <a:pt x="1635" y="9145"/>
                    <a:pt x="1635" y="9116"/>
                  </a:cubicBezTo>
                  <a:cubicBezTo>
                    <a:pt x="1703" y="9122"/>
                    <a:pt x="1772" y="9126"/>
                    <a:pt x="1840" y="9126"/>
                  </a:cubicBezTo>
                  <a:cubicBezTo>
                    <a:pt x="2085" y="9126"/>
                    <a:pt x="2317" y="9071"/>
                    <a:pt x="2452" y="8858"/>
                  </a:cubicBezTo>
                  <a:cubicBezTo>
                    <a:pt x="2566" y="8629"/>
                    <a:pt x="2524" y="8356"/>
                    <a:pt x="2366" y="8170"/>
                  </a:cubicBezTo>
                  <a:cubicBezTo>
                    <a:pt x="3813" y="7109"/>
                    <a:pt x="5175" y="5934"/>
                    <a:pt x="6608" y="4845"/>
                  </a:cubicBezTo>
                  <a:lnTo>
                    <a:pt x="6608" y="4845"/>
                  </a:lnTo>
                  <a:cubicBezTo>
                    <a:pt x="6021" y="5891"/>
                    <a:pt x="5462" y="6952"/>
                    <a:pt x="4774" y="7941"/>
                  </a:cubicBezTo>
                  <a:cubicBezTo>
                    <a:pt x="3971" y="9102"/>
                    <a:pt x="3054" y="10205"/>
                    <a:pt x="2165" y="11309"/>
                  </a:cubicBezTo>
                  <a:cubicBezTo>
                    <a:pt x="2122" y="11266"/>
                    <a:pt x="2079" y="11237"/>
                    <a:pt x="2036" y="11209"/>
                  </a:cubicBezTo>
                  <a:cubicBezTo>
                    <a:pt x="2036" y="11209"/>
                    <a:pt x="2051" y="11209"/>
                    <a:pt x="2036" y="11194"/>
                  </a:cubicBezTo>
                  <a:lnTo>
                    <a:pt x="2022" y="11194"/>
                  </a:lnTo>
                  <a:cubicBezTo>
                    <a:pt x="1993" y="11166"/>
                    <a:pt x="1965" y="11151"/>
                    <a:pt x="1936" y="11123"/>
                  </a:cubicBezTo>
                  <a:cubicBezTo>
                    <a:pt x="1922" y="11123"/>
                    <a:pt x="1893" y="11123"/>
                    <a:pt x="1879" y="11137"/>
                  </a:cubicBezTo>
                  <a:cubicBezTo>
                    <a:pt x="1758" y="11090"/>
                    <a:pt x="1628" y="11062"/>
                    <a:pt x="1504" y="11062"/>
                  </a:cubicBezTo>
                  <a:cubicBezTo>
                    <a:pt x="1247" y="11062"/>
                    <a:pt x="1019" y="11185"/>
                    <a:pt x="961" y="11524"/>
                  </a:cubicBezTo>
                  <a:cubicBezTo>
                    <a:pt x="890" y="11968"/>
                    <a:pt x="1133" y="12470"/>
                    <a:pt x="1578" y="12570"/>
                  </a:cubicBezTo>
                  <a:cubicBezTo>
                    <a:pt x="1632" y="12581"/>
                    <a:pt x="1686" y="12586"/>
                    <a:pt x="1739" y="12586"/>
                  </a:cubicBezTo>
                  <a:cubicBezTo>
                    <a:pt x="2036" y="12586"/>
                    <a:pt x="2306" y="12422"/>
                    <a:pt x="2452" y="12154"/>
                  </a:cubicBezTo>
                  <a:cubicBezTo>
                    <a:pt x="2609" y="11825"/>
                    <a:pt x="2423" y="11538"/>
                    <a:pt x="2180" y="11323"/>
                  </a:cubicBezTo>
                  <a:cubicBezTo>
                    <a:pt x="3082" y="10363"/>
                    <a:pt x="3928" y="9360"/>
                    <a:pt x="4716" y="8299"/>
                  </a:cubicBezTo>
                  <a:cubicBezTo>
                    <a:pt x="5562" y="7138"/>
                    <a:pt x="6207" y="5877"/>
                    <a:pt x="6895" y="4616"/>
                  </a:cubicBezTo>
                  <a:cubicBezTo>
                    <a:pt x="7081" y="4472"/>
                    <a:pt x="7268" y="4329"/>
                    <a:pt x="7454" y="4200"/>
                  </a:cubicBezTo>
                  <a:cubicBezTo>
                    <a:pt x="7526" y="4143"/>
                    <a:pt x="7583" y="4100"/>
                    <a:pt x="7655" y="4057"/>
                  </a:cubicBezTo>
                  <a:lnTo>
                    <a:pt x="7655" y="4057"/>
                  </a:lnTo>
                  <a:cubicBezTo>
                    <a:pt x="7024" y="5905"/>
                    <a:pt x="6078" y="7611"/>
                    <a:pt x="5103" y="9302"/>
                  </a:cubicBezTo>
                  <a:cubicBezTo>
                    <a:pt x="4985" y="9236"/>
                    <a:pt x="4852" y="9204"/>
                    <a:pt x="4719" y="9204"/>
                  </a:cubicBezTo>
                  <a:cubicBezTo>
                    <a:pt x="4594" y="9204"/>
                    <a:pt x="4469" y="9232"/>
                    <a:pt x="4358" y="9288"/>
                  </a:cubicBezTo>
                  <a:cubicBezTo>
                    <a:pt x="4100" y="9446"/>
                    <a:pt x="4143" y="9689"/>
                    <a:pt x="4258" y="9919"/>
                  </a:cubicBezTo>
                  <a:cubicBezTo>
                    <a:pt x="4283" y="10278"/>
                    <a:pt x="4575" y="10541"/>
                    <a:pt x="4913" y="10541"/>
                  </a:cubicBezTo>
                  <a:cubicBezTo>
                    <a:pt x="4966" y="10541"/>
                    <a:pt x="5020" y="10534"/>
                    <a:pt x="5075" y="10521"/>
                  </a:cubicBezTo>
                  <a:cubicBezTo>
                    <a:pt x="5447" y="10420"/>
                    <a:pt x="5548" y="9976"/>
                    <a:pt x="5433" y="9661"/>
                  </a:cubicBezTo>
                  <a:cubicBezTo>
                    <a:pt x="5376" y="9517"/>
                    <a:pt x="5275" y="9403"/>
                    <a:pt x="5146" y="9331"/>
                  </a:cubicBezTo>
                  <a:cubicBezTo>
                    <a:pt x="6264" y="7711"/>
                    <a:pt x="7153" y="5948"/>
                    <a:pt x="7798" y="4085"/>
                  </a:cubicBezTo>
                  <a:lnTo>
                    <a:pt x="7798" y="4085"/>
                  </a:lnTo>
                  <a:cubicBezTo>
                    <a:pt x="8070" y="5891"/>
                    <a:pt x="8156" y="7955"/>
                    <a:pt x="7769" y="9747"/>
                  </a:cubicBezTo>
                  <a:cubicBezTo>
                    <a:pt x="7649" y="9676"/>
                    <a:pt x="7521" y="9641"/>
                    <a:pt x="7392" y="9641"/>
                  </a:cubicBezTo>
                  <a:cubicBezTo>
                    <a:pt x="7336" y="9641"/>
                    <a:pt x="7281" y="9648"/>
                    <a:pt x="7225" y="9661"/>
                  </a:cubicBezTo>
                  <a:cubicBezTo>
                    <a:pt x="6981" y="9718"/>
                    <a:pt x="6780" y="9847"/>
                    <a:pt x="6637" y="10033"/>
                  </a:cubicBezTo>
                  <a:cubicBezTo>
                    <a:pt x="6422" y="10420"/>
                    <a:pt x="6709" y="10922"/>
                    <a:pt x="7096" y="11051"/>
                  </a:cubicBezTo>
                  <a:cubicBezTo>
                    <a:pt x="7185" y="11081"/>
                    <a:pt x="7276" y="11095"/>
                    <a:pt x="7365" y="11095"/>
                  </a:cubicBezTo>
                  <a:cubicBezTo>
                    <a:pt x="7703" y="11095"/>
                    <a:pt x="8014" y="10889"/>
                    <a:pt x="8128" y="10549"/>
                  </a:cubicBezTo>
                  <a:cubicBezTo>
                    <a:pt x="8228" y="10291"/>
                    <a:pt x="8099" y="10019"/>
                    <a:pt x="7855" y="9904"/>
                  </a:cubicBezTo>
                  <a:cubicBezTo>
                    <a:pt x="8300" y="8027"/>
                    <a:pt x="8242" y="5819"/>
                    <a:pt x="7870" y="3913"/>
                  </a:cubicBezTo>
                  <a:cubicBezTo>
                    <a:pt x="7870" y="3913"/>
                    <a:pt x="7870" y="3899"/>
                    <a:pt x="7870" y="3899"/>
                  </a:cubicBezTo>
                  <a:cubicBezTo>
                    <a:pt x="9561" y="2695"/>
                    <a:pt x="11352" y="1591"/>
                    <a:pt x="12958" y="287"/>
                  </a:cubicBezTo>
                  <a:lnTo>
                    <a:pt x="1300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22"/>
            <p:cNvSpPr/>
            <p:nvPr/>
          </p:nvSpPr>
          <p:spPr>
            <a:xfrm flipH="1">
              <a:off x="1698307" y="0"/>
              <a:ext cx="1336" cy="4827"/>
            </a:xfrm>
            <a:custGeom>
              <a:avLst/>
              <a:gdLst/>
              <a:ahLst/>
              <a:cxnLst/>
              <a:rect l="l" t="t" r="r" b="b"/>
              <a:pathLst>
                <a:path w="44" h="159" extrusionOk="0">
                  <a:moveTo>
                    <a:pt x="15" y="1"/>
                  </a:moveTo>
                  <a:cubicBezTo>
                    <a:pt x="15" y="58"/>
                    <a:pt x="15" y="116"/>
                    <a:pt x="1" y="159"/>
                  </a:cubicBezTo>
                  <a:cubicBezTo>
                    <a:pt x="15" y="116"/>
                    <a:pt x="44" y="58"/>
                    <a:pt x="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22"/>
            <p:cNvSpPr/>
            <p:nvPr/>
          </p:nvSpPr>
          <p:spPr>
            <a:xfrm flipH="1">
              <a:off x="1695240" y="0"/>
              <a:ext cx="7863" cy="76204"/>
            </a:xfrm>
            <a:custGeom>
              <a:avLst/>
              <a:gdLst/>
              <a:ahLst/>
              <a:cxnLst/>
              <a:rect l="l" t="t" r="r" b="b"/>
              <a:pathLst>
                <a:path w="259" h="2510" extrusionOk="0">
                  <a:moveTo>
                    <a:pt x="215" y="1"/>
                  </a:moveTo>
                  <a:cubicBezTo>
                    <a:pt x="186" y="130"/>
                    <a:pt x="143" y="259"/>
                    <a:pt x="86" y="374"/>
                  </a:cubicBezTo>
                  <a:cubicBezTo>
                    <a:pt x="0" y="1090"/>
                    <a:pt x="0" y="1807"/>
                    <a:pt x="115" y="2509"/>
                  </a:cubicBezTo>
                  <a:cubicBezTo>
                    <a:pt x="72" y="1678"/>
                    <a:pt x="115" y="832"/>
                    <a:pt x="2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4" name="Google Shape;1534;p22"/>
            <p:cNvSpPr/>
            <p:nvPr/>
          </p:nvSpPr>
          <p:spPr>
            <a:xfrm flipH="1">
              <a:off x="1649730" y="75504"/>
              <a:ext cx="79938" cy="125144"/>
            </a:xfrm>
            <a:custGeom>
              <a:avLst/>
              <a:gdLst/>
              <a:ahLst/>
              <a:cxnLst/>
              <a:rect l="l" t="t" r="r" b="b"/>
              <a:pathLst>
                <a:path w="2633" h="4122" extrusionOk="0">
                  <a:moveTo>
                    <a:pt x="846" y="108"/>
                  </a:moveTo>
                  <a:cubicBezTo>
                    <a:pt x="861" y="137"/>
                    <a:pt x="875" y="151"/>
                    <a:pt x="904" y="151"/>
                  </a:cubicBezTo>
                  <a:cubicBezTo>
                    <a:pt x="998" y="134"/>
                    <a:pt x="1094" y="118"/>
                    <a:pt x="1189" y="118"/>
                  </a:cubicBezTo>
                  <a:cubicBezTo>
                    <a:pt x="1325" y="118"/>
                    <a:pt x="1459" y="150"/>
                    <a:pt x="1577" y="251"/>
                  </a:cubicBezTo>
                  <a:cubicBezTo>
                    <a:pt x="1706" y="366"/>
                    <a:pt x="1835" y="509"/>
                    <a:pt x="1936" y="653"/>
                  </a:cubicBezTo>
                  <a:cubicBezTo>
                    <a:pt x="2093" y="896"/>
                    <a:pt x="2179" y="1183"/>
                    <a:pt x="2208" y="1470"/>
                  </a:cubicBezTo>
                  <a:cubicBezTo>
                    <a:pt x="2151" y="1398"/>
                    <a:pt x="2093" y="1326"/>
                    <a:pt x="2022" y="1269"/>
                  </a:cubicBezTo>
                  <a:cubicBezTo>
                    <a:pt x="1936" y="1169"/>
                    <a:pt x="1850" y="1068"/>
                    <a:pt x="1749" y="982"/>
                  </a:cubicBezTo>
                  <a:cubicBezTo>
                    <a:pt x="1721" y="954"/>
                    <a:pt x="1692" y="925"/>
                    <a:pt x="1663" y="896"/>
                  </a:cubicBezTo>
                  <a:cubicBezTo>
                    <a:pt x="1652" y="889"/>
                    <a:pt x="1638" y="885"/>
                    <a:pt x="1625" y="885"/>
                  </a:cubicBezTo>
                  <a:cubicBezTo>
                    <a:pt x="1587" y="885"/>
                    <a:pt x="1549" y="912"/>
                    <a:pt x="1549" y="954"/>
                  </a:cubicBezTo>
                  <a:cubicBezTo>
                    <a:pt x="1563" y="1083"/>
                    <a:pt x="1577" y="1212"/>
                    <a:pt x="1592" y="1341"/>
                  </a:cubicBezTo>
                  <a:cubicBezTo>
                    <a:pt x="1506" y="1212"/>
                    <a:pt x="1434" y="1083"/>
                    <a:pt x="1377" y="954"/>
                  </a:cubicBezTo>
                  <a:cubicBezTo>
                    <a:pt x="1363" y="927"/>
                    <a:pt x="1337" y="912"/>
                    <a:pt x="1311" y="912"/>
                  </a:cubicBezTo>
                  <a:cubicBezTo>
                    <a:pt x="1283" y="912"/>
                    <a:pt x="1255" y="930"/>
                    <a:pt x="1248" y="968"/>
                  </a:cubicBezTo>
                  <a:cubicBezTo>
                    <a:pt x="1248" y="1154"/>
                    <a:pt x="1262" y="1341"/>
                    <a:pt x="1262" y="1527"/>
                  </a:cubicBezTo>
                  <a:cubicBezTo>
                    <a:pt x="1162" y="1355"/>
                    <a:pt x="1076" y="1169"/>
                    <a:pt x="1018" y="982"/>
                  </a:cubicBezTo>
                  <a:cubicBezTo>
                    <a:pt x="1018" y="947"/>
                    <a:pt x="993" y="929"/>
                    <a:pt x="968" y="929"/>
                  </a:cubicBezTo>
                  <a:cubicBezTo>
                    <a:pt x="943" y="929"/>
                    <a:pt x="918" y="947"/>
                    <a:pt x="918" y="982"/>
                  </a:cubicBezTo>
                  <a:cubicBezTo>
                    <a:pt x="875" y="1154"/>
                    <a:pt x="818" y="1326"/>
                    <a:pt x="760" y="1513"/>
                  </a:cubicBezTo>
                  <a:cubicBezTo>
                    <a:pt x="703" y="1326"/>
                    <a:pt x="660" y="1140"/>
                    <a:pt x="603" y="968"/>
                  </a:cubicBezTo>
                  <a:cubicBezTo>
                    <a:pt x="603" y="950"/>
                    <a:pt x="586" y="938"/>
                    <a:pt x="567" y="938"/>
                  </a:cubicBezTo>
                  <a:cubicBezTo>
                    <a:pt x="555" y="938"/>
                    <a:pt x="542" y="943"/>
                    <a:pt x="531" y="954"/>
                  </a:cubicBezTo>
                  <a:cubicBezTo>
                    <a:pt x="488" y="1025"/>
                    <a:pt x="445" y="1083"/>
                    <a:pt x="402" y="1154"/>
                  </a:cubicBezTo>
                  <a:cubicBezTo>
                    <a:pt x="373" y="1197"/>
                    <a:pt x="330" y="1255"/>
                    <a:pt x="302" y="1298"/>
                  </a:cubicBezTo>
                  <a:cubicBezTo>
                    <a:pt x="244" y="1384"/>
                    <a:pt x="187" y="1470"/>
                    <a:pt x="115" y="1541"/>
                  </a:cubicBezTo>
                  <a:cubicBezTo>
                    <a:pt x="114" y="1544"/>
                    <a:pt x="112" y="1545"/>
                    <a:pt x="111" y="1545"/>
                  </a:cubicBezTo>
                  <a:cubicBezTo>
                    <a:pt x="88" y="1545"/>
                    <a:pt x="101" y="1253"/>
                    <a:pt x="101" y="1226"/>
                  </a:cubicBezTo>
                  <a:cubicBezTo>
                    <a:pt x="115" y="1126"/>
                    <a:pt x="130" y="1025"/>
                    <a:pt x="144" y="925"/>
                  </a:cubicBezTo>
                  <a:cubicBezTo>
                    <a:pt x="201" y="538"/>
                    <a:pt x="474" y="223"/>
                    <a:pt x="846" y="108"/>
                  </a:cubicBezTo>
                  <a:close/>
                  <a:moveTo>
                    <a:pt x="545" y="1083"/>
                  </a:moveTo>
                  <a:cubicBezTo>
                    <a:pt x="588" y="1283"/>
                    <a:pt x="646" y="1484"/>
                    <a:pt x="717" y="1670"/>
                  </a:cubicBezTo>
                  <a:cubicBezTo>
                    <a:pt x="725" y="1692"/>
                    <a:pt x="742" y="1703"/>
                    <a:pt x="760" y="1703"/>
                  </a:cubicBezTo>
                  <a:cubicBezTo>
                    <a:pt x="778" y="1703"/>
                    <a:pt x="796" y="1692"/>
                    <a:pt x="803" y="1670"/>
                  </a:cubicBezTo>
                  <a:cubicBezTo>
                    <a:pt x="875" y="1527"/>
                    <a:pt x="932" y="1355"/>
                    <a:pt x="975" y="1197"/>
                  </a:cubicBezTo>
                  <a:cubicBezTo>
                    <a:pt x="1061" y="1398"/>
                    <a:pt x="1162" y="1599"/>
                    <a:pt x="1276" y="1785"/>
                  </a:cubicBezTo>
                  <a:cubicBezTo>
                    <a:pt x="1283" y="1812"/>
                    <a:pt x="1309" y="1826"/>
                    <a:pt x="1335" y="1826"/>
                  </a:cubicBezTo>
                  <a:cubicBezTo>
                    <a:pt x="1363" y="1826"/>
                    <a:pt x="1391" y="1809"/>
                    <a:pt x="1391" y="1771"/>
                  </a:cubicBezTo>
                  <a:cubicBezTo>
                    <a:pt x="1391" y="1599"/>
                    <a:pt x="1391" y="1412"/>
                    <a:pt x="1377" y="1226"/>
                  </a:cubicBezTo>
                  <a:lnTo>
                    <a:pt x="1377" y="1226"/>
                  </a:lnTo>
                  <a:cubicBezTo>
                    <a:pt x="1463" y="1355"/>
                    <a:pt x="1549" y="1484"/>
                    <a:pt x="1606" y="1627"/>
                  </a:cubicBezTo>
                  <a:cubicBezTo>
                    <a:pt x="1618" y="1651"/>
                    <a:pt x="1642" y="1663"/>
                    <a:pt x="1667" y="1663"/>
                  </a:cubicBezTo>
                  <a:cubicBezTo>
                    <a:pt x="1701" y="1663"/>
                    <a:pt x="1735" y="1640"/>
                    <a:pt x="1735" y="1599"/>
                  </a:cubicBezTo>
                  <a:cubicBezTo>
                    <a:pt x="1721" y="1427"/>
                    <a:pt x="1706" y="1269"/>
                    <a:pt x="1692" y="1097"/>
                  </a:cubicBezTo>
                  <a:lnTo>
                    <a:pt x="1692" y="1097"/>
                  </a:lnTo>
                  <a:cubicBezTo>
                    <a:pt x="1778" y="1169"/>
                    <a:pt x="1850" y="1255"/>
                    <a:pt x="1921" y="1341"/>
                  </a:cubicBezTo>
                  <a:cubicBezTo>
                    <a:pt x="1921" y="1355"/>
                    <a:pt x="1921" y="1355"/>
                    <a:pt x="1936" y="1369"/>
                  </a:cubicBezTo>
                  <a:cubicBezTo>
                    <a:pt x="2108" y="1756"/>
                    <a:pt x="2237" y="2158"/>
                    <a:pt x="2323" y="2573"/>
                  </a:cubicBezTo>
                  <a:cubicBezTo>
                    <a:pt x="2351" y="2774"/>
                    <a:pt x="2380" y="2960"/>
                    <a:pt x="2409" y="3161"/>
                  </a:cubicBezTo>
                  <a:cubicBezTo>
                    <a:pt x="2409" y="3173"/>
                    <a:pt x="2461" y="3572"/>
                    <a:pt x="2360" y="3572"/>
                  </a:cubicBezTo>
                  <a:cubicBezTo>
                    <a:pt x="2343" y="3572"/>
                    <a:pt x="2321" y="3561"/>
                    <a:pt x="2294" y="3534"/>
                  </a:cubicBezTo>
                  <a:cubicBezTo>
                    <a:pt x="1993" y="3233"/>
                    <a:pt x="1850" y="2846"/>
                    <a:pt x="1663" y="2473"/>
                  </a:cubicBezTo>
                  <a:cubicBezTo>
                    <a:pt x="1651" y="2449"/>
                    <a:pt x="1627" y="2438"/>
                    <a:pt x="1604" y="2438"/>
                  </a:cubicBezTo>
                  <a:cubicBezTo>
                    <a:pt x="1571" y="2438"/>
                    <a:pt x="1540" y="2460"/>
                    <a:pt x="1549" y="2502"/>
                  </a:cubicBezTo>
                  <a:cubicBezTo>
                    <a:pt x="1620" y="2917"/>
                    <a:pt x="1735" y="3491"/>
                    <a:pt x="1635" y="3906"/>
                  </a:cubicBezTo>
                  <a:cubicBezTo>
                    <a:pt x="1630" y="3931"/>
                    <a:pt x="1620" y="3941"/>
                    <a:pt x="1608" y="3941"/>
                  </a:cubicBezTo>
                  <a:cubicBezTo>
                    <a:pt x="1547" y="3941"/>
                    <a:pt x="1417" y="3698"/>
                    <a:pt x="1405" y="3663"/>
                  </a:cubicBezTo>
                  <a:cubicBezTo>
                    <a:pt x="1362" y="3562"/>
                    <a:pt x="1334" y="3462"/>
                    <a:pt x="1305" y="3347"/>
                  </a:cubicBezTo>
                  <a:cubicBezTo>
                    <a:pt x="1248" y="3118"/>
                    <a:pt x="1205" y="2874"/>
                    <a:pt x="1190" y="2631"/>
                  </a:cubicBezTo>
                  <a:cubicBezTo>
                    <a:pt x="1190" y="2593"/>
                    <a:pt x="1155" y="2571"/>
                    <a:pt x="1121" y="2571"/>
                  </a:cubicBezTo>
                  <a:cubicBezTo>
                    <a:pt x="1091" y="2571"/>
                    <a:pt x="1061" y="2590"/>
                    <a:pt x="1061" y="2631"/>
                  </a:cubicBezTo>
                  <a:lnTo>
                    <a:pt x="1061" y="2645"/>
                  </a:lnTo>
                  <a:cubicBezTo>
                    <a:pt x="1061" y="2831"/>
                    <a:pt x="1047" y="3003"/>
                    <a:pt x="1033" y="3175"/>
                  </a:cubicBezTo>
                  <a:cubicBezTo>
                    <a:pt x="1011" y="3314"/>
                    <a:pt x="880" y="3673"/>
                    <a:pt x="748" y="3673"/>
                  </a:cubicBezTo>
                  <a:cubicBezTo>
                    <a:pt x="703" y="3673"/>
                    <a:pt x="658" y="3630"/>
                    <a:pt x="617" y="3519"/>
                  </a:cubicBezTo>
                  <a:cubicBezTo>
                    <a:pt x="531" y="3290"/>
                    <a:pt x="474" y="3046"/>
                    <a:pt x="445" y="2803"/>
                  </a:cubicBezTo>
                  <a:cubicBezTo>
                    <a:pt x="373" y="2330"/>
                    <a:pt x="345" y="1842"/>
                    <a:pt x="388" y="1355"/>
                  </a:cubicBezTo>
                  <a:cubicBezTo>
                    <a:pt x="388" y="1341"/>
                    <a:pt x="388" y="1326"/>
                    <a:pt x="388" y="1312"/>
                  </a:cubicBezTo>
                  <a:cubicBezTo>
                    <a:pt x="445" y="1240"/>
                    <a:pt x="502" y="1169"/>
                    <a:pt x="545" y="1083"/>
                  </a:cubicBezTo>
                  <a:close/>
                  <a:moveTo>
                    <a:pt x="1204" y="0"/>
                  </a:moveTo>
                  <a:cubicBezTo>
                    <a:pt x="1137" y="0"/>
                    <a:pt x="1066" y="7"/>
                    <a:pt x="990" y="22"/>
                  </a:cubicBezTo>
                  <a:cubicBezTo>
                    <a:pt x="990" y="36"/>
                    <a:pt x="990" y="65"/>
                    <a:pt x="1004" y="79"/>
                  </a:cubicBezTo>
                  <a:lnTo>
                    <a:pt x="990" y="79"/>
                  </a:lnTo>
                  <a:cubicBezTo>
                    <a:pt x="990" y="65"/>
                    <a:pt x="990" y="36"/>
                    <a:pt x="990" y="22"/>
                  </a:cubicBezTo>
                  <a:lnTo>
                    <a:pt x="961" y="22"/>
                  </a:lnTo>
                  <a:cubicBezTo>
                    <a:pt x="187" y="79"/>
                    <a:pt x="1" y="939"/>
                    <a:pt x="44" y="1670"/>
                  </a:cubicBezTo>
                  <a:cubicBezTo>
                    <a:pt x="44" y="1688"/>
                    <a:pt x="60" y="1700"/>
                    <a:pt x="76" y="1700"/>
                  </a:cubicBezTo>
                  <a:cubicBezTo>
                    <a:pt x="86" y="1700"/>
                    <a:pt x="96" y="1696"/>
                    <a:pt x="101" y="1685"/>
                  </a:cubicBezTo>
                  <a:cubicBezTo>
                    <a:pt x="173" y="1613"/>
                    <a:pt x="230" y="1527"/>
                    <a:pt x="287" y="1441"/>
                  </a:cubicBezTo>
                  <a:lnTo>
                    <a:pt x="287" y="1441"/>
                  </a:lnTo>
                  <a:cubicBezTo>
                    <a:pt x="273" y="2000"/>
                    <a:pt x="330" y="2545"/>
                    <a:pt x="431" y="3089"/>
                  </a:cubicBezTo>
                  <a:cubicBezTo>
                    <a:pt x="459" y="3243"/>
                    <a:pt x="528" y="3778"/>
                    <a:pt x="744" y="3778"/>
                  </a:cubicBezTo>
                  <a:cubicBezTo>
                    <a:pt x="749" y="3778"/>
                    <a:pt x="755" y="3778"/>
                    <a:pt x="760" y="3777"/>
                  </a:cubicBezTo>
                  <a:cubicBezTo>
                    <a:pt x="990" y="3763"/>
                    <a:pt x="1090" y="3505"/>
                    <a:pt x="1133" y="3233"/>
                  </a:cubicBezTo>
                  <a:cubicBezTo>
                    <a:pt x="1176" y="3405"/>
                    <a:pt x="1219" y="3562"/>
                    <a:pt x="1291" y="3706"/>
                  </a:cubicBezTo>
                  <a:cubicBezTo>
                    <a:pt x="1347" y="3832"/>
                    <a:pt x="1444" y="4122"/>
                    <a:pt x="1622" y="4122"/>
                  </a:cubicBezTo>
                  <a:cubicBezTo>
                    <a:pt x="1626" y="4122"/>
                    <a:pt x="1630" y="4122"/>
                    <a:pt x="1635" y="4121"/>
                  </a:cubicBezTo>
                  <a:cubicBezTo>
                    <a:pt x="1878" y="4093"/>
                    <a:pt x="1821" y="3390"/>
                    <a:pt x="1749" y="2917"/>
                  </a:cubicBezTo>
                  <a:lnTo>
                    <a:pt x="1749" y="2917"/>
                  </a:lnTo>
                  <a:cubicBezTo>
                    <a:pt x="1807" y="3046"/>
                    <a:pt x="1878" y="3175"/>
                    <a:pt x="1950" y="3290"/>
                  </a:cubicBezTo>
                  <a:cubicBezTo>
                    <a:pt x="2036" y="3419"/>
                    <a:pt x="2179" y="3691"/>
                    <a:pt x="2366" y="3720"/>
                  </a:cubicBezTo>
                  <a:cubicBezTo>
                    <a:pt x="2374" y="3721"/>
                    <a:pt x="2381" y="3721"/>
                    <a:pt x="2389" y="3721"/>
                  </a:cubicBezTo>
                  <a:cubicBezTo>
                    <a:pt x="2633" y="3721"/>
                    <a:pt x="2552" y="3272"/>
                    <a:pt x="2538" y="3147"/>
                  </a:cubicBezTo>
                  <a:cubicBezTo>
                    <a:pt x="2466" y="2616"/>
                    <a:pt x="2351" y="2086"/>
                    <a:pt x="2165" y="1599"/>
                  </a:cubicBezTo>
                  <a:lnTo>
                    <a:pt x="2165" y="1599"/>
                  </a:lnTo>
                  <a:cubicBezTo>
                    <a:pt x="2194" y="1627"/>
                    <a:pt x="2222" y="1656"/>
                    <a:pt x="2251" y="1685"/>
                  </a:cubicBezTo>
                  <a:cubicBezTo>
                    <a:pt x="2262" y="1692"/>
                    <a:pt x="2276" y="1696"/>
                    <a:pt x="2290" y="1696"/>
                  </a:cubicBezTo>
                  <a:cubicBezTo>
                    <a:pt x="2327" y="1696"/>
                    <a:pt x="2366" y="1669"/>
                    <a:pt x="2366" y="1627"/>
                  </a:cubicBezTo>
                  <a:cubicBezTo>
                    <a:pt x="2351" y="1154"/>
                    <a:pt x="2179" y="710"/>
                    <a:pt x="1878" y="352"/>
                  </a:cubicBezTo>
                  <a:cubicBezTo>
                    <a:pt x="1662" y="112"/>
                    <a:pt x="1463" y="0"/>
                    <a:pt x="12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5" name="Google Shape;1535;p22"/>
            <p:cNvSpPr/>
            <p:nvPr/>
          </p:nvSpPr>
          <p:spPr>
            <a:xfrm flipH="1">
              <a:off x="1699157" y="76172"/>
              <a:ext cx="486" cy="1761"/>
            </a:xfrm>
            <a:custGeom>
              <a:avLst/>
              <a:gdLst/>
              <a:ahLst/>
              <a:cxnLst/>
              <a:rect l="l" t="t" r="r" b="b"/>
              <a:pathLst>
                <a:path w="16" h="58" extrusionOk="0">
                  <a:moveTo>
                    <a:pt x="1" y="0"/>
                  </a:moveTo>
                  <a:cubicBezTo>
                    <a:pt x="1" y="14"/>
                    <a:pt x="1" y="43"/>
                    <a:pt x="1" y="57"/>
                  </a:cubicBezTo>
                  <a:lnTo>
                    <a:pt x="15" y="57"/>
                  </a:lnTo>
                  <a:cubicBezTo>
                    <a:pt x="1" y="43"/>
                    <a:pt x="15" y="1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6" name="Google Shape;1536;p22"/>
            <p:cNvSpPr/>
            <p:nvPr/>
          </p:nvSpPr>
          <p:spPr>
            <a:xfrm flipH="1">
              <a:off x="2095584" y="42868"/>
              <a:ext cx="205416" cy="34641"/>
            </a:xfrm>
            <a:custGeom>
              <a:avLst/>
              <a:gdLst/>
              <a:ahLst/>
              <a:cxnLst/>
              <a:rect l="l" t="t" r="r" b="b"/>
              <a:pathLst>
                <a:path w="6766" h="1141" extrusionOk="0">
                  <a:moveTo>
                    <a:pt x="1989" y="637"/>
                  </a:moveTo>
                  <a:cubicBezTo>
                    <a:pt x="1985" y="637"/>
                    <a:pt x="1982" y="638"/>
                    <a:pt x="1979" y="639"/>
                  </a:cubicBezTo>
                  <a:cubicBezTo>
                    <a:pt x="1982" y="639"/>
                    <a:pt x="1986" y="638"/>
                    <a:pt x="1989" y="637"/>
                  </a:cubicBezTo>
                  <a:close/>
                  <a:moveTo>
                    <a:pt x="5823" y="1"/>
                  </a:moveTo>
                  <a:cubicBezTo>
                    <a:pt x="4843" y="1"/>
                    <a:pt x="3849" y="182"/>
                    <a:pt x="2896" y="323"/>
                  </a:cubicBezTo>
                  <a:cubicBezTo>
                    <a:pt x="2753" y="338"/>
                    <a:pt x="2610" y="381"/>
                    <a:pt x="2481" y="395"/>
                  </a:cubicBezTo>
                  <a:cubicBezTo>
                    <a:pt x="2538" y="463"/>
                    <a:pt x="2486" y="541"/>
                    <a:pt x="2419" y="541"/>
                  </a:cubicBezTo>
                  <a:cubicBezTo>
                    <a:pt x="2402" y="541"/>
                    <a:pt x="2383" y="536"/>
                    <a:pt x="2366" y="524"/>
                  </a:cubicBezTo>
                  <a:cubicBezTo>
                    <a:pt x="2309" y="495"/>
                    <a:pt x="2266" y="481"/>
                    <a:pt x="2208" y="452"/>
                  </a:cubicBezTo>
                  <a:cubicBezTo>
                    <a:pt x="1463" y="596"/>
                    <a:pt x="732" y="810"/>
                    <a:pt x="1" y="1068"/>
                  </a:cubicBezTo>
                  <a:cubicBezTo>
                    <a:pt x="15" y="1097"/>
                    <a:pt x="30" y="1111"/>
                    <a:pt x="44" y="1140"/>
                  </a:cubicBezTo>
                  <a:cubicBezTo>
                    <a:pt x="603" y="954"/>
                    <a:pt x="1191" y="810"/>
                    <a:pt x="1764" y="682"/>
                  </a:cubicBezTo>
                  <a:cubicBezTo>
                    <a:pt x="1836" y="639"/>
                    <a:pt x="1893" y="596"/>
                    <a:pt x="1965" y="553"/>
                  </a:cubicBezTo>
                  <a:cubicBezTo>
                    <a:pt x="1973" y="547"/>
                    <a:pt x="1981" y="545"/>
                    <a:pt x="1988" y="545"/>
                  </a:cubicBezTo>
                  <a:cubicBezTo>
                    <a:pt x="2021" y="545"/>
                    <a:pt x="2043" y="589"/>
                    <a:pt x="2008" y="624"/>
                  </a:cubicBezTo>
                  <a:cubicBezTo>
                    <a:pt x="2008" y="624"/>
                    <a:pt x="1999" y="633"/>
                    <a:pt x="1989" y="637"/>
                  </a:cubicBezTo>
                  <a:lnTo>
                    <a:pt x="1989" y="637"/>
                  </a:lnTo>
                  <a:cubicBezTo>
                    <a:pt x="3308" y="371"/>
                    <a:pt x="4657" y="238"/>
                    <a:pt x="6002" y="238"/>
                  </a:cubicBezTo>
                  <a:cubicBezTo>
                    <a:pt x="6247" y="238"/>
                    <a:pt x="6493" y="243"/>
                    <a:pt x="6737" y="252"/>
                  </a:cubicBezTo>
                  <a:cubicBezTo>
                    <a:pt x="6737" y="194"/>
                    <a:pt x="6752" y="123"/>
                    <a:pt x="6766" y="65"/>
                  </a:cubicBezTo>
                  <a:cubicBezTo>
                    <a:pt x="6454" y="20"/>
                    <a:pt x="6139" y="1"/>
                    <a:pt x="58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7" name="Google Shape;1537;p22"/>
            <p:cNvSpPr/>
            <p:nvPr/>
          </p:nvSpPr>
          <p:spPr>
            <a:xfrm flipH="1">
              <a:off x="2225676" y="25684"/>
              <a:ext cx="74443" cy="30937"/>
            </a:xfrm>
            <a:custGeom>
              <a:avLst/>
              <a:gdLst/>
              <a:ahLst/>
              <a:cxnLst/>
              <a:rect l="l" t="t" r="r" b="b"/>
              <a:pathLst>
                <a:path w="2452" h="1019" extrusionOk="0">
                  <a:moveTo>
                    <a:pt x="44" y="1"/>
                  </a:moveTo>
                  <a:cubicBezTo>
                    <a:pt x="29" y="29"/>
                    <a:pt x="15" y="58"/>
                    <a:pt x="1" y="72"/>
                  </a:cubicBezTo>
                  <a:cubicBezTo>
                    <a:pt x="760" y="316"/>
                    <a:pt x="1491" y="631"/>
                    <a:pt x="2179" y="1018"/>
                  </a:cubicBezTo>
                  <a:cubicBezTo>
                    <a:pt x="2265" y="990"/>
                    <a:pt x="2351" y="975"/>
                    <a:pt x="2452" y="961"/>
                  </a:cubicBezTo>
                  <a:cubicBezTo>
                    <a:pt x="2437" y="961"/>
                    <a:pt x="2437" y="947"/>
                    <a:pt x="2423" y="932"/>
                  </a:cubicBezTo>
                  <a:cubicBezTo>
                    <a:pt x="1663" y="517"/>
                    <a:pt x="875" y="201"/>
                    <a:pt x="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8" name="Google Shape;1538;p22"/>
            <p:cNvSpPr/>
            <p:nvPr/>
          </p:nvSpPr>
          <p:spPr>
            <a:xfrm flipH="1">
              <a:off x="2223947" y="54829"/>
              <a:ext cx="10019" cy="4463"/>
            </a:xfrm>
            <a:custGeom>
              <a:avLst/>
              <a:gdLst/>
              <a:ahLst/>
              <a:cxnLst/>
              <a:rect l="l" t="t" r="r" b="b"/>
              <a:pathLst>
                <a:path w="330" h="147" extrusionOk="0">
                  <a:moveTo>
                    <a:pt x="273" y="1"/>
                  </a:moveTo>
                  <a:lnTo>
                    <a:pt x="273" y="1"/>
                  </a:lnTo>
                  <a:cubicBezTo>
                    <a:pt x="187" y="15"/>
                    <a:pt x="86" y="30"/>
                    <a:pt x="0" y="58"/>
                  </a:cubicBezTo>
                  <a:cubicBezTo>
                    <a:pt x="58" y="87"/>
                    <a:pt x="101" y="101"/>
                    <a:pt x="158" y="130"/>
                  </a:cubicBezTo>
                  <a:cubicBezTo>
                    <a:pt x="175" y="142"/>
                    <a:pt x="194" y="147"/>
                    <a:pt x="211" y="147"/>
                  </a:cubicBezTo>
                  <a:cubicBezTo>
                    <a:pt x="278" y="147"/>
                    <a:pt x="330" y="69"/>
                    <a:pt x="2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9" name="Google Shape;1539;p22"/>
            <p:cNvSpPr/>
            <p:nvPr/>
          </p:nvSpPr>
          <p:spPr>
            <a:xfrm flipH="1">
              <a:off x="2240917" y="62237"/>
              <a:ext cx="66154" cy="65729"/>
            </a:xfrm>
            <a:custGeom>
              <a:avLst/>
              <a:gdLst/>
              <a:ahLst/>
              <a:cxnLst/>
              <a:rect l="l" t="t" r="r" b="b"/>
              <a:pathLst>
                <a:path w="2179" h="2165" extrusionOk="0">
                  <a:moveTo>
                    <a:pt x="2179" y="1"/>
                  </a:moveTo>
                  <a:lnTo>
                    <a:pt x="2179" y="1"/>
                  </a:lnTo>
                  <a:cubicBezTo>
                    <a:pt x="2107" y="15"/>
                    <a:pt x="2036" y="29"/>
                    <a:pt x="1964" y="44"/>
                  </a:cubicBezTo>
                  <a:cubicBezTo>
                    <a:pt x="1190" y="602"/>
                    <a:pt x="531" y="1290"/>
                    <a:pt x="0" y="2079"/>
                  </a:cubicBezTo>
                  <a:cubicBezTo>
                    <a:pt x="29" y="2107"/>
                    <a:pt x="72" y="2136"/>
                    <a:pt x="101" y="2165"/>
                  </a:cubicBezTo>
                  <a:cubicBezTo>
                    <a:pt x="731" y="1376"/>
                    <a:pt x="1362" y="617"/>
                    <a:pt x="21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0" name="Google Shape;1540;p22"/>
            <p:cNvSpPr/>
            <p:nvPr/>
          </p:nvSpPr>
          <p:spPr>
            <a:xfrm flipH="1">
              <a:off x="2238975" y="59383"/>
              <a:ext cx="8501" cy="4190"/>
            </a:xfrm>
            <a:custGeom>
              <a:avLst/>
              <a:gdLst/>
              <a:ahLst/>
              <a:cxnLst/>
              <a:rect l="l" t="t" r="r" b="b"/>
              <a:pathLst>
                <a:path w="280" h="138" extrusionOk="0">
                  <a:moveTo>
                    <a:pt x="225" y="1"/>
                  </a:moveTo>
                  <a:cubicBezTo>
                    <a:pt x="218" y="1"/>
                    <a:pt x="210" y="3"/>
                    <a:pt x="202" y="9"/>
                  </a:cubicBezTo>
                  <a:cubicBezTo>
                    <a:pt x="130" y="52"/>
                    <a:pt x="73" y="95"/>
                    <a:pt x="1" y="138"/>
                  </a:cubicBezTo>
                  <a:cubicBezTo>
                    <a:pt x="73" y="123"/>
                    <a:pt x="144" y="109"/>
                    <a:pt x="216" y="95"/>
                  </a:cubicBezTo>
                  <a:cubicBezTo>
                    <a:pt x="230" y="95"/>
                    <a:pt x="245" y="80"/>
                    <a:pt x="245" y="80"/>
                  </a:cubicBezTo>
                  <a:cubicBezTo>
                    <a:pt x="280" y="45"/>
                    <a:pt x="258" y="1"/>
                    <a:pt x="2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1" name="Google Shape;1541;p22"/>
            <p:cNvSpPr/>
            <p:nvPr/>
          </p:nvSpPr>
          <p:spPr>
            <a:xfrm flipH="1">
              <a:off x="2299663" y="122622"/>
              <a:ext cx="38739" cy="29358"/>
            </a:xfrm>
            <a:custGeom>
              <a:avLst/>
              <a:gdLst/>
              <a:ahLst/>
              <a:cxnLst/>
              <a:rect l="l" t="t" r="r" b="b"/>
              <a:pathLst>
                <a:path w="1276" h="967" extrusionOk="0">
                  <a:moveTo>
                    <a:pt x="639" y="0"/>
                  </a:moveTo>
                  <a:cubicBezTo>
                    <a:pt x="612" y="0"/>
                    <a:pt x="586" y="1"/>
                    <a:pt x="559" y="4"/>
                  </a:cubicBezTo>
                  <a:cubicBezTo>
                    <a:pt x="287" y="32"/>
                    <a:pt x="72" y="247"/>
                    <a:pt x="43" y="505"/>
                  </a:cubicBezTo>
                  <a:cubicBezTo>
                    <a:pt x="43" y="505"/>
                    <a:pt x="29" y="505"/>
                    <a:pt x="29" y="491"/>
                  </a:cubicBezTo>
                  <a:cubicBezTo>
                    <a:pt x="25" y="487"/>
                    <a:pt x="21" y="485"/>
                    <a:pt x="17" y="485"/>
                  </a:cubicBezTo>
                  <a:cubicBezTo>
                    <a:pt x="8" y="485"/>
                    <a:pt x="0" y="495"/>
                    <a:pt x="0" y="505"/>
                  </a:cubicBezTo>
                  <a:cubicBezTo>
                    <a:pt x="15" y="520"/>
                    <a:pt x="29" y="548"/>
                    <a:pt x="43" y="563"/>
                  </a:cubicBezTo>
                  <a:cubicBezTo>
                    <a:pt x="29" y="606"/>
                    <a:pt x="29" y="649"/>
                    <a:pt x="29" y="692"/>
                  </a:cubicBezTo>
                  <a:cubicBezTo>
                    <a:pt x="29" y="754"/>
                    <a:pt x="384" y="966"/>
                    <a:pt x="637" y="966"/>
                  </a:cubicBezTo>
                  <a:cubicBezTo>
                    <a:pt x="676" y="966"/>
                    <a:pt x="713" y="961"/>
                    <a:pt x="746" y="950"/>
                  </a:cubicBezTo>
                  <a:cubicBezTo>
                    <a:pt x="1004" y="878"/>
                    <a:pt x="1276" y="634"/>
                    <a:pt x="1204" y="333"/>
                  </a:cubicBezTo>
                  <a:cubicBezTo>
                    <a:pt x="1190" y="276"/>
                    <a:pt x="1161" y="219"/>
                    <a:pt x="1133" y="176"/>
                  </a:cubicBezTo>
                  <a:cubicBezTo>
                    <a:pt x="975" y="362"/>
                    <a:pt x="832" y="548"/>
                    <a:pt x="688" y="735"/>
                  </a:cubicBezTo>
                  <a:cubicBezTo>
                    <a:pt x="682" y="741"/>
                    <a:pt x="673" y="744"/>
                    <a:pt x="665" y="744"/>
                  </a:cubicBezTo>
                  <a:cubicBezTo>
                    <a:pt x="638" y="744"/>
                    <a:pt x="609" y="714"/>
                    <a:pt x="631" y="692"/>
                  </a:cubicBezTo>
                  <a:cubicBezTo>
                    <a:pt x="760" y="491"/>
                    <a:pt x="889" y="290"/>
                    <a:pt x="1032" y="90"/>
                  </a:cubicBezTo>
                  <a:cubicBezTo>
                    <a:pt x="913" y="30"/>
                    <a:pt x="774" y="0"/>
                    <a:pt x="6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2" name="Google Shape;1542;p22"/>
            <p:cNvSpPr/>
            <p:nvPr/>
          </p:nvSpPr>
          <p:spPr>
            <a:xfrm flipH="1">
              <a:off x="2304005" y="125324"/>
              <a:ext cx="15575" cy="19916"/>
            </a:xfrm>
            <a:custGeom>
              <a:avLst/>
              <a:gdLst/>
              <a:ahLst/>
              <a:cxnLst/>
              <a:rect l="l" t="t" r="r" b="b"/>
              <a:pathLst>
                <a:path w="513" h="656" extrusionOk="0">
                  <a:moveTo>
                    <a:pt x="412" y="1"/>
                  </a:moveTo>
                  <a:cubicBezTo>
                    <a:pt x="269" y="201"/>
                    <a:pt x="140" y="402"/>
                    <a:pt x="11" y="603"/>
                  </a:cubicBezTo>
                  <a:cubicBezTo>
                    <a:pt x="0" y="625"/>
                    <a:pt x="23" y="655"/>
                    <a:pt x="47" y="655"/>
                  </a:cubicBezTo>
                  <a:cubicBezTo>
                    <a:pt x="54" y="655"/>
                    <a:pt x="62" y="652"/>
                    <a:pt x="68" y="646"/>
                  </a:cubicBezTo>
                  <a:cubicBezTo>
                    <a:pt x="212" y="459"/>
                    <a:pt x="355" y="273"/>
                    <a:pt x="513" y="87"/>
                  </a:cubicBezTo>
                  <a:cubicBezTo>
                    <a:pt x="484" y="58"/>
                    <a:pt x="441" y="29"/>
                    <a:pt x="41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3" name="Google Shape;1543;p22"/>
            <p:cNvSpPr/>
            <p:nvPr/>
          </p:nvSpPr>
          <p:spPr>
            <a:xfrm flipH="1">
              <a:off x="2295959" y="59080"/>
              <a:ext cx="48971" cy="45327"/>
            </a:xfrm>
            <a:custGeom>
              <a:avLst/>
              <a:gdLst/>
              <a:ahLst/>
              <a:cxnLst/>
              <a:rect l="l" t="t" r="r" b="b"/>
              <a:pathLst>
                <a:path w="1613" h="1493" extrusionOk="0">
                  <a:moveTo>
                    <a:pt x="609" y="0"/>
                  </a:moveTo>
                  <a:cubicBezTo>
                    <a:pt x="171" y="0"/>
                    <a:pt x="14" y="552"/>
                    <a:pt x="0" y="907"/>
                  </a:cubicBezTo>
                  <a:cubicBezTo>
                    <a:pt x="172" y="1165"/>
                    <a:pt x="416" y="1366"/>
                    <a:pt x="717" y="1466"/>
                  </a:cubicBezTo>
                  <a:cubicBezTo>
                    <a:pt x="785" y="1484"/>
                    <a:pt x="856" y="1492"/>
                    <a:pt x="928" y="1492"/>
                  </a:cubicBezTo>
                  <a:cubicBezTo>
                    <a:pt x="1267" y="1492"/>
                    <a:pt x="1612" y="1297"/>
                    <a:pt x="1577" y="907"/>
                  </a:cubicBezTo>
                  <a:cubicBezTo>
                    <a:pt x="1563" y="792"/>
                    <a:pt x="1534" y="692"/>
                    <a:pt x="1491" y="606"/>
                  </a:cubicBezTo>
                  <a:cubicBezTo>
                    <a:pt x="1247" y="678"/>
                    <a:pt x="1004" y="764"/>
                    <a:pt x="774" y="850"/>
                  </a:cubicBezTo>
                  <a:cubicBezTo>
                    <a:pt x="731" y="850"/>
                    <a:pt x="717" y="807"/>
                    <a:pt x="746" y="792"/>
                  </a:cubicBezTo>
                  <a:cubicBezTo>
                    <a:pt x="975" y="706"/>
                    <a:pt x="1219" y="620"/>
                    <a:pt x="1448" y="534"/>
                  </a:cubicBezTo>
                  <a:cubicBezTo>
                    <a:pt x="1290" y="248"/>
                    <a:pt x="1004" y="47"/>
                    <a:pt x="674" y="4"/>
                  </a:cubicBezTo>
                  <a:cubicBezTo>
                    <a:pt x="652" y="2"/>
                    <a:pt x="630" y="0"/>
                    <a:pt x="6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4" name="Google Shape;1544;p22"/>
            <p:cNvSpPr/>
            <p:nvPr/>
          </p:nvSpPr>
          <p:spPr>
            <a:xfrm flipH="1">
              <a:off x="2299663" y="75292"/>
              <a:ext cx="23499" cy="9594"/>
            </a:xfrm>
            <a:custGeom>
              <a:avLst/>
              <a:gdLst/>
              <a:ahLst/>
              <a:cxnLst/>
              <a:rect l="l" t="t" r="r" b="b"/>
              <a:pathLst>
                <a:path w="774" h="316" extrusionOk="0">
                  <a:moveTo>
                    <a:pt x="731" y="0"/>
                  </a:moveTo>
                  <a:cubicBezTo>
                    <a:pt x="502" y="86"/>
                    <a:pt x="258" y="172"/>
                    <a:pt x="29" y="258"/>
                  </a:cubicBezTo>
                  <a:cubicBezTo>
                    <a:pt x="0" y="273"/>
                    <a:pt x="14" y="316"/>
                    <a:pt x="57" y="316"/>
                  </a:cubicBezTo>
                  <a:cubicBezTo>
                    <a:pt x="287" y="230"/>
                    <a:pt x="530" y="144"/>
                    <a:pt x="774" y="72"/>
                  </a:cubicBezTo>
                  <a:cubicBezTo>
                    <a:pt x="760" y="43"/>
                    <a:pt x="745" y="29"/>
                    <a:pt x="7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5" name="Google Shape;1545;p22"/>
            <p:cNvSpPr/>
            <p:nvPr/>
          </p:nvSpPr>
          <p:spPr>
            <a:xfrm flipH="1">
              <a:off x="2296597" y="1639"/>
              <a:ext cx="39195" cy="37009"/>
            </a:xfrm>
            <a:custGeom>
              <a:avLst/>
              <a:gdLst/>
              <a:ahLst/>
              <a:cxnLst/>
              <a:rect l="l" t="t" r="r" b="b"/>
              <a:pathLst>
                <a:path w="1291" h="1219" extrusionOk="0">
                  <a:moveTo>
                    <a:pt x="714" y="0"/>
                  </a:moveTo>
                  <a:cubicBezTo>
                    <a:pt x="639" y="0"/>
                    <a:pt x="562" y="11"/>
                    <a:pt x="488" y="33"/>
                  </a:cubicBezTo>
                  <a:cubicBezTo>
                    <a:pt x="273" y="90"/>
                    <a:pt x="101" y="262"/>
                    <a:pt x="43" y="492"/>
                  </a:cubicBezTo>
                  <a:cubicBezTo>
                    <a:pt x="15" y="492"/>
                    <a:pt x="0" y="506"/>
                    <a:pt x="15" y="535"/>
                  </a:cubicBezTo>
                  <a:cubicBezTo>
                    <a:pt x="15" y="535"/>
                    <a:pt x="15" y="549"/>
                    <a:pt x="29" y="563"/>
                  </a:cubicBezTo>
                  <a:cubicBezTo>
                    <a:pt x="29" y="778"/>
                    <a:pt x="86" y="993"/>
                    <a:pt x="187" y="1180"/>
                  </a:cubicBezTo>
                  <a:cubicBezTo>
                    <a:pt x="210" y="1209"/>
                    <a:pt x="275" y="1219"/>
                    <a:pt x="356" y="1219"/>
                  </a:cubicBezTo>
                  <a:cubicBezTo>
                    <a:pt x="476" y="1219"/>
                    <a:pt x="629" y="1197"/>
                    <a:pt x="731" y="1180"/>
                  </a:cubicBezTo>
                  <a:cubicBezTo>
                    <a:pt x="918" y="1151"/>
                    <a:pt x="1075" y="1036"/>
                    <a:pt x="1176" y="864"/>
                  </a:cubicBezTo>
                  <a:cubicBezTo>
                    <a:pt x="961" y="807"/>
                    <a:pt x="760" y="735"/>
                    <a:pt x="545" y="678"/>
                  </a:cubicBezTo>
                  <a:cubicBezTo>
                    <a:pt x="531" y="678"/>
                    <a:pt x="531" y="649"/>
                    <a:pt x="545" y="649"/>
                  </a:cubicBezTo>
                  <a:cubicBezTo>
                    <a:pt x="774" y="692"/>
                    <a:pt x="989" y="735"/>
                    <a:pt x="1219" y="793"/>
                  </a:cubicBezTo>
                  <a:cubicBezTo>
                    <a:pt x="1262" y="692"/>
                    <a:pt x="1290" y="563"/>
                    <a:pt x="1276" y="449"/>
                  </a:cubicBezTo>
                  <a:cubicBezTo>
                    <a:pt x="1242" y="145"/>
                    <a:pt x="988" y="0"/>
                    <a:pt x="7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6" name="Google Shape;1546;p22"/>
            <p:cNvSpPr/>
            <p:nvPr/>
          </p:nvSpPr>
          <p:spPr>
            <a:xfrm flipH="1">
              <a:off x="2298783" y="21343"/>
              <a:ext cx="20918" cy="6558"/>
            </a:xfrm>
            <a:custGeom>
              <a:avLst/>
              <a:gdLst/>
              <a:ahLst/>
              <a:cxnLst/>
              <a:rect l="l" t="t" r="r" b="b"/>
              <a:pathLst>
                <a:path w="689" h="216" extrusionOk="0">
                  <a:moveTo>
                    <a:pt x="15" y="0"/>
                  </a:moveTo>
                  <a:cubicBezTo>
                    <a:pt x="1" y="0"/>
                    <a:pt x="1" y="29"/>
                    <a:pt x="15" y="29"/>
                  </a:cubicBezTo>
                  <a:cubicBezTo>
                    <a:pt x="230" y="86"/>
                    <a:pt x="431" y="158"/>
                    <a:pt x="646" y="215"/>
                  </a:cubicBezTo>
                  <a:cubicBezTo>
                    <a:pt x="660" y="201"/>
                    <a:pt x="674" y="172"/>
                    <a:pt x="689" y="144"/>
                  </a:cubicBezTo>
                  <a:cubicBezTo>
                    <a:pt x="459" y="86"/>
                    <a:pt x="244" y="43"/>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7" name="Google Shape;1547;p22"/>
            <p:cNvSpPr/>
            <p:nvPr/>
          </p:nvSpPr>
          <p:spPr>
            <a:xfrm flipH="1">
              <a:off x="2082533" y="0"/>
              <a:ext cx="25260" cy="151041"/>
            </a:xfrm>
            <a:custGeom>
              <a:avLst/>
              <a:gdLst/>
              <a:ahLst/>
              <a:cxnLst/>
              <a:rect l="l" t="t" r="r" b="b"/>
              <a:pathLst>
                <a:path w="832" h="4975" extrusionOk="0">
                  <a:moveTo>
                    <a:pt x="216" y="2820"/>
                  </a:moveTo>
                  <a:lnTo>
                    <a:pt x="216" y="2820"/>
                  </a:lnTo>
                  <a:cubicBezTo>
                    <a:pt x="216" y="2822"/>
                    <a:pt x="216" y="2823"/>
                    <a:pt x="216" y="2824"/>
                  </a:cubicBezTo>
                  <a:cubicBezTo>
                    <a:pt x="216" y="2823"/>
                    <a:pt x="216" y="2822"/>
                    <a:pt x="216" y="2820"/>
                  </a:cubicBezTo>
                  <a:close/>
                  <a:moveTo>
                    <a:pt x="617" y="1"/>
                  </a:moveTo>
                  <a:cubicBezTo>
                    <a:pt x="545" y="488"/>
                    <a:pt x="474" y="976"/>
                    <a:pt x="402" y="1477"/>
                  </a:cubicBezTo>
                  <a:lnTo>
                    <a:pt x="431" y="1477"/>
                  </a:lnTo>
                  <a:cubicBezTo>
                    <a:pt x="555" y="1491"/>
                    <a:pt x="546" y="1664"/>
                    <a:pt x="430" y="1664"/>
                  </a:cubicBezTo>
                  <a:cubicBezTo>
                    <a:pt x="426" y="1664"/>
                    <a:pt x="421" y="1664"/>
                    <a:pt x="416" y="1664"/>
                  </a:cubicBezTo>
                  <a:lnTo>
                    <a:pt x="373" y="1664"/>
                  </a:lnTo>
                  <a:cubicBezTo>
                    <a:pt x="316" y="2063"/>
                    <a:pt x="259" y="2435"/>
                    <a:pt x="216" y="2820"/>
                  </a:cubicBezTo>
                  <a:lnTo>
                    <a:pt x="216" y="2820"/>
                  </a:lnTo>
                  <a:cubicBezTo>
                    <a:pt x="219" y="2810"/>
                    <a:pt x="231" y="2809"/>
                    <a:pt x="244" y="2796"/>
                  </a:cubicBezTo>
                  <a:cubicBezTo>
                    <a:pt x="257" y="2790"/>
                    <a:pt x="270" y="2788"/>
                    <a:pt x="282" y="2788"/>
                  </a:cubicBezTo>
                  <a:cubicBezTo>
                    <a:pt x="367" y="2788"/>
                    <a:pt x="434" y="2905"/>
                    <a:pt x="359" y="2968"/>
                  </a:cubicBezTo>
                  <a:cubicBezTo>
                    <a:pt x="302" y="3025"/>
                    <a:pt x="230" y="3068"/>
                    <a:pt x="173" y="3111"/>
                  </a:cubicBezTo>
                  <a:cubicBezTo>
                    <a:pt x="115" y="3570"/>
                    <a:pt x="58" y="4000"/>
                    <a:pt x="1" y="4401"/>
                  </a:cubicBezTo>
                  <a:cubicBezTo>
                    <a:pt x="44" y="4415"/>
                    <a:pt x="72" y="4458"/>
                    <a:pt x="44" y="4487"/>
                  </a:cubicBezTo>
                  <a:cubicBezTo>
                    <a:pt x="29" y="4501"/>
                    <a:pt x="15" y="4516"/>
                    <a:pt x="1" y="4530"/>
                  </a:cubicBezTo>
                  <a:cubicBezTo>
                    <a:pt x="87" y="4673"/>
                    <a:pt x="158" y="4831"/>
                    <a:pt x="244" y="4974"/>
                  </a:cubicBezTo>
                  <a:cubicBezTo>
                    <a:pt x="302" y="4286"/>
                    <a:pt x="373" y="3584"/>
                    <a:pt x="459" y="2882"/>
                  </a:cubicBezTo>
                  <a:cubicBezTo>
                    <a:pt x="416" y="2824"/>
                    <a:pt x="359" y="2767"/>
                    <a:pt x="316" y="2724"/>
                  </a:cubicBezTo>
                  <a:cubicBezTo>
                    <a:pt x="283" y="2681"/>
                    <a:pt x="317" y="2637"/>
                    <a:pt x="353" y="2637"/>
                  </a:cubicBezTo>
                  <a:cubicBezTo>
                    <a:pt x="365" y="2637"/>
                    <a:pt x="377" y="2642"/>
                    <a:pt x="388" y="2652"/>
                  </a:cubicBezTo>
                  <a:cubicBezTo>
                    <a:pt x="416" y="2681"/>
                    <a:pt x="445" y="2710"/>
                    <a:pt x="474" y="2738"/>
                  </a:cubicBezTo>
                  <a:cubicBezTo>
                    <a:pt x="588" y="1807"/>
                    <a:pt x="703" y="875"/>
                    <a:pt x="83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8" name="Google Shape;1548;p22"/>
            <p:cNvSpPr/>
            <p:nvPr/>
          </p:nvSpPr>
          <p:spPr>
            <a:xfrm flipH="1">
              <a:off x="2101235" y="140990"/>
              <a:ext cx="17002" cy="198038"/>
            </a:xfrm>
            <a:custGeom>
              <a:avLst/>
              <a:gdLst/>
              <a:ahLst/>
              <a:cxnLst/>
              <a:rect l="l" t="t" r="r" b="b"/>
              <a:pathLst>
                <a:path w="560" h="6523" extrusionOk="0">
                  <a:moveTo>
                    <a:pt x="316" y="1"/>
                  </a:moveTo>
                  <a:cubicBezTo>
                    <a:pt x="216" y="818"/>
                    <a:pt x="144" y="1506"/>
                    <a:pt x="115" y="1893"/>
                  </a:cubicBezTo>
                  <a:cubicBezTo>
                    <a:pt x="1" y="3441"/>
                    <a:pt x="44" y="4988"/>
                    <a:pt x="259" y="6508"/>
                  </a:cubicBezTo>
                  <a:cubicBezTo>
                    <a:pt x="273" y="6522"/>
                    <a:pt x="287" y="6522"/>
                    <a:pt x="287" y="6522"/>
                  </a:cubicBezTo>
                  <a:cubicBezTo>
                    <a:pt x="287" y="6508"/>
                    <a:pt x="302" y="6479"/>
                    <a:pt x="330" y="6479"/>
                  </a:cubicBezTo>
                  <a:cubicBezTo>
                    <a:pt x="244" y="4974"/>
                    <a:pt x="359" y="2853"/>
                    <a:pt x="560" y="617"/>
                  </a:cubicBezTo>
                  <a:cubicBezTo>
                    <a:pt x="488" y="416"/>
                    <a:pt x="402" y="201"/>
                    <a:pt x="3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9" name="Google Shape;1549;p22"/>
            <p:cNvSpPr/>
            <p:nvPr/>
          </p:nvSpPr>
          <p:spPr>
            <a:xfrm flipH="1">
              <a:off x="2094586" y="84612"/>
              <a:ext cx="7985" cy="9867"/>
            </a:xfrm>
            <a:custGeom>
              <a:avLst/>
              <a:gdLst/>
              <a:ahLst/>
              <a:cxnLst/>
              <a:rect l="l" t="t" r="r" b="b"/>
              <a:pathLst>
                <a:path w="263" h="325" extrusionOk="0">
                  <a:moveTo>
                    <a:pt x="110" y="1"/>
                  </a:moveTo>
                  <a:cubicBezTo>
                    <a:pt x="98" y="1"/>
                    <a:pt x="85" y="3"/>
                    <a:pt x="72" y="9"/>
                  </a:cubicBezTo>
                  <a:cubicBezTo>
                    <a:pt x="58" y="23"/>
                    <a:pt x="44" y="23"/>
                    <a:pt x="44" y="37"/>
                  </a:cubicBezTo>
                  <a:lnTo>
                    <a:pt x="1" y="324"/>
                  </a:lnTo>
                  <a:cubicBezTo>
                    <a:pt x="58" y="281"/>
                    <a:pt x="130" y="238"/>
                    <a:pt x="187" y="181"/>
                  </a:cubicBezTo>
                  <a:cubicBezTo>
                    <a:pt x="262" y="118"/>
                    <a:pt x="195" y="1"/>
                    <a:pt x="11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22"/>
            <p:cNvSpPr/>
            <p:nvPr/>
          </p:nvSpPr>
          <p:spPr>
            <a:xfrm flipH="1">
              <a:off x="2091338" y="44841"/>
              <a:ext cx="5131" cy="5708"/>
            </a:xfrm>
            <a:custGeom>
              <a:avLst/>
              <a:gdLst/>
              <a:ahLst/>
              <a:cxnLst/>
              <a:rect l="l" t="t" r="r" b="b"/>
              <a:pathLst>
                <a:path w="169" h="188" extrusionOk="0">
                  <a:moveTo>
                    <a:pt x="29" y="0"/>
                  </a:moveTo>
                  <a:cubicBezTo>
                    <a:pt x="15" y="58"/>
                    <a:pt x="0" y="129"/>
                    <a:pt x="0" y="187"/>
                  </a:cubicBezTo>
                  <a:lnTo>
                    <a:pt x="43" y="187"/>
                  </a:lnTo>
                  <a:cubicBezTo>
                    <a:pt x="48" y="187"/>
                    <a:pt x="52" y="187"/>
                    <a:pt x="56" y="187"/>
                  </a:cubicBezTo>
                  <a:cubicBezTo>
                    <a:pt x="159" y="187"/>
                    <a:pt x="168" y="14"/>
                    <a:pt x="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22"/>
            <p:cNvSpPr/>
            <p:nvPr/>
          </p:nvSpPr>
          <p:spPr>
            <a:xfrm flipH="1">
              <a:off x="2108188" y="137529"/>
              <a:ext cx="911" cy="3491"/>
            </a:xfrm>
            <a:custGeom>
              <a:avLst/>
              <a:gdLst/>
              <a:ahLst/>
              <a:cxnLst/>
              <a:rect l="l" t="t" r="r" b="b"/>
              <a:pathLst>
                <a:path w="30" h="115" extrusionOk="0">
                  <a:moveTo>
                    <a:pt x="29" y="0"/>
                  </a:moveTo>
                  <a:lnTo>
                    <a:pt x="29" y="0"/>
                  </a:lnTo>
                  <a:cubicBezTo>
                    <a:pt x="15" y="14"/>
                    <a:pt x="1" y="29"/>
                    <a:pt x="1" y="43"/>
                  </a:cubicBezTo>
                  <a:cubicBezTo>
                    <a:pt x="1" y="72"/>
                    <a:pt x="15" y="86"/>
                    <a:pt x="15" y="115"/>
                  </a:cubicBezTo>
                  <a:cubicBezTo>
                    <a:pt x="29" y="86"/>
                    <a:pt x="29" y="43"/>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2" name="Google Shape;1552;p22"/>
            <p:cNvSpPr/>
            <p:nvPr/>
          </p:nvSpPr>
          <p:spPr>
            <a:xfrm flipH="1">
              <a:off x="2063376" y="151008"/>
              <a:ext cx="37889" cy="147094"/>
            </a:xfrm>
            <a:custGeom>
              <a:avLst/>
              <a:gdLst/>
              <a:ahLst/>
              <a:cxnLst/>
              <a:rect l="l" t="t" r="r" b="b"/>
              <a:pathLst>
                <a:path w="1248" h="4845" extrusionOk="0">
                  <a:moveTo>
                    <a:pt x="29" y="0"/>
                  </a:moveTo>
                  <a:cubicBezTo>
                    <a:pt x="15" y="101"/>
                    <a:pt x="1" y="187"/>
                    <a:pt x="1" y="287"/>
                  </a:cubicBezTo>
                  <a:cubicBezTo>
                    <a:pt x="517" y="1763"/>
                    <a:pt x="904" y="3297"/>
                    <a:pt x="1162" y="4845"/>
                  </a:cubicBezTo>
                  <a:cubicBezTo>
                    <a:pt x="1190" y="4845"/>
                    <a:pt x="1219" y="4845"/>
                    <a:pt x="1248" y="4830"/>
                  </a:cubicBezTo>
                  <a:cubicBezTo>
                    <a:pt x="1162" y="3168"/>
                    <a:pt x="746" y="152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3" name="Google Shape;1553;p22"/>
            <p:cNvSpPr/>
            <p:nvPr/>
          </p:nvSpPr>
          <p:spPr>
            <a:xfrm flipH="1">
              <a:off x="2109493" y="134462"/>
              <a:ext cx="1336" cy="911"/>
            </a:xfrm>
            <a:custGeom>
              <a:avLst/>
              <a:gdLst/>
              <a:ahLst/>
              <a:cxnLst/>
              <a:rect l="l" t="t" r="r" b="b"/>
              <a:pathLst>
                <a:path w="44" h="30" extrusionOk="0">
                  <a:moveTo>
                    <a:pt x="43" y="1"/>
                  </a:moveTo>
                  <a:cubicBezTo>
                    <a:pt x="15" y="1"/>
                    <a:pt x="0" y="1"/>
                    <a:pt x="15" y="29"/>
                  </a:cubicBezTo>
                  <a:cubicBezTo>
                    <a:pt x="15" y="15"/>
                    <a:pt x="29" y="15"/>
                    <a:pt x="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4" name="Google Shape;1554;p22"/>
            <p:cNvSpPr/>
            <p:nvPr/>
          </p:nvSpPr>
          <p:spPr>
            <a:xfrm flipH="1">
              <a:off x="2100355" y="137529"/>
              <a:ext cx="8288" cy="22193"/>
            </a:xfrm>
            <a:custGeom>
              <a:avLst/>
              <a:gdLst/>
              <a:ahLst/>
              <a:cxnLst/>
              <a:rect l="l" t="t" r="r" b="b"/>
              <a:pathLst>
                <a:path w="273" h="731" extrusionOk="0">
                  <a:moveTo>
                    <a:pt x="14" y="0"/>
                  </a:moveTo>
                  <a:cubicBezTo>
                    <a:pt x="14" y="43"/>
                    <a:pt x="14" y="86"/>
                    <a:pt x="0" y="115"/>
                  </a:cubicBezTo>
                  <a:cubicBezTo>
                    <a:pt x="86" y="315"/>
                    <a:pt x="172" y="530"/>
                    <a:pt x="244" y="731"/>
                  </a:cubicBezTo>
                  <a:cubicBezTo>
                    <a:pt x="244" y="631"/>
                    <a:pt x="258" y="545"/>
                    <a:pt x="272" y="444"/>
                  </a:cubicBezTo>
                  <a:cubicBezTo>
                    <a:pt x="186" y="301"/>
                    <a:pt x="115" y="143"/>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5" name="Google Shape;1555;p22"/>
            <p:cNvSpPr/>
            <p:nvPr/>
          </p:nvSpPr>
          <p:spPr>
            <a:xfrm flipH="1">
              <a:off x="1990695" y="83124"/>
              <a:ext cx="103163" cy="261976"/>
            </a:xfrm>
            <a:custGeom>
              <a:avLst/>
              <a:gdLst/>
              <a:ahLst/>
              <a:cxnLst/>
              <a:rect l="l" t="t" r="r" b="b"/>
              <a:pathLst>
                <a:path w="3398" h="8629" extrusionOk="0">
                  <a:moveTo>
                    <a:pt x="15" y="0"/>
                  </a:moveTo>
                  <a:cubicBezTo>
                    <a:pt x="15" y="43"/>
                    <a:pt x="0" y="101"/>
                    <a:pt x="0" y="144"/>
                  </a:cubicBezTo>
                  <a:cubicBezTo>
                    <a:pt x="2064" y="2437"/>
                    <a:pt x="2824" y="5647"/>
                    <a:pt x="3297" y="8629"/>
                  </a:cubicBezTo>
                  <a:cubicBezTo>
                    <a:pt x="3325" y="8614"/>
                    <a:pt x="3340" y="8614"/>
                    <a:pt x="3354" y="8600"/>
                  </a:cubicBezTo>
                  <a:cubicBezTo>
                    <a:pt x="3340" y="8571"/>
                    <a:pt x="3354" y="8543"/>
                    <a:pt x="3368" y="8528"/>
                  </a:cubicBezTo>
                  <a:lnTo>
                    <a:pt x="3397" y="8528"/>
                  </a:lnTo>
                  <a:cubicBezTo>
                    <a:pt x="3268" y="6966"/>
                    <a:pt x="2924" y="5433"/>
                    <a:pt x="2351" y="3985"/>
                  </a:cubicBezTo>
                  <a:cubicBezTo>
                    <a:pt x="1778" y="2580"/>
                    <a:pt x="1090" y="1104"/>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6" name="Google Shape;1556;p22"/>
            <p:cNvSpPr/>
            <p:nvPr/>
          </p:nvSpPr>
          <p:spPr>
            <a:xfrm flipH="1">
              <a:off x="2093402" y="80058"/>
              <a:ext cx="5799" cy="7438"/>
            </a:xfrm>
            <a:custGeom>
              <a:avLst/>
              <a:gdLst/>
              <a:ahLst/>
              <a:cxnLst/>
              <a:rect l="l" t="t" r="r" b="b"/>
              <a:pathLst>
                <a:path w="191" h="245" extrusionOk="0">
                  <a:moveTo>
                    <a:pt x="70" y="0"/>
                  </a:moveTo>
                  <a:cubicBezTo>
                    <a:pt x="34" y="0"/>
                    <a:pt x="0" y="44"/>
                    <a:pt x="33" y="87"/>
                  </a:cubicBezTo>
                  <a:cubicBezTo>
                    <a:pt x="76" y="130"/>
                    <a:pt x="133" y="187"/>
                    <a:pt x="176" y="245"/>
                  </a:cubicBezTo>
                  <a:cubicBezTo>
                    <a:pt x="176" y="202"/>
                    <a:pt x="191" y="144"/>
                    <a:pt x="191" y="101"/>
                  </a:cubicBezTo>
                  <a:cubicBezTo>
                    <a:pt x="162" y="73"/>
                    <a:pt x="133" y="44"/>
                    <a:pt x="105" y="15"/>
                  </a:cubicBezTo>
                  <a:cubicBezTo>
                    <a:pt x="94" y="5"/>
                    <a:pt x="82" y="0"/>
                    <a:pt x="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7" name="Google Shape;1557;p22"/>
            <p:cNvSpPr/>
            <p:nvPr/>
          </p:nvSpPr>
          <p:spPr>
            <a:xfrm flipH="1">
              <a:off x="2086449" y="334836"/>
              <a:ext cx="51369" cy="44842"/>
            </a:xfrm>
            <a:custGeom>
              <a:avLst/>
              <a:gdLst/>
              <a:ahLst/>
              <a:cxnLst/>
              <a:rect l="l" t="t" r="r" b="b"/>
              <a:pathLst>
                <a:path w="1692" h="1477" extrusionOk="0">
                  <a:moveTo>
                    <a:pt x="531" y="1"/>
                  </a:moveTo>
                  <a:cubicBezTo>
                    <a:pt x="399" y="1"/>
                    <a:pt x="276" y="60"/>
                    <a:pt x="187" y="223"/>
                  </a:cubicBezTo>
                  <a:cubicBezTo>
                    <a:pt x="1" y="624"/>
                    <a:pt x="130" y="1097"/>
                    <a:pt x="502" y="1355"/>
                  </a:cubicBezTo>
                  <a:cubicBezTo>
                    <a:pt x="623" y="1438"/>
                    <a:pt x="756" y="1477"/>
                    <a:pt x="887" y="1477"/>
                  </a:cubicBezTo>
                  <a:cubicBezTo>
                    <a:pt x="1163" y="1477"/>
                    <a:pt x="1428" y="1307"/>
                    <a:pt x="1534" y="1026"/>
                  </a:cubicBezTo>
                  <a:cubicBezTo>
                    <a:pt x="1692" y="567"/>
                    <a:pt x="1434" y="209"/>
                    <a:pt x="1004" y="80"/>
                  </a:cubicBezTo>
                  <a:cubicBezTo>
                    <a:pt x="990" y="80"/>
                    <a:pt x="975" y="80"/>
                    <a:pt x="975" y="94"/>
                  </a:cubicBezTo>
                  <a:cubicBezTo>
                    <a:pt x="975" y="309"/>
                    <a:pt x="1004" y="524"/>
                    <a:pt x="1018" y="725"/>
                  </a:cubicBezTo>
                  <a:cubicBezTo>
                    <a:pt x="1018" y="732"/>
                    <a:pt x="1011" y="735"/>
                    <a:pt x="1004" y="735"/>
                  </a:cubicBezTo>
                  <a:cubicBezTo>
                    <a:pt x="997" y="735"/>
                    <a:pt x="990" y="732"/>
                    <a:pt x="990" y="725"/>
                  </a:cubicBezTo>
                  <a:cubicBezTo>
                    <a:pt x="961" y="524"/>
                    <a:pt x="932" y="323"/>
                    <a:pt x="904" y="123"/>
                  </a:cubicBezTo>
                  <a:cubicBezTo>
                    <a:pt x="786" y="53"/>
                    <a:pt x="654" y="1"/>
                    <a:pt x="53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22"/>
            <p:cNvSpPr/>
            <p:nvPr/>
          </p:nvSpPr>
          <p:spPr>
            <a:xfrm flipH="1">
              <a:off x="2106882" y="337689"/>
              <a:ext cx="3522" cy="19491"/>
            </a:xfrm>
            <a:custGeom>
              <a:avLst/>
              <a:gdLst/>
              <a:ahLst/>
              <a:cxnLst/>
              <a:rect l="l" t="t" r="r" b="b"/>
              <a:pathLst>
                <a:path w="116" h="642" extrusionOk="0">
                  <a:moveTo>
                    <a:pt x="72" y="0"/>
                  </a:moveTo>
                  <a:cubicBezTo>
                    <a:pt x="44" y="0"/>
                    <a:pt x="29" y="29"/>
                    <a:pt x="29" y="43"/>
                  </a:cubicBezTo>
                  <a:cubicBezTo>
                    <a:pt x="29" y="43"/>
                    <a:pt x="15" y="43"/>
                    <a:pt x="1" y="29"/>
                  </a:cubicBezTo>
                  <a:lnTo>
                    <a:pt x="1" y="29"/>
                  </a:lnTo>
                  <a:cubicBezTo>
                    <a:pt x="29" y="229"/>
                    <a:pt x="58" y="430"/>
                    <a:pt x="87" y="631"/>
                  </a:cubicBezTo>
                  <a:cubicBezTo>
                    <a:pt x="87" y="638"/>
                    <a:pt x="94" y="641"/>
                    <a:pt x="101" y="641"/>
                  </a:cubicBezTo>
                  <a:cubicBezTo>
                    <a:pt x="108" y="641"/>
                    <a:pt x="115" y="638"/>
                    <a:pt x="115" y="631"/>
                  </a:cubicBezTo>
                  <a:cubicBezTo>
                    <a:pt x="101" y="430"/>
                    <a:pt x="72" y="215"/>
                    <a:pt x="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22"/>
            <p:cNvSpPr/>
            <p:nvPr/>
          </p:nvSpPr>
          <p:spPr>
            <a:xfrm flipH="1">
              <a:off x="2039878" y="297645"/>
              <a:ext cx="43536" cy="40500"/>
            </a:xfrm>
            <a:custGeom>
              <a:avLst/>
              <a:gdLst/>
              <a:ahLst/>
              <a:cxnLst/>
              <a:rect l="l" t="t" r="r" b="b"/>
              <a:pathLst>
                <a:path w="1434" h="1334" extrusionOk="0">
                  <a:moveTo>
                    <a:pt x="660" y="0"/>
                  </a:moveTo>
                  <a:cubicBezTo>
                    <a:pt x="674" y="187"/>
                    <a:pt x="688" y="373"/>
                    <a:pt x="688" y="545"/>
                  </a:cubicBezTo>
                  <a:cubicBezTo>
                    <a:pt x="688" y="562"/>
                    <a:pt x="678" y="569"/>
                    <a:pt x="670" y="569"/>
                  </a:cubicBezTo>
                  <a:cubicBezTo>
                    <a:pt x="665" y="569"/>
                    <a:pt x="660" y="565"/>
                    <a:pt x="660" y="559"/>
                  </a:cubicBezTo>
                  <a:cubicBezTo>
                    <a:pt x="631" y="373"/>
                    <a:pt x="602" y="201"/>
                    <a:pt x="574" y="15"/>
                  </a:cubicBezTo>
                  <a:cubicBezTo>
                    <a:pt x="287" y="58"/>
                    <a:pt x="15" y="230"/>
                    <a:pt x="0" y="559"/>
                  </a:cubicBezTo>
                  <a:cubicBezTo>
                    <a:pt x="29" y="774"/>
                    <a:pt x="129" y="989"/>
                    <a:pt x="316" y="1118"/>
                  </a:cubicBezTo>
                  <a:cubicBezTo>
                    <a:pt x="416" y="1233"/>
                    <a:pt x="559" y="1305"/>
                    <a:pt x="703" y="1333"/>
                  </a:cubicBezTo>
                  <a:cubicBezTo>
                    <a:pt x="817" y="1333"/>
                    <a:pt x="932" y="1319"/>
                    <a:pt x="1032" y="1262"/>
                  </a:cubicBezTo>
                  <a:cubicBezTo>
                    <a:pt x="1190" y="1161"/>
                    <a:pt x="1305" y="989"/>
                    <a:pt x="1333" y="803"/>
                  </a:cubicBezTo>
                  <a:cubicBezTo>
                    <a:pt x="1434" y="430"/>
                    <a:pt x="1190" y="58"/>
                    <a:pt x="803" y="15"/>
                  </a:cubicBezTo>
                  <a:cubicBezTo>
                    <a:pt x="760" y="0"/>
                    <a:pt x="703" y="0"/>
                    <a:pt x="66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0" name="Google Shape;1560;p22"/>
            <p:cNvSpPr/>
            <p:nvPr/>
          </p:nvSpPr>
          <p:spPr>
            <a:xfrm flipH="1">
              <a:off x="2062497" y="297645"/>
              <a:ext cx="3522" cy="17275"/>
            </a:xfrm>
            <a:custGeom>
              <a:avLst/>
              <a:gdLst/>
              <a:ahLst/>
              <a:cxnLst/>
              <a:rect l="l" t="t" r="r" b="b"/>
              <a:pathLst>
                <a:path w="116" h="569" extrusionOk="0">
                  <a:moveTo>
                    <a:pt x="87" y="0"/>
                  </a:moveTo>
                  <a:cubicBezTo>
                    <a:pt x="58" y="15"/>
                    <a:pt x="29" y="15"/>
                    <a:pt x="1" y="15"/>
                  </a:cubicBezTo>
                  <a:cubicBezTo>
                    <a:pt x="29" y="201"/>
                    <a:pt x="58" y="373"/>
                    <a:pt x="87" y="559"/>
                  </a:cubicBezTo>
                  <a:cubicBezTo>
                    <a:pt x="87" y="565"/>
                    <a:pt x="92" y="569"/>
                    <a:pt x="97" y="569"/>
                  </a:cubicBezTo>
                  <a:cubicBezTo>
                    <a:pt x="105" y="569"/>
                    <a:pt x="115" y="562"/>
                    <a:pt x="115" y="545"/>
                  </a:cubicBezTo>
                  <a:cubicBezTo>
                    <a:pt x="115" y="373"/>
                    <a:pt x="101" y="187"/>
                    <a:pt x="8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22"/>
            <p:cNvSpPr/>
            <p:nvPr/>
          </p:nvSpPr>
          <p:spPr>
            <a:xfrm flipH="1">
              <a:off x="1950409" y="339511"/>
              <a:ext cx="69919" cy="51096"/>
            </a:xfrm>
            <a:custGeom>
              <a:avLst/>
              <a:gdLst/>
              <a:ahLst/>
              <a:cxnLst/>
              <a:rect l="l" t="t" r="r" b="b"/>
              <a:pathLst>
                <a:path w="2303" h="1683" extrusionOk="0">
                  <a:moveTo>
                    <a:pt x="1300" y="1"/>
                  </a:moveTo>
                  <a:cubicBezTo>
                    <a:pt x="1199" y="1"/>
                    <a:pt x="1090" y="26"/>
                    <a:pt x="975" y="83"/>
                  </a:cubicBezTo>
                  <a:cubicBezTo>
                    <a:pt x="989" y="313"/>
                    <a:pt x="1004" y="542"/>
                    <a:pt x="1018" y="757"/>
                  </a:cubicBezTo>
                  <a:cubicBezTo>
                    <a:pt x="1018" y="781"/>
                    <a:pt x="1005" y="791"/>
                    <a:pt x="993" y="791"/>
                  </a:cubicBezTo>
                  <a:cubicBezTo>
                    <a:pt x="984" y="791"/>
                    <a:pt x="975" y="784"/>
                    <a:pt x="975" y="771"/>
                  </a:cubicBezTo>
                  <a:cubicBezTo>
                    <a:pt x="932" y="571"/>
                    <a:pt x="903" y="384"/>
                    <a:pt x="875" y="184"/>
                  </a:cubicBezTo>
                  <a:cubicBezTo>
                    <a:pt x="488" y="356"/>
                    <a:pt x="1" y="642"/>
                    <a:pt x="259" y="1101"/>
                  </a:cubicBezTo>
                  <a:cubicBezTo>
                    <a:pt x="440" y="1424"/>
                    <a:pt x="849" y="1683"/>
                    <a:pt x="1240" y="1683"/>
                  </a:cubicBezTo>
                  <a:cubicBezTo>
                    <a:pt x="1405" y="1683"/>
                    <a:pt x="1566" y="1637"/>
                    <a:pt x="1706" y="1531"/>
                  </a:cubicBezTo>
                  <a:cubicBezTo>
                    <a:pt x="2303" y="1084"/>
                    <a:pt x="1962" y="1"/>
                    <a:pt x="13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2" name="Google Shape;1562;p22"/>
            <p:cNvSpPr/>
            <p:nvPr/>
          </p:nvSpPr>
          <p:spPr>
            <a:xfrm flipH="1">
              <a:off x="1989392" y="342031"/>
              <a:ext cx="4402" cy="21525"/>
            </a:xfrm>
            <a:custGeom>
              <a:avLst/>
              <a:gdLst/>
              <a:ahLst/>
              <a:cxnLst/>
              <a:rect l="l" t="t" r="r" b="b"/>
              <a:pathLst>
                <a:path w="145" h="709" extrusionOk="0">
                  <a:moveTo>
                    <a:pt x="72" y="0"/>
                  </a:moveTo>
                  <a:cubicBezTo>
                    <a:pt x="58" y="15"/>
                    <a:pt x="44" y="43"/>
                    <a:pt x="58" y="72"/>
                  </a:cubicBezTo>
                  <a:cubicBezTo>
                    <a:pt x="44" y="86"/>
                    <a:pt x="29" y="86"/>
                    <a:pt x="1" y="101"/>
                  </a:cubicBezTo>
                  <a:cubicBezTo>
                    <a:pt x="29" y="301"/>
                    <a:pt x="58" y="488"/>
                    <a:pt x="101" y="688"/>
                  </a:cubicBezTo>
                  <a:cubicBezTo>
                    <a:pt x="101" y="701"/>
                    <a:pt x="110" y="708"/>
                    <a:pt x="119" y="708"/>
                  </a:cubicBezTo>
                  <a:cubicBezTo>
                    <a:pt x="131" y="708"/>
                    <a:pt x="144" y="698"/>
                    <a:pt x="144" y="674"/>
                  </a:cubicBezTo>
                  <a:cubicBezTo>
                    <a:pt x="130" y="459"/>
                    <a:pt x="115" y="230"/>
                    <a:pt x="1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3" name="Google Shape;1563;p22"/>
            <p:cNvSpPr/>
            <p:nvPr/>
          </p:nvSpPr>
          <p:spPr>
            <a:xfrm flipH="1">
              <a:off x="2118023" y="173626"/>
              <a:ext cx="51551" cy="38800"/>
            </a:xfrm>
            <a:custGeom>
              <a:avLst/>
              <a:gdLst/>
              <a:ahLst/>
              <a:cxnLst/>
              <a:rect l="l" t="t" r="r" b="b"/>
              <a:pathLst>
                <a:path w="1698" h="1278" extrusionOk="0">
                  <a:moveTo>
                    <a:pt x="774" y="1"/>
                  </a:moveTo>
                  <a:cubicBezTo>
                    <a:pt x="387" y="29"/>
                    <a:pt x="0" y="330"/>
                    <a:pt x="86" y="760"/>
                  </a:cubicBezTo>
                  <a:cubicBezTo>
                    <a:pt x="129" y="1018"/>
                    <a:pt x="416" y="1133"/>
                    <a:pt x="674" y="1190"/>
                  </a:cubicBezTo>
                  <a:cubicBezTo>
                    <a:pt x="688" y="1205"/>
                    <a:pt x="703" y="1219"/>
                    <a:pt x="717" y="1219"/>
                  </a:cubicBezTo>
                  <a:cubicBezTo>
                    <a:pt x="820" y="1257"/>
                    <a:pt x="938" y="1278"/>
                    <a:pt x="1056" y="1278"/>
                  </a:cubicBezTo>
                  <a:cubicBezTo>
                    <a:pt x="1382" y="1278"/>
                    <a:pt x="1698" y="1117"/>
                    <a:pt x="1634" y="717"/>
                  </a:cubicBezTo>
                  <a:cubicBezTo>
                    <a:pt x="1591" y="402"/>
                    <a:pt x="1362" y="130"/>
                    <a:pt x="1061" y="44"/>
                  </a:cubicBezTo>
                  <a:cubicBezTo>
                    <a:pt x="1004" y="173"/>
                    <a:pt x="932" y="302"/>
                    <a:pt x="875" y="431"/>
                  </a:cubicBezTo>
                  <a:cubicBezTo>
                    <a:pt x="875" y="442"/>
                    <a:pt x="868" y="446"/>
                    <a:pt x="862" y="446"/>
                  </a:cubicBezTo>
                  <a:cubicBezTo>
                    <a:pt x="850" y="446"/>
                    <a:pt x="837" y="434"/>
                    <a:pt x="846" y="416"/>
                  </a:cubicBezTo>
                  <a:cubicBezTo>
                    <a:pt x="889" y="287"/>
                    <a:pt x="946" y="158"/>
                    <a:pt x="1004" y="29"/>
                  </a:cubicBezTo>
                  <a:cubicBezTo>
                    <a:pt x="932" y="1"/>
                    <a:pt x="846" y="1"/>
                    <a:pt x="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4" name="Google Shape;1564;p22"/>
            <p:cNvSpPr/>
            <p:nvPr/>
          </p:nvSpPr>
          <p:spPr>
            <a:xfrm flipH="1">
              <a:off x="2107763" y="133703"/>
              <a:ext cx="1761" cy="3400"/>
            </a:xfrm>
            <a:custGeom>
              <a:avLst/>
              <a:gdLst/>
              <a:ahLst/>
              <a:cxnLst/>
              <a:rect l="l" t="t" r="r" b="b"/>
              <a:pathLst>
                <a:path w="58" h="112" extrusionOk="0">
                  <a:moveTo>
                    <a:pt x="49" y="1"/>
                  </a:moveTo>
                  <a:cubicBezTo>
                    <a:pt x="43" y="1"/>
                    <a:pt x="36" y="4"/>
                    <a:pt x="29" y="11"/>
                  </a:cubicBezTo>
                  <a:cubicBezTo>
                    <a:pt x="15" y="11"/>
                    <a:pt x="15" y="26"/>
                    <a:pt x="0" y="26"/>
                  </a:cubicBezTo>
                  <a:cubicBezTo>
                    <a:pt x="0" y="26"/>
                    <a:pt x="0" y="26"/>
                    <a:pt x="15" y="40"/>
                  </a:cubicBezTo>
                  <a:cubicBezTo>
                    <a:pt x="29" y="54"/>
                    <a:pt x="43" y="83"/>
                    <a:pt x="58" y="112"/>
                  </a:cubicBezTo>
                  <a:cubicBezTo>
                    <a:pt x="58" y="83"/>
                    <a:pt x="58" y="40"/>
                    <a:pt x="58" y="11"/>
                  </a:cubicBezTo>
                  <a:cubicBezTo>
                    <a:pt x="58" y="4"/>
                    <a:pt x="54" y="1"/>
                    <a:pt x="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5" name="Google Shape;1565;p22"/>
            <p:cNvSpPr/>
            <p:nvPr/>
          </p:nvSpPr>
          <p:spPr>
            <a:xfrm flipH="1">
              <a:off x="2109492" y="135343"/>
              <a:ext cx="29631" cy="39620"/>
            </a:xfrm>
            <a:custGeom>
              <a:avLst/>
              <a:gdLst/>
              <a:ahLst/>
              <a:cxnLst/>
              <a:rect l="l" t="t" r="r" b="b"/>
              <a:pathLst>
                <a:path w="976" h="1305" extrusionOk="0">
                  <a:moveTo>
                    <a:pt x="932" y="0"/>
                  </a:moveTo>
                  <a:cubicBezTo>
                    <a:pt x="933" y="3"/>
                    <a:pt x="934" y="5"/>
                    <a:pt x="935" y="8"/>
                  </a:cubicBezTo>
                  <a:lnTo>
                    <a:pt x="935" y="8"/>
                  </a:lnTo>
                  <a:cubicBezTo>
                    <a:pt x="939" y="5"/>
                    <a:pt x="943" y="3"/>
                    <a:pt x="947" y="0"/>
                  </a:cubicBezTo>
                  <a:close/>
                  <a:moveTo>
                    <a:pt x="935" y="8"/>
                  </a:moveTo>
                  <a:cubicBezTo>
                    <a:pt x="668" y="179"/>
                    <a:pt x="457" y="420"/>
                    <a:pt x="316" y="688"/>
                  </a:cubicBezTo>
                  <a:cubicBezTo>
                    <a:pt x="201" y="875"/>
                    <a:pt x="87" y="1075"/>
                    <a:pt x="1" y="1290"/>
                  </a:cubicBezTo>
                  <a:cubicBezTo>
                    <a:pt x="15" y="1290"/>
                    <a:pt x="44" y="1290"/>
                    <a:pt x="58" y="1305"/>
                  </a:cubicBezTo>
                  <a:cubicBezTo>
                    <a:pt x="158" y="1104"/>
                    <a:pt x="259" y="918"/>
                    <a:pt x="388" y="746"/>
                  </a:cubicBezTo>
                  <a:cubicBezTo>
                    <a:pt x="574" y="516"/>
                    <a:pt x="775" y="316"/>
                    <a:pt x="975" y="115"/>
                  </a:cubicBezTo>
                  <a:cubicBezTo>
                    <a:pt x="962" y="75"/>
                    <a:pt x="948" y="47"/>
                    <a:pt x="935" y="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6" name="Google Shape;1566;p22"/>
            <p:cNvSpPr/>
            <p:nvPr/>
          </p:nvSpPr>
          <p:spPr>
            <a:xfrm flipH="1">
              <a:off x="2105577" y="134037"/>
              <a:ext cx="2216" cy="3522"/>
            </a:xfrm>
            <a:custGeom>
              <a:avLst/>
              <a:gdLst/>
              <a:ahLst/>
              <a:cxnLst/>
              <a:rect l="l" t="t" r="r" b="b"/>
              <a:pathLst>
                <a:path w="73" h="116" extrusionOk="0">
                  <a:moveTo>
                    <a:pt x="1" y="0"/>
                  </a:moveTo>
                  <a:cubicBezTo>
                    <a:pt x="1" y="29"/>
                    <a:pt x="1" y="72"/>
                    <a:pt x="1" y="101"/>
                  </a:cubicBezTo>
                  <a:cubicBezTo>
                    <a:pt x="1" y="101"/>
                    <a:pt x="1" y="115"/>
                    <a:pt x="1" y="115"/>
                  </a:cubicBezTo>
                  <a:cubicBezTo>
                    <a:pt x="15" y="101"/>
                    <a:pt x="29" y="86"/>
                    <a:pt x="44" y="72"/>
                  </a:cubicBezTo>
                  <a:cubicBezTo>
                    <a:pt x="72" y="43"/>
                    <a:pt x="44" y="0"/>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22"/>
            <p:cNvSpPr/>
            <p:nvPr/>
          </p:nvSpPr>
          <p:spPr>
            <a:xfrm flipH="1">
              <a:off x="2107763" y="134462"/>
              <a:ext cx="3066" cy="4402"/>
            </a:xfrm>
            <a:custGeom>
              <a:avLst/>
              <a:gdLst/>
              <a:ahLst/>
              <a:cxnLst/>
              <a:rect l="l" t="t" r="r" b="b"/>
              <a:pathLst>
                <a:path w="101" h="145" extrusionOk="0">
                  <a:moveTo>
                    <a:pt x="43" y="1"/>
                  </a:moveTo>
                  <a:cubicBezTo>
                    <a:pt x="29" y="15"/>
                    <a:pt x="15" y="15"/>
                    <a:pt x="15" y="15"/>
                  </a:cubicBezTo>
                  <a:cubicBezTo>
                    <a:pt x="15" y="29"/>
                    <a:pt x="0" y="29"/>
                    <a:pt x="0" y="29"/>
                  </a:cubicBezTo>
                  <a:cubicBezTo>
                    <a:pt x="15" y="72"/>
                    <a:pt x="29" y="101"/>
                    <a:pt x="58" y="144"/>
                  </a:cubicBezTo>
                  <a:cubicBezTo>
                    <a:pt x="58" y="130"/>
                    <a:pt x="72" y="115"/>
                    <a:pt x="86" y="101"/>
                  </a:cubicBezTo>
                  <a:lnTo>
                    <a:pt x="101" y="87"/>
                  </a:lnTo>
                  <a:cubicBezTo>
                    <a:pt x="72" y="58"/>
                    <a:pt x="72" y="29"/>
                    <a:pt x="58" y="15"/>
                  </a:cubicBezTo>
                  <a:cubicBezTo>
                    <a:pt x="43" y="1"/>
                    <a:pt x="43" y="1"/>
                    <a:pt x="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22"/>
            <p:cNvSpPr/>
            <p:nvPr/>
          </p:nvSpPr>
          <p:spPr>
            <a:xfrm flipH="1">
              <a:off x="2107763" y="137073"/>
              <a:ext cx="455" cy="486"/>
            </a:xfrm>
            <a:custGeom>
              <a:avLst/>
              <a:gdLst/>
              <a:ahLst/>
              <a:cxnLst/>
              <a:rect l="l" t="t" r="r" b="b"/>
              <a:pathLst>
                <a:path w="15" h="16" extrusionOk="0">
                  <a:moveTo>
                    <a:pt x="15" y="1"/>
                  </a:moveTo>
                  <a:lnTo>
                    <a:pt x="0" y="15"/>
                  </a:lnTo>
                  <a:lnTo>
                    <a:pt x="15" y="15"/>
                  </a:lnTo>
                  <a:cubicBezTo>
                    <a:pt x="15" y="15"/>
                    <a:pt x="15" y="1"/>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22"/>
            <p:cNvSpPr/>
            <p:nvPr/>
          </p:nvSpPr>
          <p:spPr>
            <a:xfrm flipH="1">
              <a:off x="2137332" y="174507"/>
              <a:ext cx="6831" cy="12690"/>
            </a:xfrm>
            <a:custGeom>
              <a:avLst/>
              <a:gdLst/>
              <a:ahLst/>
              <a:cxnLst/>
              <a:rect l="l" t="t" r="r" b="b"/>
              <a:pathLst>
                <a:path w="225" h="418" extrusionOk="0">
                  <a:moveTo>
                    <a:pt x="167" y="0"/>
                  </a:moveTo>
                  <a:cubicBezTo>
                    <a:pt x="109" y="129"/>
                    <a:pt x="52" y="258"/>
                    <a:pt x="9" y="387"/>
                  </a:cubicBezTo>
                  <a:cubicBezTo>
                    <a:pt x="0" y="405"/>
                    <a:pt x="13" y="417"/>
                    <a:pt x="25" y="417"/>
                  </a:cubicBezTo>
                  <a:cubicBezTo>
                    <a:pt x="31" y="417"/>
                    <a:pt x="38" y="413"/>
                    <a:pt x="38" y="402"/>
                  </a:cubicBezTo>
                  <a:cubicBezTo>
                    <a:pt x="95" y="273"/>
                    <a:pt x="152" y="144"/>
                    <a:pt x="224" y="15"/>
                  </a:cubicBezTo>
                  <a:cubicBezTo>
                    <a:pt x="210" y="0"/>
                    <a:pt x="181" y="0"/>
                    <a:pt x="1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22"/>
            <p:cNvSpPr/>
            <p:nvPr/>
          </p:nvSpPr>
          <p:spPr>
            <a:xfrm flipH="1">
              <a:off x="667017" y="0"/>
              <a:ext cx="622714" cy="808426"/>
            </a:xfrm>
            <a:custGeom>
              <a:avLst/>
              <a:gdLst/>
              <a:ahLst/>
              <a:cxnLst/>
              <a:rect l="l" t="t" r="r" b="b"/>
              <a:pathLst>
                <a:path w="20511" h="26628" extrusionOk="0">
                  <a:moveTo>
                    <a:pt x="16741" y="11109"/>
                  </a:moveTo>
                  <a:cubicBezTo>
                    <a:pt x="17572" y="11109"/>
                    <a:pt x="18375" y="11438"/>
                    <a:pt x="18948" y="12026"/>
                  </a:cubicBezTo>
                  <a:cubicBezTo>
                    <a:pt x="20023" y="13130"/>
                    <a:pt x="20252" y="14921"/>
                    <a:pt x="20309" y="16440"/>
                  </a:cubicBezTo>
                  <a:cubicBezTo>
                    <a:pt x="19836" y="15681"/>
                    <a:pt x="18761" y="15208"/>
                    <a:pt x="18059" y="14792"/>
                  </a:cubicBezTo>
                  <a:cubicBezTo>
                    <a:pt x="17357" y="14391"/>
                    <a:pt x="16612" y="14061"/>
                    <a:pt x="15909" y="13646"/>
                  </a:cubicBezTo>
                  <a:cubicBezTo>
                    <a:pt x="15365" y="13316"/>
                    <a:pt x="14619" y="12757"/>
                    <a:pt x="14390" y="12112"/>
                  </a:cubicBezTo>
                  <a:cubicBezTo>
                    <a:pt x="14834" y="11324"/>
                    <a:pt x="15924" y="11109"/>
                    <a:pt x="16741" y="11109"/>
                  </a:cubicBezTo>
                  <a:close/>
                  <a:moveTo>
                    <a:pt x="11534" y="16970"/>
                  </a:moveTo>
                  <a:cubicBezTo>
                    <a:pt x="11812" y="16970"/>
                    <a:pt x="12092" y="16999"/>
                    <a:pt x="12369" y="17057"/>
                  </a:cubicBezTo>
                  <a:cubicBezTo>
                    <a:pt x="12856" y="17171"/>
                    <a:pt x="13186" y="17544"/>
                    <a:pt x="13458" y="17931"/>
                  </a:cubicBezTo>
                  <a:cubicBezTo>
                    <a:pt x="12383" y="19637"/>
                    <a:pt x="10463" y="20382"/>
                    <a:pt x="8542" y="20683"/>
                  </a:cubicBezTo>
                  <a:cubicBezTo>
                    <a:pt x="7152" y="20898"/>
                    <a:pt x="5059" y="20898"/>
                    <a:pt x="3970" y="22001"/>
                  </a:cubicBezTo>
                  <a:lnTo>
                    <a:pt x="3970" y="22001"/>
                  </a:lnTo>
                  <a:cubicBezTo>
                    <a:pt x="4658" y="20454"/>
                    <a:pt x="5819" y="19178"/>
                    <a:pt x="7281" y="18361"/>
                  </a:cubicBezTo>
                  <a:cubicBezTo>
                    <a:pt x="8299" y="17788"/>
                    <a:pt x="9388" y="17358"/>
                    <a:pt x="10535" y="17100"/>
                  </a:cubicBezTo>
                  <a:cubicBezTo>
                    <a:pt x="10858" y="17013"/>
                    <a:pt x="11194" y="16970"/>
                    <a:pt x="11534" y="16970"/>
                  </a:cubicBezTo>
                  <a:close/>
                  <a:moveTo>
                    <a:pt x="10337" y="23017"/>
                  </a:moveTo>
                  <a:cubicBezTo>
                    <a:pt x="10333" y="23021"/>
                    <a:pt x="10330" y="23023"/>
                    <a:pt x="10330" y="23023"/>
                  </a:cubicBezTo>
                  <a:cubicBezTo>
                    <a:pt x="10330" y="23023"/>
                    <a:pt x="10331" y="23022"/>
                    <a:pt x="10334" y="23019"/>
                  </a:cubicBezTo>
                  <a:lnTo>
                    <a:pt x="10337" y="23017"/>
                  </a:lnTo>
                  <a:close/>
                  <a:moveTo>
                    <a:pt x="10406" y="22861"/>
                  </a:moveTo>
                  <a:cubicBezTo>
                    <a:pt x="9560" y="23521"/>
                    <a:pt x="8643" y="24094"/>
                    <a:pt x="7682" y="24581"/>
                  </a:cubicBezTo>
                  <a:cubicBezTo>
                    <a:pt x="6622" y="25155"/>
                    <a:pt x="5489" y="25585"/>
                    <a:pt x="4314" y="25843"/>
                  </a:cubicBezTo>
                  <a:cubicBezTo>
                    <a:pt x="5575" y="25241"/>
                    <a:pt x="6908" y="24796"/>
                    <a:pt x="8127" y="24080"/>
                  </a:cubicBezTo>
                  <a:cubicBezTo>
                    <a:pt x="8194" y="24039"/>
                    <a:pt x="8160" y="23935"/>
                    <a:pt x="8084" y="23935"/>
                  </a:cubicBezTo>
                  <a:cubicBezTo>
                    <a:pt x="8079" y="23935"/>
                    <a:pt x="8074" y="23935"/>
                    <a:pt x="8069" y="23936"/>
                  </a:cubicBezTo>
                  <a:lnTo>
                    <a:pt x="8069" y="23922"/>
                  </a:lnTo>
                  <a:cubicBezTo>
                    <a:pt x="7453" y="23994"/>
                    <a:pt x="6851" y="24137"/>
                    <a:pt x="6220" y="24151"/>
                  </a:cubicBezTo>
                  <a:cubicBezTo>
                    <a:pt x="6607" y="23994"/>
                    <a:pt x="7009" y="23893"/>
                    <a:pt x="7410" y="23850"/>
                  </a:cubicBezTo>
                  <a:cubicBezTo>
                    <a:pt x="8041" y="23750"/>
                    <a:pt x="8643" y="23521"/>
                    <a:pt x="9288" y="23492"/>
                  </a:cubicBezTo>
                  <a:cubicBezTo>
                    <a:pt x="9402" y="23492"/>
                    <a:pt x="9417" y="23306"/>
                    <a:pt x="9288" y="23291"/>
                  </a:cubicBezTo>
                  <a:cubicBezTo>
                    <a:pt x="9173" y="23286"/>
                    <a:pt x="9058" y="23283"/>
                    <a:pt x="8944" y="23283"/>
                  </a:cubicBezTo>
                  <a:cubicBezTo>
                    <a:pt x="8484" y="23283"/>
                    <a:pt x="8023" y="23320"/>
                    <a:pt x="7553" y="23320"/>
                  </a:cubicBezTo>
                  <a:cubicBezTo>
                    <a:pt x="8471" y="22976"/>
                    <a:pt x="9474" y="23076"/>
                    <a:pt x="10406" y="22861"/>
                  </a:cubicBezTo>
                  <a:close/>
                  <a:moveTo>
                    <a:pt x="9501" y="22061"/>
                  </a:moveTo>
                  <a:cubicBezTo>
                    <a:pt x="10009" y="22061"/>
                    <a:pt x="10519" y="22132"/>
                    <a:pt x="11022" y="22288"/>
                  </a:cubicBezTo>
                  <a:cubicBezTo>
                    <a:pt x="10950" y="22374"/>
                    <a:pt x="10879" y="22460"/>
                    <a:pt x="10807" y="22532"/>
                  </a:cubicBezTo>
                  <a:lnTo>
                    <a:pt x="10793" y="22532"/>
                  </a:lnTo>
                  <a:cubicBezTo>
                    <a:pt x="10764" y="22560"/>
                    <a:pt x="10735" y="22589"/>
                    <a:pt x="10707" y="22618"/>
                  </a:cubicBezTo>
                  <a:cubicBezTo>
                    <a:pt x="9517" y="22990"/>
                    <a:pt x="8227" y="22704"/>
                    <a:pt x="7095" y="23320"/>
                  </a:cubicBezTo>
                  <a:cubicBezTo>
                    <a:pt x="7009" y="23363"/>
                    <a:pt x="7037" y="23492"/>
                    <a:pt x="7123" y="23492"/>
                  </a:cubicBezTo>
                  <a:cubicBezTo>
                    <a:pt x="7269" y="23504"/>
                    <a:pt x="7414" y="23509"/>
                    <a:pt x="7558" y="23509"/>
                  </a:cubicBezTo>
                  <a:cubicBezTo>
                    <a:pt x="7756" y="23509"/>
                    <a:pt x="7951" y="23500"/>
                    <a:pt x="8141" y="23492"/>
                  </a:cubicBezTo>
                  <a:lnTo>
                    <a:pt x="8141" y="23492"/>
                  </a:lnTo>
                  <a:cubicBezTo>
                    <a:pt x="7883" y="23564"/>
                    <a:pt x="7639" y="23621"/>
                    <a:pt x="7367" y="23678"/>
                  </a:cubicBezTo>
                  <a:cubicBezTo>
                    <a:pt x="6851" y="23764"/>
                    <a:pt x="6306" y="23836"/>
                    <a:pt x="5876" y="24166"/>
                  </a:cubicBezTo>
                  <a:cubicBezTo>
                    <a:pt x="5805" y="24209"/>
                    <a:pt x="5862" y="24309"/>
                    <a:pt x="5919" y="24309"/>
                  </a:cubicBezTo>
                  <a:cubicBezTo>
                    <a:pt x="6002" y="24315"/>
                    <a:pt x="6083" y="24317"/>
                    <a:pt x="6165" y="24317"/>
                  </a:cubicBezTo>
                  <a:cubicBezTo>
                    <a:pt x="6678" y="24317"/>
                    <a:pt x="7173" y="24211"/>
                    <a:pt x="7668" y="24137"/>
                  </a:cubicBezTo>
                  <a:lnTo>
                    <a:pt x="7668" y="24137"/>
                  </a:lnTo>
                  <a:cubicBezTo>
                    <a:pt x="6392" y="24811"/>
                    <a:pt x="5002" y="25269"/>
                    <a:pt x="3712" y="25943"/>
                  </a:cubicBezTo>
                  <a:cubicBezTo>
                    <a:pt x="3631" y="25997"/>
                    <a:pt x="3678" y="26116"/>
                    <a:pt x="3756" y="26116"/>
                  </a:cubicBezTo>
                  <a:cubicBezTo>
                    <a:pt x="3761" y="26116"/>
                    <a:pt x="3765" y="26116"/>
                    <a:pt x="3770" y="26115"/>
                  </a:cubicBezTo>
                  <a:cubicBezTo>
                    <a:pt x="5131" y="25929"/>
                    <a:pt x="6378" y="25398"/>
                    <a:pt x="7582" y="24768"/>
                  </a:cubicBezTo>
                  <a:cubicBezTo>
                    <a:pt x="8561" y="24271"/>
                    <a:pt x="9540" y="23718"/>
                    <a:pt x="10366" y="22998"/>
                  </a:cubicBezTo>
                  <a:lnTo>
                    <a:pt x="10366" y="22998"/>
                  </a:lnTo>
                  <a:lnTo>
                    <a:pt x="10664" y="22804"/>
                  </a:lnTo>
                  <a:cubicBezTo>
                    <a:pt x="10664" y="22804"/>
                    <a:pt x="10678" y="22790"/>
                    <a:pt x="10678" y="22790"/>
                  </a:cubicBezTo>
                  <a:cubicBezTo>
                    <a:pt x="10707" y="22775"/>
                    <a:pt x="10735" y="22775"/>
                    <a:pt x="10750" y="22761"/>
                  </a:cubicBezTo>
                  <a:cubicBezTo>
                    <a:pt x="10807" y="22747"/>
                    <a:pt x="10821" y="22704"/>
                    <a:pt x="10807" y="22661"/>
                  </a:cubicBezTo>
                  <a:cubicBezTo>
                    <a:pt x="10907" y="22560"/>
                    <a:pt x="10993" y="22460"/>
                    <a:pt x="11079" y="22360"/>
                  </a:cubicBezTo>
                  <a:lnTo>
                    <a:pt x="11079" y="22360"/>
                  </a:lnTo>
                  <a:cubicBezTo>
                    <a:pt x="11781" y="23463"/>
                    <a:pt x="10879" y="24438"/>
                    <a:pt x="9947" y="24983"/>
                  </a:cubicBezTo>
                  <a:cubicBezTo>
                    <a:pt x="9044" y="25527"/>
                    <a:pt x="7969" y="25800"/>
                    <a:pt x="6951" y="26029"/>
                  </a:cubicBezTo>
                  <a:cubicBezTo>
                    <a:pt x="5802" y="26273"/>
                    <a:pt x="4626" y="26357"/>
                    <a:pt x="3445" y="26357"/>
                  </a:cubicBezTo>
                  <a:cubicBezTo>
                    <a:pt x="2478" y="26357"/>
                    <a:pt x="1507" y="26301"/>
                    <a:pt x="545" y="26230"/>
                  </a:cubicBezTo>
                  <a:cubicBezTo>
                    <a:pt x="1304" y="26029"/>
                    <a:pt x="2021" y="25742"/>
                    <a:pt x="2695" y="25341"/>
                  </a:cubicBezTo>
                  <a:cubicBezTo>
                    <a:pt x="3440" y="24897"/>
                    <a:pt x="4114" y="24323"/>
                    <a:pt x="4816" y="23822"/>
                  </a:cubicBezTo>
                  <a:cubicBezTo>
                    <a:pt x="6158" y="22831"/>
                    <a:pt x="7821" y="22061"/>
                    <a:pt x="9501" y="22061"/>
                  </a:cubicBezTo>
                  <a:close/>
                  <a:moveTo>
                    <a:pt x="14161" y="16913"/>
                  </a:moveTo>
                  <a:cubicBezTo>
                    <a:pt x="15078" y="17458"/>
                    <a:pt x="16024" y="18117"/>
                    <a:pt x="16483" y="19106"/>
                  </a:cubicBezTo>
                  <a:cubicBezTo>
                    <a:pt x="16913" y="20024"/>
                    <a:pt x="16655" y="21141"/>
                    <a:pt x="16425" y="22073"/>
                  </a:cubicBezTo>
                  <a:cubicBezTo>
                    <a:pt x="16053" y="23535"/>
                    <a:pt x="15594" y="24968"/>
                    <a:pt x="15049" y="26373"/>
                  </a:cubicBezTo>
                  <a:cubicBezTo>
                    <a:pt x="14232" y="25011"/>
                    <a:pt x="13516" y="23578"/>
                    <a:pt x="13315" y="21987"/>
                  </a:cubicBezTo>
                  <a:cubicBezTo>
                    <a:pt x="13200" y="21041"/>
                    <a:pt x="13372" y="20167"/>
                    <a:pt x="13602" y="19264"/>
                  </a:cubicBezTo>
                  <a:cubicBezTo>
                    <a:pt x="13802" y="18504"/>
                    <a:pt x="14103" y="17702"/>
                    <a:pt x="14161" y="16913"/>
                  </a:cubicBezTo>
                  <a:close/>
                  <a:moveTo>
                    <a:pt x="9718" y="1"/>
                  </a:moveTo>
                  <a:cubicBezTo>
                    <a:pt x="11624" y="2581"/>
                    <a:pt x="12957" y="5533"/>
                    <a:pt x="13630" y="8672"/>
                  </a:cubicBezTo>
                  <a:cubicBezTo>
                    <a:pt x="14161" y="11066"/>
                    <a:pt x="14490" y="13703"/>
                    <a:pt x="14046" y="16139"/>
                  </a:cubicBezTo>
                  <a:cubicBezTo>
                    <a:pt x="13946" y="16698"/>
                    <a:pt x="13802" y="17243"/>
                    <a:pt x="13616" y="17773"/>
                  </a:cubicBezTo>
                  <a:cubicBezTo>
                    <a:pt x="13616" y="17763"/>
                    <a:pt x="13609" y="17753"/>
                    <a:pt x="13595" y="17753"/>
                  </a:cubicBezTo>
                  <a:cubicBezTo>
                    <a:pt x="13589" y="17753"/>
                    <a:pt x="13581" y="17755"/>
                    <a:pt x="13573" y="17759"/>
                  </a:cubicBezTo>
                  <a:cubicBezTo>
                    <a:pt x="13075" y="17064"/>
                    <a:pt x="12445" y="16777"/>
                    <a:pt x="11606" y="16777"/>
                  </a:cubicBezTo>
                  <a:cubicBezTo>
                    <a:pt x="11528" y="16777"/>
                    <a:pt x="11448" y="16779"/>
                    <a:pt x="11366" y="16784"/>
                  </a:cubicBezTo>
                  <a:cubicBezTo>
                    <a:pt x="10119" y="16842"/>
                    <a:pt x="8800" y="17372"/>
                    <a:pt x="7697" y="17917"/>
                  </a:cubicBezTo>
                  <a:cubicBezTo>
                    <a:pt x="5690" y="18906"/>
                    <a:pt x="4257" y="20454"/>
                    <a:pt x="3555" y="22575"/>
                  </a:cubicBezTo>
                  <a:cubicBezTo>
                    <a:pt x="3537" y="22646"/>
                    <a:pt x="3590" y="22695"/>
                    <a:pt x="3644" y="22695"/>
                  </a:cubicBezTo>
                  <a:cubicBezTo>
                    <a:pt x="3677" y="22695"/>
                    <a:pt x="3710" y="22676"/>
                    <a:pt x="3727" y="22632"/>
                  </a:cubicBezTo>
                  <a:cubicBezTo>
                    <a:pt x="4243" y="21600"/>
                    <a:pt x="5590" y="21299"/>
                    <a:pt x="6636" y="21098"/>
                  </a:cubicBezTo>
                  <a:cubicBezTo>
                    <a:pt x="7682" y="20898"/>
                    <a:pt x="8757" y="20840"/>
                    <a:pt x="9804" y="20554"/>
                  </a:cubicBezTo>
                  <a:cubicBezTo>
                    <a:pt x="11294" y="20153"/>
                    <a:pt x="12713" y="19350"/>
                    <a:pt x="13501" y="18003"/>
                  </a:cubicBezTo>
                  <a:cubicBezTo>
                    <a:pt x="13516" y="18017"/>
                    <a:pt x="13530" y="18017"/>
                    <a:pt x="13544" y="18031"/>
                  </a:cubicBezTo>
                  <a:cubicBezTo>
                    <a:pt x="12985" y="19579"/>
                    <a:pt x="12140" y="21012"/>
                    <a:pt x="11051" y="22245"/>
                  </a:cubicBezTo>
                  <a:cubicBezTo>
                    <a:pt x="10522" y="22027"/>
                    <a:pt x="9969" y="21933"/>
                    <a:pt x="9411" y="21933"/>
                  </a:cubicBezTo>
                  <a:cubicBezTo>
                    <a:pt x="8062" y="21933"/>
                    <a:pt x="6682" y="22483"/>
                    <a:pt x="5547" y="23162"/>
                  </a:cubicBezTo>
                  <a:cubicBezTo>
                    <a:pt x="4758" y="23635"/>
                    <a:pt x="4042" y="24237"/>
                    <a:pt x="3297" y="24782"/>
                  </a:cubicBezTo>
                  <a:cubicBezTo>
                    <a:pt x="2322" y="25456"/>
                    <a:pt x="1233" y="25943"/>
                    <a:pt x="86" y="26201"/>
                  </a:cubicBezTo>
                  <a:cubicBezTo>
                    <a:pt x="0" y="26215"/>
                    <a:pt x="0" y="26330"/>
                    <a:pt x="86" y="26344"/>
                  </a:cubicBezTo>
                  <a:cubicBezTo>
                    <a:pt x="1149" y="26431"/>
                    <a:pt x="2209" y="26495"/>
                    <a:pt x="3265" y="26495"/>
                  </a:cubicBezTo>
                  <a:cubicBezTo>
                    <a:pt x="4816" y="26495"/>
                    <a:pt x="6357" y="26358"/>
                    <a:pt x="7883" y="25957"/>
                  </a:cubicBezTo>
                  <a:cubicBezTo>
                    <a:pt x="8929" y="25685"/>
                    <a:pt x="9961" y="25284"/>
                    <a:pt x="10793" y="24581"/>
                  </a:cubicBezTo>
                  <a:cubicBezTo>
                    <a:pt x="11481" y="24008"/>
                    <a:pt x="11724" y="23048"/>
                    <a:pt x="11223" y="22274"/>
                  </a:cubicBezTo>
                  <a:cubicBezTo>
                    <a:pt x="11223" y="22259"/>
                    <a:pt x="11208" y="22245"/>
                    <a:pt x="11194" y="22245"/>
                  </a:cubicBezTo>
                  <a:cubicBezTo>
                    <a:pt x="12555" y="20740"/>
                    <a:pt x="13516" y="18920"/>
                    <a:pt x="14003" y="16956"/>
                  </a:cubicBezTo>
                  <a:lnTo>
                    <a:pt x="14003" y="16956"/>
                  </a:lnTo>
                  <a:cubicBezTo>
                    <a:pt x="13946" y="17831"/>
                    <a:pt x="13602" y="18748"/>
                    <a:pt x="13401" y="19594"/>
                  </a:cubicBezTo>
                  <a:cubicBezTo>
                    <a:pt x="13186" y="20382"/>
                    <a:pt x="13129" y="21199"/>
                    <a:pt x="13200" y="22001"/>
                  </a:cubicBezTo>
                  <a:cubicBezTo>
                    <a:pt x="13358" y="23621"/>
                    <a:pt x="14146" y="25112"/>
                    <a:pt x="15021" y="26445"/>
                  </a:cubicBezTo>
                  <a:cubicBezTo>
                    <a:pt x="15021" y="26459"/>
                    <a:pt x="15006" y="26473"/>
                    <a:pt x="15006" y="26488"/>
                  </a:cubicBezTo>
                  <a:cubicBezTo>
                    <a:pt x="14979" y="26569"/>
                    <a:pt x="15043" y="26627"/>
                    <a:pt x="15108" y="26627"/>
                  </a:cubicBezTo>
                  <a:cubicBezTo>
                    <a:pt x="15147" y="26627"/>
                    <a:pt x="15186" y="26607"/>
                    <a:pt x="15207" y="26559"/>
                  </a:cubicBezTo>
                  <a:cubicBezTo>
                    <a:pt x="15780" y="24983"/>
                    <a:pt x="16368" y="23392"/>
                    <a:pt x="16712" y="21743"/>
                  </a:cubicBezTo>
                  <a:cubicBezTo>
                    <a:pt x="16913" y="20783"/>
                    <a:pt x="17056" y="19823"/>
                    <a:pt x="16612" y="18891"/>
                  </a:cubicBezTo>
                  <a:cubicBezTo>
                    <a:pt x="16139" y="17874"/>
                    <a:pt x="15078" y="17243"/>
                    <a:pt x="14132" y="16727"/>
                  </a:cubicBezTo>
                  <a:lnTo>
                    <a:pt x="14075" y="16727"/>
                  </a:lnTo>
                  <a:cubicBezTo>
                    <a:pt x="14075" y="16698"/>
                    <a:pt x="14089" y="16684"/>
                    <a:pt x="14089" y="16670"/>
                  </a:cubicBezTo>
                  <a:cubicBezTo>
                    <a:pt x="14404" y="15279"/>
                    <a:pt x="14505" y="13846"/>
                    <a:pt x="14376" y="12442"/>
                  </a:cubicBezTo>
                  <a:lnTo>
                    <a:pt x="14376" y="12442"/>
                  </a:lnTo>
                  <a:cubicBezTo>
                    <a:pt x="14734" y="13273"/>
                    <a:pt x="15924" y="13904"/>
                    <a:pt x="16597" y="14248"/>
                  </a:cubicBezTo>
                  <a:cubicBezTo>
                    <a:pt x="17386" y="14649"/>
                    <a:pt x="18145" y="15079"/>
                    <a:pt x="18876" y="15552"/>
                  </a:cubicBezTo>
                  <a:cubicBezTo>
                    <a:pt x="19435" y="15896"/>
                    <a:pt x="20109" y="16268"/>
                    <a:pt x="20309" y="16942"/>
                  </a:cubicBezTo>
                  <a:cubicBezTo>
                    <a:pt x="20324" y="16985"/>
                    <a:pt x="20374" y="17010"/>
                    <a:pt x="20421" y="17010"/>
                  </a:cubicBezTo>
                  <a:cubicBezTo>
                    <a:pt x="20467" y="17010"/>
                    <a:pt x="20510" y="16985"/>
                    <a:pt x="20510" y="16928"/>
                  </a:cubicBezTo>
                  <a:cubicBezTo>
                    <a:pt x="20424" y="15050"/>
                    <a:pt x="20266" y="12757"/>
                    <a:pt x="18633" y="11524"/>
                  </a:cubicBezTo>
                  <a:cubicBezTo>
                    <a:pt x="18063" y="11091"/>
                    <a:pt x="17343" y="10925"/>
                    <a:pt x="16640" y="10925"/>
                  </a:cubicBezTo>
                  <a:cubicBezTo>
                    <a:pt x="16529" y="10925"/>
                    <a:pt x="16419" y="10929"/>
                    <a:pt x="16311" y="10937"/>
                  </a:cubicBezTo>
                  <a:cubicBezTo>
                    <a:pt x="15580" y="10994"/>
                    <a:pt x="14748" y="11266"/>
                    <a:pt x="14333" y="11883"/>
                  </a:cubicBezTo>
                  <a:cubicBezTo>
                    <a:pt x="14232" y="10894"/>
                    <a:pt x="14075" y="9919"/>
                    <a:pt x="13888" y="8959"/>
                  </a:cubicBezTo>
                  <a:cubicBezTo>
                    <a:pt x="13272" y="5720"/>
                    <a:pt x="11953" y="2667"/>
                    <a:pt x="100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22"/>
            <p:cNvSpPr/>
            <p:nvPr/>
          </p:nvSpPr>
          <p:spPr>
            <a:xfrm flipH="1">
              <a:off x="890531" y="543375"/>
              <a:ext cx="236201" cy="90625"/>
            </a:xfrm>
            <a:custGeom>
              <a:avLst/>
              <a:gdLst/>
              <a:ahLst/>
              <a:cxnLst/>
              <a:rect l="l" t="t" r="r" b="b"/>
              <a:pathLst>
                <a:path w="7780" h="2985" extrusionOk="0">
                  <a:moveTo>
                    <a:pt x="5022" y="176"/>
                  </a:moveTo>
                  <a:cubicBezTo>
                    <a:pt x="5620" y="176"/>
                    <a:pt x="6205" y="351"/>
                    <a:pt x="6790" y="351"/>
                  </a:cubicBezTo>
                  <a:cubicBezTo>
                    <a:pt x="7060" y="351"/>
                    <a:pt x="7331" y="314"/>
                    <a:pt x="7602" y="205"/>
                  </a:cubicBezTo>
                  <a:lnTo>
                    <a:pt x="7602" y="205"/>
                  </a:lnTo>
                  <a:cubicBezTo>
                    <a:pt x="6785" y="1165"/>
                    <a:pt x="5194" y="1223"/>
                    <a:pt x="4048" y="1495"/>
                  </a:cubicBezTo>
                  <a:cubicBezTo>
                    <a:pt x="2958" y="1767"/>
                    <a:pt x="1769" y="1997"/>
                    <a:pt x="737" y="2470"/>
                  </a:cubicBezTo>
                  <a:lnTo>
                    <a:pt x="737" y="2470"/>
                  </a:lnTo>
                  <a:cubicBezTo>
                    <a:pt x="1769" y="1710"/>
                    <a:pt x="3059" y="1395"/>
                    <a:pt x="4234" y="936"/>
                  </a:cubicBezTo>
                  <a:cubicBezTo>
                    <a:pt x="4291" y="907"/>
                    <a:pt x="4291" y="836"/>
                    <a:pt x="4234" y="807"/>
                  </a:cubicBezTo>
                  <a:cubicBezTo>
                    <a:pt x="3933" y="750"/>
                    <a:pt x="3618" y="707"/>
                    <a:pt x="3317" y="692"/>
                  </a:cubicBezTo>
                  <a:cubicBezTo>
                    <a:pt x="3494" y="652"/>
                    <a:pt x="3672" y="634"/>
                    <a:pt x="3850" y="634"/>
                  </a:cubicBezTo>
                  <a:cubicBezTo>
                    <a:pt x="3987" y="634"/>
                    <a:pt x="4125" y="645"/>
                    <a:pt x="4263" y="664"/>
                  </a:cubicBezTo>
                  <a:cubicBezTo>
                    <a:pt x="4764" y="692"/>
                    <a:pt x="5252" y="735"/>
                    <a:pt x="5739" y="836"/>
                  </a:cubicBezTo>
                  <a:cubicBezTo>
                    <a:pt x="5744" y="836"/>
                    <a:pt x="5749" y="837"/>
                    <a:pt x="5754" y="837"/>
                  </a:cubicBezTo>
                  <a:cubicBezTo>
                    <a:pt x="5834" y="837"/>
                    <a:pt x="5905" y="732"/>
                    <a:pt x="5811" y="678"/>
                  </a:cubicBezTo>
                  <a:cubicBezTo>
                    <a:pt x="5567" y="535"/>
                    <a:pt x="5194" y="420"/>
                    <a:pt x="5022" y="176"/>
                  </a:cubicBezTo>
                  <a:close/>
                  <a:moveTo>
                    <a:pt x="7659" y="0"/>
                  </a:moveTo>
                  <a:cubicBezTo>
                    <a:pt x="7650" y="0"/>
                    <a:pt x="7641" y="2"/>
                    <a:pt x="7631" y="4"/>
                  </a:cubicBezTo>
                  <a:cubicBezTo>
                    <a:pt x="7339" y="145"/>
                    <a:pt x="7051" y="193"/>
                    <a:pt x="6763" y="193"/>
                  </a:cubicBezTo>
                  <a:cubicBezTo>
                    <a:pt x="6184" y="193"/>
                    <a:pt x="5607" y="2"/>
                    <a:pt x="5013" y="2"/>
                  </a:cubicBezTo>
                  <a:cubicBezTo>
                    <a:pt x="4973" y="2"/>
                    <a:pt x="4933" y="2"/>
                    <a:pt x="4893" y="4"/>
                  </a:cubicBezTo>
                  <a:cubicBezTo>
                    <a:pt x="4822" y="4"/>
                    <a:pt x="4779" y="62"/>
                    <a:pt x="4807" y="133"/>
                  </a:cubicBezTo>
                  <a:cubicBezTo>
                    <a:pt x="4893" y="320"/>
                    <a:pt x="5051" y="492"/>
                    <a:pt x="5252" y="578"/>
                  </a:cubicBezTo>
                  <a:cubicBezTo>
                    <a:pt x="4879" y="535"/>
                    <a:pt x="4521" y="520"/>
                    <a:pt x="4148" y="477"/>
                  </a:cubicBezTo>
                  <a:cubicBezTo>
                    <a:pt x="4043" y="470"/>
                    <a:pt x="3937" y="464"/>
                    <a:pt x="3832" y="464"/>
                  </a:cubicBezTo>
                  <a:cubicBezTo>
                    <a:pt x="3533" y="464"/>
                    <a:pt x="3237" y="509"/>
                    <a:pt x="2973" y="678"/>
                  </a:cubicBezTo>
                  <a:cubicBezTo>
                    <a:pt x="2915" y="721"/>
                    <a:pt x="2958" y="807"/>
                    <a:pt x="3016" y="807"/>
                  </a:cubicBezTo>
                  <a:cubicBezTo>
                    <a:pt x="3331" y="850"/>
                    <a:pt x="3646" y="864"/>
                    <a:pt x="3962" y="893"/>
                  </a:cubicBezTo>
                  <a:cubicBezTo>
                    <a:pt x="2586" y="1423"/>
                    <a:pt x="1109" y="1710"/>
                    <a:pt x="49" y="2813"/>
                  </a:cubicBezTo>
                  <a:cubicBezTo>
                    <a:pt x="1" y="2874"/>
                    <a:pt x="43" y="2984"/>
                    <a:pt x="109" y="2984"/>
                  </a:cubicBezTo>
                  <a:cubicBezTo>
                    <a:pt x="122" y="2984"/>
                    <a:pt x="135" y="2980"/>
                    <a:pt x="149" y="2971"/>
                  </a:cubicBezTo>
                  <a:cubicBezTo>
                    <a:pt x="851" y="2527"/>
                    <a:pt x="1625" y="2312"/>
                    <a:pt x="2414" y="2083"/>
                  </a:cubicBezTo>
                  <a:cubicBezTo>
                    <a:pt x="3202" y="1839"/>
                    <a:pt x="4005" y="1638"/>
                    <a:pt x="4807" y="1438"/>
                  </a:cubicBezTo>
                  <a:cubicBezTo>
                    <a:pt x="5839" y="1180"/>
                    <a:pt x="7029" y="1122"/>
                    <a:pt x="7659" y="176"/>
                  </a:cubicBezTo>
                  <a:cubicBezTo>
                    <a:pt x="7674" y="176"/>
                    <a:pt x="7688" y="162"/>
                    <a:pt x="7702" y="162"/>
                  </a:cubicBezTo>
                  <a:cubicBezTo>
                    <a:pt x="7780" y="110"/>
                    <a:pt x="7741" y="0"/>
                    <a:pt x="76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22"/>
            <p:cNvSpPr/>
            <p:nvPr/>
          </p:nvSpPr>
          <p:spPr>
            <a:xfrm flipH="1">
              <a:off x="801491" y="529623"/>
              <a:ext cx="60507" cy="240087"/>
            </a:xfrm>
            <a:custGeom>
              <a:avLst/>
              <a:gdLst/>
              <a:ahLst/>
              <a:cxnLst/>
              <a:rect l="l" t="t" r="r" b="b"/>
              <a:pathLst>
                <a:path w="1993" h="7908" extrusionOk="0">
                  <a:moveTo>
                    <a:pt x="502" y="343"/>
                  </a:moveTo>
                  <a:cubicBezTo>
                    <a:pt x="917" y="1246"/>
                    <a:pt x="1577" y="2063"/>
                    <a:pt x="1777" y="3051"/>
                  </a:cubicBezTo>
                  <a:cubicBezTo>
                    <a:pt x="1505" y="2951"/>
                    <a:pt x="1347" y="2636"/>
                    <a:pt x="1161" y="2435"/>
                  </a:cubicBezTo>
                  <a:cubicBezTo>
                    <a:pt x="932" y="2177"/>
                    <a:pt x="774" y="1876"/>
                    <a:pt x="545" y="1618"/>
                  </a:cubicBezTo>
                  <a:cubicBezTo>
                    <a:pt x="519" y="1598"/>
                    <a:pt x="490" y="1588"/>
                    <a:pt x="463" y="1588"/>
                  </a:cubicBezTo>
                  <a:cubicBezTo>
                    <a:pt x="413" y="1588"/>
                    <a:pt x="368" y="1620"/>
                    <a:pt x="358" y="1676"/>
                  </a:cubicBezTo>
                  <a:cubicBezTo>
                    <a:pt x="358" y="2177"/>
                    <a:pt x="459" y="2650"/>
                    <a:pt x="674" y="3094"/>
                  </a:cubicBezTo>
                  <a:cubicBezTo>
                    <a:pt x="803" y="3381"/>
                    <a:pt x="975" y="3653"/>
                    <a:pt x="1118" y="3940"/>
                  </a:cubicBezTo>
                  <a:cubicBezTo>
                    <a:pt x="1261" y="4212"/>
                    <a:pt x="1534" y="4642"/>
                    <a:pt x="1519" y="4986"/>
                  </a:cubicBezTo>
                  <a:cubicBezTo>
                    <a:pt x="1104" y="4528"/>
                    <a:pt x="817" y="3983"/>
                    <a:pt x="487" y="3467"/>
                  </a:cubicBezTo>
                  <a:cubicBezTo>
                    <a:pt x="466" y="3430"/>
                    <a:pt x="434" y="3415"/>
                    <a:pt x="402" y="3415"/>
                  </a:cubicBezTo>
                  <a:cubicBezTo>
                    <a:pt x="348" y="3415"/>
                    <a:pt x="297" y="3461"/>
                    <a:pt x="315" y="3524"/>
                  </a:cubicBezTo>
                  <a:cubicBezTo>
                    <a:pt x="401" y="4198"/>
                    <a:pt x="559" y="4843"/>
                    <a:pt x="717" y="5502"/>
                  </a:cubicBezTo>
                  <a:cubicBezTo>
                    <a:pt x="889" y="6219"/>
                    <a:pt x="1104" y="6993"/>
                    <a:pt x="917" y="7710"/>
                  </a:cubicBezTo>
                  <a:cubicBezTo>
                    <a:pt x="645" y="6563"/>
                    <a:pt x="358" y="5416"/>
                    <a:pt x="229" y="4241"/>
                  </a:cubicBezTo>
                  <a:cubicBezTo>
                    <a:pt x="72" y="2923"/>
                    <a:pt x="301" y="1647"/>
                    <a:pt x="502" y="343"/>
                  </a:cubicBezTo>
                  <a:close/>
                  <a:moveTo>
                    <a:pt x="471" y="0"/>
                  </a:moveTo>
                  <a:cubicBezTo>
                    <a:pt x="435" y="0"/>
                    <a:pt x="396" y="28"/>
                    <a:pt x="387" y="70"/>
                  </a:cubicBezTo>
                  <a:cubicBezTo>
                    <a:pt x="201" y="1346"/>
                    <a:pt x="0" y="2593"/>
                    <a:pt x="86" y="3897"/>
                  </a:cubicBezTo>
                  <a:cubicBezTo>
                    <a:pt x="172" y="5201"/>
                    <a:pt x="545" y="6491"/>
                    <a:pt x="917" y="7753"/>
                  </a:cubicBezTo>
                  <a:cubicBezTo>
                    <a:pt x="917" y="7767"/>
                    <a:pt x="903" y="7781"/>
                    <a:pt x="903" y="7796"/>
                  </a:cubicBezTo>
                  <a:cubicBezTo>
                    <a:pt x="889" y="7839"/>
                    <a:pt x="917" y="7882"/>
                    <a:pt x="960" y="7896"/>
                  </a:cubicBezTo>
                  <a:cubicBezTo>
                    <a:pt x="972" y="7904"/>
                    <a:pt x="985" y="7907"/>
                    <a:pt x="998" y="7907"/>
                  </a:cubicBezTo>
                  <a:cubicBezTo>
                    <a:pt x="1032" y="7907"/>
                    <a:pt x="1065" y="7884"/>
                    <a:pt x="1075" y="7853"/>
                  </a:cubicBezTo>
                  <a:cubicBezTo>
                    <a:pt x="1276" y="7179"/>
                    <a:pt x="1118" y="6506"/>
                    <a:pt x="975" y="5832"/>
                  </a:cubicBezTo>
                  <a:cubicBezTo>
                    <a:pt x="846" y="5201"/>
                    <a:pt x="674" y="4585"/>
                    <a:pt x="559" y="3954"/>
                  </a:cubicBezTo>
                  <a:lnTo>
                    <a:pt x="559" y="3954"/>
                  </a:lnTo>
                  <a:cubicBezTo>
                    <a:pt x="817" y="4427"/>
                    <a:pt x="1132" y="4857"/>
                    <a:pt x="1505" y="5259"/>
                  </a:cubicBezTo>
                  <a:cubicBezTo>
                    <a:pt x="1523" y="5283"/>
                    <a:pt x="1551" y="5294"/>
                    <a:pt x="1579" y="5294"/>
                  </a:cubicBezTo>
                  <a:cubicBezTo>
                    <a:pt x="1619" y="5294"/>
                    <a:pt x="1660" y="5272"/>
                    <a:pt x="1677" y="5230"/>
                  </a:cubicBezTo>
                  <a:cubicBezTo>
                    <a:pt x="1906" y="4728"/>
                    <a:pt x="1448" y="4098"/>
                    <a:pt x="1218" y="3682"/>
                  </a:cubicBezTo>
                  <a:cubicBezTo>
                    <a:pt x="932" y="3152"/>
                    <a:pt x="545" y="2564"/>
                    <a:pt x="545" y="1934"/>
                  </a:cubicBezTo>
                  <a:lnTo>
                    <a:pt x="545" y="1934"/>
                  </a:lnTo>
                  <a:cubicBezTo>
                    <a:pt x="917" y="2421"/>
                    <a:pt x="1290" y="3180"/>
                    <a:pt x="1878" y="3252"/>
                  </a:cubicBezTo>
                  <a:cubicBezTo>
                    <a:pt x="1935" y="3252"/>
                    <a:pt x="1992" y="3209"/>
                    <a:pt x="1978" y="3152"/>
                  </a:cubicBezTo>
                  <a:cubicBezTo>
                    <a:pt x="1792" y="1991"/>
                    <a:pt x="960" y="1102"/>
                    <a:pt x="530" y="42"/>
                  </a:cubicBezTo>
                  <a:cubicBezTo>
                    <a:pt x="519" y="13"/>
                    <a:pt x="496" y="0"/>
                    <a:pt x="4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22"/>
            <p:cNvSpPr/>
            <p:nvPr/>
          </p:nvSpPr>
          <p:spPr>
            <a:xfrm flipH="1">
              <a:off x="692681" y="362706"/>
              <a:ext cx="153227" cy="90989"/>
            </a:xfrm>
            <a:custGeom>
              <a:avLst/>
              <a:gdLst/>
              <a:ahLst/>
              <a:cxnLst/>
              <a:rect l="l" t="t" r="r" b="b"/>
              <a:pathLst>
                <a:path w="5047" h="2997" extrusionOk="0">
                  <a:moveTo>
                    <a:pt x="1147" y="169"/>
                  </a:moveTo>
                  <a:cubicBezTo>
                    <a:pt x="1844" y="169"/>
                    <a:pt x="2484" y="324"/>
                    <a:pt x="3125" y="781"/>
                  </a:cubicBezTo>
                  <a:cubicBezTo>
                    <a:pt x="3827" y="1269"/>
                    <a:pt x="4357" y="2000"/>
                    <a:pt x="4873" y="2687"/>
                  </a:cubicBezTo>
                  <a:cubicBezTo>
                    <a:pt x="4845" y="2702"/>
                    <a:pt x="4845" y="2730"/>
                    <a:pt x="4845" y="2759"/>
                  </a:cubicBezTo>
                  <a:cubicBezTo>
                    <a:pt x="4818" y="2818"/>
                    <a:pt x="4788" y="2847"/>
                    <a:pt x="4752" y="2847"/>
                  </a:cubicBezTo>
                  <a:cubicBezTo>
                    <a:pt x="4691" y="2847"/>
                    <a:pt x="4614" y="2764"/>
                    <a:pt x="4515" y="2601"/>
                  </a:cubicBezTo>
                  <a:cubicBezTo>
                    <a:pt x="4415" y="2472"/>
                    <a:pt x="4314" y="2315"/>
                    <a:pt x="4243" y="2157"/>
                  </a:cubicBezTo>
                  <a:cubicBezTo>
                    <a:pt x="4114" y="1942"/>
                    <a:pt x="3956" y="1742"/>
                    <a:pt x="3770" y="1570"/>
                  </a:cubicBezTo>
                  <a:cubicBezTo>
                    <a:pt x="3354" y="1154"/>
                    <a:pt x="2896" y="796"/>
                    <a:pt x="2408" y="495"/>
                  </a:cubicBezTo>
                  <a:cubicBezTo>
                    <a:pt x="2393" y="486"/>
                    <a:pt x="2378" y="482"/>
                    <a:pt x="2363" y="482"/>
                  </a:cubicBezTo>
                  <a:cubicBezTo>
                    <a:pt x="2306" y="482"/>
                    <a:pt x="2257" y="538"/>
                    <a:pt x="2279" y="595"/>
                  </a:cubicBezTo>
                  <a:cubicBezTo>
                    <a:pt x="2437" y="925"/>
                    <a:pt x="2638" y="1211"/>
                    <a:pt x="2881" y="1469"/>
                  </a:cubicBezTo>
                  <a:cubicBezTo>
                    <a:pt x="2953" y="1541"/>
                    <a:pt x="3010" y="1598"/>
                    <a:pt x="3068" y="1670"/>
                  </a:cubicBezTo>
                  <a:cubicBezTo>
                    <a:pt x="3182" y="1770"/>
                    <a:pt x="3225" y="1942"/>
                    <a:pt x="3154" y="2071"/>
                  </a:cubicBezTo>
                  <a:cubicBezTo>
                    <a:pt x="2982" y="1928"/>
                    <a:pt x="2838" y="1727"/>
                    <a:pt x="2752" y="1512"/>
                  </a:cubicBezTo>
                  <a:cubicBezTo>
                    <a:pt x="2437" y="910"/>
                    <a:pt x="1907" y="437"/>
                    <a:pt x="1276" y="208"/>
                  </a:cubicBezTo>
                  <a:cubicBezTo>
                    <a:pt x="1268" y="206"/>
                    <a:pt x="1261" y="205"/>
                    <a:pt x="1254" y="205"/>
                  </a:cubicBezTo>
                  <a:cubicBezTo>
                    <a:pt x="1205" y="205"/>
                    <a:pt x="1163" y="244"/>
                    <a:pt x="1176" y="294"/>
                  </a:cubicBezTo>
                  <a:cubicBezTo>
                    <a:pt x="1290" y="695"/>
                    <a:pt x="1706" y="867"/>
                    <a:pt x="1907" y="1197"/>
                  </a:cubicBezTo>
                  <a:cubicBezTo>
                    <a:pt x="1634" y="1054"/>
                    <a:pt x="1362" y="896"/>
                    <a:pt x="1090" y="767"/>
                  </a:cubicBezTo>
                  <a:cubicBezTo>
                    <a:pt x="774" y="638"/>
                    <a:pt x="502" y="466"/>
                    <a:pt x="258" y="237"/>
                  </a:cubicBezTo>
                  <a:cubicBezTo>
                    <a:pt x="566" y="195"/>
                    <a:pt x="861" y="169"/>
                    <a:pt x="1147" y="169"/>
                  </a:cubicBezTo>
                  <a:close/>
                  <a:moveTo>
                    <a:pt x="1170" y="0"/>
                  </a:moveTo>
                  <a:cubicBezTo>
                    <a:pt x="817" y="0"/>
                    <a:pt x="455" y="39"/>
                    <a:pt x="86" y="93"/>
                  </a:cubicBezTo>
                  <a:cubicBezTo>
                    <a:pt x="29" y="108"/>
                    <a:pt x="0" y="179"/>
                    <a:pt x="43" y="222"/>
                  </a:cubicBezTo>
                  <a:cubicBezTo>
                    <a:pt x="215" y="466"/>
                    <a:pt x="459" y="652"/>
                    <a:pt x="731" y="767"/>
                  </a:cubicBezTo>
                  <a:cubicBezTo>
                    <a:pt x="1161" y="982"/>
                    <a:pt x="1591" y="1240"/>
                    <a:pt x="2036" y="1426"/>
                  </a:cubicBezTo>
                  <a:cubicBezTo>
                    <a:pt x="2046" y="1431"/>
                    <a:pt x="2057" y="1434"/>
                    <a:pt x="2067" y="1434"/>
                  </a:cubicBezTo>
                  <a:cubicBezTo>
                    <a:pt x="2112" y="1434"/>
                    <a:pt x="2148" y="1387"/>
                    <a:pt x="2136" y="1340"/>
                  </a:cubicBezTo>
                  <a:cubicBezTo>
                    <a:pt x="2021" y="939"/>
                    <a:pt x="1591" y="767"/>
                    <a:pt x="1405" y="437"/>
                  </a:cubicBezTo>
                  <a:lnTo>
                    <a:pt x="1405" y="437"/>
                  </a:lnTo>
                  <a:cubicBezTo>
                    <a:pt x="1921" y="667"/>
                    <a:pt x="2351" y="1068"/>
                    <a:pt x="2623" y="1570"/>
                  </a:cubicBezTo>
                  <a:cubicBezTo>
                    <a:pt x="2795" y="1899"/>
                    <a:pt x="2967" y="2172"/>
                    <a:pt x="3297" y="2329"/>
                  </a:cubicBezTo>
                  <a:cubicBezTo>
                    <a:pt x="3305" y="2332"/>
                    <a:pt x="3313" y="2333"/>
                    <a:pt x="3320" y="2333"/>
                  </a:cubicBezTo>
                  <a:cubicBezTo>
                    <a:pt x="3355" y="2333"/>
                    <a:pt x="3385" y="2310"/>
                    <a:pt x="3397" y="2286"/>
                  </a:cubicBezTo>
                  <a:cubicBezTo>
                    <a:pt x="3483" y="2043"/>
                    <a:pt x="3397" y="1871"/>
                    <a:pt x="3268" y="1670"/>
                  </a:cubicBezTo>
                  <a:cubicBezTo>
                    <a:pt x="3068" y="1369"/>
                    <a:pt x="2810" y="1125"/>
                    <a:pt x="2609" y="839"/>
                  </a:cubicBezTo>
                  <a:lnTo>
                    <a:pt x="2609" y="839"/>
                  </a:lnTo>
                  <a:cubicBezTo>
                    <a:pt x="2939" y="1054"/>
                    <a:pt x="3240" y="1297"/>
                    <a:pt x="3526" y="1570"/>
                  </a:cubicBezTo>
                  <a:cubicBezTo>
                    <a:pt x="3856" y="1885"/>
                    <a:pt x="4042" y="2258"/>
                    <a:pt x="4314" y="2601"/>
                  </a:cubicBezTo>
                  <a:cubicBezTo>
                    <a:pt x="4399" y="2734"/>
                    <a:pt x="4740" y="2997"/>
                    <a:pt x="4912" y="2997"/>
                  </a:cubicBezTo>
                  <a:cubicBezTo>
                    <a:pt x="5002" y="2997"/>
                    <a:pt x="5047" y="2926"/>
                    <a:pt x="4988" y="2730"/>
                  </a:cubicBezTo>
                  <a:cubicBezTo>
                    <a:pt x="4976" y="2695"/>
                    <a:pt x="4945" y="2669"/>
                    <a:pt x="4910" y="2669"/>
                  </a:cubicBezTo>
                  <a:cubicBezTo>
                    <a:pt x="4903" y="2669"/>
                    <a:pt x="4895" y="2671"/>
                    <a:pt x="4888" y="2673"/>
                  </a:cubicBezTo>
                  <a:cubicBezTo>
                    <a:pt x="4357" y="1914"/>
                    <a:pt x="3813" y="1154"/>
                    <a:pt x="3068" y="595"/>
                  </a:cubicBezTo>
                  <a:cubicBezTo>
                    <a:pt x="2484" y="143"/>
                    <a:pt x="1844" y="0"/>
                    <a:pt x="11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22"/>
            <p:cNvSpPr/>
            <p:nvPr/>
          </p:nvSpPr>
          <p:spPr>
            <a:xfrm flipH="1">
              <a:off x="1092810" y="0"/>
              <a:ext cx="465419" cy="639685"/>
            </a:xfrm>
            <a:custGeom>
              <a:avLst/>
              <a:gdLst/>
              <a:ahLst/>
              <a:cxnLst/>
              <a:rect l="l" t="t" r="r" b="b"/>
              <a:pathLst>
                <a:path w="15330" h="21070" extrusionOk="0">
                  <a:moveTo>
                    <a:pt x="10478" y="1277"/>
                  </a:moveTo>
                  <a:cubicBezTo>
                    <a:pt x="10650" y="1277"/>
                    <a:pt x="10808" y="1277"/>
                    <a:pt x="10980" y="1291"/>
                  </a:cubicBezTo>
                  <a:cubicBezTo>
                    <a:pt x="11668" y="1334"/>
                    <a:pt x="12327" y="1535"/>
                    <a:pt x="12915" y="1893"/>
                  </a:cubicBezTo>
                  <a:cubicBezTo>
                    <a:pt x="12599" y="2108"/>
                    <a:pt x="12327" y="2366"/>
                    <a:pt x="12098" y="2667"/>
                  </a:cubicBezTo>
                  <a:cubicBezTo>
                    <a:pt x="11295" y="2695"/>
                    <a:pt x="10507" y="2839"/>
                    <a:pt x="9747" y="3068"/>
                  </a:cubicBezTo>
                  <a:cubicBezTo>
                    <a:pt x="9675" y="3082"/>
                    <a:pt x="9618" y="3111"/>
                    <a:pt x="9546" y="3125"/>
                  </a:cubicBezTo>
                  <a:cubicBezTo>
                    <a:pt x="9761" y="2466"/>
                    <a:pt x="10206" y="1907"/>
                    <a:pt x="10478" y="1277"/>
                  </a:cubicBezTo>
                  <a:close/>
                  <a:moveTo>
                    <a:pt x="10392" y="1291"/>
                  </a:moveTo>
                  <a:lnTo>
                    <a:pt x="10392" y="1291"/>
                  </a:lnTo>
                  <a:cubicBezTo>
                    <a:pt x="10091" y="1907"/>
                    <a:pt x="9675" y="2466"/>
                    <a:pt x="9503" y="3140"/>
                  </a:cubicBezTo>
                  <a:cubicBezTo>
                    <a:pt x="8758" y="3355"/>
                    <a:pt x="8041" y="3598"/>
                    <a:pt x="7282" y="3770"/>
                  </a:cubicBezTo>
                  <a:cubicBezTo>
                    <a:pt x="7454" y="3140"/>
                    <a:pt x="7669" y="2523"/>
                    <a:pt x="7927" y="1922"/>
                  </a:cubicBezTo>
                  <a:cubicBezTo>
                    <a:pt x="8701" y="1520"/>
                    <a:pt x="9532" y="1305"/>
                    <a:pt x="10392" y="1291"/>
                  </a:cubicBezTo>
                  <a:close/>
                  <a:moveTo>
                    <a:pt x="12972" y="1922"/>
                  </a:moveTo>
                  <a:cubicBezTo>
                    <a:pt x="13774" y="2437"/>
                    <a:pt x="14434" y="3140"/>
                    <a:pt x="14907" y="3957"/>
                  </a:cubicBezTo>
                  <a:cubicBezTo>
                    <a:pt x="14495" y="3866"/>
                    <a:pt x="14074" y="3818"/>
                    <a:pt x="13654" y="3818"/>
                  </a:cubicBezTo>
                  <a:cubicBezTo>
                    <a:pt x="13343" y="3818"/>
                    <a:pt x="13033" y="3845"/>
                    <a:pt x="12728" y="3899"/>
                  </a:cubicBezTo>
                  <a:cubicBezTo>
                    <a:pt x="12528" y="3555"/>
                    <a:pt x="12384" y="3197"/>
                    <a:pt x="12169" y="2882"/>
                  </a:cubicBezTo>
                  <a:cubicBezTo>
                    <a:pt x="12327" y="2882"/>
                    <a:pt x="12470" y="2882"/>
                    <a:pt x="12628" y="2896"/>
                  </a:cubicBezTo>
                  <a:cubicBezTo>
                    <a:pt x="13201" y="2953"/>
                    <a:pt x="13703" y="3297"/>
                    <a:pt x="14161" y="3598"/>
                  </a:cubicBezTo>
                  <a:cubicBezTo>
                    <a:pt x="14175" y="3605"/>
                    <a:pt x="14188" y="3608"/>
                    <a:pt x="14200" y="3608"/>
                  </a:cubicBezTo>
                  <a:cubicBezTo>
                    <a:pt x="14270" y="3608"/>
                    <a:pt x="14323" y="3518"/>
                    <a:pt x="14262" y="3469"/>
                  </a:cubicBezTo>
                  <a:cubicBezTo>
                    <a:pt x="13674" y="3054"/>
                    <a:pt x="13158" y="2753"/>
                    <a:pt x="12427" y="2681"/>
                  </a:cubicBezTo>
                  <a:lnTo>
                    <a:pt x="12169" y="2681"/>
                  </a:lnTo>
                  <a:cubicBezTo>
                    <a:pt x="12427" y="2409"/>
                    <a:pt x="12700" y="2165"/>
                    <a:pt x="12972" y="1922"/>
                  </a:cubicBezTo>
                  <a:close/>
                  <a:moveTo>
                    <a:pt x="7812" y="1965"/>
                  </a:moveTo>
                  <a:lnTo>
                    <a:pt x="7812" y="1965"/>
                  </a:lnTo>
                  <a:cubicBezTo>
                    <a:pt x="7540" y="2552"/>
                    <a:pt x="7353" y="3154"/>
                    <a:pt x="7253" y="3785"/>
                  </a:cubicBezTo>
                  <a:cubicBezTo>
                    <a:pt x="7181" y="3799"/>
                    <a:pt x="7095" y="3828"/>
                    <a:pt x="7009" y="3842"/>
                  </a:cubicBezTo>
                  <a:cubicBezTo>
                    <a:pt x="6718" y="3902"/>
                    <a:pt x="6208" y="4019"/>
                    <a:pt x="5766" y="4019"/>
                  </a:cubicBezTo>
                  <a:cubicBezTo>
                    <a:pt x="5578" y="4019"/>
                    <a:pt x="5402" y="3998"/>
                    <a:pt x="5261" y="3942"/>
                  </a:cubicBezTo>
                  <a:cubicBezTo>
                    <a:pt x="5204" y="3899"/>
                    <a:pt x="5146" y="3842"/>
                    <a:pt x="5089" y="3799"/>
                  </a:cubicBezTo>
                  <a:cubicBezTo>
                    <a:pt x="5935" y="3383"/>
                    <a:pt x="6622" y="2724"/>
                    <a:pt x="7411" y="2208"/>
                  </a:cubicBezTo>
                  <a:cubicBezTo>
                    <a:pt x="7540" y="2122"/>
                    <a:pt x="7683" y="2051"/>
                    <a:pt x="7812" y="1965"/>
                  </a:cubicBezTo>
                  <a:close/>
                  <a:moveTo>
                    <a:pt x="12126" y="2882"/>
                  </a:moveTo>
                  <a:cubicBezTo>
                    <a:pt x="12313" y="3211"/>
                    <a:pt x="12427" y="3570"/>
                    <a:pt x="12614" y="3899"/>
                  </a:cubicBezTo>
                  <a:cubicBezTo>
                    <a:pt x="12255" y="3957"/>
                    <a:pt x="11897" y="4028"/>
                    <a:pt x="11539" y="4114"/>
                  </a:cubicBezTo>
                  <a:cubicBezTo>
                    <a:pt x="11493" y="4119"/>
                    <a:pt x="11448" y="4121"/>
                    <a:pt x="11403" y="4121"/>
                  </a:cubicBezTo>
                  <a:cubicBezTo>
                    <a:pt x="10727" y="4121"/>
                    <a:pt x="10123" y="3637"/>
                    <a:pt x="9518" y="3355"/>
                  </a:cubicBezTo>
                  <a:cubicBezTo>
                    <a:pt x="9962" y="3226"/>
                    <a:pt x="10406" y="3097"/>
                    <a:pt x="10865" y="3011"/>
                  </a:cubicBezTo>
                  <a:cubicBezTo>
                    <a:pt x="11281" y="2925"/>
                    <a:pt x="11711" y="2882"/>
                    <a:pt x="12126" y="2882"/>
                  </a:cubicBezTo>
                  <a:close/>
                  <a:moveTo>
                    <a:pt x="9446" y="3383"/>
                  </a:moveTo>
                  <a:cubicBezTo>
                    <a:pt x="9761" y="3598"/>
                    <a:pt x="10105" y="3785"/>
                    <a:pt x="10464" y="3957"/>
                  </a:cubicBezTo>
                  <a:cubicBezTo>
                    <a:pt x="10679" y="4071"/>
                    <a:pt x="10908" y="4157"/>
                    <a:pt x="11152" y="4200"/>
                  </a:cubicBezTo>
                  <a:cubicBezTo>
                    <a:pt x="10363" y="4387"/>
                    <a:pt x="9575" y="4587"/>
                    <a:pt x="8815" y="4702"/>
                  </a:cubicBezTo>
                  <a:cubicBezTo>
                    <a:pt x="8271" y="4501"/>
                    <a:pt x="7769" y="4229"/>
                    <a:pt x="7224" y="4014"/>
                  </a:cubicBezTo>
                  <a:cubicBezTo>
                    <a:pt x="7554" y="3942"/>
                    <a:pt x="7826" y="3856"/>
                    <a:pt x="7955" y="3828"/>
                  </a:cubicBezTo>
                  <a:cubicBezTo>
                    <a:pt x="8457" y="3684"/>
                    <a:pt x="8944" y="3527"/>
                    <a:pt x="9446" y="3383"/>
                  </a:cubicBezTo>
                  <a:close/>
                  <a:moveTo>
                    <a:pt x="7167" y="4028"/>
                  </a:moveTo>
                  <a:cubicBezTo>
                    <a:pt x="7640" y="4258"/>
                    <a:pt x="8084" y="4530"/>
                    <a:pt x="8557" y="4745"/>
                  </a:cubicBezTo>
                  <a:cubicBezTo>
                    <a:pt x="8291" y="4778"/>
                    <a:pt x="8027" y="4797"/>
                    <a:pt x="7767" y="4797"/>
                  </a:cubicBezTo>
                  <a:cubicBezTo>
                    <a:pt x="7006" y="4797"/>
                    <a:pt x="6274" y="4635"/>
                    <a:pt x="5591" y="4186"/>
                  </a:cubicBezTo>
                  <a:lnTo>
                    <a:pt x="5591" y="4186"/>
                  </a:lnTo>
                  <a:cubicBezTo>
                    <a:pt x="5680" y="4191"/>
                    <a:pt x="5770" y="4193"/>
                    <a:pt x="5859" y="4193"/>
                  </a:cubicBezTo>
                  <a:cubicBezTo>
                    <a:pt x="6300" y="4193"/>
                    <a:pt x="6738" y="4136"/>
                    <a:pt x="7167" y="4028"/>
                  </a:cubicBezTo>
                  <a:close/>
                  <a:moveTo>
                    <a:pt x="3487" y="8989"/>
                  </a:moveTo>
                  <a:cubicBezTo>
                    <a:pt x="3587" y="8989"/>
                    <a:pt x="3687" y="8998"/>
                    <a:pt x="3785" y="9016"/>
                  </a:cubicBezTo>
                  <a:cubicBezTo>
                    <a:pt x="3197" y="9116"/>
                    <a:pt x="2738" y="9604"/>
                    <a:pt x="2337" y="10048"/>
                  </a:cubicBezTo>
                  <a:cubicBezTo>
                    <a:pt x="1692" y="10793"/>
                    <a:pt x="1549" y="11725"/>
                    <a:pt x="1563" y="12685"/>
                  </a:cubicBezTo>
                  <a:cubicBezTo>
                    <a:pt x="1563" y="12714"/>
                    <a:pt x="1585" y="12728"/>
                    <a:pt x="1606" y="12728"/>
                  </a:cubicBezTo>
                  <a:cubicBezTo>
                    <a:pt x="1628" y="12728"/>
                    <a:pt x="1649" y="12714"/>
                    <a:pt x="1649" y="12685"/>
                  </a:cubicBezTo>
                  <a:cubicBezTo>
                    <a:pt x="1721" y="11883"/>
                    <a:pt x="1764" y="11180"/>
                    <a:pt x="2222" y="10478"/>
                  </a:cubicBezTo>
                  <a:cubicBezTo>
                    <a:pt x="2595" y="9876"/>
                    <a:pt x="3269" y="9217"/>
                    <a:pt x="3985" y="9073"/>
                  </a:cubicBezTo>
                  <a:cubicBezTo>
                    <a:pt x="4114" y="9116"/>
                    <a:pt x="4243" y="9188"/>
                    <a:pt x="4344" y="9260"/>
                  </a:cubicBezTo>
                  <a:cubicBezTo>
                    <a:pt x="4888" y="10894"/>
                    <a:pt x="3813" y="12370"/>
                    <a:pt x="2867" y="13660"/>
                  </a:cubicBezTo>
                  <a:cubicBezTo>
                    <a:pt x="2834" y="13705"/>
                    <a:pt x="2880" y="13759"/>
                    <a:pt x="2929" y="13759"/>
                  </a:cubicBezTo>
                  <a:cubicBezTo>
                    <a:pt x="2942" y="13759"/>
                    <a:pt x="2955" y="13755"/>
                    <a:pt x="2968" y="13746"/>
                  </a:cubicBezTo>
                  <a:cubicBezTo>
                    <a:pt x="3842" y="12900"/>
                    <a:pt x="5189" y="10951"/>
                    <a:pt x="4688" y="9589"/>
                  </a:cubicBezTo>
                  <a:lnTo>
                    <a:pt x="4688" y="9589"/>
                  </a:lnTo>
                  <a:cubicBezTo>
                    <a:pt x="4802" y="9747"/>
                    <a:pt x="4917" y="9919"/>
                    <a:pt x="4989" y="10105"/>
                  </a:cubicBezTo>
                  <a:cubicBezTo>
                    <a:pt x="5576" y="11453"/>
                    <a:pt x="4516" y="12599"/>
                    <a:pt x="3627" y="13517"/>
                  </a:cubicBezTo>
                  <a:cubicBezTo>
                    <a:pt x="3297" y="13875"/>
                    <a:pt x="2925" y="14205"/>
                    <a:pt x="2523" y="14505"/>
                  </a:cubicBezTo>
                  <a:cubicBezTo>
                    <a:pt x="2380" y="14610"/>
                    <a:pt x="2217" y="14653"/>
                    <a:pt x="2049" y="14653"/>
                  </a:cubicBezTo>
                  <a:cubicBezTo>
                    <a:pt x="1660" y="14653"/>
                    <a:pt x="1241" y="14421"/>
                    <a:pt x="961" y="14162"/>
                  </a:cubicBezTo>
                  <a:cubicBezTo>
                    <a:pt x="975" y="14147"/>
                    <a:pt x="975" y="14133"/>
                    <a:pt x="975" y="14119"/>
                  </a:cubicBezTo>
                  <a:cubicBezTo>
                    <a:pt x="803" y="13115"/>
                    <a:pt x="832" y="12098"/>
                    <a:pt x="1033" y="11109"/>
                  </a:cubicBezTo>
                  <a:cubicBezTo>
                    <a:pt x="1233" y="10277"/>
                    <a:pt x="1907" y="9589"/>
                    <a:pt x="2638" y="9217"/>
                  </a:cubicBezTo>
                  <a:cubicBezTo>
                    <a:pt x="2895" y="9067"/>
                    <a:pt x="3192" y="8989"/>
                    <a:pt x="3487" y="8989"/>
                  </a:cubicBezTo>
                  <a:close/>
                  <a:moveTo>
                    <a:pt x="1620" y="14720"/>
                  </a:moveTo>
                  <a:cubicBezTo>
                    <a:pt x="1649" y="14735"/>
                    <a:pt x="1678" y="14735"/>
                    <a:pt x="1706" y="14749"/>
                  </a:cubicBezTo>
                  <a:cubicBezTo>
                    <a:pt x="1706" y="14749"/>
                    <a:pt x="1706" y="14749"/>
                    <a:pt x="1706" y="14763"/>
                  </a:cubicBezTo>
                  <a:cubicBezTo>
                    <a:pt x="1807" y="15279"/>
                    <a:pt x="2165" y="16154"/>
                    <a:pt x="1706" y="16584"/>
                  </a:cubicBezTo>
                  <a:cubicBezTo>
                    <a:pt x="1651" y="16637"/>
                    <a:pt x="1601" y="16661"/>
                    <a:pt x="1558" y="16661"/>
                  </a:cubicBezTo>
                  <a:cubicBezTo>
                    <a:pt x="1301" y="16661"/>
                    <a:pt x="1254" y="15836"/>
                    <a:pt x="1291" y="15652"/>
                  </a:cubicBezTo>
                  <a:cubicBezTo>
                    <a:pt x="1291" y="15590"/>
                    <a:pt x="1239" y="15543"/>
                    <a:pt x="1188" y="15543"/>
                  </a:cubicBezTo>
                  <a:cubicBezTo>
                    <a:pt x="1168" y="15543"/>
                    <a:pt x="1149" y="15550"/>
                    <a:pt x="1133" y="15566"/>
                  </a:cubicBezTo>
                  <a:cubicBezTo>
                    <a:pt x="1007" y="15675"/>
                    <a:pt x="609" y="15849"/>
                    <a:pt x="374" y="15849"/>
                  </a:cubicBezTo>
                  <a:cubicBezTo>
                    <a:pt x="209" y="15849"/>
                    <a:pt x="125" y="15763"/>
                    <a:pt x="273" y="15509"/>
                  </a:cubicBezTo>
                  <a:cubicBezTo>
                    <a:pt x="517" y="15064"/>
                    <a:pt x="1248" y="14950"/>
                    <a:pt x="1620" y="14720"/>
                  </a:cubicBezTo>
                  <a:close/>
                  <a:moveTo>
                    <a:pt x="9403" y="11725"/>
                  </a:moveTo>
                  <a:cubicBezTo>
                    <a:pt x="9475" y="11725"/>
                    <a:pt x="9561" y="11725"/>
                    <a:pt x="9647" y="11739"/>
                  </a:cubicBezTo>
                  <a:cubicBezTo>
                    <a:pt x="10292" y="12141"/>
                    <a:pt x="10535" y="12915"/>
                    <a:pt x="10750" y="13603"/>
                  </a:cubicBezTo>
                  <a:cubicBezTo>
                    <a:pt x="11109" y="14677"/>
                    <a:pt x="10765" y="15623"/>
                    <a:pt x="10392" y="16627"/>
                  </a:cubicBezTo>
                  <a:cubicBezTo>
                    <a:pt x="10383" y="16661"/>
                    <a:pt x="10406" y="16680"/>
                    <a:pt x="10432" y="16680"/>
                  </a:cubicBezTo>
                  <a:cubicBezTo>
                    <a:pt x="10449" y="16680"/>
                    <a:pt x="10467" y="16672"/>
                    <a:pt x="10478" y="16655"/>
                  </a:cubicBezTo>
                  <a:cubicBezTo>
                    <a:pt x="11008" y="15552"/>
                    <a:pt x="11209" y="14534"/>
                    <a:pt x="10851" y="13345"/>
                  </a:cubicBezTo>
                  <a:cubicBezTo>
                    <a:pt x="10679" y="12757"/>
                    <a:pt x="10406" y="12126"/>
                    <a:pt x="9890" y="11797"/>
                  </a:cubicBezTo>
                  <a:lnTo>
                    <a:pt x="9890" y="11797"/>
                  </a:lnTo>
                  <a:cubicBezTo>
                    <a:pt x="11051" y="12141"/>
                    <a:pt x="11940" y="13775"/>
                    <a:pt x="11825" y="15079"/>
                  </a:cubicBezTo>
                  <a:cubicBezTo>
                    <a:pt x="11725" y="16240"/>
                    <a:pt x="11051" y="17472"/>
                    <a:pt x="10435" y="18433"/>
                  </a:cubicBezTo>
                  <a:cubicBezTo>
                    <a:pt x="10421" y="18447"/>
                    <a:pt x="10421" y="18461"/>
                    <a:pt x="10406" y="18476"/>
                  </a:cubicBezTo>
                  <a:cubicBezTo>
                    <a:pt x="10187" y="18555"/>
                    <a:pt x="9914" y="18608"/>
                    <a:pt x="9644" y="18608"/>
                  </a:cubicBezTo>
                  <a:cubicBezTo>
                    <a:pt x="9279" y="18608"/>
                    <a:pt x="8921" y="18510"/>
                    <a:pt x="8715" y="18246"/>
                  </a:cubicBezTo>
                  <a:cubicBezTo>
                    <a:pt x="8385" y="17831"/>
                    <a:pt x="8199" y="17257"/>
                    <a:pt x="8013" y="16770"/>
                  </a:cubicBezTo>
                  <a:cubicBezTo>
                    <a:pt x="7755" y="16068"/>
                    <a:pt x="7554" y="15351"/>
                    <a:pt x="7425" y="14620"/>
                  </a:cubicBezTo>
                  <a:cubicBezTo>
                    <a:pt x="7282" y="13746"/>
                    <a:pt x="7454" y="13101"/>
                    <a:pt x="8056" y="12442"/>
                  </a:cubicBezTo>
                  <a:cubicBezTo>
                    <a:pt x="8299" y="12155"/>
                    <a:pt x="8600" y="11954"/>
                    <a:pt x="8944" y="11811"/>
                  </a:cubicBezTo>
                  <a:lnTo>
                    <a:pt x="8944" y="11811"/>
                  </a:lnTo>
                  <a:cubicBezTo>
                    <a:pt x="8400" y="12241"/>
                    <a:pt x="8199" y="12986"/>
                    <a:pt x="8099" y="13660"/>
                  </a:cubicBezTo>
                  <a:cubicBezTo>
                    <a:pt x="7955" y="14821"/>
                    <a:pt x="8099" y="15996"/>
                    <a:pt x="8529" y="17085"/>
                  </a:cubicBezTo>
                  <a:cubicBezTo>
                    <a:pt x="8539" y="17111"/>
                    <a:pt x="8561" y="17122"/>
                    <a:pt x="8583" y="17122"/>
                  </a:cubicBezTo>
                  <a:cubicBezTo>
                    <a:pt x="8623" y="17122"/>
                    <a:pt x="8667" y="17088"/>
                    <a:pt x="8658" y="17042"/>
                  </a:cubicBezTo>
                  <a:cubicBezTo>
                    <a:pt x="8285" y="15265"/>
                    <a:pt x="7855" y="13130"/>
                    <a:pt x="9274" y="11739"/>
                  </a:cubicBezTo>
                  <a:cubicBezTo>
                    <a:pt x="9317" y="11739"/>
                    <a:pt x="9360" y="11739"/>
                    <a:pt x="9403" y="11725"/>
                  </a:cubicBezTo>
                  <a:close/>
                  <a:moveTo>
                    <a:pt x="9761" y="18719"/>
                  </a:moveTo>
                  <a:cubicBezTo>
                    <a:pt x="10134" y="19149"/>
                    <a:pt x="10421" y="19651"/>
                    <a:pt x="10607" y="20181"/>
                  </a:cubicBezTo>
                  <a:cubicBezTo>
                    <a:pt x="10650" y="20310"/>
                    <a:pt x="10593" y="20597"/>
                    <a:pt x="10421" y="20597"/>
                  </a:cubicBezTo>
                  <a:cubicBezTo>
                    <a:pt x="10415" y="20597"/>
                    <a:pt x="10409" y="20598"/>
                    <a:pt x="10403" y="20598"/>
                  </a:cubicBezTo>
                  <a:cubicBezTo>
                    <a:pt x="10264" y="20598"/>
                    <a:pt x="10101" y="20436"/>
                    <a:pt x="10005" y="20353"/>
                  </a:cubicBezTo>
                  <a:cubicBezTo>
                    <a:pt x="9862" y="20210"/>
                    <a:pt x="9747" y="20052"/>
                    <a:pt x="9661" y="19880"/>
                  </a:cubicBezTo>
                  <a:cubicBezTo>
                    <a:pt x="9647" y="19839"/>
                    <a:pt x="9614" y="19821"/>
                    <a:pt x="9580" y="19821"/>
                  </a:cubicBezTo>
                  <a:cubicBezTo>
                    <a:pt x="9542" y="19821"/>
                    <a:pt x="9504" y="19843"/>
                    <a:pt x="9489" y="19880"/>
                  </a:cubicBezTo>
                  <a:cubicBezTo>
                    <a:pt x="9415" y="20144"/>
                    <a:pt x="9047" y="20802"/>
                    <a:pt x="8772" y="20802"/>
                  </a:cubicBezTo>
                  <a:cubicBezTo>
                    <a:pt x="8673" y="20802"/>
                    <a:pt x="8586" y="20717"/>
                    <a:pt x="8529" y="20496"/>
                  </a:cubicBezTo>
                  <a:cubicBezTo>
                    <a:pt x="8385" y="19909"/>
                    <a:pt x="9131" y="19178"/>
                    <a:pt x="9446" y="18748"/>
                  </a:cubicBezTo>
                  <a:cubicBezTo>
                    <a:pt x="9460" y="18748"/>
                    <a:pt x="9460" y="18734"/>
                    <a:pt x="9460" y="18719"/>
                  </a:cubicBezTo>
                  <a:cubicBezTo>
                    <a:pt x="9511" y="18726"/>
                    <a:pt x="9561" y="18730"/>
                    <a:pt x="9611" y="18730"/>
                  </a:cubicBezTo>
                  <a:cubicBezTo>
                    <a:pt x="9661" y="18730"/>
                    <a:pt x="9711" y="18726"/>
                    <a:pt x="9761" y="18719"/>
                  </a:cubicBezTo>
                  <a:close/>
                  <a:moveTo>
                    <a:pt x="1133" y="1"/>
                  </a:moveTo>
                  <a:cubicBezTo>
                    <a:pt x="2337" y="1234"/>
                    <a:pt x="3570" y="2437"/>
                    <a:pt x="4716" y="3699"/>
                  </a:cubicBezTo>
                  <a:cubicBezTo>
                    <a:pt x="4759" y="3756"/>
                    <a:pt x="4802" y="3799"/>
                    <a:pt x="4845" y="3856"/>
                  </a:cubicBezTo>
                  <a:cubicBezTo>
                    <a:pt x="5333" y="5605"/>
                    <a:pt x="4903" y="7296"/>
                    <a:pt x="4258" y="8944"/>
                  </a:cubicBezTo>
                  <a:cubicBezTo>
                    <a:pt x="4035" y="8843"/>
                    <a:pt x="3794" y="8797"/>
                    <a:pt x="3546" y="8797"/>
                  </a:cubicBezTo>
                  <a:cubicBezTo>
                    <a:pt x="2737" y="8797"/>
                    <a:pt x="1853" y="9289"/>
                    <a:pt x="1305" y="9991"/>
                  </a:cubicBezTo>
                  <a:cubicBezTo>
                    <a:pt x="416" y="11137"/>
                    <a:pt x="574" y="12800"/>
                    <a:pt x="760" y="14147"/>
                  </a:cubicBezTo>
                  <a:cubicBezTo>
                    <a:pt x="772" y="14207"/>
                    <a:pt x="814" y="14237"/>
                    <a:pt x="861" y="14237"/>
                  </a:cubicBezTo>
                  <a:cubicBezTo>
                    <a:pt x="870" y="14237"/>
                    <a:pt x="880" y="14236"/>
                    <a:pt x="889" y="14233"/>
                  </a:cubicBezTo>
                  <a:cubicBezTo>
                    <a:pt x="1047" y="14391"/>
                    <a:pt x="1219" y="14520"/>
                    <a:pt x="1405" y="14620"/>
                  </a:cubicBezTo>
                  <a:cubicBezTo>
                    <a:pt x="1119" y="14677"/>
                    <a:pt x="760" y="14950"/>
                    <a:pt x="560" y="15036"/>
                  </a:cubicBezTo>
                  <a:cubicBezTo>
                    <a:pt x="259" y="15179"/>
                    <a:pt x="1" y="15408"/>
                    <a:pt x="15" y="15767"/>
                  </a:cubicBezTo>
                  <a:cubicBezTo>
                    <a:pt x="22" y="15991"/>
                    <a:pt x="163" y="16069"/>
                    <a:pt x="348" y="16069"/>
                  </a:cubicBezTo>
                  <a:cubicBezTo>
                    <a:pt x="579" y="16069"/>
                    <a:pt x="878" y="15949"/>
                    <a:pt x="1076" y="15838"/>
                  </a:cubicBezTo>
                  <a:lnTo>
                    <a:pt x="1076" y="15838"/>
                  </a:lnTo>
                  <a:cubicBezTo>
                    <a:pt x="1063" y="16234"/>
                    <a:pt x="1146" y="16871"/>
                    <a:pt x="1527" y="16871"/>
                  </a:cubicBezTo>
                  <a:cubicBezTo>
                    <a:pt x="1561" y="16871"/>
                    <a:pt x="1597" y="16866"/>
                    <a:pt x="1635" y="16856"/>
                  </a:cubicBezTo>
                  <a:cubicBezTo>
                    <a:pt x="2466" y="16655"/>
                    <a:pt x="2050" y="15365"/>
                    <a:pt x="1907" y="14792"/>
                  </a:cubicBezTo>
                  <a:lnTo>
                    <a:pt x="1907" y="14792"/>
                  </a:lnTo>
                  <a:cubicBezTo>
                    <a:pt x="1950" y="14799"/>
                    <a:pt x="1993" y="14803"/>
                    <a:pt x="2036" y="14803"/>
                  </a:cubicBezTo>
                  <a:cubicBezTo>
                    <a:pt x="2079" y="14803"/>
                    <a:pt x="2122" y="14799"/>
                    <a:pt x="2165" y="14792"/>
                  </a:cubicBezTo>
                  <a:cubicBezTo>
                    <a:pt x="2710" y="14735"/>
                    <a:pt x="3154" y="14219"/>
                    <a:pt x="3541" y="13861"/>
                  </a:cubicBezTo>
                  <a:cubicBezTo>
                    <a:pt x="4172" y="13287"/>
                    <a:pt x="4702" y="12614"/>
                    <a:pt x="5118" y="11868"/>
                  </a:cubicBezTo>
                  <a:cubicBezTo>
                    <a:pt x="5462" y="11266"/>
                    <a:pt x="5390" y="10650"/>
                    <a:pt x="5161" y="10019"/>
                  </a:cubicBezTo>
                  <a:cubicBezTo>
                    <a:pt x="5017" y="9575"/>
                    <a:pt x="4702" y="9202"/>
                    <a:pt x="4301" y="8973"/>
                  </a:cubicBezTo>
                  <a:cubicBezTo>
                    <a:pt x="4974" y="7368"/>
                    <a:pt x="5419" y="5748"/>
                    <a:pt x="5003" y="4028"/>
                  </a:cubicBezTo>
                  <a:lnTo>
                    <a:pt x="5003" y="4028"/>
                  </a:lnTo>
                  <a:cubicBezTo>
                    <a:pt x="6952" y="6221"/>
                    <a:pt x="8600" y="8615"/>
                    <a:pt x="9331" y="11539"/>
                  </a:cubicBezTo>
                  <a:cubicBezTo>
                    <a:pt x="8801" y="11639"/>
                    <a:pt x="8314" y="11911"/>
                    <a:pt x="7941" y="12298"/>
                  </a:cubicBezTo>
                  <a:cubicBezTo>
                    <a:pt x="6665" y="13545"/>
                    <a:pt x="7325" y="15394"/>
                    <a:pt x="7855" y="16842"/>
                  </a:cubicBezTo>
                  <a:cubicBezTo>
                    <a:pt x="8041" y="17329"/>
                    <a:pt x="8271" y="18089"/>
                    <a:pt x="8686" y="18433"/>
                  </a:cubicBezTo>
                  <a:cubicBezTo>
                    <a:pt x="8844" y="18576"/>
                    <a:pt x="9045" y="18662"/>
                    <a:pt x="9260" y="18705"/>
                  </a:cubicBezTo>
                  <a:cubicBezTo>
                    <a:pt x="8830" y="19250"/>
                    <a:pt x="7826" y="20310"/>
                    <a:pt x="8557" y="20969"/>
                  </a:cubicBezTo>
                  <a:cubicBezTo>
                    <a:pt x="8633" y="21039"/>
                    <a:pt x="8710" y="21069"/>
                    <a:pt x="8787" y="21069"/>
                  </a:cubicBezTo>
                  <a:cubicBezTo>
                    <a:pt x="9121" y="21069"/>
                    <a:pt x="9452" y="20502"/>
                    <a:pt x="9604" y="20153"/>
                  </a:cubicBezTo>
                  <a:cubicBezTo>
                    <a:pt x="9786" y="20426"/>
                    <a:pt x="10133" y="20785"/>
                    <a:pt x="10422" y="20785"/>
                  </a:cubicBezTo>
                  <a:cubicBezTo>
                    <a:pt x="10542" y="20785"/>
                    <a:pt x="10652" y="20724"/>
                    <a:pt x="10736" y="20568"/>
                  </a:cubicBezTo>
                  <a:cubicBezTo>
                    <a:pt x="11037" y="20038"/>
                    <a:pt x="10507" y="18992"/>
                    <a:pt x="10005" y="18691"/>
                  </a:cubicBezTo>
                  <a:cubicBezTo>
                    <a:pt x="10163" y="18662"/>
                    <a:pt x="10306" y="18619"/>
                    <a:pt x="10449" y="18562"/>
                  </a:cubicBezTo>
                  <a:cubicBezTo>
                    <a:pt x="10468" y="18587"/>
                    <a:pt x="10495" y="18598"/>
                    <a:pt x="10522" y="18598"/>
                  </a:cubicBezTo>
                  <a:cubicBezTo>
                    <a:pt x="10557" y="18598"/>
                    <a:pt x="10591" y="18579"/>
                    <a:pt x="10607" y="18547"/>
                  </a:cubicBezTo>
                  <a:cubicBezTo>
                    <a:pt x="11410" y="17300"/>
                    <a:pt x="12255" y="15810"/>
                    <a:pt x="12069" y="14291"/>
                  </a:cubicBezTo>
                  <a:cubicBezTo>
                    <a:pt x="11954" y="13259"/>
                    <a:pt x="11367" y="12327"/>
                    <a:pt x="10492" y="11768"/>
                  </a:cubicBezTo>
                  <a:cubicBezTo>
                    <a:pt x="10230" y="11608"/>
                    <a:pt x="9922" y="11521"/>
                    <a:pt x="9612" y="11521"/>
                  </a:cubicBezTo>
                  <a:cubicBezTo>
                    <a:pt x="9533" y="11521"/>
                    <a:pt x="9453" y="11527"/>
                    <a:pt x="9374" y="11539"/>
                  </a:cubicBezTo>
                  <a:cubicBezTo>
                    <a:pt x="8858" y="8858"/>
                    <a:pt x="7339" y="6565"/>
                    <a:pt x="5619" y="4487"/>
                  </a:cubicBezTo>
                  <a:lnTo>
                    <a:pt x="5619" y="4487"/>
                  </a:lnTo>
                  <a:cubicBezTo>
                    <a:pt x="6266" y="4889"/>
                    <a:pt x="6962" y="5034"/>
                    <a:pt x="7688" y="5034"/>
                  </a:cubicBezTo>
                  <a:cubicBezTo>
                    <a:pt x="9576" y="5034"/>
                    <a:pt x="11668" y="4052"/>
                    <a:pt x="13626" y="4052"/>
                  </a:cubicBezTo>
                  <a:cubicBezTo>
                    <a:pt x="14136" y="4052"/>
                    <a:pt x="14636" y="4118"/>
                    <a:pt x="15122" y="4286"/>
                  </a:cubicBezTo>
                  <a:cubicBezTo>
                    <a:pt x="15132" y="4290"/>
                    <a:pt x="15143" y="4291"/>
                    <a:pt x="15154" y="4291"/>
                  </a:cubicBezTo>
                  <a:cubicBezTo>
                    <a:pt x="15236" y="4291"/>
                    <a:pt x="15330" y="4203"/>
                    <a:pt x="15279" y="4114"/>
                  </a:cubicBezTo>
                  <a:cubicBezTo>
                    <a:pt x="14434" y="2552"/>
                    <a:pt x="13158" y="1463"/>
                    <a:pt x="11367" y="1162"/>
                  </a:cubicBezTo>
                  <a:cubicBezTo>
                    <a:pt x="11081" y="1118"/>
                    <a:pt x="10793" y="1097"/>
                    <a:pt x="10505" y="1097"/>
                  </a:cubicBezTo>
                  <a:cubicBezTo>
                    <a:pt x="9754" y="1097"/>
                    <a:pt x="9004" y="1244"/>
                    <a:pt x="8299" y="1535"/>
                  </a:cubicBezTo>
                  <a:cubicBezTo>
                    <a:pt x="7038" y="2022"/>
                    <a:pt x="6135" y="3082"/>
                    <a:pt x="4931" y="3641"/>
                  </a:cubicBezTo>
                  <a:cubicBezTo>
                    <a:pt x="4874" y="3584"/>
                    <a:pt x="4831" y="3541"/>
                    <a:pt x="4774" y="3484"/>
                  </a:cubicBezTo>
                  <a:cubicBezTo>
                    <a:pt x="4759" y="3469"/>
                    <a:pt x="4759" y="3469"/>
                    <a:pt x="4745" y="3469"/>
                  </a:cubicBezTo>
                  <a:cubicBezTo>
                    <a:pt x="3699" y="2265"/>
                    <a:pt x="2566" y="1148"/>
                    <a:pt x="146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22"/>
            <p:cNvSpPr/>
            <p:nvPr/>
          </p:nvSpPr>
          <p:spPr>
            <a:xfrm flipH="1">
              <a:off x="2358834" y="771922"/>
              <a:ext cx="455" cy="911"/>
            </a:xfrm>
            <a:custGeom>
              <a:avLst/>
              <a:gdLst/>
              <a:ahLst/>
              <a:cxnLst/>
              <a:rect l="l" t="t" r="r" b="b"/>
              <a:pathLst>
                <a:path w="15" h="30" extrusionOk="0">
                  <a:moveTo>
                    <a:pt x="15" y="1"/>
                  </a:moveTo>
                  <a:cubicBezTo>
                    <a:pt x="15" y="1"/>
                    <a:pt x="0" y="15"/>
                    <a:pt x="0" y="15"/>
                  </a:cubicBezTo>
                  <a:cubicBezTo>
                    <a:pt x="15" y="15"/>
                    <a:pt x="15" y="15"/>
                    <a:pt x="15" y="30"/>
                  </a:cubicBezTo>
                  <a:cubicBezTo>
                    <a:pt x="15" y="15"/>
                    <a:pt x="15" y="15"/>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22"/>
            <p:cNvSpPr/>
            <p:nvPr/>
          </p:nvSpPr>
          <p:spPr>
            <a:xfrm flipH="1">
              <a:off x="2359684" y="759323"/>
              <a:ext cx="3522" cy="12205"/>
            </a:xfrm>
            <a:custGeom>
              <a:avLst/>
              <a:gdLst/>
              <a:ahLst/>
              <a:cxnLst/>
              <a:rect l="l" t="t" r="r" b="b"/>
              <a:pathLst>
                <a:path w="116" h="402" extrusionOk="0">
                  <a:moveTo>
                    <a:pt x="0" y="0"/>
                  </a:moveTo>
                  <a:cubicBezTo>
                    <a:pt x="15" y="101"/>
                    <a:pt x="29" y="201"/>
                    <a:pt x="43" y="301"/>
                  </a:cubicBezTo>
                  <a:cubicBezTo>
                    <a:pt x="58" y="330"/>
                    <a:pt x="86" y="359"/>
                    <a:pt x="115" y="402"/>
                  </a:cubicBezTo>
                  <a:cubicBezTo>
                    <a:pt x="115" y="387"/>
                    <a:pt x="115" y="373"/>
                    <a:pt x="115" y="359"/>
                  </a:cubicBezTo>
                  <a:cubicBezTo>
                    <a:pt x="86" y="244"/>
                    <a:pt x="43"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22"/>
            <p:cNvSpPr/>
            <p:nvPr/>
          </p:nvSpPr>
          <p:spPr>
            <a:xfrm flipH="1">
              <a:off x="2358834" y="770192"/>
              <a:ext cx="880" cy="2216"/>
            </a:xfrm>
            <a:custGeom>
              <a:avLst/>
              <a:gdLst/>
              <a:ahLst/>
              <a:cxnLst/>
              <a:rect l="l" t="t" r="r" b="b"/>
              <a:pathLst>
                <a:path w="29" h="73" extrusionOk="0">
                  <a:moveTo>
                    <a:pt x="0" y="1"/>
                  </a:moveTo>
                  <a:cubicBezTo>
                    <a:pt x="0" y="15"/>
                    <a:pt x="0" y="29"/>
                    <a:pt x="0" y="44"/>
                  </a:cubicBezTo>
                  <a:cubicBezTo>
                    <a:pt x="0" y="44"/>
                    <a:pt x="14" y="58"/>
                    <a:pt x="14" y="72"/>
                  </a:cubicBezTo>
                  <a:cubicBezTo>
                    <a:pt x="14" y="72"/>
                    <a:pt x="29" y="58"/>
                    <a:pt x="29" y="58"/>
                  </a:cubicBezTo>
                  <a:cubicBezTo>
                    <a:pt x="14" y="44"/>
                    <a:pt x="14" y="29"/>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22"/>
            <p:cNvSpPr/>
            <p:nvPr/>
          </p:nvSpPr>
          <p:spPr>
            <a:xfrm flipH="1">
              <a:off x="2357529" y="772803"/>
              <a:ext cx="2186" cy="3522"/>
            </a:xfrm>
            <a:custGeom>
              <a:avLst/>
              <a:gdLst/>
              <a:ahLst/>
              <a:cxnLst/>
              <a:rect l="l" t="t" r="r" b="b"/>
              <a:pathLst>
                <a:path w="72" h="116" extrusionOk="0">
                  <a:moveTo>
                    <a:pt x="29" y="1"/>
                  </a:moveTo>
                  <a:cubicBezTo>
                    <a:pt x="29" y="15"/>
                    <a:pt x="43" y="29"/>
                    <a:pt x="43" y="44"/>
                  </a:cubicBezTo>
                  <a:cubicBezTo>
                    <a:pt x="57" y="72"/>
                    <a:pt x="29" y="87"/>
                    <a:pt x="0" y="101"/>
                  </a:cubicBezTo>
                  <a:cubicBezTo>
                    <a:pt x="0" y="101"/>
                    <a:pt x="14" y="115"/>
                    <a:pt x="14" y="115"/>
                  </a:cubicBezTo>
                  <a:cubicBezTo>
                    <a:pt x="57" y="101"/>
                    <a:pt x="72" y="58"/>
                    <a:pt x="43" y="15"/>
                  </a:cubicBezTo>
                  <a:cubicBezTo>
                    <a:pt x="43" y="1"/>
                    <a:pt x="29" y="1"/>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22"/>
            <p:cNvSpPr/>
            <p:nvPr/>
          </p:nvSpPr>
          <p:spPr>
            <a:xfrm flipH="1">
              <a:off x="2364056" y="757137"/>
              <a:ext cx="8288" cy="10899"/>
            </a:xfrm>
            <a:custGeom>
              <a:avLst/>
              <a:gdLst/>
              <a:ahLst/>
              <a:cxnLst/>
              <a:rect l="l" t="t" r="r" b="b"/>
              <a:pathLst>
                <a:path w="273" h="359" extrusionOk="0">
                  <a:moveTo>
                    <a:pt x="0" y="1"/>
                  </a:moveTo>
                  <a:lnTo>
                    <a:pt x="0" y="1"/>
                  </a:lnTo>
                  <a:cubicBezTo>
                    <a:pt x="43" y="58"/>
                    <a:pt x="86" y="115"/>
                    <a:pt x="115" y="173"/>
                  </a:cubicBezTo>
                  <a:cubicBezTo>
                    <a:pt x="122" y="165"/>
                    <a:pt x="129" y="162"/>
                    <a:pt x="137" y="162"/>
                  </a:cubicBezTo>
                  <a:cubicBezTo>
                    <a:pt x="144" y="162"/>
                    <a:pt x="151" y="165"/>
                    <a:pt x="158" y="173"/>
                  </a:cubicBezTo>
                  <a:cubicBezTo>
                    <a:pt x="201" y="230"/>
                    <a:pt x="230" y="302"/>
                    <a:pt x="273" y="359"/>
                  </a:cubicBezTo>
                  <a:cubicBezTo>
                    <a:pt x="258" y="316"/>
                    <a:pt x="230" y="259"/>
                    <a:pt x="215" y="201"/>
                  </a:cubicBezTo>
                  <a:cubicBezTo>
                    <a:pt x="144" y="130"/>
                    <a:pt x="72" y="58"/>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22"/>
            <p:cNvSpPr/>
            <p:nvPr/>
          </p:nvSpPr>
          <p:spPr>
            <a:xfrm flipH="1">
              <a:off x="2359259" y="771497"/>
              <a:ext cx="1336" cy="3066"/>
            </a:xfrm>
            <a:custGeom>
              <a:avLst/>
              <a:gdLst/>
              <a:ahLst/>
              <a:cxnLst/>
              <a:rect l="l" t="t" r="r" b="b"/>
              <a:pathLst>
                <a:path w="44" h="101" extrusionOk="0">
                  <a:moveTo>
                    <a:pt x="29" y="1"/>
                  </a:moveTo>
                  <a:cubicBezTo>
                    <a:pt x="15" y="29"/>
                    <a:pt x="15" y="58"/>
                    <a:pt x="0" y="87"/>
                  </a:cubicBezTo>
                  <a:lnTo>
                    <a:pt x="15" y="101"/>
                  </a:lnTo>
                  <a:lnTo>
                    <a:pt x="29" y="101"/>
                  </a:lnTo>
                  <a:cubicBezTo>
                    <a:pt x="29" y="72"/>
                    <a:pt x="43" y="44"/>
                    <a:pt x="43" y="29"/>
                  </a:cubicBezTo>
                  <a:cubicBezTo>
                    <a:pt x="43" y="15"/>
                    <a:pt x="29" y="1"/>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22"/>
            <p:cNvSpPr/>
            <p:nvPr/>
          </p:nvSpPr>
          <p:spPr>
            <a:xfrm flipH="1">
              <a:off x="2361870" y="748879"/>
              <a:ext cx="5677" cy="19613"/>
            </a:xfrm>
            <a:custGeom>
              <a:avLst/>
              <a:gdLst/>
              <a:ahLst/>
              <a:cxnLst/>
              <a:rect l="l" t="t" r="r" b="b"/>
              <a:pathLst>
                <a:path w="187" h="646" extrusionOk="0">
                  <a:moveTo>
                    <a:pt x="0" y="0"/>
                  </a:moveTo>
                  <a:lnTo>
                    <a:pt x="0" y="0"/>
                  </a:lnTo>
                  <a:cubicBezTo>
                    <a:pt x="57" y="201"/>
                    <a:pt x="115" y="416"/>
                    <a:pt x="158" y="617"/>
                  </a:cubicBezTo>
                  <a:cubicBezTo>
                    <a:pt x="172" y="617"/>
                    <a:pt x="172" y="631"/>
                    <a:pt x="186" y="645"/>
                  </a:cubicBezTo>
                  <a:cubicBezTo>
                    <a:pt x="172" y="545"/>
                    <a:pt x="158" y="445"/>
                    <a:pt x="143" y="344"/>
                  </a:cubicBezTo>
                  <a:cubicBezTo>
                    <a:pt x="100" y="230"/>
                    <a:pt x="57"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22"/>
            <p:cNvSpPr/>
            <p:nvPr/>
          </p:nvSpPr>
          <p:spPr>
            <a:xfrm flipH="1">
              <a:off x="2361870" y="767581"/>
              <a:ext cx="911" cy="1670"/>
            </a:xfrm>
            <a:custGeom>
              <a:avLst/>
              <a:gdLst/>
              <a:ahLst/>
              <a:cxnLst/>
              <a:rect l="l" t="t" r="r" b="b"/>
              <a:pathLst>
                <a:path w="30" h="55" extrusionOk="0">
                  <a:moveTo>
                    <a:pt x="1" y="1"/>
                  </a:moveTo>
                  <a:cubicBezTo>
                    <a:pt x="15" y="15"/>
                    <a:pt x="15" y="29"/>
                    <a:pt x="15" y="44"/>
                  </a:cubicBezTo>
                  <a:cubicBezTo>
                    <a:pt x="15" y="51"/>
                    <a:pt x="19" y="54"/>
                    <a:pt x="22" y="54"/>
                  </a:cubicBezTo>
                  <a:cubicBezTo>
                    <a:pt x="26" y="54"/>
                    <a:pt x="29" y="51"/>
                    <a:pt x="29" y="44"/>
                  </a:cubicBezTo>
                  <a:cubicBezTo>
                    <a:pt x="29" y="44"/>
                    <a:pt x="29" y="29"/>
                    <a:pt x="15" y="29"/>
                  </a:cubicBezTo>
                  <a:cubicBezTo>
                    <a:pt x="15" y="15"/>
                    <a:pt x="15"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22"/>
            <p:cNvSpPr/>
            <p:nvPr/>
          </p:nvSpPr>
          <p:spPr>
            <a:xfrm flipH="1">
              <a:off x="2357954" y="772378"/>
              <a:ext cx="2216" cy="3491"/>
            </a:xfrm>
            <a:custGeom>
              <a:avLst/>
              <a:gdLst/>
              <a:ahLst/>
              <a:cxnLst/>
              <a:rect l="l" t="t" r="r" b="b"/>
              <a:pathLst>
                <a:path w="73" h="115" extrusionOk="0">
                  <a:moveTo>
                    <a:pt x="29" y="0"/>
                  </a:moveTo>
                  <a:cubicBezTo>
                    <a:pt x="29" y="15"/>
                    <a:pt x="15" y="43"/>
                    <a:pt x="15" y="72"/>
                  </a:cubicBezTo>
                  <a:lnTo>
                    <a:pt x="1" y="72"/>
                  </a:lnTo>
                  <a:cubicBezTo>
                    <a:pt x="1" y="86"/>
                    <a:pt x="15" y="101"/>
                    <a:pt x="15" y="115"/>
                  </a:cubicBezTo>
                  <a:cubicBezTo>
                    <a:pt x="44" y="101"/>
                    <a:pt x="72" y="86"/>
                    <a:pt x="58" y="58"/>
                  </a:cubicBezTo>
                  <a:cubicBezTo>
                    <a:pt x="58" y="43"/>
                    <a:pt x="44" y="29"/>
                    <a:pt x="44" y="15"/>
                  </a:cubicBezTo>
                  <a:cubicBezTo>
                    <a:pt x="44" y="0"/>
                    <a:pt x="44" y="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4" name="Google Shape;1584;p22"/>
            <p:cNvSpPr/>
            <p:nvPr/>
          </p:nvSpPr>
          <p:spPr>
            <a:xfrm flipH="1">
              <a:off x="2359684" y="763239"/>
              <a:ext cx="6133" cy="10899"/>
            </a:xfrm>
            <a:custGeom>
              <a:avLst/>
              <a:gdLst/>
              <a:ahLst/>
              <a:cxnLst/>
              <a:rect l="l" t="t" r="r" b="b"/>
              <a:pathLst>
                <a:path w="202" h="359" extrusionOk="0">
                  <a:moveTo>
                    <a:pt x="116" y="173"/>
                  </a:moveTo>
                  <a:cubicBezTo>
                    <a:pt x="121" y="178"/>
                    <a:pt x="125" y="182"/>
                    <a:pt x="129" y="187"/>
                  </a:cubicBezTo>
                  <a:lnTo>
                    <a:pt x="129" y="187"/>
                  </a:lnTo>
                  <a:cubicBezTo>
                    <a:pt x="129" y="187"/>
                    <a:pt x="129" y="187"/>
                    <a:pt x="129" y="187"/>
                  </a:cubicBezTo>
                  <a:cubicBezTo>
                    <a:pt x="129" y="187"/>
                    <a:pt x="119" y="176"/>
                    <a:pt x="116" y="173"/>
                  </a:cubicBezTo>
                  <a:close/>
                  <a:moveTo>
                    <a:pt x="0" y="0"/>
                  </a:moveTo>
                  <a:lnTo>
                    <a:pt x="0" y="0"/>
                  </a:lnTo>
                  <a:cubicBezTo>
                    <a:pt x="15" y="58"/>
                    <a:pt x="43" y="115"/>
                    <a:pt x="58" y="158"/>
                  </a:cubicBezTo>
                  <a:cubicBezTo>
                    <a:pt x="72" y="172"/>
                    <a:pt x="72" y="187"/>
                    <a:pt x="86" y="201"/>
                  </a:cubicBezTo>
                  <a:cubicBezTo>
                    <a:pt x="101" y="215"/>
                    <a:pt x="115" y="215"/>
                    <a:pt x="129" y="230"/>
                  </a:cubicBezTo>
                  <a:cubicBezTo>
                    <a:pt x="158" y="244"/>
                    <a:pt x="172" y="287"/>
                    <a:pt x="158" y="316"/>
                  </a:cubicBezTo>
                  <a:cubicBezTo>
                    <a:pt x="158" y="330"/>
                    <a:pt x="172" y="344"/>
                    <a:pt x="172" y="359"/>
                  </a:cubicBezTo>
                  <a:cubicBezTo>
                    <a:pt x="187" y="330"/>
                    <a:pt x="187" y="301"/>
                    <a:pt x="201" y="273"/>
                  </a:cubicBezTo>
                  <a:cubicBezTo>
                    <a:pt x="177" y="237"/>
                    <a:pt x="153" y="211"/>
                    <a:pt x="129" y="187"/>
                  </a:cubicBezTo>
                  <a:lnTo>
                    <a:pt x="129" y="187"/>
                  </a:lnTo>
                  <a:cubicBezTo>
                    <a:pt x="129" y="194"/>
                    <a:pt x="126" y="197"/>
                    <a:pt x="122" y="197"/>
                  </a:cubicBezTo>
                  <a:cubicBezTo>
                    <a:pt x="119" y="197"/>
                    <a:pt x="115" y="194"/>
                    <a:pt x="115" y="187"/>
                  </a:cubicBezTo>
                  <a:cubicBezTo>
                    <a:pt x="115" y="172"/>
                    <a:pt x="115" y="158"/>
                    <a:pt x="101" y="144"/>
                  </a:cubicBezTo>
                  <a:cubicBezTo>
                    <a:pt x="72" y="101"/>
                    <a:pt x="43" y="43"/>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5" name="Google Shape;1585;p22"/>
            <p:cNvSpPr/>
            <p:nvPr/>
          </p:nvSpPr>
          <p:spPr>
            <a:xfrm flipH="1">
              <a:off x="2336635" y="558950"/>
              <a:ext cx="264162" cy="214311"/>
            </a:xfrm>
            <a:custGeom>
              <a:avLst/>
              <a:gdLst/>
              <a:ahLst/>
              <a:cxnLst/>
              <a:rect l="l" t="t" r="r" b="b"/>
              <a:pathLst>
                <a:path w="8701" h="7059" extrusionOk="0">
                  <a:moveTo>
                    <a:pt x="5950" y="0"/>
                  </a:moveTo>
                  <a:cubicBezTo>
                    <a:pt x="5875" y="0"/>
                    <a:pt x="5798" y="7"/>
                    <a:pt x="5720" y="22"/>
                  </a:cubicBezTo>
                  <a:cubicBezTo>
                    <a:pt x="5161" y="136"/>
                    <a:pt x="5017" y="595"/>
                    <a:pt x="5032" y="1097"/>
                  </a:cubicBezTo>
                  <a:cubicBezTo>
                    <a:pt x="4517" y="701"/>
                    <a:pt x="3867" y="336"/>
                    <a:pt x="3304" y="336"/>
                  </a:cubicBezTo>
                  <a:cubicBezTo>
                    <a:pt x="2989" y="336"/>
                    <a:pt x="2701" y="450"/>
                    <a:pt x="2480" y="738"/>
                  </a:cubicBezTo>
                  <a:cubicBezTo>
                    <a:pt x="1678" y="1785"/>
                    <a:pt x="2681" y="3203"/>
                    <a:pt x="3412" y="3977"/>
                  </a:cubicBezTo>
                  <a:cubicBezTo>
                    <a:pt x="2753" y="3992"/>
                    <a:pt x="2122" y="4207"/>
                    <a:pt x="1592" y="4594"/>
                  </a:cubicBezTo>
                  <a:cubicBezTo>
                    <a:pt x="488" y="5454"/>
                    <a:pt x="1563" y="6314"/>
                    <a:pt x="2480" y="6600"/>
                  </a:cubicBezTo>
                  <a:cubicBezTo>
                    <a:pt x="3297" y="6844"/>
                    <a:pt x="4157" y="6873"/>
                    <a:pt x="5003" y="6887"/>
                  </a:cubicBezTo>
                  <a:cubicBezTo>
                    <a:pt x="5436" y="6887"/>
                    <a:pt x="5986" y="6816"/>
                    <a:pt x="6513" y="6816"/>
                  </a:cubicBezTo>
                  <a:cubicBezTo>
                    <a:pt x="6963" y="6816"/>
                    <a:pt x="7396" y="6868"/>
                    <a:pt x="7726" y="7059"/>
                  </a:cubicBezTo>
                  <a:cubicBezTo>
                    <a:pt x="7726" y="7030"/>
                    <a:pt x="7712" y="7002"/>
                    <a:pt x="7712" y="6973"/>
                  </a:cubicBezTo>
                  <a:cubicBezTo>
                    <a:pt x="7654" y="6916"/>
                    <a:pt x="7611" y="6858"/>
                    <a:pt x="7568" y="6801"/>
                  </a:cubicBezTo>
                  <a:cubicBezTo>
                    <a:pt x="7247" y="6680"/>
                    <a:pt x="6877" y="6646"/>
                    <a:pt x="6499" y="6646"/>
                  </a:cubicBezTo>
                  <a:cubicBezTo>
                    <a:pt x="6016" y="6646"/>
                    <a:pt x="5520" y="6701"/>
                    <a:pt x="5099" y="6701"/>
                  </a:cubicBezTo>
                  <a:cubicBezTo>
                    <a:pt x="5071" y="6701"/>
                    <a:pt x="5044" y="6701"/>
                    <a:pt x="5017" y="6701"/>
                  </a:cubicBezTo>
                  <a:cubicBezTo>
                    <a:pt x="4229" y="6686"/>
                    <a:pt x="1" y="6328"/>
                    <a:pt x="1721" y="4751"/>
                  </a:cubicBezTo>
                  <a:cubicBezTo>
                    <a:pt x="2182" y="4316"/>
                    <a:pt x="2813" y="4160"/>
                    <a:pt x="3447" y="4160"/>
                  </a:cubicBezTo>
                  <a:cubicBezTo>
                    <a:pt x="3502" y="4160"/>
                    <a:pt x="3557" y="4161"/>
                    <a:pt x="3613" y="4164"/>
                  </a:cubicBezTo>
                  <a:cubicBezTo>
                    <a:pt x="3727" y="4178"/>
                    <a:pt x="3828" y="4178"/>
                    <a:pt x="3942" y="4192"/>
                  </a:cubicBezTo>
                  <a:cubicBezTo>
                    <a:pt x="4344" y="4250"/>
                    <a:pt x="4731" y="4350"/>
                    <a:pt x="5118" y="4508"/>
                  </a:cubicBezTo>
                  <a:cubicBezTo>
                    <a:pt x="5920" y="4852"/>
                    <a:pt x="6536" y="5497"/>
                    <a:pt x="7095" y="6185"/>
                  </a:cubicBezTo>
                  <a:cubicBezTo>
                    <a:pt x="7253" y="6285"/>
                    <a:pt x="7396" y="6400"/>
                    <a:pt x="7525" y="6529"/>
                  </a:cubicBezTo>
                  <a:cubicBezTo>
                    <a:pt x="6866" y="5568"/>
                    <a:pt x="6063" y="4723"/>
                    <a:pt x="4989" y="4264"/>
                  </a:cubicBezTo>
                  <a:cubicBezTo>
                    <a:pt x="4573" y="4078"/>
                    <a:pt x="4129" y="3992"/>
                    <a:pt x="3684" y="3963"/>
                  </a:cubicBezTo>
                  <a:cubicBezTo>
                    <a:pt x="3025" y="3347"/>
                    <a:pt x="2509" y="2616"/>
                    <a:pt x="2423" y="1727"/>
                  </a:cubicBezTo>
                  <a:cubicBezTo>
                    <a:pt x="2345" y="959"/>
                    <a:pt x="2830" y="632"/>
                    <a:pt x="3433" y="632"/>
                  </a:cubicBezTo>
                  <a:cubicBezTo>
                    <a:pt x="3606" y="632"/>
                    <a:pt x="3789" y="658"/>
                    <a:pt x="3971" y="710"/>
                  </a:cubicBezTo>
                  <a:cubicBezTo>
                    <a:pt x="4372" y="839"/>
                    <a:pt x="4745" y="1068"/>
                    <a:pt x="5060" y="1355"/>
                  </a:cubicBezTo>
                  <a:cubicBezTo>
                    <a:pt x="5103" y="1641"/>
                    <a:pt x="5175" y="1928"/>
                    <a:pt x="5275" y="2200"/>
                  </a:cubicBezTo>
                  <a:cubicBezTo>
                    <a:pt x="5562" y="3060"/>
                    <a:pt x="6049" y="3863"/>
                    <a:pt x="6522" y="4637"/>
                  </a:cubicBezTo>
                  <a:cubicBezTo>
                    <a:pt x="6938" y="5325"/>
                    <a:pt x="7439" y="5984"/>
                    <a:pt x="7740" y="6729"/>
                  </a:cubicBezTo>
                  <a:cubicBezTo>
                    <a:pt x="7783" y="6772"/>
                    <a:pt x="7812" y="6830"/>
                    <a:pt x="7841" y="6873"/>
                  </a:cubicBezTo>
                  <a:cubicBezTo>
                    <a:pt x="7798" y="6672"/>
                    <a:pt x="7740" y="6457"/>
                    <a:pt x="7683" y="6256"/>
                  </a:cubicBezTo>
                  <a:cubicBezTo>
                    <a:pt x="7310" y="5454"/>
                    <a:pt x="6766" y="4723"/>
                    <a:pt x="6321" y="3977"/>
                  </a:cubicBezTo>
                  <a:cubicBezTo>
                    <a:pt x="5920" y="3289"/>
                    <a:pt x="5361" y="2386"/>
                    <a:pt x="5218" y="1498"/>
                  </a:cubicBezTo>
                  <a:cubicBezTo>
                    <a:pt x="5204" y="1412"/>
                    <a:pt x="5204" y="1312"/>
                    <a:pt x="5189" y="1226"/>
                  </a:cubicBezTo>
                  <a:cubicBezTo>
                    <a:pt x="5189" y="996"/>
                    <a:pt x="5218" y="781"/>
                    <a:pt x="5275" y="566"/>
                  </a:cubicBezTo>
                  <a:cubicBezTo>
                    <a:pt x="5368" y="273"/>
                    <a:pt x="5559" y="165"/>
                    <a:pt x="5789" y="165"/>
                  </a:cubicBezTo>
                  <a:cubicBezTo>
                    <a:pt x="6301" y="165"/>
                    <a:pt x="7006" y="706"/>
                    <a:pt x="7253" y="953"/>
                  </a:cubicBezTo>
                  <a:cubicBezTo>
                    <a:pt x="7726" y="1498"/>
                    <a:pt x="8041" y="2128"/>
                    <a:pt x="8185" y="2831"/>
                  </a:cubicBezTo>
                  <a:cubicBezTo>
                    <a:pt x="8529" y="4221"/>
                    <a:pt x="8228" y="5597"/>
                    <a:pt x="7941" y="6959"/>
                  </a:cubicBezTo>
                  <a:cubicBezTo>
                    <a:pt x="7955" y="6987"/>
                    <a:pt x="7955" y="7002"/>
                    <a:pt x="7970" y="7016"/>
                  </a:cubicBezTo>
                  <a:cubicBezTo>
                    <a:pt x="8471" y="5597"/>
                    <a:pt x="8701" y="3834"/>
                    <a:pt x="8213" y="2372"/>
                  </a:cubicBezTo>
                  <a:cubicBezTo>
                    <a:pt x="7918" y="1513"/>
                    <a:pt x="7070" y="0"/>
                    <a:pt x="595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6" name="Google Shape;1586;p22"/>
            <p:cNvSpPr/>
            <p:nvPr/>
          </p:nvSpPr>
          <p:spPr>
            <a:xfrm flipH="1">
              <a:off x="2366667" y="765395"/>
              <a:ext cx="4372" cy="5252"/>
            </a:xfrm>
            <a:custGeom>
              <a:avLst/>
              <a:gdLst/>
              <a:ahLst/>
              <a:cxnLst/>
              <a:rect l="l" t="t" r="r" b="b"/>
              <a:pathLst>
                <a:path w="144" h="173" extrusionOk="0">
                  <a:moveTo>
                    <a:pt x="0" y="1"/>
                  </a:moveTo>
                  <a:lnTo>
                    <a:pt x="0" y="1"/>
                  </a:lnTo>
                  <a:cubicBezTo>
                    <a:pt x="43" y="58"/>
                    <a:pt x="86" y="116"/>
                    <a:pt x="144" y="173"/>
                  </a:cubicBezTo>
                  <a:lnTo>
                    <a:pt x="115" y="101"/>
                  </a:lnTo>
                  <a:lnTo>
                    <a:pt x="58" y="30"/>
                  </a:lnTo>
                  <a:cubicBezTo>
                    <a:pt x="43" y="30"/>
                    <a:pt x="15"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7" name="Google Shape;1587;p22"/>
            <p:cNvSpPr/>
            <p:nvPr/>
          </p:nvSpPr>
          <p:spPr>
            <a:xfrm flipH="1">
              <a:off x="2367517" y="766275"/>
              <a:ext cx="1791" cy="2216"/>
            </a:xfrm>
            <a:custGeom>
              <a:avLst/>
              <a:gdLst/>
              <a:ahLst/>
              <a:cxnLst/>
              <a:rect l="l" t="t" r="r" b="b"/>
              <a:pathLst>
                <a:path w="59" h="73" extrusionOk="0">
                  <a:moveTo>
                    <a:pt x="1" y="1"/>
                  </a:moveTo>
                  <a:lnTo>
                    <a:pt x="58" y="72"/>
                  </a:lnTo>
                  <a:cubicBezTo>
                    <a:pt x="58" y="58"/>
                    <a:pt x="58" y="44"/>
                    <a:pt x="44" y="29"/>
                  </a:cubicBezTo>
                  <a:cubicBezTo>
                    <a:pt x="29" y="15"/>
                    <a:pt x="15" y="1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8" name="Google Shape;1588;p22"/>
            <p:cNvSpPr/>
            <p:nvPr/>
          </p:nvSpPr>
          <p:spPr>
            <a:xfrm flipH="1">
              <a:off x="2367972" y="746268"/>
              <a:ext cx="17427" cy="20918"/>
            </a:xfrm>
            <a:custGeom>
              <a:avLst/>
              <a:gdLst/>
              <a:ahLst/>
              <a:cxnLst/>
              <a:rect l="l" t="t" r="r" b="b"/>
              <a:pathLst>
                <a:path w="574" h="689" extrusionOk="0">
                  <a:moveTo>
                    <a:pt x="0" y="0"/>
                  </a:moveTo>
                  <a:lnTo>
                    <a:pt x="0" y="0"/>
                  </a:lnTo>
                  <a:cubicBezTo>
                    <a:pt x="187" y="230"/>
                    <a:pt x="359" y="445"/>
                    <a:pt x="531" y="660"/>
                  </a:cubicBezTo>
                  <a:cubicBezTo>
                    <a:pt x="545" y="674"/>
                    <a:pt x="559" y="674"/>
                    <a:pt x="574" y="688"/>
                  </a:cubicBezTo>
                  <a:cubicBezTo>
                    <a:pt x="559" y="645"/>
                    <a:pt x="545" y="602"/>
                    <a:pt x="531" y="545"/>
                  </a:cubicBezTo>
                  <a:cubicBezTo>
                    <a:pt x="531" y="545"/>
                    <a:pt x="545" y="531"/>
                    <a:pt x="545" y="531"/>
                  </a:cubicBezTo>
                  <a:cubicBezTo>
                    <a:pt x="516" y="473"/>
                    <a:pt x="473" y="416"/>
                    <a:pt x="430" y="359"/>
                  </a:cubicBezTo>
                  <a:cubicBezTo>
                    <a:pt x="301" y="230"/>
                    <a:pt x="158" y="1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9" name="Google Shape;1589;p22"/>
            <p:cNvSpPr/>
            <p:nvPr/>
          </p:nvSpPr>
          <p:spPr>
            <a:xfrm flipH="1">
              <a:off x="2360564" y="769311"/>
              <a:ext cx="2641" cy="3522"/>
            </a:xfrm>
            <a:custGeom>
              <a:avLst/>
              <a:gdLst/>
              <a:ahLst/>
              <a:cxnLst/>
              <a:rect l="l" t="t" r="r" b="b"/>
              <a:pathLst>
                <a:path w="87" h="116" extrusionOk="0">
                  <a:moveTo>
                    <a:pt x="0" y="1"/>
                  </a:moveTo>
                  <a:cubicBezTo>
                    <a:pt x="15" y="44"/>
                    <a:pt x="43" y="87"/>
                    <a:pt x="72" y="116"/>
                  </a:cubicBezTo>
                  <a:cubicBezTo>
                    <a:pt x="86" y="87"/>
                    <a:pt x="72" y="44"/>
                    <a:pt x="43" y="30"/>
                  </a:cubicBezTo>
                  <a:cubicBezTo>
                    <a:pt x="29" y="15"/>
                    <a:pt x="15"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0" name="Google Shape;1590;p22"/>
            <p:cNvSpPr/>
            <p:nvPr/>
          </p:nvSpPr>
          <p:spPr>
            <a:xfrm flipH="1">
              <a:off x="2359259" y="774108"/>
              <a:ext cx="4827" cy="2823"/>
            </a:xfrm>
            <a:custGeom>
              <a:avLst/>
              <a:gdLst/>
              <a:ahLst/>
              <a:cxnLst/>
              <a:rect l="l" t="t" r="r" b="b"/>
              <a:pathLst>
                <a:path w="159" h="93" extrusionOk="0">
                  <a:moveTo>
                    <a:pt x="1" y="1"/>
                  </a:moveTo>
                  <a:cubicBezTo>
                    <a:pt x="15" y="15"/>
                    <a:pt x="29" y="44"/>
                    <a:pt x="44" y="58"/>
                  </a:cubicBezTo>
                  <a:cubicBezTo>
                    <a:pt x="60" y="82"/>
                    <a:pt x="80" y="92"/>
                    <a:pt x="102" y="92"/>
                  </a:cubicBezTo>
                  <a:cubicBezTo>
                    <a:pt x="120" y="92"/>
                    <a:pt x="139" y="85"/>
                    <a:pt x="158" y="72"/>
                  </a:cubicBezTo>
                  <a:cubicBezTo>
                    <a:pt x="158" y="72"/>
                    <a:pt x="144" y="58"/>
                    <a:pt x="144" y="58"/>
                  </a:cubicBezTo>
                  <a:lnTo>
                    <a:pt x="115" y="58"/>
                  </a:lnTo>
                  <a:cubicBezTo>
                    <a:pt x="115" y="65"/>
                    <a:pt x="112" y="69"/>
                    <a:pt x="106" y="69"/>
                  </a:cubicBezTo>
                  <a:cubicBezTo>
                    <a:pt x="101" y="69"/>
                    <a:pt x="94" y="65"/>
                    <a:pt x="87" y="58"/>
                  </a:cubicBezTo>
                  <a:cubicBezTo>
                    <a:pt x="72" y="44"/>
                    <a:pt x="58" y="29"/>
                    <a:pt x="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1" name="Google Shape;1591;p22"/>
            <p:cNvSpPr/>
            <p:nvPr/>
          </p:nvSpPr>
          <p:spPr>
            <a:xfrm flipH="1">
              <a:off x="2363600" y="762025"/>
              <a:ext cx="5252" cy="7317"/>
            </a:xfrm>
            <a:custGeom>
              <a:avLst/>
              <a:gdLst/>
              <a:ahLst/>
              <a:cxnLst/>
              <a:rect l="l" t="t" r="r" b="b"/>
              <a:pathLst>
                <a:path w="173" h="241" extrusionOk="0">
                  <a:moveTo>
                    <a:pt x="22" y="1"/>
                  </a:moveTo>
                  <a:cubicBezTo>
                    <a:pt x="14" y="1"/>
                    <a:pt x="7" y="4"/>
                    <a:pt x="0" y="12"/>
                  </a:cubicBezTo>
                  <a:cubicBezTo>
                    <a:pt x="57" y="83"/>
                    <a:pt x="100" y="155"/>
                    <a:pt x="158" y="227"/>
                  </a:cubicBezTo>
                  <a:cubicBezTo>
                    <a:pt x="158" y="227"/>
                    <a:pt x="158" y="241"/>
                    <a:pt x="172" y="241"/>
                  </a:cubicBezTo>
                  <a:cubicBezTo>
                    <a:pt x="172" y="227"/>
                    <a:pt x="158" y="212"/>
                    <a:pt x="158" y="198"/>
                  </a:cubicBezTo>
                  <a:cubicBezTo>
                    <a:pt x="115" y="141"/>
                    <a:pt x="86" y="69"/>
                    <a:pt x="43" y="12"/>
                  </a:cubicBezTo>
                  <a:cubicBezTo>
                    <a:pt x="36" y="4"/>
                    <a:pt x="29" y="1"/>
                    <a:pt x="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22"/>
            <p:cNvSpPr/>
            <p:nvPr/>
          </p:nvSpPr>
          <p:spPr>
            <a:xfrm flipH="1">
              <a:off x="2360140" y="774108"/>
              <a:ext cx="455" cy="455"/>
            </a:xfrm>
            <a:custGeom>
              <a:avLst/>
              <a:gdLst/>
              <a:ahLst/>
              <a:cxnLst/>
              <a:rect l="l" t="t" r="r" b="b"/>
              <a:pathLst>
                <a:path w="15" h="15" extrusionOk="0">
                  <a:moveTo>
                    <a:pt x="0" y="1"/>
                  </a:moveTo>
                  <a:lnTo>
                    <a:pt x="0" y="15"/>
                  </a:lnTo>
                  <a:lnTo>
                    <a:pt x="15" y="15"/>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22"/>
            <p:cNvSpPr/>
            <p:nvPr/>
          </p:nvSpPr>
          <p:spPr>
            <a:xfrm flipH="1">
              <a:off x="2359684" y="772803"/>
              <a:ext cx="1791" cy="3066"/>
            </a:xfrm>
            <a:custGeom>
              <a:avLst/>
              <a:gdLst/>
              <a:ahLst/>
              <a:cxnLst/>
              <a:rect l="l" t="t" r="r" b="b"/>
              <a:pathLst>
                <a:path w="59" h="101" extrusionOk="0">
                  <a:moveTo>
                    <a:pt x="15" y="1"/>
                  </a:moveTo>
                  <a:cubicBezTo>
                    <a:pt x="1" y="15"/>
                    <a:pt x="1" y="15"/>
                    <a:pt x="1" y="15"/>
                  </a:cubicBezTo>
                  <a:cubicBezTo>
                    <a:pt x="15" y="44"/>
                    <a:pt x="29" y="58"/>
                    <a:pt x="44" y="87"/>
                  </a:cubicBezTo>
                  <a:cubicBezTo>
                    <a:pt x="44" y="87"/>
                    <a:pt x="44" y="101"/>
                    <a:pt x="29" y="101"/>
                  </a:cubicBezTo>
                  <a:lnTo>
                    <a:pt x="58" y="101"/>
                  </a:lnTo>
                  <a:cubicBezTo>
                    <a:pt x="58" y="87"/>
                    <a:pt x="44" y="72"/>
                    <a:pt x="44" y="58"/>
                  </a:cubicBezTo>
                  <a:lnTo>
                    <a:pt x="29" y="58"/>
                  </a:lnTo>
                  <a:lnTo>
                    <a:pt x="29" y="44"/>
                  </a:lnTo>
                  <a:cubicBezTo>
                    <a:pt x="29" y="29"/>
                    <a:pt x="15" y="15"/>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22"/>
            <p:cNvSpPr/>
            <p:nvPr/>
          </p:nvSpPr>
          <p:spPr>
            <a:xfrm flipH="1">
              <a:off x="2363175" y="768006"/>
              <a:ext cx="911" cy="1336"/>
            </a:xfrm>
            <a:custGeom>
              <a:avLst/>
              <a:gdLst/>
              <a:ahLst/>
              <a:cxnLst/>
              <a:rect l="l" t="t" r="r" b="b"/>
              <a:pathLst>
                <a:path w="30" h="44" extrusionOk="0">
                  <a:moveTo>
                    <a:pt x="1" y="1"/>
                  </a:moveTo>
                  <a:cubicBezTo>
                    <a:pt x="1" y="15"/>
                    <a:pt x="15" y="30"/>
                    <a:pt x="15" y="44"/>
                  </a:cubicBezTo>
                  <a:lnTo>
                    <a:pt x="29" y="44"/>
                  </a:lnTo>
                  <a:cubicBezTo>
                    <a:pt x="15" y="30"/>
                    <a:pt x="15" y="15"/>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22"/>
            <p:cNvSpPr/>
            <p:nvPr/>
          </p:nvSpPr>
          <p:spPr>
            <a:xfrm flipH="1">
              <a:off x="2363175" y="768886"/>
              <a:ext cx="1336" cy="1761"/>
            </a:xfrm>
            <a:custGeom>
              <a:avLst/>
              <a:gdLst/>
              <a:ahLst/>
              <a:cxnLst/>
              <a:rect l="l" t="t" r="r" b="b"/>
              <a:pathLst>
                <a:path w="44" h="58" extrusionOk="0">
                  <a:moveTo>
                    <a:pt x="0" y="1"/>
                  </a:moveTo>
                  <a:cubicBezTo>
                    <a:pt x="15" y="15"/>
                    <a:pt x="29" y="44"/>
                    <a:pt x="43" y="58"/>
                  </a:cubicBezTo>
                  <a:cubicBezTo>
                    <a:pt x="43" y="44"/>
                    <a:pt x="29" y="29"/>
                    <a:pt x="29" y="15"/>
                  </a:cubicBezTo>
                  <a:cubicBezTo>
                    <a:pt x="15" y="15"/>
                    <a:pt x="15"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22"/>
            <p:cNvSpPr/>
            <p:nvPr/>
          </p:nvSpPr>
          <p:spPr>
            <a:xfrm flipH="1">
              <a:off x="2364056" y="770617"/>
              <a:ext cx="2641" cy="3522"/>
            </a:xfrm>
            <a:custGeom>
              <a:avLst/>
              <a:gdLst/>
              <a:ahLst/>
              <a:cxnLst/>
              <a:rect l="l" t="t" r="r" b="b"/>
              <a:pathLst>
                <a:path w="87" h="116" extrusionOk="0">
                  <a:moveTo>
                    <a:pt x="1" y="1"/>
                  </a:moveTo>
                  <a:cubicBezTo>
                    <a:pt x="1" y="30"/>
                    <a:pt x="15" y="58"/>
                    <a:pt x="15" y="87"/>
                  </a:cubicBezTo>
                  <a:cubicBezTo>
                    <a:pt x="29" y="87"/>
                    <a:pt x="58" y="101"/>
                    <a:pt x="72" y="116"/>
                  </a:cubicBezTo>
                  <a:lnTo>
                    <a:pt x="87" y="116"/>
                  </a:lnTo>
                  <a:cubicBezTo>
                    <a:pt x="58" y="73"/>
                    <a:pt x="29" y="44"/>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22"/>
            <p:cNvSpPr/>
            <p:nvPr/>
          </p:nvSpPr>
          <p:spPr>
            <a:xfrm flipH="1">
              <a:off x="2360565" y="773683"/>
              <a:ext cx="2216" cy="2520"/>
            </a:xfrm>
            <a:custGeom>
              <a:avLst/>
              <a:gdLst/>
              <a:ahLst/>
              <a:cxnLst/>
              <a:rect l="l" t="t" r="r" b="b"/>
              <a:pathLst>
                <a:path w="73" h="83" extrusionOk="0">
                  <a:moveTo>
                    <a:pt x="29" y="0"/>
                  </a:moveTo>
                  <a:cubicBezTo>
                    <a:pt x="15" y="15"/>
                    <a:pt x="1" y="15"/>
                    <a:pt x="1" y="15"/>
                  </a:cubicBezTo>
                  <a:cubicBezTo>
                    <a:pt x="15" y="43"/>
                    <a:pt x="29" y="58"/>
                    <a:pt x="44" y="72"/>
                  </a:cubicBezTo>
                  <a:cubicBezTo>
                    <a:pt x="51" y="79"/>
                    <a:pt x="58" y="83"/>
                    <a:pt x="63" y="83"/>
                  </a:cubicBezTo>
                  <a:cubicBezTo>
                    <a:pt x="69" y="83"/>
                    <a:pt x="72" y="79"/>
                    <a:pt x="72" y="72"/>
                  </a:cubicBezTo>
                  <a:cubicBezTo>
                    <a:pt x="58" y="72"/>
                    <a:pt x="44" y="58"/>
                    <a:pt x="29" y="29"/>
                  </a:cubicBezTo>
                  <a:cubicBezTo>
                    <a:pt x="29" y="29"/>
                    <a:pt x="29" y="15"/>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22"/>
            <p:cNvSpPr/>
            <p:nvPr/>
          </p:nvSpPr>
          <p:spPr>
            <a:xfrm flipH="1">
              <a:off x="2362750" y="768461"/>
              <a:ext cx="4797" cy="5677"/>
            </a:xfrm>
            <a:custGeom>
              <a:avLst/>
              <a:gdLst/>
              <a:ahLst/>
              <a:cxnLst/>
              <a:rect l="l" t="t" r="r" b="b"/>
              <a:pathLst>
                <a:path w="158" h="187" extrusionOk="0">
                  <a:moveTo>
                    <a:pt x="0" y="0"/>
                  </a:moveTo>
                  <a:lnTo>
                    <a:pt x="29" y="72"/>
                  </a:lnTo>
                  <a:cubicBezTo>
                    <a:pt x="57" y="115"/>
                    <a:pt x="86" y="144"/>
                    <a:pt x="115" y="187"/>
                  </a:cubicBezTo>
                  <a:lnTo>
                    <a:pt x="158" y="187"/>
                  </a:lnTo>
                  <a:cubicBezTo>
                    <a:pt x="100" y="129"/>
                    <a:pt x="57" y="72"/>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22"/>
            <p:cNvSpPr/>
            <p:nvPr/>
          </p:nvSpPr>
          <p:spPr>
            <a:xfrm flipH="1">
              <a:off x="2361870" y="767156"/>
              <a:ext cx="6133" cy="6983"/>
            </a:xfrm>
            <a:custGeom>
              <a:avLst/>
              <a:gdLst/>
              <a:ahLst/>
              <a:cxnLst/>
              <a:rect l="l" t="t" r="r" b="b"/>
              <a:pathLst>
                <a:path w="202" h="230" extrusionOk="0">
                  <a:moveTo>
                    <a:pt x="1" y="0"/>
                  </a:moveTo>
                  <a:cubicBezTo>
                    <a:pt x="1" y="15"/>
                    <a:pt x="15" y="29"/>
                    <a:pt x="15" y="43"/>
                  </a:cubicBezTo>
                  <a:cubicBezTo>
                    <a:pt x="72" y="115"/>
                    <a:pt x="115" y="172"/>
                    <a:pt x="173" y="230"/>
                  </a:cubicBezTo>
                  <a:cubicBezTo>
                    <a:pt x="173" y="230"/>
                    <a:pt x="187" y="230"/>
                    <a:pt x="201" y="215"/>
                  </a:cubicBezTo>
                  <a:cubicBezTo>
                    <a:pt x="187" y="187"/>
                    <a:pt x="173" y="158"/>
                    <a:pt x="158" y="115"/>
                  </a:cubicBezTo>
                  <a:cubicBezTo>
                    <a:pt x="144" y="101"/>
                    <a:pt x="130" y="72"/>
                    <a:pt x="115" y="58"/>
                  </a:cubicBezTo>
                  <a:cubicBezTo>
                    <a:pt x="87" y="43"/>
                    <a:pt x="44" y="15"/>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22"/>
            <p:cNvSpPr/>
            <p:nvPr/>
          </p:nvSpPr>
          <p:spPr>
            <a:xfrm flipH="1">
              <a:off x="2364056" y="762359"/>
              <a:ext cx="5252" cy="6558"/>
            </a:xfrm>
            <a:custGeom>
              <a:avLst/>
              <a:gdLst/>
              <a:ahLst/>
              <a:cxnLst/>
              <a:rect l="l" t="t" r="r" b="b"/>
              <a:pathLst>
                <a:path w="173" h="216" extrusionOk="0">
                  <a:moveTo>
                    <a:pt x="15" y="1"/>
                  </a:moveTo>
                  <a:cubicBezTo>
                    <a:pt x="15" y="1"/>
                    <a:pt x="1" y="15"/>
                    <a:pt x="1" y="15"/>
                  </a:cubicBezTo>
                  <a:cubicBezTo>
                    <a:pt x="15" y="72"/>
                    <a:pt x="29" y="115"/>
                    <a:pt x="44" y="158"/>
                  </a:cubicBezTo>
                  <a:cubicBezTo>
                    <a:pt x="87" y="173"/>
                    <a:pt x="130" y="201"/>
                    <a:pt x="173" y="216"/>
                  </a:cubicBezTo>
                  <a:cubicBezTo>
                    <a:pt x="115" y="144"/>
                    <a:pt x="72" y="72"/>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22"/>
            <p:cNvSpPr/>
            <p:nvPr/>
          </p:nvSpPr>
          <p:spPr>
            <a:xfrm flipH="1">
              <a:off x="2360990" y="769311"/>
              <a:ext cx="2641" cy="3947"/>
            </a:xfrm>
            <a:custGeom>
              <a:avLst/>
              <a:gdLst/>
              <a:ahLst/>
              <a:cxnLst/>
              <a:rect l="l" t="t" r="r" b="b"/>
              <a:pathLst>
                <a:path w="87" h="130" extrusionOk="0">
                  <a:moveTo>
                    <a:pt x="0" y="1"/>
                  </a:moveTo>
                  <a:cubicBezTo>
                    <a:pt x="0" y="15"/>
                    <a:pt x="14" y="30"/>
                    <a:pt x="14" y="44"/>
                  </a:cubicBezTo>
                  <a:cubicBezTo>
                    <a:pt x="29" y="73"/>
                    <a:pt x="57" y="101"/>
                    <a:pt x="72" y="130"/>
                  </a:cubicBezTo>
                  <a:cubicBezTo>
                    <a:pt x="72" y="130"/>
                    <a:pt x="72" y="130"/>
                    <a:pt x="86" y="116"/>
                  </a:cubicBezTo>
                  <a:cubicBezTo>
                    <a:pt x="57" y="87"/>
                    <a:pt x="29" y="44"/>
                    <a:pt x="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22"/>
            <p:cNvSpPr/>
            <p:nvPr/>
          </p:nvSpPr>
          <p:spPr>
            <a:xfrm flipH="1">
              <a:off x="2360139" y="773228"/>
              <a:ext cx="1761" cy="2641"/>
            </a:xfrm>
            <a:custGeom>
              <a:avLst/>
              <a:gdLst/>
              <a:ahLst/>
              <a:cxnLst/>
              <a:rect l="l" t="t" r="r" b="b"/>
              <a:pathLst>
                <a:path w="58" h="87" extrusionOk="0">
                  <a:moveTo>
                    <a:pt x="15" y="1"/>
                  </a:moveTo>
                  <a:cubicBezTo>
                    <a:pt x="15" y="15"/>
                    <a:pt x="0" y="15"/>
                    <a:pt x="0" y="15"/>
                  </a:cubicBezTo>
                  <a:cubicBezTo>
                    <a:pt x="0" y="30"/>
                    <a:pt x="0" y="44"/>
                    <a:pt x="0" y="44"/>
                  </a:cubicBezTo>
                  <a:cubicBezTo>
                    <a:pt x="15" y="73"/>
                    <a:pt x="29" y="87"/>
                    <a:pt x="43" y="87"/>
                  </a:cubicBezTo>
                  <a:cubicBezTo>
                    <a:pt x="58" y="87"/>
                    <a:pt x="58" y="73"/>
                    <a:pt x="58" y="73"/>
                  </a:cubicBezTo>
                  <a:cubicBezTo>
                    <a:pt x="43" y="44"/>
                    <a:pt x="29" y="30"/>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22"/>
            <p:cNvSpPr/>
            <p:nvPr/>
          </p:nvSpPr>
          <p:spPr>
            <a:xfrm flipH="1">
              <a:off x="2361445" y="770617"/>
              <a:ext cx="1761" cy="3097"/>
            </a:xfrm>
            <a:custGeom>
              <a:avLst/>
              <a:gdLst/>
              <a:ahLst/>
              <a:cxnLst/>
              <a:rect l="l" t="t" r="r" b="b"/>
              <a:pathLst>
                <a:path w="58" h="102" extrusionOk="0">
                  <a:moveTo>
                    <a:pt x="0" y="1"/>
                  </a:moveTo>
                  <a:lnTo>
                    <a:pt x="0" y="1"/>
                  </a:lnTo>
                  <a:cubicBezTo>
                    <a:pt x="15" y="44"/>
                    <a:pt x="29" y="73"/>
                    <a:pt x="43" y="101"/>
                  </a:cubicBezTo>
                  <a:cubicBezTo>
                    <a:pt x="43" y="101"/>
                    <a:pt x="58" y="101"/>
                    <a:pt x="58" y="87"/>
                  </a:cubicBezTo>
                  <a:cubicBezTo>
                    <a:pt x="43" y="58"/>
                    <a:pt x="15" y="30"/>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22"/>
            <p:cNvSpPr/>
            <p:nvPr/>
          </p:nvSpPr>
          <p:spPr>
            <a:xfrm flipH="1">
              <a:off x="2883584" y="0"/>
              <a:ext cx="456766" cy="342096"/>
            </a:xfrm>
            <a:custGeom>
              <a:avLst/>
              <a:gdLst/>
              <a:ahLst/>
              <a:cxnLst/>
              <a:rect l="l" t="t" r="r" b="b"/>
              <a:pathLst>
                <a:path w="15045" h="11268" extrusionOk="0">
                  <a:moveTo>
                    <a:pt x="12147" y="4703"/>
                  </a:moveTo>
                  <a:cubicBezTo>
                    <a:pt x="12605" y="4703"/>
                    <a:pt x="13055" y="4831"/>
                    <a:pt x="13454" y="5060"/>
                  </a:cubicBezTo>
                  <a:cubicBezTo>
                    <a:pt x="14256" y="5548"/>
                    <a:pt x="12379" y="6049"/>
                    <a:pt x="12250" y="6078"/>
                  </a:cubicBezTo>
                  <a:cubicBezTo>
                    <a:pt x="12112" y="6092"/>
                    <a:pt x="12133" y="6265"/>
                    <a:pt x="12250" y="6265"/>
                  </a:cubicBezTo>
                  <a:cubicBezTo>
                    <a:pt x="12255" y="6265"/>
                    <a:pt x="12259" y="6265"/>
                    <a:pt x="12264" y="6264"/>
                  </a:cubicBezTo>
                  <a:cubicBezTo>
                    <a:pt x="13081" y="6293"/>
                    <a:pt x="13869" y="6565"/>
                    <a:pt x="14514" y="7038"/>
                  </a:cubicBezTo>
                  <a:cubicBezTo>
                    <a:pt x="14815" y="7251"/>
                    <a:pt x="14498" y="7305"/>
                    <a:pt x="14168" y="7305"/>
                  </a:cubicBezTo>
                  <a:cubicBezTo>
                    <a:pt x="13964" y="7305"/>
                    <a:pt x="13754" y="7284"/>
                    <a:pt x="13683" y="7268"/>
                  </a:cubicBezTo>
                  <a:cubicBezTo>
                    <a:pt x="13167" y="7182"/>
                    <a:pt x="12651" y="7067"/>
                    <a:pt x="12135" y="6909"/>
                  </a:cubicBezTo>
                  <a:cubicBezTo>
                    <a:pt x="12120" y="6902"/>
                    <a:pt x="12106" y="6898"/>
                    <a:pt x="12093" y="6898"/>
                  </a:cubicBezTo>
                  <a:cubicBezTo>
                    <a:pt x="12005" y="6898"/>
                    <a:pt x="11964" y="7046"/>
                    <a:pt x="12063" y="7096"/>
                  </a:cubicBezTo>
                  <a:cubicBezTo>
                    <a:pt x="12723" y="7454"/>
                    <a:pt x="13411" y="7913"/>
                    <a:pt x="13597" y="8701"/>
                  </a:cubicBezTo>
                  <a:cubicBezTo>
                    <a:pt x="13669" y="9002"/>
                    <a:pt x="13471" y="9088"/>
                    <a:pt x="13223" y="9088"/>
                  </a:cubicBezTo>
                  <a:cubicBezTo>
                    <a:pt x="12928" y="9088"/>
                    <a:pt x="12563" y="8968"/>
                    <a:pt x="12493" y="8944"/>
                  </a:cubicBezTo>
                  <a:cubicBezTo>
                    <a:pt x="12235" y="8873"/>
                    <a:pt x="11977" y="8758"/>
                    <a:pt x="11719" y="8643"/>
                  </a:cubicBezTo>
                  <a:cubicBezTo>
                    <a:pt x="10845" y="8228"/>
                    <a:pt x="9197" y="6895"/>
                    <a:pt x="9355" y="5791"/>
                  </a:cubicBezTo>
                  <a:lnTo>
                    <a:pt x="9355" y="5791"/>
                  </a:lnTo>
                  <a:cubicBezTo>
                    <a:pt x="10229" y="6121"/>
                    <a:pt x="11117" y="6350"/>
                    <a:pt x="12035" y="6494"/>
                  </a:cubicBezTo>
                  <a:cubicBezTo>
                    <a:pt x="12039" y="6494"/>
                    <a:pt x="12043" y="6495"/>
                    <a:pt x="12047" y="6495"/>
                  </a:cubicBezTo>
                  <a:cubicBezTo>
                    <a:pt x="12109" y="6495"/>
                    <a:pt x="12130" y="6392"/>
                    <a:pt x="12049" y="6379"/>
                  </a:cubicBezTo>
                  <a:cubicBezTo>
                    <a:pt x="11160" y="6250"/>
                    <a:pt x="10286" y="6021"/>
                    <a:pt x="9440" y="5705"/>
                  </a:cubicBezTo>
                  <a:cubicBezTo>
                    <a:pt x="10114" y="5103"/>
                    <a:pt x="10988" y="4745"/>
                    <a:pt x="11891" y="4716"/>
                  </a:cubicBezTo>
                  <a:cubicBezTo>
                    <a:pt x="11977" y="4707"/>
                    <a:pt x="12062" y="4703"/>
                    <a:pt x="12147" y="4703"/>
                  </a:cubicBezTo>
                  <a:close/>
                  <a:moveTo>
                    <a:pt x="3163" y="4215"/>
                  </a:moveTo>
                  <a:lnTo>
                    <a:pt x="3163" y="4215"/>
                  </a:lnTo>
                  <a:cubicBezTo>
                    <a:pt x="3091" y="5060"/>
                    <a:pt x="2833" y="5863"/>
                    <a:pt x="2532" y="6694"/>
                  </a:cubicBezTo>
                  <a:cubicBezTo>
                    <a:pt x="2513" y="6750"/>
                    <a:pt x="2562" y="6794"/>
                    <a:pt x="2606" y="6794"/>
                  </a:cubicBezTo>
                  <a:cubicBezTo>
                    <a:pt x="2629" y="6794"/>
                    <a:pt x="2651" y="6782"/>
                    <a:pt x="2661" y="6752"/>
                  </a:cubicBezTo>
                  <a:cubicBezTo>
                    <a:pt x="3077" y="5992"/>
                    <a:pt x="3306" y="5132"/>
                    <a:pt x="3320" y="4258"/>
                  </a:cubicBezTo>
                  <a:cubicBezTo>
                    <a:pt x="3908" y="5032"/>
                    <a:pt x="4209" y="5992"/>
                    <a:pt x="4152" y="6981"/>
                  </a:cubicBezTo>
                  <a:cubicBezTo>
                    <a:pt x="4152" y="7219"/>
                    <a:pt x="4023" y="8172"/>
                    <a:pt x="3707" y="8172"/>
                  </a:cubicBezTo>
                  <a:cubicBezTo>
                    <a:pt x="3643" y="8172"/>
                    <a:pt x="3572" y="8133"/>
                    <a:pt x="3492" y="8042"/>
                  </a:cubicBezTo>
                  <a:cubicBezTo>
                    <a:pt x="3306" y="7769"/>
                    <a:pt x="3148" y="7483"/>
                    <a:pt x="3062" y="7167"/>
                  </a:cubicBezTo>
                  <a:cubicBezTo>
                    <a:pt x="3047" y="7122"/>
                    <a:pt x="3009" y="7101"/>
                    <a:pt x="2972" y="7101"/>
                  </a:cubicBezTo>
                  <a:cubicBezTo>
                    <a:pt x="2937" y="7101"/>
                    <a:pt x="2904" y="7119"/>
                    <a:pt x="2890" y="7153"/>
                  </a:cubicBezTo>
                  <a:cubicBezTo>
                    <a:pt x="2718" y="7755"/>
                    <a:pt x="2475" y="8314"/>
                    <a:pt x="2160" y="8858"/>
                  </a:cubicBezTo>
                  <a:cubicBezTo>
                    <a:pt x="2059" y="9016"/>
                    <a:pt x="1930" y="9174"/>
                    <a:pt x="1787" y="9303"/>
                  </a:cubicBezTo>
                  <a:cubicBezTo>
                    <a:pt x="1684" y="9397"/>
                    <a:pt x="1593" y="9437"/>
                    <a:pt x="1514" y="9437"/>
                  </a:cubicBezTo>
                  <a:cubicBezTo>
                    <a:pt x="1195" y="9437"/>
                    <a:pt x="1062" y="8796"/>
                    <a:pt x="1085" y="8486"/>
                  </a:cubicBezTo>
                  <a:cubicBezTo>
                    <a:pt x="1142" y="7812"/>
                    <a:pt x="1443" y="7182"/>
                    <a:pt x="1744" y="6594"/>
                  </a:cubicBezTo>
                  <a:cubicBezTo>
                    <a:pt x="1777" y="6528"/>
                    <a:pt x="1726" y="6479"/>
                    <a:pt x="1668" y="6479"/>
                  </a:cubicBezTo>
                  <a:cubicBezTo>
                    <a:pt x="1650" y="6479"/>
                    <a:pt x="1632" y="6484"/>
                    <a:pt x="1615" y="6494"/>
                  </a:cubicBezTo>
                  <a:cubicBezTo>
                    <a:pt x="1414" y="6623"/>
                    <a:pt x="1199" y="6752"/>
                    <a:pt x="984" y="6852"/>
                  </a:cubicBezTo>
                  <a:cubicBezTo>
                    <a:pt x="855" y="6909"/>
                    <a:pt x="712" y="6952"/>
                    <a:pt x="569" y="6981"/>
                  </a:cubicBezTo>
                  <a:cubicBezTo>
                    <a:pt x="535" y="6987"/>
                    <a:pt x="504" y="6990"/>
                    <a:pt x="476" y="6990"/>
                  </a:cubicBezTo>
                  <a:cubicBezTo>
                    <a:pt x="39" y="6990"/>
                    <a:pt x="260" y="6293"/>
                    <a:pt x="368" y="6064"/>
                  </a:cubicBezTo>
                  <a:cubicBezTo>
                    <a:pt x="841" y="5060"/>
                    <a:pt x="2117" y="4444"/>
                    <a:pt x="3163" y="4215"/>
                  </a:cubicBezTo>
                  <a:close/>
                  <a:moveTo>
                    <a:pt x="6947" y="6078"/>
                  </a:moveTo>
                  <a:cubicBezTo>
                    <a:pt x="7162" y="6479"/>
                    <a:pt x="7362" y="6881"/>
                    <a:pt x="7563" y="7296"/>
                  </a:cubicBezTo>
                  <a:cubicBezTo>
                    <a:pt x="7579" y="7333"/>
                    <a:pt x="7608" y="7349"/>
                    <a:pt x="7637" y="7349"/>
                  </a:cubicBezTo>
                  <a:cubicBezTo>
                    <a:pt x="7686" y="7349"/>
                    <a:pt x="7733" y="7302"/>
                    <a:pt x="7706" y="7239"/>
                  </a:cubicBezTo>
                  <a:cubicBezTo>
                    <a:pt x="7534" y="6852"/>
                    <a:pt x="7334" y="6465"/>
                    <a:pt x="7133" y="6078"/>
                  </a:cubicBezTo>
                  <a:lnTo>
                    <a:pt x="7133" y="6078"/>
                  </a:lnTo>
                  <a:cubicBezTo>
                    <a:pt x="7850" y="6436"/>
                    <a:pt x="8308" y="7081"/>
                    <a:pt x="8781" y="7741"/>
                  </a:cubicBezTo>
                  <a:cubicBezTo>
                    <a:pt x="9111" y="8199"/>
                    <a:pt x="9383" y="8701"/>
                    <a:pt x="9569" y="9231"/>
                  </a:cubicBezTo>
                  <a:cubicBezTo>
                    <a:pt x="9667" y="9513"/>
                    <a:pt x="9625" y="9737"/>
                    <a:pt x="9426" y="9737"/>
                  </a:cubicBezTo>
                  <a:cubicBezTo>
                    <a:pt x="9361" y="9737"/>
                    <a:pt x="9281" y="9714"/>
                    <a:pt x="9183" y="9661"/>
                  </a:cubicBezTo>
                  <a:cubicBezTo>
                    <a:pt x="8996" y="9518"/>
                    <a:pt x="8839" y="9346"/>
                    <a:pt x="8710" y="9159"/>
                  </a:cubicBezTo>
                  <a:cubicBezTo>
                    <a:pt x="8552" y="8973"/>
                    <a:pt x="8423" y="8758"/>
                    <a:pt x="8294" y="8543"/>
                  </a:cubicBezTo>
                  <a:cubicBezTo>
                    <a:pt x="8277" y="8518"/>
                    <a:pt x="8255" y="8508"/>
                    <a:pt x="8234" y="8508"/>
                  </a:cubicBezTo>
                  <a:cubicBezTo>
                    <a:pt x="8182" y="8508"/>
                    <a:pt x="8130" y="8568"/>
                    <a:pt x="8151" y="8629"/>
                  </a:cubicBezTo>
                  <a:cubicBezTo>
                    <a:pt x="8308" y="9202"/>
                    <a:pt x="8394" y="9804"/>
                    <a:pt x="8394" y="10406"/>
                  </a:cubicBezTo>
                  <a:cubicBezTo>
                    <a:pt x="8394" y="10564"/>
                    <a:pt x="8380" y="10736"/>
                    <a:pt x="8337" y="10894"/>
                  </a:cubicBezTo>
                  <a:cubicBezTo>
                    <a:pt x="8305" y="10897"/>
                    <a:pt x="8274" y="10898"/>
                    <a:pt x="8245" y="10898"/>
                  </a:cubicBezTo>
                  <a:cubicBezTo>
                    <a:pt x="8011" y="10898"/>
                    <a:pt x="7859" y="10797"/>
                    <a:pt x="7821" y="10593"/>
                  </a:cubicBezTo>
                  <a:cubicBezTo>
                    <a:pt x="7778" y="10492"/>
                    <a:pt x="7749" y="10392"/>
                    <a:pt x="7706" y="10277"/>
                  </a:cubicBezTo>
                  <a:cubicBezTo>
                    <a:pt x="7534" y="9718"/>
                    <a:pt x="7377" y="9131"/>
                    <a:pt x="7262" y="8557"/>
                  </a:cubicBezTo>
                  <a:cubicBezTo>
                    <a:pt x="7255" y="8511"/>
                    <a:pt x="7218" y="8489"/>
                    <a:pt x="7181" y="8489"/>
                  </a:cubicBezTo>
                  <a:cubicBezTo>
                    <a:pt x="7138" y="8489"/>
                    <a:pt x="7097" y="8518"/>
                    <a:pt x="7104" y="8572"/>
                  </a:cubicBezTo>
                  <a:cubicBezTo>
                    <a:pt x="7104" y="8715"/>
                    <a:pt x="7104" y="8873"/>
                    <a:pt x="7090" y="9030"/>
                  </a:cubicBezTo>
                  <a:cubicBezTo>
                    <a:pt x="7081" y="9278"/>
                    <a:pt x="6903" y="9450"/>
                    <a:pt x="6720" y="9450"/>
                  </a:cubicBezTo>
                  <a:cubicBezTo>
                    <a:pt x="6607" y="9450"/>
                    <a:pt x="6493" y="9384"/>
                    <a:pt x="6416" y="9231"/>
                  </a:cubicBezTo>
                  <a:cubicBezTo>
                    <a:pt x="6259" y="8916"/>
                    <a:pt x="6173" y="8586"/>
                    <a:pt x="6130" y="8228"/>
                  </a:cubicBezTo>
                  <a:cubicBezTo>
                    <a:pt x="5972" y="7311"/>
                    <a:pt x="6230" y="6637"/>
                    <a:pt x="6947" y="6078"/>
                  </a:cubicBezTo>
                  <a:close/>
                  <a:moveTo>
                    <a:pt x="2160" y="1"/>
                  </a:moveTo>
                  <a:cubicBezTo>
                    <a:pt x="2661" y="990"/>
                    <a:pt x="2991" y="2051"/>
                    <a:pt x="3148" y="3154"/>
                  </a:cubicBezTo>
                  <a:cubicBezTo>
                    <a:pt x="3177" y="3455"/>
                    <a:pt x="3191" y="3756"/>
                    <a:pt x="3177" y="4057"/>
                  </a:cubicBezTo>
                  <a:cubicBezTo>
                    <a:pt x="1887" y="4344"/>
                    <a:pt x="196" y="5204"/>
                    <a:pt x="38" y="6666"/>
                  </a:cubicBezTo>
                  <a:cubicBezTo>
                    <a:pt x="1" y="7001"/>
                    <a:pt x="168" y="7116"/>
                    <a:pt x="412" y="7116"/>
                  </a:cubicBezTo>
                  <a:cubicBezTo>
                    <a:pt x="731" y="7116"/>
                    <a:pt x="1179" y="6920"/>
                    <a:pt x="1472" y="6766"/>
                  </a:cubicBezTo>
                  <a:lnTo>
                    <a:pt x="1472" y="6766"/>
                  </a:lnTo>
                  <a:cubicBezTo>
                    <a:pt x="1100" y="7564"/>
                    <a:pt x="346" y="9615"/>
                    <a:pt x="1463" y="9615"/>
                  </a:cubicBezTo>
                  <a:cubicBezTo>
                    <a:pt x="1511" y="9615"/>
                    <a:pt x="1561" y="9611"/>
                    <a:pt x="1615" y="9604"/>
                  </a:cubicBezTo>
                  <a:cubicBezTo>
                    <a:pt x="2346" y="9503"/>
                    <a:pt x="2761" y="8199"/>
                    <a:pt x="2991" y="7468"/>
                  </a:cubicBezTo>
                  <a:cubicBezTo>
                    <a:pt x="3159" y="7847"/>
                    <a:pt x="3505" y="8449"/>
                    <a:pt x="3801" y="8449"/>
                  </a:cubicBezTo>
                  <a:cubicBezTo>
                    <a:pt x="3909" y="8449"/>
                    <a:pt x="4010" y="8369"/>
                    <a:pt x="4094" y="8171"/>
                  </a:cubicBezTo>
                  <a:cubicBezTo>
                    <a:pt x="4625" y="6924"/>
                    <a:pt x="4324" y="5132"/>
                    <a:pt x="3320" y="4200"/>
                  </a:cubicBezTo>
                  <a:cubicBezTo>
                    <a:pt x="3335" y="2767"/>
                    <a:pt x="2876" y="1320"/>
                    <a:pt x="2217" y="44"/>
                  </a:cubicBezTo>
                  <a:lnTo>
                    <a:pt x="2217" y="44"/>
                  </a:lnTo>
                  <a:cubicBezTo>
                    <a:pt x="3363" y="1105"/>
                    <a:pt x="4410" y="2265"/>
                    <a:pt x="5327" y="3527"/>
                  </a:cubicBezTo>
                  <a:cubicBezTo>
                    <a:pt x="5341" y="3541"/>
                    <a:pt x="5341" y="3541"/>
                    <a:pt x="5356" y="3541"/>
                  </a:cubicBezTo>
                  <a:cubicBezTo>
                    <a:pt x="5915" y="4315"/>
                    <a:pt x="6431" y="5132"/>
                    <a:pt x="6875" y="5963"/>
                  </a:cubicBezTo>
                  <a:cubicBezTo>
                    <a:pt x="5872" y="6737"/>
                    <a:pt x="5743" y="7855"/>
                    <a:pt x="6158" y="9045"/>
                  </a:cubicBezTo>
                  <a:cubicBezTo>
                    <a:pt x="6222" y="9237"/>
                    <a:pt x="6436" y="9786"/>
                    <a:pt x="6737" y="9786"/>
                  </a:cubicBezTo>
                  <a:cubicBezTo>
                    <a:pt x="6772" y="9786"/>
                    <a:pt x="6809" y="9778"/>
                    <a:pt x="6846" y="9761"/>
                  </a:cubicBezTo>
                  <a:cubicBezTo>
                    <a:pt x="7047" y="9675"/>
                    <a:pt x="7190" y="9475"/>
                    <a:pt x="7219" y="9245"/>
                  </a:cubicBezTo>
                  <a:cubicBezTo>
                    <a:pt x="7390" y="10053"/>
                    <a:pt x="7718" y="11267"/>
                    <a:pt x="8167" y="11267"/>
                  </a:cubicBezTo>
                  <a:cubicBezTo>
                    <a:pt x="8244" y="11267"/>
                    <a:pt x="8325" y="11231"/>
                    <a:pt x="8409" y="11152"/>
                  </a:cubicBezTo>
                  <a:cubicBezTo>
                    <a:pt x="8681" y="10894"/>
                    <a:pt x="8581" y="10292"/>
                    <a:pt x="8552" y="9976"/>
                  </a:cubicBezTo>
                  <a:cubicBezTo>
                    <a:pt x="8523" y="9675"/>
                    <a:pt x="8480" y="9374"/>
                    <a:pt x="8423" y="9073"/>
                  </a:cubicBezTo>
                  <a:lnTo>
                    <a:pt x="8423" y="9073"/>
                  </a:lnTo>
                  <a:cubicBezTo>
                    <a:pt x="8695" y="9489"/>
                    <a:pt x="9039" y="9905"/>
                    <a:pt x="9512" y="10005"/>
                  </a:cubicBezTo>
                  <a:cubicBezTo>
                    <a:pt x="9540" y="10012"/>
                    <a:pt x="9566" y="10015"/>
                    <a:pt x="9589" y="10015"/>
                  </a:cubicBezTo>
                  <a:cubicBezTo>
                    <a:pt x="9866" y="10015"/>
                    <a:pt x="9837" y="9575"/>
                    <a:pt x="9784" y="9403"/>
                  </a:cubicBezTo>
                  <a:cubicBezTo>
                    <a:pt x="9541" y="8514"/>
                    <a:pt x="9039" y="7755"/>
                    <a:pt x="8466" y="7053"/>
                  </a:cubicBezTo>
                  <a:cubicBezTo>
                    <a:pt x="8108" y="6594"/>
                    <a:pt x="7663" y="5992"/>
                    <a:pt x="7047" y="5920"/>
                  </a:cubicBezTo>
                  <a:cubicBezTo>
                    <a:pt x="6689" y="5275"/>
                    <a:pt x="6302" y="4630"/>
                    <a:pt x="5886" y="4014"/>
                  </a:cubicBezTo>
                  <a:lnTo>
                    <a:pt x="5886" y="4014"/>
                  </a:lnTo>
                  <a:cubicBezTo>
                    <a:pt x="6674" y="4602"/>
                    <a:pt x="7549" y="5075"/>
                    <a:pt x="8466" y="5447"/>
                  </a:cubicBezTo>
                  <a:cubicBezTo>
                    <a:pt x="8724" y="5548"/>
                    <a:pt x="8982" y="5662"/>
                    <a:pt x="9254" y="5763"/>
                  </a:cubicBezTo>
                  <a:cubicBezTo>
                    <a:pt x="9140" y="6508"/>
                    <a:pt x="9813" y="7196"/>
                    <a:pt x="10300" y="7698"/>
                  </a:cubicBezTo>
                  <a:cubicBezTo>
                    <a:pt x="10917" y="8314"/>
                    <a:pt x="11777" y="8944"/>
                    <a:pt x="12637" y="9159"/>
                  </a:cubicBezTo>
                  <a:cubicBezTo>
                    <a:pt x="12773" y="9190"/>
                    <a:pt x="13004" y="9240"/>
                    <a:pt x="13221" y="9240"/>
                  </a:cubicBezTo>
                  <a:cubicBezTo>
                    <a:pt x="13506" y="9240"/>
                    <a:pt x="13769" y="9155"/>
                    <a:pt x="13769" y="8830"/>
                  </a:cubicBezTo>
                  <a:cubicBezTo>
                    <a:pt x="13769" y="8156"/>
                    <a:pt x="13267" y="7655"/>
                    <a:pt x="12723" y="7282"/>
                  </a:cubicBezTo>
                  <a:lnTo>
                    <a:pt x="12723" y="7282"/>
                  </a:lnTo>
                  <a:cubicBezTo>
                    <a:pt x="13095" y="7368"/>
                    <a:pt x="13468" y="7440"/>
                    <a:pt x="13841" y="7511"/>
                  </a:cubicBezTo>
                  <a:cubicBezTo>
                    <a:pt x="13998" y="7544"/>
                    <a:pt x="14150" y="7564"/>
                    <a:pt x="14297" y="7564"/>
                  </a:cubicBezTo>
                  <a:cubicBezTo>
                    <a:pt x="14537" y="7564"/>
                    <a:pt x="14765" y="7510"/>
                    <a:pt x="14987" y="7368"/>
                  </a:cubicBezTo>
                  <a:cubicBezTo>
                    <a:pt x="15030" y="7325"/>
                    <a:pt x="15045" y="7253"/>
                    <a:pt x="15002" y="7210"/>
                  </a:cubicBezTo>
                  <a:cubicBezTo>
                    <a:pt x="14500" y="6623"/>
                    <a:pt x="13669" y="6250"/>
                    <a:pt x="12866" y="6121"/>
                  </a:cubicBezTo>
                  <a:cubicBezTo>
                    <a:pt x="13210" y="6049"/>
                    <a:pt x="13511" y="5849"/>
                    <a:pt x="13726" y="5576"/>
                  </a:cubicBezTo>
                  <a:cubicBezTo>
                    <a:pt x="14013" y="5189"/>
                    <a:pt x="13554" y="4874"/>
                    <a:pt x="13239" y="4731"/>
                  </a:cubicBezTo>
                  <a:cubicBezTo>
                    <a:pt x="12880" y="4568"/>
                    <a:pt x="12473" y="4493"/>
                    <a:pt x="12055" y="4493"/>
                  </a:cubicBezTo>
                  <a:cubicBezTo>
                    <a:pt x="11035" y="4493"/>
                    <a:pt x="9946" y="4941"/>
                    <a:pt x="9326" y="5662"/>
                  </a:cubicBezTo>
                  <a:cubicBezTo>
                    <a:pt x="9054" y="5562"/>
                    <a:pt x="8781" y="5462"/>
                    <a:pt x="8509" y="5347"/>
                  </a:cubicBezTo>
                  <a:cubicBezTo>
                    <a:pt x="7549" y="4989"/>
                    <a:pt x="6646" y="4501"/>
                    <a:pt x="5814" y="3899"/>
                  </a:cubicBezTo>
                  <a:cubicBezTo>
                    <a:pt x="4825" y="2480"/>
                    <a:pt x="3693" y="1176"/>
                    <a:pt x="24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22"/>
            <p:cNvSpPr/>
            <p:nvPr/>
          </p:nvSpPr>
          <p:spPr>
            <a:xfrm flipH="1">
              <a:off x="562165" y="0"/>
              <a:ext cx="220869" cy="313528"/>
            </a:xfrm>
            <a:custGeom>
              <a:avLst/>
              <a:gdLst/>
              <a:ahLst/>
              <a:cxnLst/>
              <a:rect l="l" t="t" r="r" b="b"/>
              <a:pathLst>
                <a:path w="7275" h="10327" extrusionOk="0">
                  <a:moveTo>
                    <a:pt x="3118" y="4501"/>
                  </a:moveTo>
                  <a:cubicBezTo>
                    <a:pt x="3146" y="4616"/>
                    <a:pt x="3189" y="4731"/>
                    <a:pt x="3232" y="4845"/>
                  </a:cubicBezTo>
                  <a:cubicBezTo>
                    <a:pt x="3404" y="5333"/>
                    <a:pt x="3677" y="5791"/>
                    <a:pt x="4006" y="6193"/>
                  </a:cubicBezTo>
                  <a:cubicBezTo>
                    <a:pt x="3963" y="6479"/>
                    <a:pt x="3906" y="6752"/>
                    <a:pt x="3849" y="7010"/>
                  </a:cubicBezTo>
                  <a:cubicBezTo>
                    <a:pt x="3548" y="8113"/>
                    <a:pt x="3017" y="9145"/>
                    <a:pt x="2301" y="10034"/>
                  </a:cubicBezTo>
                  <a:cubicBezTo>
                    <a:pt x="2602" y="8887"/>
                    <a:pt x="2372" y="7712"/>
                    <a:pt x="2372" y="6551"/>
                  </a:cubicBezTo>
                  <a:cubicBezTo>
                    <a:pt x="2372" y="6350"/>
                    <a:pt x="2387" y="6164"/>
                    <a:pt x="2387" y="5963"/>
                  </a:cubicBezTo>
                  <a:cubicBezTo>
                    <a:pt x="2673" y="5548"/>
                    <a:pt x="2903" y="5103"/>
                    <a:pt x="3075" y="4630"/>
                  </a:cubicBezTo>
                  <a:cubicBezTo>
                    <a:pt x="3089" y="4587"/>
                    <a:pt x="3103" y="4544"/>
                    <a:pt x="3118" y="4501"/>
                  </a:cubicBezTo>
                  <a:close/>
                  <a:moveTo>
                    <a:pt x="3146" y="1"/>
                  </a:moveTo>
                  <a:cubicBezTo>
                    <a:pt x="2100" y="632"/>
                    <a:pt x="1584" y="1936"/>
                    <a:pt x="1369" y="3125"/>
                  </a:cubicBezTo>
                  <a:cubicBezTo>
                    <a:pt x="1212" y="4000"/>
                    <a:pt x="1169" y="4874"/>
                    <a:pt x="1068" y="5763"/>
                  </a:cubicBezTo>
                  <a:cubicBezTo>
                    <a:pt x="1040" y="6150"/>
                    <a:pt x="997" y="6537"/>
                    <a:pt x="925" y="6924"/>
                  </a:cubicBezTo>
                  <a:cubicBezTo>
                    <a:pt x="782" y="7554"/>
                    <a:pt x="481" y="8128"/>
                    <a:pt x="22" y="8586"/>
                  </a:cubicBezTo>
                  <a:cubicBezTo>
                    <a:pt x="1" y="8607"/>
                    <a:pt x="19" y="8645"/>
                    <a:pt x="47" y="8645"/>
                  </a:cubicBezTo>
                  <a:cubicBezTo>
                    <a:pt x="57" y="8645"/>
                    <a:pt x="68" y="8640"/>
                    <a:pt x="79" y="8629"/>
                  </a:cubicBezTo>
                  <a:cubicBezTo>
                    <a:pt x="108" y="8600"/>
                    <a:pt x="137" y="8572"/>
                    <a:pt x="180" y="8529"/>
                  </a:cubicBezTo>
                  <a:cubicBezTo>
                    <a:pt x="194" y="8529"/>
                    <a:pt x="223" y="8514"/>
                    <a:pt x="237" y="8457"/>
                  </a:cubicBezTo>
                  <a:cubicBezTo>
                    <a:pt x="982" y="7741"/>
                    <a:pt x="1670" y="6967"/>
                    <a:pt x="2286" y="6121"/>
                  </a:cubicBezTo>
                  <a:lnTo>
                    <a:pt x="2286" y="6121"/>
                  </a:lnTo>
                  <a:cubicBezTo>
                    <a:pt x="2200" y="7511"/>
                    <a:pt x="2587" y="8916"/>
                    <a:pt x="2114" y="10263"/>
                  </a:cubicBezTo>
                  <a:cubicBezTo>
                    <a:pt x="2105" y="10301"/>
                    <a:pt x="2140" y="10327"/>
                    <a:pt x="2173" y="10327"/>
                  </a:cubicBezTo>
                  <a:cubicBezTo>
                    <a:pt x="2189" y="10327"/>
                    <a:pt x="2205" y="10320"/>
                    <a:pt x="2215" y="10306"/>
                  </a:cubicBezTo>
                  <a:cubicBezTo>
                    <a:pt x="3103" y="9231"/>
                    <a:pt x="3820" y="7999"/>
                    <a:pt x="4049" y="6623"/>
                  </a:cubicBezTo>
                  <a:cubicBezTo>
                    <a:pt x="4064" y="6508"/>
                    <a:pt x="4078" y="6408"/>
                    <a:pt x="4092" y="6293"/>
                  </a:cubicBezTo>
                  <a:cubicBezTo>
                    <a:pt x="4307" y="6522"/>
                    <a:pt x="4537" y="6737"/>
                    <a:pt x="4795" y="6909"/>
                  </a:cubicBezTo>
                  <a:cubicBezTo>
                    <a:pt x="5362" y="7273"/>
                    <a:pt x="5937" y="7413"/>
                    <a:pt x="6555" y="7413"/>
                  </a:cubicBezTo>
                  <a:cubicBezTo>
                    <a:pt x="6766" y="7413"/>
                    <a:pt x="6981" y="7397"/>
                    <a:pt x="7203" y="7368"/>
                  </a:cubicBezTo>
                  <a:cubicBezTo>
                    <a:pt x="7274" y="7354"/>
                    <a:pt x="7246" y="7268"/>
                    <a:pt x="7203" y="7268"/>
                  </a:cubicBezTo>
                  <a:cubicBezTo>
                    <a:pt x="5540" y="6952"/>
                    <a:pt x="4379" y="5232"/>
                    <a:pt x="4336" y="3598"/>
                  </a:cubicBezTo>
                  <a:cubicBezTo>
                    <a:pt x="4322" y="2853"/>
                    <a:pt x="4436" y="2122"/>
                    <a:pt x="4451" y="1391"/>
                  </a:cubicBezTo>
                  <a:cubicBezTo>
                    <a:pt x="4451" y="933"/>
                    <a:pt x="4465" y="417"/>
                    <a:pt x="4264" y="1"/>
                  </a:cubicBezTo>
                  <a:lnTo>
                    <a:pt x="4092" y="1"/>
                  </a:lnTo>
                  <a:cubicBezTo>
                    <a:pt x="4537" y="675"/>
                    <a:pt x="4279" y="1922"/>
                    <a:pt x="4221" y="2624"/>
                  </a:cubicBezTo>
                  <a:cubicBezTo>
                    <a:pt x="4178" y="3312"/>
                    <a:pt x="4150" y="4043"/>
                    <a:pt x="4379" y="4716"/>
                  </a:cubicBezTo>
                  <a:cubicBezTo>
                    <a:pt x="4795" y="5906"/>
                    <a:pt x="5655" y="6967"/>
                    <a:pt x="6887" y="7296"/>
                  </a:cubicBezTo>
                  <a:cubicBezTo>
                    <a:pt x="6747" y="7317"/>
                    <a:pt x="6607" y="7327"/>
                    <a:pt x="6468" y="7327"/>
                  </a:cubicBezTo>
                  <a:cubicBezTo>
                    <a:pt x="5721" y="7327"/>
                    <a:pt x="4992" y="7039"/>
                    <a:pt x="4436" y="6508"/>
                  </a:cubicBezTo>
                  <a:cubicBezTo>
                    <a:pt x="4322" y="6408"/>
                    <a:pt x="4207" y="6293"/>
                    <a:pt x="4107" y="6178"/>
                  </a:cubicBezTo>
                  <a:cubicBezTo>
                    <a:pt x="4078" y="6150"/>
                    <a:pt x="4049" y="6121"/>
                    <a:pt x="4021" y="6078"/>
                  </a:cubicBezTo>
                  <a:cubicBezTo>
                    <a:pt x="3634" y="5619"/>
                    <a:pt x="3347" y="5075"/>
                    <a:pt x="3204" y="4487"/>
                  </a:cubicBezTo>
                  <a:cubicBezTo>
                    <a:pt x="3189" y="4444"/>
                    <a:pt x="3175" y="4401"/>
                    <a:pt x="3161" y="4358"/>
                  </a:cubicBezTo>
                  <a:cubicBezTo>
                    <a:pt x="3390" y="3641"/>
                    <a:pt x="3548" y="2910"/>
                    <a:pt x="3648" y="2179"/>
                  </a:cubicBezTo>
                  <a:cubicBezTo>
                    <a:pt x="3748" y="1449"/>
                    <a:pt x="3892" y="732"/>
                    <a:pt x="3992" y="1"/>
                  </a:cubicBezTo>
                  <a:lnTo>
                    <a:pt x="3892" y="1"/>
                  </a:lnTo>
                  <a:cubicBezTo>
                    <a:pt x="3820" y="402"/>
                    <a:pt x="3734" y="789"/>
                    <a:pt x="3677" y="1176"/>
                  </a:cubicBezTo>
                  <a:cubicBezTo>
                    <a:pt x="3619" y="1649"/>
                    <a:pt x="3576" y="2137"/>
                    <a:pt x="3490" y="2609"/>
                  </a:cubicBezTo>
                  <a:cubicBezTo>
                    <a:pt x="3404" y="3140"/>
                    <a:pt x="3290" y="3670"/>
                    <a:pt x="3132" y="4186"/>
                  </a:cubicBezTo>
                  <a:cubicBezTo>
                    <a:pt x="3118" y="4243"/>
                    <a:pt x="3103" y="4286"/>
                    <a:pt x="3089" y="4344"/>
                  </a:cubicBezTo>
                  <a:cubicBezTo>
                    <a:pt x="2931" y="4788"/>
                    <a:pt x="2731" y="5232"/>
                    <a:pt x="2487" y="5648"/>
                  </a:cubicBezTo>
                  <a:cubicBezTo>
                    <a:pt x="2458" y="5677"/>
                    <a:pt x="2430" y="5720"/>
                    <a:pt x="2401" y="5763"/>
                  </a:cubicBezTo>
                  <a:cubicBezTo>
                    <a:pt x="2372" y="5820"/>
                    <a:pt x="2329" y="5877"/>
                    <a:pt x="2301" y="5935"/>
                  </a:cubicBezTo>
                  <a:cubicBezTo>
                    <a:pt x="1785" y="6666"/>
                    <a:pt x="1212" y="7354"/>
                    <a:pt x="595" y="7999"/>
                  </a:cubicBezTo>
                  <a:cubicBezTo>
                    <a:pt x="782" y="7698"/>
                    <a:pt x="911" y="7368"/>
                    <a:pt x="982" y="7024"/>
                  </a:cubicBezTo>
                  <a:cubicBezTo>
                    <a:pt x="1240" y="5634"/>
                    <a:pt x="1197" y="4215"/>
                    <a:pt x="1513" y="2824"/>
                  </a:cubicBezTo>
                  <a:cubicBezTo>
                    <a:pt x="1656" y="2151"/>
                    <a:pt x="1871" y="1463"/>
                    <a:pt x="2286" y="904"/>
                  </a:cubicBezTo>
                  <a:cubicBezTo>
                    <a:pt x="2573" y="531"/>
                    <a:pt x="2946" y="216"/>
                    <a:pt x="33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22"/>
            <p:cNvSpPr/>
            <p:nvPr/>
          </p:nvSpPr>
          <p:spPr>
            <a:xfrm flipH="1">
              <a:off x="366501" y="143267"/>
              <a:ext cx="153500" cy="207602"/>
            </a:xfrm>
            <a:custGeom>
              <a:avLst/>
              <a:gdLst/>
              <a:ahLst/>
              <a:cxnLst/>
              <a:rect l="l" t="t" r="r" b="b"/>
              <a:pathLst>
                <a:path w="5056" h="6838" extrusionOk="0">
                  <a:moveTo>
                    <a:pt x="961" y="83"/>
                  </a:moveTo>
                  <a:cubicBezTo>
                    <a:pt x="1419" y="126"/>
                    <a:pt x="1849" y="298"/>
                    <a:pt x="2222" y="585"/>
                  </a:cubicBezTo>
                  <a:cubicBezTo>
                    <a:pt x="2580" y="900"/>
                    <a:pt x="2867" y="1287"/>
                    <a:pt x="3068" y="1732"/>
                  </a:cubicBezTo>
                  <a:cubicBezTo>
                    <a:pt x="3512" y="2592"/>
                    <a:pt x="3727" y="3552"/>
                    <a:pt x="4143" y="4426"/>
                  </a:cubicBezTo>
                  <a:cubicBezTo>
                    <a:pt x="4243" y="4655"/>
                    <a:pt x="4386" y="4842"/>
                    <a:pt x="4558" y="5014"/>
                  </a:cubicBezTo>
                  <a:cubicBezTo>
                    <a:pt x="4028" y="4698"/>
                    <a:pt x="3541" y="4326"/>
                    <a:pt x="3068" y="3924"/>
                  </a:cubicBezTo>
                  <a:cubicBezTo>
                    <a:pt x="3039" y="3896"/>
                    <a:pt x="3010" y="3867"/>
                    <a:pt x="2967" y="3838"/>
                  </a:cubicBezTo>
                  <a:cubicBezTo>
                    <a:pt x="2939" y="3810"/>
                    <a:pt x="2924" y="3795"/>
                    <a:pt x="2896" y="3767"/>
                  </a:cubicBezTo>
                  <a:cubicBezTo>
                    <a:pt x="2666" y="3538"/>
                    <a:pt x="2451" y="3280"/>
                    <a:pt x="2279" y="3007"/>
                  </a:cubicBezTo>
                  <a:cubicBezTo>
                    <a:pt x="2251" y="2979"/>
                    <a:pt x="2236" y="2950"/>
                    <a:pt x="2222" y="2921"/>
                  </a:cubicBezTo>
                  <a:cubicBezTo>
                    <a:pt x="2021" y="2592"/>
                    <a:pt x="1849" y="2262"/>
                    <a:pt x="1706" y="1918"/>
                  </a:cubicBezTo>
                  <a:cubicBezTo>
                    <a:pt x="1577" y="1617"/>
                    <a:pt x="1462" y="1302"/>
                    <a:pt x="1333" y="1001"/>
                  </a:cubicBezTo>
                  <a:cubicBezTo>
                    <a:pt x="1219" y="700"/>
                    <a:pt x="1061" y="413"/>
                    <a:pt x="946" y="112"/>
                  </a:cubicBezTo>
                  <a:cubicBezTo>
                    <a:pt x="932" y="98"/>
                    <a:pt x="932" y="83"/>
                    <a:pt x="932" y="83"/>
                  </a:cubicBezTo>
                  <a:close/>
                  <a:moveTo>
                    <a:pt x="903" y="184"/>
                  </a:moveTo>
                  <a:lnTo>
                    <a:pt x="903" y="184"/>
                  </a:lnTo>
                  <a:cubicBezTo>
                    <a:pt x="1090" y="671"/>
                    <a:pt x="1333" y="1158"/>
                    <a:pt x="1534" y="1660"/>
                  </a:cubicBezTo>
                  <a:cubicBezTo>
                    <a:pt x="1720" y="2133"/>
                    <a:pt x="1950" y="2592"/>
                    <a:pt x="2222" y="3022"/>
                  </a:cubicBezTo>
                  <a:cubicBezTo>
                    <a:pt x="2222" y="3065"/>
                    <a:pt x="2222" y="3093"/>
                    <a:pt x="2222" y="3122"/>
                  </a:cubicBezTo>
                  <a:cubicBezTo>
                    <a:pt x="2222" y="3538"/>
                    <a:pt x="2136" y="3953"/>
                    <a:pt x="1950" y="4326"/>
                  </a:cubicBezTo>
                  <a:cubicBezTo>
                    <a:pt x="1935" y="4354"/>
                    <a:pt x="1921" y="4383"/>
                    <a:pt x="1907" y="4397"/>
                  </a:cubicBezTo>
                  <a:cubicBezTo>
                    <a:pt x="1864" y="4498"/>
                    <a:pt x="1806" y="4598"/>
                    <a:pt x="1749" y="4684"/>
                  </a:cubicBezTo>
                  <a:cubicBezTo>
                    <a:pt x="1419" y="5200"/>
                    <a:pt x="860" y="5558"/>
                    <a:pt x="244" y="5630"/>
                  </a:cubicBezTo>
                  <a:cubicBezTo>
                    <a:pt x="1018" y="5200"/>
                    <a:pt x="1405" y="4340"/>
                    <a:pt x="1477" y="3466"/>
                  </a:cubicBezTo>
                  <a:cubicBezTo>
                    <a:pt x="1491" y="2993"/>
                    <a:pt x="1405" y="2506"/>
                    <a:pt x="1219" y="2061"/>
                  </a:cubicBezTo>
                  <a:cubicBezTo>
                    <a:pt x="1061" y="1560"/>
                    <a:pt x="631" y="700"/>
                    <a:pt x="903" y="184"/>
                  </a:cubicBezTo>
                  <a:close/>
                  <a:moveTo>
                    <a:pt x="2279" y="3108"/>
                  </a:moveTo>
                  <a:cubicBezTo>
                    <a:pt x="2294" y="3136"/>
                    <a:pt x="2308" y="3165"/>
                    <a:pt x="2337" y="3194"/>
                  </a:cubicBezTo>
                  <a:cubicBezTo>
                    <a:pt x="2523" y="3480"/>
                    <a:pt x="2752" y="3738"/>
                    <a:pt x="3010" y="3967"/>
                  </a:cubicBezTo>
                  <a:cubicBezTo>
                    <a:pt x="3053" y="4096"/>
                    <a:pt x="3096" y="4225"/>
                    <a:pt x="3125" y="4354"/>
                  </a:cubicBezTo>
                  <a:cubicBezTo>
                    <a:pt x="3326" y="5128"/>
                    <a:pt x="3369" y="5960"/>
                    <a:pt x="3770" y="6662"/>
                  </a:cubicBezTo>
                  <a:cubicBezTo>
                    <a:pt x="3139" y="6189"/>
                    <a:pt x="2609" y="5601"/>
                    <a:pt x="2222" y="4913"/>
                  </a:cubicBezTo>
                  <a:cubicBezTo>
                    <a:pt x="2136" y="4756"/>
                    <a:pt x="2050" y="4584"/>
                    <a:pt x="1978" y="4397"/>
                  </a:cubicBezTo>
                  <a:cubicBezTo>
                    <a:pt x="2136" y="4068"/>
                    <a:pt x="2236" y="3724"/>
                    <a:pt x="2265" y="3366"/>
                  </a:cubicBezTo>
                  <a:cubicBezTo>
                    <a:pt x="2279" y="3280"/>
                    <a:pt x="2279" y="3194"/>
                    <a:pt x="2279" y="3108"/>
                  </a:cubicBezTo>
                  <a:close/>
                  <a:moveTo>
                    <a:pt x="914" y="0"/>
                  </a:moveTo>
                  <a:cubicBezTo>
                    <a:pt x="897" y="0"/>
                    <a:pt x="881" y="8"/>
                    <a:pt x="875" y="26"/>
                  </a:cubicBezTo>
                  <a:lnTo>
                    <a:pt x="860" y="26"/>
                  </a:lnTo>
                  <a:cubicBezTo>
                    <a:pt x="860" y="40"/>
                    <a:pt x="860" y="55"/>
                    <a:pt x="846" y="55"/>
                  </a:cubicBezTo>
                  <a:cubicBezTo>
                    <a:pt x="846" y="69"/>
                    <a:pt x="846" y="69"/>
                    <a:pt x="846" y="83"/>
                  </a:cubicBezTo>
                  <a:cubicBezTo>
                    <a:pt x="846" y="112"/>
                    <a:pt x="860" y="155"/>
                    <a:pt x="875" y="184"/>
                  </a:cubicBezTo>
                  <a:cubicBezTo>
                    <a:pt x="882" y="191"/>
                    <a:pt x="878" y="194"/>
                    <a:pt x="873" y="194"/>
                  </a:cubicBezTo>
                  <a:cubicBezTo>
                    <a:pt x="868" y="194"/>
                    <a:pt x="860" y="191"/>
                    <a:pt x="860" y="184"/>
                  </a:cubicBezTo>
                  <a:cubicBezTo>
                    <a:pt x="846" y="169"/>
                    <a:pt x="832" y="141"/>
                    <a:pt x="832" y="112"/>
                  </a:cubicBezTo>
                  <a:lnTo>
                    <a:pt x="832" y="112"/>
                  </a:lnTo>
                  <a:cubicBezTo>
                    <a:pt x="645" y="470"/>
                    <a:pt x="760" y="900"/>
                    <a:pt x="860" y="1273"/>
                  </a:cubicBezTo>
                  <a:cubicBezTo>
                    <a:pt x="1004" y="1760"/>
                    <a:pt x="1204" y="2233"/>
                    <a:pt x="1319" y="2721"/>
                  </a:cubicBezTo>
                  <a:cubicBezTo>
                    <a:pt x="1563" y="3824"/>
                    <a:pt x="1090" y="5157"/>
                    <a:pt x="29" y="5659"/>
                  </a:cubicBezTo>
                  <a:cubicBezTo>
                    <a:pt x="4" y="5671"/>
                    <a:pt x="1" y="5718"/>
                    <a:pt x="31" y="5718"/>
                  </a:cubicBezTo>
                  <a:cubicBezTo>
                    <a:pt x="35" y="5718"/>
                    <a:pt x="39" y="5718"/>
                    <a:pt x="44" y="5716"/>
                  </a:cubicBezTo>
                  <a:cubicBezTo>
                    <a:pt x="631" y="5687"/>
                    <a:pt x="1176" y="5429"/>
                    <a:pt x="1563" y="4999"/>
                  </a:cubicBezTo>
                  <a:cubicBezTo>
                    <a:pt x="1720" y="4842"/>
                    <a:pt x="1835" y="4670"/>
                    <a:pt x="1935" y="4483"/>
                  </a:cubicBezTo>
                  <a:cubicBezTo>
                    <a:pt x="1964" y="4541"/>
                    <a:pt x="1993" y="4612"/>
                    <a:pt x="2021" y="4684"/>
                  </a:cubicBezTo>
                  <a:cubicBezTo>
                    <a:pt x="2408" y="5573"/>
                    <a:pt x="3096" y="6275"/>
                    <a:pt x="3870" y="6834"/>
                  </a:cubicBezTo>
                  <a:cubicBezTo>
                    <a:pt x="3875" y="6837"/>
                    <a:pt x="3881" y="6838"/>
                    <a:pt x="3888" y="6838"/>
                  </a:cubicBezTo>
                  <a:cubicBezTo>
                    <a:pt x="3917" y="6838"/>
                    <a:pt x="3951" y="6812"/>
                    <a:pt x="3928" y="6777"/>
                  </a:cubicBezTo>
                  <a:cubicBezTo>
                    <a:pt x="3383" y="5974"/>
                    <a:pt x="3397" y="4956"/>
                    <a:pt x="3111" y="4053"/>
                  </a:cubicBezTo>
                  <a:lnTo>
                    <a:pt x="3111" y="4053"/>
                  </a:lnTo>
                  <a:cubicBezTo>
                    <a:pt x="3670" y="4512"/>
                    <a:pt x="4257" y="4913"/>
                    <a:pt x="4874" y="5272"/>
                  </a:cubicBezTo>
                  <a:cubicBezTo>
                    <a:pt x="4902" y="5300"/>
                    <a:pt x="4917" y="5300"/>
                    <a:pt x="4931" y="5300"/>
                  </a:cubicBezTo>
                  <a:cubicBezTo>
                    <a:pt x="4960" y="5315"/>
                    <a:pt x="4988" y="5329"/>
                    <a:pt x="5017" y="5358"/>
                  </a:cubicBezTo>
                  <a:cubicBezTo>
                    <a:pt x="5021" y="5360"/>
                    <a:pt x="5025" y="5361"/>
                    <a:pt x="5028" y="5361"/>
                  </a:cubicBezTo>
                  <a:cubicBezTo>
                    <a:pt x="5049" y="5361"/>
                    <a:pt x="5056" y="5325"/>
                    <a:pt x="5031" y="5300"/>
                  </a:cubicBezTo>
                  <a:cubicBezTo>
                    <a:pt x="4659" y="5085"/>
                    <a:pt x="4358" y="4756"/>
                    <a:pt x="4157" y="4354"/>
                  </a:cubicBezTo>
                  <a:cubicBezTo>
                    <a:pt x="4042" y="4111"/>
                    <a:pt x="3956" y="3853"/>
                    <a:pt x="3856" y="3609"/>
                  </a:cubicBezTo>
                  <a:cubicBezTo>
                    <a:pt x="3641" y="3036"/>
                    <a:pt x="3455" y="2448"/>
                    <a:pt x="3211" y="1904"/>
                  </a:cubicBezTo>
                  <a:cubicBezTo>
                    <a:pt x="2795" y="986"/>
                    <a:pt x="2064" y="40"/>
                    <a:pt x="961" y="40"/>
                  </a:cubicBezTo>
                  <a:cubicBezTo>
                    <a:pt x="961" y="15"/>
                    <a:pt x="937" y="0"/>
                    <a:pt x="9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22"/>
            <p:cNvSpPr/>
            <p:nvPr/>
          </p:nvSpPr>
          <p:spPr>
            <a:xfrm flipH="1">
              <a:off x="3223847" y="0"/>
              <a:ext cx="668406" cy="413442"/>
            </a:xfrm>
            <a:custGeom>
              <a:avLst/>
              <a:gdLst/>
              <a:ahLst/>
              <a:cxnLst/>
              <a:rect l="l" t="t" r="r" b="b"/>
              <a:pathLst>
                <a:path w="22016" h="13618" extrusionOk="0">
                  <a:moveTo>
                    <a:pt x="846" y="503"/>
                  </a:moveTo>
                  <a:lnTo>
                    <a:pt x="846" y="503"/>
                  </a:lnTo>
                  <a:cubicBezTo>
                    <a:pt x="961" y="603"/>
                    <a:pt x="1061" y="689"/>
                    <a:pt x="1176" y="761"/>
                  </a:cubicBezTo>
                  <a:cubicBezTo>
                    <a:pt x="1606" y="1090"/>
                    <a:pt x="2093" y="1348"/>
                    <a:pt x="2580" y="1563"/>
                  </a:cubicBezTo>
                  <a:cubicBezTo>
                    <a:pt x="2437" y="1735"/>
                    <a:pt x="2308" y="1922"/>
                    <a:pt x="2193" y="2122"/>
                  </a:cubicBezTo>
                  <a:cubicBezTo>
                    <a:pt x="1720" y="1592"/>
                    <a:pt x="1262" y="1062"/>
                    <a:pt x="846" y="503"/>
                  </a:cubicBezTo>
                  <a:close/>
                  <a:moveTo>
                    <a:pt x="5246" y="646"/>
                  </a:moveTo>
                  <a:lnTo>
                    <a:pt x="5246" y="646"/>
                  </a:lnTo>
                  <a:cubicBezTo>
                    <a:pt x="7195" y="718"/>
                    <a:pt x="9403" y="2280"/>
                    <a:pt x="11037" y="3426"/>
                  </a:cubicBezTo>
                  <a:cubicBezTo>
                    <a:pt x="10984" y="3425"/>
                    <a:pt x="10932" y="3424"/>
                    <a:pt x="10880" y="3424"/>
                  </a:cubicBezTo>
                  <a:cubicBezTo>
                    <a:pt x="9449" y="3424"/>
                    <a:pt x="8105" y="3980"/>
                    <a:pt x="6694" y="4215"/>
                  </a:cubicBezTo>
                  <a:cubicBezTo>
                    <a:pt x="6488" y="4245"/>
                    <a:pt x="6284" y="4260"/>
                    <a:pt x="6083" y="4260"/>
                  </a:cubicBezTo>
                  <a:cubicBezTo>
                    <a:pt x="4954" y="4260"/>
                    <a:pt x="3909" y="3798"/>
                    <a:pt x="3082" y="3068"/>
                  </a:cubicBezTo>
                  <a:cubicBezTo>
                    <a:pt x="2838" y="2824"/>
                    <a:pt x="2595" y="2566"/>
                    <a:pt x="2365" y="2308"/>
                  </a:cubicBezTo>
                  <a:cubicBezTo>
                    <a:pt x="2494" y="2079"/>
                    <a:pt x="2652" y="1864"/>
                    <a:pt x="2838" y="1678"/>
                  </a:cubicBezTo>
                  <a:cubicBezTo>
                    <a:pt x="4014" y="2165"/>
                    <a:pt x="5261" y="2509"/>
                    <a:pt x="6293" y="3312"/>
                  </a:cubicBezTo>
                  <a:cubicBezTo>
                    <a:pt x="6318" y="3331"/>
                    <a:pt x="6348" y="3340"/>
                    <a:pt x="6377" y="3340"/>
                  </a:cubicBezTo>
                  <a:cubicBezTo>
                    <a:pt x="6478" y="3340"/>
                    <a:pt x="6577" y="3240"/>
                    <a:pt x="6522" y="3140"/>
                  </a:cubicBezTo>
                  <a:cubicBezTo>
                    <a:pt x="6092" y="2308"/>
                    <a:pt x="5691" y="1463"/>
                    <a:pt x="5246" y="646"/>
                  </a:cubicBezTo>
                  <a:close/>
                  <a:moveTo>
                    <a:pt x="3971" y="3957"/>
                  </a:moveTo>
                  <a:lnTo>
                    <a:pt x="3971" y="3957"/>
                  </a:lnTo>
                  <a:cubicBezTo>
                    <a:pt x="4444" y="4186"/>
                    <a:pt x="4960" y="4344"/>
                    <a:pt x="5476" y="4444"/>
                  </a:cubicBezTo>
                  <a:cubicBezTo>
                    <a:pt x="5727" y="4489"/>
                    <a:pt x="5977" y="4509"/>
                    <a:pt x="6226" y="4509"/>
                  </a:cubicBezTo>
                  <a:cubicBezTo>
                    <a:pt x="6772" y="4509"/>
                    <a:pt x="7313" y="4414"/>
                    <a:pt x="7855" y="4286"/>
                  </a:cubicBezTo>
                  <a:lnTo>
                    <a:pt x="7855" y="4286"/>
                  </a:lnTo>
                  <a:cubicBezTo>
                    <a:pt x="7210" y="4802"/>
                    <a:pt x="6780" y="5576"/>
                    <a:pt x="7023" y="6408"/>
                  </a:cubicBezTo>
                  <a:cubicBezTo>
                    <a:pt x="7023" y="6408"/>
                    <a:pt x="7009" y="6422"/>
                    <a:pt x="7009" y="6436"/>
                  </a:cubicBezTo>
                  <a:cubicBezTo>
                    <a:pt x="6780" y="6264"/>
                    <a:pt x="6551" y="6107"/>
                    <a:pt x="6321" y="5935"/>
                  </a:cubicBezTo>
                  <a:cubicBezTo>
                    <a:pt x="5504" y="5318"/>
                    <a:pt x="4716" y="4659"/>
                    <a:pt x="3971" y="3957"/>
                  </a:cubicBezTo>
                  <a:close/>
                  <a:moveTo>
                    <a:pt x="9630" y="3962"/>
                  </a:moveTo>
                  <a:cubicBezTo>
                    <a:pt x="10062" y="3962"/>
                    <a:pt x="10499" y="4047"/>
                    <a:pt x="10936" y="4129"/>
                  </a:cubicBezTo>
                  <a:cubicBezTo>
                    <a:pt x="11330" y="4201"/>
                    <a:pt x="11728" y="4237"/>
                    <a:pt x="12125" y="4237"/>
                  </a:cubicBezTo>
                  <a:cubicBezTo>
                    <a:pt x="12595" y="4237"/>
                    <a:pt x="13065" y="4187"/>
                    <a:pt x="13531" y="4086"/>
                  </a:cubicBezTo>
                  <a:lnTo>
                    <a:pt x="13531" y="4086"/>
                  </a:lnTo>
                  <a:cubicBezTo>
                    <a:pt x="13043" y="4415"/>
                    <a:pt x="12585" y="4774"/>
                    <a:pt x="12140" y="5161"/>
                  </a:cubicBezTo>
                  <a:cubicBezTo>
                    <a:pt x="11068" y="6078"/>
                    <a:pt x="9959" y="6692"/>
                    <a:pt x="8689" y="6692"/>
                  </a:cubicBezTo>
                  <a:cubicBezTo>
                    <a:pt x="8194" y="6692"/>
                    <a:pt x="7675" y="6598"/>
                    <a:pt x="7124" y="6393"/>
                  </a:cubicBezTo>
                  <a:cubicBezTo>
                    <a:pt x="7052" y="5419"/>
                    <a:pt x="7625" y="4731"/>
                    <a:pt x="8442" y="4258"/>
                  </a:cubicBezTo>
                  <a:cubicBezTo>
                    <a:pt x="8830" y="4036"/>
                    <a:pt x="9228" y="3962"/>
                    <a:pt x="9630" y="3962"/>
                  </a:cubicBezTo>
                  <a:close/>
                  <a:moveTo>
                    <a:pt x="7496" y="6780"/>
                  </a:moveTo>
                  <a:lnTo>
                    <a:pt x="7496" y="6780"/>
                  </a:lnTo>
                  <a:cubicBezTo>
                    <a:pt x="7797" y="6881"/>
                    <a:pt x="8098" y="6952"/>
                    <a:pt x="8414" y="6981"/>
                  </a:cubicBezTo>
                  <a:cubicBezTo>
                    <a:pt x="8242" y="6995"/>
                    <a:pt x="8055" y="7010"/>
                    <a:pt x="7883" y="7053"/>
                  </a:cubicBezTo>
                  <a:cubicBezTo>
                    <a:pt x="7754" y="6952"/>
                    <a:pt x="7625" y="6881"/>
                    <a:pt x="7496" y="6780"/>
                  </a:cubicBezTo>
                  <a:close/>
                  <a:moveTo>
                    <a:pt x="8372" y="7105"/>
                  </a:moveTo>
                  <a:cubicBezTo>
                    <a:pt x="8796" y="7105"/>
                    <a:pt x="9223" y="7178"/>
                    <a:pt x="9632" y="7311"/>
                  </a:cubicBezTo>
                  <a:cubicBezTo>
                    <a:pt x="10334" y="7569"/>
                    <a:pt x="10693" y="8228"/>
                    <a:pt x="10951" y="8901"/>
                  </a:cubicBezTo>
                  <a:cubicBezTo>
                    <a:pt x="9933" y="8357"/>
                    <a:pt x="8944" y="7769"/>
                    <a:pt x="7998" y="7124"/>
                  </a:cubicBezTo>
                  <a:cubicBezTo>
                    <a:pt x="8122" y="7111"/>
                    <a:pt x="8247" y="7105"/>
                    <a:pt x="8372" y="7105"/>
                  </a:cubicBezTo>
                  <a:close/>
                  <a:moveTo>
                    <a:pt x="2036" y="2394"/>
                  </a:moveTo>
                  <a:cubicBezTo>
                    <a:pt x="2036" y="2437"/>
                    <a:pt x="2064" y="2466"/>
                    <a:pt x="2093" y="2495"/>
                  </a:cubicBezTo>
                  <a:cubicBezTo>
                    <a:pt x="2437" y="3183"/>
                    <a:pt x="3010" y="3756"/>
                    <a:pt x="3311" y="4487"/>
                  </a:cubicBezTo>
                  <a:cubicBezTo>
                    <a:pt x="3641" y="5304"/>
                    <a:pt x="3541" y="6193"/>
                    <a:pt x="3555" y="7038"/>
                  </a:cubicBezTo>
                  <a:cubicBezTo>
                    <a:pt x="3555" y="7870"/>
                    <a:pt x="3655" y="8873"/>
                    <a:pt x="4214" y="9518"/>
                  </a:cubicBezTo>
                  <a:cubicBezTo>
                    <a:pt x="2896" y="9088"/>
                    <a:pt x="1778" y="8342"/>
                    <a:pt x="1090" y="7096"/>
                  </a:cubicBezTo>
                  <a:cubicBezTo>
                    <a:pt x="187" y="5419"/>
                    <a:pt x="244" y="3340"/>
                    <a:pt x="2036" y="2394"/>
                  </a:cubicBezTo>
                  <a:close/>
                  <a:moveTo>
                    <a:pt x="14220" y="8794"/>
                  </a:moveTo>
                  <a:cubicBezTo>
                    <a:pt x="14288" y="8794"/>
                    <a:pt x="14360" y="8796"/>
                    <a:pt x="14433" y="8801"/>
                  </a:cubicBezTo>
                  <a:cubicBezTo>
                    <a:pt x="15179" y="8873"/>
                    <a:pt x="15910" y="9102"/>
                    <a:pt x="16569" y="9489"/>
                  </a:cubicBezTo>
                  <a:cubicBezTo>
                    <a:pt x="18146" y="10335"/>
                    <a:pt x="19321" y="11582"/>
                    <a:pt x="21055" y="11911"/>
                  </a:cubicBezTo>
                  <a:cubicBezTo>
                    <a:pt x="19593" y="12255"/>
                    <a:pt x="18232" y="12915"/>
                    <a:pt x="16755" y="13287"/>
                  </a:cubicBezTo>
                  <a:cubicBezTo>
                    <a:pt x="16506" y="13348"/>
                    <a:pt x="16260" y="13377"/>
                    <a:pt x="16020" y="13377"/>
                  </a:cubicBezTo>
                  <a:cubicBezTo>
                    <a:pt x="14225" y="13377"/>
                    <a:pt x="12733" y="11776"/>
                    <a:pt x="12556" y="10019"/>
                  </a:cubicBezTo>
                  <a:lnTo>
                    <a:pt x="12556" y="10019"/>
                  </a:lnTo>
                  <a:cubicBezTo>
                    <a:pt x="14218" y="10793"/>
                    <a:pt x="15967" y="11381"/>
                    <a:pt x="17773" y="11782"/>
                  </a:cubicBezTo>
                  <a:cubicBezTo>
                    <a:pt x="17777" y="11783"/>
                    <a:pt x="17782" y="11783"/>
                    <a:pt x="17786" y="11783"/>
                  </a:cubicBezTo>
                  <a:cubicBezTo>
                    <a:pt x="17877" y="11783"/>
                    <a:pt x="17912" y="11637"/>
                    <a:pt x="17816" y="11596"/>
                  </a:cubicBezTo>
                  <a:cubicBezTo>
                    <a:pt x="16024" y="11008"/>
                    <a:pt x="14261" y="10449"/>
                    <a:pt x="12542" y="9690"/>
                  </a:cubicBezTo>
                  <a:cubicBezTo>
                    <a:pt x="12988" y="9085"/>
                    <a:pt x="13459" y="8794"/>
                    <a:pt x="14220" y="8794"/>
                  </a:cubicBezTo>
                  <a:close/>
                  <a:moveTo>
                    <a:pt x="7611" y="7167"/>
                  </a:moveTo>
                  <a:lnTo>
                    <a:pt x="7611" y="7167"/>
                  </a:lnTo>
                  <a:cubicBezTo>
                    <a:pt x="8729" y="7941"/>
                    <a:pt x="9890" y="8658"/>
                    <a:pt x="11094" y="9303"/>
                  </a:cubicBezTo>
                  <a:cubicBezTo>
                    <a:pt x="11538" y="10564"/>
                    <a:pt x="11696" y="11868"/>
                    <a:pt x="12456" y="13015"/>
                  </a:cubicBezTo>
                  <a:cubicBezTo>
                    <a:pt x="12656" y="13330"/>
                    <a:pt x="12771" y="13330"/>
                    <a:pt x="12341" y="13373"/>
                  </a:cubicBezTo>
                  <a:cubicBezTo>
                    <a:pt x="12230" y="13382"/>
                    <a:pt x="12120" y="13387"/>
                    <a:pt x="12009" y="13387"/>
                  </a:cubicBezTo>
                  <a:cubicBezTo>
                    <a:pt x="11604" y="13387"/>
                    <a:pt x="11201" y="13325"/>
                    <a:pt x="10807" y="13201"/>
                  </a:cubicBezTo>
                  <a:cubicBezTo>
                    <a:pt x="10062" y="12986"/>
                    <a:pt x="9431" y="12485"/>
                    <a:pt x="8901" y="11926"/>
                  </a:cubicBezTo>
                  <a:cubicBezTo>
                    <a:pt x="7783" y="10736"/>
                    <a:pt x="6923" y="8744"/>
                    <a:pt x="7611" y="7167"/>
                  </a:cubicBezTo>
                  <a:close/>
                  <a:moveTo>
                    <a:pt x="258" y="1"/>
                  </a:moveTo>
                  <a:cubicBezTo>
                    <a:pt x="301" y="30"/>
                    <a:pt x="330" y="73"/>
                    <a:pt x="373" y="101"/>
                  </a:cubicBezTo>
                  <a:cubicBezTo>
                    <a:pt x="875" y="804"/>
                    <a:pt x="1405" y="1463"/>
                    <a:pt x="1964" y="2108"/>
                  </a:cubicBezTo>
                  <a:cubicBezTo>
                    <a:pt x="201" y="3025"/>
                    <a:pt x="0" y="4673"/>
                    <a:pt x="559" y="6451"/>
                  </a:cubicBezTo>
                  <a:cubicBezTo>
                    <a:pt x="1147" y="8371"/>
                    <a:pt x="2824" y="9374"/>
                    <a:pt x="4659" y="9890"/>
                  </a:cubicBezTo>
                  <a:cubicBezTo>
                    <a:pt x="4668" y="9893"/>
                    <a:pt x="4677" y="9894"/>
                    <a:pt x="4687" y="9894"/>
                  </a:cubicBezTo>
                  <a:cubicBezTo>
                    <a:pt x="4793" y="9894"/>
                    <a:pt x="4892" y="9756"/>
                    <a:pt x="4773" y="9690"/>
                  </a:cubicBezTo>
                  <a:cubicBezTo>
                    <a:pt x="3627" y="8987"/>
                    <a:pt x="3756" y="7196"/>
                    <a:pt x="3770" y="6035"/>
                  </a:cubicBezTo>
                  <a:cubicBezTo>
                    <a:pt x="3770" y="5490"/>
                    <a:pt x="3684" y="4931"/>
                    <a:pt x="3498" y="4415"/>
                  </a:cubicBezTo>
                  <a:cubicBezTo>
                    <a:pt x="3240" y="3656"/>
                    <a:pt x="2623" y="3140"/>
                    <a:pt x="2236" y="2466"/>
                  </a:cubicBezTo>
                  <a:cubicBezTo>
                    <a:pt x="2251" y="2466"/>
                    <a:pt x="2251" y="2452"/>
                    <a:pt x="2265" y="2452"/>
                  </a:cubicBezTo>
                  <a:cubicBezTo>
                    <a:pt x="2337" y="2538"/>
                    <a:pt x="2423" y="2624"/>
                    <a:pt x="2494" y="2710"/>
                  </a:cubicBezTo>
                  <a:cubicBezTo>
                    <a:pt x="2724" y="3054"/>
                    <a:pt x="3010" y="3355"/>
                    <a:pt x="3340" y="3584"/>
                  </a:cubicBezTo>
                  <a:cubicBezTo>
                    <a:pt x="4171" y="4415"/>
                    <a:pt x="5046" y="5189"/>
                    <a:pt x="5949" y="5920"/>
                  </a:cubicBezTo>
                  <a:cubicBezTo>
                    <a:pt x="6422" y="6293"/>
                    <a:pt x="6894" y="6651"/>
                    <a:pt x="7396" y="7010"/>
                  </a:cubicBezTo>
                  <a:cubicBezTo>
                    <a:pt x="6637" y="8643"/>
                    <a:pt x="7468" y="10535"/>
                    <a:pt x="8500" y="11868"/>
                  </a:cubicBezTo>
                  <a:cubicBezTo>
                    <a:pt x="9419" y="13026"/>
                    <a:pt x="10695" y="13617"/>
                    <a:pt x="12098" y="13617"/>
                  </a:cubicBezTo>
                  <a:cubicBezTo>
                    <a:pt x="12380" y="13617"/>
                    <a:pt x="12667" y="13593"/>
                    <a:pt x="12957" y="13545"/>
                  </a:cubicBezTo>
                  <a:cubicBezTo>
                    <a:pt x="13043" y="13531"/>
                    <a:pt x="13086" y="13416"/>
                    <a:pt x="13043" y="13345"/>
                  </a:cubicBezTo>
                  <a:cubicBezTo>
                    <a:pt x="12040" y="12212"/>
                    <a:pt x="11825" y="10808"/>
                    <a:pt x="11381" y="9460"/>
                  </a:cubicBezTo>
                  <a:lnTo>
                    <a:pt x="11381" y="9460"/>
                  </a:lnTo>
                  <a:cubicBezTo>
                    <a:pt x="11696" y="9604"/>
                    <a:pt x="11997" y="9761"/>
                    <a:pt x="12312" y="9905"/>
                  </a:cubicBezTo>
                  <a:cubicBezTo>
                    <a:pt x="12413" y="11539"/>
                    <a:pt x="13516" y="13087"/>
                    <a:pt x="15179" y="13474"/>
                  </a:cubicBezTo>
                  <a:cubicBezTo>
                    <a:pt x="15479" y="13542"/>
                    <a:pt x="15778" y="13572"/>
                    <a:pt x="16077" y="13572"/>
                  </a:cubicBezTo>
                  <a:cubicBezTo>
                    <a:pt x="18035" y="13572"/>
                    <a:pt x="19970" y="12281"/>
                    <a:pt x="21872" y="11983"/>
                  </a:cubicBezTo>
                  <a:cubicBezTo>
                    <a:pt x="22001" y="11969"/>
                    <a:pt x="22015" y="11754"/>
                    <a:pt x="21872" y="11754"/>
                  </a:cubicBezTo>
                  <a:cubicBezTo>
                    <a:pt x="19292" y="11725"/>
                    <a:pt x="17773" y="9532"/>
                    <a:pt x="15451" y="8801"/>
                  </a:cubicBezTo>
                  <a:cubicBezTo>
                    <a:pt x="15101" y="8693"/>
                    <a:pt x="14658" y="8615"/>
                    <a:pt x="14217" y="8615"/>
                  </a:cubicBezTo>
                  <a:cubicBezTo>
                    <a:pt x="13430" y="8615"/>
                    <a:pt x="12653" y="8865"/>
                    <a:pt x="12441" y="9647"/>
                  </a:cubicBezTo>
                  <a:cubicBezTo>
                    <a:pt x="12169" y="9518"/>
                    <a:pt x="11897" y="9389"/>
                    <a:pt x="11624" y="9260"/>
                  </a:cubicBezTo>
                  <a:cubicBezTo>
                    <a:pt x="11495" y="9188"/>
                    <a:pt x="11366" y="9116"/>
                    <a:pt x="11237" y="9045"/>
                  </a:cubicBezTo>
                  <a:cubicBezTo>
                    <a:pt x="11123" y="8715"/>
                    <a:pt x="10979" y="8400"/>
                    <a:pt x="10807" y="8099"/>
                  </a:cubicBezTo>
                  <a:cubicBezTo>
                    <a:pt x="10449" y="7454"/>
                    <a:pt x="9790" y="7038"/>
                    <a:pt x="9059" y="6995"/>
                  </a:cubicBezTo>
                  <a:cubicBezTo>
                    <a:pt x="9775" y="6938"/>
                    <a:pt x="10478" y="6709"/>
                    <a:pt x="11080" y="6336"/>
                  </a:cubicBezTo>
                  <a:cubicBezTo>
                    <a:pt x="12499" y="5490"/>
                    <a:pt x="13488" y="4114"/>
                    <a:pt x="15121" y="3641"/>
                  </a:cubicBezTo>
                  <a:cubicBezTo>
                    <a:pt x="15277" y="3576"/>
                    <a:pt x="15257" y="3347"/>
                    <a:pt x="15113" y="3347"/>
                  </a:cubicBezTo>
                  <a:cubicBezTo>
                    <a:pt x="15098" y="3347"/>
                    <a:pt x="15082" y="3349"/>
                    <a:pt x="15064" y="3355"/>
                  </a:cubicBezTo>
                  <a:cubicBezTo>
                    <a:pt x="14090" y="3683"/>
                    <a:pt x="13157" y="3971"/>
                    <a:pt x="12152" y="3971"/>
                  </a:cubicBezTo>
                  <a:cubicBezTo>
                    <a:pt x="11974" y="3971"/>
                    <a:pt x="11793" y="3962"/>
                    <a:pt x="11610" y="3942"/>
                  </a:cubicBezTo>
                  <a:cubicBezTo>
                    <a:pt x="11194" y="3899"/>
                    <a:pt x="10793" y="3813"/>
                    <a:pt x="10406" y="3756"/>
                  </a:cubicBezTo>
                  <a:cubicBezTo>
                    <a:pt x="10592" y="3735"/>
                    <a:pt x="10786" y="3724"/>
                    <a:pt x="10981" y="3724"/>
                  </a:cubicBezTo>
                  <a:cubicBezTo>
                    <a:pt x="11176" y="3724"/>
                    <a:pt x="11373" y="3735"/>
                    <a:pt x="11567" y="3756"/>
                  </a:cubicBezTo>
                  <a:cubicBezTo>
                    <a:pt x="11572" y="3757"/>
                    <a:pt x="11577" y="3757"/>
                    <a:pt x="11582" y="3757"/>
                  </a:cubicBezTo>
                  <a:cubicBezTo>
                    <a:pt x="11716" y="3757"/>
                    <a:pt x="11792" y="3580"/>
                    <a:pt x="11682" y="3484"/>
                  </a:cubicBezTo>
                  <a:cubicBezTo>
                    <a:pt x="9890" y="2280"/>
                    <a:pt x="7324" y="388"/>
                    <a:pt x="5103" y="388"/>
                  </a:cubicBezTo>
                  <a:cubicBezTo>
                    <a:pt x="5031" y="259"/>
                    <a:pt x="4945" y="130"/>
                    <a:pt x="4874" y="1"/>
                  </a:cubicBezTo>
                  <a:lnTo>
                    <a:pt x="4558" y="1"/>
                  </a:lnTo>
                  <a:cubicBezTo>
                    <a:pt x="4644" y="130"/>
                    <a:pt x="4716" y="259"/>
                    <a:pt x="4802" y="402"/>
                  </a:cubicBezTo>
                  <a:cubicBezTo>
                    <a:pt x="4845" y="474"/>
                    <a:pt x="4888" y="560"/>
                    <a:pt x="4945" y="646"/>
                  </a:cubicBezTo>
                  <a:cubicBezTo>
                    <a:pt x="5318" y="1320"/>
                    <a:pt x="5648" y="2036"/>
                    <a:pt x="5977" y="2724"/>
                  </a:cubicBezTo>
                  <a:cubicBezTo>
                    <a:pt x="5074" y="2151"/>
                    <a:pt x="4057" y="1836"/>
                    <a:pt x="3053" y="1449"/>
                  </a:cubicBezTo>
                  <a:cubicBezTo>
                    <a:pt x="2967" y="1420"/>
                    <a:pt x="2881" y="1377"/>
                    <a:pt x="2781" y="1348"/>
                  </a:cubicBezTo>
                  <a:cubicBezTo>
                    <a:pt x="2537" y="1234"/>
                    <a:pt x="2279" y="1133"/>
                    <a:pt x="2036" y="1004"/>
                  </a:cubicBezTo>
                  <a:cubicBezTo>
                    <a:pt x="1491" y="732"/>
                    <a:pt x="989" y="402"/>
                    <a:pt x="5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22"/>
            <p:cNvSpPr/>
            <p:nvPr/>
          </p:nvSpPr>
          <p:spPr>
            <a:xfrm flipH="1">
              <a:off x="3888305" y="0"/>
              <a:ext cx="27870" cy="150616"/>
            </a:xfrm>
            <a:custGeom>
              <a:avLst/>
              <a:gdLst/>
              <a:ahLst/>
              <a:cxnLst/>
              <a:rect l="l" t="t" r="r" b="b"/>
              <a:pathLst>
                <a:path w="918" h="4961" extrusionOk="0">
                  <a:moveTo>
                    <a:pt x="530" y="1"/>
                  </a:moveTo>
                  <a:cubicBezTo>
                    <a:pt x="731" y="1062"/>
                    <a:pt x="659" y="2165"/>
                    <a:pt x="330" y="3197"/>
                  </a:cubicBezTo>
                  <a:cubicBezTo>
                    <a:pt x="230" y="3527"/>
                    <a:pt x="115" y="3856"/>
                    <a:pt x="0" y="4157"/>
                  </a:cubicBezTo>
                  <a:lnTo>
                    <a:pt x="0" y="4960"/>
                  </a:lnTo>
                  <a:cubicBezTo>
                    <a:pt x="230" y="3971"/>
                    <a:pt x="674" y="3025"/>
                    <a:pt x="831" y="2008"/>
                  </a:cubicBezTo>
                  <a:cubicBezTo>
                    <a:pt x="917" y="1334"/>
                    <a:pt x="874" y="660"/>
                    <a:pt x="70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22"/>
            <p:cNvSpPr/>
            <p:nvPr/>
          </p:nvSpPr>
          <p:spPr>
            <a:xfrm flipH="1">
              <a:off x="2504097" y="0"/>
              <a:ext cx="285961" cy="592900"/>
            </a:xfrm>
            <a:custGeom>
              <a:avLst/>
              <a:gdLst/>
              <a:ahLst/>
              <a:cxnLst/>
              <a:rect l="l" t="t" r="r" b="b"/>
              <a:pathLst>
                <a:path w="9419" h="19529" extrusionOk="0">
                  <a:moveTo>
                    <a:pt x="3472" y="981"/>
                  </a:moveTo>
                  <a:cubicBezTo>
                    <a:pt x="3883" y="981"/>
                    <a:pt x="4304" y="1098"/>
                    <a:pt x="4716" y="1363"/>
                  </a:cubicBezTo>
                  <a:cubicBezTo>
                    <a:pt x="4687" y="1377"/>
                    <a:pt x="4673" y="1420"/>
                    <a:pt x="4673" y="1449"/>
                  </a:cubicBezTo>
                  <a:cubicBezTo>
                    <a:pt x="4314" y="1979"/>
                    <a:pt x="4142" y="2609"/>
                    <a:pt x="3727" y="3125"/>
                  </a:cubicBezTo>
                  <a:cubicBezTo>
                    <a:pt x="3282" y="3699"/>
                    <a:pt x="2609" y="3985"/>
                    <a:pt x="2007" y="4344"/>
                  </a:cubicBezTo>
                  <a:cubicBezTo>
                    <a:pt x="1405" y="4688"/>
                    <a:pt x="731" y="5161"/>
                    <a:pt x="487" y="5820"/>
                  </a:cubicBezTo>
                  <a:cubicBezTo>
                    <a:pt x="258" y="4716"/>
                    <a:pt x="344" y="3598"/>
                    <a:pt x="960" y="2595"/>
                  </a:cubicBezTo>
                  <a:cubicBezTo>
                    <a:pt x="1548" y="1663"/>
                    <a:pt x="2480" y="981"/>
                    <a:pt x="3472" y="981"/>
                  </a:cubicBezTo>
                  <a:close/>
                  <a:moveTo>
                    <a:pt x="4386" y="3383"/>
                  </a:moveTo>
                  <a:cubicBezTo>
                    <a:pt x="4415" y="3828"/>
                    <a:pt x="4501" y="4258"/>
                    <a:pt x="4644" y="4673"/>
                  </a:cubicBezTo>
                  <a:cubicBezTo>
                    <a:pt x="4888" y="5275"/>
                    <a:pt x="5260" y="5834"/>
                    <a:pt x="5719" y="6307"/>
                  </a:cubicBezTo>
                  <a:cubicBezTo>
                    <a:pt x="5464" y="6203"/>
                    <a:pt x="5194" y="6143"/>
                    <a:pt x="4931" y="6143"/>
                  </a:cubicBezTo>
                  <a:cubicBezTo>
                    <a:pt x="4543" y="6143"/>
                    <a:pt x="4169" y="6272"/>
                    <a:pt x="3870" y="6580"/>
                  </a:cubicBezTo>
                  <a:cubicBezTo>
                    <a:pt x="3856" y="6580"/>
                    <a:pt x="3856" y="6565"/>
                    <a:pt x="3841" y="6565"/>
                  </a:cubicBezTo>
                  <a:cubicBezTo>
                    <a:pt x="3870" y="6336"/>
                    <a:pt x="3884" y="6107"/>
                    <a:pt x="3913" y="5877"/>
                  </a:cubicBezTo>
                  <a:cubicBezTo>
                    <a:pt x="4028" y="5046"/>
                    <a:pt x="4185" y="4200"/>
                    <a:pt x="4386" y="3383"/>
                  </a:cubicBezTo>
                  <a:close/>
                  <a:moveTo>
                    <a:pt x="3784" y="7067"/>
                  </a:moveTo>
                  <a:cubicBezTo>
                    <a:pt x="3841" y="7325"/>
                    <a:pt x="3913" y="7569"/>
                    <a:pt x="4028" y="7812"/>
                  </a:cubicBezTo>
                  <a:cubicBezTo>
                    <a:pt x="3942" y="7683"/>
                    <a:pt x="3856" y="7569"/>
                    <a:pt x="3755" y="7454"/>
                  </a:cubicBezTo>
                  <a:cubicBezTo>
                    <a:pt x="3770" y="7325"/>
                    <a:pt x="3770" y="7196"/>
                    <a:pt x="3784" y="7067"/>
                  </a:cubicBezTo>
                  <a:close/>
                  <a:moveTo>
                    <a:pt x="4902" y="1563"/>
                  </a:moveTo>
                  <a:cubicBezTo>
                    <a:pt x="5131" y="1563"/>
                    <a:pt x="5346" y="1592"/>
                    <a:pt x="5561" y="1635"/>
                  </a:cubicBezTo>
                  <a:cubicBezTo>
                    <a:pt x="5690" y="2681"/>
                    <a:pt x="5948" y="3727"/>
                    <a:pt x="5790" y="4788"/>
                  </a:cubicBezTo>
                  <a:cubicBezTo>
                    <a:pt x="5771" y="4867"/>
                    <a:pt x="5846" y="4933"/>
                    <a:pt x="5919" y="4933"/>
                  </a:cubicBezTo>
                  <a:cubicBezTo>
                    <a:pt x="5951" y="4933"/>
                    <a:pt x="5983" y="4919"/>
                    <a:pt x="6005" y="4888"/>
                  </a:cubicBezTo>
                  <a:cubicBezTo>
                    <a:pt x="6421" y="4243"/>
                    <a:pt x="6880" y="3613"/>
                    <a:pt x="7281" y="2953"/>
                  </a:cubicBezTo>
                  <a:cubicBezTo>
                    <a:pt x="8012" y="4387"/>
                    <a:pt x="7797" y="6608"/>
                    <a:pt x="7639" y="8242"/>
                  </a:cubicBezTo>
                  <a:cubicBezTo>
                    <a:pt x="7066" y="7153"/>
                    <a:pt x="6077" y="6408"/>
                    <a:pt x="5303" y="5447"/>
                  </a:cubicBezTo>
                  <a:cubicBezTo>
                    <a:pt x="4644" y="4573"/>
                    <a:pt x="4400" y="3455"/>
                    <a:pt x="4658" y="2380"/>
                  </a:cubicBezTo>
                  <a:cubicBezTo>
                    <a:pt x="4730" y="2108"/>
                    <a:pt x="4816" y="1836"/>
                    <a:pt x="4902" y="1563"/>
                  </a:cubicBezTo>
                  <a:close/>
                  <a:moveTo>
                    <a:pt x="4815" y="6358"/>
                  </a:moveTo>
                  <a:cubicBezTo>
                    <a:pt x="5206" y="6358"/>
                    <a:pt x="5598" y="6497"/>
                    <a:pt x="5977" y="6723"/>
                  </a:cubicBezTo>
                  <a:cubicBezTo>
                    <a:pt x="6636" y="7096"/>
                    <a:pt x="6865" y="7769"/>
                    <a:pt x="7095" y="8457"/>
                  </a:cubicBezTo>
                  <a:cubicBezTo>
                    <a:pt x="7338" y="9131"/>
                    <a:pt x="7697" y="9761"/>
                    <a:pt x="8184" y="10292"/>
                  </a:cubicBezTo>
                  <a:cubicBezTo>
                    <a:pt x="7740" y="10077"/>
                    <a:pt x="7295" y="9905"/>
                    <a:pt x="6837" y="9747"/>
                  </a:cubicBezTo>
                  <a:cubicBezTo>
                    <a:pt x="5317" y="9188"/>
                    <a:pt x="4185" y="8342"/>
                    <a:pt x="3927" y="6637"/>
                  </a:cubicBezTo>
                  <a:lnTo>
                    <a:pt x="3913" y="6637"/>
                  </a:lnTo>
                  <a:cubicBezTo>
                    <a:pt x="4208" y="6442"/>
                    <a:pt x="4511" y="6358"/>
                    <a:pt x="4815" y="6358"/>
                  </a:cubicBezTo>
                  <a:close/>
                  <a:moveTo>
                    <a:pt x="3741" y="7569"/>
                  </a:moveTo>
                  <a:cubicBezTo>
                    <a:pt x="4013" y="7941"/>
                    <a:pt x="4200" y="8357"/>
                    <a:pt x="4271" y="8815"/>
                  </a:cubicBezTo>
                  <a:cubicBezTo>
                    <a:pt x="4372" y="9417"/>
                    <a:pt x="4042" y="9948"/>
                    <a:pt x="3684" y="10406"/>
                  </a:cubicBezTo>
                  <a:cubicBezTo>
                    <a:pt x="3655" y="9460"/>
                    <a:pt x="3669" y="8500"/>
                    <a:pt x="3741" y="7569"/>
                  </a:cubicBezTo>
                  <a:close/>
                  <a:moveTo>
                    <a:pt x="3569" y="7296"/>
                  </a:moveTo>
                  <a:cubicBezTo>
                    <a:pt x="3569" y="7296"/>
                    <a:pt x="3569" y="7296"/>
                    <a:pt x="3569" y="7311"/>
                  </a:cubicBezTo>
                  <a:cubicBezTo>
                    <a:pt x="3454" y="8428"/>
                    <a:pt x="3411" y="9546"/>
                    <a:pt x="3454" y="10679"/>
                  </a:cubicBezTo>
                  <a:cubicBezTo>
                    <a:pt x="2723" y="11510"/>
                    <a:pt x="1863" y="12141"/>
                    <a:pt x="1333" y="13158"/>
                  </a:cubicBezTo>
                  <a:cubicBezTo>
                    <a:pt x="1251" y="13313"/>
                    <a:pt x="1230" y="13408"/>
                    <a:pt x="1190" y="13408"/>
                  </a:cubicBezTo>
                  <a:cubicBezTo>
                    <a:pt x="1160" y="13408"/>
                    <a:pt x="1119" y="13353"/>
                    <a:pt x="1032" y="13230"/>
                  </a:cubicBezTo>
                  <a:cubicBezTo>
                    <a:pt x="788" y="12872"/>
                    <a:pt x="631" y="12470"/>
                    <a:pt x="530" y="12055"/>
                  </a:cubicBezTo>
                  <a:cubicBezTo>
                    <a:pt x="416" y="11424"/>
                    <a:pt x="459" y="10779"/>
                    <a:pt x="674" y="10163"/>
                  </a:cubicBezTo>
                  <a:cubicBezTo>
                    <a:pt x="1061" y="8873"/>
                    <a:pt x="2150" y="7454"/>
                    <a:pt x="3569" y="7296"/>
                  </a:cubicBezTo>
                  <a:close/>
                  <a:moveTo>
                    <a:pt x="3755" y="11868"/>
                  </a:moveTo>
                  <a:lnTo>
                    <a:pt x="3755" y="11868"/>
                  </a:lnTo>
                  <a:cubicBezTo>
                    <a:pt x="4429" y="11940"/>
                    <a:pt x="4845" y="12212"/>
                    <a:pt x="5160" y="12857"/>
                  </a:cubicBezTo>
                  <a:cubicBezTo>
                    <a:pt x="5418" y="13431"/>
                    <a:pt x="5547" y="14047"/>
                    <a:pt x="5547" y="14677"/>
                  </a:cubicBezTo>
                  <a:cubicBezTo>
                    <a:pt x="5575" y="16154"/>
                    <a:pt x="5160" y="17501"/>
                    <a:pt x="5633" y="18877"/>
                  </a:cubicBezTo>
                  <a:cubicBezTo>
                    <a:pt x="4787" y="17974"/>
                    <a:pt x="3755" y="17257"/>
                    <a:pt x="2895" y="16354"/>
                  </a:cubicBezTo>
                  <a:cubicBezTo>
                    <a:pt x="1663" y="15050"/>
                    <a:pt x="2179" y="12972"/>
                    <a:pt x="3526" y="12012"/>
                  </a:cubicBezTo>
                  <a:cubicBezTo>
                    <a:pt x="3641" y="13531"/>
                    <a:pt x="3942" y="15021"/>
                    <a:pt x="4386" y="16469"/>
                  </a:cubicBezTo>
                  <a:cubicBezTo>
                    <a:pt x="4403" y="16497"/>
                    <a:pt x="4430" y="16510"/>
                    <a:pt x="4457" y="16510"/>
                  </a:cubicBezTo>
                  <a:cubicBezTo>
                    <a:pt x="4499" y="16510"/>
                    <a:pt x="4538" y="16479"/>
                    <a:pt x="4529" y="16426"/>
                  </a:cubicBezTo>
                  <a:cubicBezTo>
                    <a:pt x="4228" y="14892"/>
                    <a:pt x="3913" y="13416"/>
                    <a:pt x="3755" y="11868"/>
                  </a:cubicBezTo>
                  <a:close/>
                  <a:moveTo>
                    <a:pt x="5346" y="1"/>
                  </a:moveTo>
                  <a:cubicBezTo>
                    <a:pt x="5189" y="402"/>
                    <a:pt x="5031" y="789"/>
                    <a:pt x="4888" y="1205"/>
                  </a:cubicBezTo>
                  <a:cubicBezTo>
                    <a:pt x="4404" y="888"/>
                    <a:pt x="3935" y="747"/>
                    <a:pt x="3484" y="747"/>
                  </a:cubicBezTo>
                  <a:cubicBezTo>
                    <a:pt x="2652" y="747"/>
                    <a:pt x="1883" y="1225"/>
                    <a:pt x="1204" y="1950"/>
                  </a:cubicBezTo>
                  <a:cubicBezTo>
                    <a:pt x="72" y="3154"/>
                    <a:pt x="29" y="4774"/>
                    <a:pt x="401" y="6293"/>
                  </a:cubicBezTo>
                  <a:cubicBezTo>
                    <a:pt x="417" y="6346"/>
                    <a:pt x="472" y="6379"/>
                    <a:pt x="521" y="6379"/>
                  </a:cubicBezTo>
                  <a:cubicBezTo>
                    <a:pt x="564" y="6379"/>
                    <a:pt x="602" y="6353"/>
                    <a:pt x="602" y="6293"/>
                  </a:cubicBezTo>
                  <a:cubicBezTo>
                    <a:pt x="631" y="5189"/>
                    <a:pt x="1964" y="4559"/>
                    <a:pt x="2809" y="4100"/>
                  </a:cubicBezTo>
                  <a:cubicBezTo>
                    <a:pt x="3211" y="3871"/>
                    <a:pt x="3569" y="3584"/>
                    <a:pt x="3856" y="3240"/>
                  </a:cubicBezTo>
                  <a:cubicBezTo>
                    <a:pt x="4300" y="2738"/>
                    <a:pt x="4415" y="2094"/>
                    <a:pt x="4744" y="1535"/>
                  </a:cubicBezTo>
                  <a:cubicBezTo>
                    <a:pt x="4759" y="1549"/>
                    <a:pt x="4759" y="1549"/>
                    <a:pt x="4773" y="1549"/>
                  </a:cubicBezTo>
                  <a:cubicBezTo>
                    <a:pt x="4744" y="1635"/>
                    <a:pt x="4701" y="1735"/>
                    <a:pt x="4673" y="1821"/>
                  </a:cubicBezTo>
                  <a:cubicBezTo>
                    <a:pt x="4515" y="2122"/>
                    <a:pt x="4429" y="2452"/>
                    <a:pt x="4400" y="2781"/>
                  </a:cubicBezTo>
                  <a:cubicBezTo>
                    <a:pt x="4142" y="3713"/>
                    <a:pt x="3927" y="4659"/>
                    <a:pt x="3784" y="5605"/>
                  </a:cubicBezTo>
                  <a:cubicBezTo>
                    <a:pt x="3698" y="6092"/>
                    <a:pt x="3641" y="6594"/>
                    <a:pt x="3583" y="7081"/>
                  </a:cubicBezTo>
                  <a:cubicBezTo>
                    <a:pt x="2107" y="7210"/>
                    <a:pt x="1089" y="8572"/>
                    <a:pt x="559" y="9862"/>
                  </a:cubicBezTo>
                  <a:cubicBezTo>
                    <a:pt x="0" y="11209"/>
                    <a:pt x="258" y="12614"/>
                    <a:pt x="1161" y="13732"/>
                  </a:cubicBezTo>
                  <a:cubicBezTo>
                    <a:pt x="1180" y="13757"/>
                    <a:pt x="1210" y="13768"/>
                    <a:pt x="1240" y="13768"/>
                  </a:cubicBezTo>
                  <a:cubicBezTo>
                    <a:pt x="1278" y="13768"/>
                    <a:pt x="1317" y="13749"/>
                    <a:pt x="1333" y="13717"/>
                  </a:cubicBezTo>
                  <a:cubicBezTo>
                    <a:pt x="1749" y="12542"/>
                    <a:pt x="2666" y="11811"/>
                    <a:pt x="3454" y="10937"/>
                  </a:cubicBezTo>
                  <a:cubicBezTo>
                    <a:pt x="3469" y="11223"/>
                    <a:pt x="3497" y="11510"/>
                    <a:pt x="3512" y="11782"/>
                  </a:cubicBezTo>
                  <a:cubicBezTo>
                    <a:pt x="2379" y="12528"/>
                    <a:pt x="1720" y="13947"/>
                    <a:pt x="2121" y="15294"/>
                  </a:cubicBezTo>
                  <a:cubicBezTo>
                    <a:pt x="2666" y="17128"/>
                    <a:pt x="4773" y="18060"/>
                    <a:pt x="5905" y="19493"/>
                  </a:cubicBezTo>
                  <a:cubicBezTo>
                    <a:pt x="5926" y="19518"/>
                    <a:pt x="5954" y="19529"/>
                    <a:pt x="5983" y="19529"/>
                  </a:cubicBezTo>
                  <a:cubicBezTo>
                    <a:pt x="6051" y="19529"/>
                    <a:pt x="6118" y="19468"/>
                    <a:pt x="6077" y="19407"/>
                  </a:cubicBezTo>
                  <a:cubicBezTo>
                    <a:pt x="5045" y="17530"/>
                    <a:pt x="6005" y="15552"/>
                    <a:pt x="5575" y="13588"/>
                  </a:cubicBezTo>
                  <a:cubicBezTo>
                    <a:pt x="5419" y="12846"/>
                    <a:pt x="4872" y="11748"/>
                    <a:pt x="4020" y="11748"/>
                  </a:cubicBezTo>
                  <a:cubicBezTo>
                    <a:pt x="3935" y="11748"/>
                    <a:pt x="3847" y="11759"/>
                    <a:pt x="3755" y="11782"/>
                  </a:cubicBezTo>
                  <a:cubicBezTo>
                    <a:pt x="3727" y="11524"/>
                    <a:pt x="3712" y="11281"/>
                    <a:pt x="3698" y="11023"/>
                  </a:cubicBezTo>
                  <a:cubicBezTo>
                    <a:pt x="3684" y="10908"/>
                    <a:pt x="3684" y="10793"/>
                    <a:pt x="3684" y="10664"/>
                  </a:cubicBezTo>
                  <a:cubicBezTo>
                    <a:pt x="3870" y="10449"/>
                    <a:pt x="4042" y="10220"/>
                    <a:pt x="4200" y="9976"/>
                  </a:cubicBezTo>
                  <a:cubicBezTo>
                    <a:pt x="4515" y="9460"/>
                    <a:pt x="4544" y="8815"/>
                    <a:pt x="4271" y="8271"/>
                  </a:cubicBezTo>
                  <a:lnTo>
                    <a:pt x="4271" y="8271"/>
                  </a:lnTo>
                  <a:cubicBezTo>
                    <a:pt x="4601" y="8772"/>
                    <a:pt x="5045" y="9174"/>
                    <a:pt x="5575" y="9460"/>
                  </a:cubicBezTo>
                  <a:cubicBezTo>
                    <a:pt x="6751" y="10134"/>
                    <a:pt x="8141" y="10277"/>
                    <a:pt x="9144" y="11252"/>
                  </a:cubicBezTo>
                  <a:cubicBezTo>
                    <a:pt x="9172" y="11276"/>
                    <a:pt x="9203" y="11286"/>
                    <a:pt x="9233" y="11286"/>
                  </a:cubicBezTo>
                  <a:cubicBezTo>
                    <a:pt x="9330" y="11286"/>
                    <a:pt x="9418" y="11182"/>
                    <a:pt x="9331" y="11094"/>
                  </a:cubicBezTo>
                  <a:cubicBezTo>
                    <a:pt x="8585" y="10435"/>
                    <a:pt x="7912" y="9776"/>
                    <a:pt x="7496" y="8858"/>
                  </a:cubicBezTo>
                  <a:cubicBezTo>
                    <a:pt x="7367" y="8543"/>
                    <a:pt x="7267" y="8214"/>
                    <a:pt x="7138" y="7913"/>
                  </a:cubicBezTo>
                  <a:lnTo>
                    <a:pt x="7138" y="7913"/>
                  </a:lnTo>
                  <a:cubicBezTo>
                    <a:pt x="7338" y="8171"/>
                    <a:pt x="7482" y="8457"/>
                    <a:pt x="7611" y="8744"/>
                  </a:cubicBezTo>
                  <a:cubicBezTo>
                    <a:pt x="7630" y="8801"/>
                    <a:pt x="7675" y="8827"/>
                    <a:pt x="7721" y="8827"/>
                  </a:cubicBezTo>
                  <a:cubicBezTo>
                    <a:pt x="7778" y="8827"/>
                    <a:pt x="7838" y="8787"/>
                    <a:pt x="7854" y="8715"/>
                  </a:cubicBezTo>
                  <a:cubicBezTo>
                    <a:pt x="7983" y="6952"/>
                    <a:pt x="8299" y="4329"/>
                    <a:pt x="7410" y="2738"/>
                  </a:cubicBezTo>
                  <a:cubicBezTo>
                    <a:pt x="7754" y="2179"/>
                    <a:pt x="8026" y="1578"/>
                    <a:pt x="8227" y="933"/>
                  </a:cubicBezTo>
                  <a:cubicBezTo>
                    <a:pt x="8313" y="632"/>
                    <a:pt x="8356" y="316"/>
                    <a:pt x="8342" y="1"/>
                  </a:cubicBezTo>
                  <a:lnTo>
                    <a:pt x="8141" y="1"/>
                  </a:lnTo>
                  <a:cubicBezTo>
                    <a:pt x="8112" y="589"/>
                    <a:pt x="7969" y="1162"/>
                    <a:pt x="7711" y="1692"/>
                  </a:cubicBezTo>
                  <a:cubicBezTo>
                    <a:pt x="7582" y="1979"/>
                    <a:pt x="7439" y="2265"/>
                    <a:pt x="7267" y="2538"/>
                  </a:cubicBezTo>
                  <a:cubicBezTo>
                    <a:pt x="7238" y="2595"/>
                    <a:pt x="7195" y="2667"/>
                    <a:pt x="7152" y="2738"/>
                  </a:cubicBezTo>
                  <a:cubicBezTo>
                    <a:pt x="6808" y="3283"/>
                    <a:pt x="6435" y="3799"/>
                    <a:pt x="6077" y="4329"/>
                  </a:cubicBezTo>
                  <a:cubicBezTo>
                    <a:pt x="6120" y="3441"/>
                    <a:pt x="5934" y="2581"/>
                    <a:pt x="5805" y="1707"/>
                  </a:cubicBezTo>
                  <a:cubicBezTo>
                    <a:pt x="5790" y="1635"/>
                    <a:pt x="5790" y="1549"/>
                    <a:pt x="5776" y="1477"/>
                  </a:cubicBezTo>
                  <a:cubicBezTo>
                    <a:pt x="5747" y="1248"/>
                    <a:pt x="5719" y="1019"/>
                    <a:pt x="5704" y="789"/>
                  </a:cubicBezTo>
                  <a:cubicBezTo>
                    <a:pt x="5690" y="531"/>
                    <a:pt x="5690" y="259"/>
                    <a:pt x="5719" y="1"/>
                  </a:cubicBezTo>
                  <a:lnTo>
                    <a:pt x="5547" y="1"/>
                  </a:lnTo>
                  <a:cubicBezTo>
                    <a:pt x="5547" y="30"/>
                    <a:pt x="5532" y="58"/>
                    <a:pt x="5532" y="87"/>
                  </a:cubicBezTo>
                  <a:cubicBezTo>
                    <a:pt x="5475" y="531"/>
                    <a:pt x="5475" y="976"/>
                    <a:pt x="5532" y="1420"/>
                  </a:cubicBezTo>
                  <a:cubicBezTo>
                    <a:pt x="5346" y="1391"/>
                    <a:pt x="5160" y="1363"/>
                    <a:pt x="4974" y="1363"/>
                  </a:cubicBezTo>
                  <a:cubicBezTo>
                    <a:pt x="5131" y="904"/>
                    <a:pt x="5303" y="445"/>
                    <a:pt x="54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22"/>
            <p:cNvSpPr/>
            <p:nvPr/>
          </p:nvSpPr>
          <p:spPr>
            <a:xfrm flipH="1">
              <a:off x="2686045" y="0"/>
              <a:ext cx="93721" cy="28629"/>
            </a:xfrm>
            <a:custGeom>
              <a:avLst/>
              <a:gdLst/>
              <a:ahLst/>
              <a:cxnLst/>
              <a:rect l="l" t="t" r="r" b="b"/>
              <a:pathLst>
                <a:path w="3087" h="943" extrusionOk="0">
                  <a:moveTo>
                    <a:pt x="320" y="1"/>
                  </a:moveTo>
                  <a:cubicBezTo>
                    <a:pt x="220" y="259"/>
                    <a:pt x="120" y="517"/>
                    <a:pt x="34" y="775"/>
                  </a:cubicBezTo>
                  <a:cubicBezTo>
                    <a:pt x="1" y="863"/>
                    <a:pt x="69" y="942"/>
                    <a:pt x="148" y="942"/>
                  </a:cubicBezTo>
                  <a:cubicBezTo>
                    <a:pt x="172" y="942"/>
                    <a:pt x="197" y="935"/>
                    <a:pt x="220" y="918"/>
                  </a:cubicBezTo>
                  <a:cubicBezTo>
                    <a:pt x="1066" y="316"/>
                    <a:pt x="2098" y="245"/>
                    <a:pt x="3087" y="1"/>
                  </a:cubicBezTo>
                  <a:lnTo>
                    <a:pt x="2270" y="1"/>
                  </a:lnTo>
                  <a:cubicBezTo>
                    <a:pt x="1596" y="116"/>
                    <a:pt x="965" y="202"/>
                    <a:pt x="363" y="546"/>
                  </a:cubicBezTo>
                  <a:cubicBezTo>
                    <a:pt x="435" y="359"/>
                    <a:pt x="507" y="173"/>
                    <a:pt x="5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22"/>
            <p:cNvSpPr/>
            <p:nvPr/>
          </p:nvSpPr>
          <p:spPr>
            <a:xfrm flipH="1">
              <a:off x="1605618" y="0"/>
              <a:ext cx="87923" cy="12296"/>
            </a:xfrm>
            <a:custGeom>
              <a:avLst/>
              <a:gdLst/>
              <a:ahLst/>
              <a:cxnLst/>
              <a:rect l="l" t="t" r="r" b="b"/>
              <a:pathLst>
                <a:path w="2896" h="405" extrusionOk="0">
                  <a:moveTo>
                    <a:pt x="0" y="1"/>
                  </a:moveTo>
                  <a:cubicBezTo>
                    <a:pt x="338" y="301"/>
                    <a:pt x="748" y="405"/>
                    <a:pt x="1176" y="405"/>
                  </a:cubicBezTo>
                  <a:cubicBezTo>
                    <a:pt x="1403" y="405"/>
                    <a:pt x="1635" y="375"/>
                    <a:pt x="1864" y="331"/>
                  </a:cubicBezTo>
                  <a:cubicBezTo>
                    <a:pt x="2222" y="259"/>
                    <a:pt x="2566" y="159"/>
                    <a:pt x="2896" y="1"/>
                  </a:cubicBezTo>
                  <a:lnTo>
                    <a:pt x="2781" y="1"/>
                  </a:lnTo>
                  <a:cubicBezTo>
                    <a:pt x="2537" y="101"/>
                    <a:pt x="2294" y="187"/>
                    <a:pt x="2050" y="245"/>
                  </a:cubicBezTo>
                  <a:cubicBezTo>
                    <a:pt x="1767" y="310"/>
                    <a:pt x="1483" y="355"/>
                    <a:pt x="1208" y="355"/>
                  </a:cubicBezTo>
                  <a:cubicBezTo>
                    <a:pt x="815" y="355"/>
                    <a:pt x="438" y="262"/>
                    <a:pt x="10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22"/>
            <p:cNvSpPr/>
            <p:nvPr/>
          </p:nvSpPr>
          <p:spPr>
            <a:xfrm flipH="1">
              <a:off x="1747457" y="0"/>
              <a:ext cx="51399" cy="50944"/>
            </a:xfrm>
            <a:custGeom>
              <a:avLst/>
              <a:gdLst/>
              <a:ahLst/>
              <a:cxnLst/>
              <a:rect l="l" t="t" r="r" b="b"/>
              <a:pathLst>
                <a:path w="1693" h="1678" extrusionOk="0">
                  <a:moveTo>
                    <a:pt x="1520" y="1"/>
                  </a:moveTo>
                  <a:cubicBezTo>
                    <a:pt x="1477" y="30"/>
                    <a:pt x="1448" y="44"/>
                    <a:pt x="1405" y="73"/>
                  </a:cubicBezTo>
                  <a:cubicBezTo>
                    <a:pt x="918" y="417"/>
                    <a:pt x="646" y="1535"/>
                    <a:pt x="1" y="1635"/>
                  </a:cubicBezTo>
                  <a:cubicBezTo>
                    <a:pt x="44" y="1635"/>
                    <a:pt x="73" y="1649"/>
                    <a:pt x="101" y="1678"/>
                  </a:cubicBezTo>
                  <a:cubicBezTo>
                    <a:pt x="545" y="1520"/>
                    <a:pt x="789" y="976"/>
                    <a:pt x="1033" y="617"/>
                  </a:cubicBezTo>
                  <a:cubicBezTo>
                    <a:pt x="1190" y="359"/>
                    <a:pt x="1420" y="144"/>
                    <a:pt x="16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22"/>
            <p:cNvSpPr/>
            <p:nvPr/>
          </p:nvSpPr>
          <p:spPr>
            <a:xfrm flipH="1">
              <a:off x="1798371" y="51368"/>
              <a:ext cx="3947" cy="789"/>
            </a:xfrm>
            <a:custGeom>
              <a:avLst/>
              <a:gdLst/>
              <a:ahLst/>
              <a:cxnLst/>
              <a:rect l="l" t="t" r="r" b="b"/>
              <a:pathLst>
                <a:path w="130" h="26" extrusionOk="0">
                  <a:moveTo>
                    <a:pt x="0" y="0"/>
                  </a:moveTo>
                  <a:cubicBezTo>
                    <a:pt x="0" y="15"/>
                    <a:pt x="0" y="15"/>
                    <a:pt x="0" y="15"/>
                  </a:cubicBezTo>
                  <a:cubicBezTo>
                    <a:pt x="15" y="22"/>
                    <a:pt x="32" y="25"/>
                    <a:pt x="52" y="25"/>
                  </a:cubicBezTo>
                  <a:cubicBezTo>
                    <a:pt x="72" y="25"/>
                    <a:pt x="93" y="22"/>
                    <a:pt x="115" y="15"/>
                  </a:cubicBezTo>
                  <a:lnTo>
                    <a:pt x="129" y="15"/>
                  </a:lnTo>
                  <a:cubicBezTo>
                    <a:pt x="86" y="15"/>
                    <a:pt x="43" y="15"/>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4" name="Google Shape;1614;p22"/>
            <p:cNvSpPr/>
            <p:nvPr/>
          </p:nvSpPr>
          <p:spPr>
            <a:xfrm flipH="1">
              <a:off x="1795760" y="49607"/>
              <a:ext cx="6558" cy="2216"/>
            </a:xfrm>
            <a:custGeom>
              <a:avLst/>
              <a:gdLst/>
              <a:ahLst/>
              <a:cxnLst/>
              <a:rect l="l" t="t" r="r" b="b"/>
              <a:pathLst>
                <a:path w="216" h="73" extrusionOk="0">
                  <a:moveTo>
                    <a:pt x="115" y="1"/>
                  </a:moveTo>
                  <a:cubicBezTo>
                    <a:pt x="101" y="1"/>
                    <a:pt x="72" y="1"/>
                    <a:pt x="58" y="15"/>
                  </a:cubicBezTo>
                  <a:cubicBezTo>
                    <a:pt x="29" y="15"/>
                    <a:pt x="15" y="44"/>
                    <a:pt x="0" y="58"/>
                  </a:cubicBezTo>
                  <a:cubicBezTo>
                    <a:pt x="43" y="73"/>
                    <a:pt x="86" y="73"/>
                    <a:pt x="129" y="73"/>
                  </a:cubicBezTo>
                  <a:cubicBezTo>
                    <a:pt x="158" y="58"/>
                    <a:pt x="187" y="58"/>
                    <a:pt x="215" y="44"/>
                  </a:cubicBezTo>
                  <a:cubicBezTo>
                    <a:pt x="187" y="15"/>
                    <a:pt x="158" y="1"/>
                    <a:pt x="1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5" name="Google Shape;1615;p22"/>
            <p:cNvSpPr/>
            <p:nvPr/>
          </p:nvSpPr>
          <p:spPr>
            <a:xfrm flipH="1">
              <a:off x="1798826" y="49607"/>
              <a:ext cx="1761" cy="486"/>
            </a:xfrm>
            <a:custGeom>
              <a:avLst/>
              <a:gdLst/>
              <a:ahLst/>
              <a:cxnLst/>
              <a:rect l="l" t="t" r="r" b="b"/>
              <a:pathLst>
                <a:path w="58" h="16" extrusionOk="0">
                  <a:moveTo>
                    <a:pt x="58" y="1"/>
                  </a:moveTo>
                  <a:cubicBezTo>
                    <a:pt x="29" y="1"/>
                    <a:pt x="15" y="1"/>
                    <a:pt x="1" y="15"/>
                  </a:cubicBezTo>
                  <a:cubicBezTo>
                    <a:pt x="15" y="1"/>
                    <a:pt x="44" y="1"/>
                    <a:pt x="5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22"/>
            <p:cNvSpPr/>
            <p:nvPr/>
          </p:nvSpPr>
          <p:spPr>
            <a:xfrm flipH="1">
              <a:off x="1800557" y="49607"/>
              <a:ext cx="5677" cy="1791"/>
            </a:xfrm>
            <a:custGeom>
              <a:avLst/>
              <a:gdLst/>
              <a:ahLst/>
              <a:cxnLst/>
              <a:rect l="l" t="t" r="r" b="b"/>
              <a:pathLst>
                <a:path w="187" h="59" extrusionOk="0">
                  <a:moveTo>
                    <a:pt x="43" y="1"/>
                  </a:moveTo>
                  <a:cubicBezTo>
                    <a:pt x="15" y="1"/>
                    <a:pt x="0" y="44"/>
                    <a:pt x="29" y="58"/>
                  </a:cubicBezTo>
                  <a:lnTo>
                    <a:pt x="129" y="58"/>
                  </a:lnTo>
                  <a:cubicBezTo>
                    <a:pt x="144" y="44"/>
                    <a:pt x="158" y="15"/>
                    <a:pt x="187" y="15"/>
                  </a:cubicBezTo>
                  <a:cubicBezTo>
                    <a:pt x="129" y="15"/>
                    <a:pt x="86" y="15"/>
                    <a:pt x="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22"/>
            <p:cNvSpPr/>
            <p:nvPr/>
          </p:nvSpPr>
          <p:spPr>
            <a:xfrm flipH="1">
              <a:off x="1699610" y="4797"/>
              <a:ext cx="98791" cy="47453"/>
            </a:xfrm>
            <a:custGeom>
              <a:avLst/>
              <a:gdLst/>
              <a:ahLst/>
              <a:cxnLst/>
              <a:rect l="l" t="t" r="r" b="b"/>
              <a:pathLst>
                <a:path w="3254" h="1563" extrusionOk="0">
                  <a:moveTo>
                    <a:pt x="3254" y="1"/>
                  </a:moveTo>
                  <a:lnTo>
                    <a:pt x="3254" y="1"/>
                  </a:lnTo>
                  <a:cubicBezTo>
                    <a:pt x="3010" y="660"/>
                    <a:pt x="2437" y="990"/>
                    <a:pt x="1777" y="1248"/>
                  </a:cubicBezTo>
                  <a:cubicBezTo>
                    <a:pt x="1433" y="1391"/>
                    <a:pt x="1061" y="1477"/>
                    <a:pt x="688" y="1520"/>
                  </a:cubicBezTo>
                  <a:cubicBezTo>
                    <a:pt x="556" y="1530"/>
                    <a:pt x="417" y="1540"/>
                    <a:pt x="282" y="1540"/>
                  </a:cubicBezTo>
                  <a:cubicBezTo>
                    <a:pt x="225" y="1540"/>
                    <a:pt x="169" y="1538"/>
                    <a:pt x="115" y="1534"/>
                  </a:cubicBezTo>
                  <a:cubicBezTo>
                    <a:pt x="115" y="1520"/>
                    <a:pt x="101" y="1520"/>
                    <a:pt x="86" y="1520"/>
                  </a:cubicBezTo>
                  <a:cubicBezTo>
                    <a:pt x="58" y="1534"/>
                    <a:pt x="29" y="1534"/>
                    <a:pt x="0" y="1549"/>
                  </a:cubicBezTo>
                  <a:cubicBezTo>
                    <a:pt x="113" y="1558"/>
                    <a:pt x="227" y="1563"/>
                    <a:pt x="340" y="1563"/>
                  </a:cubicBezTo>
                  <a:cubicBezTo>
                    <a:pt x="903" y="1563"/>
                    <a:pt x="1468" y="1445"/>
                    <a:pt x="1992" y="1219"/>
                  </a:cubicBezTo>
                  <a:cubicBezTo>
                    <a:pt x="2508" y="1004"/>
                    <a:pt x="2981" y="703"/>
                    <a:pt x="3225" y="216"/>
                  </a:cubicBezTo>
                  <a:cubicBezTo>
                    <a:pt x="3239" y="144"/>
                    <a:pt x="3239" y="72"/>
                    <a:pt x="325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8" name="Google Shape;1618;p22"/>
            <p:cNvSpPr/>
            <p:nvPr/>
          </p:nvSpPr>
          <p:spPr>
            <a:xfrm flipH="1">
              <a:off x="1696546" y="0"/>
              <a:ext cx="3947" cy="11355"/>
            </a:xfrm>
            <a:custGeom>
              <a:avLst/>
              <a:gdLst/>
              <a:ahLst/>
              <a:cxnLst/>
              <a:rect l="l" t="t" r="r" b="b"/>
              <a:pathLst>
                <a:path w="130" h="374" extrusionOk="0">
                  <a:moveTo>
                    <a:pt x="72" y="1"/>
                  </a:moveTo>
                  <a:cubicBezTo>
                    <a:pt x="57" y="58"/>
                    <a:pt x="43" y="116"/>
                    <a:pt x="29" y="159"/>
                  </a:cubicBezTo>
                  <a:cubicBezTo>
                    <a:pt x="14" y="230"/>
                    <a:pt x="14" y="302"/>
                    <a:pt x="0" y="374"/>
                  </a:cubicBezTo>
                  <a:cubicBezTo>
                    <a:pt x="57" y="259"/>
                    <a:pt x="100" y="130"/>
                    <a:pt x="1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22"/>
            <p:cNvSpPr/>
            <p:nvPr/>
          </p:nvSpPr>
          <p:spPr>
            <a:xfrm flipH="1">
              <a:off x="-7" y="274845"/>
              <a:ext cx="587011" cy="487551"/>
            </a:xfrm>
            <a:custGeom>
              <a:avLst/>
              <a:gdLst/>
              <a:ahLst/>
              <a:cxnLst/>
              <a:rect l="l" t="t" r="r" b="b"/>
              <a:pathLst>
                <a:path w="19335" h="16059" extrusionOk="0">
                  <a:moveTo>
                    <a:pt x="10377" y="101"/>
                  </a:moveTo>
                  <a:cubicBezTo>
                    <a:pt x="10592" y="101"/>
                    <a:pt x="10814" y="135"/>
                    <a:pt x="11036" y="192"/>
                  </a:cubicBezTo>
                  <a:cubicBezTo>
                    <a:pt x="11036" y="207"/>
                    <a:pt x="11036" y="207"/>
                    <a:pt x="11051" y="221"/>
                  </a:cubicBezTo>
                  <a:cubicBezTo>
                    <a:pt x="11825" y="1067"/>
                    <a:pt x="12556" y="1970"/>
                    <a:pt x="13330" y="2830"/>
                  </a:cubicBezTo>
                  <a:cubicBezTo>
                    <a:pt x="13659" y="3202"/>
                    <a:pt x="14018" y="3589"/>
                    <a:pt x="14405" y="3962"/>
                  </a:cubicBezTo>
                  <a:cubicBezTo>
                    <a:pt x="13803" y="3561"/>
                    <a:pt x="13172" y="3202"/>
                    <a:pt x="12570" y="2801"/>
                  </a:cubicBezTo>
                  <a:cubicBezTo>
                    <a:pt x="11481" y="2084"/>
                    <a:pt x="10391" y="1325"/>
                    <a:pt x="9331" y="551"/>
                  </a:cubicBezTo>
                  <a:lnTo>
                    <a:pt x="9317" y="551"/>
                  </a:lnTo>
                  <a:cubicBezTo>
                    <a:pt x="9360" y="479"/>
                    <a:pt x="9417" y="436"/>
                    <a:pt x="9474" y="379"/>
                  </a:cubicBezTo>
                  <a:cubicBezTo>
                    <a:pt x="9742" y="180"/>
                    <a:pt x="10051" y="101"/>
                    <a:pt x="10377" y="101"/>
                  </a:cubicBezTo>
                  <a:close/>
                  <a:moveTo>
                    <a:pt x="11137" y="221"/>
                  </a:moveTo>
                  <a:lnTo>
                    <a:pt x="11137" y="221"/>
                  </a:lnTo>
                  <a:cubicBezTo>
                    <a:pt x="11911" y="450"/>
                    <a:pt x="12685" y="952"/>
                    <a:pt x="13186" y="1310"/>
                  </a:cubicBezTo>
                  <a:cubicBezTo>
                    <a:pt x="14433" y="2199"/>
                    <a:pt x="15193" y="3432"/>
                    <a:pt x="15738" y="4822"/>
                  </a:cubicBezTo>
                  <a:cubicBezTo>
                    <a:pt x="15738" y="4836"/>
                    <a:pt x="15723" y="4836"/>
                    <a:pt x="15709" y="4851"/>
                  </a:cubicBezTo>
                  <a:cubicBezTo>
                    <a:pt x="15680" y="4836"/>
                    <a:pt x="15652" y="4822"/>
                    <a:pt x="15623" y="4808"/>
                  </a:cubicBezTo>
                  <a:cubicBezTo>
                    <a:pt x="14863" y="4120"/>
                    <a:pt x="14104" y="3489"/>
                    <a:pt x="13401" y="2744"/>
                  </a:cubicBezTo>
                  <a:cubicBezTo>
                    <a:pt x="12642" y="1912"/>
                    <a:pt x="11925" y="1038"/>
                    <a:pt x="11137" y="221"/>
                  </a:cubicBezTo>
                  <a:close/>
                  <a:moveTo>
                    <a:pt x="9274" y="608"/>
                  </a:moveTo>
                  <a:cubicBezTo>
                    <a:pt x="9274" y="608"/>
                    <a:pt x="9274" y="608"/>
                    <a:pt x="9274" y="622"/>
                  </a:cubicBezTo>
                  <a:cubicBezTo>
                    <a:pt x="10320" y="1425"/>
                    <a:pt x="11409" y="2170"/>
                    <a:pt x="12498" y="2901"/>
                  </a:cubicBezTo>
                  <a:cubicBezTo>
                    <a:pt x="13244" y="3389"/>
                    <a:pt x="13989" y="3933"/>
                    <a:pt x="14763" y="4421"/>
                  </a:cubicBezTo>
                  <a:cubicBezTo>
                    <a:pt x="14075" y="4105"/>
                    <a:pt x="13373" y="3790"/>
                    <a:pt x="12685" y="3460"/>
                  </a:cubicBezTo>
                  <a:cubicBezTo>
                    <a:pt x="11681" y="2959"/>
                    <a:pt x="10750" y="2357"/>
                    <a:pt x="9789" y="1798"/>
                  </a:cubicBezTo>
                  <a:cubicBezTo>
                    <a:pt x="9785" y="1796"/>
                    <a:pt x="9781" y="1795"/>
                    <a:pt x="9778" y="1795"/>
                  </a:cubicBezTo>
                  <a:cubicBezTo>
                    <a:pt x="9754" y="1795"/>
                    <a:pt x="9736" y="1828"/>
                    <a:pt x="9761" y="1841"/>
                  </a:cubicBezTo>
                  <a:cubicBezTo>
                    <a:pt x="10621" y="2443"/>
                    <a:pt x="11524" y="2973"/>
                    <a:pt x="12441" y="3460"/>
                  </a:cubicBezTo>
                  <a:cubicBezTo>
                    <a:pt x="13401" y="3933"/>
                    <a:pt x="14376" y="4363"/>
                    <a:pt x="15351" y="4765"/>
                  </a:cubicBezTo>
                  <a:cubicBezTo>
                    <a:pt x="15437" y="4808"/>
                    <a:pt x="15508" y="4851"/>
                    <a:pt x="15594" y="4894"/>
                  </a:cubicBezTo>
                  <a:cubicBezTo>
                    <a:pt x="15206" y="4970"/>
                    <a:pt x="14828" y="5007"/>
                    <a:pt x="14458" y="5007"/>
                  </a:cubicBezTo>
                  <a:cubicBezTo>
                    <a:pt x="13160" y="5007"/>
                    <a:pt x="11969" y="4545"/>
                    <a:pt x="10864" y="3675"/>
                  </a:cubicBezTo>
                  <a:lnTo>
                    <a:pt x="10879" y="3675"/>
                  </a:lnTo>
                  <a:cubicBezTo>
                    <a:pt x="10248" y="3174"/>
                    <a:pt x="8643" y="1525"/>
                    <a:pt x="9274" y="608"/>
                  </a:cubicBezTo>
                  <a:close/>
                  <a:moveTo>
                    <a:pt x="7109" y="3948"/>
                  </a:moveTo>
                  <a:lnTo>
                    <a:pt x="7109" y="3948"/>
                  </a:lnTo>
                  <a:cubicBezTo>
                    <a:pt x="7453" y="3962"/>
                    <a:pt x="7783" y="4019"/>
                    <a:pt x="8098" y="4091"/>
                  </a:cubicBezTo>
                  <a:cubicBezTo>
                    <a:pt x="9130" y="4320"/>
                    <a:pt x="10033" y="4922"/>
                    <a:pt x="10893" y="5553"/>
                  </a:cubicBezTo>
                  <a:cubicBezTo>
                    <a:pt x="10234" y="5209"/>
                    <a:pt x="9560" y="4908"/>
                    <a:pt x="8858" y="4664"/>
                  </a:cubicBezTo>
                  <a:cubicBezTo>
                    <a:pt x="8285" y="4435"/>
                    <a:pt x="7711" y="4134"/>
                    <a:pt x="7109" y="3948"/>
                  </a:cubicBezTo>
                  <a:close/>
                  <a:moveTo>
                    <a:pt x="6781" y="3933"/>
                  </a:moveTo>
                  <a:cubicBezTo>
                    <a:pt x="6809" y="3933"/>
                    <a:pt x="6837" y="3933"/>
                    <a:pt x="6866" y="3933"/>
                  </a:cubicBezTo>
                  <a:cubicBezTo>
                    <a:pt x="7597" y="4148"/>
                    <a:pt x="8313" y="4550"/>
                    <a:pt x="9016" y="4822"/>
                  </a:cubicBezTo>
                  <a:cubicBezTo>
                    <a:pt x="9703" y="5080"/>
                    <a:pt x="10363" y="5381"/>
                    <a:pt x="11036" y="5667"/>
                  </a:cubicBezTo>
                  <a:cubicBezTo>
                    <a:pt x="9789" y="5524"/>
                    <a:pt x="8571" y="5252"/>
                    <a:pt x="7324" y="5094"/>
                  </a:cubicBezTo>
                  <a:cubicBezTo>
                    <a:pt x="6269" y="4967"/>
                    <a:pt x="5135" y="4738"/>
                    <a:pt x="4042" y="4738"/>
                  </a:cubicBezTo>
                  <a:cubicBezTo>
                    <a:pt x="3903" y="4738"/>
                    <a:pt x="3764" y="4742"/>
                    <a:pt x="3626" y="4750"/>
                  </a:cubicBezTo>
                  <a:cubicBezTo>
                    <a:pt x="4591" y="4205"/>
                    <a:pt x="5678" y="3933"/>
                    <a:pt x="6781" y="3933"/>
                  </a:cubicBezTo>
                  <a:close/>
                  <a:moveTo>
                    <a:pt x="3483" y="4851"/>
                  </a:moveTo>
                  <a:cubicBezTo>
                    <a:pt x="3483" y="4851"/>
                    <a:pt x="3497" y="4865"/>
                    <a:pt x="3512" y="4865"/>
                  </a:cubicBezTo>
                  <a:cubicBezTo>
                    <a:pt x="4859" y="4937"/>
                    <a:pt x="6192" y="5109"/>
                    <a:pt x="7525" y="5266"/>
                  </a:cubicBezTo>
                  <a:cubicBezTo>
                    <a:pt x="8242" y="5352"/>
                    <a:pt x="8973" y="5467"/>
                    <a:pt x="9689" y="5567"/>
                  </a:cubicBezTo>
                  <a:cubicBezTo>
                    <a:pt x="10052" y="5630"/>
                    <a:pt x="10426" y="5747"/>
                    <a:pt x="10802" y="5747"/>
                  </a:cubicBezTo>
                  <a:cubicBezTo>
                    <a:pt x="10856" y="5747"/>
                    <a:pt x="10910" y="5745"/>
                    <a:pt x="10965" y="5739"/>
                  </a:cubicBezTo>
                  <a:lnTo>
                    <a:pt x="10965" y="5739"/>
                  </a:lnTo>
                  <a:cubicBezTo>
                    <a:pt x="10462" y="5842"/>
                    <a:pt x="9949" y="5873"/>
                    <a:pt x="9433" y="5873"/>
                  </a:cubicBezTo>
                  <a:cubicBezTo>
                    <a:pt x="8621" y="5873"/>
                    <a:pt x="7800" y="5796"/>
                    <a:pt x="6992" y="5796"/>
                  </a:cubicBezTo>
                  <a:cubicBezTo>
                    <a:pt x="6950" y="5796"/>
                    <a:pt x="6908" y="5796"/>
                    <a:pt x="6866" y="5796"/>
                  </a:cubicBezTo>
                  <a:cubicBezTo>
                    <a:pt x="5404" y="5811"/>
                    <a:pt x="3942" y="5925"/>
                    <a:pt x="2494" y="6155"/>
                  </a:cubicBezTo>
                  <a:cubicBezTo>
                    <a:pt x="2509" y="6040"/>
                    <a:pt x="2537" y="5925"/>
                    <a:pt x="2580" y="5825"/>
                  </a:cubicBezTo>
                  <a:cubicBezTo>
                    <a:pt x="2781" y="5424"/>
                    <a:pt x="3096" y="5080"/>
                    <a:pt x="3483" y="4851"/>
                  </a:cubicBezTo>
                  <a:close/>
                  <a:moveTo>
                    <a:pt x="6880" y="5882"/>
                  </a:moveTo>
                  <a:cubicBezTo>
                    <a:pt x="7554" y="5882"/>
                    <a:pt x="8256" y="5940"/>
                    <a:pt x="8958" y="5954"/>
                  </a:cubicBezTo>
                  <a:cubicBezTo>
                    <a:pt x="8901" y="5968"/>
                    <a:pt x="8844" y="5968"/>
                    <a:pt x="8786" y="5968"/>
                  </a:cubicBezTo>
                  <a:cubicBezTo>
                    <a:pt x="8762" y="5968"/>
                    <a:pt x="8758" y="6000"/>
                    <a:pt x="8776" y="6000"/>
                  </a:cubicBezTo>
                  <a:cubicBezTo>
                    <a:pt x="8779" y="6000"/>
                    <a:pt x="8782" y="5999"/>
                    <a:pt x="8786" y="5997"/>
                  </a:cubicBezTo>
                  <a:cubicBezTo>
                    <a:pt x="9059" y="5997"/>
                    <a:pt x="9331" y="5983"/>
                    <a:pt x="9617" y="5968"/>
                  </a:cubicBezTo>
                  <a:lnTo>
                    <a:pt x="9646" y="5968"/>
                  </a:lnTo>
                  <a:cubicBezTo>
                    <a:pt x="8801" y="6126"/>
                    <a:pt x="7955" y="6298"/>
                    <a:pt x="7109" y="6499"/>
                  </a:cubicBezTo>
                  <a:cubicBezTo>
                    <a:pt x="6378" y="6656"/>
                    <a:pt x="5647" y="6843"/>
                    <a:pt x="4916" y="6957"/>
                  </a:cubicBezTo>
                  <a:cubicBezTo>
                    <a:pt x="4357" y="7043"/>
                    <a:pt x="3813" y="7072"/>
                    <a:pt x="3282" y="7287"/>
                  </a:cubicBezTo>
                  <a:cubicBezTo>
                    <a:pt x="2867" y="7029"/>
                    <a:pt x="2494" y="6671"/>
                    <a:pt x="2494" y="6212"/>
                  </a:cubicBezTo>
                  <a:cubicBezTo>
                    <a:pt x="3956" y="6026"/>
                    <a:pt x="5418" y="5911"/>
                    <a:pt x="6880" y="5882"/>
                  </a:cubicBezTo>
                  <a:close/>
                  <a:moveTo>
                    <a:pt x="10922" y="5882"/>
                  </a:moveTo>
                  <a:cubicBezTo>
                    <a:pt x="9961" y="6284"/>
                    <a:pt x="9001" y="6699"/>
                    <a:pt x="8012" y="7058"/>
                  </a:cubicBezTo>
                  <a:cubicBezTo>
                    <a:pt x="7095" y="7402"/>
                    <a:pt x="6049" y="7531"/>
                    <a:pt x="5174" y="7961"/>
                  </a:cubicBezTo>
                  <a:cubicBezTo>
                    <a:pt x="4673" y="7889"/>
                    <a:pt x="4171" y="7746"/>
                    <a:pt x="3712" y="7516"/>
                  </a:cubicBezTo>
                  <a:cubicBezTo>
                    <a:pt x="3612" y="7473"/>
                    <a:pt x="3512" y="7416"/>
                    <a:pt x="3397" y="7344"/>
                  </a:cubicBezTo>
                  <a:cubicBezTo>
                    <a:pt x="3956" y="7172"/>
                    <a:pt x="4529" y="7144"/>
                    <a:pt x="5103" y="7058"/>
                  </a:cubicBezTo>
                  <a:cubicBezTo>
                    <a:pt x="5791" y="6957"/>
                    <a:pt x="6464" y="6785"/>
                    <a:pt x="7138" y="6642"/>
                  </a:cubicBezTo>
                  <a:cubicBezTo>
                    <a:pt x="8227" y="6398"/>
                    <a:pt x="9317" y="6169"/>
                    <a:pt x="10420" y="5925"/>
                  </a:cubicBezTo>
                  <a:cubicBezTo>
                    <a:pt x="10592" y="5925"/>
                    <a:pt x="10750" y="5897"/>
                    <a:pt x="10922" y="5882"/>
                  </a:cubicBezTo>
                  <a:close/>
                  <a:moveTo>
                    <a:pt x="10893" y="5954"/>
                  </a:moveTo>
                  <a:cubicBezTo>
                    <a:pt x="10148" y="6642"/>
                    <a:pt x="9145" y="7158"/>
                    <a:pt x="8213" y="7531"/>
                  </a:cubicBezTo>
                  <a:cubicBezTo>
                    <a:pt x="7475" y="7840"/>
                    <a:pt x="6678" y="8011"/>
                    <a:pt x="5871" y="8011"/>
                  </a:cubicBezTo>
                  <a:cubicBezTo>
                    <a:pt x="5706" y="8011"/>
                    <a:pt x="5541" y="8004"/>
                    <a:pt x="5375" y="7989"/>
                  </a:cubicBezTo>
                  <a:cubicBezTo>
                    <a:pt x="5748" y="7860"/>
                    <a:pt x="6120" y="7760"/>
                    <a:pt x="6507" y="7674"/>
                  </a:cubicBezTo>
                  <a:cubicBezTo>
                    <a:pt x="7038" y="7545"/>
                    <a:pt x="7554" y="7373"/>
                    <a:pt x="8055" y="7187"/>
                  </a:cubicBezTo>
                  <a:cubicBezTo>
                    <a:pt x="9030" y="6828"/>
                    <a:pt x="9976" y="6413"/>
                    <a:pt x="10893" y="5954"/>
                  </a:cubicBezTo>
                  <a:close/>
                  <a:moveTo>
                    <a:pt x="5605" y="8937"/>
                  </a:moveTo>
                  <a:cubicBezTo>
                    <a:pt x="6565" y="8937"/>
                    <a:pt x="7518" y="9163"/>
                    <a:pt x="8471" y="9466"/>
                  </a:cubicBezTo>
                  <a:cubicBezTo>
                    <a:pt x="8471" y="9466"/>
                    <a:pt x="8471" y="9480"/>
                    <a:pt x="8457" y="9480"/>
                  </a:cubicBezTo>
                  <a:cubicBezTo>
                    <a:pt x="7324" y="9509"/>
                    <a:pt x="6206" y="9709"/>
                    <a:pt x="5088" y="9896"/>
                  </a:cubicBezTo>
                  <a:cubicBezTo>
                    <a:pt x="3899" y="10096"/>
                    <a:pt x="2695" y="10211"/>
                    <a:pt x="1520" y="10412"/>
                  </a:cubicBezTo>
                  <a:cubicBezTo>
                    <a:pt x="2208" y="9881"/>
                    <a:pt x="2996" y="9480"/>
                    <a:pt x="3841" y="9222"/>
                  </a:cubicBezTo>
                  <a:cubicBezTo>
                    <a:pt x="4433" y="9021"/>
                    <a:pt x="5020" y="8937"/>
                    <a:pt x="5605" y="8937"/>
                  </a:cubicBezTo>
                  <a:close/>
                  <a:moveTo>
                    <a:pt x="19120" y="5281"/>
                  </a:moveTo>
                  <a:lnTo>
                    <a:pt x="19120" y="5281"/>
                  </a:lnTo>
                  <a:cubicBezTo>
                    <a:pt x="19091" y="5739"/>
                    <a:pt x="19005" y="6183"/>
                    <a:pt x="18977" y="6628"/>
                  </a:cubicBezTo>
                  <a:cubicBezTo>
                    <a:pt x="18934" y="7215"/>
                    <a:pt x="18905" y="7803"/>
                    <a:pt x="18876" y="8391"/>
                  </a:cubicBezTo>
                  <a:cubicBezTo>
                    <a:pt x="18833" y="9466"/>
                    <a:pt x="18733" y="10541"/>
                    <a:pt x="18690" y="11615"/>
                  </a:cubicBezTo>
                  <a:cubicBezTo>
                    <a:pt x="18432" y="11057"/>
                    <a:pt x="18246" y="10455"/>
                    <a:pt x="18131" y="9853"/>
                  </a:cubicBezTo>
                  <a:cubicBezTo>
                    <a:pt x="17830" y="8219"/>
                    <a:pt x="18332" y="6685"/>
                    <a:pt x="19120" y="5281"/>
                  </a:cubicBezTo>
                  <a:close/>
                  <a:moveTo>
                    <a:pt x="8285" y="9566"/>
                  </a:moveTo>
                  <a:lnTo>
                    <a:pt x="8285" y="9566"/>
                  </a:lnTo>
                  <a:cubicBezTo>
                    <a:pt x="7998" y="9681"/>
                    <a:pt x="7711" y="9810"/>
                    <a:pt x="7410" y="9924"/>
                  </a:cubicBezTo>
                  <a:cubicBezTo>
                    <a:pt x="7081" y="10010"/>
                    <a:pt x="6737" y="10096"/>
                    <a:pt x="6393" y="10182"/>
                  </a:cubicBezTo>
                  <a:cubicBezTo>
                    <a:pt x="5633" y="10397"/>
                    <a:pt x="4873" y="10612"/>
                    <a:pt x="4114" y="10842"/>
                  </a:cubicBezTo>
                  <a:cubicBezTo>
                    <a:pt x="3368" y="11085"/>
                    <a:pt x="2609" y="11358"/>
                    <a:pt x="1864" y="11615"/>
                  </a:cubicBezTo>
                  <a:cubicBezTo>
                    <a:pt x="1319" y="11802"/>
                    <a:pt x="688" y="11902"/>
                    <a:pt x="158" y="12146"/>
                  </a:cubicBezTo>
                  <a:cubicBezTo>
                    <a:pt x="287" y="11529"/>
                    <a:pt x="918" y="10913"/>
                    <a:pt x="1376" y="10541"/>
                  </a:cubicBezTo>
                  <a:cubicBezTo>
                    <a:pt x="3669" y="10168"/>
                    <a:pt x="5991" y="9939"/>
                    <a:pt x="8285" y="9566"/>
                  </a:cubicBezTo>
                  <a:close/>
                  <a:moveTo>
                    <a:pt x="10836" y="8448"/>
                  </a:moveTo>
                  <a:cubicBezTo>
                    <a:pt x="11180" y="9179"/>
                    <a:pt x="11524" y="9896"/>
                    <a:pt x="11667" y="10698"/>
                  </a:cubicBezTo>
                  <a:cubicBezTo>
                    <a:pt x="11753" y="11229"/>
                    <a:pt x="11739" y="11773"/>
                    <a:pt x="11624" y="12289"/>
                  </a:cubicBezTo>
                  <a:cubicBezTo>
                    <a:pt x="11466" y="11744"/>
                    <a:pt x="11438" y="11100"/>
                    <a:pt x="11323" y="10555"/>
                  </a:cubicBezTo>
                  <a:cubicBezTo>
                    <a:pt x="11165" y="9867"/>
                    <a:pt x="11036" y="9150"/>
                    <a:pt x="10821" y="8477"/>
                  </a:cubicBezTo>
                  <a:cubicBezTo>
                    <a:pt x="10821" y="8462"/>
                    <a:pt x="10836" y="8462"/>
                    <a:pt x="10836" y="8448"/>
                  </a:cubicBezTo>
                  <a:close/>
                  <a:moveTo>
                    <a:pt x="13760" y="6699"/>
                  </a:moveTo>
                  <a:lnTo>
                    <a:pt x="13760" y="6699"/>
                  </a:lnTo>
                  <a:cubicBezTo>
                    <a:pt x="13530" y="8735"/>
                    <a:pt x="12986" y="10713"/>
                    <a:pt x="12900" y="12776"/>
                  </a:cubicBezTo>
                  <a:cubicBezTo>
                    <a:pt x="12771" y="12318"/>
                    <a:pt x="12670" y="11859"/>
                    <a:pt x="12613" y="11386"/>
                  </a:cubicBezTo>
                  <a:cubicBezTo>
                    <a:pt x="12484" y="9738"/>
                    <a:pt x="12885" y="8090"/>
                    <a:pt x="13760" y="6699"/>
                  </a:cubicBezTo>
                  <a:close/>
                  <a:moveTo>
                    <a:pt x="13960" y="6499"/>
                  </a:moveTo>
                  <a:lnTo>
                    <a:pt x="13960" y="6499"/>
                  </a:lnTo>
                  <a:cubicBezTo>
                    <a:pt x="14806" y="7731"/>
                    <a:pt x="15609" y="8935"/>
                    <a:pt x="15852" y="10440"/>
                  </a:cubicBezTo>
                  <a:cubicBezTo>
                    <a:pt x="15996" y="11243"/>
                    <a:pt x="15967" y="12060"/>
                    <a:pt x="15766" y="12848"/>
                  </a:cubicBezTo>
                  <a:cubicBezTo>
                    <a:pt x="15695" y="11845"/>
                    <a:pt x="15494" y="10842"/>
                    <a:pt x="15179" y="9896"/>
                  </a:cubicBezTo>
                  <a:cubicBezTo>
                    <a:pt x="14806" y="8763"/>
                    <a:pt x="14419" y="7602"/>
                    <a:pt x="13960" y="6499"/>
                  </a:cubicBezTo>
                  <a:close/>
                  <a:moveTo>
                    <a:pt x="8141" y="10154"/>
                  </a:moveTo>
                  <a:lnTo>
                    <a:pt x="8141" y="10154"/>
                  </a:lnTo>
                  <a:cubicBezTo>
                    <a:pt x="7912" y="10598"/>
                    <a:pt x="7654" y="11014"/>
                    <a:pt x="7367" y="11415"/>
                  </a:cubicBezTo>
                  <a:cubicBezTo>
                    <a:pt x="6837" y="12117"/>
                    <a:pt x="6020" y="12590"/>
                    <a:pt x="5232" y="12934"/>
                  </a:cubicBezTo>
                  <a:cubicBezTo>
                    <a:pt x="5174" y="12948"/>
                    <a:pt x="5131" y="12963"/>
                    <a:pt x="5074" y="12991"/>
                  </a:cubicBezTo>
                  <a:cubicBezTo>
                    <a:pt x="6264" y="12232"/>
                    <a:pt x="7296" y="11272"/>
                    <a:pt x="8141" y="10154"/>
                  </a:cubicBezTo>
                  <a:close/>
                  <a:moveTo>
                    <a:pt x="7511" y="10068"/>
                  </a:moveTo>
                  <a:cubicBezTo>
                    <a:pt x="5332" y="11243"/>
                    <a:pt x="3067" y="12232"/>
                    <a:pt x="803" y="13278"/>
                  </a:cubicBezTo>
                  <a:cubicBezTo>
                    <a:pt x="617" y="13178"/>
                    <a:pt x="459" y="13049"/>
                    <a:pt x="330" y="12891"/>
                  </a:cubicBezTo>
                  <a:cubicBezTo>
                    <a:pt x="201" y="12719"/>
                    <a:pt x="129" y="12490"/>
                    <a:pt x="144" y="12275"/>
                  </a:cubicBezTo>
                  <a:cubicBezTo>
                    <a:pt x="445" y="12160"/>
                    <a:pt x="760" y="12074"/>
                    <a:pt x="1075" y="12002"/>
                  </a:cubicBezTo>
                  <a:cubicBezTo>
                    <a:pt x="1491" y="11888"/>
                    <a:pt x="1907" y="11744"/>
                    <a:pt x="2322" y="11601"/>
                  </a:cubicBezTo>
                  <a:cubicBezTo>
                    <a:pt x="3082" y="11358"/>
                    <a:pt x="3827" y="11100"/>
                    <a:pt x="4587" y="10870"/>
                  </a:cubicBezTo>
                  <a:cubicBezTo>
                    <a:pt x="5533" y="10584"/>
                    <a:pt x="6565" y="10412"/>
                    <a:pt x="7511" y="10068"/>
                  </a:cubicBezTo>
                  <a:close/>
                  <a:moveTo>
                    <a:pt x="8371" y="9681"/>
                  </a:moveTo>
                  <a:cubicBezTo>
                    <a:pt x="8371" y="9681"/>
                    <a:pt x="8371" y="9681"/>
                    <a:pt x="8371" y="9695"/>
                  </a:cubicBezTo>
                  <a:cubicBezTo>
                    <a:pt x="7281" y="11057"/>
                    <a:pt x="6092" y="12246"/>
                    <a:pt x="4601" y="13163"/>
                  </a:cubicBezTo>
                  <a:cubicBezTo>
                    <a:pt x="4013" y="13364"/>
                    <a:pt x="3397" y="13479"/>
                    <a:pt x="2781" y="13536"/>
                  </a:cubicBezTo>
                  <a:cubicBezTo>
                    <a:pt x="2617" y="13553"/>
                    <a:pt x="2438" y="13564"/>
                    <a:pt x="2252" y="13564"/>
                  </a:cubicBezTo>
                  <a:cubicBezTo>
                    <a:pt x="1820" y="13564"/>
                    <a:pt x="1352" y="13506"/>
                    <a:pt x="961" y="13335"/>
                  </a:cubicBezTo>
                  <a:cubicBezTo>
                    <a:pt x="3411" y="12232"/>
                    <a:pt x="6020" y="11272"/>
                    <a:pt x="8256" y="9738"/>
                  </a:cubicBezTo>
                  <a:cubicBezTo>
                    <a:pt x="8285" y="9724"/>
                    <a:pt x="8328" y="9695"/>
                    <a:pt x="8371" y="9681"/>
                  </a:cubicBezTo>
                  <a:close/>
                  <a:moveTo>
                    <a:pt x="13903" y="6470"/>
                  </a:moveTo>
                  <a:cubicBezTo>
                    <a:pt x="14161" y="7502"/>
                    <a:pt x="14620" y="8505"/>
                    <a:pt x="14978" y="9509"/>
                  </a:cubicBezTo>
                  <a:cubicBezTo>
                    <a:pt x="15365" y="10612"/>
                    <a:pt x="15623" y="11759"/>
                    <a:pt x="15752" y="12920"/>
                  </a:cubicBezTo>
                  <a:cubicBezTo>
                    <a:pt x="15637" y="13364"/>
                    <a:pt x="15394" y="13780"/>
                    <a:pt x="15050" y="14081"/>
                  </a:cubicBezTo>
                  <a:cubicBezTo>
                    <a:pt x="14806" y="11529"/>
                    <a:pt x="14190" y="9050"/>
                    <a:pt x="13874" y="6513"/>
                  </a:cubicBezTo>
                  <a:cubicBezTo>
                    <a:pt x="13889" y="6499"/>
                    <a:pt x="13903" y="6484"/>
                    <a:pt x="13903" y="6470"/>
                  </a:cubicBezTo>
                  <a:close/>
                  <a:moveTo>
                    <a:pt x="9933" y="9466"/>
                  </a:moveTo>
                  <a:lnTo>
                    <a:pt x="9933" y="9466"/>
                  </a:lnTo>
                  <a:cubicBezTo>
                    <a:pt x="9918" y="9494"/>
                    <a:pt x="9904" y="9523"/>
                    <a:pt x="9890" y="9552"/>
                  </a:cubicBezTo>
                  <a:cubicBezTo>
                    <a:pt x="9617" y="10082"/>
                    <a:pt x="9302" y="10569"/>
                    <a:pt x="9030" y="11100"/>
                  </a:cubicBezTo>
                  <a:cubicBezTo>
                    <a:pt x="8528" y="12117"/>
                    <a:pt x="8084" y="13178"/>
                    <a:pt x="7697" y="14238"/>
                  </a:cubicBezTo>
                  <a:cubicBezTo>
                    <a:pt x="7697" y="13966"/>
                    <a:pt x="7711" y="13694"/>
                    <a:pt x="7754" y="13421"/>
                  </a:cubicBezTo>
                  <a:cubicBezTo>
                    <a:pt x="7855" y="12834"/>
                    <a:pt x="8070" y="12260"/>
                    <a:pt x="8385" y="11759"/>
                  </a:cubicBezTo>
                  <a:cubicBezTo>
                    <a:pt x="8829" y="10942"/>
                    <a:pt x="9360" y="10182"/>
                    <a:pt x="9933" y="9466"/>
                  </a:cubicBezTo>
                  <a:close/>
                  <a:moveTo>
                    <a:pt x="13774" y="7330"/>
                  </a:moveTo>
                  <a:cubicBezTo>
                    <a:pt x="13774" y="8319"/>
                    <a:pt x="13831" y="9308"/>
                    <a:pt x="13889" y="10297"/>
                  </a:cubicBezTo>
                  <a:cubicBezTo>
                    <a:pt x="13989" y="11658"/>
                    <a:pt x="14175" y="13049"/>
                    <a:pt x="14161" y="14410"/>
                  </a:cubicBezTo>
                  <a:cubicBezTo>
                    <a:pt x="13573" y="14339"/>
                    <a:pt x="13172" y="13593"/>
                    <a:pt x="12928" y="12834"/>
                  </a:cubicBezTo>
                  <a:cubicBezTo>
                    <a:pt x="13000" y="11830"/>
                    <a:pt x="13143" y="10827"/>
                    <a:pt x="13301" y="9838"/>
                  </a:cubicBezTo>
                  <a:cubicBezTo>
                    <a:pt x="13444" y="9007"/>
                    <a:pt x="13645" y="8176"/>
                    <a:pt x="13774" y="7330"/>
                  </a:cubicBezTo>
                  <a:close/>
                  <a:moveTo>
                    <a:pt x="13860" y="6671"/>
                  </a:moveTo>
                  <a:cubicBezTo>
                    <a:pt x="13975" y="7860"/>
                    <a:pt x="14175" y="9021"/>
                    <a:pt x="14405" y="10197"/>
                  </a:cubicBezTo>
                  <a:cubicBezTo>
                    <a:pt x="14663" y="11501"/>
                    <a:pt x="14863" y="12791"/>
                    <a:pt x="15007" y="14124"/>
                  </a:cubicBezTo>
                  <a:cubicBezTo>
                    <a:pt x="14949" y="14167"/>
                    <a:pt x="14878" y="14210"/>
                    <a:pt x="14820" y="14253"/>
                  </a:cubicBezTo>
                  <a:cubicBezTo>
                    <a:pt x="14634" y="14367"/>
                    <a:pt x="14433" y="14425"/>
                    <a:pt x="14218" y="14425"/>
                  </a:cubicBezTo>
                  <a:cubicBezTo>
                    <a:pt x="14247" y="13192"/>
                    <a:pt x="14089" y="11931"/>
                    <a:pt x="14003" y="10698"/>
                  </a:cubicBezTo>
                  <a:cubicBezTo>
                    <a:pt x="13917" y="9437"/>
                    <a:pt x="13817" y="8176"/>
                    <a:pt x="13831" y="6900"/>
                  </a:cubicBezTo>
                  <a:cubicBezTo>
                    <a:pt x="13831" y="6828"/>
                    <a:pt x="13846" y="6742"/>
                    <a:pt x="13860" y="6671"/>
                  </a:cubicBezTo>
                  <a:close/>
                  <a:moveTo>
                    <a:pt x="10778" y="8520"/>
                  </a:moveTo>
                  <a:cubicBezTo>
                    <a:pt x="10879" y="9208"/>
                    <a:pt x="11065" y="9896"/>
                    <a:pt x="11237" y="10584"/>
                  </a:cubicBezTo>
                  <a:cubicBezTo>
                    <a:pt x="11337" y="10985"/>
                    <a:pt x="11423" y="11401"/>
                    <a:pt x="11481" y="11816"/>
                  </a:cubicBezTo>
                  <a:cubicBezTo>
                    <a:pt x="11509" y="12017"/>
                    <a:pt x="11538" y="12203"/>
                    <a:pt x="11595" y="12389"/>
                  </a:cubicBezTo>
                  <a:cubicBezTo>
                    <a:pt x="11552" y="12633"/>
                    <a:pt x="11481" y="12877"/>
                    <a:pt x="11395" y="13120"/>
                  </a:cubicBezTo>
                  <a:cubicBezTo>
                    <a:pt x="11165" y="13751"/>
                    <a:pt x="10850" y="14339"/>
                    <a:pt x="10434" y="14869"/>
                  </a:cubicBezTo>
                  <a:cubicBezTo>
                    <a:pt x="10406" y="14396"/>
                    <a:pt x="10477" y="13909"/>
                    <a:pt x="10492" y="13450"/>
                  </a:cubicBezTo>
                  <a:cubicBezTo>
                    <a:pt x="10506" y="12977"/>
                    <a:pt x="10492" y="12490"/>
                    <a:pt x="10492" y="12017"/>
                  </a:cubicBezTo>
                  <a:cubicBezTo>
                    <a:pt x="10477" y="10856"/>
                    <a:pt x="10563" y="9709"/>
                    <a:pt x="10735" y="8577"/>
                  </a:cubicBezTo>
                  <a:cubicBezTo>
                    <a:pt x="10750" y="8548"/>
                    <a:pt x="10764" y="8534"/>
                    <a:pt x="10778" y="8520"/>
                  </a:cubicBezTo>
                  <a:close/>
                  <a:moveTo>
                    <a:pt x="10563" y="8978"/>
                  </a:moveTo>
                  <a:cubicBezTo>
                    <a:pt x="10420" y="9853"/>
                    <a:pt x="10363" y="10741"/>
                    <a:pt x="10377" y="11615"/>
                  </a:cubicBezTo>
                  <a:cubicBezTo>
                    <a:pt x="10363" y="12289"/>
                    <a:pt x="10377" y="12963"/>
                    <a:pt x="10348" y="13622"/>
                  </a:cubicBezTo>
                  <a:lnTo>
                    <a:pt x="10363" y="13622"/>
                  </a:lnTo>
                  <a:cubicBezTo>
                    <a:pt x="10305" y="14095"/>
                    <a:pt x="10291" y="14554"/>
                    <a:pt x="10320" y="15027"/>
                  </a:cubicBezTo>
                  <a:cubicBezTo>
                    <a:pt x="9990" y="15399"/>
                    <a:pt x="9431" y="15801"/>
                    <a:pt x="8915" y="15844"/>
                  </a:cubicBezTo>
                  <a:cubicBezTo>
                    <a:pt x="9216" y="14625"/>
                    <a:pt x="9531" y="13407"/>
                    <a:pt x="9761" y="12174"/>
                  </a:cubicBezTo>
                  <a:cubicBezTo>
                    <a:pt x="9961" y="11085"/>
                    <a:pt x="10234" y="10025"/>
                    <a:pt x="10563" y="8978"/>
                  </a:cubicBezTo>
                  <a:close/>
                  <a:moveTo>
                    <a:pt x="10449" y="8878"/>
                  </a:moveTo>
                  <a:lnTo>
                    <a:pt x="10449" y="8878"/>
                  </a:lnTo>
                  <a:cubicBezTo>
                    <a:pt x="10033" y="9767"/>
                    <a:pt x="9875" y="10813"/>
                    <a:pt x="9718" y="11744"/>
                  </a:cubicBezTo>
                  <a:cubicBezTo>
                    <a:pt x="9460" y="13120"/>
                    <a:pt x="9130" y="14482"/>
                    <a:pt x="8829" y="15844"/>
                  </a:cubicBezTo>
                  <a:cubicBezTo>
                    <a:pt x="8815" y="15844"/>
                    <a:pt x="8800" y="15845"/>
                    <a:pt x="8786" y="15845"/>
                  </a:cubicBezTo>
                  <a:cubicBezTo>
                    <a:pt x="8488" y="15845"/>
                    <a:pt x="8219" y="15703"/>
                    <a:pt x="8041" y="15471"/>
                  </a:cubicBezTo>
                  <a:cubicBezTo>
                    <a:pt x="7840" y="15199"/>
                    <a:pt x="7726" y="14869"/>
                    <a:pt x="7711" y="14525"/>
                  </a:cubicBezTo>
                  <a:cubicBezTo>
                    <a:pt x="8098" y="13507"/>
                    <a:pt x="8528" y="12504"/>
                    <a:pt x="8973" y="11515"/>
                  </a:cubicBezTo>
                  <a:cubicBezTo>
                    <a:pt x="9388" y="10627"/>
                    <a:pt x="9861" y="9781"/>
                    <a:pt x="10391" y="8950"/>
                  </a:cubicBezTo>
                  <a:cubicBezTo>
                    <a:pt x="10406" y="8921"/>
                    <a:pt x="10420" y="8907"/>
                    <a:pt x="10449" y="8878"/>
                  </a:cubicBezTo>
                  <a:close/>
                  <a:moveTo>
                    <a:pt x="10325" y="1"/>
                  </a:moveTo>
                  <a:cubicBezTo>
                    <a:pt x="9913" y="1"/>
                    <a:pt x="9524" y="118"/>
                    <a:pt x="9202" y="422"/>
                  </a:cubicBezTo>
                  <a:cubicBezTo>
                    <a:pt x="8299" y="1282"/>
                    <a:pt x="9890" y="2987"/>
                    <a:pt x="10477" y="3546"/>
                  </a:cubicBezTo>
                  <a:cubicBezTo>
                    <a:pt x="11194" y="4220"/>
                    <a:pt x="12068" y="4722"/>
                    <a:pt x="13014" y="5008"/>
                  </a:cubicBezTo>
                  <a:cubicBezTo>
                    <a:pt x="13444" y="5121"/>
                    <a:pt x="13880" y="5182"/>
                    <a:pt x="14324" y="5182"/>
                  </a:cubicBezTo>
                  <a:cubicBezTo>
                    <a:pt x="14503" y="5182"/>
                    <a:pt x="14682" y="5172"/>
                    <a:pt x="14863" y="5152"/>
                  </a:cubicBezTo>
                  <a:lnTo>
                    <a:pt x="14863" y="5152"/>
                  </a:lnTo>
                  <a:cubicBezTo>
                    <a:pt x="13688" y="5395"/>
                    <a:pt x="12513" y="5581"/>
                    <a:pt x="11323" y="5725"/>
                  </a:cubicBezTo>
                  <a:cubicBezTo>
                    <a:pt x="11312" y="5680"/>
                    <a:pt x="11274" y="5644"/>
                    <a:pt x="11231" y="5644"/>
                  </a:cubicBezTo>
                  <a:cubicBezTo>
                    <a:pt x="11219" y="5644"/>
                    <a:pt x="11207" y="5647"/>
                    <a:pt x="11194" y="5653"/>
                  </a:cubicBezTo>
                  <a:cubicBezTo>
                    <a:pt x="10277" y="4894"/>
                    <a:pt x="9288" y="4249"/>
                    <a:pt x="8127" y="3933"/>
                  </a:cubicBezTo>
                  <a:cubicBezTo>
                    <a:pt x="7677" y="3808"/>
                    <a:pt x="7209" y="3754"/>
                    <a:pt x="6739" y="3754"/>
                  </a:cubicBezTo>
                  <a:cubicBezTo>
                    <a:pt x="6130" y="3754"/>
                    <a:pt x="5519" y="3845"/>
                    <a:pt x="4945" y="3991"/>
                  </a:cubicBezTo>
                  <a:cubicBezTo>
                    <a:pt x="3755" y="4306"/>
                    <a:pt x="1290" y="5739"/>
                    <a:pt x="2752" y="7129"/>
                  </a:cubicBezTo>
                  <a:cubicBezTo>
                    <a:pt x="3579" y="7900"/>
                    <a:pt x="4677" y="8208"/>
                    <a:pt x="5779" y="8208"/>
                  </a:cubicBezTo>
                  <a:cubicBezTo>
                    <a:pt x="6358" y="8208"/>
                    <a:pt x="6939" y="8123"/>
                    <a:pt x="7482" y="7975"/>
                  </a:cubicBezTo>
                  <a:cubicBezTo>
                    <a:pt x="8801" y="7602"/>
                    <a:pt x="10291" y="6871"/>
                    <a:pt x="11237" y="5854"/>
                  </a:cubicBezTo>
                  <a:cubicBezTo>
                    <a:pt x="12541" y="5739"/>
                    <a:pt x="13831" y="5553"/>
                    <a:pt x="15107" y="5295"/>
                  </a:cubicBezTo>
                  <a:lnTo>
                    <a:pt x="15107" y="5295"/>
                  </a:lnTo>
                  <a:cubicBezTo>
                    <a:pt x="15107" y="5309"/>
                    <a:pt x="15093" y="5309"/>
                    <a:pt x="15093" y="5323"/>
                  </a:cubicBezTo>
                  <a:cubicBezTo>
                    <a:pt x="13057" y="6800"/>
                    <a:pt x="10922" y="8319"/>
                    <a:pt x="8614" y="9408"/>
                  </a:cubicBezTo>
                  <a:cubicBezTo>
                    <a:pt x="8605" y="9391"/>
                    <a:pt x="8586" y="9378"/>
                    <a:pt x="8562" y="9378"/>
                  </a:cubicBezTo>
                  <a:cubicBezTo>
                    <a:pt x="8547" y="9378"/>
                    <a:pt x="8530" y="9383"/>
                    <a:pt x="8514" y="9394"/>
                  </a:cubicBezTo>
                  <a:cubicBezTo>
                    <a:pt x="7628" y="8989"/>
                    <a:pt x="6677" y="8788"/>
                    <a:pt x="5726" y="8788"/>
                  </a:cubicBezTo>
                  <a:cubicBezTo>
                    <a:pt x="4892" y="8788"/>
                    <a:pt x="4058" y="8943"/>
                    <a:pt x="3268" y="9251"/>
                  </a:cubicBezTo>
                  <a:cubicBezTo>
                    <a:pt x="2179" y="9666"/>
                    <a:pt x="86" y="10813"/>
                    <a:pt x="15" y="12232"/>
                  </a:cubicBezTo>
                  <a:lnTo>
                    <a:pt x="15" y="12246"/>
                  </a:lnTo>
                  <a:cubicBezTo>
                    <a:pt x="0" y="12447"/>
                    <a:pt x="43" y="12647"/>
                    <a:pt x="115" y="12834"/>
                  </a:cubicBezTo>
                  <a:cubicBezTo>
                    <a:pt x="359" y="13479"/>
                    <a:pt x="1262" y="13651"/>
                    <a:pt x="1849" y="13708"/>
                  </a:cubicBezTo>
                  <a:cubicBezTo>
                    <a:pt x="2016" y="13725"/>
                    <a:pt x="2183" y="13733"/>
                    <a:pt x="2351" y="13733"/>
                  </a:cubicBezTo>
                  <a:cubicBezTo>
                    <a:pt x="3175" y="13733"/>
                    <a:pt x="3999" y="13540"/>
                    <a:pt x="4773" y="13278"/>
                  </a:cubicBezTo>
                  <a:cubicBezTo>
                    <a:pt x="6579" y="12705"/>
                    <a:pt x="7998" y="11315"/>
                    <a:pt x="8614" y="9537"/>
                  </a:cubicBezTo>
                  <a:cubicBezTo>
                    <a:pt x="9231" y="9265"/>
                    <a:pt x="9832" y="8964"/>
                    <a:pt x="10420" y="8634"/>
                  </a:cubicBezTo>
                  <a:lnTo>
                    <a:pt x="10420" y="8634"/>
                  </a:lnTo>
                  <a:cubicBezTo>
                    <a:pt x="9403" y="9709"/>
                    <a:pt x="8557" y="10928"/>
                    <a:pt x="7912" y="12260"/>
                  </a:cubicBezTo>
                  <a:cubicBezTo>
                    <a:pt x="7468" y="13163"/>
                    <a:pt x="7081" y="15342"/>
                    <a:pt x="8242" y="15901"/>
                  </a:cubicBezTo>
                  <a:cubicBezTo>
                    <a:pt x="8466" y="16010"/>
                    <a:pt x="8684" y="16059"/>
                    <a:pt x="8894" y="16059"/>
                  </a:cubicBezTo>
                  <a:cubicBezTo>
                    <a:pt x="10119" y="16059"/>
                    <a:pt x="11075" y="14404"/>
                    <a:pt x="11466" y="13450"/>
                  </a:cubicBezTo>
                  <a:cubicBezTo>
                    <a:pt x="12169" y="11773"/>
                    <a:pt x="11954" y="9867"/>
                    <a:pt x="10879" y="8405"/>
                  </a:cubicBezTo>
                  <a:cubicBezTo>
                    <a:pt x="10893" y="8391"/>
                    <a:pt x="10907" y="8376"/>
                    <a:pt x="10907" y="8348"/>
                  </a:cubicBezTo>
                  <a:cubicBezTo>
                    <a:pt x="11796" y="7832"/>
                    <a:pt x="12670" y="7258"/>
                    <a:pt x="13516" y="6671"/>
                  </a:cubicBezTo>
                  <a:lnTo>
                    <a:pt x="13516" y="6671"/>
                  </a:lnTo>
                  <a:cubicBezTo>
                    <a:pt x="12584" y="8161"/>
                    <a:pt x="12240" y="10096"/>
                    <a:pt x="12455" y="11802"/>
                  </a:cubicBezTo>
                  <a:cubicBezTo>
                    <a:pt x="12579" y="12803"/>
                    <a:pt x="13083" y="14593"/>
                    <a:pt x="14333" y="14593"/>
                  </a:cubicBezTo>
                  <a:cubicBezTo>
                    <a:pt x="14389" y="14593"/>
                    <a:pt x="14446" y="14590"/>
                    <a:pt x="14505" y="14582"/>
                  </a:cubicBezTo>
                  <a:cubicBezTo>
                    <a:pt x="15895" y="14410"/>
                    <a:pt x="16139" y="12303"/>
                    <a:pt x="16110" y="11243"/>
                  </a:cubicBezTo>
                  <a:cubicBezTo>
                    <a:pt x="16053" y="9394"/>
                    <a:pt x="15150" y="7746"/>
                    <a:pt x="13960" y="6370"/>
                  </a:cubicBezTo>
                  <a:cubicBezTo>
                    <a:pt x="13960" y="6370"/>
                    <a:pt x="13975" y="6370"/>
                    <a:pt x="13975" y="6355"/>
                  </a:cubicBezTo>
                  <a:cubicBezTo>
                    <a:pt x="14333" y="6097"/>
                    <a:pt x="14706" y="5839"/>
                    <a:pt x="15064" y="5596"/>
                  </a:cubicBezTo>
                  <a:cubicBezTo>
                    <a:pt x="15236" y="5467"/>
                    <a:pt x="15408" y="5338"/>
                    <a:pt x="15580" y="5209"/>
                  </a:cubicBezTo>
                  <a:cubicBezTo>
                    <a:pt x="15609" y="5209"/>
                    <a:pt x="15637" y="5195"/>
                    <a:pt x="15652" y="5166"/>
                  </a:cubicBezTo>
                  <a:cubicBezTo>
                    <a:pt x="15709" y="5123"/>
                    <a:pt x="15766" y="5066"/>
                    <a:pt x="15838" y="5023"/>
                  </a:cubicBezTo>
                  <a:cubicBezTo>
                    <a:pt x="15838" y="5023"/>
                    <a:pt x="15852" y="5023"/>
                    <a:pt x="15852" y="5008"/>
                  </a:cubicBezTo>
                  <a:cubicBezTo>
                    <a:pt x="16712" y="4378"/>
                    <a:pt x="17572" y="3704"/>
                    <a:pt x="18403" y="3002"/>
                  </a:cubicBezTo>
                  <a:cubicBezTo>
                    <a:pt x="18489" y="3260"/>
                    <a:pt x="18590" y="3518"/>
                    <a:pt x="18719" y="3776"/>
                  </a:cubicBezTo>
                  <a:cubicBezTo>
                    <a:pt x="18876" y="4191"/>
                    <a:pt x="19005" y="4621"/>
                    <a:pt x="19077" y="5051"/>
                  </a:cubicBezTo>
                  <a:cubicBezTo>
                    <a:pt x="18074" y="6513"/>
                    <a:pt x="17529" y="8276"/>
                    <a:pt x="17959" y="10053"/>
                  </a:cubicBezTo>
                  <a:cubicBezTo>
                    <a:pt x="18160" y="10885"/>
                    <a:pt x="18547" y="12117"/>
                    <a:pt x="19335" y="12676"/>
                  </a:cubicBezTo>
                  <a:lnTo>
                    <a:pt x="19335" y="12461"/>
                  </a:lnTo>
                  <a:cubicBezTo>
                    <a:pt x="19106" y="12260"/>
                    <a:pt x="18905" y="12031"/>
                    <a:pt x="18762" y="11759"/>
                  </a:cubicBezTo>
                  <a:cubicBezTo>
                    <a:pt x="18762" y="10569"/>
                    <a:pt x="18948" y="9365"/>
                    <a:pt x="18991" y="8176"/>
                  </a:cubicBezTo>
                  <a:cubicBezTo>
                    <a:pt x="19020" y="7602"/>
                    <a:pt x="19048" y="7015"/>
                    <a:pt x="19091" y="6427"/>
                  </a:cubicBezTo>
                  <a:cubicBezTo>
                    <a:pt x="19120" y="6155"/>
                    <a:pt x="19149" y="5882"/>
                    <a:pt x="19177" y="5624"/>
                  </a:cubicBezTo>
                  <a:cubicBezTo>
                    <a:pt x="19249" y="6040"/>
                    <a:pt x="19292" y="6456"/>
                    <a:pt x="19335" y="6886"/>
                  </a:cubicBezTo>
                  <a:lnTo>
                    <a:pt x="19335" y="5037"/>
                  </a:lnTo>
                  <a:cubicBezTo>
                    <a:pt x="19321" y="5008"/>
                    <a:pt x="19306" y="4994"/>
                    <a:pt x="19292" y="4980"/>
                  </a:cubicBezTo>
                  <a:cubicBezTo>
                    <a:pt x="19292" y="4980"/>
                    <a:pt x="19292" y="4965"/>
                    <a:pt x="19292" y="4965"/>
                  </a:cubicBezTo>
                  <a:cubicBezTo>
                    <a:pt x="19292" y="4965"/>
                    <a:pt x="19278" y="4951"/>
                    <a:pt x="19278" y="4951"/>
                  </a:cubicBezTo>
                  <a:cubicBezTo>
                    <a:pt x="19149" y="4320"/>
                    <a:pt x="18934" y="3718"/>
                    <a:pt x="18633" y="3159"/>
                  </a:cubicBezTo>
                  <a:lnTo>
                    <a:pt x="18633" y="3159"/>
                  </a:lnTo>
                  <a:cubicBezTo>
                    <a:pt x="18862" y="3346"/>
                    <a:pt x="19091" y="3532"/>
                    <a:pt x="19335" y="3718"/>
                  </a:cubicBezTo>
                  <a:lnTo>
                    <a:pt x="19335" y="3575"/>
                  </a:lnTo>
                  <a:cubicBezTo>
                    <a:pt x="19077" y="3389"/>
                    <a:pt x="18805" y="3188"/>
                    <a:pt x="18547" y="3002"/>
                  </a:cubicBezTo>
                  <a:cubicBezTo>
                    <a:pt x="18532" y="2987"/>
                    <a:pt x="18518" y="2973"/>
                    <a:pt x="18518" y="2959"/>
                  </a:cubicBezTo>
                  <a:lnTo>
                    <a:pt x="18518" y="2959"/>
                  </a:lnTo>
                  <a:cubicBezTo>
                    <a:pt x="18790" y="3045"/>
                    <a:pt x="19063" y="3159"/>
                    <a:pt x="19335" y="3260"/>
                  </a:cubicBezTo>
                  <a:lnTo>
                    <a:pt x="19335" y="3145"/>
                  </a:lnTo>
                  <a:cubicBezTo>
                    <a:pt x="19077" y="3059"/>
                    <a:pt x="18805" y="2987"/>
                    <a:pt x="18547" y="2916"/>
                  </a:cubicBezTo>
                  <a:lnTo>
                    <a:pt x="18561" y="2916"/>
                  </a:lnTo>
                  <a:cubicBezTo>
                    <a:pt x="18652" y="2905"/>
                    <a:pt x="18744" y="2901"/>
                    <a:pt x="18835" y="2901"/>
                  </a:cubicBezTo>
                  <a:cubicBezTo>
                    <a:pt x="19002" y="2901"/>
                    <a:pt x="19168" y="2917"/>
                    <a:pt x="19335" y="2944"/>
                  </a:cubicBezTo>
                  <a:lnTo>
                    <a:pt x="19335" y="2830"/>
                  </a:lnTo>
                  <a:lnTo>
                    <a:pt x="19292" y="2830"/>
                  </a:lnTo>
                  <a:cubicBezTo>
                    <a:pt x="19220" y="2815"/>
                    <a:pt x="19149" y="2815"/>
                    <a:pt x="19077" y="2801"/>
                  </a:cubicBezTo>
                  <a:lnTo>
                    <a:pt x="19335" y="2801"/>
                  </a:lnTo>
                  <a:lnTo>
                    <a:pt x="19335" y="2686"/>
                  </a:lnTo>
                  <a:cubicBezTo>
                    <a:pt x="19220" y="2701"/>
                    <a:pt x="19091" y="2701"/>
                    <a:pt x="18977" y="2715"/>
                  </a:cubicBezTo>
                  <a:cubicBezTo>
                    <a:pt x="19091" y="2658"/>
                    <a:pt x="19220" y="2615"/>
                    <a:pt x="19335" y="2557"/>
                  </a:cubicBezTo>
                  <a:lnTo>
                    <a:pt x="19335" y="2371"/>
                  </a:lnTo>
                  <a:cubicBezTo>
                    <a:pt x="19206" y="2414"/>
                    <a:pt x="19077" y="2457"/>
                    <a:pt x="18962" y="2514"/>
                  </a:cubicBezTo>
                  <a:cubicBezTo>
                    <a:pt x="19091" y="2400"/>
                    <a:pt x="19206" y="2285"/>
                    <a:pt x="19335" y="2170"/>
                  </a:cubicBezTo>
                  <a:lnTo>
                    <a:pt x="19335" y="1726"/>
                  </a:lnTo>
                  <a:cubicBezTo>
                    <a:pt x="18217" y="2815"/>
                    <a:pt x="17027" y="3847"/>
                    <a:pt x="15781" y="4793"/>
                  </a:cubicBezTo>
                  <a:cubicBezTo>
                    <a:pt x="15265" y="3202"/>
                    <a:pt x="14218" y="1841"/>
                    <a:pt x="12814" y="938"/>
                  </a:cubicBezTo>
                  <a:cubicBezTo>
                    <a:pt x="12171" y="529"/>
                    <a:pt x="11198" y="1"/>
                    <a:pt x="103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22"/>
            <p:cNvSpPr/>
            <p:nvPr/>
          </p:nvSpPr>
          <p:spPr>
            <a:xfrm flipH="1">
              <a:off x="-1" y="0"/>
              <a:ext cx="343766" cy="274120"/>
            </a:xfrm>
            <a:custGeom>
              <a:avLst/>
              <a:gdLst/>
              <a:ahLst/>
              <a:cxnLst/>
              <a:rect l="l" t="t" r="r" b="b"/>
              <a:pathLst>
                <a:path w="11323" h="9029" extrusionOk="0">
                  <a:moveTo>
                    <a:pt x="6894" y="159"/>
                  </a:moveTo>
                  <a:lnTo>
                    <a:pt x="6894" y="159"/>
                  </a:lnTo>
                  <a:cubicBezTo>
                    <a:pt x="7367" y="503"/>
                    <a:pt x="7855" y="818"/>
                    <a:pt x="8328" y="1162"/>
                  </a:cubicBezTo>
                  <a:cubicBezTo>
                    <a:pt x="8585" y="1348"/>
                    <a:pt x="8843" y="1535"/>
                    <a:pt x="9101" y="1707"/>
                  </a:cubicBezTo>
                  <a:cubicBezTo>
                    <a:pt x="9302" y="1850"/>
                    <a:pt x="9517" y="1965"/>
                    <a:pt x="9718" y="2094"/>
                  </a:cubicBezTo>
                  <a:cubicBezTo>
                    <a:pt x="8858" y="1965"/>
                    <a:pt x="8041" y="1664"/>
                    <a:pt x="7453" y="990"/>
                  </a:cubicBezTo>
                  <a:cubicBezTo>
                    <a:pt x="7238" y="732"/>
                    <a:pt x="7052" y="460"/>
                    <a:pt x="6894" y="159"/>
                  </a:cubicBezTo>
                  <a:close/>
                  <a:moveTo>
                    <a:pt x="4200" y="1148"/>
                  </a:moveTo>
                  <a:lnTo>
                    <a:pt x="4200" y="1148"/>
                  </a:lnTo>
                  <a:cubicBezTo>
                    <a:pt x="4787" y="1592"/>
                    <a:pt x="5318" y="2151"/>
                    <a:pt x="5862" y="2638"/>
                  </a:cubicBezTo>
                  <a:cubicBezTo>
                    <a:pt x="6249" y="2996"/>
                    <a:pt x="6651" y="3340"/>
                    <a:pt x="7066" y="3670"/>
                  </a:cubicBezTo>
                  <a:cubicBezTo>
                    <a:pt x="6665" y="3455"/>
                    <a:pt x="6249" y="3254"/>
                    <a:pt x="5862" y="3039"/>
                  </a:cubicBezTo>
                  <a:cubicBezTo>
                    <a:pt x="5375" y="2781"/>
                    <a:pt x="4902" y="2509"/>
                    <a:pt x="4458" y="2194"/>
                  </a:cubicBezTo>
                  <a:cubicBezTo>
                    <a:pt x="4214" y="1836"/>
                    <a:pt x="4042" y="1420"/>
                    <a:pt x="4200" y="1148"/>
                  </a:cubicBezTo>
                  <a:close/>
                  <a:moveTo>
                    <a:pt x="4601" y="890"/>
                  </a:moveTo>
                  <a:cubicBezTo>
                    <a:pt x="5117" y="1391"/>
                    <a:pt x="5604" y="1907"/>
                    <a:pt x="6063" y="2452"/>
                  </a:cubicBezTo>
                  <a:cubicBezTo>
                    <a:pt x="6493" y="2939"/>
                    <a:pt x="6909" y="3412"/>
                    <a:pt x="7382" y="3856"/>
                  </a:cubicBezTo>
                  <a:cubicBezTo>
                    <a:pt x="7339" y="3842"/>
                    <a:pt x="7310" y="3813"/>
                    <a:pt x="7267" y="3785"/>
                  </a:cubicBezTo>
                  <a:cubicBezTo>
                    <a:pt x="6722" y="3383"/>
                    <a:pt x="6221" y="2910"/>
                    <a:pt x="5719" y="2452"/>
                  </a:cubicBezTo>
                  <a:cubicBezTo>
                    <a:pt x="5232" y="2008"/>
                    <a:pt x="4744" y="1520"/>
                    <a:pt x="4214" y="1119"/>
                  </a:cubicBezTo>
                  <a:cubicBezTo>
                    <a:pt x="4286" y="1033"/>
                    <a:pt x="4386" y="961"/>
                    <a:pt x="4486" y="918"/>
                  </a:cubicBezTo>
                  <a:cubicBezTo>
                    <a:pt x="4529" y="904"/>
                    <a:pt x="4572" y="904"/>
                    <a:pt x="4601" y="890"/>
                  </a:cubicBezTo>
                  <a:close/>
                  <a:moveTo>
                    <a:pt x="5404" y="990"/>
                  </a:moveTo>
                  <a:lnTo>
                    <a:pt x="5404" y="990"/>
                  </a:lnTo>
                  <a:cubicBezTo>
                    <a:pt x="5805" y="1176"/>
                    <a:pt x="6149" y="1434"/>
                    <a:pt x="6450" y="1750"/>
                  </a:cubicBezTo>
                  <a:cubicBezTo>
                    <a:pt x="7009" y="2366"/>
                    <a:pt x="7253" y="3097"/>
                    <a:pt x="7482" y="3871"/>
                  </a:cubicBezTo>
                  <a:cubicBezTo>
                    <a:pt x="7167" y="3312"/>
                    <a:pt x="6808" y="2767"/>
                    <a:pt x="6450" y="2222"/>
                  </a:cubicBezTo>
                  <a:cubicBezTo>
                    <a:pt x="6149" y="1778"/>
                    <a:pt x="5805" y="1363"/>
                    <a:pt x="5404" y="990"/>
                  </a:cubicBezTo>
                  <a:close/>
                  <a:moveTo>
                    <a:pt x="4472" y="2222"/>
                  </a:moveTo>
                  <a:cubicBezTo>
                    <a:pt x="5375" y="2882"/>
                    <a:pt x="6393" y="3312"/>
                    <a:pt x="7339" y="3899"/>
                  </a:cubicBezTo>
                  <a:cubicBezTo>
                    <a:pt x="6450" y="3799"/>
                    <a:pt x="5619" y="3412"/>
                    <a:pt x="4974" y="2810"/>
                  </a:cubicBezTo>
                  <a:cubicBezTo>
                    <a:pt x="4787" y="2638"/>
                    <a:pt x="4630" y="2437"/>
                    <a:pt x="4472" y="2222"/>
                  </a:cubicBezTo>
                  <a:close/>
                  <a:moveTo>
                    <a:pt x="4863" y="870"/>
                  </a:moveTo>
                  <a:cubicBezTo>
                    <a:pt x="5033" y="870"/>
                    <a:pt x="5200" y="905"/>
                    <a:pt x="5361" y="976"/>
                  </a:cubicBezTo>
                  <a:cubicBezTo>
                    <a:pt x="5805" y="1420"/>
                    <a:pt x="6206" y="1907"/>
                    <a:pt x="6550" y="2437"/>
                  </a:cubicBezTo>
                  <a:cubicBezTo>
                    <a:pt x="6837" y="2939"/>
                    <a:pt x="7152" y="3426"/>
                    <a:pt x="7482" y="3899"/>
                  </a:cubicBezTo>
                  <a:lnTo>
                    <a:pt x="7453" y="3899"/>
                  </a:lnTo>
                  <a:cubicBezTo>
                    <a:pt x="6479" y="2925"/>
                    <a:pt x="5633" y="1836"/>
                    <a:pt x="4644" y="890"/>
                  </a:cubicBezTo>
                  <a:cubicBezTo>
                    <a:pt x="4717" y="877"/>
                    <a:pt x="4790" y="870"/>
                    <a:pt x="4863" y="870"/>
                  </a:cubicBezTo>
                  <a:close/>
                  <a:moveTo>
                    <a:pt x="2666" y="2566"/>
                  </a:moveTo>
                  <a:cubicBezTo>
                    <a:pt x="2852" y="2738"/>
                    <a:pt x="3053" y="2882"/>
                    <a:pt x="3268" y="3025"/>
                  </a:cubicBezTo>
                  <a:cubicBezTo>
                    <a:pt x="3555" y="3240"/>
                    <a:pt x="3841" y="3469"/>
                    <a:pt x="4128" y="3684"/>
                  </a:cubicBezTo>
                  <a:cubicBezTo>
                    <a:pt x="4486" y="3985"/>
                    <a:pt x="4888" y="4243"/>
                    <a:pt x="5303" y="4487"/>
                  </a:cubicBezTo>
                  <a:cubicBezTo>
                    <a:pt x="4744" y="4272"/>
                    <a:pt x="4214" y="4028"/>
                    <a:pt x="3684" y="3756"/>
                  </a:cubicBezTo>
                  <a:cubicBezTo>
                    <a:pt x="3082" y="3441"/>
                    <a:pt x="2465" y="3168"/>
                    <a:pt x="1849" y="2896"/>
                  </a:cubicBezTo>
                  <a:cubicBezTo>
                    <a:pt x="2064" y="2695"/>
                    <a:pt x="2365" y="2581"/>
                    <a:pt x="2666" y="2566"/>
                  </a:cubicBezTo>
                  <a:close/>
                  <a:moveTo>
                    <a:pt x="2766" y="2566"/>
                  </a:moveTo>
                  <a:lnTo>
                    <a:pt x="2766" y="2566"/>
                  </a:lnTo>
                  <a:cubicBezTo>
                    <a:pt x="3268" y="2581"/>
                    <a:pt x="3755" y="2695"/>
                    <a:pt x="4200" y="2910"/>
                  </a:cubicBezTo>
                  <a:cubicBezTo>
                    <a:pt x="4271" y="2996"/>
                    <a:pt x="4329" y="3068"/>
                    <a:pt x="4415" y="3140"/>
                  </a:cubicBezTo>
                  <a:cubicBezTo>
                    <a:pt x="4572" y="3312"/>
                    <a:pt x="4716" y="3484"/>
                    <a:pt x="4845" y="3670"/>
                  </a:cubicBezTo>
                  <a:cubicBezTo>
                    <a:pt x="5088" y="3957"/>
                    <a:pt x="5303" y="4272"/>
                    <a:pt x="5561" y="4544"/>
                  </a:cubicBezTo>
                  <a:lnTo>
                    <a:pt x="5533" y="4544"/>
                  </a:lnTo>
                  <a:cubicBezTo>
                    <a:pt x="4988" y="4243"/>
                    <a:pt x="4472" y="3885"/>
                    <a:pt x="3999" y="3498"/>
                  </a:cubicBezTo>
                  <a:cubicBezTo>
                    <a:pt x="3798" y="3340"/>
                    <a:pt x="3598" y="3168"/>
                    <a:pt x="3383" y="3025"/>
                  </a:cubicBezTo>
                  <a:cubicBezTo>
                    <a:pt x="3182" y="2867"/>
                    <a:pt x="2953" y="2738"/>
                    <a:pt x="2766" y="2566"/>
                  </a:cubicBezTo>
                  <a:close/>
                  <a:moveTo>
                    <a:pt x="4257" y="2925"/>
                  </a:moveTo>
                  <a:cubicBezTo>
                    <a:pt x="4515" y="3054"/>
                    <a:pt x="4744" y="3226"/>
                    <a:pt x="4945" y="3441"/>
                  </a:cubicBezTo>
                  <a:cubicBezTo>
                    <a:pt x="5217" y="3785"/>
                    <a:pt x="5447" y="4143"/>
                    <a:pt x="5619" y="4544"/>
                  </a:cubicBezTo>
                  <a:lnTo>
                    <a:pt x="5604" y="4544"/>
                  </a:lnTo>
                  <a:cubicBezTo>
                    <a:pt x="5389" y="4229"/>
                    <a:pt x="5131" y="3928"/>
                    <a:pt x="4888" y="3641"/>
                  </a:cubicBezTo>
                  <a:cubicBezTo>
                    <a:pt x="4701" y="3398"/>
                    <a:pt x="4429" y="3183"/>
                    <a:pt x="4257" y="2925"/>
                  </a:cubicBezTo>
                  <a:close/>
                  <a:moveTo>
                    <a:pt x="1820" y="2925"/>
                  </a:moveTo>
                  <a:cubicBezTo>
                    <a:pt x="2494" y="3254"/>
                    <a:pt x="3182" y="3570"/>
                    <a:pt x="3856" y="3914"/>
                  </a:cubicBezTo>
                  <a:cubicBezTo>
                    <a:pt x="4300" y="4200"/>
                    <a:pt x="4787" y="4415"/>
                    <a:pt x="5303" y="4559"/>
                  </a:cubicBezTo>
                  <a:cubicBezTo>
                    <a:pt x="5289" y="4573"/>
                    <a:pt x="5275" y="4573"/>
                    <a:pt x="5260" y="4573"/>
                  </a:cubicBezTo>
                  <a:cubicBezTo>
                    <a:pt x="4730" y="4516"/>
                    <a:pt x="4214" y="4430"/>
                    <a:pt x="3698" y="4315"/>
                  </a:cubicBezTo>
                  <a:cubicBezTo>
                    <a:pt x="3139" y="4172"/>
                    <a:pt x="2566" y="4014"/>
                    <a:pt x="2007" y="3842"/>
                  </a:cubicBezTo>
                  <a:cubicBezTo>
                    <a:pt x="1863" y="3727"/>
                    <a:pt x="1763" y="3555"/>
                    <a:pt x="1706" y="3383"/>
                  </a:cubicBezTo>
                  <a:cubicBezTo>
                    <a:pt x="1677" y="3226"/>
                    <a:pt x="1706" y="3054"/>
                    <a:pt x="1820" y="2925"/>
                  </a:cubicBezTo>
                  <a:close/>
                  <a:moveTo>
                    <a:pt x="2121" y="3942"/>
                  </a:moveTo>
                  <a:cubicBezTo>
                    <a:pt x="2695" y="4129"/>
                    <a:pt x="3297" y="4301"/>
                    <a:pt x="3899" y="4430"/>
                  </a:cubicBezTo>
                  <a:cubicBezTo>
                    <a:pt x="4214" y="4487"/>
                    <a:pt x="4529" y="4516"/>
                    <a:pt x="4830" y="4573"/>
                  </a:cubicBezTo>
                  <a:cubicBezTo>
                    <a:pt x="4845" y="4573"/>
                    <a:pt x="4873" y="4573"/>
                    <a:pt x="4888" y="4587"/>
                  </a:cubicBezTo>
                  <a:cubicBezTo>
                    <a:pt x="4386" y="4587"/>
                    <a:pt x="3899" y="4559"/>
                    <a:pt x="3397" y="4487"/>
                  </a:cubicBezTo>
                  <a:cubicBezTo>
                    <a:pt x="3082" y="4444"/>
                    <a:pt x="2766" y="4344"/>
                    <a:pt x="2480" y="4186"/>
                  </a:cubicBezTo>
                  <a:cubicBezTo>
                    <a:pt x="2351" y="4114"/>
                    <a:pt x="2236" y="4028"/>
                    <a:pt x="2121" y="3942"/>
                  </a:cubicBezTo>
                  <a:close/>
                  <a:moveTo>
                    <a:pt x="3211" y="5017"/>
                  </a:moveTo>
                  <a:cubicBezTo>
                    <a:pt x="3469" y="5032"/>
                    <a:pt x="3741" y="5060"/>
                    <a:pt x="3999" y="5118"/>
                  </a:cubicBezTo>
                  <a:cubicBezTo>
                    <a:pt x="3957" y="5117"/>
                    <a:pt x="3915" y="5116"/>
                    <a:pt x="3873" y="5116"/>
                  </a:cubicBezTo>
                  <a:cubicBezTo>
                    <a:pt x="3157" y="5116"/>
                    <a:pt x="2454" y="5232"/>
                    <a:pt x="1777" y="5462"/>
                  </a:cubicBezTo>
                  <a:cubicBezTo>
                    <a:pt x="1806" y="5447"/>
                    <a:pt x="1820" y="5433"/>
                    <a:pt x="1849" y="5419"/>
                  </a:cubicBezTo>
                  <a:cubicBezTo>
                    <a:pt x="2265" y="5175"/>
                    <a:pt x="2723" y="5032"/>
                    <a:pt x="3211" y="5017"/>
                  </a:cubicBezTo>
                  <a:close/>
                  <a:moveTo>
                    <a:pt x="6694" y="5347"/>
                  </a:moveTo>
                  <a:lnTo>
                    <a:pt x="6694" y="5347"/>
                  </a:lnTo>
                  <a:cubicBezTo>
                    <a:pt x="6192" y="5591"/>
                    <a:pt x="5705" y="5849"/>
                    <a:pt x="5232" y="6135"/>
                  </a:cubicBezTo>
                  <a:cubicBezTo>
                    <a:pt x="4974" y="6293"/>
                    <a:pt x="4730" y="6451"/>
                    <a:pt x="4501" y="6637"/>
                  </a:cubicBezTo>
                  <a:cubicBezTo>
                    <a:pt x="4343" y="6766"/>
                    <a:pt x="4171" y="6895"/>
                    <a:pt x="3985" y="7010"/>
                  </a:cubicBezTo>
                  <a:cubicBezTo>
                    <a:pt x="4286" y="6565"/>
                    <a:pt x="4673" y="6207"/>
                    <a:pt x="5131" y="5963"/>
                  </a:cubicBezTo>
                  <a:cubicBezTo>
                    <a:pt x="5619" y="5662"/>
                    <a:pt x="6149" y="5462"/>
                    <a:pt x="6694" y="5347"/>
                  </a:cubicBezTo>
                  <a:close/>
                  <a:moveTo>
                    <a:pt x="4144" y="5174"/>
                  </a:moveTo>
                  <a:cubicBezTo>
                    <a:pt x="4187" y="5174"/>
                    <a:pt x="4229" y="5174"/>
                    <a:pt x="4271" y="5175"/>
                  </a:cubicBezTo>
                  <a:cubicBezTo>
                    <a:pt x="4257" y="5189"/>
                    <a:pt x="4228" y="5204"/>
                    <a:pt x="4214" y="5204"/>
                  </a:cubicBezTo>
                  <a:cubicBezTo>
                    <a:pt x="2824" y="5648"/>
                    <a:pt x="1534" y="6422"/>
                    <a:pt x="258" y="7096"/>
                  </a:cubicBezTo>
                  <a:cubicBezTo>
                    <a:pt x="359" y="6780"/>
                    <a:pt x="545" y="6494"/>
                    <a:pt x="774" y="6250"/>
                  </a:cubicBezTo>
                  <a:cubicBezTo>
                    <a:pt x="1004" y="6006"/>
                    <a:pt x="1262" y="5791"/>
                    <a:pt x="1534" y="5605"/>
                  </a:cubicBezTo>
                  <a:cubicBezTo>
                    <a:pt x="2382" y="5318"/>
                    <a:pt x="3256" y="5174"/>
                    <a:pt x="4144" y="5174"/>
                  </a:cubicBezTo>
                  <a:close/>
                  <a:moveTo>
                    <a:pt x="8786" y="3670"/>
                  </a:moveTo>
                  <a:cubicBezTo>
                    <a:pt x="9202" y="4372"/>
                    <a:pt x="9460" y="5103"/>
                    <a:pt x="9417" y="5935"/>
                  </a:cubicBezTo>
                  <a:cubicBezTo>
                    <a:pt x="9417" y="6350"/>
                    <a:pt x="9331" y="6766"/>
                    <a:pt x="9202" y="7167"/>
                  </a:cubicBezTo>
                  <a:cubicBezTo>
                    <a:pt x="9116" y="6551"/>
                    <a:pt x="8987" y="5963"/>
                    <a:pt x="8886" y="5361"/>
                  </a:cubicBezTo>
                  <a:cubicBezTo>
                    <a:pt x="8800" y="4817"/>
                    <a:pt x="8786" y="4286"/>
                    <a:pt x="8757" y="3742"/>
                  </a:cubicBezTo>
                  <a:cubicBezTo>
                    <a:pt x="8757" y="3713"/>
                    <a:pt x="8757" y="3699"/>
                    <a:pt x="8772" y="3684"/>
                  </a:cubicBezTo>
                  <a:cubicBezTo>
                    <a:pt x="8772" y="3684"/>
                    <a:pt x="8786" y="3684"/>
                    <a:pt x="8786" y="3670"/>
                  </a:cubicBezTo>
                  <a:close/>
                  <a:moveTo>
                    <a:pt x="6866" y="5490"/>
                  </a:moveTo>
                  <a:lnTo>
                    <a:pt x="6866" y="5490"/>
                  </a:lnTo>
                  <a:cubicBezTo>
                    <a:pt x="6837" y="6064"/>
                    <a:pt x="6794" y="6637"/>
                    <a:pt x="6550" y="7153"/>
                  </a:cubicBezTo>
                  <a:cubicBezTo>
                    <a:pt x="6479" y="7325"/>
                    <a:pt x="6378" y="7468"/>
                    <a:pt x="6278" y="7626"/>
                  </a:cubicBezTo>
                  <a:cubicBezTo>
                    <a:pt x="6393" y="7311"/>
                    <a:pt x="6464" y="6967"/>
                    <a:pt x="6565" y="6651"/>
                  </a:cubicBezTo>
                  <a:cubicBezTo>
                    <a:pt x="6694" y="6264"/>
                    <a:pt x="6794" y="5877"/>
                    <a:pt x="6866" y="5490"/>
                  </a:cubicBezTo>
                  <a:close/>
                  <a:moveTo>
                    <a:pt x="3827" y="5419"/>
                  </a:moveTo>
                  <a:lnTo>
                    <a:pt x="3827" y="5419"/>
                  </a:lnTo>
                  <a:cubicBezTo>
                    <a:pt x="3368" y="5705"/>
                    <a:pt x="2938" y="6078"/>
                    <a:pt x="2508" y="6379"/>
                  </a:cubicBezTo>
                  <a:cubicBezTo>
                    <a:pt x="2164" y="6623"/>
                    <a:pt x="1806" y="6866"/>
                    <a:pt x="1448" y="7096"/>
                  </a:cubicBezTo>
                  <a:cubicBezTo>
                    <a:pt x="1247" y="7225"/>
                    <a:pt x="1047" y="7354"/>
                    <a:pt x="860" y="7483"/>
                  </a:cubicBezTo>
                  <a:cubicBezTo>
                    <a:pt x="731" y="7597"/>
                    <a:pt x="588" y="7698"/>
                    <a:pt x="430" y="7798"/>
                  </a:cubicBezTo>
                  <a:cubicBezTo>
                    <a:pt x="330" y="7726"/>
                    <a:pt x="273" y="7626"/>
                    <a:pt x="244" y="7511"/>
                  </a:cubicBezTo>
                  <a:cubicBezTo>
                    <a:pt x="215" y="7397"/>
                    <a:pt x="215" y="7296"/>
                    <a:pt x="230" y="7182"/>
                  </a:cubicBezTo>
                  <a:cubicBezTo>
                    <a:pt x="1419" y="6565"/>
                    <a:pt x="2594" y="5949"/>
                    <a:pt x="3827" y="5419"/>
                  </a:cubicBezTo>
                  <a:close/>
                  <a:moveTo>
                    <a:pt x="4400" y="5204"/>
                  </a:moveTo>
                  <a:cubicBezTo>
                    <a:pt x="4099" y="6021"/>
                    <a:pt x="3712" y="6766"/>
                    <a:pt x="2953" y="7253"/>
                  </a:cubicBezTo>
                  <a:cubicBezTo>
                    <a:pt x="2566" y="7511"/>
                    <a:pt x="2136" y="7712"/>
                    <a:pt x="1677" y="7827"/>
                  </a:cubicBezTo>
                  <a:cubicBezTo>
                    <a:pt x="2164" y="7397"/>
                    <a:pt x="2609" y="6924"/>
                    <a:pt x="3096" y="6494"/>
                  </a:cubicBezTo>
                  <a:cubicBezTo>
                    <a:pt x="3555" y="6092"/>
                    <a:pt x="3985" y="5662"/>
                    <a:pt x="4386" y="5204"/>
                  </a:cubicBezTo>
                  <a:close/>
                  <a:moveTo>
                    <a:pt x="8714" y="3713"/>
                  </a:moveTo>
                  <a:cubicBezTo>
                    <a:pt x="8700" y="3770"/>
                    <a:pt x="8686" y="3813"/>
                    <a:pt x="8686" y="3856"/>
                  </a:cubicBezTo>
                  <a:cubicBezTo>
                    <a:pt x="8528" y="4415"/>
                    <a:pt x="8385" y="4960"/>
                    <a:pt x="8270" y="5519"/>
                  </a:cubicBezTo>
                  <a:cubicBezTo>
                    <a:pt x="8156" y="6078"/>
                    <a:pt x="8084" y="6637"/>
                    <a:pt x="8055" y="7210"/>
                  </a:cubicBezTo>
                  <a:cubicBezTo>
                    <a:pt x="8055" y="7217"/>
                    <a:pt x="8062" y="7221"/>
                    <a:pt x="8070" y="7221"/>
                  </a:cubicBezTo>
                  <a:cubicBezTo>
                    <a:pt x="8077" y="7221"/>
                    <a:pt x="8084" y="7217"/>
                    <a:pt x="8084" y="7210"/>
                  </a:cubicBezTo>
                  <a:cubicBezTo>
                    <a:pt x="8170" y="6608"/>
                    <a:pt x="8213" y="6021"/>
                    <a:pt x="8356" y="5419"/>
                  </a:cubicBezTo>
                  <a:cubicBezTo>
                    <a:pt x="8442" y="5032"/>
                    <a:pt x="8542" y="4630"/>
                    <a:pt x="8628" y="4229"/>
                  </a:cubicBezTo>
                  <a:lnTo>
                    <a:pt x="8628" y="4229"/>
                  </a:lnTo>
                  <a:cubicBezTo>
                    <a:pt x="8585" y="4716"/>
                    <a:pt x="8557" y="5218"/>
                    <a:pt x="8528" y="5691"/>
                  </a:cubicBezTo>
                  <a:cubicBezTo>
                    <a:pt x="8471" y="6393"/>
                    <a:pt x="8414" y="7110"/>
                    <a:pt x="8414" y="7812"/>
                  </a:cubicBezTo>
                  <a:cubicBezTo>
                    <a:pt x="8414" y="7827"/>
                    <a:pt x="8414" y="7827"/>
                    <a:pt x="8414" y="7827"/>
                  </a:cubicBezTo>
                  <a:cubicBezTo>
                    <a:pt x="7812" y="7784"/>
                    <a:pt x="7654" y="6551"/>
                    <a:pt x="7654" y="6121"/>
                  </a:cubicBezTo>
                  <a:cubicBezTo>
                    <a:pt x="7611" y="5204"/>
                    <a:pt x="7998" y="4315"/>
                    <a:pt x="8714" y="3713"/>
                  </a:cubicBezTo>
                  <a:close/>
                  <a:moveTo>
                    <a:pt x="8714" y="4530"/>
                  </a:moveTo>
                  <a:cubicBezTo>
                    <a:pt x="8729" y="4817"/>
                    <a:pt x="8786" y="5103"/>
                    <a:pt x="8829" y="5361"/>
                  </a:cubicBezTo>
                  <a:cubicBezTo>
                    <a:pt x="8929" y="5978"/>
                    <a:pt x="9073" y="6580"/>
                    <a:pt x="9173" y="7196"/>
                  </a:cubicBezTo>
                  <a:cubicBezTo>
                    <a:pt x="9173" y="7210"/>
                    <a:pt x="9173" y="7210"/>
                    <a:pt x="9173" y="7210"/>
                  </a:cubicBezTo>
                  <a:cubicBezTo>
                    <a:pt x="9087" y="7497"/>
                    <a:pt x="8858" y="7712"/>
                    <a:pt x="8585" y="7812"/>
                  </a:cubicBezTo>
                  <a:cubicBezTo>
                    <a:pt x="8542" y="7812"/>
                    <a:pt x="8499" y="7827"/>
                    <a:pt x="8457" y="7827"/>
                  </a:cubicBezTo>
                  <a:cubicBezTo>
                    <a:pt x="8457" y="7827"/>
                    <a:pt x="8457" y="7827"/>
                    <a:pt x="8457" y="7812"/>
                  </a:cubicBezTo>
                  <a:cubicBezTo>
                    <a:pt x="8485" y="7110"/>
                    <a:pt x="8528" y="6393"/>
                    <a:pt x="8585" y="5691"/>
                  </a:cubicBezTo>
                  <a:cubicBezTo>
                    <a:pt x="8614" y="5304"/>
                    <a:pt x="8671" y="4917"/>
                    <a:pt x="8714" y="4530"/>
                  </a:cubicBezTo>
                  <a:close/>
                  <a:moveTo>
                    <a:pt x="4300" y="5261"/>
                  </a:moveTo>
                  <a:cubicBezTo>
                    <a:pt x="3368" y="6092"/>
                    <a:pt x="2494" y="7010"/>
                    <a:pt x="1577" y="7855"/>
                  </a:cubicBezTo>
                  <a:cubicBezTo>
                    <a:pt x="1412" y="7887"/>
                    <a:pt x="1191" y="7922"/>
                    <a:pt x="978" y="7922"/>
                  </a:cubicBezTo>
                  <a:cubicBezTo>
                    <a:pt x="802" y="7922"/>
                    <a:pt x="632" y="7898"/>
                    <a:pt x="502" y="7827"/>
                  </a:cubicBezTo>
                  <a:lnTo>
                    <a:pt x="488" y="7827"/>
                  </a:lnTo>
                  <a:cubicBezTo>
                    <a:pt x="760" y="7655"/>
                    <a:pt x="1032" y="7483"/>
                    <a:pt x="1290" y="7282"/>
                  </a:cubicBezTo>
                  <a:cubicBezTo>
                    <a:pt x="1648" y="7053"/>
                    <a:pt x="2007" y="6823"/>
                    <a:pt x="2365" y="6594"/>
                  </a:cubicBezTo>
                  <a:cubicBezTo>
                    <a:pt x="2723" y="6350"/>
                    <a:pt x="3067" y="6092"/>
                    <a:pt x="3411" y="5849"/>
                  </a:cubicBezTo>
                  <a:cubicBezTo>
                    <a:pt x="3555" y="5734"/>
                    <a:pt x="3698" y="5619"/>
                    <a:pt x="3856" y="5505"/>
                  </a:cubicBezTo>
                  <a:cubicBezTo>
                    <a:pt x="3999" y="5419"/>
                    <a:pt x="4142" y="5333"/>
                    <a:pt x="4300" y="5261"/>
                  </a:cubicBezTo>
                  <a:close/>
                  <a:moveTo>
                    <a:pt x="6737" y="5361"/>
                  </a:moveTo>
                  <a:lnTo>
                    <a:pt x="6737" y="5361"/>
                  </a:lnTo>
                  <a:cubicBezTo>
                    <a:pt x="6665" y="5433"/>
                    <a:pt x="6608" y="5490"/>
                    <a:pt x="6536" y="5562"/>
                  </a:cubicBezTo>
                  <a:cubicBezTo>
                    <a:pt x="6077" y="5949"/>
                    <a:pt x="5619" y="6336"/>
                    <a:pt x="5146" y="6709"/>
                  </a:cubicBezTo>
                  <a:cubicBezTo>
                    <a:pt x="4859" y="6952"/>
                    <a:pt x="4572" y="7182"/>
                    <a:pt x="4300" y="7440"/>
                  </a:cubicBezTo>
                  <a:cubicBezTo>
                    <a:pt x="4085" y="7655"/>
                    <a:pt x="3856" y="7870"/>
                    <a:pt x="3598" y="8056"/>
                  </a:cubicBezTo>
                  <a:cubicBezTo>
                    <a:pt x="3612" y="7999"/>
                    <a:pt x="3626" y="7927"/>
                    <a:pt x="3641" y="7870"/>
                  </a:cubicBezTo>
                  <a:cubicBezTo>
                    <a:pt x="3698" y="7597"/>
                    <a:pt x="3798" y="7339"/>
                    <a:pt x="3942" y="7096"/>
                  </a:cubicBezTo>
                  <a:cubicBezTo>
                    <a:pt x="4415" y="6881"/>
                    <a:pt x="4816" y="6479"/>
                    <a:pt x="5260" y="6193"/>
                  </a:cubicBezTo>
                  <a:cubicBezTo>
                    <a:pt x="5748" y="5906"/>
                    <a:pt x="6249" y="5634"/>
                    <a:pt x="6737" y="5361"/>
                  </a:cubicBezTo>
                  <a:close/>
                  <a:moveTo>
                    <a:pt x="6264" y="5889"/>
                  </a:moveTo>
                  <a:cubicBezTo>
                    <a:pt x="6264" y="5890"/>
                    <a:pt x="6264" y="5891"/>
                    <a:pt x="6264" y="5892"/>
                  </a:cubicBezTo>
                  <a:cubicBezTo>
                    <a:pt x="6163" y="6006"/>
                    <a:pt x="6063" y="6107"/>
                    <a:pt x="5963" y="6221"/>
                  </a:cubicBezTo>
                  <a:cubicBezTo>
                    <a:pt x="5963" y="6231"/>
                    <a:pt x="5970" y="6242"/>
                    <a:pt x="5974" y="6242"/>
                  </a:cubicBezTo>
                  <a:cubicBezTo>
                    <a:pt x="5976" y="6242"/>
                    <a:pt x="5977" y="6240"/>
                    <a:pt x="5977" y="6236"/>
                  </a:cubicBezTo>
                  <a:cubicBezTo>
                    <a:pt x="6006" y="6221"/>
                    <a:pt x="6020" y="6193"/>
                    <a:pt x="6049" y="6178"/>
                  </a:cubicBezTo>
                  <a:lnTo>
                    <a:pt x="6049" y="6178"/>
                  </a:lnTo>
                  <a:cubicBezTo>
                    <a:pt x="5819" y="6479"/>
                    <a:pt x="5619" y="6780"/>
                    <a:pt x="5375" y="7067"/>
                  </a:cubicBezTo>
                  <a:cubicBezTo>
                    <a:pt x="4888" y="7683"/>
                    <a:pt x="4343" y="8271"/>
                    <a:pt x="3784" y="8815"/>
                  </a:cubicBezTo>
                  <a:cubicBezTo>
                    <a:pt x="3583" y="8672"/>
                    <a:pt x="3569" y="8385"/>
                    <a:pt x="3598" y="8128"/>
                  </a:cubicBezTo>
                  <a:cubicBezTo>
                    <a:pt x="3841" y="7956"/>
                    <a:pt x="4071" y="7769"/>
                    <a:pt x="4271" y="7540"/>
                  </a:cubicBezTo>
                  <a:cubicBezTo>
                    <a:pt x="4572" y="7268"/>
                    <a:pt x="4888" y="7024"/>
                    <a:pt x="5203" y="6780"/>
                  </a:cubicBezTo>
                  <a:cubicBezTo>
                    <a:pt x="5557" y="6483"/>
                    <a:pt x="5910" y="6186"/>
                    <a:pt x="6264" y="5889"/>
                  </a:cubicBezTo>
                  <a:close/>
                  <a:moveTo>
                    <a:pt x="6866" y="5390"/>
                  </a:moveTo>
                  <a:cubicBezTo>
                    <a:pt x="6765" y="5763"/>
                    <a:pt x="6665" y="6150"/>
                    <a:pt x="6550" y="6522"/>
                  </a:cubicBezTo>
                  <a:cubicBezTo>
                    <a:pt x="6421" y="6909"/>
                    <a:pt x="6364" y="7354"/>
                    <a:pt x="6206" y="7726"/>
                  </a:cubicBezTo>
                  <a:cubicBezTo>
                    <a:pt x="6006" y="7999"/>
                    <a:pt x="5762" y="8242"/>
                    <a:pt x="5490" y="8428"/>
                  </a:cubicBezTo>
                  <a:cubicBezTo>
                    <a:pt x="5260" y="8586"/>
                    <a:pt x="5031" y="8729"/>
                    <a:pt x="4773" y="8830"/>
                  </a:cubicBezTo>
                  <a:cubicBezTo>
                    <a:pt x="5217" y="8342"/>
                    <a:pt x="5533" y="7698"/>
                    <a:pt x="5862" y="7139"/>
                  </a:cubicBezTo>
                  <a:cubicBezTo>
                    <a:pt x="6221" y="6565"/>
                    <a:pt x="6507" y="5963"/>
                    <a:pt x="6866" y="5390"/>
                  </a:cubicBezTo>
                  <a:close/>
                  <a:moveTo>
                    <a:pt x="6808" y="5390"/>
                  </a:moveTo>
                  <a:lnTo>
                    <a:pt x="6808" y="5390"/>
                  </a:lnTo>
                  <a:cubicBezTo>
                    <a:pt x="6665" y="5576"/>
                    <a:pt x="6550" y="5777"/>
                    <a:pt x="6450" y="5992"/>
                  </a:cubicBezTo>
                  <a:cubicBezTo>
                    <a:pt x="6264" y="6336"/>
                    <a:pt x="6063" y="6666"/>
                    <a:pt x="5862" y="7010"/>
                  </a:cubicBezTo>
                  <a:cubicBezTo>
                    <a:pt x="5475" y="7626"/>
                    <a:pt x="5117" y="8242"/>
                    <a:pt x="4701" y="8844"/>
                  </a:cubicBezTo>
                  <a:cubicBezTo>
                    <a:pt x="4687" y="8844"/>
                    <a:pt x="4687" y="8858"/>
                    <a:pt x="4687" y="8858"/>
                  </a:cubicBezTo>
                  <a:cubicBezTo>
                    <a:pt x="4540" y="8914"/>
                    <a:pt x="4387" y="8939"/>
                    <a:pt x="4232" y="8939"/>
                  </a:cubicBezTo>
                  <a:cubicBezTo>
                    <a:pt x="4145" y="8939"/>
                    <a:pt x="4058" y="8931"/>
                    <a:pt x="3970" y="8916"/>
                  </a:cubicBezTo>
                  <a:cubicBezTo>
                    <a:pt x="3913" y="8901"/>
                    <a:pt x="3856" y="8873"/>
                    <a:pt x="3813" y="8830"/>
                  </a:cubicBezTo>
                  <a:cubicBezTo>
                    <a:pt x="4386" y="8299"/>
                    <a:pt x="4931" y="7726"/>
                    <a:pt x="5418" y="7110"/>
                  </a:cubicBezTo>
                  <a:cubicBezTo>
                    <a:pt x="5877" y="6537"/>
                    <a:pt x="6249" y="5863"/>
                    <a:pt x="6808" y="5390"/>
                  </a:cubicBezTo>
                  <a:close/>
                  <a:moveTo>
                    <a:pt x="6737" y="1"/>
                  </a:moveTo>
                  <a:cubicBezTo>
                    <a:pt x="6880" y="359"/>
                    <a:pt x="7066" y="703"/>
                    <a:pt x="7310" y="990"/>
                  </a:cubicBezTo>
                  <a:cubicBezTo>
                    <a:pt x="7926" y="1764"/>
                    <a:pt x="8858" y="2137"/>
                    <a:pt x="9804" y="2194"/>
                  </a:cubicBezTo>
                  <a:cubicBezTo>
                    <a:pt x="9961" y="2366"/>
                    <a:pt x="10105" y="2566"/>
                    <a:pt x="10219" y="2767"/>
                  </a:cubicBezTo>
                  <a:cubicBezTo>
                    <a:pt x="10291" y="2896"/>
                    <a:pt x="10363" y="3039"/>
                    <a:pt x="10449" y="3154"/>
                  </a:cubicBezTo>
                  <a:cubicBezTo>
                    <a:pt x="9875" y="3269"/>
                    <a:pt x="9302" y="3412"/>
                    <a:pt x="8743" y="3570"/>
                  </a:cubicBezTo>
                  <a:lnTo>
                    <a:pt x="8729" y="3570"/>
                  </a:lnTo>
                  <a:cubicBezTo>
                    <a:pt x="8686" y="3584"/>
                    <a:pt x="8657" y="3598"/>
                    <a:pt x="8614" y="3598"/>
                  </a:cubicBezTo>
                  <a:cubicBezTo>
                    <a:pt x="8600" y="3598"/>
                    <a:pt x="8585" y="3613"/>
                    <a:pt x="8571" y="3613"/>
                  </a:cubicBezTo>
                  <a:cubicBezTo>
                    <a:pt x="8457" y="3641"/>
                    <a:pt x="8342" y="3684"/>
                    <a:pt x="8242" y="3713"/>
                  </a:cubicBezTo>
                  <a:cubicBezTo>
                    <a:pt x="8012" y="3770"/>
                    <a:pt x="7783" y="3842"/>
                    <a:pt x="7554" y="3914"/>
                  </a:cubicBezTo>
                  <a:lnTo>
                    <a:pt x="7539" y="3914"/>
                  </a:lnTo>
                  <a:cubicBezTo>
                    <a:pt x="7353" y="2953"/>
                    <a:pt x="6966" y="2022"/>
                    <a:pt x="6192" y="1377"/>
                  </a:cubicBezTo>
                  <a:cubicBezTo>
                    <a:pt x="5873" y="1120"/>
                    <a:pt x="5289" y="738"/>
                    <a:pt x="4783" y="738"/>
                  </a:cubicBezTo>
                  <a:cubicBezTo>
                    <a:pt x="4584" y="738"/>
                    <a:pt x="4397" y="797"/>
                    <a:pt x="4243" y="947"/>
                  </a:cubicBezTo>
                  <a:cubicBezTo>
                    <a:pt x="3712" y="1477"/>
                    <a:pt x="4343" y="2337"/>
                    <a:pt x="4744" y="2738"/>
                  </a:cubicBezTo>
                  <a:cubicBezTo>
                    <a:pt x="5418" y="3426"/>
                    <a:pt x="6307" y="3871"/>
                    <a:pt x="7267" y="4000"/>
                  </a:cubicBezTo>
                  <a:cubicBezTo>
                    <a:pt x="6737" y="4172"/>
                    <a:pt x="6206" y="4344"/>
                    <a:pt x="5690" y="4544"/>
                  </a:cubicBezTo>
                  <a:lnTo>
                    <a:pt x="5647" y="4544"/>
                  </a:lnTo>
                  <a:cubicBezTo>
                    <a:pt x="5389" y="3598"/>
                    <a:pt x="4658" y="2867"/>
                    <a:pt x="3712" y="2609"/>
                  </a:cubicBezTo>
                  <a:cubicBezTo>
                    <a:pt x="3460" y="2535"/>
                    <a:pt x="3101" y="2465"/>
                    <a:pt x="2749" y="2465"/>
                  </a:cubicBezTo>
                  <a:cubicBezTo>
                    <a:pt x="2223" y="2465"/>
                    <a:pt x="1711" y="2622"/>
                    <a:pt x="1591" y="3154"/>
                  </a:cubicBezTo>
                  <a:cubicBezTo>
                    <a:pt x="1448" y="3828"/>
                    <a:pt x="2508" y="4401"/>
                    <a:pt x="3024" y="4516"/>
                  </a:cubicBezTo>
                  <a:cubicBezTo>
                    <a:pt x="3587" y="4628"/>
                    <a:pt x="4156" y="4690"/>
                    <a:pt x="4722" y="4690"/>
                  </a:cubicBezTo>
                  <a:cubicBezTo>
                    <a:pt x="4950" y="4690"/>
                    <a:pt x="5177" y="4680"/>
                    <a:pt x="5404" y="4659"/>
                  </a:cubicBezTo>
                  <a:lnTo>
                    <a:pt x="5404" y="4659"/>
                  </a:lnTo>
                  <a:cubicBezTo>
                    <a:pt x="5060" y="4802"/>
                    <a:pt x="4730" y="4960"/>
                    <a:pt x="4415" y="5118"/>
                  </a:cubicBezTo>
                  <a:cubicBezTo>
                    <a:pt x="4073" y="5000"/>
                    <a:pt x="3718" y="4943"/>
                    <a:pt x="3365" y="4943"/>
                  </a:cubicBezTo>
                  <a:cubicBezTo>
                    <a:pt x="2726" y="4943"/>
                    <a:pt x="2093" y="5130"/>
                    <a:pt x="1548" y="5490"/>
                  </a:cubicBezTo>
                  <a:cubicBezTo>
                    <a:pt x="1090" y="5777"/>
                    <a:pt x="703" y="6150"/>
                    <a:pt x="402" y="6594"/>
                  </a:cubicBezTo>
                  <a:cubicBezTo>
                    <a:pt x="230" y="6866"/>
                    <a:pt x="0" y="7296"/>
                    <a:pt x="187" y="7626"/>
                  </a:cubicBezTo>
                  <a:cubicBezTo>
                    <a:pt x="244" y="7712"/>
                    <a:pt x="316" y="7798"/>
                    <a:pt x="402" y="7855"/>
                  </a:cubicBezTo>
                  <a:lnTo>
                    <a:pt x="416" y="7855"/>
                  </a:lnTo>
                  <a:cubicBezTo>
                    <a:pt x="590" y="7981"/>
                    <a:pt x="810" y="8031"/>
                    <a:pt x="1048" y="8031"/>
                  </a:cubicBezTo>
                  <a:cubicBezTo>
                    <a:pt x="1652" y="8031"/>
                    <a:pt x="2372" y="7709"/>
                    <a:pt x="2752" y="7483"/>
                  </a:cubicBezTo>
                  <a:cubicBezTo>
                    <a:pt x="3598" y="6981"/>
                    <a:pt x="4214" y="6164"/>
                    <a:pt x="4443" y="5218"/>
                  </a:cubicBezTo>
                  <a:cubicBezTo>
                    <a:pt x="4472" y="5204"/>
                    <a:pt x="4486" y="5189"/>
                    <a:pt x="4472" y="5161"/>
                  </a:cubicBezTo>
                  <a:cubicBezTo>
                    <a:pt x="5705" y="4544"/>
                    <a:pt x="7052" y="4157"/>
                    <a:pt x="8356" y="3785"/>
                  </a:cubicBezTo>
                  <a:lnTo>
                    <a:pt x="8371" y="3785"/>
                  </a:lnTo>
                  <a:cubicBezTo>
                    <a:pt x="7840" y="4243"/>
                    <a:pt x="7339" y="4731"/>
                    <a:pt x="6851" y="5232"/>
                  </a:cubicBezTo>
                  <a:cubicBezTo>
                    <a:pt x="6063" y="5347"/>
                    <a:pt x="5332" y="5648"/>
                    <a:pt x="4701" y="6121"/>
                  </a:cubicBezTo>
                  <a:cubicBezTo>
                    <a:pt x="3999" y="6637"/>
                    <a:pt x="3411" y="7468"/>
                    <a:pt x="3483" y="8400"/>
                  </a:cubicBezTo>
                  <a:cubicBezTo>
                    <a:pt x="3526" y="8867"/>
                    <a:pt x="3812" y="9029"/>
                    <a:pt x="4167" y="9029"/>
                  </a:cubicBezTo>
                  <a:cubicBezTo>
                    <a:pt x="4638" y="9029"/>
                    <a:pt x="5230" y="8744"/>
                    <a:pt x="5533" y="8514"/>
                  </a:cubicBezTo>
                  <a:cubicBezTo>
                    <a:pt x="6006" y="8185"/>
                    <a:pt x="6393" y="7726"/>
                    <a:pt x="6622" y="7196"/>
                  </a:cubicBezTo>
                  <a:cubicBezTo>
                    <a:pt x="6851" y="6594"/>
                    <a:pt x="6952" y="5963"/>
                    <a:pt x="6923" y="5318"/>
                  </a:cubicBezTo>
                  <a:cubicBezTo>
                    <a:pt x="6952" y="5304"/>
                    <a:pt x="6952" y="5275"/>
                    <a:pt x="6937" y="5247"/>
                  </a:cubicBezTo>
                  <a:cubicBezTo>
                    <a:pt x="7396" y="4788"/>
                    <a:pt x="7869" y="4358"/>
                    <a:pt x="8356" y="3942"/>
                  </a:cubicBezTo>
                  <a:lnTo>
                    <a:pt x="8356" y="3942"/>
                  </a:lnTo>
                  <a:cubicBezTo>
                    <a:pt x="8113" y="4186"/>
                    <a:pt x="7926" y="4458"/>
                    <a:pt x="7797" y="4774"/>
                  </a:cubicBezTo>
                  <a:cubicBezTo>
                    <a:pt x="7611" y="5261"/>
                    <a:pt x="7525" y="5806"/>
                    <a:pt x="7582" y="6336"/>
                  </a:cubicBezTo>
                  <a:cubicBezTo>
                    <a:pt x="7610" y="6749"/>
                    <a:pt x="7783" y="7918"/>
                    <a:pt x="8395" y="7918"/>
                  </a:cubicBezTo>
                  <a:cubicBezTo>
                    <a:pt x="8420" y="7918"/>
                    <a:pt x="8445" y="7916"/>
                    <a:pt x="8471" y="7913"/>
                  </a:cubicBezTo>
                  <a:cubicBezTo>
                    <a:pt x="9202" y="7812"/>
                    <a:pt x="9402" y="6809"/>
                    <a:pt x="9460" y="6207"/>
                  </a:cubicBezTo>
                  <a:cubicBezTo>
                    <a:pt x="9546" y="5318"/>
                    <a:pt x="9316" y="4415"/>
                    <a:pt x="8815" y="3670"/>
                  </a:cubicBezTo>
                  <a:cubicBezTo>
                    <a:pt x="9632" y="3455"/>
                    <a:pt x="10477" y="3297"/>
                    <a:pt x="11323" y="3183"/>
                  </a:cubicBezTo>
                  <a:lnTo>
                    <a:pt x="11323" y="3011"/>
                  </a:lnTo>
                  <a:cubicBezTo>
                    <a:pt x="11165" y="3039"/>
                    <a:pt x="10993" y="3054"/>
                    <a:pt x="10836" y="3082"/>
                  </a:cubicBezTo>
                  <a:cubicBezTo>
                    <a:pt x="11008" y="2996"/>
                    <a:pt x="11165" y="2882"/>
                    <a:pt x="11323" y="2767"/>
                  </a:cubicBezTo>
                  <a:lnTo>
                    <a:pt x="11323" y="2667"/>
                  </a:lnTo>
                  <a:cubicBezTo>
                    <a:pt x="11137" y="2796"/>
                    <a:pt x="10950" y="2910"/>
                    <a:pt x="10764" y="3011"/>
                  </a:cubicBezTo>
                  <a:cubicBezTo>
                    <a:pt x="10950" y="2810"/>
                    <a:pt x="11137" y="2595"/>
                    <a:pt x="11323" y="2394"/>
                  </a:cubicBezTo>
                  <a:lnTo>
                    <a:pt x="11323" y="2280"/>
                  </a:lnTo>
                  <a:cubicBezTo>
                    <a:pt x="11129" y="2488"/>
                    <a:pt x="10949" y="2695"/>
                    <a:pt x="10769" y="2916"/>
                  </a:cubicBezTo>
                  <a:lnTo>
                    <a:pt x="10769" y="2916"/>
                  </a:lnTo>
                  <a:cubicBezTo>
                    <a:pt x="10786" y="2890"/>
                    <a:pt x="10800" y="2860"/>
                    <a:pt x="10821" y="2839"/>
                  </a:cubicBezTo>
                  <a:cubicBezTo>
                    <a:pt x="11008" y="2523"/>
                    <a:pt x="11165" y="2179"/>
                    <a:pt x="11323" y="1836"/>
                  </a:cubicBezTo>
                  <a:lnTo>
                    <a:pt x="11323" y="1678"/>
                  </a:lnTo>
                  <a:cubicBezTo>
                    <a:pt x="11194" y="1950"/>
                    <a:pt x="11065" y="2237"/>
                    <a:pt x="10936" y="2509"/>
                  </a:cubicBezTo>
                  <a:cubicBezTo>
                    <a:pt x="10836" y="2738"/>
                    <a:pt x="10692" y="2939"/>
                    <a:pt x="10535" y="3125"/>
                  </a:cubicBezTo>
                  <a:cubicBezTo>
                    <a:pt x="10979" y="2151"/>
                    <a:pt x="11122" y="1062"/>
                    <a:pt x="11237" y="1"/>
                  </a:cubicBezTo>
                  <a:lnTo>
                    <a:pt x="11180" y="1"/>
                  </a:lnTo>
                  <a:cubicBezTo>
                    <a:pt x="11065" y="1062"/>
                    <a:pt x="10836" y="2108"/>
                    <a:pt x="10506" y="3125"/>
                  </a:cubicBezTo>
                  <a:lnTo>
                    <a:pt x="10492" y="3097"/>
                  </a:lnTo>
                  <a:cubicBezTo>
                    <a:pt x="10520" y="2394"/>
                    <a:pt x="10506" y="1678"/>
                    <a:pt x="10649" y="1004"/>
                  </a:cubicBezTo>
                  <a:cubicBezTo>
                    <a:pt x="10707" y="646"/>
                    <a:pt x="10821" y="302"/>
                    <a:pt x="11008" y="1"/>
                  </a:cubicBezTo>
                  <a:lnTo>
                    <a:pt x="10893" y="1"/>
                  </a:lnTo>
                  <a:cubicBezTo>
                    <a:pt x="10821" y="116"/>
                    <a:pt x="10764" y="230"/>
                    <a:pt x="10721" y="359"/>
                  </a:cubicBezTo>
                  <a:cubicBezTo>
                    <a:pt x="10434" y="1219"/>
                    <a:pt x="10449" y="2122"/>
                    <a:pt x="10463" y="3011"/>
                  </a:cubicBezTo>
                  <a:cubicBezTo>
                    <a:pt x="10320" y="2695"/>
                    <a:pt x="10133" y="2394"/>
                    <a:pt x="9918" y="2137"/>
                  </a:cubicBezTo>
                  <a:cubicBezTo>
                    <a:pt x="9918" y="2137"/>
                    <a:pt x="9918" y="2137"/>
                    <a:pt x="9904" y="2122"/>
                  </a:cubicBezTo>
                  <a:cubicBezTo>
                    <a:pt x="9761" y="1578"/>
                    <a:pt x="9746" y="1004"/>
                    <a:pt x="9460" y="488"/>
                  </a:cubicBezTo>
                  <a:cubicBezTo>
                    <a:pt x="9374" y="316"/>
                    <a:pt x="9259" y="159"/>
                    <a:pt x="9130" y="1"/>
                  </a:cubicBezTo>
                  <a:lnTo>
                    <a:pt x="9044" y="1"/>
                  </a:lnTo>
                  <a:cubicBezTo>
                    <a:pt x="9273" y="245"/>
                    <a:pt x="9445" y="531"/>
                    <a:pt x="9560" y="861"/>
                  </a:cubicBezTo>
                  <a:cubicBezTo>
                    <a:pt x="9675" y="1234"/>
                    <a:pt x="9761" y="1621"/>
                    <a:pt x="9818" y="2008"/>
                  </a:cubicBezTo>
                  <a:lnTo>
                    <a:pt x="9804" y="2008"/>
                  </a:lnTo>
                  <a:cubicBezTo>
                    <a:pt x="9675" y="1592"/>
                    <a:pt x="9388" y="1191"/>
                    <a:pt x="9202" y="804"/>
                  </a:cubicBezTo>
                  <a:cubicBezTo>
                    <a:pt x="9073" y="531"/>
                    <a:pt x="8915" y="259"/>
                    <a:pt x="8757" y="1"/>
                  </a:cubicBezTo>
                  <a:lnTo>
                    <a:pt x="8700" y="1"/>
                  </a:lnTo>
                  <a:cubicBezTo>
                    <a:pt x="8858" y="273"/>
                    <a:pt x="9015" y="560"/>
                    <a:pt x="9159" y="847"/>
                  </a:cubicBezTo>
                  <a:cubicBezTo>
                    <a:pt x="9331" y="1191"/>
                    <a:pt x="9517" y="1549"/>
                    <a:pt x="9703" y="1893"/>
                  </a:cubicBezTo>
                  <a:cubicBezTo>
                    <a:pt x="9675" y="1864"/>
                    <a:pt x="9646" y="1836"/>
                    <a:pt x="9617" y="1807"/>
                  </a:cubicBezTo>
                  <a:cubicBezTo>
                    <a:pt x="9273" y="1334"/>
                    <a:pt x="8886" y="904"/>
                    <a:pt x="8542" y="431"/>
                  </a:cubicBezTo>
                  <a:cubicBezTo>
                    <a:pt x="8428" y="288"/>
                    <a:pt x="8328" y="144"/>
                    <a:pt x="8227" y="1"/>
                  </a:cubicBezTo>
                  <a:lnTo>
                    <a:pt x="8184" y="1"/>
                  </a:lnTo>
                  <a:cubicBezTo>
                    <a:pt x="8328" y="216"/>
                    <a:pt x="8471" y="431"/>
                    <a:pt x="8628" y="632"/>
                  </a:cubicBezTo>
                  <a:cubicBezTo>
                    <a:pt x="8901" y="961"/>
                    <a:pt x="9159" y="1291"/>
                    <a:pt x="9431" y="1621"/>
                  </a:cubicBezTo>
                  <a:cubicBezTo>
                    <a:pt x="9216" y="1420"/>
                    <a:pt x="9001" y="1248"/>
                    <a:pt x="8800" y="1090"/>
                  </a:cubicBezTo>
                  <a:cubicBezTo>
                    <a:pt x="8793" y="1083"/>
                    <a:pt x="8786" y="1079"/>
                    <a:pt x="8779" y="1079"/>
                  </a:cubicBezTo>
                  <a:cubicBezTo>
                    <a:pt x="8772" y="1079"/>
                    <a:pt x="8765" y="1083"/>
                    <a:pt x="8757" y="1090"/>
                  </a:cubicBezTo>
                  <a:cubicBezTo>
                    <a:pt x="8585" y="933"/>
                    <a:pt x="8414" y="775"/>
                    <a:pt x="8242" y="617"/>
                  </a:cubicBezTo>
                  <a:cubicBezTo>
                    <a:pt x="8027" y="417"/>
                    <a:pt x="7812" y="202"/>
                    <a:pt x="7597" y="1"/>
                  </a:cubicBezTo>
                  <a:lnTo>
                    <a:pt x="7496" y="1"/>
                  </a:lnTo>
                  <a:cubicBezTo>
                    <a:pt x="7769" y="245"/>
                    <a:pt x="8012" y="503"/>
                    <a:pt x="8285" y="746"/>
                  </a:cubicBezTo>
                  <a:cubicBezTo>
                    <a:pt x="8557" y="976"/>
                    <a:pt x="8829" y="1205"/>
                    <a:pt x="9087" y="1449"/>
                  </a:cubicBezTo>
                  <a:cubicBezTo>
                    <a:pt x="9259" y="1606"/>
                    <a:pt x="9431" y="1778"/>
                    <a:pt x="9603" y="1950"/>
                  </a:cubicBezTo>
                  <a:cubicBezTo>
                    <a:pt x="9474" y="1879"/>
                    <a:pt x="9345" y="1807"/>
                    <a:pt x="9230" y="1721"/>
                  </a:cubicBezTo>
                  <a:cubicBezTo>
                    <a:pt x="8972" y="1549"/>
                    <a:pt x="8714" y="1363"/>
                    <a:pt x="8457" y="1176"/>
                  </a:cubicBezTo>
                  <a:cubicBezTo>
                    <a:pt x="7941" y="804"/>
                    <a:pt x="7367" y="488"/>
                    <a:pt x="6866" y="87"/>
                  </a:cubicBezTo>
                  <a:cubicBezTo>
                    <a:pt x="6851" y="58"/>
                    <a:pt x="6851" y="30"/>
                    <a:pt x="683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22"/>
            <p:cNvSpPr/>
            <p:nvPr/>
          </p:nvSpPr>
          <p:spPr>
            <a:xfrm flipH="1">
              <a:off x="2951050" y="537182"/>
              <a:ext cx="118799" cy="146639"/>
            </a:xfrm>
            <a:custGeom>
              <a:avLst/>
              <a:gdLst/>
              <a:ahLst/>
              <a:cxnLst/>
              <a:rect l="l" t="t" r="r" b="b"/>
              <a:pathLst>
                <a:path w="3913" h="4830" extrusionOk="0">
                  <a:moveTo>
                    <a:pt x="3555" y="1785"/>
                  </a:moveTo>
                  <a:cubicBezTo>
                    <a:pt x="3546" y="1820"/>
                    <a:pt x="3537" y="1839"/>
                    <a:pt x="3532" y="1839"/>
                  </a:cubicBezTo>
                  <a:cubicBezTo>
                    <a:pt x="3528" y="1839"/>
                    <a:pt x="3526" y="1831"/>
                    <a:pt x="3526" y="1814"/>
                  </a:cubicBezTo>
                  <a:cubicBezTo>
                    <a:pt x="3540" y="1799"/>
                    <a:pt x="3540" y="1799"/>
                    <a:pt x="3555" y="1785"/>
                  </a:cubicBezTo>
                  <a:close/>
                  <a:moveTo>
                    <a:pt x="3585" y="0"/>
                  </a:moveTo>
                  <a:cubicBezTo>
                    <a:pt x="3576" y="0"/>
                    <a:pt x="3569" y="8"/>
                    <a:pt x="3569" y="22"/>
                  </a:cubicBezTo>
                  <a:cubicBezTo>
                    <a:pt x="3397" y="323"/>
                    <a:pt x="3196" y="595"/>
                    <a:pt x="2953" y="839"/>
                  </a:cubicBezTo>
                  <a:cubicBezTo>
                    <a:pt x="2852" y="939"/>
                    <a:pt x="2738" y="1054"/>
                    <a:pt x="2623" y="1154"/>
                  </a:cubicBezTo>
                  <a:cubicBezTo>
                    <a:pt x="2593" y="1184"/>
                    <a:pt x="2522" y="1290"/>
                    <a:pt x="2491" y="1290"/>
                  </a:cubicBezTo>
                  <a:cubicBezTo>
                    <a:pt x="2477" y="1290"/>
                    <a:pt x="2471" y="1269"/>
                    <a:pt x="2480" y="1212"/>
                  </a:cubicBezTo>
                  <a:cubicBezTo>
                    <a:pt x="2508" y="1097"/>
                    <a:pt x="2537" y="982"/>
                    <a:pt x="2609" y="882"/>
                  </a:cubicBezTo>
                  <a:cubicBezTo>
                    <a:pt x="2609" y="861"/>
                    <a:pt x="2601" y="848"/>
                    <a:pt x="2586" y="848"/>
                  </a:cubicBezTo>
                  <a:cubicBezTo>
                    <a:pt x="2580" y="848"/>
                    <a:pt x="2573" y="849"/>
                    <a:pt x="2566" y="853"/>
                  </a:cubicBezTo>
                  <a:cubicBezTo>
                    <a:pt x="2121" y="1111"/>
                    <a:pt x="1720" y="1455"/>
                    <a:pt x="1405" y="1871"/>
                  </a:cubicBezTo>
                  <a:cubicBezTo>
                    <a:pt x="1290" y="2000"/>
                    <a:pt x="1204" y="2129"/>
                    <a:pt x="1147" y="2287"/>
                  </a:cubicBezTo>
                  <a:cubicBezTo>
                    <a:pt x="1147" y="2301"/>
                    <a:pt x="1147" y="2301"/>
                    <a:pt x="1147" y="2315"/>
                  </a:cubicBezTo>
                  <a:cubicBezTo>
                    <a:pt x="1147" y="2373"/>
                    <a:pt x="1123" y="2412"/>
                    <a:pt x="1111" y="2412"/>
                  </a:cubicBezTo>
                  <a:cubicBezTo>
                    <a:pt x="1102" y="2412"/>
                    <a:pt x="1100" y="2392"/>
                    <a:pt x="1118" y="2344"/>
                  </a:cubicBezTo>
                  <a:cubicBezTo>
                    <a:pt x="1118" y="2315"/>
                    <a:pt x="1132" y="2301"/>
                    <a:pt x="1147" y="2287"/>
                  </a:cubicBezTo>
                  <a:cubicBezTo>
                    <a:pt x="1132" y="2143"/>
                    <a:pt x="1132" y="2000"/>
                    <a:pt x="1104" y="1857"/>
                  </a:cubicBezTo>
                  <a:cubicBezTo>
                    <a:pt x="1104" y="1857"/>
                    <a:pt x="1097" y="1850"/>
                    <a:pt x="1089" y="1850"/>
                  </a:cubicBezTo>
                  <a:cubicBezTo>
                    <a:pt x="1085" y="1850"/>
                    <a:pt x="1080" y="1852"/>
                    <a:pt x="1075" y="1857"/>
                  </a:cubicBezTo>
                  <a:cubicBezTo>
                    <a:pt x="645" y="2287"/>
                    <a:pt x="273" y="2717"/>
                    <a:pt x="115" y="3318"/>
                  </a:cubicBezTo>
                  <a:cubicBezTo>
                    <a:pt x="0" y="3734"/>
                    <a:pt x="43" y="4178"/>
                    <a:pt x="215" y="4580"/>
                  </a:cubicBezTo>
                  <a:lnTo>
                    <a:pt x="230" y="4551"/>
                  </a:lnTo>
                  <a:cubicBezTo>
                    <a:pt x="43" y="4064"/>
                    <a:pt x="58" y="3505"/>
                    <a:pt x="244" y="3003"/>
                  </a:cubicBezTo>
                  <a:cubicBezTo>
                    <a:pt x="387" y="2702"/>
                    <a:pt x="573" y="2416"/>
                    <a:pt x="803" y="2172"/>
                  </a:cubicBezTo>
                  <a:cubicBezTo>
                    <a:pt x="855" y="2120"/>
                    <a:pt x="974" y="1956"/>
                    <a:pt x="1042" y="1956"/>
                  </a:cubicBezTo>
                  <a:cubicBezTo>
                    <a:pt x="1067" y="1956"/>
                    <a:pt x="1086" y="1980"/>
                    <a:pt x="1089" y="2043"/>
                  </a:cubicBezTo>
                  <a:cubicBezTo>
                    <a:pt x="1104" y="2186"/>
                    <a:pt x="1104" y="2344"/>
                    <a:pt x="1089" y="2487"/>
                  </a:cubicBezTo>
                  <a:cubicBezTo>
                    <a:pt x="1089" y="2504"/>
                    <a:pt x="1104" y="2511"/>
                    <a:pt x="1116" y="2511"/>
                  </a:cubicBezTo>
                  <a:cubicBezTo>
                    <a:pt x="1125" y="2511"/>
                    <a:pt x="1132" y="2507"/>
                    <a:pt x="1132" y="2502"/>
                  </a:cubicBezTo>
                  <a:cubicBezTo>
                    <a:pt x="1190" y="2072"/>
                    <a:pt x="1605" y="1699"/>
                    <a:pt x="1892" y="1412"/>
                  </a:cubicBezTo>
                  <a:cubicBezTo>
                    <a:pt x="2078" y="1226"/>
                    <a:pt x="2279" y="1068"/>
                    <a:pt x="2508" y="939"/>
                  </a:cubicBezTo>
                  <a:lnTo>
                    <a:pt x="2508" y="939"/>
                  </a:lnTo>
                  <a:cubicBezTo>
                    <a:pt x="2437" y="982"/>
                    <a:pt x="2422" y="1283"/>
                    <a:pt x="2408" y="1384"/>
                  </a:cubicBezTo>
                  <a:cubicBezTo>
                    <a:pt x="2408" y="1394"/>
                    <a:pt x="2422" y="1404"/>
                    <a:pt x="2436" y="1404"/>
                  </a:cubicBezTo>
                  <a:cubicBezTo>
                    <a:pt x="2441" y="1404"/>
                    <a:pt x="2447" y="1402"/>
                    <a:pt x="2451" y="1398"/>
                  </a:cubicBezTo>
                  <a:cubicBezTo>
                    <a:pt x="2852" y="997"/>
                    <a:pt x="3282" y="624"/>
                    <a:pt x="3569" y="122"/>
                  </a:cubicBezTo>
                  <a:cubicBezTo>
                    <a:pt x="3598" y="237"/>
                    <a:pt x="3626" y="337"/>
                    <a:pt x="3626" y="452"/>
                  </a:cubicBezTo>
                  <a:cubicBezTo>
                    <a:pt x="3655" y="595"/>
                    <a:pt x="3655" y="739"/>
                    <a:pt x="3669" y="882"/>
                  </a:cubicBezTo>
                  <a:cubicBezTo>
                    <a:pt x="3669" y="1240"/>
                    <a:pt x="3598" y="1570"/>
                    <a:pt x="3440" y="1885"/>
                  </a:cubicBezTo>
                  <a:cubicBezTo>
                    <a:pt x="3440" y="1906"/>
                    <a:pt x="3455" y="1920"/>
                    <a:pt x="3469" y="1920"/>
                  </a:cubicBezTo>
                  <a:cubicBezTo>
                    <a:pt x="3474" y="1920"/>
                    <a:pt x="3479" y="1918"/>
                    <a:pt x="3483" y="1914"/>
                  </a:cubicBezTo>
                  <a:cubicBezTo>
                    <a:pt x="3567" y="1844"/>
                    <a:pt x="3831" y="1663"/>
                    <a:pt x="3855" y="1562"/>
                  </a:cubicBezTo>
                  <a:lnTo>
                    <a:pt x="3855" y="1562"/>
                  </a:lnTo>
                  <a:cubicBezTo>
                    <a:pt x="3811" y="1789"/>
                    <a:pt x="3726" y="2016"/>
                    <a:pt x="3598" y="2229"/>
                  </a:cubicBezTo>
                  <a:cubicBezTo>
                    <a:pt x="3368" y="2645"/>
                    <a:pt x="3067" y="3032"/>
                    <a:pt x="2709" y="3333"/>
                  </a:cubicBezTo>
                  <a:cubicBezTo>
                    <a:pt x="2684" y="3358"/>
                    <a:pt x="2702" y="3393"/>
                    <a:pt x="2726" y="3393"/>
                  </a:cubicBezTo>
                  <a:cubicBezTo>
                    <a:pt x="2730" y="3393"/>
                    <a:pt x="2734" y="3392"/>
                    <a:pt x="2738" y="3390"/>
                  </a:cubicBezTo>
                  <a:cubicBezTo>
                    <a:pt x="2895" y="3361"/>
                    <a:pt x="3039" y="3304"/>
                    <a:pt x="3182" y="3247"/>
                  </a:cubicBezTo>
                  <a:cubicBezTo>
                    <a:pt x="3239" y="3218"/>
                    <a:pt x="3297" y="3189"/>
                    <a:pt x="3354" y="3161"/>
                  </a:cubicBezTo>
                  <a:lnTo>
                    <a:pt x="3354" y="3161"/>
                  </a:lnTo>
                  <a:cubicBezTo>
                    <a:pt x="3297" y="3204"/>
                    <a:pt x="3254" y="3247"/>
                    <a:pt x="3211" y="3290"/>
                  </a:cubicBezTo>
                  <a:cubicBezTo>
                    <a:pt x="2695" y="3849"/>
                    <a:pt x="2078" y="4293"/>
                    <a:pt x="1390" y="4623"/>
                  </a:cubicBezTo>
                  <a:cubicBezTo>
                    <a:pt x="1226" y="4692"/>
                    <a:pt x="1045" y="4730"/>
                    <a:pt x="861" y="4730"/>
                  </a:cubicBezTo>
                  <a:cubicBezTo>
                    <a:pt x="742" y="4730"/>
                    <a:pt x="621" y="4714"/>
                    <a:pt x="502" y="4680"/>
                  </a:cubicBezTo>
                  <a:cubicBezTo>
                    <a:pt x="473" y="4709"/>
                    <a:pt x="445" y="4737"/>
                    <a:pt x="416" y="4752"/>
                  </a:cubicBezTo>
                  <a:cubicBezTo>
                    <a:pt x="552" y="4800"/>
                    <a:pt x="702" y="4829"/>
                    <a:pt x="856" y="4829"/>
                  </a:cubicBezTo>
                  <a:cubicBezTo>
                    <a:pt x="928" y="4829"/>
                    <a:pt x="1002" y="4823"/>
                    <a:pt x="1075" y="4809"/>
                  </a:cubicBezTo>
                  <a:cubicBezTo>
                    <a:pt x="1376" y="4737"/>
                    <a:pt x="1663" y="4608"/>
                    <a:pt x="1921" y="4436"/>
                  </a:cubicBezTo>
                  <a:cubicBezTo>
                    <a:pt x="2508" y="4092"/>
                    <a:pt x="3024" y="3648"/>
                    <a:pt x="3440" y="3103"/>
                  </a:cubicBezTo>
                  <a:cubicBezTo>
                    <a:pt x="3452" y="3080"/>
                    <a:pt x="3435" y="3057"/>
                    <a:pt x="3413" y="3057"/>
                  </a:cubicBezTo>
                  <a:cubicBezTo>
                    <a:pt x="3408" y="3057"/>
                    <a:pt x="3402" y="3058"/>
                    <a:pt x="3397" y="3060"/>
                  </a:cubicBezTo>
                  <a:cubicBezTo>
                    <a:pt x="3225" y="3175"/>
                    <a:pt x="3039" y="3247"/>
                    <a:pt x="2852" y="3304"/>
                  </a:cubicBezTo>
                  <a:cubicBezTo>
                    <a:pt x="2809" y="3333"/>
                    <a:pt x="2781" y="3361"/>
                    <a:pt x="2752" y="3376"/>
                  </a:cubicBezTo>
                  <a:cubicBezTo>
                    <a:pt x="2738" y="3361"/>
                    <a:pt x="2738" y="3347"/>
                    <a:pt x="2723" y="3333"/>
                  </a:cubicBezTo>
                  <a:cubicBezTo>
                    <a:pt x="2766" y="3318"/>
                    <a:pt x="2809" y="3304"/>
                    <a:pt x="2852" y="3304"/>
                  </a:cubicBezTo>
                  <a:cubicBezTo>
                    <a:pt x="3354" y="2831"/>
                    <a:pt x="3841" y="2172"/>
                    <a:pt x="3913" y="1470"/>
                  </a:cubicBezTo>
                  <a:cubicBezTo>
                    <a:pt x="3913" y="1460"/>
                    <a:pt x="3906" y="1443"/>
                    <a:pt x="3893" y="1443"/>
                  </a:cubicBezTo>
                  <a:cubicBezTo>
                    <a:pt x="3886" y="1443"/>
                    <a:pt x="3879" y="1446"/>
                    <a:pt x="3870" y="1455"/>
                  </a:cubicBezTo>
                  <a:cubicBezTo>
                    <a:pt x="3813" y="1527"/>
                    <a:pt x="3755" y="1613"/>
                    <a:pt x="3669" y="1670"/>
                  </a:cubicBezTo>
                  <a:cubicBezTo>
                    <a:pt x="3641" y="1713"/>
                    <a:pt x="3598" y="1756"/>
                    <a:pt x="3555" y="1785"/>
                  </a:cubicBezTo>
                  <a:cubicBezTo>
                    <a:pt x="3555" y="1771"/>
                    <a:pt x="3555" y="1771"/>
                    <a:pt x="3569" y="1756"/>
                  </a:cubicBezTo>
                  <a:cubicBezTo>
                    <a:pt x="3641" y="1556"/>
                    <a:pt x="3684" y="1355"/>
                    <a:pt x="3698" y="1154"/>
                  </a:cubicBezTo>
                  <a:cubicBezTo>
                    <a:pt x="3727" y="782"/>
                    <a:pt x="3698" y="395"/>
                    <a:pt x="3612" y="22"/>
                  </a:cubicBezTo>
                  <a:cubicBezTo>
                    <a:pt x="3605" y="8"/>
                    <a:pt x="3594" y="0"/>
                    <a:pt x="35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22"/>
            <p:cNvSpPr/>
            <p:nvPr/>
          </p:nvSpPr>
          <p:spPr>
            <a:xfrm flipH="1">
              <a:off x="3059375" y="683181"/>
              <a:ext cx="486" cy="880"/>
            </a:xfrm>
            <a:custGeom>
              <a:avLst/>
              <a:gdLst/>
              <a:ahLst/>
              <a:cxnLst/>
              <a:rect l="l" t="t" r="r" b="b"/>
              <a:pathLst>
                <a:path w="16" h="29" extrusionOk="0">
                  <a:moveTo>
                    <a:pt x="1" y="0"/>
                  </a:moveTo>
                  <a:cubicBezTo>
                    <a:pt x="1" y="14"/>
                    <a:pt x="1" y="14"/>
                    <a:pt x="15" y="29"/>
                  </a:cubicBezTo>
                  <a:cubicBezTo>
                    <a:pt x="15" y="14"/>
                    <a:pt x="1" y="14"/>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22"/>
            <p:cNvSpPr/>
            <p:nvPr/>
          </p:nvSpPr>
          <p:spPr>
            <a:xfrm flipH="1">
              <a:off x="3035027" y="606584"/>
              <a:ext cx="1427" cy="3856"/>
            </a:xfrm>
            <a:custGeom>
              <a:avLst/>
              <a:gdLst/>
              <a:ahLst/>
              <a:cxnLst/>
              <a:rect l="l" t="t" r="r" b="b"/>
              <a:pathLst>
                <a:path w="47" h="127" extrusionOk="0">
                  <a:moveTo>
                    <a:pt x="47" y="1"/>
                  </a:moveTo>
                  <a:cubicBezTo>
                    <a:pt x="32" y="15"/>
                    <a:pt x="18" y="29"/>
                    <a:pt x="18" y="58"/>
                  </a:cubicBezTo>
                  <a:cubicBezTo>
                    <a:pt x="0" y="106"/>
                    <a:pt x="2" y="126"/>
                    <a:pt x="11" y="126"/>
                  </a:cubicBezTo>
                  <a:cubicBezTo>
                    <a:pt x="23" y="126"/>
                    <a:pt x="47" y="87"/>
                    <a:pt x="47" y="29"/>
                  </a:cubicBezTo>
                  <a:cubicBezTo>
                    <a:pt x="47" y="15"/>
                    <a:pt x="47" y="15"/>
                    <a:pt x="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4" name="Google Shape;1624;p22"/>
            <p:cNvSpPr/>
            <p:nvPr/>
          </p:nvSpPr>
          <p:spPr>
            <a:xfrm flipH="1">
              <a:off x="2983234" y="637490"/>
              <a:ext cx="3947" cy="2186"/>
            </a:xfrm>
            <a:custGeom>
              <a:avLst/>
              <a:gdLst/>
              <a:ahLst/>
              <a:cxnLst/>
              <a:rect l="l" t="t" r="r" b="b"/>
              <a:pathLst>
                <a:path w="130" h="72" extrusionOk="0">
                  <a:moveTo>
                    <a:pt x="129" y="0"/>
                  </a:moveTo>
                  <a:cubicBezTo>
                    <a:pt x="86" y="0"/>
                    <a:pt x="43" y="14"/>
                    <a:pt x="0" y="29"/>
                  </a:cubicBezTo>
                  <a:cubicBezTo>
                    <a:pt x="15" y="43"/>
                    <a:pt x="29" y="57"/>
                    <a:pt x="29" y="72"/>
                  </a:cubicBezTo>
                  <a:cubicBezTo>
                    <a:pt x="58" y="57"/>
                    <a:pt x="86" y="29"/>
                    <a:pt x="1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5" name="Google Shape;1625;p22"/>
            <p:cNvSpPr/>
            <p:nvPr/>
          </p:nvSpPr>
          <p:spPr>
            <a:xfrm flipH="1">
              <a:off x="2961922" y="591344"/>
              <a:ext cx="880" cy="1670"/>
            </a:xfrm>
            <a:custGeom>
              <a:avLst/>
              <a:gdLst/>
              <a:ahLst/>
              <a:cxnLst/>
              <a:rect l="l" t="t" r="r" b="b"/>
              <a:pathLst>
                <a:path w="29" h="55" extrusionOk="0">
                  <a:moveTo>
                    <a:pt x="29" y="1"/>
                  </a:moveTo>
                  <a:cubicBezTo>
                    <a:pt x="14" y="15"/>
                    <a:pt x="14" y="15"/>
                    <a:pt x="0" y="30"/>
                  </a:cubicBezTo>
                  <a:cubicBezTo>
                    <a:pt x="0" y="47"/>
                    <a:pt x="2" y="55"/>
                    <a:pt x="6" y="55"/>
                  </a:cubicBezTo>
                  <a:cubicBezTo>
                    <a:pt x="11" y="55"/>
                    <a:pt x="20" y="36"/>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6" name="Google Shape;1626;p22"/>
            <p:cNvSpPr/>
            <p:nvPr/>
          </p:nvSpPr>
          <p:spPr>
            <a:xfrm flipH="1">
              <a:off x="2829641" y="666605"/>
              <a:ext cx="212368" cy="185105"/>
            </a:xfrm>
            <a:custGeom>
              <a:avLst/>
              <a:gdLst/>
              <a:ahLst/>
              <a:cxnLst/>
              <a:rect l="l" t="t" r="r" b="b"/>
              <a:pathLst>
                <a:path w="6995" h="6097" extrusionOk="0">
                  <a:moveTo>
                    <a:pt x="2384" y="2856"/>
                  </a:moveTo>
                  <a:lnTo>
                    <a:pt x="2384" y="2856"/>
                  </a:lnTo>
                  <a:cubicBezTo>
                    <a:pt x="2385" y="2857"/>
                    <a:pt x="2387" y="2859"/>
                    <a:pt x="2388" y="2860"/>
                  </a:cubicBezTo>
                  <a:lnTo>
                    <a:pt x="2388" y="2860"/>
                  </a:lnTo>
                  <a:cubicBezTo>
                    <a:pt x="2387" y="2859"/>
                    <a:pt x="2386" y="2857"/>
                    <a:pt x="2384" y="2856"/>
                  </a:cubicBezTo>
                  <a:close/>
                  <a:moveTo>
                    <a:pt x="3315" y="1"/>
                  </a:moveTo>
                  <a:cubicBezTo>
                    <a:pt x="3226" y="1"/>
                    <a:pt x="3139" y="10"/>
                    <a:pt x="3053" y="30"/>
                  </a:cubicBezTo>
                  <a:cubicBezTo>
                    <a:pt x="2480" y="173"/>
                    <a:pt x="2021" y="603"/>
                    <a:pt x="1864" y="1177"/>
                  </a:cubicBezTo>
                  <a:cubicBezTo>
                    <a:pt x="1692" y="1664"/>
                    <a:pt x="1763" y="2209"/>
                    <a:pt x="2050" y="2639"/>
                  </a:cubicBezTo>
                  <a:cubicBezTo>
                    <a:pt x="2165" y="2710"/>
                    <a:pt x="2279" y="2782"/>
                    <a:pt x="2380" y="2854"/>
                  </a:cubicBezTo>
                  <a:cubicBezTo>
                    <a:pt x="2381" y="2854"/>
                    <a:pt x="2383" y="2855"/>
                    <a:pt x="2384" y="2856"/>
                  </a:cubicBezTo>
                  <a:lnTo>
                    <a:pt x="2384" y="2856"/>
                  </a:lnTo>
                  <a:cubicBezTo>
                    <a:pt x="1945" y="2470"/>
                    <a:pt x="1761" y="1852"/>
                    <a:pt x="1935" y="1277"/>
                  </a:cubicBezTo>
                  <a:cubicBezTo>
                    <a:pt x="2064" y="775"/>
                    <a:pt x="2437" y="360"/>
                    <a:pt x="2924" y="159"/>
                  </a:cubicBezTo>
                  <a:cubicBezTo>
                    <a:pt x="3047" y="116"/>
                    <a:pt x="3171" y="97"/>
                    <a:pt x="3294" y="97"/>
                  </a:cubicBezTo>
                  <a:cubicBezTo>
                    <a:pt x="3791" y="97"/>
                    <a:pt x="4271" y="414"/>
                    <a:pt x="4558" y="804"/>
                  </a:cubicBezTo>
                  <a:cubicBezTo>
                    <a:pt x="4945" y="1363"/>
                    <a:pt x="4716" y="1908"/>
                    <a:pt x="4472" y="2438"/>
                  </a:cubicBezTo>
                  <a:cubicBezTo>
                    <a:pt x="4458" y="2452"/>
                    <a:pt x="4429" y="2467"/>
                    <a:pt x="4415" y="2481"/>
                  </a:cubicBezTo>
                  <a:cubicBezTo>
                    <a:pt x="4369" y="2516"/>
                    <a:pt x="4397" y="2579"/>
                    <a:pt x="4440" y="2579"/>
                  </a:cubicBezTo>
                  <a:cubicBezTo>
                    <a:pt x="4450" y="2579"/>
                    <a:pt x="4461" y="2575"/>
                    <a:pt x="4472" y="2567"/>
                  </a:cubicBezTo>
                  <a:cubicBezTo>
                    <a:pt x="4682" y="2392"/>
                    <a:pt x="4958" y="2293"/>
                    <a:pt x="5232" y="2293"/>
                  </a:cubicBezTo>
                  <a:cubicBezTo>
                    <a:pt x="5294" y="2293"/>
                    <a:pt x="5357" y="2298"/>
                    <a:pt x="5418" y="2309"/>
                  </a:cubicBezTo>
                  <a:cubicBezTo>
                    <a:pt x="5719" y="2366"/>
                    <a:pt x="5977" y="2510"/>
                    <a:pt x="6207" y="2710"/>
                  </a:cubicBezTo>
                  <a:cubicBezTo>
                    <a:pt x="6608" y="3054"/>
                    <a:pt x="6794" y="3585"/>
                    <a:pt x="6679" y="4101"/>
                  </a:cubicBezTo>
                  <a:cubicBezTo>
                    <a:pt x="6551" y="4760"/>
                    <a:pt x="5891" y="5233"/>
                    <a:pt x="5261" y="5362"/>
                  </a:cubicBezTo>
                  <a:cubicBezTo>
                    <a:pt x="5182" y="5376"/>
                    <a:pt x="5107" y="5382"/>
                    <a:pt x="5034" y="5382"/>
                  </a:cubicBezTo>
                  <a:cubicBezTo>
                    <a:pt x="4361" y="5382"/>
                    <a:pt x="3919" y="4817"/>
                    <a:pt x="3569" y="4287"/>
                  </a:cubicBezTo>
                  <a:cubicBezTo>
                    <a:pt x="3557" y="4269"/>
                    <a:pt x="3540" y="4261"/>
                    <a:pt x="3525" y="4261"/>
                  </a:cubicBezTo>
                  <a:cubicBezTo>
                    <a:pt x="3503" y="4261"/>
                    <a:pt x="3483" y="4276"/>
                    <a:pt x="3483" y="4301"/>
                  </a:cubicBezTo>
                  <a:cubicBezTo>
                    <a:pt x="3311" y="4989"/>
                    <a:pt x="2953" y="5534"/>
                    <a:pt x="2279" y="5835"/>
                  </a:cubicBezTo>
                  <a:cubicBezTo>
                    <a:pt x="2065" y="5927"/>
                    <a:pt x="1826" y="5978"/>
                    <a:pt x="1586" y="5978"/>
                  </a:cubicBezTo>
                  <a:cubicBezTo>
                    <a:pt x="1233" y="5978"/>
                    <a:pt x="882" y="5868"/>
                    <a:pt x="617" y="5620"/>
                  </a:cubicBezTo>
                  <a:cubicBezTo>
                    <a:pt x="86" y="5132"/>
                    <a:pt x="244" y="4244"/>
                    <a:pt x="559" y="3685"/>
                  </a:cubicBezTo>
                  <a:cubicBezTo>
                    <a:pt x="844" y="3173"/>
                    <a:pt x="1298" y="3025"/>
                    <a:pt x="1789" y="3025"/>
                  </a:cubicBezTo>
                  <a:cubicBezTo>
                    <a:pt x="2040" y="3025"/>
                    <a:pt x="2300" y="3063"/>
                    <a:pt x="2552" y="3112"/>
                  </a:cubicBezTo>
                  <a:cubicBezTo>
                    <a:pt x="2555" y="3113"/>
                    <a:pt x="2558" y="3113"/>
                    <a:pt x="2561" y="3113"/>
                  </a:cubicBezTo>
                  <a:cubicBezTo>
                    <a:pt x="2601" y="3113"/>
                    <a:pt x="2634" y="3038"/>
                    <a:pt x="2595" y="3011"/>
                  </a:cubicBezTo>
                  <a:cubicBezTo>
                    <a:pt x="2521" y="2966"/>
                    <a:pt x="2452" y="2915"/>
                    <a:pt x="2388" y="2860"/>
                  </a:cubicBezTo>
                  <a:lnTo>
                    <a:pt x="2388" y="2860"/>
                  </a:lnTo>
                  <a:cubicBezTo>
                    <a:pt x="2402" y="2875"/>
                    <a:pt x="2394" y="2899"/>
                    <a:pt x="2376" y="2899"/>
                  </a:cubicBezTo>
                  <a:cubicBezTo>
                    <a:pt x="2373" y="2899"/>
                    <a:pt x="2369" y="2899"/>
                    <a:pt x="2365" y="2897"/>
                  </a:cubicBezTo>
                  <a:cubicBezTo>
                    <a:pt x="2322" y="2882"/>
                    <a:pt x="2279" y="2868"/>
                    <a:pt x="2236" y="2854"/>
                  </a:cubicBezTo>
                  <a:lnTo>
                    <a:pt x="2236" y="2854"/>
                  </a:lnTo>
                  <a:cubicBezTo>
                    <a:pt x="2265" y="2882"/>
                    <a:pt x="2294" y="2925"/>
                    <a:pt x="2337" y="2954"/>
                  </a:cubicBezTo>
                  <a:cubicBezTo>
                    <a:pt x="2137" y="2918"/>
                    <a:pt x="1943" y="2895"/>
                    <a:pt x="1757" y="2895"/>
                  </a:cubicBezTo>
                  <a:cubicBezTo>
                    <a:pt x="1273" y="2895"/>
                    <a:pt x="840" y="3047"/>
                    <a:pt x="488" y="3513"/>
                  </a:cubicBezTo>
                  <a:cubicBezTo>
                    <a:pt x="72" y="4086"/>
                    <a:pt x="0" y="4989"/>
                    <a:pt x="416" y="5591"/>
                  </a:cubicBezTo>
                  <a:cubicBezTo>
                    <a:pt x="666" y="5957"/>
                    <a:pt x="1098" y="6096"/>
                    <a:pt x="1532" y="6096"/>
                  </a:cubicBezTo>
                  <a:cubicBezTo>
                    <a:pt x="1745" y="6096"/>
                    <a:pt x="1958" y="6063"/>
                    <a:pt x="2150" y="6007"/>
                  </a:cubicBezTo>
                  <a:cubicBezTo>
                    <a:pt x="2910" y="5777"/>
                    <a:pt x="3354" y="5161"/>
                    <a:pt x="3541" y="4430"/>
                  </a:cubicBezTo>
                  <a:cubicBezTo>
                    <a:pt x="3936" y="5018"/>
                    <a:pt x="4389" y="5514"/>
                    <a:pt x="5101" y="5514"/>
                  </a:cubicBezTo>
                  <a:cubicBezTo>
                    <a:pt x="5189" y="5514"/>
                    <a:pt x="5280" y="5506"/>
                    <a:pt x="5375" y="5491"/>
                  </a:cubicBezTo>
                  <a:cubicBezTo>
                    <a:pt x="6078" y="5362"/>
                    <a:pt x="6651" y="4831"/>
                    <a:pt x="6851" y="4144"/>
                  </a:cubicBezTo>
                  <a:cubicBezTo>
                    <a:pt x="6995" y="3542"/>
                    <a:pt x="6679" y="2940"/>
                    <a:pt x="6221" y="2567"/>
                  </a:cubicBezTo>
                  <a:cubicBezTo>
                    <a:pt x="5956" y="2319"/>
                    <a:pt x="5615" y="2195"/>
                    <a:pt x="5272" y="2195"/>
                  </a:cubicBezTo>
                  <a:cubicBezTo>
                    <a:pt x="5021" y="2195"/>
                    <a:pt x="4768" y="2262"/>
                    <a:pt x="4544" y="2395"/>
                  </a:cubicBezTo>
                  <a:cubicBezTo>
                    <a:pt x="4874" y="1922"/>
                    <a:pt x="4974" y="1377"/>
                    <a:pt x="4702" y="847"/>
                  </a:cubicBezTo>
                  <a:cubicBezTo>
                    <a:pt x="4455" y="365"/>
                    <a:pt x="3867" y="1"/>
                    <a:pt x="33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7" name="Google Shape;1627;p22"/>
            <p:cNvSpPr/>
            <p:nvPr/>
          </p:nvSpPr>
          <p:spPr>
            <a:xfrm flipH="1">
              <a:off x="2859669" y="683971"/>
              <a:ext cx="136650" cy="138290"/>
            </a:xfrm>
            <a:custGeom>
              <a:avLst/>
              <a:gdLst/>
              <a:ahLst/>
              <a:cxnLst/>
              <a:rect l="l" t="t" r="r" b="b"/>
              <a:pathLst>
                <a:path w="4501" h="4555" extrusionOk="0">
                  <a:moveTo>
                    <a:pt x="1913" y="71"/>
                  </a:moveTo>
                  <a:cubicBezTo>
                    <a:pt x="1920" y="71"/>
                    <a:pt x="1928" y="72"/>
                    <a:pt x="1935" y="74"/>
                  </a:cubicBezTo>
                  <a:cubicBezTo>
                    <a:pt x="1950" y="74"/>
                    <a:pt x="1964" y="103"/>
                    <a:pt x="1964" y="117"/>
                  </a:cubicBezTo>
                  <a:cubicBezTo>
                    <a:pt x="1993" y="318"/>
                    <a:pt x="1993" y="519"/>
                    <a:pt x="1978" y="719"/>
                  </a:cubicBezTo>
                  <a:cubicBezTo>
                    <a:pt x="1964" y="834"/>
                    <a:pt x="1950" y="963"/>
                    <a:pt x="1964" y="1092"/>
                  </a:cubicBezTo>
                  <a:cubicBezTo>
                    <a:pt x="1964" y="1235"/>
                    <a:pt x="1964" y="1379"/>
                    <a:pt x="1964" y="1536"/>
                  </a:cubicBezTo>
                  <a:cubicBezTo>
                    <a:pt x="1950" y="1622"/>
                    <a:pt x="1950" y="1694"/>
                    <a:pt x="1950" y="1780"/>
                  </a:cubicBezTo>
                  <a:lnTo>
                    <a:pt x="1950" y="1952"/>
                  </a:lnTo>
                  <a:lnTo>
                    <a:pt x="2021" y="1837"/>
                  </a:lnTo>
                  <a:cubicBezTo>
                    <a:pt x="2036" y="1809"/>
                    <a:pt x="2050" y="1780"/>
                    <a:pt x="2064" y="1751"/>
                  </a:cubicBezTo>
                  <a:cubicBezTo>
                    <a:pt x="2122" y="1665"/>
                    <a:pt x="2179" y="1551"/>
                    <a:pt x="2236" y="1450"/>
                  </a:cubicBezTo>
                  <a:cubicBezTo>
                    <a:pt x="2337" y="1235"/>
                    <a:pt x="2480" y="1049"/>
                    <a:pt x="2652" y="877"/>
                  </a:cubicBezTo>
                  <a:cubicBezTo>
                    <a:pt x="2659" y="870"/>
                    <a:pt x="2670" y="866"/>
                    <a:pt x="2681" y="866"/>
                  </a:cubicBezTo>
                  <a:cubicBezTo>
                    <a:pt x="2691" y="866"/>
                    <a:pt x="2702" y="870"/>
                    <a:pt x="2709" y="877"/>
                  </a:cubicBezTo>
                  <a:cubicBezTo>
                    <a:pt x="2738" y="891"/>
                    <a:pt x="2752" y="920"/>
                    <a:pt x="2752" y="949"/>
                  </a:cubicBezTo>
                  <a:cubicBezTo>
                    <a:pt x="2666" y="1235"/>
                    <a:pt x="2509" y="1508"/>
                    <a:pt x="2308" y="1737"/>
                  </a:cubicBezTo>
                  <a:cubicBezTo>
                    <a:pt x="2279" y="1780"/>
                    <a:pt x="2251" y="1809"/>
                    <a:pt x="2222" y="1852"/>
                  </a:cubicBezTo>
                  <a:cubicBezTo>
                    <a:pt x="2122" y="1966"/>
                    <a:pt x="2036" y="2095"/>
                    <a:pt x="1964" y="2224"/>
                  </a:cubicBezTo>
                  <a:cubicBezTo>
                    <a:pt x="1921" y="2239"/>
                    <a:pt x="1892" y="2239"/>
                    <a:pt x="1849" y="2253"/>
                  </a:cubicBezTo>
                  <a:lnTo>
                    <a:pt x="1849" y="2239"/>
                  </a:lnTo>
                  <a:cubicBezTo>
                    <a:pt x="1849" y="2138"/>
                    <a:pt x="1835" y="2038"/>
                    <a:pt x="1821" y="1938"/>
                  </a:cubicBezTo>
                  <a:cubicBezTo>
                    <a:pt x="1749" y="1336"/>
                    <a:pt x="1749" y="719"/>
                    <a:pt x="1835" y="132"/>
                  </a:cubicBezTo>
                  <a:cubicBezTo>
                    <a:pt x="1847" y="96"/>
                    <a:pt x="1878" y="71"/>
                    <a:pt x="1913" y="71"/>
                  </a:cubicBezTo>
                  <a:close/>
                  <a:moveTo>
                    <a:pt x="1147" y="1379"/>
                  </a:moveTo>
                  <a:cubicBezTo>
                    <a:pt x="1262" y="1422"/>
                    <a:pt x="1333" y="1565"/>
                    <a:pt x="1391" y="1708"/>
                  </a:cubicBezTo>
                  <a:cubicBezTo>
                    <a:pt x="1419" y="1794"/>
                    <a:pt x="1462" y="1866"/>
                    <a:pt x="1520" y="1938"/>
                  </a:cubicBezTo>
                  <a:cubicBezTo>
                    <a:pt x="1548" y="1981"/>
                    <a:pt x="1591" y="2038"/>
                    <a:pt x="1634" y="2081"/>
                  </a:cubicBezTo>
                  <a:cubicBezTo>
                    <a:pt x="1692" y="2138"/>
                    <a:pt x="1735" y="2196"/>
                    <a:pt x="1792" y="2267"/>
                  </a:cubicBezTo>
                  <a:cubicBezTo>
                    <a:pt x="1763" y="2267"/>
                    <a:pt x="1749" y="2282"/>
                    <a:pt x="1720" y="2296"/>
                  </a:cubicBezTo>
                  <a:cubicBezTo>
                    <a:pt x="1649" y="2210"/>
                    <a:pt x="1563" y="2110"/>
                    <a:pt x="1491" y="2024"/>
                  </a:cubicBezTo>
                  <a:lnTo>
                    <a:pt x="1419" y="1938"/>
                  </a:lnTo>
                  <a:cubicBezTo>
                    <a:pt x="1276" y="1794"/>
                    <a:pt x="1161" y="1622"/>
                    <a:pt x="1090" y="1422"/>
                  </a:cubicBezTo>
                  <a:cubicBezTo>
                    <a:pt x="1090" y="1407"/>
                    <a:pt x="1090" y="1393"/>
                    <a:pt x="1104" y="1379"/>
                  </a:cubicBezTo>
                  <a:close/>
                  <a:moveTo>
                    <a:pt x="4085" y="2153"/>
                  </a:moveTo>
                  <a:cubicBezTo>
                    <a:pt x="4100" y="2153"/>
                    <a:pt x="4128" y="2167"/>
                    <a:pt x="4143" y="2181"/>
                  </a:cubicBezTo>
                  <a:cubicBezTo>
                    <a:pt x="4157" y="2196"/>
                    <a:pt x="4157" y="2239"/>
                    <a:pt x="4143" y="2253"/>
                  </a:cubicBezTo>
                  <a:cubicBezTo>
                    <a:pt x="4128" y="2296"/>
                    <a:pt x="4114" y="2325"/>
                    <a:pt x="4085" y="2353"/>
                  </a:cubicBezTo>
                  <a:cubicBezTo>
                    <a:pt x="4014" y="2396"/>
                    <a:pt x="3942" y="2425"/>
                    <a:pt x="3856" y="2425"/>
                  </a:cubicBezTo>
                  <a:cubicBezTo>
                    <a:pt x="3799" y="2439"/>
                    <a:pt x="3741" y="2454"/>
                    <a:pt x="3698" y="2468"/>
                  </a:cubicBezTo>
                  <a:cubicBezTo>
                    <a:pt x="3627" y="2497"/>
                    <a:pt x="3541" y="2525"/>
                    <a:pt x="3469" y="2554"/>
                  </a:cubicBezTo>
                  <a:cubicBezTo>
                    <a:pt x="3340" y="2597"/>
                    <a:pt x="3211" y="2640"/>
                    <a:pt x="3082" y="2697"/>
                  </a:cubicBezTo>
                  <a:lnTo>
                    <a:pt x="3068" y="2697"/>
                  </a:lnTo>
                  <a:cubicBezTo>
                    <a:pt x="2953" y="2755"/>
                    <a:pt x="2824" y="2798"/>
                    <a:pt x="2695" y="2826"/>
                  </a:cubicBezTo>
                  <a:lnTo>
                    <a:pt x="2666" y="2841"/>
                  </a:lnTo>
                  <a:cubicBezTo>
                    <a:pt x="2666" y="2798"/>
                    <a:pt x="2652" y="2755"/>
                    <a:pt x="2652" y="2726"/>
                  </a:cubicBezTo>
                  <a:cubicBezTo>
                    <a:pt x="2767" y="2683"/>
                    <a:pt x="2867" y="2626"/>
                    <a:pt x="2967" y="2568"/>
                  </a:cubicBezTo>
                  <a:cubicBezTo>
                    <a:pt x="3039" y="2525"/>
                    <a:pt x="3111" y="2497"/>
                    <a:pt x="3168" y="2468"/>
                  </a:cubicBezTo>
                  <a:cubicBezTo>
                    <a:pt x="3225" y="2439"/>
                    <a:pt x="3283" y="2425"/>
                    <a:pt x="3340" y="2396"/>
                  </a:cubicBezTo>
                  <a:cubicBezTo>
                    <a:pt x="3584" y="2282"/>
                    <a:pt x="3827" y="2196"/>
                    <a:pt x="4085" y="2153"/>
                  </a:cubicBezTo>
                  <a:close/>
                  <a:moveTo>
                    <a:pt x="2043" y="2336"/>
                  </a:moveTo>
                  <a:cubicBezTo>
                    <a:pt x="2154" y="2336"/>
                    <a:pt x="2264" y="2377"/>
                    <a:pt x="2351" y="2439"/>
                  </a:cubicBezTo>
                  <a:cubicBezTo>
                    <a:pt x="2437" y="2497"/>
                    <a:pt x="2494" y="2583"/>
                    <a:pt x="2509" y="2683"/>
                  </a:cubicBezTo>
                  <a:cubicBezTo>
                    <a:pt x="2509" y="2712"/>
                    <a:pt x="2509" y="2726"/>
                    <a:pt x="2509" y="2755"/>
                  </a:cubicBezTo>
                  <a:cubicBezTo>
                    <a:pt x="2523" y="2855"/>
                    <a:pt x="2509" y="2941"/>
                    <a:pt x="2466" y="3027"/>
                  </a:cubicBezTo>
                  <a:cubicBezTo>
                    <a:pt x="2466" y="3056"/>
                    <a:pt x="2451" y="3070"/>
                    <a:pt x="2437" y="3099"/>
                  </a:cubicBezTo>
                  <a:cubicBezTo>
                    <a:pt x="2423" y="3127"/>
                    <a:pt x="2408" y="3142"/>
                    <a:pt x="2408" y="3170"/>
                  </a:cubicBezTo>
                  <a:cubicBezTo>
                    <a:pt x="2291" y="3329"/>
                    <a:pt x="2116" y="3410"/>
                    <a:pt x="1939" y="3410"/>
                  </a:cubicBezTo>
                  <a:cubicBezTo>
                    <a:pt x="1812" y="3410"/>
                    <a:pt x="1685" y="3369"/>
                    <a:pt x="1577" y="3285"/>
                  </a:cubicBezTo>
                  <a:cubicBezTo>
                    <a:pt x="1563" y="3271"/>
                    <a:pt x="1534" y="3242"/>
                    <a:pt x="1520" y="3228"/>
                  </a:cubicBezTo>
                  <a:cubicBezTo>
                    <a:pt x="1505" y="3213"/>
                    <a:pt x="1491" y="3199"/>
                    <a:pt x="1477" y="3185"/>
                  </a:cubicBezTo>
                  <a:cubicBezTo>
                    <a:pt x="1477" y="3170"/>
                    <a:pt x="1462" y="3156"/>
                    <a:pt x="1462" y="3156"/>
                  </a:cubicBezTo>
                  <a:cubicBezTo>
                    <a:pt x="1434" y="3113"/>
                    <a:pt x="1419" y="3084"/>
                    <a:pt x="1405" y="3041"/>
                  </a:cubicBezTo>
                  <a:cubicBezTo>
                    <a:pt x="1405" y="3027"/>
                    <a:pt x="1405" y="2998"/>
                    <a:pt x="1391" y="2984"/>
                  </a:cubicBezTo>
                  <a:cubicBezTo>
                    <a:pt x="1391" y="2955"/>
                    <a:pt x="1391" y="2927"/>
                    <a:pt x="1391" y="2912"/>
                  </a:cubicBezTo>
                  <a:cubicBezTo>
                    <a:pt x="1391" y="2798"/>
                    <a:pt x="1419" y="2683"/>
                    <a:pt x="1462" y="2568"/>
                  </a:cubicBezTo>
                  <a:lnTo>
                    <a:pt x="1477" y="2568"/>
                  </a:lnTo>
                  <a:cubicBezTo>
                    <a:pt x="1563" y="2497"/>
                    <a:pt x="1649" y="2439"/>
                    <a:pt x="1735" y="2396"/>
                  </a:cubicBezTo>
                  <a:cubicBezTo>
                    <a:pt x="1763" y="2396"/>
                    <a:pt x="1778" y="2382"/>
                    <a:pt x="1806" y="2368"/>
                  </a:cubicBezTo>
                  <a:cubicBezTo>
                    <a:pt x="1821" y="2368"/>
                    <a:pt x="1835" y="2368"/>
                    <a:pt x="1849" y="2353"/>
                  </a:cubicBezTo>
                  <a:lnTo>
                    <a:pt x="1864" y="2368"/>
                  </a:lnTo>
                  <a:lnTo>
                    <a:pt x="1864" y="2353"/>
                  </a:lnTo>
                  <a:cubicBezTo>
                    <a:pt x="1878" y="2353"/>
                    <a:pt x="1907" y="2353"/>
                    <a:pt x="1921" y="2339"/>
                  </a:cubicBezTo>
                  <a:lnTo>
                    <a:pt x="1993" y="2339"/>
                  </a:lnTo>
                  <a:cubicBezTo>
                    <a:pt x="2009" y="2337"/>
                    <a:pt x="2026" y="2336"/>
                    <a:pt x="2043" y="2336"/>
                  </a:cubicBezTo>
                  <a:close/>
                  <a:moveTo>
                    <a:pt x="2666" y="2884"/>
                  </a:moveTo>
                  <a:lnTo>
                    <a:pt x="2695" y="2898"/>
                  </a:lnTo>
                  <a:cubicBezTo>
                    <a:pt x="2910" y="2970"/>
                    <a:pt x="3139" y="3041"/>
                    <a:pt x="3383" y="3084"/>
                  </a:cubicBezTo>
                  <a:cubicBezTo>
                    <a:pt x="3440" y="3099"/>
                    <a:pt x="3512" y="3099"/>
                    <a:pt x="3584" y="3113"/>
                  </a:cubicBezTo>
                  <a:cubicBezTo>
                    <a:pt x="3885" y="3156"/>
                    <a:pt x="4200" y="3199"/>
                    <a:pt x="4401" y="3371"/>
                  </a:cubicBezTo>
                  <a:cubicBezTo>
                    <a:pt x="4415" y="3385"/>
                    <a:pt x="4429" y="3400"/>
                    <a:pt x="4429" y="3414"/>
                  </a:cubicBezTo>
                  <a:cubicBezTo>
                    <a:pt x="4415" y="3457"/>
                    <a:pt x="4401" y="3471"/>
                    <a:pt x="4358" y="3486"/>
                  </a:cubicBezTo>
                  <a:cubicBezTo>
                    <a:pt x="4310" y="3495"/>
                    <a:pt x="4260" y="3499"/>
                    <a:pt x="4208" y="3499"/>
                  </a:cubicBezTo>
                  <a:cubicBezTo>
                    <a:pt x="3929" y="3499"/>
                    <a:pt x="3591" y="3382"/>
                    <a:pt x="3326" y="3285"/>
                  </a:cubicBezTo>
                  <a:cubicBezTo>
                    <a:pt x="3240" y="3271"/>
                    <a:pt x="3168" y="3242"/>
                    <a:pt x="3096" y="3213"/>
                  </a:cubicBezTo>
                  <a:cubicBezTo>
                    <a:pt x="2967" y="3185"/>
                    <a:pt x="2853" y="3127"/>
                    <a:pt x="2738" y="3070"/>
                  </a:cubicBezTo>
                  <a:lnTo>
                    <a:pt x="2638" y="3027"/>
                  </a:lnTo>
                  <a:cubicBezTo>
                    <a:pt x="2652" y="2984"/>
                    <a:pt x="2666" y="2941"/>
                    <a:pt x="2666" y="2884"/>
                  </a:cubicBezTo>
                  <a:close/>
                  <a:moveTo>
                    <a:pt x="1290" y="3013"/>
                  </a:moveTo>
                  <a:cubicBezTo>
                    <a:pt x="1290" y="3041"/>
                    <a:pt x="1290" y="3070"/>
                    <a:pt x="1305" y="3099"/>
                  </a:cubicBezTo>
                  <a:lnTo>
                    <a:pt x="1204" y="3142"/>
                  </a:lnTo>
                  <a:cubicBezTo>
                    <a:pt x="1147" y="3170"/>
                    <a:pt x="1090" y="3199"/>
                    <a:pt x="1047" y="3228"/>
                  </a:cubicBezTo>
                  <a:cubicBezTo>
                    <a:pt x="989" y="3256"/>
                    <a:pt x="932" y="3285"/>
                    <a:pt x="875" y="3299"/>
                  </a:cubicBezTo>
                  <a:cubicBezTo>
                    <a:pt x="860" y="3314"/>
                    <a:pt x="832" y="3328"/>
                    <a:pt x="803" y="3342"/>
                  </a:cubicBezTo>
                  <a:cubicBezTo>
                    <a:pt x="681" y="3409"/>
                    <a:pt x="465" y="3518"/>
                    <a:pt x="334" y="3518"/>
                  </a:cubicBezTo>
                  <a:cubicBezTo>
                    <a:pt x="295" y="3518"/>
                    <a:pt x="264" y="3508"/>
                    <a:pt x="244" y="3486"/>
                  </a:cubicBezTo>
                  <a:cubicBezTo>
                    <a:pt x="215" y="3471"/>
                    <a:pt x="201" y="3428"/>
                    <a:pt x="215" y="3400"/>
                  </a:cubicBezTo>
                  <a:cubicBezTo>
                    <a:pt x="244" y="3342"/>
                    <a:pt x="344" y="3314"/>
                    <a:pt x="430" y="3285"/>
                  </a:cubicBezTo>
                  <a:cubicBezTo>
                    <a:pt x="473" y="3285"/>
                    <a:pt x="502" y="3271"/>
                    <a:pt x="531" y="3256"/>
                  </a:cubicBezTo>
                  <a:cubicBezTo>
                    <a:pt x="717" y="3185"/>
                    <a:pt x="889" y="3127"/>
                    <a:pt x="1047" y="3084"/>
                  </a:cubicBezTo>
                  <a:cubicBezTo>
                    <a:pt x="1075" y="3084"/>
                    <a:pt x="1104" y="3070"/>
                    <a:pt x="1133" y="3056"/>
                  </a:cubicBezTo>
                  <a:cubicBezTo>
                    <a:pt x="1176" y="3041"/>
                    <a:pt x="1233" y="3027"/>
                    <a:pt x="1290" y="3013"/>
                  </a:cubicBezTo>
                  <a:close/>
                  <a:moveTo>
                    <a:pt x="2623" y="3070"/>
                  </a:moveTo>
                  <a:lnTo>
                    <a:pt x="2695" y="3127"/>
                  </a:lnTo>
                  <a:cubicBezTo>
                    <a:pt x="2838" y="3271"/>
                    <a:pt x="2967" y="3414"/>
                    <a:pt x="3096" y="3543"/>
                  </a:cubicBezTo>
                  <a:cubicBezTo>
                    <a:pt x="3154" y="3600"/>
                    <a:pt x="3225" y="3658"/>
                    <a:pt x="3283" y="3715"/>
                  </a:cubicBezTo>
                  <a:cubicBezTo>
                    <a:pt x="3426" y="3815"/>
                    <a:pt x="3555" y="3959"/>
                    <a:pt x="3655" y="4116"/>
                  </a:cubicBezTo>
                  <a:cubicBezTo>
                    <a:pt x="3655" y="4130"/>
                    <a:pt x="3627" y="4159"/>
                    <a:pt x="3612" y="4159"/>
                  </a:cubicBezTo>
                  <a:cubicBezTo>
                    <a:pt x="3604" y="4160"/>
                    <a:pt x="3597" y="4160"/>
                    <a:pt x="3589" y="4160"/>
                  </a:cubicBezTo>
                  <a:cubicBezTo>
                    <a:pt x="3387" y="4160"/>
                    <a:pt x="3249" y="3981"/>
                    <a:pt x="3125" y="3815"/>
                  </a:cubicBezTo>
                  <a:cubicBezTo>
                    <a:pt x="3096" y="3787"/>
                    <a:pt x="3068" y="3758"/>
                    <a:pt x="3039" y="3729"/>
                  </a:cubicBezTo>
                  <a:cubicBezTo>
                    <a:pt x="2910" y="3572"/>
                    <a:pt x="2781" y="3414"/>
                    <a:pt x="2652" y="3256"/>
                  </a:cubicBezTo>
                  <a:lnTo>
                    <a:pt x="2580" y="3170"/>
                  </a:lnTo>
                  <a:cubicBezTo>
                    <a:pt x="2595" y="3142"/>
                    <a:pt x="2609" y="3099"/>
                    <a:pt x="2623" y="3070"/>
                  </a:cubicBezTo>
                  <a:close/>
                  <a:moveTo>
                    <a:pt x="1419" y="3314"/>
                  </a:moveTo>
                  <a:cubicBezTo>
                    <a:pt x="1434" y="3328"/>
                    <a:pt x="1462" y="3342"/>
                    <a:pt x="1477" y="3371"/>
                  </a:cubicBezTo>
                  <a:cubicBezTo>
                    <a:pt x="1419" y="3543"/>
                    <a:pt x="1362" y="3729"/>
                    <a:pt x="1290" y="3916"/>
                  </a:cubicBezTo>
                  <a:cubicBezTo>
                    <a:pt x="1290" y="3944"/>
                    <a:pt x="1276" y="3973"/>
                    <a:pt x="1262" y="4002"/>
                  </a:cubicBezTo>
                  <a:cubicBezTo>
                    <a:pt x="1233" y="4159"/>
                    <a:pt x="1161" y="4302"/>
                    <a:pt x="1075" y="4431"/>
                  </a:cubicBezTo>
                  <a:cubicBezTo>
                    <a:pt x="1061" y="4446"/>
                    <a:pt x="1040" y="4453"/>
                    <a:pt x="1018" y="4453"/>
                  </a:cubicBezTo>
                  <a:cubicBezTo>
                    <a:pt x="997" y="4453"/>
                    <a:pt x="975" y="4446"/>
                    <a:pt x="961" y="4431"/>
                  </a:cubicBezTo>
                  <a:cubicBezTo>
                    <a:pt x="932" y="4403"/>
                    <a:pt x="932" y="4360"/>
                    <a:pt x="946" y="4331"/>
                  </a:cubicBezTo>
                  <a:cubicBezTo>
                    <a:pt x="1104" y="4145"/>
                    <a:pt x="1204" y="3916"/>
                    <a:pt x="1276" y="3686"/>
                  </a:cubicBezTo>
                  <a:cubicBezTo>
                    <a:pt x="1305" y="3557"/>
                    <a:pt x="1362" y="3428"/>
                    <a:pt x="1419" y="3314"/>
                  </a:cubicBezTo>
                  <a:close/>
                  <a:moveTo>
                    <a:pt x="1319" y="3142"/>
                  </a:moveTo>
                  <a:cubicBezTo>
                    <a:pt x="1333" y="3170"/>
                    <a:pt x="1348" y="3213"/>
                    <a:pt x="1376" y="3242"/>
                  </a:cubicBezTo>
                  <a:lnTo>
                    <a:pt x="1362" y="3256"/>
                  </a:lnTo>
                  <a:cubicBezTo>
                    <a:pt x="1305" y="3314"/>
                    <a:pt x="1247" y="3371"/>
                    <a:pt x="1190" y="3428"/>
                  </a:cubicBezTo>
                  <a:cubicBezTo>
                    <a:pt x="1161" y="3486"/>
                    <a:pt x="1118" y="3529"/>
                    <a:pt x="1090" y="3572"/>
                  </a:cubicBezTo>
                  <a:cubicBezTo>
                    <a:pt x="1018" y="3672"/>
                    <a:pt x="946" y="3758"/>
                    <a:pt x="875" y="3830"/>
                  </a:cubicBezTo>
                  <a:lnTo>
                    <a:pt x="846" y="3873"/>
                  </a:lnTo>
                  <a:cubicBezTo>
                    <a:pt x="717" y="4016"/>
                    <a:pt x="574" y="4159"/>
                    <a:pt x="430" y="4274"/>
                  </a:cubicBezTo>
                  <a:cubicBezTo>
                    <a:pt x="330" y="4360"/>
                    <a:pt x="230" y="4431"/>
                    <a:pt x="115" y="4489"/>
                  </a:cubicBezTo>
                  <a:cubicBezTo>
                    <a:pt x="101" y="4489"/>
                    <a:pt x="86" y="4489"/>
                    <a:pt x="86" y="4474"/>
                  </a:cubicBezTo>
                  <a:cubicBezTo>
                    <a:pt x="72" y="4460"/>
                    <a:pt x="72" y="4446"/>
                    <a:pt x="72" y="4431"/>
                  </a:cubicBezTo>
                  <a:cubicBezTo>
                    <a:pt x="158" y="4302"/>
                    <a:pt x="273" y="4173"/>
                    <a:pt x="402" y="4073"/>
                  </a:cubicBezTo>
                  <a:cubicBezTo>
                    <a:pt x="445" y="4044"/>
                    <a:pt x="473" y="4016"/>
                    <a:pt x="516" y="3973"/>
                  </a:cubicBezTo>
                  <a:cubicBezTo>
                    <a:pt x="688" y="3815"/>
                    <a:pt x="846" y="3643"/>
                    <a:pt x="961" y="3514"/>
                  </a:cubicBezTo>
                  <a:cubicBezTo>
                    <a:pt x="989" y="3486"/>
                    <a:pt x="1018" y="3457"/>
                    <a:pt x="1047" y="3428"/>
                  </a:cubicBezTo>
                  <a:cubicBezTo>
                    <a:pt x="1104" y="3342"/>
                    <a:pt x="1176" y="3271"/>
                    <a:pt x="1247" y="3199"/>
                  </a:cubicBezTo>
                  <a:lnTo>
                    <a:pt x="1319" y="3142"/>
                  </a:lnTo>
                  <a:close/>
                  <a:moveTo>
                    <a:pt x="1931" y="0"/>
                  </a:moveTo>
                  <a:cubicBezTo>
                    <a:pt x="1857" y="0"/>
                    <a:pt x="1788" y="42"/>
                    <a:pt x="1763" y="117"/>
                  </a:cubicBezTo>
                  <a:cubicBezTo>
                    <a:pt x="1677" y="719"/>
                    <a:pt x="1677" y="1336"/>
                    <a:pt x="1763" y="1938"/>
                  </a:cubicBezTo>
                  <a:cubicBezTo>
                    <a:pt x="1763" y="2009"/>
                    <a:pt x="1763" y="2067"/>
                    <a:pt x="1778" y="2124"/>
                  </a:cubicBezTo>
                  <a:cubicBezTo>
                    <a:pt x="1749" y="2095"/>
                    <a:pt x="1720" y="2067"/>
                    <a:pt x="1692" y="2038"/>
                  </a:cubicBezTo>
                  <a:cubicBezTo>
                    <a:pt x="1649" y="1981"/>
                    <a:pt x="1606" y="1938"/>
                    <a:pt x="1577" y="1895"/>
                  </a:cubicBezTo>
                  <a:cubicBezTo>
                    <a:pt x="1534" y="1823"/>
                    <a:pt x="1491" y="1751"/>
                    <a:pt x="1448" y="1680"/>
                  </a:cubicBezTo>
                  <a:cubicBezTo>
                    <a:pt x="1405" y="1522"/>
                    <a:pt x="1305" y="1393"/>
                    <a:pt x="1176" y="1307"/>
                  </a:cubicBezTo>
                  <a:cubicBezTo>
                    <a:pt x="1163" y="1303"/>
                    <a:pt x="1150" y="1301"/>
                    <a:pt x="1138" y="1301"/>
                  </a:cubicBezTo>
                  <a:cubicBezTo>
                    <a:pt x="1109" y="1301"/>
                    <a:pt x="1081" y="1311"/>
                    <a:pt x="1061" y="1321"/>
                  </a:cubicBezTo>
                  <a:cubicBezTo>
                    <a:pt x="1032" y="1350"/>
                    <a:pt x="1018" y="1393"/>
                    <a:pt x="1032" y="1436"/>
                  </a:cubicBezTo>
                  <a:cubicBezTo>
                    <a:pt x="1090" y="1637"/>
                    <a:pt x="1219" y="1823"/>
                    <a:pt x="1362" y="1981"/>
                  </a:cubicBezTo>
                  <a:lnTo>
                    <a:pt x="1434" y="2067"/>
                  </a:lnTo>
                  <a:cubicBezTo>
                    <a:pt x="1505" y="2153"/>
                    <a:pt x="1577" y="2239"/>
                    <a:pt x="1663" y="2325"/>
                  </a:cubicBezTo>
                  <a:cubicBezTo>
                    <a:pt x="1577" y="2368"/>
                    <a:pt x="1491" y="2425"/>
                    <a:pt x="1419" y="2497"/>
                  </a:cubicBezTo>
                  <a:cubicBezTo>
                    <a:pt x="1391" y="2511"/>
                    <a:pt x="1391" y="2525"/>
                    <a:pt x="1405" y="2554"/>
                  </a:cubicBezTo>
                  <a:cubicBezTo>
                    <a:pt x="1333" y="2669"/>
                    <a:pt x="1290" y="2798"/>
                    <a:pt x="1276" y="2941"/>
                  </a:cubicBezTo>
                  <a:cubicBezTo>
                    <a:pt x="1219" y="2955"/>
                    <a:pt x="1161" y="2970"/>
                    <a:pt x="1104" y="2998"/>
                  </a:cubicBezTo>
                  <a:cubicBezTo>
                    <a:pt x="1075" y="2998"/>
                    <a:pt x="1047" y="3013"/>
                    <a:pt x="1032" y="3013"/>
                  </a:cubicBezTo>
                  <a:cubicBezTo>
                    <a:pt x="875" y="3070"/>
                    <a:pt x="703" y="3127"/>
                    <a:pt x="502" y="3199"/>
                  </a:cubicBezTo>
                  <a:cubicBezTo>
                    <a:pt x="473" y="3199"/>
                    <a:pt x="445" y="3213"/>
                    <a:pt x="416" y="3213"/>
                  </a:cubicBezTo>
                  <a:cubicBezTo>
                    <a:pt x="344" y="3228"/>
                    <a:pt x="273" y="3256"/>
                    <a:pt x="201" y="3314"/>
                  </a:cubicBezTo>
                  <a:cubicBezTo>
                    <a:pt x="187" y="3328"/>
                    <a:pt x="172" y="3342"/>
                    <a:pt x="158" y="3371"/>
                  </a:cubicBezTo>
                  <a:cubicBezTo>
                    <a:pt x="129" y="3428"/>
                    <a:pt x="144" y="3500"/>
                    <a:pt x="187" y="3543"/>
                  </a:cubicBezTo>
                  <a:cubicBezTo>
                    <a:pt x="220" y="3576"/>
                    <a:pt x="266" y="3589"/>
                    <a:pt x="320" y="3589"/>
                  </a:cubicBezTo>
                  <a:cubicBezTo>
                    <a:pt x="475" y="3589"/>
                    <a:pt x="693" y="3478"/>
                    <a:pt x="832" y="3414"/>
                  </a:cubicBezTo>
                  <a:cubicBezTo>
                    <a:pt x="860" y="3385"/>
                    <a:pt x="889" y="3371"/>
                    <a:pt x="903" y="3371"/>
                  </a:cubicBezTo>
                  <a:cubicBezTo>
                    <a:pt x="961" y="3342"/>
                    <a:pt x="1004" y="3328"/>
                    <a:pt x="1061" y="3299"/>
                  </a:cubicBezTo>
                  <a:lnTo>
                    <a:pt x="1061" y="3299"/>
                  </a:lnTo>
                  <a:cubicBezTo>
                    <a:pt x="1032" y="3328"/>
                    <a:pt x="1004" y="3357"/>
                    <a:pt x="989" y="3385"/>
                  </a:cubicBezTo>
                  <a:cubicBezTo>
                    <a:pt x="961" y="3414"/>
                    <a:pt x="932" y="3443"/>
                    <a:pt x="918" y="3471"/>
                  </a:cubicBezTo>
                  <a:cubicBezTo>
                    <a:pt x="803" y="3600"/>
                    <a:pt x="645" y="3758"/>
                    <a:pt x="473" y="3916"/>
                  </a:cubicBezTo>
                  <a:cubicBezTo>
                    <a:pt x="430" y="3959"/>
                    <a:pt x="387" y="3987"/>
                    <a:pt x="359" y="4030"/>
                  </a:cubicBezTo>
                  <a:cubicBezTo>
                    <a:pt x="215" y="4130"/>
                    <a:pt x="101" y="4259"/>
                    <a:pt x="15" y="4403"/>
                  </a:cubicBezTo>
                  <a:cubicBezTo>
                    <a:pt x="0" y="4446"/>
                    <a:pt x="0" y="4489"/>
                    <a:pt x="29" y="4517"/>
                  </a:cubicBezTo>
                  <a:cubicBezTo>
                    <a:pt x="47" y="4545"/>
                    <a:pt x="71" y="4555"/>
                    <a:pt x="97" y="4555"/>
                  </a:cubicBezTo>
                  <a:cubicBezTo>
                    <a:pt x="112" y="4555"/>
                    <a:pt x="128" y="4551"/>
                    <a:pt x="144" y="4546"/>
                  </a:cubicBezTo>
                  <a:cubicBezTo>
                    <a:pt x="258" y="4489"/>
                    <a:pt x="373" y="4417"/>
                    <a:pt x="473" y="4331"/>
                  </a:cubicBezTo>
                  <a:cubicBezTo>
                    <a:pt x="631" y="4202"/>
                    <a:pt x="760" y="4073"/>
                    <a:pt x="889" y="3930"/>
                  </a:cubicBezTo>
                  <a:lnTo>
                    <a:pt x="932" y="3887"/>
                  </a:lnTo>
                  <a:cubicBezTo>
                    <a:pt x="1004" y="3801"/>
                    <a:pt x="1075" y="3715"/>
                    <a:pt x="1147" y="3615"/>
                  </a:cubicBezTo>
                  <a:cubicBezTo>
                    <a:pt x="1176" y="3572"/>
                    <a:pt x="1219" y="3529"/>
                    <a:pt x="1247" y="3471"/>
                  </a:cubicBezTo>
                  <a:cubicBezTo>
                    <a:pt x="1262" y="3457"/>
                    <a:pt x="1276" y="3443"/>
                    <a:pt x="1290" y="3443"/>
                  </a:cubicBezTo>
                  <a:cubicBezTo>
                    <a:pt x="1262" y="3514"/>
                    <a:pt x="1233" y="3586"/>
                    <a:pt x="1204" y="3672"/>
                  </a:cubicBezTo>
                  <a:cubicBezTo>
                    <a:pt x="1147" y="3887"/>
                    <a:pt x="1047" y="4102"/>
                    <a:pt x="903" y="4288"/>
                  </a:cubicBezTo>
                  <a:cubicBezTo>
                    <a:pt x="846" y="4331"/>
                    <a:pt x="846" y="4417"/>
                    <a:pt x="903" y="4474"/>
                  </a:cubicBezTo>
                  <a:cubicBezTo>
                    <a:pt x="936" y="4507"/>
                    <a:pt x="977" y="4525"/>
                    <a:pt x="1017" y="4525"/>
                  </a:cubicBezTo>
                  <a:cubicBezTo>
                    <a:pt x="1048" y="4525"/>
                    <a:pt x="1079" y="4514"/>
                    <a:pt x="1104" y="4489"/>
                  </a:cubicBezTo>
                  <a:cubicBezTo>
                    <a:pt x="1104" y="4489"/>
                    <a:pt x="1118" y="4489"/>
                    <a:pt x="1118" y="4474"/>
                  </a:cubicBezTo>
                  <a:cubicBezTo>
                    <a:pt x="1219" y="4345"/>
                    <a:pt x="1290" y="4188"/>
                    <a:pt x="1333" y="4030"/>
                  </a:cubicBezTo>
                  <a:cubicBezTo>
                    <a:pt x="1348" y="4002"/>
                    <a:pt x="1348" y="3973"/>
                    <a:pt x="1362" y="3944"/>
                  </a:cubicBezTo>
                  <a:cubicBezTo>
                    <a:pt x="1419" y="3758"/>
                    <a:pt x="1477" y="3586"/>
                    <a:pt x="1534" y="3414"/>
                  </a:cubicBezTo>
                  <a:cubicBezTo>
                    <a:pt x="1661" y="3501"/>
                    <a:pt x="1807" y="3543"/>
                    <a:pt x="1952" y="3543"/>
                  </a:cubicBezTo>
                  <a:cubicBezTo>
                    <a:pt x="2166" y="3543"/>
                    <a:pt x="2378" y="3450"/>
                    <a:pt x="2523" y="3271"/>
                  </a:cubicBezTo>
                  <a:cubicBezTo>
                    <a:pt x="2523" y="3256"/>
                    <a:pt x="2537" y="3242"/>
                    <a:pt x="2537" y="3228"/>
                  </a:cubicBezTo>
                  <a:cubicBezTo>
                    <a:pt x="2566" y="3256"/>
                    <a:pt x="2580" y="3271"/>
                    <a:pt x="2595" y="3299"/>
                  </a:cubicBezTo>
                  <a:cubicBezTo>
                    <a:pt x="2724" y="3457"/>
                    <a:pt x="2853" y="3615"/>
                    <a:pt x="2982" y="3772"/>
                  </a:cubicBezTo>
                  <a:cubicBezTo>
                    <a:pt x="3010" y="3801"/>
                    <a:pt x="3039" y="3830"/>
                    <a:pt x="3068" y="3858"/>
                  </a:cubicBezTo>
                  <a:cubicBezTo>
                    <a:pt x="3206" y="4038"/>
                    <a:pt x="3358" y="4232"/>
                    <a:pt x="3588" y="4232"/>
                  </a:cubicBezTo>
                  <a:cubicBezTo>
                    <a:pt x="3596" y="4232"/>
                    <a:pt x="3604" y="4231"/>
                    <a:pt x="3612" y="4231"/>
                  </a:cubicBezTo>
                  <a:cubicBezTo>
                    <a:pt x="3641" y="4231"/>
                    <a:pt x="3670" y="4216"/>
                    <a:pt x="3684" y="4202"/>
                  </a:cubicBezTo>
                  <a:cubicBezTo>
                    <a:pt x="3713" y="4173"/>
                    <a:pt x="3727" y="4130"/>
                    <a:pt x="3713" y="4087"/>
                  </a:cubicBezTo>
                  <a:cubicBezTo>
                    <a:pt x="3612" y="3916"/>
                    <a:pt x="3483" y="3772"/>
                    <a:pt x="3326" y="3658"/>
                  </a:cubicBezTo>
                  <a:cubicBezTo>
                    <a:pt x="3268" y="3600"/>
                    <a:pt x="3197" y="3543"/>
                    <a:pt x="3139" y="3486"/>
                  </a:cubicBezTo>
                  <a:cubicBezTo>
                    <a:pt x="3068" y="3400"/>
                    <a:pt x="2967" y="3314"/>
                    <a:pt x="2881" y="3213"/>
                  </a:cubicBezTo>
                  <a:lnTo>
                    <a:pt x="2881" y="3213"/>
                  </a:lnTo>
                  <a:cubicBezTo>
                    <a:pt x="2939" y="3242"/>
                    <a:pt x="3010" y="3271"/>
                    <a:pt x="3068" y="3285"/>
                  </a:cubicBezTo>
                  <a:cubicBezTo>
                    <a:pt x="3139" y="3299"/>
                    <a:pt x="3211" y="3328"/>
                    <a:pt x="3297" y="3357"/>
                  </a:cubicBezTo>
                  <a:cubicBezTo>
                    <a:pt x="3599" y="3453"/>
                    <a:pt x="3932" y="3570"/>
                    <a:pt x="4218" y="3570"/>
                  </a:cubicBezTo>
                  <a:cubicBezTo>
                    <a:pt x="4271" y="3570"/>
                    <a:pt x="4322" y="3566"/>
                    <a:pt x="4372" y="3557"/>
                  </a:cubicBezTo>
                  <a:cubicBezTo>
                    <a:pt x="4444" y="3543"/>
                    <a:pt x="4487" y="3486"/>
                    <a:pt x="4487" y="3414"/>
                  </a:cubicBezTo>
                  <a:cubicBezTo>
                    <a:pt x="4501" y="3385"/>
                    <a:pt x="4472" y="3342"/>
                    <a:pt x="4444" y="3314"/>
                  </a:cubicBezTo>
                  <a:cubicBezTo>
                    <a:pt x="4229" y="3127"/>
                    <a:pt x="3899" y="3084"/>
                    <a:pt x="3598" y="3041"/>
                  </a:cubicBezTo>
                  <a:cubicBezTo>
                    <a:pt x="3526" y="3027"/>
                    <a:pt x="3455" y="3027"/>
                    <a:pt x="3397" y="3013"/>
                  </a:cubicBezTo>
                  <a:cubicBezTo>
                    <a:pt x="3197" y="2970"/>
                    <a:pt x="3010" y="2927"/>
                    <a:pt x="2824" y="2869"/>
                  </a:cubicBezTo>
                  <a:cubicBezTo>
                    <a:pt x="2924" y="2841"/>
                    <a:pt x="3010" y="2798"/>
                    <a:pt x="3096" y="2769"/>
                  </a:cubicBezTo>
                  <a:lnTo>
                    <a:pt x="3111" y="2755"/>
                  </a:lnTo>
                  <a:cubicBezTo>
                    <a:pt x="3240" y="2712"/>
                    <a:pt x="3369" y="2669"/>
                    <a:pt x="3498" y="2626"/>
                  </a:cubicBezTo>
                  <a:cubicBezTo>
                    <a:pt x="3569" y="2597"/>
                    <a:pt x="3641" y="2568"/>
                    <a:pt x="3713" y="2540"/>
                  </a:cubicBezTo>
                  <a:cubicBezTo>
                    <a:pt x="3770" y="2525"/>
                    <a:pt x="3813" y="2511"/>
                    <a:pt x="3870" y="2497"/>
                  </a:cubicBezTo>
                  <a:cubicBezTo>
                    <a:pt x="3956" y="2482"/>
                    <a:pt x="4042" y="2454"/>
                    <a:pt x="4128" y="2396"/>
                  </a:cubicBezTo>
                  <a:cubicBezTo>
                    <a:pt x="4157" y="2368"/>
                    <a:pt x="4186" y="2325"/>
                    <a:pt x="4214" y="2282"/>
                  </a:cubicBezTo>
                  <a:cubicBezTo>
                    <a:pt x="4229" y="2239"/>
                    <a:pt x="4229" y="2181"/>
                    <a:pt x="4200" y="2138"/>
                  </a:cubicBezTo>
                  <a:cubicBezTo>
                    <a:pt x="4171" y="2095"/>
                    <a:pt x="4114" y="2081"/>
                    <a:pt x="4071" y="2081"/>
                  </a:cubicBezTo>
                  <a:cubicBezTo>
                    <a:pt x="3813" y="2124"/>
                    <a:pt x="3555" y="2210"/>
                    <a:pt x="3311" y="2325"/>
                  </a:cubicBezTo>
                  <a:cubicBezTo>
                    <a:pt x="3254" y="2353"/>
                    <a:pt x="3197" y="2382"/>
                    <a:pt x="3139" y="2396"/>
                  </a:cubicBezTo>
                  <a:cubicBezTo>
                    <a:pt x="3082" y="2425"/>
                    <a:pt x="3010" y="2468"/>
                    <a:pt x="2939" y="2511"/>
                  </a:cubicBezTo>
                  <a:cubicBezTo>
                    <a:pt x="2838" y="2568"/>
                    <a:pt x="2738" y="2611"/>
                    <a:pt x="2638" y="2654"/>
                  </a:cubicBezTo>
                  <a:cubicBezTo>
                    <a:pt x="2595" y="2554"/>
                    <a:pt x="2552" y="2454"/>
                    <a:pt x="2480" y="2382"/>
                  </a:cubicBezTo>
                  <a:cubicBezTo>
                    <a:pt x="2377" y="2279"/>
                    <a:pt x="2239" y="2222"/>
                    <a:pt x="2087" y="2222"/>
                  </a:cubicBezTo>
                  <a:cubicBezTo>
                    <a:pt x="2070" y="2222"/>
                    <a:pt x="2053" y="2223"/>
                    <a:pt x="2036" y="2224"/>
                  </a:cubicBezTo>
                  <a:cubicBezTo>
                    <a:pt x="2107" y="2110"/>
                    <a:pt x="2193" y="1995"/>
                    <a:pt x="2279" y="1895"/>
                  </a:cubicBezTo>
                  <a:cubicBezTo>
                    <a:pt x="2308" y="1852"/>
                    <a:pt x="2337" y="1823"/>
                    <a:pt x="2365" y="1780"/>
                  </a:cubicBezTo>
                  <a:cubicBezTo>
                    <a:pt x="2580" y="1551"/>
                    <a:pt x="2724" y="1264"/>
                    <a:pt x="2810" y="963"/>
                  </a:cubicBezTo>
                  <a:cubicBezTo>
                    <a:pt x="2824" y="906"/>
                    <a:pt x="2795" y="848"/>
                    <a:pt x="2738" y="820"/>
                  </a:cubicBezTo>
                  <a:cubicBezTo>
                    <a:pt x="2716" y="805"/>
                    <a:pt x="2691" y="798"/>
                    <a:pt x="2666" y="798"/>
                  </a:cubicBezTo>
                  <a:cubicBezTo>
                    <a:pt x="2641" y="798"/>
                    <a:pt x="2616" y="805"/>
                    <a:pt x="2595" y="820"/>
                  </a:cubicBezTo>
                  <a:cubicBezTo>
                    <a:pt x="2423" y="992"/>
                    <a:pt x="2279" y="1192"/>
                    <a:pt x="2179" y="1422"/>
                  </a:cubicBezTo>
                  <a:cubicBezTo>
                    <a:pt x="2122" y="1522"/>
                    <a:pt x="2079" y="1608"/>
                    <a:pt x="2021" y="1680"/>
                  </a:cubicBezTo>
                  <a:cubicBezTo>
                    <a:pt x="2021" y="1637"/>
                    <a:pt x="2021" y="1594"/>
                    <a:pt x="2036" y="1536"/>
                  </a:cubicBezTo>
                  <a:cubicBezTo>
                    <a:pt x="2036" y="1393"/>
                    <a:pt x="2036" y="1235"/>
                    <a:pt x="2036" y="1092"/>
                  </a:cubicBezTo>
                  <a:cubicBezTo>
                    <a:pt x="2021" y="963"/>
                    <a:pt x="2036" y="848"/>
                    <a:pt x="2050" y="719"/>
                  </a:cubicBezTo>
                  <a:cubicBezTo>
                    <a:pt x="2064" y="519"/>
                    <a:pt x="2064" y="304"/>
                    <a:pt x="2036" y="103"/>
                  </a:cubicBezTo>
                  <a:cubicBezTo>
                    <a:pt x="2021" y="60"/>
                    <a:pt x="1993" y="17"/>
                    <a:pt x="1964" y="3"/>
                  </a:cubicBezTo>
                  <a:cubicBezTo>
                    <a:pt x="1953" y="1"/>
                    <a:pt x="1942" y="0"/>
                    <a:pt x="19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8" name="Google Shape;1628;p22"/>
            <p:cNvSpPr/>
            <p:nvPr/>
          </p:nvSpPr>
          <p:spPr>
            <a:xfrm flipH="1">
              <a:off x="2974091" y="714239"/>
              <a:ext cx="195731" cy="39013"/>
            </a:xfrm>
            <a:custGeom>
              <a:avLst/>
              <a:gdLst/>
              <a:ahLst/>
              <a:cxnLst/>
              <a:rect l="l" t="t" r="r" b="b"/>
              <a:pathLst>
                <a:path w="6447" h="1285" extrusionOk="0">
                  <a:moveTo>
                    <a:pt x="1178" y="208"/>
                  </a:moveTo>
                  <a:lnTo>
                    <a:pt x="1178" y="208"/>
                  </a:lnTo>
                  <a:cubicBezTo>
                    <a:pt x="1173" y="208"/>
                    <a:pt x="1169" y="209"/>
                    <a:pt x="1164" y="209"/>
                  </a:cubicBezTo>
                  <a:lnTo>
                    <a:pt x="1164" y="209"/>
                  </a:lnTo>
                  <a:cubicBezTo>
                    <a:pt x="1166" y="209"/>
                    <a:pt x="1169" y="210"/>
                    <a:pt x="1172" y="210"/>
                  </a:cubicBezTo>
                  <a:cubicBezTo>
                    <a:pt x="1174" y="209"/>
                    <a:pt x="1176" y="209"/>
                    <a:pt x="1178" y="208"/>
                  </a:cubicBezTo>
                  <a:close/>
                  <a:moveTo>
                    <a:pt x="1315" y="66"/>
                  </a:moveTo>
                  <a:lnTo>
                    <a:pt x="1315" y="66"/>
                  </a:lnTo>
                  <a:cubicBezTo>
                    <a:pt x="885" y="109"/>
                    <a:pt x="455" y="195"/>
                    <a:pt x="40" y="296"/>
                  </a:cubicBezTo>
                  <a:cubicBezTo>
                    <a:pt x="1" y="309"/>
                    <a:pt x="9" y="369"/>
                    <a:pt x="43" y="369"/>
                  </a:cubicBezTo>
                  <a:cubicBezTo>
                    <a:pt x="46" y="369"/>
                    <a:pt x="50" y="369"/>
                    <a:pt x="54" y="367"/>
                  </a:cubicBezTo>
                  <a:cubicBezTo>
                    <a:pt x="431" y="287"/>
                    <a:pt x="800" y="235"/>
                    <a:pt x="1164" y="209"/>
                  </a:cubicBezTo>
                  <a:lnTo>
                    <a:pt x="1164" y="209"/>
                  </a:lnTo>
                  <a:cubicBezTo>
                    <a:pt x="1127" y="202"/>
                    <a:pt x="1117" y="151"/>
                    <a:pt x="1158" y="138"/>
                  </a:cubicBezTo>
                  <a:cubicBezTo>
                    <a:pt x="1215" y="109"/>
                    <a:pt x="1258" y="81"/>
                    <a:pt x="1315" y="66"/>
                  </a:cubicBezTo>
                  <a:close/>
                  <a:moveTo>
                    <a:pt x="2367" y="1"/>
                  </a:moveTo>
                  <a:cubicBezTo>
                    <a:pt x="2160" y="1"/>
                    <a:pt x="1952" y="8"/>
                    <a:pt x="1745" y="23"/>
                  </a:cubicBezTo>
                  <a:cubicBezTo>
                    <a:pt x="1561" y="94"/>
                    <a:pt x="1376" y="151"/>
                    <a:pt x="1178" y="208"/>
                  </a:cubicBezTo>
                  <a:lnTo>
                    <a:pt x="1178" y="208"/>
                  </a:lnTo>
                  <a:cubicBezTo>
                    <a:pt x="1368" y="195"/>
                    <a:pt x="1557" y="188"/>
                    <a:pt x="1745" y="188"/>
                  </a:cubicBezTo>
                  <a:cubicBezTo>
                    <a:pt x="3359" y="188"/>
                    <a:pt x="4875" y="665"/>
                    <a:pt x="6446" y="1285"/>
                  </a:cubicBezTo>
                  <a:cubicBezTo>
                    <a:pt x="6375" y="1213"/>
                    <a:pt x="6317" y="1141"/>
                    <a:pt x="6260" y="1070"/>
                  </a:cubicBezTo>
                  <a:cubicBezTo>
                    <a:pt x="5102" y="335"/>
                    <a:pt x="3739" y="1"/>
                    <a:pt x="2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9" name="Google Shape;1629;p22"/>
            <p:cNvSpPr/>
            <p:nvPr/>
          </p:nvSpPr>
          <p:spPr>
            <a:xfrm flipH="1">
              <a:off x="2968995" y="746693"/>
              <a:ext cx="10778" cy="7954"/>
            </a:xfrm>
            <a:custGeom>
              <a:avLst/>
              <a:gdLst/>
              <a:ahLst/>
              <a:cxnLst/>
              <a:rect l="l" t="t" r="r" b="b"/>
              <a:pathLst>
                <a:path w="355" h="262" extrusionOk="0">
                  <a:moveTo>
                    <a:pt x="0" y="1"/>
                  </a:moveTo>
                  <a:lnTo>
                    <a:pt x="0" y="1"/>
                  </a:lnTo>
                  <a:cubicBezTo>
                    <a:pt x="57" y="72"/>
                    <a:pt x="115" y="144"/>
                    <a:pt x="186" y="216"/>
                  </a:cubicBezTo>
                  <a:cubicBezTo>
                    <a:pt x="229" y="230"/>
                    <a:pt x="272" y="244"/>
                    <a:pt x="315" y="259"/>
                  </a:cubicBezTo>
                  <a:cubicBezTo>
                    <a:pt x="319" y="261"/>
                    <a:pt x="323" y="261"/>
                    <a:pt x="326" y="261"/>
                  </a:cubicBezTo>
                  <a:cubicBezTo>
                    <a:pt x="347" y="261"/>
                    <a:pt x="354" y="228"/>
                    <a:pt x="330" y="216"/>
                  </a:cubicBezTo>
                  <a:cubicBezTo>
                    <a:pt x="229" y="144"/>
                    <a:pt x="115" y="72"/>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22"/>
            <p:cNvSpPr/>
            <p:nvPr/>
          </p:nvSpPr>
          <p:spPr>
            <a:xfrm flipH="1">
              <a:off x="3059829" y="676199"/>
              <a:ext cx="70071" cy="40075"/>
            </a:xfrm>
            <a:custGeom>
              <a:avLst/>
              <a:gdLst/>
              <a:ahLst/>
              <a:cxnLst/>
              <a:rect l="l" t="t" r="r" b="b"/>
              <a:pathLst>
                <a:path w="2308" h="1320" extrusionOk="0">
                  <a:moveTo>
                    <a:pt x="2193" y="1"/>
                  </a:moveTo>
                  <a:cubicBezTo>
                    <a:pt x="1520" y="531"/>
                    <a:pt x="789" y="975"/>
                    <a:pt x="0" y="1319"/>
                  </a:cubicBezTo>
                  <a:cubicBezTo>
                    <a:pt x="144" y="1291"/>
                    <a:pt x="287" y="1276"/>
                    <a:pt x="430" y="1276"/>
                  </a:cubicBezTo>
                  <a:cubicBezTo>
                    <a:pt x="1104" y="1018"/>
                    <a:pt x="1735" y="674"/>
                    <a:pt x="2308" y="230"/>
                  </a:cubicBezTo>
                  <a:cubicBezTo>
                    <a:pt x="2294" y="201"/>
                    <a:pt x="2279" y="158"/>
                    <a:pt x="2251" y="130"/>
                  </a:cubicBezTo>
                  <a:lnTo>
                    <a:pt x="2236" y="130"/>
                  </a:lnTo>
                  <a:cubicBezTo>
                    <a:pt x="2208" y="115"/>
                    <a:pt x="2193" y="72"/>
                    <a:pt x="2222" y="58"/>
                  </a:cubicBezTo>
                  <a:cubicBezTo>
                    <a:pt x="2208" y="29"/>
                    <a:pt x="2193" y="15"/>
                    <a:pt x="219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22"/>
            <p:cNvSpPr/>
            <p:nvPr/>
          </p:nvSpPr>
          <p:spPr>
            <a:xfrm flipH="1">
              <a:off x="3057220" y="680115"/>
              <a:ext cx="3491" cy="3097"/>
            </a:xfrm>
            <a:custGeom>
              <a:avLst/>
              <a:gdLst/>
              <a:ahLst/>
              <a:cxnLst/>
              <a:rect l="l" t="t" r="r" b="b"/>
              <a:pathLst>
                <a:path w="115" h="102" extrusionOk="0">
                  <a:moveTo>
                    <a:pt x="0" y="1"/>
                  </a:moveTo>
                  <a:cubicBezTo>
                    <a:pt x="0" y="44"/>
                    <a:pt x="15" y="72"/>
                    <a:pt x="29" y="101"/>
                  </a:cubicBezTo>
                  <a:cubicBezTo>
                    <a:pt x="58" y="87"/>
                    <a:pt x="86" y="72"/>
                    <a:pt x="115" y="44"/>
                  </a:cubicBezTo>
                  <a:cubicBezTo>
                    <a:pt x="72" y="29"/>
                    <a:pt x="29" y="1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22"/>
            <p:cNvSpPr/>
            <p:nvPr/>
          </p:nvSpPr>
          <p:spPr>
            <a:xfrm flipH="1">
              <a:off x="2980439" y="590645"/>
              <a:ext cx="82458" cy="88651"/>
            </a:xfrm>
            <a:custGeom>
              <a:avLst/>
              <a:gdLst/>
              <a:ahLst/>
              <a:cxnLst/>
              <a:rect l="l" t="t" r="r" b="b"/>
              <a:pathLst>
                <a:path w="2716" h="2920" extrusionOk="0">
                  <a:moveTo>
                    <a:pt x="2640" y="0"/>
                  </a:moveTo>
                  <a:cubicBezTo>
                    <a:pt x="2624" y="0"/>
                    <a:pt x="2607" y="7"/>
                    <a:pt x="2595" y="24"/>
                  </a:cubicBezTo>
                  <a:cubicBezTo>
                    <a:pt x="1849" y="1056"/>
                    <a:pt x="975" y="1987"/>
                    <a:pt x="1" y="2790"/>
                  </a:cubicBezTo>
                  <a:cubicBezTo>
                    <a:pt x="15" y="2819"/>
                    <a:pt x="15" y="2847"/>
                    <a:pt x="29" y="2862"/>
                  </a:cubicBezTo>
                  <a:lnTo>
                    <a:pt x="44" y="2862"/>
                  </a:lnTo>
                  <a:cubicBezTo>
                    <a:pt x="115" y="2890"/>
                    <a:pt x="201" y="2905"/>
                    <a:pt x="273" y="2919"/>
                  </a:cubicBezTo>
                  <a:cubicBezTo>
                    <a:pt x="1233" y="2131"/>
                    <a:pt x="2064" y="1170"/>
                    <a:pt x="2695" y="81"/>
                  </a:cubicBezTo>
                  <a:cubicBezTo>
                    <a:pt x="2715" y="41"/>
                    <a:pt x="2678" y="0"/>
                    <a:pt x="264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22"/>
            <p:cNvSpPr/>
            <p:nvPr/>
          </p:nvSpPr>
          <p:spPr>
            <a:xfrm flipH="1">
              <a:off x="3060681" y="677504"/>
              <a:ext cx="1791" cy="2641"/>
            </a:xfrm>
            <a:custGeom>
              <a:avLst/>
              <a:gdLst/>
              <a:ahLst/>
              <a:cxnLst/>
              <a:rect l="l" t="t" r="r" b="b"/>
              <a:pathLst>
                <a:path w="59" h="87" extrusionOk="0">
                  <a:moveTo>
                    <a:pt x="15" y="1"/>
                  </a:moveTo>
                  <a:cubicBezTo>
                    <a:pt x="1" y="1"/>
                    <a:pt x="1" y="1"/>
                    <a:pt x="1" y="15"/>
                  </a:cubicBezTo>
                  <a:cubicBezTo>
                    <a:pt x="1" y="29"/>
                    <a:pt x="15" y="58"/>
                    <a:pt x="30" y="87"/>
                  </a:cubicBezTo>
                  <a:lnTo>
                    <a:pt x="58" y="87"/>
                  </a:lnTo>
                  <a:cubicBezTo>
                    <a:pt x="44" y="58"/>
                    <a:pt x="30" y="29"/>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22"/>
            <p:cNvSpPr/>
            <p:nvPr/>
          </p:nvSpPr>
          <p:spPr>
            <a:xfrm flipH="1">
              <a:off x="3059830" y="680115"/>
              <a:ext cx="1761" cy="3097"/>
            </a:xfrm>
            <a:custGeom>
              <a:avLst/>
              <a:gdLst/>
              <a:ahLst/>
              <a:cxnLst/>
              <a:rect l="l" t="t" r="r" b="b"/>
              <a:pathLst>
                <a:path w="58" h="102" extrusionOk="0">
                  <a:moveTo>
                    <a:pt x="1" y="1"/>
                  </a:moveTo>
                  <a:cubicBezTo>
                    <a:pt x="29" y="29"/>
                    <a:pt x="29" y="72"/>
                    <a:pt x="58" y="101"/>
                  </a:cubicBezTo>
                  <a:cubicBezTo>
                    <a:pt x="44" y="72"/>
                    <a:pt x="29" y="44"/>
                    <a:pt x="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22"/>
            <p:cNvSpPr/>
            <p:nvPr/>
          </p:nvSpPr>
          <p:spPr>
            <a:xfrm flipH="1">
              <a:off x="3061561" y="677959"/>
              <a:ext cx="1761" cy="2186"/>
            </a:xfrm>
            <a:custGeom>
              <a:avLst/>
              <a:gdLst/>
              <a:ahLst/>
              <a:cxnLst/>
              <a:rect l="l" t="t" r="r" b="b"/>
              <a:pathLst>
                <a:path w="58" h="72" extrusionOk="0">
                  <a:moveTo>
                    <a:pt x="29" y="0"/>
                  </a:moveTo>
                  <a:lnTo>
                    <a:pt x="29" y="0"/>
                  </a:lnTo>
                  <a:cubicBezTo>
                    <a:pt x="0" y="14"/>
                    <a:pt x="15" y="57"/>
                    <a:pt x="43" y="72"/>
                  </a:cubicBezTo>
                  <a:lnTo>
                    <a:pt x="58" y="72"/>
                  </a:lnTo>
                  <a:cubicBezTo>
                    <a:pt x="43" y="43"/>
                    <a:pt x="29" y="14"/>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22"/>
            <p:cNvSpPr/>
            <p:nvPr/>
          </p:nvSpPr>
          <p:spPr>
            <a:xfrm flipH="1">
              <a:off x="3054609" y="677504"/>
              <a:ext cx="7408" cy="3947"/>
            </a:xfrm>
            <a:custGeom>
              <a:avLst/>
              <a:gdLst/>
              <a:ahLst/>
              <a:cxnLst/>
              <a:rect l="l" t="t" r="r" b="b"/>
              <a:pathLst>
                <a:path w="244" h="130" extrusionOk="0">
                  <a:moveTo>
                    <a:pt x="0" y="1"/>
                  </a:moveTo>
                  <a:cubicBezTo>
                    <a:pt x="15" y="29"/>
                    <a:pt x="29" y="58"/>
                    <a:pt x="43" y="87"/>
                  </a:cubicBezTo>
                  <a:cubicBezTo>
                    <a:pt x="72" y="101"/>
                    <a:pt x="115" y="115"/>
                    <a:pt x="158" y="130"/>
                  </a:cubicBezTo>
                  <a:cubicBezTo>
                    <a:pt x="187" y="115"/>
                    <a:pt x="215" y="87"/>
                    <a:pt x="244" y="58"/>
                  </a:cubicBezTo>
                  <a:cubicBezTo>
                    <a:pt x="172" y="44"/>
                    <a:pt x="86" y="29"/>
                    <a:pt x="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22"/>
            <p:cNvSpPr/>
            <p:nvPr/>
          </p:nvSpPr>
          <p:spPr>
            <a:xfrm flipH="1">
              <a:off x="3061986" y="675348"/>
              <a:ext cx="1336" cy="2641"/>
            </a:xfrm>
            <a:custGeom>
              <a:avLst/>
              <a:gdLst/>
              <a:ahLst/>
              <a:cxnLst/>
              <a:rect l="l" t="t" r="r" b="b"/>
              <a:pathLst>
                <a:path w="44" h="87" extrusionOk="0">
                  <a:moveTo>
                    <a:pt x="15" y="0"/>
                  </a:moveTo>
                  <a:lnTo>
                    <a:pt x="0" y="29"/>
                  </a:lnTo>
                  <a:cubicBezTo>
                    <a:pt x="0" y="43"/>
                    <a:pt x="15" y="57"/>
                    <a:pt x="29" y="86"/>
                  </a:cubicBezTo>
                  <a:cubicBezTo>
                    <a:pt x="29" y="72"/>
                    <a:pt x="29" y="72"/>
                    <a:pt x="43" y="72"/>
                  </a:cubicBezTo>
                  <a:cubicBezTo>
                    <a:pt x="29" y="57"/>
                    <a:pt x="29" y="29"/>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22"/>
            <p:cNvSpPr/>
            <p:nvPr/>
          </p:nvSpPr>
          <p:spPr>
            <a:xfrm flipH="1">
              <a:off x="3116815" y="714937"/>
              <a:ext cx="19188" cy="5677"/>
            </a:xfrm>
            <a:custGeom>
              <a:avLst/>
              <a:gdLst/>
              <a:ahLst/>
              <a:cxnLst/>
              <a:rect l="l" t="t" r="r" b="b"/>
              <a:pathLst>
                <a:path w="632" h="187" extrusionOk="0">
                  <a:moveTo>
                    <a:pt x="631" y="0"/>
                  </a:moveTo>
                  <a:lnTo>
                    <a:pt x="631" y="0"/>
                  </a:lnTo>
                  <a:cubicBezTo>
                    <a:pt x="488" y="15"/>
                    <a:pt x="345" y="15"/>
                    <a:pt x="201" y="43"/>
                  </a:cubicBezTo>
                  <a:cubicBezTo>
                    <a:pt x="144" y="58"/>
                    <a:pt x="101" y="86"/>
                    <a:pt x="44" y="115"/>
                  </a:cubicBezTo>
                  <a:cubicBezTo>
                    <a:pt x="1" y="129"/>
                    <a:pt x="15" y="187"/>
                    <a:pt x="58" y="187"/>
                  </a:cubicBezTo>
                  <a:cubicBezTo>
                    <a:pt x="259" y="129"/>
                    <a:pt x="445" y="72"/>
                    <a:pt x="6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22"/>
            <p:cNvSpPr/>
            <p:nvPr/>
          </p:nvSpPr>
          <p:spPr>
            <a:xfrm flipH="1">
              <a:off x="494285" y="0"/>
              <a:ext cx="59232" cy="146700"/>
            </a:xfrm>
            <a:custGeom>
              <a:avLst/>
              <a:gdLst/>
              <a:ahLst/>
              <a:cxnLst/>
              <a:rect l="l" t="t" r="r" b="b"/>
              <a:pathLst>
                <a:path w="1951" h="4832" extrusionOk="0">
                  <a:moveTo>
                    <a:pt x="1" y="1"/>
                  </a:moveTo>
                  <a:cubicBezTo>
                    <a:pt x="531" y="1649"/>
                    <a:pt x="1176" y="3269"/>
                    <a:pt x="1936" y="4831"/>
                  </a:cubicBezTo>
                  <a:cubicBezTo>
                    <a:pt x="1936" y="4817"/>
                    <a:pt x="1936" y="4817"/>
                    <a:pt x="1950" y="4802"/>
                  </a:cubicBezTo>
                  <a:cubicBezTo>
                    <a:pt x="1363" y="3340"/>
                    <a:pt x="660" y="1678"/>
                    <a:pt x="1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22"/>
            <p:cNvSpPr/>
            <p:nvPr/>
          </p:nvSpPr>
          <p:spPr>
            <a:xfrm flipH="1">
              <a:off x="493224" y="145787"/>
              <a:ext cx="1548" cy="3400"/>
            </a:xfrm>
            <a:custGeom>
              <a:avLst/>
              <a:gdLst/>
              <a:ahLst/>
              <a:cxnLst/>
              <a:rect l="l" t="t" r="r" b="b"/>
              <a:pathLst>
                <a:path w="51" h="112" extrusionOk="0">
                  <a:moveTo>
                    <a:pt x="15" y="0"/>
                  </a:moveTo>
                  <a:cubicBezTo>
                    <a:pt x="1" y="15"/>
                    <a:pt x="1" y="15"/>
                    <a:pt x="1" y="29"/>
                  </a:cubicBezTo>
                  <a:cubicBezTo>
                    <a:pt x="1" y="58"/>
                    <a:pt x="15" y="86"/>
                    <a:pt x="29" y="101"/>
                  </a:cubicBezTo>
                  <a:cubicBezTo>
                    <a:pt x="29" y="108"/>
                    <a:pt x="37" y="111"/>
                    <a:pt x="42" y="111"/>
                  </a:cubicBezTo>
                  <a:cubicBezTo>
                    <a:pt x="47" y="111"/>
                    <a:pt x="51" y="108"/>
                    <a:pt x="44" y="101"/>
                  </a:cubicBezTo>
                  <a:cubicBezTo>
                    <a:pt x="44" y="72"/>
                    <a:pt x="29" y="29"/>
                    <a:pt x="1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22"/>
            <p:cNvSpPr/>
            <p:nvPr/>
          </p:nvSpPr>
          <p:spPr>
            <a:xfrm flipH="1">
              <a:off x="2990642" y="476493"/>
              <a:ext cx="6558" cy="880"/>
            </a:xfrm>
            <a:custGeom>
              <a:avLst/>
              <a:gdLst/>
              <a:ahLst/>
              <a:cxnLst/>
              <a:rect l="l" t="t" r="r" b="b"/>
              <a:pathLst>
                <a:path w="216" h="29" extrusionOk="0">
                  <a:moveTo>
                    <a:pt x="201" y="0"/>
                  </a:moveTo>
                  <a:cubicBezTo>
                    <a:pt x="130" y="0"/>
                    <a:pt x="72" y="14"/>
                    <a:pt x="1" y="14"/>
                  </a:cubicBezTo>
                  <a:cubicBezTo>
                    <a:pt x="72" y="29"/>
                    <a:pt x="144" y="29"/>
                    <a:pt x="216" y="29"/>
                  </a:cubicBezTo>
                  <a:cubicBezTo>
                    <a:pt x="216" y="14"/>
                    <a:pt x="216" y="0"/>
                    <a:pt x="20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22"/>
            <p:cNvSpPr/>
            <p:nvPr/>
          </p:nvSpPr>
          <p:spPr>
            <a:xfrm flipH="1">
              <a:off x="3000200" y="478224"/>
              <a:ext cx="216406" cy="140597"/>
            </a:xfrm>
            <a:custGeom>
              <a:avLst/>
              <a:gdLst/>
              <a:ahLst/>
              <a:cxnLst/>
              <a:rect l="l" t="t" r="r" b="b"/>
              <a:pathLst>
                <a:path w="7128" h="4631" extrusionOk="0">
                  <a:moveTo>
                    <a:pt x="6841" y="0"/>
                  </a:moveTo>
                  <a:cubicBezTo>
                    <a:pt x="3960" y="387"/>
                    <a:pt x="1810" y="2322"/>
                    <a:pt x="33" y="4573"/>
                  </a:cubicBezTo>
                  <a:cubicBezTo>
                    <a:pt x="1" y="4594"/>
                    <a:pt x="32" y="4631"/>
                    <a:pt x="62" y="4631"/>
                  </a:cubicBezTo>
                  <a:cubicBezTo>
                    <a:pt x="73" y="4631"/>
                    <a:pt x="83" y="4627"/>
                    <a:pt x="90" y="4616"/>
                  </a:cubicBezTo>
                  <a:cubicBezTo>
                    <a:pt x="2025" y="2451"/>
                    <a:pt x="4218" y="574"/>
                    <a:pt x="7127" y="43"/>
                  </a:cubicBezTo>
                  <a:cubicBezTo>
                    <a:pt x="7027" y="29"/>
                    <a:pt x="6927" y="15"/>
                    <a:pt x="68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3" name="Google Shape;1643;p22"/>
            <p:cNvSpPr/>
            <p:nvPr/>
          </p:nvSpPr>
          <p:spPr>
            <a:xfrm flipH="1">
              <a:off x="2990641" y="476918"/>
              <a:ext cx="18307" cy="2641"/>
            </a:xfrm>
            <a:custGeom>
              <a:avLst/>
              <a:gdLst/>
              <a:ahLst/>
              <a:cxnLst/>
              <a:rect l="l" t="t" r="r" b="b"/>
              <a:pathLst>
                <a:path w="603" h="87" extrusionOk="0">
                  <a:moveTo>
                    <a:pt x="388" y="0"/>
                  </a:moveTo>
                  <a:cubicBezTo>
                    <a:pt x="259" y="15"/>
                    <a:pt x="130" y="29"/>
                    <a:pt x="1" y="43"/>
                  </a:cubicBezTo>
                  <a:cubicBezTo>
                    <a:pt x="87" y="58"/>
                    <a:pt x="187" y="72"/>
                    <a:pt x="287" y="86"/>
                  </a:cubicBezTo>
                  <a:cubicBezTo>
                    <a:pt x="388" y="58"/>
                    <a:pt x="488" y="43"/>
                    <a:pt x="588" y="29"/>
                  </a:cubicBezTo>
                  <a:cubicBezTo>
                    <a:pt x="603" y="29"/>
                    <a:pt x="603" y="15"/>
                    <a:pt x="603" y="15"/>
                  </a:cubicBezTo>
                  <a:cubicBezTo>
                    <a:pt x="531" y="15"/>
                    <a:pt x="459" y="15"/>
                    <a:pt x="3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4" name="Google Shape;1644;p22"/>
            <p:cNvSpPr/>
            <p:nvPr/>
          </p:nvSpPr>
          <p:spPr>
            <a:xfrm>
              <a:off x="4507713" y="416563"/>
              <a:ext cx="605550" cy="387850"/>
            </a:xfrm>
            <a:custGeom>
              <a:avLst/>
              <a:gdLst/>
              <a:ahLst/>
              <a:cxnLst/>
              <a:rect l="l" t="t" r="r" b="b"/>
              <a:pathLst>
                <a:path w="24222" h="15514" extrusionOk="0">
                  <a:moveTo>
                    <a:pt x="14467" y="0"/>
                  </a:moveTo>
                  <a:cubicBezTo>
                    <a:pt x="14499" y="158"/>
                    <a:pt x="14531" y="317"/>
                    <a:pt x="14594" y="475"/>
                  </a:cubicBezTo>
                  <a:cubicBezTo>
                    <a:pt x="14657" y="570"/>
                    <a:pt x="14721" y="665"/>
                    <a:pt x="14816" y="760"/>
                  </a:cubicBezTo>
                  <a:cubicBezTo>
                    <a:pt x="14626" y="1203"/>
                    <a:pt x="14436" y="1678"/>
                    <a:pt x="14246" y="2122"/>
                  </a:cubicBezTo>
                  <a:cubicBezTo>
                    <a:pt x="11870" y="2565"/>
                    <a:pt x="9685" y="3864"/>
                    <a:pt x="7722" y="5194"/>
                  </a:cubicBezTo>
                  <a:cubicBezTo>
                    <a:pt x="5727" y="6555"/>
                    <a:pt x="3985" y="8202"/>
                    <a:pt x="2496" y="10071"/>
                  </a:cubicBezTo>
                  <a:cubicBezTo>
                    <a:pt x="2279" y="9684"/>
                    <a:pt x="1958" y="9525"/>
                    <a:pt x="1626" y="9525"/>
                  </a:cubicBezTo>
                  <a:cubicBezTo>
                    <a:pt x="844" y="9525"/>
                    <a:pt x="0" y="10407"/>
                    <a:pt x="311" y="11274"/>
                  </a:cubicBezTo>
                  <a:cubicBezTo>
                    <a:pt x="507" y="11862"/>
                    <a:pt x="1138" y="12136"/>
                    <a:pt x="1739" y="12136"/>
                  </a:cubicBezTo>
                  <a:cubicBezTo>
                    <a:pt x="2012" y="12136"/>
                    <a:pt x="2279" y="12080"/>
                    <a:pt x="2496" y="11971"/>
                  </a:cubicBezTo>
                  <a:cubicBezTo>
                    <a:pt x="3225" y="11591"/>
                    <a:pt x="2876" y="10831"/>
                    <a:pt x="2496" y="10261"/>
                  </a:cubicBezTo>
                  <a:cubicBezTo>
                    <a:pt x="5727" y="6840"/>
                    <a:pt x="9495" y="3389"/>
                    <a:pt x="14151" y="2280"/>
                  </a:cubicBezTo>
                  <a:lnTo>
                    <a:pt x="14151" y="2280"/>
                  </a:lnTo>
                  <a:cubicBezTo>
                    <a:pt x="13771" y="3199"/>
                    <a:pt x="13327" y="4085"/>
                    <a:pt x="12884" y="4972"/>
                  </a:cubicBezTo>
                  <a:cubicBezTo>
                    <a:pt x="10477" y="6302"/>
                    <a:pt x="8419" y="8107"/>
                    <a:pt x="6772" y="10261"/>
                  </a:cubicBezTo>
                  <a:cubicBezTo>
                    <a:pt x="6708" y="10229"/>
                    <a:pt x="6645" y="10197"/>
                    <a:pt x="6582" y="10134"/>
                  </a:cubicBezTo>
                  <a:cubicBezTo>
                    <a:pt x="6440" y="10067"/>
                    <a:pt x="6292" y="10036"/>
                    <a:pt x="6147" y="10036"/>
                  </a:cubicBezTo>
                  <a:cubicBezTo>
                    <a:pt x="5741" y="10036"/>
                    <a:pt x="5360" y="10284"/>
                    <a:pt x="5220" y="10704"/>
                  </a:cubicBezTo>
                  <a:cubicBezTo>
                    <a:pt x="5093" y="10957"/>
                    <a:pt x="5093" y="11274"/>
                    <a:pt x="5220" y="11559"/>
                  </a:cubicBezTo>
                  <a:cubicBezTo>
                    <a:pt x="5283" y="11686"/>
                    <a:pt x="5410" y="11812"/>
                    <a:pt x="5568" y="11908"/>
                  </a:cubicBezTo>
                  <a:cubicBezTo>
                    <a:pt x="5537" y="11908"/>
                    <a:pt x="5505" y="11908"/>
                    <a:pt x="5473" y="11939"/>
                  </a:cubicBezTo>
                  <a:cubicBezTo>
                    <a:pt x="5410" y="11939"/>
                    <a:pt x="5410" y="12066"/>
                    <a:pt x="5505" y="12066"/>
                  </a:cubicBezTo>
                  <a:cubicBezTo>
                    <a:pt x="5600" y="12066"/>
                    <a:pt x="5727" y="12034"/>
                    <a:pt x="5822" y="12034"/>
                  </a:cubicBezTo>
                  <a:cubicBezTo>
                    <a:pt x="5917" y="12066"/>
                    <a:pt x="6012" y="12098"/>
                    <a:pt x="6107" y="12098"/>
                  </a:cubicBezTo>
                  <a:cubicBezTo>
                    <a:pt x="6123" y="12103"/>
                    <a:pt x="6138" y="12106"/>
                    <a:pt x="6151" y="12106"/>
                  </a:cubicBezTo>
                  <a:cubicBezTo>
                    <a:pt x="6212" y="12106"/>
                    <a:pt x="6233" y="12049"/>
                    <a:pt x="6233" y="11971"/>
                  </a:cubicBezTo>
                  <a:cubicBezTo>
                    <a:pt x="6582" y="11971"/>
                    <a:pt x="6898" y="11781"/>
                    <a:pt x="7120" y="11527"/>
                  </a:cubicBezTo>
                  <a:cubicBezTo>
                    <a:pt x="7342" y="11116"/>
                    <a:pt x="7247" y="10641"/>
                    <a:pt x="6867" y="10356"/>
                  </a:cubicBezTo>
                  <a:cubicBezTo>
                    <a:pt x="8672" y="8487"/>
                    <a:pt x="10635" y="6777"/>
                    <a:pt x="12725" y="5257"/>
                  </a:cubicBezTo>
                  <a:lnTo>
                    <a:pt x="12725" y="5257"/>
                  </a:lnTo>
                  <a:cubicBezTo>
                    <a:pt x="11237" y="8139"/>
                    <a:pt x="9464" y="10831"/>
                    <a:pt x="7405" y="13364"/>
                  </a:cubicBezTo>
                  <a:cubicBezTo>
                    <a:pt x="7373" y="13333"/>
                    <a:pt x="7310" y="13333"/>
                    <a:pt x="7278" y="13333"/>
                  </a:cubicBezTo>
                  <a:cubicBezTo>
                    <a:pt x="7310" y="13301"/>
                    <a:pt x="7310" y="13206"/>
                    <a:pt x="7247" y="13206"/>
                  </a:cubicBezTo>
                  <a:cubicBezTo>
                    <a:pt x="7103" y="13138"/>
                    <a:pt x="6951" y="13106"/>
                    <a:pt x="6803" y="13106"/>
                  </a:cubicBezTo>
                  <a:cubicBezTo>
                    <a:pt x="6329" y="13106"/>
                    <a:pt x="5879" y="13428"/>
                    <a:pt x="5758" y="13934"/>
                  </a:cubicBezTo>
                  <a:cubicBezTo>
                    <a:pt x="5604" y="14584"/>
                    <a:pt x="6084" y="15234"/>
                    <a:pt x="6756" y="15234"/>
                  </a:cubicBezTo>
                  <a:cubicBezTo>
                    <a:pt x="6771" y="15234"/>
                    <a:pt x="6787" y="15233"/>
                    <a:pt x="6803" y="15233"/>
                  </a:cubicBezTo>
                  <a:cubicBezTo>
                    <a:pt x="7468" y="15233"/>
                    <a:pt x="8038" y="14758"/>
                    <a:pt x="8165" y="14093"/>
                  </a:cubicBezTo>
                  <a:cubicBezTo>
                    <a:pt x="8197" y="13618"/>
                    <a:pt x="7880" y="13428"/>
                    <a:pt x="7500" y="13364"/>
                  </a:cubicBezTo>
                  <a:cubicBezTo>
                    <a:pt x="9115" y="11591"/>
                    <a:pt x="10540" y="9659"/>
                    <a:pt x="11712" y="7569"/>
                  </a:cubicBezTo>
                  <a:cubicBezTo>
                    <a:pt x="12219" y="6682"/>
                    <a:pt x="12725" y="5827"/>
                    <a:pt x="13201" y="4972"/>
                  </a:cubicBezTo>
                  <a:cubicBezTo>
                    <a:pt x="13296" y="5384"/>
                    <a:pt x="13359" y="5795"/>
                    <a:pt x="13422" y="6239"/>
                  </a:cubicBezTo>
                  <a:cubicBezTo>
                    <a:pt x="13422" y="6555"/>
                    <a:pt x="13391" y="6904"/>
                    <a:pt x="13359" y="7221"/>
                  </a:cubicBezTo>
                  <a:cubicBezTo>
                    <a:pt x="13238" y="7188"/>
                    <a:pt x="13115" y="7172"/>
                    <a:pt x="12994" y="7172"/>
                  </a:cubicBezTo>
                  <a:cubicBezTo>
                    <a:pt x="12637" y="7172"/>
                    <a:pt x="12289" y="7309"/>
                    <a:pt x="12029" y="7569"/>
                  </a:cubicBezTo>
                  <a:cubicBezTo>
                    <a:pt x="11459" y="8202"/>
                    <a:pt x="12155" y="8867"/>
                    <a:pt x="12757" y="9026"/>
                  </a:cubicBezTo>
                  <a:lnTo>
                    <a:pt x="12852" y="9026"/>
                  </a:lnTo>
                  <a:cubicBezTo>
                    <a:pt x="13049" y="9091"/>
                    <a:pt x="13264" y="9149"/>
                    <a:pt x="13464" y="9149"/>
                  </a:cubicBezTo>
                  <a:cubicBezTo>
                    <a:pt x="13650" y="9149"/>
                    <a:pt x="13823" y="9099"/>
                    <a:pt x="13961" y="8962"/>
                  </a:cubicBezTo>
                  <a:cubicBezTo>
                    <a:pt x="14436" y="8487"/>
                    <a:pt x="14214" y="7791"/>
                    <a:pt x="13739" y="7411"/>
                  </a:cubicBezTo>
                  <a:cubicBezTo>
                    <a:pt x="13644" y="7347"/>
                    <a:pt x="13549" y="7284"/>
                    <a:pt x="13422" y="7252"/>
                  </a:cubicBezTo>
                  <a:cubicBezTo>
                    <a:pt x="13486" y="6935"/>
                    <a:pt x="13517" y="6587"/>
                    <a:pt x="13549" y="6207"/>
                  </a:cubicBezTo>
                  <a:cubicBezTo>
                    <a:pt x="13612" y="5732"/>
                    <a:pt x="13517" y="5257"/>
                    <a:pt x="13359" y="4814"/>
                  </a:cubicBezTo>
                  <a:cubicBezTo>
                    <a:pt x="13359" y="4782"/>
                    <a:pt x="13359" y="4750"/>
                    <a:pt x="13327" y="4750"/>
                  </a:cubicBezTo>
                  <a:lnTo>
                    <a:pt x="13327" y="4719"/>
                  </a:lnTo>
                  <a:cubicBezTo>
                    <a:pt x="13707" y="4022"/>
                    <a:pt x="14056" y="3294"/>
                    <a:pt x="14404" y="2565"/>
                  </a:cubicBezTo>
                  <a:cubicBezTo>
                    <a:pt x="14404" y="2565"/>
                    <a:pt x="14404" y="2597"/>
                    <a:pt x="14436" y="2597"/>
                  </a:cubicBezTo>
                  <a:cubicBezTo>
                    <a:pt x="14562" y="4624"/>
                    <a:pt x="15354" y="6650"/>
                    <a:pt x="15987" y="8582"/>
                  </a:cubicBezTo>
                  <a:cubicBezTo>
                    <a:pt x="16082" y="8804"/>
                    <a:pt x="16177" y="8994"/>
                    <a:pt x="16241" y="9216"/>
                  </a:cubicBezTo>
                  <a:cubicBezTo>
                    <a:pt x="16241" y="9247"/>
                    <a:pt x="16209" y="9247"/>
                    <a:pt x="16209" y="9279"/>
                  </a:cubicBezTo>
                  <a:cubicBezTo>
                    <a:pt x="15734" y="10641"/>
                    <a:pt x="15481" y="12034"/>
                    <a:pt x="15386" y="13459"/>
                  </a:cubicBezTo>
                  <a:cubicBezTo>
                    <a:pt x="15291" y="13428"/>
                    <a:pt x="15196" y="13412"/>
                    <a:pt x="15101" y="13412"/>
                  </a:cubicBezTo>
                  <a:cubicBezTo>
                    <a:pt x="15006" y="13412"/>
                    <a:pt x="14911" y="13428"/>
                    <a:pt x="14816" y="13459"/>
                  </a:cubicBezTo>
                  <a:cubicBezTo>
                    <a:pt x="14182" y="13649"/>
                    <a:pt x="14087" y="14346"/>
                    <a:pt x="14372" y="14853"/>
                  </a:cubicBezTo>
                  <a:cubicBezTo>
                    <a:pt x="14531" y="15201"/>
                    <a:pt x="14879" y="15423"/>
                    <a:pt x="15259" y="15454"/>
                  </a:cubicBezTo>
                  <a:cubicBezTo>
                    <a:pt x="15259" y="15476"/>
                    <a:pt x="15274" y="15513"/>
                    <a:pt x="15294" y="15513"/>
                  </a:cubicBezTo>
                  <a:cubicBezTo>
                    <a:pt x="15303" y="15513"/>
                    <a:pt x="15313" y="15506"/>
                    <a:pt x="15322" y="15486"/>
                  </a:cubicBezTo>
                  <a:cubicBezTo>
                    <a:pt x="15354" y="15486"/>
                    <a:pt x="15354" y="15486"/>
                    <a:pt x="15386" y="15454"/>
                  </a:cubicBezTo>
                  <a:cubicBezTo>
                    <a:pt x="15607" y="15454"/>
                    <a:pt x="15861" y="15359"/>
                    <a:pt x="16051" y="15169"/>
                  </a:cubicBezTo>
                  <a:cubicBezTo>
                    <a:pt x="16114" y="15074"/>
                    <a:pt x="16082" y="14948"/>
                    <a:pt x="15956" y="14884"/>
                  </a:cubicBezTo>
                  <a:cubicBezTo>
                    <a:pt x="16177" y="14694"/>
                    <a:pt x="16241" y="14409"/>
                    <a:pt x="16177" y="14124"/>
                  </a:cubicBezTo>
                  <a:cubicBezTo>
                    <a:pt x="16051" y="13839"/>
                    <a:pt x="15829" y="13618"/>
                    <a:pt x="15544" y="13523"/>
                  </a:cubicBezTo>
                  <a:cubicBezTo>
                    <a:pt x="15671" y="12193"/>
                    <a:pt x="15987" y="10894"/>
                    <a:pt x="16399" y="9627"/>
                  </a:cubicBezTo>
                  <a:cubicBezTo>
                    <a:pt x="16874" y="10831"/>
                    <a:pt x="17444" y="11971"/>
                    <a:pt x="18078" y="13079"/>
                  </a:cubicBezTo>
                  <a:cubicBezTo>
                    <a:pt x="17666" y="13428"/>
                    <a:pt x="17413" y="13966"/>
                    <a:pt x="17444" y="14504"/>
                  </a:cubicBezTo>
                  <a:cubicBezTo>
                    <a:pt x="17496" y="15152"/>
                    <a:pt x="18185" y="15355"/>
                    <a:pt x="18763" y="15355"/>
                  </a:cubicBezTo>
                  <a:cubicBezTo>
                    <a:pt x="18891" y="15355"/>
                    <a:pt x="19014" y="15345"/>
                    <a:pt x="19123" y="15328"/>
                  </a:cubicBezTo>
                  <a:cubicBezTo>
                    <a:pt x="19218" y="15328"/>
                    <a:pt x="19249" y="15201"/>
                    <a:pt x="19186" y="15138"/>
                  </a:cubicBezTo>
                  <a:cubicBezTo>
                    <a:pt x="19598" y="14916"/>
                    <a:pt x="19819" y="14473"/>
                    <a:pt x="19819" y="13998"/>
                  </a:cubicBezTo>
                  <a:cubicBezTo>
                    <a:pt x="19875" y="13410"/>
                    <a:pt x="19512" y="12725"/>
                    <a:pt x="18902" y="12725"/>
                  </a:cubicBezTo>
                  <a:cubicBezTo>
                    <a:pt x="18822" y="12725"/>
                    <a:pt x="18737" y="12737"/>
                    <a:pt x="18648" y="12763"/>
                  </a:cubicBezTo>
                  <a:cubicBezTo>
                    <a:pt x="18489" y="12794"/>
                    <a:pt x="18331" y="12889"/>
                    <a:pt x="18204" y="12984"/>
                  </a:cubicBezTo>
                  <a:cubicBezTo>
                    <a:pt x="17729" y="12098"/>
                    <a:pt x="17318" y="11211"/>
                    <a:pt x="16937" y="10292"/>
                  </a:cubicBezTo>
                  <a:lnTo>
                    <a:pt x="16937" y="10292"/>
                  </a:lnTo>
                  <a:cubicBezTo>
                    <a:pt x="18078" y="11401"/>
                    <a:pt x="19408" y="12288"/>
                    <a:pt x="20864" y="12921"/>
                  </a:cubicBezTo>
                  <a:cubicBezTo>
                    <a:pt x="20769" y="13174"/>
                    <a:pt x="20769" y="13459"/>
                    <a:pt x="20864" y="13713"/>
                  </a:cubicBezTo>
                  <a:cubicBezTo>
                    <a:pt x="20991" y="14124"/>
                    <a:pt x="21371" y="14409"/>
                    <a:pt x="21846" y="14409"/>
                  </a:cubicBezTo>
                  <a:lnTo>
                    <a:pt x="21815" y="14409"/>
                  </a:lnTo>
                  <a:cubicBezTo>
                    <a:pt x="21792" y="14432"/>
                    <a:pt x="21801" y="14454"/>
                    <a:pt x="21820" y="14454"/>
                  </a:cubicBezTo>
                  <a:cubicBezTo>
                    <a:pt x="21828" y="14454"/>
                    <a:pt x="21837" y="14450"/>
                    <a:pt x="21846" y="14441"/>
                  </a:cubicBezTo>
                  <a:cubicBezTo>
                    <a:pt x="21846" y="14441"/>
                    <a:pt x="21878" y="14409"/>
                    <a:pt x="21910" y="14378"/>
                  </a:cubicBezTo>
                  <a:lnTo>
                    <a:pt x="22131" y="14378"/>
                  </a:lnTo>
                  <a:cubicBezTo>
                    <a:pt x="22226" y="14314"/>
                    <a:pt x="22258" y="14188"/>
                    <a:pt x="22163" y="14124"/>
                  </a:cubicBezTo>
                  <a:cubicBezTo>
                    <a:pt x="22448" y="13871"/>
                    <a:pt x="22511" y="13459"/>
                    <a:pt x="22353" y="13111"/>
                  </a:cubicBezTo>
                  <a:cubicBezTo>
                    <a:pt x="22196" y="12745"/>
                    <a:pt x="21823" y="12508"/>
                    <a:pt x="21431" y="12508"/>
                  </a:cubicBezTo>
                  <a:cubicBezTo>
                    <a:pt x="21348" y="12508"/>
                    <a:pt x="21264" y="12519"/>
                    <a:pt x="21181" y="12541"/>
                  </a:cubicBezTo>
                  <a:cubicBezTo>
                    <a:pt x="21086" y="12573"/>
                    <a:pt x="21023" y="12636"/>
                    <a:pt x="20959" y="12731"/>
                  </a:cubicBezTo>
                  <a:cubicBezTo>
                    <a:pt x="19471" y="11971"/>
                    <a:pt x="18046" y="11052"/>
                    <a:pt x="16779" y="9976"/>
                  </a:cubicBezTo>
                  <a:cubicBezTo>
                    <a:pt x="15861" y="7632"/>
                    <a:pt x="15196" y="5225"/>
                    <a:pt x="14816" y="2755"/>
                  </a:cubicBezTo>
                  <a:lnTo>
                    <a:pt x="14816" y="2755"/>
                  </a:lnTo>
                  <a:cubicBezTo>
                    <a:pt x="16589" y="3484"/>
                    <a:pt x="18268" y="4370"/>
                    <a:pt x="19819" y="5447"/>
                  </a:cubicBezTo>
                  <a:cubicBezTo>
                    <a:pt x="20421" y="6587"/>
                    <a:pt x="20864" y="7759"/>
                    <a:pt x="21181" y="8994"/>
                  </a:cubicBezTo>
                  <a:cubicBezTo>
                    <a:pt x="21118" y="9026"/>
                    <a:pt x="21054" y="9089"/>
                    <a:pt x="21023" y="9152"/>
                  </a:cubicBezTo>
                  <a:cubicBezTo>
                    <a:pt x="20833" y="9469"/>
                    <a:pt x="20928" y="9881"/>
                    <a:pt x="21244" y="10102"/>
                  </a:cubicBezTo>
                  <a:cubicBezTo>
                    <a:pt x="21360" y="10202"/>
                    <a:pt x="21502" y="10249"/>
                    <a:pt x="21647" y="10249"/>
                  </a:cubicBezTo>
                  <a:cubicBezTo>
                    <a:pt x="21780" y="10249"/>
                    <a:pt x="21915" y="10210"/>
                    <a:pt x="22036" y="10134"/>
                  </a:cubicBezTo>
                  <a:cubicBezTo>
                    <a:pt x="22054" y="10169"/>
                    <a:pt x="22090" y="10194"/>
                    <a:pt x="22130" y="10194"/>
                  </a:cubicBezTo>
                  <a:cubicBezTo>
                    <a:pt x="22163" y="10194"/>
                    <a:pt x="22198" y="10177"/>
                    <a:pt x="22226" y="10134"/>
                  </a:cubicBezTo>
                  <a:cubicBezTo>
                    <a:pt x="22226" y="10102"/>
                    <a:pt x="22258" y="10039"/>
                    <a:pt x="22258" y="9976"/>
                  </a:cubicBezTo>
                  <a:cubicBezTo>
                    <a:pt x="22290" y="9976"/>
                    <a:pt x="22321" y="9944"/>
                    <a:pt x="22321" y="9944"/>
                  </a:cubicBezTo>
                  <a:cubicBezTo>
                    <a:pt x="22353" y="9944"/>
                    <a:pt x="22321" y="9912"/>
                    <a:pt x="22321" y="9912"/>
                  </a:cubicBezTo>
                  <a:cubicBezTo>
                    <a:pt x="22309" y="9912"/>
                    <a:pt x="22302" y="9912"/>
                    <a:pt x="22297" y="9914"/>
                  </a:cubicBezTo>
                  <a:lnTo>
                    <a:pt x="22297" y="9914"/>
                  </a:lnTo>
                  <a:cubicBezTo>
                    <a:pt x="22375" y="9576"/>
                    <a:pt x="22218" y="9243"/>
                    <a:pt x="21941" y="9089"/>
                  </a:cubicBezTo>
                  <a:cubicBezTo>
                    <a:pt x="21796" y="8992"/>
                    <a:pt x="21632" y="8951"/>
                    <a:pt x="21479" y="8951"/>
                  </a:cubicBezTo>
                  <a:cubicBezTo>
                    <a:pt x="21431" y="8951"/>
                    <a:pt x="21384" y="8955"/>
                    <a:pt x="21339" y="8962"/>
                  </a:cubicBezTo>
                  <a:cubicBezTo>
                    <a:pt x="21118" y="7759"/>
                    <a:pt x="20674" y="6619"/>
                    <a:pt x="20041" y="5605"/>
                  </a:cubicBezTo>
                  <a:lnTo>
                    <a:pt x="20041" y="5605"/>
                  </a:lnTo>
                  <a:cubicBezTo>
                    <a:pt x="20643" y="6017"/>
                    <a:pt x="21244" y="6492"/>
                    <a:pt x="21815" y="6999"/>
                  </a:cubicBezTo>
                  <a:cubicBezTo>
                    <a:pt x="21720" y="7062"/>
                    <a:pt x="21656" y="7157"/>
                    <a:pt x="21593" y="7284"/>
                  </a:cubicBezTo>
                  <a:cubicBezTo>
                    <a:pt x="21308" y="7822"/>
                    <a:pt x="21815" y="8297"/>
                    <a:pt x="22321" y="8361"/>
                  </a:cubicBezTo>
                  <a:cubicBezTo>
                    <a:pt x="22400" y="8382"/>
                    <a:pt x="22480" y="8392"/>
                    <a:pt x="22559" y="8392"/>
                  </a:cubicBezTo>
                  <a:cubicBezTo>
                    <a:pt x="22833" y="8392"/>
                    <a:pt x="23100" y="8272"/>
                    <a:pt x="23271" y="8076"/>
                  </a:cubicBezTo>
                  <a:cubicBezTo>
                    <a:pt x="23287" y="8107"/>
                    <a:pt x="23319" y="8123"/>
                    <a:pt x="23350" y="8123"/>
                  </a:cubicBezTo>
                  <a:cubicBezTo>
                    <a:pt x="23382" y="8123"/>
                    <a:pt x="23414" y="8107"/>
                    <a:pt x="23430" y="8076"/>
                  </a:cubicBezTo>
                  <a:cubicBezTo>
                    <a:pt x="23620" y="7632"/>
                    <a:pt x="23683" y="6840"/>
                    <a:pt x="23113" y="6650"/>
                  </a:cubicBezTo>
                  <a:cubicBezTo>
                    <a:pt x="23008" y="6626"/>
                    <a:pt x="22901" y="6614"/>
                    <a:pt x="22793" y="6614"/>
                  </a:cubicBezTo>
                  <a:cubicBezTo>
                    <a:pt x="22481" y="6614"/>
                    <a:pt x="22169" y="6715"/>
                    <a:pt x="21910" y="6904"/>
                  </a:cubicBezTo>
                  <a:cubicBezTo>
                    <a:pt x="21213" y="6239"/>
                    <a:pt x="20421" y="5637"/>
                    <a:pt x="19629" y="5067"/>
                  </a:cubicBezTo>
                  <a:cubicBezTo>
                    <a:pt x="20136" y="5020"/>
                    <a:pt x="20643" y="4996"/>
                    <a:pt x="21149" y="4996"/>
                  </a:cubicBezTo>
                  <a:cubicBezTo>
                    <a:pt x="21656" y="4996"/>
                    <a:pt x="22163" y="5020"/>
                    <a:pt x="22670" y="5067"/>
                  </a:cubicBezTo>
                  <a:cubicBezTo>
                    <a:pt x="22701" y="5289"/>
                    <a:pt x="22828" y="5510"/>
                    <a:pt x="23050" y="5637"/>
                  </a:cubicBezTo>
                  <a:cubicBezTo>
                    <a:pt x="23145" y="5685"/>
                    <a:pt x="23248" y="5708"/>
                    <a:pt x="23350" y="5708"/>
                  </a:cubicBezTo>
                  <a:cubicBezTo>
                    <a:pt x="23453" y="5708"/>
                    <a:pt x="23556" y="5685"/>
                    <a:pt x="23651" y="5637"/>
                  </a:cubicBezTo>
                  <a:cubicBezTo>
                    <a:pt x="23651" y="5708"/>
                    <a:pt x="23705" y="5744"/>
                    <a:pt x="23772" y="5744"/>
                  </a:cubicBezTo>
                  <a:cubicBezTo>
                    <a:pt x="23794" y="5744"/>
                    <a:pt x="23818" y="5740"/>
                    <a:pt x="23841" y="5732"/>
                  </a:cubicBezTo>
                  <a:cubicBezTo>
                    <a:pt x="24000" y="5605"/>
                    <a:pt x="24126" y="5447"/>
                    <a:pt x="24158" y="5257"/>
                  </a:cubicBezTo>
                  <a:lnTo>
                    <a:pt x="24190" y="5257"/>
                  </a:lnTo>
                  <a:cubicBezTo>
                    <a:pt x="24221" y="5225"/>
                    <a:pt x="24221" y="5194"/>
                    <a:pt x="24190" y="5162"/>
                  </a:cubicBezTo>
                  <a:cubicBezTo>
                    <a:pt x="24221" y="4877"/>
                    <a:pt x="24095" y="4592"/>
                    <a:pt x="23873" y="4402"/>
                  </a:cubicBezTo>
                  <a:cubicBezTo>
                    <a:pt x="23732" y="4261"/>
                    <a:pt x="23547" y="4189"/>
                    <a:pt x="23363" y="4189"/>
                  </a:cubicBezTo>
                  <a:cubicBezTo>
                    <a:pt x="23133" y="4189"/>
                    <a:pt x="22905" y="4300"/>
                    <a:pt x="22765" y="4529"/>
                  </a:cubicBezTo>
                  <a:cubicBezTo>
                    <a:pt x="22670" y="4655"/>
                    <a:pt x="22670" y="4814"/>
                    <a:pt x="22670" y="4940"/>
                  </a:cubicBezTo>
                  <a:cubicBezTo>
                    <a:pt x="21997" y="4841"/>
                    <a:pt x="21311" y="4792"/>
                    <a:pt x="20629" y="4792"/>
                  </a:cubicBezTo>
                  <a:cubicBezTo>
                    <a:pt x="20220" y="4792"/>
                    <a:pt x="19811" y="4810"/>
                    <a:pt x="19408" y="4845"/>
                  </a:cubicBezTo>
                  <a:cubicBezTo>
                    <a:pt x="19376" y="4877"/>
                    <a:pt x="19376" y="4877"/>
                    <a:pt x="19344" y="4877"/>
                  </a:cubicBezTo>
                  <a:cubicBezTo>
                    <a:pt x="19186" y="4782"/>
                    <a:pt x="19059" y="4687"/>
                    <a:pt x="18901" y="4592"/>
                  </a:cubicBezTo>
                  <a:cubicBezTo>
                    <a:pt x="17603" y="3800"/>
                    <a:pt x="16241" y="2882"/>
                    <a:pt x="14752" y="2439"/>
                  </a:cubicBezTo>
                  <a:cubicBezTo>
                    <a:pt x="14752" y="2375"/>
                    <a:pt x="14721" y="2312"/>
                    <a:pt x="14721" y="2248"/>
                  </a:cubicBezTo>
                  <a:cubicBezTo>
                    <a:pt x="14721" y="2185"/>
                    <a:pt x="14657" y="2122"/>
                    <a:pt x="14594" y="2122"/>
                  </a:cubicBezTo>
                  <a:cubicBezTo>
                    <a:pt x="14752" y="1710"/>
                    <a:pt x="14911" y="1330"/>
                    <a:pt x="15069" y="918"/>
                  </a:cubicBezTo>
                  <a:cubicBezTo>
                    <a:pt x="15196" y="1013"/>
                    <a:pt x="15322" y="1045"/>
                    <a:pt x="15481" y="1077"/>
                  </a:cubicBezTo>
                  <a:cubicBezTo>
                    <a:pt x="15481" y="1099"/>
                    <a:pt x="15512" y="1122"/>
                    <a:pt x="15542" y="1122"/>
                  </a:cubicBezTo>
                  <a:cubicBezTo>
                    <a:pt x="15554" y="1122"/>
                    <a:pt x="15566" y="1118"/>
                    <a:pt x="15576" y="1108"/>
                  </a:cubicBezTo>
                  <a:cubicBezTo>
                    <a:pt x="15576" y="1108"/>
                    <a:pt x="15607" y="1077"/>
                    <a:pt x="15607" y="1077"/>
                  </a:cubicBezTo>
                  <a:cubicBezTo>
                    <a:pt x="15861" y="1077"/>
                    <a:pt x="16114" y="950"/>
                    <a:pt x="16272" y="792"/>
                  </a:cubicBezTo>
                  <a:cubicBezTo>
                    <a:pt x="16367" y="697"/>
                    <a:pt x="16336" y="538"/>
                    <a:pt x="16209" y="507"/>
                  </a:cubicBezTo>
                  <a:cubicBezTo>
                    <a:pt x="16336" y="348"/>
                    <a:pt x="16399" y="190"/>
                    <a:pt x="164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45" name="Google Shape;1645;p22"/>
          <p:cNvSpPr txBox="1"/>
          <p:nvPr/>
        </p:nvSpPr>
        <p:spPr>
          <a:xfrm>
            <a:off x="950967" y="4583749"/>
            <a:ext cx="4098000" cy="1012800"/>
          </a:xfrm>
          <a:prstGeom prst="rect">
            <a:avLst/>
          </a:prstGeom>
          <a:noFill/>
          <a:ln>
            <a:noFill/>
          </a:ln>
        </p:spPr>
        <p:txBody>
          <a:bodyPr spcFirstLastPara="1" wrap="square" lIns="121900" tIns="121900" rIns="121900" bIns="121900" anchor="ctr" anchorCtr="0">
            <a:noAutofit/>
          </a:bodyPr>
          <a:lstStyle/>
          <a:p>
            <a:pPr marL="0" lvl="0" indent="0" algn="l" rtl="0">
              <a:lnSpc>
                <a:spcPct val="80000"/>
              </a:lnSpc>
              <a:spcBef>
                <a:spcPts val="0"/>
              </a:spcBef>
              <a:spcAft>
                <a:spcPts val="0"/>
              </a:spcAft>
              <a:buNone/>
            </a:pPr>
            <a:r>
              <a:rPr lang="en" sz="2400">
                <a:solidFill>
                  <a:schemeClr val="dk1"/>
                </a:solidFill>
                <a:latin typeface="Lato"/>
                <a:ea typeface="Lato"/>
                <a:cs typeface="Lato"/>
                <a:sym typeface="Lato"/>
              </a:rPr>
              <a:t>CREDITS: This presentation template was created by </a:t>
            </a:r>
            <a:r>
              <a:rPr lang="en" sz="24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2400">
                <a:solidFill>
                  <a:schemeClr val="dk1"/>
                </a:solidFill>
                <a:latin typeface="Lato"/>
                <a:ea typeface="Lato"/>
                <a:cs typeface="Lato"/>
                <a:sym typeface="Lato"/>
              </a:rPr>
              <a:t>, including icons by </a:t>
            </a:r>
            <a:r>
              <a:rPr lang="en" sz="24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2400">
                <a:solidFill>
                  <a:schemeClr val="dk1"/>
                </a:solidFill>
                <a:latin typeface="Lato"/>
                <a:ea typeface="Lato"/>
                <a:cs typeface="Lato"/>
                <a:sym typeface="Lato"/>
              </a:rPr>
              <a:t>, and infographics &amp; images by </a:t>
            </a:r>
            <a:r>
              <a:rPr lang="en" sz="24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2400" b="1">
              <a:solidFill>
                <a:schemeClr val="dk1"/>
              </a:solidFill>
              <a:latin typeface="Lato"/>
              <a:ea typeface="Lato"/>
              <a:cs typeface="Lato"/>
              <a:sym typeface="Lato"/>
            </a:endParaRPr>
          </a:p>
        </p:txBody>
      </p:sp>
    </p:spTree>
    <p:extLst>
      <p:ext uri="{BB962C8B-B14F-4D97-AF65-F5344CB8AC3E}">
        <p14:creationId xmlns:p14="http://schemas.microsoft.com/office/powerpoint/2010/main" val="1703272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p:cSld name="1_Title and two columns">
    <p:spTree>
      <p:nvGrpSpPr>
        <p:cNvPr id="1" name="Shape 1646"/>
        <p:cNvGrpSpPr/>
        <p:nvPr/>
      </p:nvGrpSpPr>
      <p:grpSpPr>
        <a:xfrm>
          <a:off x="0" y="0"/>
          <a:ext cx="0" cy="0"/>
          <a:chOff x="0" y="0"/>
          <a:chExt cx="0" cy="0"/>
        </a:xfrm>
      </p:grpSpPr>
      <p:sp>
        <p:nvSpPr>
          <p:cNvPr id="1647" name="Google Shape;1647;p23"/>
          <p:cNvSpPr txBox="1">
            <a:spLocks noGrp="1"/>
          </p:cNvSpPr>
          <p:nvPr>
            <p:ph type="title"/>
          </p:nvPr>
        </p:nvSpPr>
        <p:spPr>
          <a:xfrm>
            <a:off x="950967" y="719333"/>
            <a:ext cx="10290000" cy="817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48" name="Google Shape;1648;p23"/>
          <p:cNvSpPr txBox="1">
            <a:spLocks noGrp="1"/>
          </p:cNvSpPr>
          <p:nvPr>
            <p:ph type="subTitle" idx="1"/>
          </p:nvPr>
        </p:nvSpPr>
        <p:spPr>
          <a:xfrm>
            <a:off x="950967" y="2381067"/>
            <a:ext cx="5005600" cy="3763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600"/>
            </a:lvl1pPr>
            <a:lvl2pPr lvl="1" rtl="0">
              <a:spcBef>
                <a:spcPts val="0"/>
              </a:spcBef>
              <a:spcAft>
                <a:spcPts val="0"/>
              </a:spcAft>
              <a:buSzPts val="1600"/>
              <a:buChar char="○"/>
              <a:defRPr sz="2133"/>
            </a:lvl2pPr>
            <a:lvl3pPr lvl="2" rtl="0">
              <a:spcBef>
                <a:spcPts val="0"/>
              </a:spcBef>
              <a:spcAft>
                <a:spcPts val="0"/>
              </a:spcAft>
              <a:buSzPts val="1600"/>
              <a:buChar char="■"/>
              <a:defRPr sz="2133"/>
            </a:lvl3pPr>
            <a:lvl4pPr lvl="3" rtl="0">
              <a:spcBef>
                <a:spcPts val="0"/>
              </a:spcBef>
              <a:spcAft>
                <a:spcPts val="0"/>
              </a:spcAft>
              <a:buSzPts val="1600"/>
              <a:buChar char="●"/>
              <a:defRPr sz="2133"/>
            </a:lvl4pPr>
            <a:lvl5pPr lvl="4" rtl="0">
              <a:spcBef>
                <a:spcPts val="0"/>
              </a:spcBef>
              <a:spcAft>
                <a:spcPts val="0"/>
              </a:spcAft>
              <a:buSzPts val="1600"/>
              <a:buChar char="○"/>
              <a:defRPr sz="2133"/>
            </a:lvl5pPr>
            <a:lvl6pPr lvl="5" rtl="0">
              <a:spcBef>
                <a:spcPts val="0"/>
              </a:spcBef>
              <a:spcAft>
                <a:spcPts val="0"/>
              </a:spcAft>
              <a:buSzPts val="1600"/>
              <a:buChar char="■"/>
              <a:defRPr sz="2133"/>
            </a:lvl6pPr>
            <a:lvl7pPr lvl="6" rtl="0">
              <a:spcBef>
                <a:spcPts val="0"/>
              </a:spcBef>
              <a:spcAft>
                <a:spcPts val="0"/>
              </a:spcAft>
              <a:buSzPts val="1600"/>
              <a:buChar char="●"/>
              <a:defRPr sz="2133"/>
            </a:lvl7pPr>
            <a:lvl8pPr lvl="7" rtl="0">
              <a:spcBef>
                <a:spcPts val="0"/>
              </a:spcBef>
              <a:spcAft>
                <a:spcPts val="0"/>
              </a:spcAft>
              <a:buSzPts val="1600"/>
              <a:buChar char="○"/>
              <a:defRPr sz="2133"/>
            </a:lvl8pPr>
            <a:lvl9pPr lvl="8" rtl="0">
              <a:spcBef>
                <a:spcPts val="0"/>
              </a:spcBef>
              <a:spcAft>
                <a:spcPts val="0"/>
              </a:spcAft>
              <a:buSzPts val="1600"/>
              <a:buChar char="■"/>
              <a:defRPr sz="2133"/>
            </a:lvl9pPr>
          </a:lstStyle>
          <a:p>
            <a:endParaRPr/>
          </a:p>
        </p:txBody>
      </p:sp>
      <p:sp>
        <p:nvSpPr>
          <p:cNvPr id="1649" name="Google Shape;1649;p23"/>
          <p:cNvSpPr txBox="1">
            <a:spLocks noGrp="1"/>
          </p:cNvSpPr>
          <p:nvPr>
            <p:ph type="subTitle" idx="2"/>
          </p:nvPr>
        </p:nvSpPr>
        <p:spPr>
          <a:xfrm>
            <a:off x="950967" y="1829467"/>
            <a:ext cx="5005600" cy="551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b="1">
                <a:latin typeface="Josefin Sans"/>
                <a:ea typeface="Josefin Sans"/>
                <a:cs typeface="Josefin Sans"/>
                <a:sym typeface="Josefin Sa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650" name="Google Shape;1650;p23"/>
          <p:cNvSpPr/>
          <p:nvPr/>
        </p:nvSpPr>
        <p:spPr>
          <a:xfrm rot="10800000" flipH="1">
            <a:off x="-33300" y="-29367"/>
            <a:ext cx="12225200" cy="224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51" name="Google Shape;1651;p23"/>
          <p:cNvGrpSpPr/>
          <p:nvPr/>
        </p:nvGrpSpPr>
        <p:grpSpPr>
          <a:xfrm>
            <a:off x="10771861" y="-10769"/>
            <a:ext cx="1407740" cy="864205"/>
            <a:chOff x="5507185" y="2926"/>
            <a:chExt cx="2905352" cy="1783582"/>
          </a:xfrm>
        </p:grpSpPr>
        <p:sp>
          <p:nvSpPr>
            <p:cNvPr id="1652" name="Google Shape;1652;p23"/>
            <p:cNvSpPr/>
            <p:nvPr/>
          </p:nvSpPr>
          <p:spPr>
            <a:xfrm>
              <a:off x="7115831" y="597214"/>
              <a:ext cx="662399" cy="451093"/>
            </a:xfrm>
            <a:custGeom>
              <a:avLst/>
              <a:gdLst/>
              <a:ahLst/>
              <a:cxnLst/>
              <a:rect l="l" t="t" r="r" b="b"/>
              <a:pathLst>
                <a:path w="10163" h="6921" extrusionOk="0">
                  <a:moveTo>
                    <a:pt x="3117" y="289"/>
                  </a:moveTo>
                  <a:cubicBezTo>
                    <a:pt x="3305" y="289"/>
                    <a:pt x="3488" y="303"/>
                    <a:pt x="3656" y="327"/>
                  </a:cubicBezTo>
                  <a:cubicBezTo>
                    <a:pt x="4014" y="857"/>
                    <a:pt x="4516" y="1287"/>
                    <a:pt x="4946" y="1746"/>
                  </a:cubicBezTo>
                  <a:cubicBezTo>
                    <a:pt x="5562" y="2420"/>
                    <a:pt x="6149" y="3136"/>
                    <a:pt x="6766" y="3824"/>
                  </a:cubicBezTo>
                  <a:cubicBezTo>
                    <a:pt x="7540" y="4756"/>
                    <a:pt x="8400" y="5616"/>
                    <a:pt x="9317" y="6390"/>
                  </a:cubicBezTo>
                  <a:cubicBezTo>
                    <a:pt x="8041" y="5602"/>
                    <a:pt x="6809" y="4742"/>
                    <a:pt x="5634" y="3810"/>
                  </a:cubicBezTo>
                  <a:cubicBezTo>
                    <a:pt x="4286" y="2721"/>
                    <a:pt x="2867" y="1732"/>
                    <a:pt x="1448" y="743"/>
                  </a:cubicBezTo>
                  <a:cubicBezTo>
                    <a:pt x="1893" y="418"/>
                    <a:pt x="2533" y="289"/>
                    <a:pt x="3117" y="289"/>
                  </a:cubicBezTo>
                  <a:close/>
                  <a:moveTo>
                    <a:pt x="1620" y="3495"/>
                  </a:moveTo>
                  <a:lnTo>
                    <a:pt x="1620" y="3495"/>
                  </a:lnTo>
                  <a:cubicBezTo>
                    <a:pt x="2982" y="4269"/>
                    <a:pt x="4387" y="4957"/>
                    <a:pt x="5834" y="5573"/>
                  </a:cubicBezTo>
                  <a:cubicBezTo>
                    <a:pt x="6579" y="5874"/>
                    <a:pt x="7353" y="6118"/>
                    <a:pt x="8113" y="6404"/>
                  </a:cubicBezTo>
                  <a:cubicBezTo>
                    <a:pt x="8156" y="6418"/>
                    <a:pt x="8199" y="6433"/>
                    <a:pt x="8228" y="6447"/>
                  </a:cubicBezTo>
                  <a:cubicBezTo>
                    <a:pt x="6981" y="6232"/>
                    <a:pt x="5763" y="5903"/>
                    <a:pt x="4573" y="5473"/>
                  </a:cubicBezTo>
                  <a:cubicBezTo>
                    <a:pt x="3785" y="5186"/>
                    <a:pt x="3039" y="4856"/>
                    <a:pt x="2423" y="4297"/>
                  </a:cubicBezTo>
                  <a:cubicBezTo>
                    <a:pt x="2136" y="4054"/>
                    <a:pt x="1878" y="3781"/>
                    <a:pt x="1620" y="3495"/>
                  </a:cubicBezTo>
                  <a:close/>
                  <a:moveTo>
                    <a:pt x="1362" y="814"/>
                  </a:moveTo>
                  <a:cubicBezTo>
                    <a:pt x="2896" y="1961"/>
                    <a:pt x="4473" y="3079"/>
                    <a:pt x="5963" y="4283"/>
                  </a:cubicBezTo>
                  <a:cubicBezTo>
                    <a:pt x="6981" y="5100"/>
                    <a:pt x="8070" y="6060"/>
                    <a:pt x="9288" y="6605"/>
                  </a:cubicBezTo>
                  <a:cubicBezTo>
                    <a:pt x="9260" y="6605"/>
                    <a:pt x="9217" y="6605"/>
                    <a:pt x="9174" y="6590"/>
                  </a:cubicBezTo>
                  <a:cubicBezTo>
                    <a:pt x="7898" y="6175"/>
                    <a:pt x="6608" y="5759"/>
                    <a:pt x="5404" y="5186"/>
                  </a:cubicBezTo>
                  <a:cubicBezTo>
                    <a:pt x="4057" y="4555"/>
                    <a:pt x="2710" y="3882"/>
                    <a:pt x="1391" y="3194"/>
                  </a:cubicBezTo>
                  <a:cubicBezTo>
                    <a:pt x="1104" y="2821"/>
                    <a:pt x="918" y="2362"/>
                    <a:pt x="875" y="1904"/>
                  </a:cubicBezTo>
                  <a:cubicBezTo>
                    <a:pt x="861" y="1474"/>
                    <a:pt x="1033" y="1072"/>
                    <a:pt x="1362" y="814"/>
                  </a:cubicBezTo>
                  <a:close/>
                  <a:moveTo>
                    <a:pt x="3899" y="384"/>
                  </a:moveTo>
                  <a:lnTo>
                    <a:pt x="3899" y="384"/>
                  </a:lnTo>
                  <a:cubicBezTo>
                    <a:pt x="4802" y="571"/>
                    <a:pt x="5677" y="886"/>
                    <a:pt x="6479" y="1345"/>
                  </a:cubicBezTo>
                  <a:cubicBezTo>
                    <a:pt x="6780" y="1517"/>
                    <a:pt x="7067" y="1717"/>
                    <a:pt x="7353" y="1918"/>
                  </a:cubicBezTo>
                  <a:cubicBezTo>
                    <a:pt x="7454" y="2162"/>
                    <a:pt x="7583" y="2405"/>
                    <a:pt x="7740" y="2620"/>
                  </a:cubicBezTo>
                  <a:cubicBezTo>
                    <a:pt x="8056" y="3108"/>
                    <a:pt x="8342" y="3609"/>
                    <a:pt x="8586" y="4140"/>
                  </a:cubicBezTo>
                  <a:cubicBezTo>
                    <a:pt x="9030" y="4985"/>
                    <a:pt x="9446" y="5874"/>
                    <a:pt x="9962" y="6691"/>
                  </a:cubicBezTo>
                  <a:lnTo>
                    <a:pt x="9862" y="6676"/>
                  </a:lnTo>
                  <a:cubicBezTo>
                    <a:pt x="8672" y="5645"/>
                    <a:pt x="7554" y="4512"/>
                    <a:pt x="6536" y="3308"/>
                  </a:cubicBezTo>
                  <a:cubicBezTo>
                    <a:pt x="6106" y="2807"/>
                    <a:pt x="5691" y="2305"/>
                    <a:pt x="5247" y="1818"/>
                  </a:cubicBezTo>
                  <a:cubicBezTo>
                    <a:pt x="4817" y="1345"/>
                    <a:pt x="4301" y="900"/>
                    <a:pt x="3899" y="384"/>
                  </a:cubicBezTo>
                  <a:close/>
                  <a:moveTo>
                    <a:pt x="7454" y="2004"/>
                  </a:moveTo>
                  <a:lnTo>
                    <a:pt x="7454" y="2004"/>
                  </a:lnTo>
                  <a:cubicBezTo>
                    <a:pt x="8041" y="2448"/>
                    <a:pt x="8543" y="2993"/>
                    <a:pt x="8930" y="3624"/>
                  </a:cubicBezTo>
                  <a:cubicBezTo>
                    <a:pt x="9503" y="4584"/>
                    <a:pt x="9790" y="5630"/>
                    <a:pt x="10091" y="6705"/>
                  </a:cubicBezTo>
                  <a:lnTo>
                    <a:pt x="10048" y="6691"/>
                  </a:lnTo>
                  <a:cubicBezTo>
                    <a:pt x="9675" y="5788"/>
                    <a:pt x="9159" y="4942"/>
                    <a:pt x="8701" y="4082"/>
                  </a:cubicBezTo>
                  <a:cubicBezTo>
                    <a:pt x="8342" y="3394"/>
                    <a:pt x="7783" y="2721"/>
                    <a:pt x="7454" y="2004"/>
                  </a:cubicBezTo>
                  <a:close/>
                  <a:moveTo>
                    <a:pt x="2895" y="1"/>
                  </a:moveTo>
                  <a:cubicBezTo>
                    <a:pt x="1955" y="1"/>
                    <a:pt x="1114" y="324"/>
                    <a:pt x="703" y="1273"/>
                  </a:cubicBezTo>
                  <a:cubicBezTo>
                    <a:pt x="1" y="2893"/>
                    <a:pt x="2366" y="4813"/>
                    <a:pt x="3627" y="5372"/>
                  </a:cubicBezTo>
                  <a:cubicBezTo>
                    <a:pt x="5562" y="6189"/>
                    <a:pt x="7626" y="6719"/>
                    <a:pt x="9718" y="6920"/>
                  </a:cubicBezTo>
                  <a:cubicBezTo>
                    <a:pt x="9862" y="6834"/>
                    <a:pt x="10019" y="6748"/>
                    <a:pt x="10163" y="6676"/>
                  </a:cubicBezTo>
                  <a:cubicBezTo>
                    <a:pt x="9962" y="4211"/>
                    <a:pt x="8486" y="2033"/>
                    <a:pt x="6264" y="943"/>
                  </a:cubicBezTo>
                  <a:cubicBezTo>
                    <a:pt x="5431" y="519"/>
                    <a:pt x="4084" y="1"/>
                    <a:pt x="2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23"/>
            <p:cNvSpPr/>
            <p:nvPr/>
          </p:nvSpPr>
          <p:spPr>
            <a:xfrm>
              <a:off x="7468115" y="251187"/>
              <a:ext cx="812698" cy="421112"/>
            </a:xfrm>
            <a:custGeom>
              <a:avLst/>
              <a:gdLst/>
              <a:ahLst/>
              <a:cxnLst/>
              <a:rect l="l" t="t" r="r" b="b"/>
              <a:pathLst>
                <a:path w="12469" h="6461" extrusionOk="0">
                  <a:moveTo>
                    <a:pt x="1174" y="1652"/>
                  </a:moveTo>
                  <a:cubicBezTo>
                    <a:pt x="3138" y="2139"/>
                    <a:pt x="5059" y="2727"/>
                    <a:pt x="6951" y="3415"/>
                  </a:cubicBezTo>
                  <a:cubicBezTo>
                    <a:pt x="8126" y="3859"/>
                    <a:pt x="9272" y="4461"/>
                    <a:pt x="10462" y="4905"/>
                  </a:cubicBezTo>
                  <a:cubicBezTo>
                    <a:pt x="9287" y="4676"/>
                    <a:pt x="8111" y="4490"/>
                    <a:pt x="6936" y="4303"/>
                  </a:cubicBezTo>
                  <a:cubicBezTo>
                    <a:pt x="5933" y="4160"/>
                    <a:pt x="4901" y="4031"/>
                    <a:pt x="3912" y="3816"/>
                  </a:cubicBezTo>
                  <a:cubicBezTo>
                    <a:pt x="3174" y="3649"/>
                    <a:pt x="2476" y="3414"/>
                    <a:pt x="1727" y="3414"/>
                  </a:cubicBezTo>
                  <a:cubicBezTo>
                    <a:pt x="1706" y="3414"/>
                    <a:pt x="1684" y="3414"/>
                    <a:pt x="1662" y="3415"/>
                  </a:cubicBezTo>
                  <a:cubicBezTo>
                    <a:pt x="1260" y="2870"/>
                    <a:pt x="945" y="2239"/>
                    <a:pt x="1174" y="1652"/>
                  </a:cubicBezTo>
                  <a:close/>
                  <a:moveTo>
                    <a:pt x="8226" y="1050"/>
                  </a:moveTo>
                  <a:lnTo>
                    <a:pt x="8226" y="1050"/>
                  </a:lnTo>
                  <a:cubicBezTo>
                    <a:pt x="8627" y="1250"/>
                    <a:pt x="9029" y="1465"/>
                    <a:pt x="9416" y="1723"/>
                  </a:cubicBezTo>
                  <a:cubicBezTo>
                    <a:pt x="10620" y="2540"/>
                    <a:pt x="11465" y="3759"/>
                    <a:pt x="12254" y="4991"/>
                  </a:cubicBezTo>
                  <a:cubicBezTo>
                    <a:pt x="11580" y="4217"/>
                    <a:pt x="10863" y="3501"/>
                    <a:pt x="10089" y="2841"/>
                  </a:cubicBezTo>
                  <a:cubicBezTo>
                    <a:pt x="9473" y="2268"/>
                    <a:pt x="8885" y="1594"/>
                    <a:pt x="8226" y="1050"/>
                  </a:cubicBezTo>
                  <a:close/>
                  <a:moveTo>
                    <a:pt x="4554" y="260"/>
                  </a:moveTo>
                  <a:cubicBezTo>
                    <a:pt x="4839" y="260"/>
                    <a:pt x="5122" y="275"/>
                    <a:pt x="5403" y="304"/>
                  </a:cubicBezTo>
                  <a:cubicBezTo>
                    <a:pt x="6263" y="376"/>
                    <a:pt x="7108" y="591"/>
                    <a:pt x="7911" y="921"/>
                  </a:cubicBezTo>
                  <a:cubicBezTo>
                    <a:pt x="8742" y="1551"/>
                    <a:pt x="9444" y="2426"/>
                    <a:pt x="10218" y="3128"/>
                  </a:cubicBezTo>
                  <a:cubicBezTo>
                    <a:pt x="10964" y="3802"/>
                    <a:pt x="11652" y="4518"/>
                    <a:pt x="12383" y="5206"/>
                  </a:cubicBezTo>
                  <a:cubicBezTo>
                    <a:pt x="10863" y="4404"/>
                    <a:pt x="9430" y="3458"/>
                    <a:pt x="7925" y="2641"/>
                  </a:cubicBezTo>
                  <a:cubicBezTo>
                    <a:pt x="6463" y="1852"/>
                    <a:pt x="4944" y="863"/>
                    <a:pt x="3353" y="347"/>
                  </a:cubicBezTo>
                  <a:cubicBezTo>
                    <a:pt x="3754" y="289"/>
                    <a:pt x="4156" y="260"/>
                    <a:pt x="4554" y="260"/>
                  </a:cubicBezTo>
                  <a:close/>
                  <a:moveTo>
                    <a:pt x="3124" y="390"/>
                  </a:moveTo>
                  <a:lnTo>
                    <a:pt x="3152" y="433"/>
                  </a:lnTo>
                  <a:cubicBezTo>
                    <a:pt x="4829" y="1193"/>
                    <a:pt x="6449" y="2082"/>
                    <a:pt x="8083" y="2956"/>
                  </a:cubicBezTo>
                  <a:cubicBezTo>
                    <a:pt x="8957" y="3415"/>
                    <a:pt x="9831" y="3916"/>
                    <a:pt x="10706" y="4418"/>
                  </a:cubicBezTo>
                  <a:cubicBezTo>
                    <a:pt x="11207" y="4705"/>
                    <a:pt x="11680" y="5120"/>
                    <a:pt x="12254" y="5278"/>
                  </a:cubicBezTo>
                  <a:cubicBezTo>
                    <a:pt x="10405" y="4948"/>
                    <a:pt x="8713" y="3959"/>
                    <a:pt x="6979" y="3300"/>
                  </a:cubicBezTo>
                  <a:cubicBezTo>
                    <a:pt x="5102" y="2583"/>
                    <a:pt x="3167" y="2010"/>
                    <a:pt x="1203" y="1580"/>
                  </a:cubicBezTo>
                  <a:cubicBezTo>
                    <a:pt x="1275" y="1437"/>
                    <a:pt x="1361" y="1308"/>
                    <a:pt x="1475" y="1207"/>
                  </a:cubicBezTo>
                  <a:cubicBezTo>
                    <a:pt x="1934" y="777"/>
                    <a:pt x="2507" y="491"/>
                    <a:pt x="3124" y="390"/>
                  </a:cubicBezTo>
                  <a:close/>
                  <a:moveTo>
                    <a:pt x="1776" y="3558"/>
                  </a:moveTo>
                  <a:cubicBezTo>
                    <a:pt x="2565" y="3601"/>
                    <a:pt x="3324" y="3859"/>
                    <a:pt x="4098" y="4031"/>
                  </a:cubicBezTo>
                  <a:cubicBezTo>
                    <a:pt x="5016" y="4246"/>
                    <a:pt x="5976" y="4361"/>
                    <a:pt x="6908" y="4504"/>
                  </a:cubicBezTo>
                  <a:cubicBezTo>
                    <a:pt x="8470" y="4762"/>
                    <a:pt x="10032" y="5006"/>
                    <a:pt x="11594" y="5264"/>
                  </a:cubicBezTo>
                  <a:cubicBezTo>
                    <a:pt x="11809" y="5321"/>
                    <a:pt x="12039" y="5364"/>
                    <a:pt x="12268" y="5407"/>
                  </a:cubicBezTo>
                  <a:lnTo>
                    <a:pt x="12196" y="5435"/>
                  </a:lnTo>
                  <a:cubicBezTo>
                    <a:pt x="10974" y="5447"/>
                    <a:pt x="9752" y="5500"/>
                    <a:pt x="8538" y="5500"/>
                  </a:cubicBezTo>
                  <a:cubicBezTo>
                    <a:pt x="8300" y="5500"/>
                    <a:pt x="8062" y="5498"/>
                    <a:pt x="7825" y="5493"/>
                  </a:cubicBezTo>
                  <a:cubicBezTo>
                    <a:pt x="6682" y="5469"/>
                    <a:pt x="5498" y="5207"/>
                    <a:pt x="4351" y="5207"/>
                  </a:cubicBezTo>
                  <a:cubicBezTo>
                    <a:pt x="4146" y="5207"/>
                    <a:pt x="3942" y="5215"/>
                    <a:pt x="3740" y="5235"/>
                  </a:cubicBezTo>
                  <a:cubicBezTo>
                    <a:pt x="3124" y="4891"/>
                    <a:pt x="2565" y="4447"/>
                    <a:pt x="2092" y="3931"/>
                  </a:cubicBezTo>
                  <a:cubicBezTo>
                    <a:pt x="1991" y="3816"/>
                    <a:pt x="1877" y="3687"/>
                    <a:pt x="1776" y="3558"/>
                  </a:cubicBezTo>
                  <a:close/>
                  <a:moveTo>
                    <a:pt x="3969" y="5364"/>
                  </a:moveTo>
                  <a:lnTo>
                    <a:pt x="3969" y="5364"/>
                  </a:lnTo>
                  <a:cubicBezTo>
                    <a:pt x="4514" y="5378"/>
                    <a:pt x="5044" y="5435"/>
                    <a:pt x="5589" y="5536"/>
                  </a:cubicBezTo>
                  <a:cubicBezTo>
                    <a:pt x="6320" y="5622"/>
                    <a:pt x="7065" y="5665"/>
                    <a:pt x="7810" y="5665"/>
                  </a:cubicBezTo>
                  <a:cubicBezTo>
                    <a:pt x="8050" y="5670"/>
                    <a:pt x="8290" y="5672"/>
                    <a:pt x="8530" y="5672"/>
                  </a:cubicBezTo>
                  <a:cubicBezTo>
                    <a:pt x="9709" y="5672"/>
                    <a:pt x="10886" y="5614"/>
                    <a:pt x="12053" y="5507"/>
                  </a:cubicBezTo>
                  <a:lnTo>
                    <a:pt x="12053" y="5507"/>
                  </a:lnTo>
                  <a:cubicBezTo>
                    <a:pt x="10749" y="6023"/>
                    <a:pt x="9215" y="6166"/>
                    <a:pt x="7839" y="6181"/>
                  </a:cubicBezTo>
                  <a:cubicBezTo>
                    <a:pt x="7748" y="6184"/>
                    <a:pt x="7657" y="6185"/>
                    <a:pt x="7567" y="6185"/>
                  </a:cubicBezTo>
                  <a:cubicBezTo>
                    <a:pt x="6325" y="6185"/>
                    <a:pt x="5091" y="5911"/>
                    <a:pt x="3969" y="5364"/>
                  </a:cubicBezTo>
                  <a:close/>
                  <a:moveTo>
                    <a:pt x="4795" y="1"/>
                  </a:moveTo>
                  <a:cubicBezTo>
                    <a:pt x="2952" y="1"/>
                    <a:pt x="1" y="721"/>
                    <a:pt x="1060" y="2942"/>
                  </a:cubicBezTo>
                  <a:cubicBezTo>
                    <a:pt x="2077" y="5092"/>
                    <a:pt x="4457" y="6152"/>
                    <a:pt x="6693" y="6396"/>
                  </a:cubicBezTo>
                  <a:cubicBezTo>
                    <a:pt x="7111" y="6438"/>
                    <a:pt x="7550" y="6460"/>
                    <a:pt x="7998" y="6460"/>
                  </a:cubicBezTo>
                  <a:cubicBezTo>
                    <a:pt x="9380" y="6460"/>
                    <a:pt x="10855" y="6248"/>
                    <a:pt x="12110" y="5751"/>
                  </a:cubicBezTo>
                  <a:cubicBezTo>
                    <a:pt x="12239" y="5536"/>
                    <a:pt x="12354" y="5307"/>
                    <a:pt x="12469" y="5077"/>
                  </a:cubicBezTo>
                  <a:cubicBezTo>
                    <a:pt x="11709" y="3730"/>
                    <a:pt x="10777" y="2483"/>
                    <a:pt x="9530" y="1537"/>
                  </a:cubicBezTo>
                  <a:cubicBezTo>
                    <a:pt x="8355" y="648"/>
                    <a:pt x="6850" y="204"/>
                    <a:pt x="5417" y="32"/>
                  </a:cubicBezTo>
                  <a:cubicBezTo>
                    <a:pt x="5233" y="12"/>
                    <a:pt x="5022" y="1"/>
                    <a:pt x="4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23"/>
            <p:cNvSpPr/>
            <p:nvPr/>
          </p:nvSpPr>
          <p:spPr>
            <a:xfrm>
              <a:off x="6730045" y="965076"/>
              <a:ext cx="819346" cy="386959"/>
            </a:xfrm>
            <a:custGeom>
              <a:avLst/>
              <a:gdLst/>
              <a:ahLst/>
              <a:cxnLst/>
              <a:rect l="l" t="t" r="r" b="b"/>
              <a:pathLst>
                <a:path w="12571" h="5937" extrusionOk="0">
                  <a:moveTo>
                    <a:pt x="5852" y="233"/>
                  </a:moveTo>
                  <a:cubicBezTo>
                    <a:pt x="6094" y="233"/>
                    <a:pt x="6337" y="241"/>
                    <a:pt x="6579" y="259"/>
                  </a:cubicBezTo>
                  <a:cubicBezTo>
                    <a:pt x="8858" y="359"/>
                    <a:pt x="10664" y="1491"/>
                    <a:pt x="12384" y="2881"/>
                  </a:cubicBezTo>
                  <a:lnTo>
                    <a:pt x="12369" y="2896"/>
                  </a:lnTo>
                  <a:cubicBezTo>
                    <a:pt x="10908" y="2365"/>
                    <a:pt x="9360" y="2064"/>
                    <a:pt x="7840" y="1749"/>
                  </a:cubicBezTo>
                  <a:cubicBezTo>
                    <a:pt x="6221" y="1405"/>
                    <a:pt x="4630" y="961"/>
                    <a:pt x="3010" y="631"/>
                  </a:cubicBezTo>
                  <a:cubicBezTo>
                    <a:pt x="3937" y="368"/>
                    <a:pt x="4892" y="233"/>
                    <a:pt x="5852" y="233"/>
                  </a:cubicBezTo>
                  <a:close/>
                  <a:moveTo>
                    <a:pt x="2767" y="717"/>
                  </a:moveTo>
                  <a:cubicBezTo>
                    <a:pt x="5948" y="1391"/>
                    <a:pt x="9102" y="2294"/>
                    <a:pt x="12298" y="2953"/>
                  </a:cubicBezTo>
                  <a:cubicBezTo>
                    <a:pt x="12103" y="2970"/>
                    <a:pt x="11908" y="2978"/>
                    <a:pt x="11713" y="2978"/>
                  </a:cubicBezTo>
                  <a:cubicBezTo>
                    <a:pt x="10933" y="2978"/>
                    <a:pt x="10154" y="2858"/>
                    <a:pt x="9374" y="2767"/>
                  </a:cubicBezTo>
                  <a:cubicBezTo>
                    <a:pt x="8299" y="2652"/>
                    <a:pt x="7210" y="2552"/>
                    <a:pt x="6135" y="2480"/>
                  </a:cubicBezTo>
                  <a:cubicBezTo>
                    <a:pt x="5045" y="2394"/>
                    <a:pt x="3942" y="2380"/>
                    <a:pt x="2853" y="2337"/>
                  </a:cubicBezTo>
                  <a:cubicBezTo>
                    <a:pt x="2145" y="2311"/>
                    <a:pt x="1380" y="2158"/>
                    <a:pt x="661" y="2158"/>
                  </a:cubicBezTo>
                  <a:cubicBezTo>
                    <a:pt x="579" y="2158"/>
                    <a:pt x="497" y="2160"/>
                    <a:pt x="416" y="2165"/>
                  </a:cubicBezTo>
                  <a:cubicBezTo>
                    <a:pt x="875" y="1448"/>
                    <a:pt x="2007" y="975"/>
                    <a:pt x="2767" y="717"/>
                  </a:cubicBezTo>
                  <a:close/>
                  <a:moveTo>
                    <a:pt x="475" y="2318"/>
                  </a:moveTo>
                  <a:cubicBezTo>
                    <a:pt x="871" y="2318"/>
                    <a:pt x="1265" y="2413"/>
                    <a:pt x="1649" y="2451"/>
                  </a:cubicBezTo>
                  <a:cubicBezTo>
                    <a:pt x="2251" y="2509"/>
                    <a:pt x="2853" y="2523"/>
                    <a:pt x="3455" y="2552"/>
                  </a:cubicBezTo>
                  <a:cubicBezTo>
                    <a:pt x="4544" y="2609"/>
                    <a:pt x="5633" y="2652"/>
                    <a:pt x="6722" y="2738"/>
                  </a:cubicBezTo>
                  <a:cubicBezTo>
                    <a:pt x="8070" y="2853"/>
                    <a:pt x="9474" y="3125"/>
                    <a:pt x="10850" y="3168"/>
                  </a:cubicBezTo>
                  <a:cubicBezTo>
                    <a:pt x="7468" y="3598"/>
                    <a:pt x="4085" y="3727"/>
                    <a:pt x="674" y="3928"/>
                  </a:cubicBezTo>
                  <a:cubicBezTo>
                    <a:pt x="488" y="3713"/>
                    <a:pt x="344" y="3469"/>
                    <a:pt x="273" y="3197"/>
                  </a:cubicBezTo>
                  <a:cubicBezTo>
                    <a:pt x="172" y="2910"/>
                    <a:pt x="201" y="2595"/>
                    <a:pt x="330" y="2322"/>
                  </a:cubicBezTo>
                  <a:cubicBezTo>
                    <a:pt x="378" y="2319"/>
                    <a:pt x="427" y="2318"/>
                    <a:pt x="475" y="2318"/>
                  </a:cubicBezTo>
                  <a:close/>
                  <a:moveTo>
                    <a:pt x="11610" y="3598"/>
                  </a:moveTo>
                  <a:lnTo>
                    <a:pt x="11610" y="3598"/>
                  </a:lnTo>
                  <a:cubicBezTo>
                    <a:pt x="11108" y="4042"/>
                    <a:pt x="10578" y="4458"/>
                    <a:pt x="10005" y="4831"/>
                  </a:cubicBezTo>
                  <a:cubicBezTo>
                    <a:pt x="8973" y="5476"/>
                    <a:pt x="7697" y="5662"/>
                    <a:pt x="6507" y="5691"/>
                  </a:cubicBezTo>
                  <a:cubicBezTo>
                    <a:pt x="6484" y="5695"/>
                    <a:pt x="6460" y="5697"/>
                    <a:pt x="6436" y="5697"/>
                  </a:cubicBezTo>
                  <a:cubicBezTo>
                    <a:pt x="6388" y="5697"/>
                    <a:pt x="6340" y="5691"/>
                    <a:pt x="6292" y="5691"/>
                  </a:cubicBezTo>
                  <a:cubicBezTo>
                    <a:pt x="8170" y="5332"/>
                    <a:pt x="9976" y="4616"/>
                    <a:pt x="11610" y="3598"/>
                  </a:cubicBezTo>
                  <a:close/>
                  <a:moveTo>
                    <a:pt x="5819" y="1"/>
                  </a:moveTo>
                  <a:cubicBezTo>
                    <a:pt x="4229" y="1"/>
                    <a:pt x="975" y="431"/>
                    <a:pt x="187" y="2208"/>
                  </a:cubicBezTo>
                  <a:lnTo>
                    <a:pt x="172" y="2222"/>
                  </a:lnTo>
                  <a:cubicBezTo>
                    <a:pt x="72" y="2466"/>
                    <a:pt x="15" y="2752"/>
                    <a:pt x="0" y="3025"/>
                  </a:cubicBezTo>
                  <a:cubicBezTo>
                    <a:pt x="0" y="3971"/>
                    <a:pt x="1075" y="4644"/>
                    <a:pt x="1806" y="5017"/>
                  </a:cubicBezTo>
                  <a:cubicBezTo>
                    <a:pt x="3025" y="5633"/>
                    <a:pt x="4401" y="5863"/>
                    <a:pt x="5762" y="5920"/>
                  </a:cubicBezTo>
                  <a:cubicBezTo>
                    <a:pt x="5934" y="5931"/>
                    <a:pt x="6105" y="5936"/>
                    <a:pt x="6276" y="5936"/>
                  </a:cubicBezTo>
                  <a:cubicBezTo>
                    <a:pt x="8604" y="5936"/>
                    <a:pt x="10850" y="4945"/>
                    <a:pt x="12412" y="3182"/>
                  </a:cubicBezTo>
                  <a:lnTo>
                    <a:pt x="12412" y="3182"/>
                  </a:lnTo>
                  <a:cubicBezTo>
                    <a:pt x="12369" y="3197"/>
                    <a:pt x="12326" y="3211"/>
                    <a:pt x="12298" y="3225"/>
                  </a:cubicBezTo>
                  <a:cubicBezTo>
                    <a:pt x="12282" y="3231"/>
                    <a:pt x="12267" y="3233"/>
                    <a:pt x="12252" y="3233"/>
                  </a:cubicBezTo>
                  <a:cubicBezTo>
                    <a:pt x="12184" y="3233"/>
                    <a:pt x="12126" y="3184"/>
                    <a:pt x="12126" y="3125"/>
                  </a:cubicBezTo>
                  <a:cubicBezTo>
                    <a:pt x="10062" y="4329"/>
                    <a:pt x="7955" y="5261"/>
                    <a:pt x="5576" y="5691"/>
                  </a:cubicBezTo>
                  <a:cubicBezTo>
                    <a:pt x="4730" y="5633"/>
                    <a:pt x="3899" y="5504"/>
                    <a:pt x="3082" y="5261"/>
                  </a:cubicBezTo>
                  <a:cubicBezTo>
                    <a:pt x="2351" y="5046"/>
                    <a:pt x="1448" y="4687"/>
                    <a:pt x="846" y="4100"/>
                  </a:cubicBezTo>
                  <a:cubicBezTo>
                    <a:pt x="4530" y="3899"/>
                    <a:pt x="8356" y="3971"/>
                    <a:pt x="11968" y="3125"/>
                  </a:cubicBezTo>
                  <a:cubicBezTo>
                    <a:pt x="12011" y="3125"/>
                    <a:pt x="12068" y="3111"/>
                    <a:pt x="12126" y="3111"/>
                  </a:cubicBezTo>
                  <a:cubicBezTo>
                    <a:pt x="12126" y="3068"/>
                    <a:pt x="12154" y="3025"/>
                    <a:pt x="12183" y="3010"/>
                  </a:cubicBezTo>
                  <a:lnTo>
                    <a:pt x="12570" y="2824"/>
                  </a:lnTo>
                  <a:cubicBezTo>
                    <a:pt x="12550" y="2814"/>
                    <a:pt x="12530" y="2804"/>
                    <a:pt x="12509" y="2804"/>
                  </a:cubicBezTo>
                  <a:cubicBezTo>
                    <a:pt x="12501" y="2804"/>
                    <a:pt x="12493" y="2806"/>
                    <a:pt x="12484" y="2810"/>
                  </a:cubicBezTo>
                  <a:cubicBezTo>
                    <a:pt x="10736" y="1018"/>
                    <a:pt x="8328"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5" name="Google Shape;1655;p23"/>
            <p:cNvSpPr/>
            <p:nvPr/>
          </p:nvSpPr>
          <p:spPr>
            <a:xfrm>
              <a:off x="7627800" y="1229436"/>
              <a:ext cx="390544" cy="557072"/>
            </a:xfrm>
            <a:custGeom>
              <a:avLst/>
              <a:gdLst/>
              <a:ahLst/>
              <a:cxnLst/>
              <a:rect l="l" t="t" r="r" b="b"/>
              <a:pathLst>
                <a:path w="5992" h="8547" extrusionOk="0">
                  <a:moveTo>
                    <a:pt x="3684" y="1248"/>
                  </a:moveTo>
                  <a:lnTo>
                    <a:pt x="3626" y="1334"/>
                  </a:lnTo>
                  <a:cubicBezTo>
                    <a:pt x="3268" y="1893"/>
                    <a:pt x="2881" y="2423"/>
                    <a:pt x="2537" y="2996"/>
                  </a:cubicBezTo>
                  <a:cubicBezTo>
                    <a:pt x="1878" y="4100"/>
                    <a:pt x="1304" y="5232"/>
                    <a:pt x="774" y="6407"/>
                  </a:cubicBezTo>
                  <a:cubicBezTo>
                    <a:pt x="803" y="6092"/>
                    <a:pt x="846" y="5791"/>
                    <a:pt x="903" y="5490"/>
                  </a:cubicBezTo>
                  <a:cubicBezTo>
                    <a:pt x="1075" y="4831"/>
                    <a:pt x="1347" y="4214"/>
                    <a:pt x="1749" y="3670"/>
                  </a:cubicBezTo>
                  <a:cubicBezTo>
                    <a:pt x="2322" y="2810"/>
                    <a:pt x="2967" y="1993"/>
                    <a:pt x="3684" y="1248"/>
                  </a:cubicBezTo>
                  <a:close/>
                  <a:moveTo>
                    <a:pt x="4687" y="244"/>
                  </a:moveTo>
                  <a:cubicBezTo>
                    <a:pt x="4759" y="1033"/>
                    <a:pt x="4916" y="1807"/>
                    <a:pt x="5045" y="2581"/>
                  </a:cubicBezTo>
                  <a:cubicBezTo>
                    <a:pt x="5131" y="3053"/>
                    <a:pt x="5188" y="3526"/>
                    <a:pt x="5217" y="3999"/>
                  </a:cubicBezTo>
                  <a:cubicBezTo>
                    <a:pt x="5231" y="4214"/>
                    <a:pt x="5260" y="4429"/>
                    <a:pt x="5303" y="4644"/>
                  </a:cubicBezTo>
                  <a:cubicBezTo>
                    <a:pt x="5231" y="4917"/>
                    <a:pt x="5131" y="5189"/>
                    <a:pt x="5017" y="5447"/>
                  </a:cubicBezTo>
                  <a:cubicBezTo>
                    <a:pt x="4716" y="6135"/>
                    <a:pt x="4300" y="6780"/>
                    <a:pt x="3798" y="7339"/>
                  </a:cubicBezTo>
                  <a:cubicBezTo>
                    <a:pt x="3813" y="6809"/>
                    <a:pt x="3927" y="6264"/>
                    <a:pt x="3970" y="5748"/>
                  </a:cubicBezTo>
                  <a:cubicBezTo>
                    <a:pt x="4028" y="5203"/>
                    <a:pt x="4056" y="4673"/>
                    <a:pt x="4099" y="4143"/>
                  </a:cubicBezTo>
                  <a:cubicBezTo>
                    <a:pt x="4171" y="2838"/>
                    <a:pt x="4357" y="1563"/>
                    <a:pt x="4644" y="302"/>
                  </a:cubicBezTo>
                  <a:lnTo>
                    <a:pt x="4687" y="244"/>
                  </a:lnTo>
                  <a:close/>
                  <a:moveTo>
                    <a:pt x="4300" y="617"/>
                  </a:moveTo>
                  <a:lnTo>
                    <a:pt x="4300" y="617"/>
                  </a:lnTo>
                  <a:cubicBezTo>
                    <a:pt x="3770" y="1577"/>
                    <a:pt x="3512" y="2738"/>
                    <a:pt x="3239" y="3770"/>
                  </a:cubicBezTo>
                  <a:cubicBezTo>
                    <a:pt x="2852" y="5289"/>
                    <a:pt x="2365" y="6780"/>
                    <a:pt x="1906" y="8299"/>
                  </a:cubicBezTo>
                  <a:cubicBezTo>
                    <a:pt x="1577" y="8271"/>
                    <a:pt x="1261" y="8099"/>
                    <a:pt x="1075" y="7812"/>
                  </a:cubicBezTo>
                  <a:cubicBezTo>
                    <a:pt x="860" y="7482"/>
                    <a:pt x="760" y="7110"/>
                    <a:pt x="774" y="6723"/>
                  </a:cubicBezTo>
                  <a:cubicBezTo>
                    <a:pt x="1304" y="5619"/>
                    <a:pt x="1863" y="4530"/>
                    <a:pt x="2437" y="3455"/>
                  </a:cubicBezTo>
                  <a:cubicBezTo>
                    <a:pt x="2967" y="2495"/>
                    <a:pt x="3569" y="1577"/>
                    <a:pt x="4228" y="689"/>
                  </a:cubicBezTo>
                  <a:lnTo>
                    <a:pt x="4300" y="617"/>
                  </a:lnTo>
                  <a:close/>
                  <a:moveTo>
                    <a:pt x="4415" y="746"/>
                  </a:moveTo>
                  <a:lnTo>
                    <a:pt x="4415" y="746"/>
                  </a:lnTo>
                  <a:cubicBezTo>
                    <a:pt x="4200" y="1706"/>
                    <a:pt x="4056" y="2695"/>
                    <a:pt x="3999" y="3684"/>
                  </a:cubicBezTo>
                  <a:cubicBezTo>
                    <a:pt x="3927" y="4429"/>
                    <a:pt x="3884" y="5189"/>
                    <a:pt x="3813" y="5934"/>
                  </a:cubicBezTo>
                  <a:cubicBezTo>
                    <a:pt x="3755" y="6450"/>
                    <a:pt x="3641" y="6966"/>
                    <a:pt x="3655" y="7497"/>
                  </a:cubicBezTo>
                  <a:cubicBezTo>
                    <a:pt x="3254" y="7898"/>
                    <a:pt x="2609" y="8285"/>
                    <a:pt x="2007" y="8299"/>
                  </a:cubicBezTo>
                  <a:cubicBezTo>
                    <a:pt x="2451" y="6952"/>
                    <a:pt x="2895" y="5619"/>
                    <a:pt x="3268" y="4243"/>
                  </a:cubicBezTo>
                  <a:cubicBezTo>
                    <a:pt x="3583" y="3053"/>
                    <a:pt x="3970" y="1893"/>
                    <a:pt x="4415" y="746"/>
                  </a:cubicBezTo>
                  <a:close/>
                  <a:moveTo>
                    <a:pt x="4845" y="1"/>
                  </a:moveTo>
                  <a:cubicBezTo>
                    <a:pt x="4816" y="58"/>
                    <a:pt x="4802" y="115"/>
                    <a:pt x="4787" y="173"/>
                  </a:cubicBezTo>
                  <a:lnTo>
                    <a:pt x="4773" y="173"/>
                  </a:lnTo>
                  <a:cubicBezTo>
                    <a:pt x="5103" y="1018"/>
                    <a:pt x="5418" y="1850"/>
                    <a:pt x="5504" y="2752"/>
                  </a:cubicBezTo>
                  <a:cubicBezTo>
                    <a:pt x="5561" y="3354"/>
                    <a:pt x="5504" y="3956"/>
                    <a:pt x="5332" y="4544"/>
                  </a:cubicBezTo>
                  <a:cubicBezTo>
                    <a:pt x="5203" y="3913"/>
                    <a:pt x="5231" y="3197"/>
                    <a:pt x="5145" y="2566"/>
                  </a:cubicBezTo>
                  <a:cubicBezTo>
                    <a:pt x="5031" y="1778"/>
                    <a:pt x="4945" y="975"/>
                    <a:pt x="4744" y="201"/>
                  </a:cubicBezTo>
                  <a:cubicBezTo>
                    <a:pt x="4731" y="215"/>
                    <a:pt x="4712" y="221"/>
                    <a:pt x="4693" y="221"/>
                  </a:cubicBezTo>
                  <a:cubicBezTo>
                    <a:pt x="4650" y="221"/>
                    <a:pt x="4605" y="189"/>
                    <a:pt x="4615" y="130"/>
                  </a:cubicBezTo>
                  <a:cubicBezTo>
                    <a:pt x="4615" y="101"/>
                    <a:pt x="4615" y="58"/>
                    <a:pt x="4630" y="29"/>
                  </a:cubicBezTo>
                  <a:lnTo>
                    <a:pt x="4630" y="29"/>
                  </a:lnTo>
                  <a:cubicBezTo>
                    <a:pt x="3268" y="1219"/>
                    <a:pt x="2093" y="2638"/>
                    <a:pt x="1175" y="4200"/>
                  </a:cubicBezTo>
                  <a:cubicBezTo>
                    <a:pt x="616" y="5175"/>
                    <a:pt x="0" y="7583"/>
                    <a:pt x="1261" y="8314"/>
                  </a:cubicBezTo>
                  <a:cubicBezTo>
                    <a:pt x="1540" y="8476"/>
                    <a:pt x="1816" y="8547"/>
                    <a:pt x="2085" y="8547"/>
                  </a:cubicBezTo>
                  <a:cubicBezTo>
                    <a:pt x="3406" y="8547"/>
                    <a:pt x="4562" y="6832"/>
                    <a:pt x="5074" y="5820"/>
                  </a:cubicBezTo>
                  <a:cubicBezTo>
                    <a:pt x="5991" y="4014"/>
                    <a:pt x="5905" y="1850"/>
                    <a:pt x="4816" y="130"/>
                  </a:cubicBezTo>
                  <a:lnTo>
                    <a:pt x="4830" y="130"/>
                  </a:lnTo>
                  <a:cubicBezTo>
                    <a:pt x="4859" y="87"/>
                    <a:pt x="4873" y="44"/>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23"/>
            <p:cNvSpPr/>
            <p:nvPr/>
          </p:nvSpPr>
          <p:spPr>
            <a:xfrm>
              <a:off x="5507185" y="787859"/>
              <a:ext cx="597938" cy="353914"/>
            </a:xfrm>
            <a:custGeom>
              <a:avLst/>
              <a:gdLst/>
              <a:ahLst/>
              <a:cxnLst/>
              <a:rect l="l" t="t" r="r" b="b"/>
              <a:pathLst>
                <a:path w="9174" h="5430" extrusionOk="0">
                  <a:moveTo>
                    <a:pt x="8400" y="1129"/>
                  </a:moveTo>
                  <a:lnTo>
                    <a:pt x="8400" y="1129"/>
                  </a:lnTo>
                  <a:cubicBezTo>
                    <a:pt x="7296" y="1659"/>
                    <a:pt x="6150" y="2118"/>
                    <a:pt x="4989" y="2519"/>
                  </a:cubicBezTo>
                  <a:cubicBezTo>
                    <a:pt x="3656" y="2978"/>
                    <a:pt x="2337" y="3508"/>
                    <a:pt x="1033" y="4052"/>
                  </a:cubicBezTo>
                  <a:cubicBezTo>
                    <a:pt x="1004" y="3450"/>
                    <a:pt x="1348" y="2777"/>
                    <a:pt x="1721" y="2361"/>
                  </a:cubicBezTo>
                  <a:cubicBezTo>
                    <a:pt x="2251" y="2333"/>
                    <a:pt x="2753" y="2189"/>
                    <a:pt x="3269" y="2089"/>
                  </a:cubicBezTo>
                  <a:cubicBezTo>
                    <a:pt x="4014" y="1960"/>
                    <a:pt x="4759" y="1874"/>
                    <a:pt x="5505" y="1745"/>
                  </a:cubicBezTo>
                  <a:cubicBezTo>
                    <a:pt x="6479" y="1630"/>
                    <a:pt x="7454" y="1415"/>
                    <a:pt x="8400" y="1129"/>
                  </a:cubicBezTo>
                  <a:close/>
                  <a:moveTo>
                    <a:pt x="7956" y="1903"/>
                  </a:moveTo>
                  <a:cubicBezTo>
                    <a:pt x="7253" y="2662"/>
                    <a:pt x="6494" y="3364"/>
                    <a:pt x="5662" y="3995"/>
                  </a:cubicBezTo>
                  <a:cubicBezTo>
                    <a:pt x="5146" y="4425"/>
                    <a:pt x="4559" y="4755"/>
                    <a:pt x="3914" y="4955"/>
                  </a:cubicBezTo>
                  <a:cubicBezTo>
                    <a:pt x="3613" y="5041"/>
                    <a:pt x="3312" y="5099"/>
                    <a:pt x="3011" y="5142"/>
                  </a:cubicBezTo>
                  <a:cubicBezTo>
                    <a:pt x="4143" y="4540"/>
                    <a:pt x="5232" y="3880"/>
                    <a:pt x="6293" y="3164"/>
                  </a:cubicBezTo>
                  <a:cubicBezTo>
                    <a:pt x="6838" y="2777"/>
                    <a:pt x="7339" y="2347"/>
                    <a:pt x="7870" y="1960"/>
                  </a:cubicBezTo>
                  <a:lnTo>
                    <a:pt x="7956" y="1903"/>
                  </a:lnTo>
                  <a:close/>
                  <a:moveTo>
                    <a:pt x="8529" y="1243"/>
                  </a:moveTo>
                  <a:lnTo>
                    <a:pt x="8472" y="1315"/>
                  </a:lnTo>
                  <a:cubicBezTo>
                    <a:pt x="7626" y="2032"/>
                    <a:pt x="6752" y="2691"/>
                    <a:pt x="5834" y="3293"/>
                  </a:cubicBezTo>
                  <a:cubicBezTo>
                    <a:pt x="4802" y="3938"/>
                    <a:pt x="3756" y="4568"/>
                    <a:pt x="2696" y="5170"/>
                  </a:cubicBezTo>
                  <a:cubicBezTo>
                    <a:pt x="2623" y="5178"/>
                    <a:pt x="2550" y="5182"/>
                    <a:pt x="2478" y="5182"/>
                  </a:cubicBezTo>
                  <a:cubicBezTo>
                    <a:pt x="2165" y="5182"/>
                    <a:pt x="1857" y="5107"/>
                    <a:pt x="1578" y="4955"/>
                  </a:cubicBezTo>
                  <a:cubicBezTo>
                    <a:pt x="1277" y="4783"/>
                    <a:pt x="1076" y="4482"/>
                    <a:pt x="1047" y="4153"/>
                  </a:cubicBezTo>
                  <a:cubicBezTo>
                    <a:pt x="2524" y="3594"/>
                    <a:pt x="3971" y="3006"/>
                    <a:pt x="5476" y="2505"/>
                  </a:cubicBezTo>
                  <a:cubicBezTo>
                    <a:pt x="6479" y="2175"/>
                    <a:pt x="7612" y="1831"/>
                    <a:pt x="8529" y="1243"/>
                  </a:cubicBezTo>
                  <a:close/>
                  <a:moveTo>
                    <a:pt x="6264" y="0"/>
                  </a:moveTo>
                  <a:cubicBezTo>
                    <a:pt x="5234" y="0"/>
                    <a:pt x="4207" y="278"/>
                    <a:pt x="3297" y="828"/>
                  </a:cubicBezTo>
                  <a:cubicBezTo>
                    <a:pt x="2122" y="1516"/>
                    <a:pt x="1" y="3221"/>
                    <a:pt x="1076" y="4798"/>
                  </a:cubicBezTo>
                  <a:cubicBezTo>
                    <a:pt x="1383" y="5259"/>
                    <a:pt x="1920" y="5430"/>
                    <a:pt x="2517" y="5430"/>
                  </a:cubicBezTo>
                  <a:cubicBezTo>
                    <a:pt x="3480" y="5430"/>
                    <a:pt x="4600" y="4986"/>
                    <a:pt x="5175" y="4597"/>
                  </a:cubicBezTo>
                  <a:cubicBezTo>
                    <a:pt x="6680" y="3565"/>
                    <a:pt x="8013" y="2304"/>
                    <a:pt x="9117" y="856"/>
                  </a:cubicBezTo>
                  <a:lnTo>
                    <a:pt x="9145" y="828"/>
                  </a:lnTo>
                  <a:lnTo>
                    <a:pt x="9145" y="813"/>
                  </a:lnTo>
                  <a:cubicBezTo>
                    <a:pt x="9174" y="785"/>
                    <a:pt x="9174" y="756"/>
                    <a:pt x="9160" y="713"/>
                  </a:cubicBezTo>
                  <a:lnTo>
                    <a:pt x="9160" y="713"/>
                  </a:lnTo>
                  <a:cubicBezTo>
                    <a:pt x="9059" y="813"/>
                    <a:pt x="8959" y="914"/>
                    <a:pt x="8859" y="1014"/>
                  </a:cubicBezTo>
                  <a:cubicBezTo>
                    <a:pt x="8842" y="1027"/>
                    <a:pt x="8823" y="1033"/>
                    <a:pt x="8805" y="1033"/>
                  </a:cubicBezTo>
                  <a:cubicBezTo>
                    <a:pt x="8742" y="1033"/>
                    <a:pt x="8679" y="969"/>
                    <a:pt x="8701" y="914"/>
                  </a:cubicBezTo>
                  <a:lnTo>
                    <a:pt x="8701" y="914"/>
                  </a:lnTo>
                  <a:cubicBezTo>
                    <a:pt x="7497" y="1258"/>
                    <a:pt x="6279" y="1516"/>
                    <a:pt x="5046" y="1673"/>
                  </a:cubicBezTo>
                  <a:cubicBezTo>
                    <a:pt x="4516" y="1759"/>
                    <a:pt x="3971" y="1817"/>
                    <a:pt x="3441" y="1917"/>
                  </a:cubicBezTo>
                  <a:cubicBezTo>
                    <a:pt x="2925" y="2003"/>
                    <a:pt x="2395" y="2161"/>
                    <a:pt x="1879" y="2204"/>
                  </a:cubicBezTo>
                  <a:cubicBezTo>
                    <a:pt x="2595" y="1458"/>
                    <a:pt x="3469" y="871"/>
                    <a:pt x="4444" y="512"/>
                  </a:cubicBezTo>
                  <a:cubicBezTo>
                    <a:pt x="4659" y="541"/>
                    <a:pt x="4888" y="555"/>
                    <a:pt x="5103" y="555"/>
                  </a:cubicBezTo>
                  <a:cubicBezTo>
                    <a:pt x="5185" y="553"/>
                    <a:pt x="5266" y="552"/>
                    <a:pt x="5347" y="552"/>
                  </a:cubicBezTo>
                  <a:cubicBezTo>
                    <a:pt x="5739" y="552"/>
                    <a:pt x="6130" y="579"/>
                    <a:pt x="6522" y="627"/>
                  </a:cubicBezTo>
                  <a:cubicBezTo>
                    <a:pt x="7268" y="699"/>
                    <a:pt x="8013" y="799"/>
                    <a:pt x="8758" y="813"/>
                  </a:cubicBezTo>
                  <a:cubicBezTo>
                    <a:pt x="8787" y="785"/>
                    <a:pt x="8801" y="770"/>
                    <a:pt x="8816" y="742"/>
                  </a:cubicBezTo>
                  <a:cubicBezTo>
                    <a:pt x="8070" y="613"/>
                    <a:pt x="7296" y="584"/>
                    <a:pt x="6537" y="527"/>
                  </a:cubicBezTo>
                  <a:cubicBezTo>
                    <a:pt x="6359" y="515"/>
                    <a:pt x="6174" y="512"/>
                    <a:pt x="5987" y="512"/>
                  </a:cubicBezTo>
                  <a:cubicBezTo>
                    <a:pt x="5802" y="512"/>
                    <a:pt x="5613" y="514"/>
                    <a:pt x="5426" y="514"/>
                  </a:cubicBezTo>
                  <a:cubicBezTo>
                    <a:pt x="5130" y="514"/>
                    <a:pt x="4836" y="507"/>
                    <a:pt x="4559" y="469"/>
                  </a:cubicBezTo>
                  <a:cubicBezTo>
                    <a:pt x="5083" y="281"/>
                    <a:pt x="5644" y="181"/>
                    <a:pt x="6208" y="181"/>
                  </a:cubicBezTo>
                  <a:cubicBezTo>
                    <a:pt x="6246" y="181"/>
                    <a:pt x="6284" y="182"/>
                    <a:pt x="6322" y="183"/>
                  </a:cubicBezTo>
                  <a:cubicBezTo>
                    <a:pt x="7196" y="211"/>
                    <a:pt x="8027" y="441"/>
                    <a:pt x="8859" y="699"/>
                  </a:cubicBezTo>
                  <a:cubicBezTo>
                    <a:pt x="8873" y="684"/>
                    <a:pt x="8887" y="656"/>
                    <a:pt x="8902" y="641"/>
                  </a:cubicBezTo>
                  <a:cubicBezTo>
                    <a:pt x="8072" y="213"/>
                    <a:pt x="7167" y="0"/>
                    <a:pt x="6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23"/>
            <p:cNvSpPr/>
            <p:nvPr/>
          </p:nvSpPr>
          <p:spPr>
            <a:xfrm>
              <a:off x="7058866" y="1360964"/>
              <a:ext cx="597026" cy="354175"/>
            </a:xfrm>
            <a:custGeom>
              <a:avLst/>
              <a:gdLst/>
              <a:ahLst/>
              <a:cxnLst/>
              <a:rect l="l" t="t" r="r" b="b"/>
              <a:pathLst>
                <a:path w="9160" h="5434" extrusionOk="0">
                  <a:moveTo>
                    <a:pt x="6194" y="174"/>
                  </a:moveTo>
                  <a:cubicBezTo>
                    <a:pt x="6232" y="174"/>
                    <a:pt x="6269" y="175"/>
                    <a:pt x="6307" y="176"/>
                  </a:cubicBezTo>
                  <a:cubicBezTo>
                    <a:pt x="7224" y="204"/>
                    <a:pt x="8070" y="462"/>
                    <a:pt x="8944" y="734"/>
                  </a:cubicBezTo>
                  <a:lnTo>
                    <a:pt x="8915" y="763"/>
                  </a:lnTo>
                  <a:cubicBezTo>
                    <a:pt x="8127" y="620"/>
                    <a:pt x="7310" y="591"/>
                    <a:pt x="6522" y="534"/>
                  </a:cubicBezTo>
                  <a:cubicBezTo>
                    <a:pt x="6334" y="517"/>
                    <a:pt x="6140" y="512"/>
                    <a:pt x="5942" y="512"/>
                  </a:cubicBezTo>
                  <a:cubicBezTo>
                    <a:pt x="5732" y="512"/>
                    <a:pt x="5518" y="517"/>
                    <a:pt x="5307" y="517"/>
                  </a:cubicBezTo>
                  <a:cubicBezTo>
                    <a:pt x="5046" y="517"/>
                    <a:pt x="4789" y="510"/>
                    <a:pt x="4544" y="477"/>
                  </a:cubicBezTo>
                  <a:cubicBezTo>
                    <a:pt x="5068" y="275"/>
                    <a:pt x="5630" y="174"/>
                    <a:pt x="6194" y="174"/>
                  </a:cubicBezTo>
                  <a:close/>
                  <a:moveTo>
                    <a:pt x="4444" y="505"/>
                  </a:moveTo>
                  <a:cubicBezTo>
                    <a:pt x="4605" y="537"/>
                    <a:pt x="4766" y="554"/>
                    <a:pt x="4927" y="554"/>
                  </a:cubicBezTo>
                  <a:cubicBezTo>
                    <a:pt x="4981" y="554"/>
                    <a:pt x="5035" y="552"/>
                    <a:pt x="5089" y="548"/>
                  </a:cubicBezTo>
                  <a:cubicBezTo>
                    <a:pt x="5562" y="548"/>
                    <a:pt x="6049" y="577"/>
                    <a:pt x="6508" y="634"/>
                  </a:cubicBezTo>
                  <a:cubicBezTo>
                    <a:pt x="7296" y="706"/>
                    <a:pt x="8084" y="806"/>
                    <a:pt x="8872" y="820"/>
                  </a:cubicBezTo>
                  <a:lnTo>
                    <a:pt x="8829" y="878"/>
                  </a:lnTo>
                  <a:cubicBezTo>
                    <a:pt x="7582" y="1250"/>
                    <a:pt x="6321" y="1523"/>
                    <a:pt x="5031" y="1680"/>
                  </a:cubicBezTo>
                  <a:cubicBezTo>
                    <a:pt x="4501" y="1766"/>
                    <a:pt x="3971" y="1824"/>
                    <a:pt x="3440" y="1910"/>
                  </a:cubicBezTo>
                  <a:cubicBezTo>
                    <a:pt x="2924" y="2010"/>
                    <a:pt x="2394" y="2153"/>
                    <a:pt x="1864" y="2211"/>
                  </a:cubicBezTo>
                  <a:cubicBezTo>
                    <a:pt x="2580" y="1451"/>
                    <a:pt x="3469" y="878"/>
                    <a:pt x="4444" y="505"/>
                  </a:cubicBezTo>
                  <a:close/>
                  <a:moveTo>
                    <a:pt x="8399" y="1121"/>
                  </a:moveTo>
                  <a:lnTo>
                    <a:pt x="8399" y="1121"/>
                  </a:lnTo>
                  <a:cubicBezTo>
                    <a:pt x="7281" y="1652"/>
                    <a:pt x="6149" y="2125"/>
                    <a:pt x="4974" y="2526"/>
                  </a:cubicBezTo>
                  <a:cubicBezTo>
                    <a:pt x="3641" y="2985"/>
                    <a:pt x="2337" y="3515"/>
                    <a:pt x="1018" y="4060"/>
                  </a:cubicBezTo>
                  <a:cubicBezTo>
                    <a:pt x="989" y="3458"/>
                    <a:pt x="1348" y="2784"/>
                    <a:pt x="1720" y="2354"/>
                  </a:cubicBezTo>
                  <a:cubicBezTo>
                    <a:pt x="2236" y="2340"/>
                    <a:pt x="2752" y="2182"/>
                    <a:pt x="3254" y="2096"/>
                  </a:cubicBezTo>
                  <a:cubicBezTo>
                    <a:pt x="3999" y="1967"/>
                    <a:pt x="4745" y="1867"/>
                    <a:pt x="5490" y="1752"/>
                  </a:cubicBezTo>
                  <a:cubicBezTo>
                    <a:pt x="6479" y="1623"/>
                    <a:pt x="7439" y="1422"/>
                    <a:pt x="8399" y="1121"/>
                  </a:cubicBezTo>
                  <a:close/>
                  <a:moveTo>
                    <a:pt x="7941" y="1895"/>
                  </a:moveTo>
                  <a:lnTo>
                    <a:pt x="7941" y="1895"/>
                  </a:lnTo>
                  <a:cubicBezTo>
                    <a:pt x="7253" y="2655"/>
                    <a:pt x="6479" y="3357"/>
                    <a:pt x="5662" y="4002"/>
                  </a:cubicBezTo>
                  <a:lnTo>
                    <a:pt x="5662" y="3988"/>
                  </a:lnTo>
                  <a:cubicBezTo>
                    <a:pt x="5146" y="4432"/>
                    <a:pt x="4544" y="4748"/>
                    <a:pt x="3899" y="4963"/>
                  </a:cubicBezTo>
                  <a:cubicBezTo>
                    <a:pt x="3612" y="5034"/>
                    <a:pt x="3311" y="5106"/>
                    <a:pt x="2996" y="5149"/>
                  </a:cubicBezTo>
                  <a:cubicBezTo>
                    <a:pt x="4128" y="4547"/>
                    <a:pt x="5232" y="3888"/>
                    <a:pt x="6278" y="3171"/>
                  </a:cubicBezTo>
                  <a:cubicBezTo>
                    <a:pt x="6823" y="2784"/>
                    <a:pt x="7324" y="2354"/>
                    <a:pt x="7855" y="1967"/>
                  </a:cubicBezTo>
                  <a:lnTo>
                    <a:pt x="7941" y="1895"/>
                  </a:lnTo>
                  <a:close/>
                  <a:moveTo>
                    <a:pt x="8528" y="1236"/>
                  </a:moveTo>
                  <a:lnTo>
                    <a:pt x="8457" y="1322"/>
                  </a:lnTo>
                  <a:cubicBezTo>
                    <a:pt x="7625" y="2024"/>
                    <a:pt x="6751" y="2698"/>
                    <a:pt x="5834" y="3300"/>
                  </a:cubicBezTo>
                  <a:cubicBezTo>
                    <a:pt x="4802" y="3945"/>
                    <a:pt x="3741" y="4576"/>
                    <a:pt x="2681" y="5178"/>
                  </a:cubicBezTo>
                  <a:cubicBezTo>
                    <a:pt x="2617" y="5185"/>
                    <a:pt x="2552" y="5189"/>
                    <a:pt x="2487" y="5189"/>
                  </a:cubicBezTo>
                  <a:cubicBezTo>
                    <a:pt x="2172" y="5189"/>
                    <a:pt x="1850" y="5105"/>
                    <a:pt x="1577" y="4963"/>
                  </a:cubicBezTo>
                  <a:cubicBezTo>
                    <a:pt x="1276" y="4791"/>
                    <a:pt x="1075" y="4490"/>
                    <a:pt x="1032" y="4146"/>
                  </a:cubicBezTo>
                  <a:cubicBezTo>
                    <a:pt x="2509" y="3601"/>
                    <a:pt x="3971" y="2999"/>
                    <a:pt x="5461" y="2512"/>
                  </a:cubicBezTo>
                  <a:cubicBezTo>
                    <a:pt x="6465" y="2168"/>
                    <a:pt x="7611" y="1838"/>
                    <a:pt x="8528" y="1236"/>
                  </a:cubicBezTo>
                  <a:close/>
                  <a:moveTo>
                    <a:pt x="6257" y="0"/>
                  </a:moveTo>
                  <a:cubicBezTo>
                    <a:pt x="5227" y="0"/>
                    <a:pt x="4198" y="273"/>
                    <a:pt x="3283" y="820"/>
                  </a:cubicBezTo>
                  <a:cubicBezTo>
                    <a:pt x="2107" y="1523"/>
                    <a:pt x="0" y="3214"/>
                    <a:pt x="1061" y="4805"/>
                  </a:cubicBezTo>
                  <a:cubicBezTo>
                    <a:pt x="1372" y="5264"/>
                    <a:pt x="1908" y="5433"/>
                    <a:pt x="2504" y="5433"/>
                  </a:cubicBezTo>
                  <a:cubicBezTo>
                    <a:pt x="3472" y="5433"/>
                    <a:pt x="4598" y="4986"/>
                    <a:pt x="5175" y="4604"/>
                  </a:cubicBezTo>
                  <a:cubicBezTo>
                    <a:pt x="6680" y="3572"/>
                    <a:pt x="7998" y="2311"/>
                    <a:pt x="9102" y="849"/>
                  </a:cubicBezTo>
                  <a:lnTo>
                    <a:pt x="9116" y="849"/>
                  </a:lnTo>
                  <a:lnTo>
                    <a:pt x="9130" y="820"/>
                  </a:lnTo>
                  <a:lnTo>
                    <a:pt x="9145" y="820"/>
                  </a:lnTo>
                  <a:cubicBezTo>
                    <a:pt x="9159" y="792"/>
                    <a:pt x="9159" y="763"/>
                    <a:pt x="9159" y="734"/>
                  </a:cubicBezTo>
                  <a:lnTo>
                    <a:pt x="9159" y="734"/>
                  </a:lnTo>
                  <a:cubicBezTo>
                    <a:pt x="9087" y="792"/>
                    <a:pt x="9030" y="849"/>
                    <a:pt x="8958" y="906"/>
                  </a:cubicBezTo>
                  <a:lnTo>
                    <a:pt x="8930" y="892"/>
                  </a:lnTo>
                  <a:cubicBezTo>
                    <a:pt x="8973" y="806"/>
                    <a:pt x="9044" y="734"/>
                    <a:pt x="9087" y="648"/>
                  </a:cubicBezTo>
                  <a:cubicBezTo>
                    <a:pt x="9080" y="645"/>
                    <a:pt x="9071" y="643"/>
                    <a:pt x="9062" y="643"/>
                  </a:cubicBezTo>
                  <a:cubicBezTo>
                    <a:pt x="9037" y="643"/>
                    <a:pt x="9008" y="656"/>
                    <a:pt x="8987" y="677"/>
                  </a:cubicBezTo>
                  <a:cubicBezTo>
                    <a:pt x="8133" y="226"/>
                    <a:pt x="7195" y="0"/>
                    <a:pt x="6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23"/>
            <p:cNvSpPr/>
            <p:nvPr/>
          </p:nvSpPr>
          <p:spPr>
            <a:xfrm>
              <a:off x="5606255" y="479439"/>
              <a:ext cx="610974" cy="273680"/>
            </a:xfrm>
            <a:custGeom>
              <a:avLst/>
              <a:gdLst/>
              <a:ahLst/>
              <a:cxnLst/>
              <a:rect l="l" t="t" r="r" b="b"/>
              <a:pathLst>
                <a:path w="9374" h="4199" extrusionOk="0">
                  <a:moveTo>
                    <a:pt x="2250" y="1698"/>
                  </a:moveTo>
                  <a:cubicBezTo>
                    <a:pt x="3140" y="1698"/>
                    <a:pt x="4028" y="1724"/>
                    <a:pt x="4931" y="1776"/>
                  </a:cubicBezTo>
                  <a:cubicBezTo>
                    <a:pt x="5886" y="1817"/>
                    <a:pt x="6841" y="1851"/>
                    <a:pt x="7796" y="1851"/>
                  </a:cubicBezTo>
                  <a:cubicBezTo>
                    <a:pt x="8174" y="1851"/>
                    <a:pt x="8552" y="1845"/>
                    <a:pt x="8929" y="1833"/>
                  </a:cubicBezTo>
                  <a:lnTo>
                    <a:pt x="8929" y="1833"/>
                  </a:lnTo>
                  <a:cubicBezTo>
                    <a:pt x="8843" y="1848"/>
                    <a:pt x="8757" y="1876"/>
                    <a:pt x="8671" y="1891"/>
                  </a:cubicBezTo>
                  <a:cubicBezTo>
                    <a:pt x="7267" y="2120"/>
                    <a:pt x="5848" y="2206"/>
                    <a:pt x="4429" y="2306"/>
                  </a:cubicBezTo>
                  <a:cubicBezTo>
                    <a:pt x="3053" y="2406"/>
                    <a:pt x="1620" y="2421"/>
                    <a:pt x="258" y="2650"/>
                  </a:cubicBezTo>
                  <a:cubicBezTo>
                    <a:pt x="215" y="2421"/>
                    <a:pt x="244" y="2177"/>
                    <a:pt x="344" y="1962"/>
                  </a:cubicBezTo>
                  <a:cubicBezTo>
                    <a:pt x="373" y="1876"/>
                    <a:pt x="416" y="1805"/>
                    <a:pt x="459" y="1733"/>
                  </a:cubicBezTo>
                  <a:cubicBezTo>
                    <a:pt x="1061" y="1710"/>
                    <a:pt x="1656" y="1698"/>
                    <a:pt x="2250" y="1698"/>
                  </a:cubicBezTo>
                  <a:close/>
                  <a:moveTo>
                    <a:pt x="8198" y="2019"/>
                  </a:moveTo>
                  <a:cubicBezTo>
                    <a:pt x="7296" y="2306"/>
                    <a:pt x="6393" y="2650"/>
                    <a:pt x="5504" y="2937"/>
                  </a:cubicBezTo>
                  <a:cubicBezTo>
                    <a:pt x="4415" y="3281"/>
                    <a:pt x="3340" y="3596"/>
                    <a:pt x="2222" y="3840"/>
                  </a:cubicBezTo>
                  <a:cubicBezTo>
                    <a:pt x="1347" y="3696"/>
                    <a:pt x="459" y="3367"/>
                    <a:pt x="273" y="2722"/>
                  </a:cubicBezTo>
                  <a:cubicBezTo>
                    <a:pt x="1792" y="2478"/>
                    <a:pt x="3368" y="2478"/>
                    <a:pt x="4902" y="2363"/>
                  </a:cubicBezTo>
                  <a:cubicBezTo>
                    <a:pt x="6006" y="2277"/>
                    <a:pt x="7109" y="2191"/>
                    <a:pt x="8198" y="2019"/>
                  </a:cubicBezTo>
                  <a:close/>
                  <a:moveTo>
                    <a:pt x="8915" y="1948"/>
                  </a:moveTo>
                  <a:lnTo>
                    <a:pt x="8915" y="1948"/>
                  </a:lnTo>
                  <a:cubicBezTo>
                    <a:pt x="7496" y="3137"/>
                    <a:pt x="5733" y="3840"/>
                    <a:pt x="3884" y="3954"/>
                  </a:cubicBezTo>
                  <a:cubicBezTo>
                    <a:pt x="3798" y="3957"/>
                    <a:pt x="3712" y="3958"/>
                    <a:pt x="3626" y="3958"/>
                  </a:cubicBezTo>
                  <a:cubicBezTo>
                    <a:pt x="3182" y="3958"/>
                    <a:pt x="2738" y="3926"/>
                    <a:pt x="2293" y="3854"/>
                  </a:cubicBezTo>
                  <a:cubicBezTo>
                    <a:pt x="4572" y="3438"/>
                    <a:pt x="6694" y="2521"/>
                    <a:pt x="8915" y="1948"/>
                  </a:cubicBezTo>
                  <a:close/>
                  <a:moveTo>
                    <a:pt x="4246" y="0"/>
                  </a:moveTo>
                  <a:cubicBezTo>
                    <a:pt x="3998" y="0"/>
                    <a:pt x="3748" y="14"/>
                    <a:pt x="3497" y="42"/>
                  </a:cubicBezTo>
                  <a:cubicBezTo>
                    <a:pt x="2308" y="185"/>
                    <a:pt x="0" y="787"/>
                    <a:pt x="29" y="2363"/>
                  </a:cubicBezTo>
                  <a:cubicBezTo>
                    <a:pt x="57" y="3877"/>
                    <a:pt x="2169" y="4199"/>
                    <a:pt x="3374" y="4199"/>
                  </a:cubicBezTo>
                  <a:cubicBezTo>
                    <a:pt x="3402" y="4199"/>
                    <a:pt x="3428" y="4198"/>
                    <a:pt x="3454" y="4198"/>
                  </a:cubicBezTo>
                  <a:cubicBezTo>
                    <a:pt x="5547" y="4169"/>
                    <a:pt x="7855" y="3338"/>
                    <a:pt x="9374" y="1848"/>
                  </a:cubicBezTo>
                  <a:lnTo>
                    <a:pt x="9374" y="1848"/>
                  </a:lnTo>
                  <a:cubicBezTo>
                    <a:pt x="9302" y="1862"/>
                    <a:pt x="9216" y="1862"/>
                    <a:pt x="9144" y="1876"/>
                  </a:cubicBezTo>
                  <a:cubicBezTo>
                    <a:pt x="9133" y="1881"/>
                    <a:pt x="9123" y="1883"/>
                    <a:pt x="9113" y="1883"/>
                  </a:cubicBezTo>
                  <a:cubicBezTo>
                    <a:pt x="9061" y="1883"/>
                    <a:pt x="9032" y="1824"/>
                    <a:pt x="9044" y="1776"/>
                  </a:cubicBezTo>
                  <a:lnTo>
                    <a:pt x="9044" y="1776"/>
                  </a:lnTo>
                  <a:cubicBezTo>
                    <a:pt x="8779" y="1781"/>
                    <a:pt x="8515" y="1784"/>
                    <a:pt x="8250" y="1784"/>
                  </a:cubicBezTo>
                  <a:cubicBezTo>
                    <a:pt x="6198" y="1784"/>
                    <a:pt x="4153" y="1642"/>
                    <a:pt x="2102" y="1642"/>
                  </a:cubicBezTo>
                  <a:cubicBezTo>
                    <a:pt x="1569" y="1642"/>
                    <a:pt x="1036" y="1651"/>
                    <a:pt x="502" y="1676"/>
                  </a:cubicBezTo>
                  <a:cubicBezTo>
                    <a:pt x="789" y="1246"/>
                    <a:pt x="1204" y="916"/>
                    <a:pt x="1677" y="715"/>
                  </a:cubicBezTo>
                  <a:cubicBezTo>
                    <a:pt x="1873" y="709"/>
                    <a:pt x="2069" y="706"/>
                    <a:pt x="2265" y="706"/>
                  </a:cubicBezTo>
                  <a:cubicBezTo>
                    <a:pt x="3384" y="706"/>
                    <a:pt x="4492" y="811"/>
                    <a:pt x="5590" y="1031"/>
                  </a:cubicBezTo>
                  <a:cubicBezTo>
                    <a:pt x="6737" y="1260"/>
                    <a:pt x="7898" y="1604"/>
                    <a:pt x="9073" y="1719"/>
                  </a:cubicBezTo>
                  <a:cubicBezTo>
                    <a:pt x="9073" y="1704"/>
                    <a:pt x="9087" y="1704"/>
                    <a:pt x="9101" y="1690"/>
                  </a:cubicBezTo>
                  <a:cubicBezTo>
                    <a:pt x="7797" y="1360"/>
                    <a:pt x="6450" y="1117"/>
                    <a:pt x="5146" y="873"/>
                  </a:cubicBezTo>
                  <a:cubicBezTo>
                    <a:pt x="4334" y="727"/>
                    <a:pt x="3514" y="657"/>
                    <a:pt x="2692" y="657"/>
                  </a:cubicBezTo>
                  <a:cubicBezTo>
                    <a:pt x="2383" y="657"/>
                    <a:pt x="2073" y="667"/>
                    <a:pt x="1763" y="687"/>
                  </a:cubicBezTo>
                  <a:cubicBezTo>
                    <a:pt x="2574" y="357"/>
                    <a:pt x="3437" y="198"/>
                    <a:pt x="4302" y="198"/>
                  </a:cubicBezTo>
                  <a:cubicBezTo>
                    <a:pt x="4340" y="198"/>
                    <a:pt x="4377" y="199"/>
                    <a:pt x="4415" y="199"/>
                  </a:cubicBezTo>
                  <a:cubicBezTo>
                    <a:pt x="6135" y="228"/>
                    <a:pt x="7597" y="930"/>
                    <a:pt x="9101" y="1690"/>
                  </a:cubicBezTo>
                  <a:cubicBezTo>
                    <a:pt x="9144" y="1676"/>
                    <a:pt x="9202" y="1661"/>
                    <a:pt x="9245" y="1661"/>
                  </a:cubicBezTo>
                  <a:cubicBezTo>
                    <a:pt x="7735" y="693"/>
                    <a:pt x="6027" y="0"/>
                    <a:pt x="4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23"/>
            <p:cNvSpPr/>
            <p:nvPr/>
          </p:nvSpPr>
          <p:spPr>
            <a:xfrm>
              <a:off x="6209733" y="585808"/>
              <a:ext cx="3780" cy="978"/>
            </a:xfrm>
            <a:custGeom>
              <a:avLst/>
              <a:gdLst/>
              <a:ahLst/>
              <a:cxnLst/>
              <a:rect l="l" t="t" r="r" b="b"/>
              <a:pathLst>
                <a:path w="58" h="15" extrusionOk="0">
                  <a:moveTo>
                    <a:pt x="57" y="1"/>
                  </a:moveTo>
                  <a:cubicBezTo>
                    <a:pt x="29" y="1"/>
                    <a:pt x="14" y="15"/>
                    <a:pt x="0" y="15"/>
                  </a:cubicBezTo>
                  <a:cubicBezTo>
                    <a:pt x="14" y="15"/>
                    <a:pt x="29" y="15"/>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23"/>
            <p:cNvSpPr/>
            <p:nvPr/>
          </p:nvSpPr>
          <p:spPr>
            <a:xfrm>
              <a:off x="6145273" y="771825"/>
              <a:ext cx="338206" cy="660118"/>
            </a:xfrm>
            <a:custGeom>
              <a:avLst/>
              <a:gdLst/>
              <a:ahLst/>
              <a:cxnLst/>
              <a:rect l="l" t="t" r="r" b="b"/>
              <a:pathLst>
                <a:path w="5189" h="10128" extrusionOk="0">
                  <a:moveTo>
                    <a:pt x="2007" y="414"/>
                  </a:moveTo>
                  <a:lnTo>
                    <a:pt x="2007" y="414"/>
                  </a:lnTo>
                  <a:cubicBezTo>
                    <a:pt x="2005" y="422"/>
                    <a:pt x="2003" y="429"/>
                    <a:pt x="2001" y="437"/>
                  </a:cubicBezTo>
                  <a:lnTo>
                    <a:pt x="2001" y="437"/>
                  </a:lnTo>
                  <a:cubicBezTo>
                    <a:pt x="2005" y="431"/>
                    <a:pt x="2007" y="423"/>
                    <a:pt x="2007" y="414"/>
                  </a:cubicBezTo>
                  <a:close/>
                  <a:moveTo>
                    <a:pt x="2379" y="457"/>
                  </a:moveTo>
                  <a:lnTo>
                    <a:pt x="2379" y="457"/>
                  </a:lnTo>
                  <a:cubicBezTo>
                    <a:pt x="3211" y="1303"/>
                    <a:pt x="4013" y="2220"/>
                    <a:pt x="4443" y="3324"/>
                  </a:cubicBezTo>
                  <a:cubicBezTo>
                    <a:pt x="4587" y="3682"/>
                    <a:pt x="4687" y="4040"/>
                    <a:pt x="4759" y="4399"/>
                  </a:cubicBezTo>
                  <a:cubicBezTo>
                    <a:pt x="4443" y="3768"/>
                    <a:pt x="4028" y="3181"/>
                    <a:pt x="3684" y="2579"/>
                  </a:cubicBezTo>
                  <a:cubicBezTo>
                    <a:pt x="3297" y="1848"/>
                    <a:pt x="2867" y="1145"/>
                    <a:pt x="2379" y="457"/>
                  </a:cubicBezTo>
                  <a:close/>
                  <a:moveTo>
                    <a:pt x="1935" y="515"/>
                  </a:moveTo>
                  <a:lnTo>
                    <a:pt x="1935" y="515"/>
                  </a:lnTo>
                  <a:cubicBezTo>
                    <a:pt x="1562" y="1618"/>
                    <a:pt x="1261" y="2736"/>
                    <a:pt x="1018" y="3868"/>
                  </a:cubicBezTo>
                  <a:cubicBezTo>
                    <a:pt x="874" y="4456"/>
                    <a:pt x="774" y="5058"/>
                    <a:pt x="702" y="5674"/>
                  </a:cubicBezTo>
                  <a:cubicBezTo>
                    <a:pt x="674" y="6119"/>
                    <a:pt x="616" y="6549"/>
                    <a:pt x="530" y="6979"/>
                  </a:cubicBezTo>
                  <a:cubicBezTo>
                    <a:pt x="287" y="5918"/>
                    <a:pt x="315" y="4800"/>
                    <a:pt x="602" y="3739"/>
                  </a:cubicBezTo>
                  <a:cubicBezTo>
                    <a:pt x="874" y="2665"/>
                    <a:pt x="1276" y="1461"/>
                    <a:pt x="1935" y="515"/>
                  </a:cubicBezTo>
                  <a:close/>
                  <a:moveTo>
                    <a:pt x="2222" y="314"/>
                  </a:moveTo>
                  <a:lnTo>
                    <a:pt x="2222" y="314"/>
                  </a:lnTo>
                  <a:cubicBezTo>
                    <a:pt x="2652" y="1016"/>
                    <a:pt x="3082" y="1704"/>
                    <a:pt x="3483" y="2421"/>
                  </a:cubicBezTo>
                  <a:cubicBezTo>
                    <a:pt x="3899" y="3166"/>
                    <a:pt x="4458" y="3897"/>
                    <a:pt x="4816" y="4685"/>
                  </a:cubicBezTo>
                  <a:cubicBezTo>
                    <a:pt x="5017" y="5932"/>
                    <a:pt x="4873" y="7222"/>
                    <a:pt x="4415" y="8412"/>
                  </a:cubicBezTo>
                  <a:cubicBezTo>
                    <a:pt x="4300" y="7050"/>
                    <a:pt x="3798" y="5660"/>
                    <a:pt x="3440" y="4341"/>
                  </a:cubicBezTo>
                  <a:cubicBezTo>
                    <a:pt x="3082" y="2994"/>
                    <a:pt x="2580" y="1676"/>
                    <a:pt x="2222" y="314"/>
                  </a:cubicBezTo>
                  <a:close/>
                  <a:moveTo>
                    <a:pt x="2150" y="414"/>
                  </a:moveTo>
                  <a:lnTo>
                    <a:pt x="2150" y="414"/>
                  </a:lnTo>
                  <a:cubicBezTo>
                    <a:pt x="2164" y="887"/>
                    <a:pt x="2408" y="1346"/>
                    <a:pt x="2551" y="1805"/>
                  </a:cubicBezTo>
                  <a:cubicBezTo>
                    <a:pt x="2781" y="2593"/>
                    <a:pt x="3010" y="3367"/>
                    <a:pt x="3225" y="4155"/>
                  </a:cubicBezTo>
                  <a:cubicBezTo>
                    <a:pt x="3612" y="5617"/>
                    <a:pt x="4028" y="7079"/>
                    <a:pt x="4314" y="8555"/>
                  </a:cubicBezTo>
                  <a:lnTo>
                    <a:pt x="4343" y="8584"/>
                  </a:lnTo>
                  <a:cubicBezTo>
                    <a:pt x="4142" y="9057"/>
                    <a:pt x="3813" y="9458"/>
                    <a:pt x="3383" y="9745"/>
                  </a:cubicBezTo>
                  <a:cubicBezTo>
                    <a:pt x="3282" y="9816"/>
                    <a:pt x="3153" y="9859"/>
                    <a:pt x="3039" y="9888"/>
                  </a:cubicBezTo>
                  <a:cubicBezTo>
                    <a:pt x="3067" y="8240"/>
                    <a:pt x="2967" y="6606"/>
                    <a:pt x="2738" y="4972"/>
                  </a:cubicBezTo>
                  <a:cubicBezTo>
                    <a:pt x="2537" y="3467"/>
                    <a:pt x="2064" y="1934"/>
                    <a:pt x="2150" y="414"/>
                  </a:cubicBezTo>
                  <a:close/>
                  <a:moveTo>
                    <a:pt x="2107" y="1905"/>
                  </a:moveTo>
                  <a:cubicBezTo>
                    <a:pt x="2250" y="2937"/>
                    <a:pt x="2508" y="3954"/>
                    <a:pt x="2637" y="4972"/>
                  </a:cubicBezTo>
                  <a:cubicBezTo>
                    <a:pt x="2838" y="6606"/>
                    <a:pt x="2953" y="8254"/>
                    <a:pt x="2967" y="9902"/>
                  </a:cubicBezTo>
                  <a:cubicBezTo>
                    <a:pt x="2924" y="9909"/>
                    <a:pt x="2881" y="9912"/>
                    <a:pt x="2838" y="9912"/>
                  </a:cubicBezTo>
                  <a:cubicBezTo>
                    <a:pt x="2387" y="9912"/>
                    <a:pt x="1977" y="9579"/>
                    <a:pt x="1663" y="9186"/>
                  </a:cubicBezTo>
                  <a:cubicBezTo>
                    <a:pt x="1806" y="8570"/>
                    <a:pt x="1749" y="7968"/>
                    <a:pt x="1763" y="7323"/>
                  </a:cubicBezTo>
                  <a:cubicBezTo>
                    <a:pt x="1777" y="6491"/>
                    <a:pt x="1863" y="5646"/>
                    <a:pt x="1921" y="4814"/>
                  </a:cubicBezTo>
                  <a:cubicBezTo>
                    <a:pt x="2007" y="3854"/>
                    <a:pt x="2078" y="2880"/>
                    <a:pt x="2107" y="1905"/>
                  </a:cubicBezTo>
                  <a:close/>
                  <a:moveTo>
                    <a:pt x="2108" y="0"/>
                  </a:moveTo>
                  <a:cubicBezTo>
                    <a:pt x="2082" y="0"/>
                    <a:pt x="2056" y="12"/>
                    <a:pt x="2035" y="42"/>
                  </a:cubicBezTo>
                  <a:cubicBezTo>
                    <a:pt x="2021" y="56"/>
                    <a:pt x="2007" y="70"/>
                    <a:pt x="2007" y="85"/>
                  </a:cubicBezTo>
                  <a:cubicBezTo>
                    <a:pt x="1992" y="199"/>
                    <a:pt x="1992" y="314"/>
                    <a:pt x="2007" y="414"/>
                  </a:cubicBezTo>
                  <a:lnTo>
                    <a:pt x="2050" y="371"/>
                  </a:lnTo>
                  <a:lnTo>
                    <a:pt x="2050" y="371"/>
                  </a:lnTo>
                  <a:cubicBezTo>
                    <a:pt x="2035" y="558"/>
                    <a:pt x="2035" y="744"/>
                    <a:pt x="2035" y="930"/>
                  </a:cubicBezTo>
                  <a:cubicBezTo>
                    <a:pt x="1949" y="2220"/>
                    <a:pt x="1849" y="3510"/>
                    <a:pt x="1763" y="4800"/>
                  </a:cubicBezTo>
                  <a:cubicBezTo>
                    <a:pt x="1706" y="5574"/>
                    <a:pt x="1620" y="6362"/>
                    <a:pt x="1620" y="7136"/>
                  </a:cubicBezTo>
                  <a:cubicBezTo>
                    <a:pt x="1605" y="7781"/>
                    <a:pt x="1677" y="8441"/>
                    <a:pt x="1562" y="9071"/>
                  </a:cubicBezTo>
                  <a:cubicBezTo>
                    <a:pt x="1476" y="8971"/>
                    <a:pt x="1405" y="8856"/>
                    <a:pt x="1333" y="8756"/>
                  </a:cubicBezTo>
                  <a:cubicBezTo>
                    <a:pt x="1003" y="8283"/>
                    <a:pt x="760" y="7753"/>
                    <a:pt x="602" y="7194"/>
                  </a:cubicBezTo>
                  <a:cubicBezTo>
                    <a:pt x="946" y="6147"/>
                    <a:pt x="917" y="4972"/>
                    <a:pt x="1147" y="3897"/>
                  </a:cubicBezTo>
                  <a:cubicBezTo>
                    <a:pt x="1403" y="2744"/>
                    <a:pt x="1716" y="1590"/>
                    <a:pt x="2001" y="437"/>
                  </a:cubicBezTo>
                  <a:lnTo>
                    <a:pt x="2001" y="437"/>
                  </a:lnTo>
                  <a:cubicBezTo>
                    <a:pt x="1993" y="452"/>
                    <a:pt x="1975" y="459"/>
                    <a:pt x="1959" y="459"/>
                  </a:cubicBezTo>
                  <a:cubicBezTo>
                    <a:pt x="1939" y="459"/>
                    <a:pt x="1921" y="449"/>
                    <a:pt x="1921" y="429"/>
                  </a:cubicBezTo>
                  <a:cubicBezTo>
                    <a:pt x="1906" y="357"/>
                    <a:pt x="1906" y="300"/>
                    <a:pt x="1892" y="228"/>
                  </a:cubicBezTo>
                  <a:cubicBezTo>
                    <a:pt x="975" y="1446"/>
                    <a:pt x="416" y="3152"/>
                    <a:pt x="229" y="4628"/>
                  </a:cubicBezTo>
                  <a:cubicBezTo>
                    <a:pt x="0" y="6448"/>
                    <a:pt x="401" y="8541"/>
                    <a:pt x="1921" y="9759"/>
                  </a:cubicBezTo>
                  <a:cubicBezTo>
                    <a:pt x="2245" y="10017"/>
                    <a:pt x="2549" y="10128"/>
                    <a:pt x="2832" y="10128"/>
                  </a:cubicBezTo>
                  <a:cubicBezTo>
                    <a:pt x="4091" y="10128"/>
                    <a:pt x="4917" y="7944"/>
                    <a:pt x="5045" y="6821"/>
                  </a:cubicBezTo>
                  <a:cubicBezTo>
                    <a:pt x="5189" y="5646"/>
                    <a:pt x="5103" y="4370"/>
                    <a:pt x="4615" y="3281"/>
                  </a:cubicBezTo>
                  <a:cubicBezTo>
                    <a:pt x="4071" y="2048"/>
                    <a:pt x="3196" y="1031"/>
                    <a:pt x="2207" y="142"/>
                  </a:cubicBezTo>
                  <a:cubicBezTo>
                    <a:pt x="2228" y="71"/>
                    <a:pt x="2169"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23"/>
            <p:cNvSpPr/>
            <p:nvPr/>
          </p:nvSpPr>
          <p:spPr>
            <a:xfrm>
              <a:off x="8074331" y="837068"/>
              <a:ext cx="338206" cy="656533"/>
            </a:xfrm>
            <a:custGeom>
              <a:avLst/>
              <a:gdLst/>
              <a:ahLst/>
              <a:cxnLst/>
              <a:rect l="l" t="t" r="r" b="b"/>
              <a:pathLst>
                <a:path w="5189" h="10073" extrusionOk="0">
                  <a:moveTo>
                    <a:pt x="2394" y="417"/>
                  </a:moveTo>
                  <a:lnTo>
                    <a:pt x="2394" y="417"/>
                  </a:lnTo>
                  <a:cubicBezTo>
                    <a:pt x="3225" y="1262"/>
                    <a:pt x="4028" y="2165"/>
                    <a:pt x="4458" y="3283"/>
                  </a:cubicBezTo>
                  <a:cubicBezTo>
                    <a:pt x="4587" y="3627"/>
                    <a:pt x="4701" y="3985"/>
                    <a:pt x="4773" y="4344"/>
                  </a:cubicBezTo>
                  <a:cubicBezTo>
                    <a:pt x="4458" y="3727"/>
                    <a:pt x="4042" y="3125"/>
                    <a:pt x="3698" y="2523"/>
                  </a:cubicBezTo>
                  <a:cubicBezTo>
                    <a:pt x="3311" y="1793"/>
                    <a:pt x="2867" y="1090"/>
                    <a:pt x="2394" y="417"/>
                  </a:cubicBezTo>
                  <a:close/>
                  <a:moveTo>
                    <a:pt x="1949" y="474"/>
                  </a:moveTo>
                  <a:lnTo>
                    <a:pt x="1949" y="474"/>
                  </a:lnTo>
                  <a:cubicBezTo>
                    <a:pt x="1577" y="1563"/>
                    <a:pt x="1261" y="2681"/>
                    <a:pt x="1018" y="3813"/>
                  </a:cubicBezTo>
                  <a:cubicBezTo>
                    <a:pt x="889" y="4415"/>
                    <a:pt x="774" y="5017"/>
                    <a:pt x="717" y="5619"/>
                  </a:cubicBezTo>
                  <a:cubicBezTo>
                    <a:pt x="688" y="6064"/>
                    <a:pt x="631" y="6494"/>
                    <a:pt x="545" y="6924"/>
                  </a:cubicBezTo>
                  <a:cubicBezTo>
                    <a:pt x="301" y="5863"/>
                    <a:pt x="330" y="4745"/>
                    <a:pt x="616" y="3699"/>
                  </a:cubicBezTo>
                  <a:cubicBezTo>
                    <a:pt x="874" y="2609"/>
                    <a:pt x="1290" y="1420"/>
                    <a:pt x="1949" y="474"/>
                  </a:cubicBezTo>
                  <a:close/>
                  <a:moveTo>
                    <a:pt x="2236" y="259"/>
                  </a:moveTo>
                  <a:lnTo>
                    <a:pt x="2236" y="259"/>
                  </a:lnTo>
                  <a:cubicBezTo>
                    <a:pt x="2652" y="961"/>
                    <a:pt x="3096" y="1649"/>
                    <a:pt x="3497" y="2366"/>
                  </a:cubicBezTo>
                  <a:cubicBezTo>
                    <a:pt x="3913" y="3125"/>
                    <a:pt x="4472" y="3842"/>
                    <a:pt x="4816" y="4630"/>
                  </a:cubicBezTo>
                  <a:cubicBezTo>
                    <a:pt x="5017" y="5877"/>
                    <a:pt x="4888" y="7167"/>
                    <a:pt x="4429" y="8357"/>
                  </a:cubicBezTo>
                  <a:cubicBezTo>
                    <a:pt x="4314" y="6995"/>
                    <a:pt x="3813" y="5605"/>
                    <a:pt x="3454" y="4301"/>
                  </a:cubicBezTo>
                  <a:cubicBezTo>
                    <a:pt x="3082" y="2939"/>
                    <a:pt x="2594" y="1621"/>
                    <a:pt x="2236" y="259"/>
                  </a:cubicBezTo>
                  <a:close/>
                  <a:moveTo>
                    <a:pt x="2050" y="316"/>
                  </a:moveTo>
                  <a:cubicBezTo>
                    <a:pt x="2050" y="503"/>
                    <a:pt x="2035" y="689"/>
                    <a:pt x="2050" y="890"/>
                  </a:cubicBezTo>
                  <a:cubicBezTo>
                    <a:pt x="1949" y="2180"/>
                    <a:pt x="1863" y="3469"/>
                    <a:pt x="1777" y="4759"/>
                  </a:cubicBezTo>
                  <a:cubicBezTo>
                    <a:pt x="1720" y="5519"/>
                    <a:pt x="1634" y="6307"/>
                    <a:pt x="1620" y="7081"/>
                  </a:cubicBezTo>
                  <a:cubicBezTo>
                    <a:pt x="1620" y="7726"/>
                    <a:pt x="1691" y="8386"/>
                    <a:pt x="1577" y="9016"/>
                  </a:cubicBezTo>
                  <a:cubicBezTo>
                    <a:pt x="1491" y="8916"/>
                    <a:pt x="1405" y="8801"/>
                    <a:pt x="1333" y="8701"/>
                  </a:cubicBezTo>
                  <a:cubicBezTo>
                    <a:pt x="1018" y="8228"/>
                    <a:pt x="774" y="7698"/>
                    <a:pt x="616" y="7153"/>
                  </a:cubicBezTo>
                  <a:cubicBezTo>
                    <a:pt x="946" y="6107"/>
                    <a:pt x="932" y="4917"/>
                    <a:pt x="1161" y="3842"/>
                  </a:cubicBezTo>
                  <a:cubicBezTo>
                    <a:pt x="1419" y="2681"/>
                    <a:pt x="1734" y="1520"/>
                    <a:pt x="2021" y="374"/>
                  </a:cubicBezTo>
                  <a:lnTo>
                    <a:pt x="2050" y="316"/>
                  </a:lnTo>
                  <a:close/>
                  <a:moveTo>
                    <a:pt x="2164" y="359"/>
                  </a:moveTo>
                  <a:cubicBezTo>
                    <a:pt x="2179" y="832"/>
                    <a:pt x="2422" y="1291"/>
                    <a:pt x="2551" y="1750"/>
                  </a:cubicBezTo>
                  <a:cubicBezTo>
                    <a:pt x="2795" y="2538"/>
                    <a:pt x="3024" y="3312"/>
                    <a:pt x="3239" y="4114"/>
                  </a:cubicBezTo>
                  <a:cubicBezTo>
                    <a:pt x="3626" y="5562"/>
                    <a:pt x="4028" y="7024"/>
                    <a:pt x="4329" y="8500"/>
                  </a:cubicBezTo>
                  <a:lnTo>
                    <a:pt x="4343" y="8529"/>
                  </a:lnTo>
                  <a:cubicBezTo>
                    <a:pt x="4157" y="9002"/>
                    <a:pt x="3827" y="9403"/>
                    <a:pt x="3397" y="9690"/>
                  </a:cubicBezTo>
                  <a:cubicBezTo>
                    <a:pt x="3282" y="9761"/>
                    <a:pt x="3168" y="9804"/>
                    <a:pt x="3039" y="9833"/>
                  </a:cubicBezTo>
                  <a:cubicBezTo>
                    <a:pt x="3067" y="8185"/>
                    <a:pt x="2967" y="6551"/>
                    <a:pt x="2752" y="4917"/>
                  </a:cubicBezTo>
                  <a:cubicBezTo>
                    <a:pt x="2551" y="3412"/>
                    <a:pt x="2078" y="1879"/>
                    <a:pt x="2164" y="359"/>
                  </a:cubicBezTo>
                  <a:close/>
                  <a:moveTo>
                    <a:pt x="2121" y="1850"/>
                  </a:moveTo>
                  <a:cubicBezTo>
                    <a:pt x="2250" y="2882"/>
                    <a:pt x="2523" y="3899"/>
                    <a:pt x="2652" y="4931"/>
                  </a:cubicBezTo>
                  <a:cubicBezTo>
                    <a:pt x="2852" y="6565"/>
                    <a:pt x="2953" y="8199"/>
                    <a:pt x="2981" y="9847"/>
                  </a:cubicBezTo>
                  <a:cubicBezTo>
                    <a:pt x="2937" y="9854"/>
                    <a:pt x="2893" y="9857"/>
                    <a:pt x="2849" y="9857"/>
                  </a:cubicBezTo>
                  <a:cubicBezTo>
                    <a:pt x="2389" y="9857"/>
                    <a:pt x="1990" y="9524"/>
                    <a:pt x="1663" y="9131"/>
                  </a:cubicBezTo>
                  <a:cubicBezTo>
                    <a:pt x="1820" y="8515"/>
                    <a:pt x="1763" y="7913"/>
                    <a:pt x="1763" y="7268"/>
                  </a:cubicBezTo>
                  <a:cubicBezTo>
                    <a:pt x="1777" y="6436"/>
                    <a:pt x="1878" y="5605"/>
                    <a:pt x="1935" y="4759"/>
                  </a:cubicBezTo>
                  <a:cubicBezTo>
                    <a:pt x="2007" y="3799"/>
                    <a:pt x="2078" y="2824"/>
                    <a:pt x="2121" y="1850"/>
                  </a:cubicBezTo>
                  <a:close/>
                  <a:moveTo>
                    <a:pt x="2207" y="1"/>
                  </a:moveTo>
                  <a:cubicBezTo>
                    <a:pt x="2207" y="58"/>
                    <a:pt x="2207" y="101"/>
                    <a:pt x="2207" y="144"/>
                  </a:cubicBezTo>
                  <a:cubicBezTo>
                    <a:pt x="2215" y="198"/>
                    <a:pt x="2169" y="227"/>
                    <a:pt x="2123" y="227"/>
                  </a:cubicBezTo>
                  <a:cubicBezTo>
                    <a:pt x="2083" y="227"/>
                    <a:pt x="2042" y="205"/>
                    <a:pt x="2035" y="159"/>
                  </a:cubicBezTo>
                  <a:cubicBezTo>
                    <a:pt x="2035" y="116"/>
                    <a:pt x="2035" y="58"/>
                    <a:pt x="2021" y="15"/>
                  </a:cubicBezTo>
                  <a:cubicBezTo>
                    <a:pt x="1032" y="1248"/>
                    <a:pt x="430" y="3025"/>
                    <a:pt x="229" y="4573"/>
                  </a:cubicBezTo>
                  <a:cubicBezTo>
                    <a:pt x="0" y="6393"/>
                    <a:pt x="416" y="8486"/>
                    <a:pt x="1935" y="9704"/>
                  </a:cubicBezTo>
                  <a:cubicBezTo>
                    <a:pt x="2259" y="9962"/>
                    <a:pt x="2564" y="10073"/>
                    <a:pt x="2847" y="10073"/>
                  </a:cubicBezTo>
                  <a:cubicBezTo>
                    <a:pt x="4105" y="10073"/>
                    <a:pt x="4931" y="7889"/>
                    <a:pt x="5060" y="6766"/>
                  </a:cubicBezTo>
                  <a:cubicBezTo>
                    <a:pt x="5189" y="5591"/>
                    <a:pt x="5117" y="4315"/>
                    <a:pt x="4630" y="3226"/>
                  </a:cubicBezTo>
                  <a:cubicBezTo>
                    <a:pt x="4085" y="1993"/>
                    <a:pt x="3211" y="976"/>
                    <a:pt x="2222" y="87"/>
                  </a:cubicBezTo>
                  <a:cubicBezTo>
                    <a:pt x="2236" y="58"/>
                    <a:pt x="2222" y="30"/>
                    <a:pt x="2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23"/>
            <p:cNvSpPr/>
            <p:nvPr/>
          </p:nvSpPr>
          <p:spPr>
            <a:xfrm>
              <a:off x="6703909" y="210256"/>
              <a:ext cx="408272" cy="601132"/>
            </a:xfrm>
            <a:custGeom>
              <a:avLst/>
              <a:gdLst/>
              <a:ahLst/>
              <a:cxnLst/>
              <a:rect l="l" t="t" r="r" b="b"/>
              <a:pathLst>
                <a:path w="6264" h="9223" extrusionOk="0">
                  <a:moveTo>
                    <a:pt x="5489" y="316"/>
                  </a:moveTo>
                  <a:lnTo>
                    <a:pt x="5489" y="316"/>
                  </a:lnTo>
                  <a:cubicBezTo>
                    <a:pt x="5833" y="1448"/>
                    <a:pt x="6134" y="2624"/>
                    <a:pt x="5991" y="3813"/>
                  </a:cubicBezTo>
                  <a:cubicBezTo>
                    <a:pt x="5948" y="4186"/>
                    <a:pt x="5876" y="4559"/>
                    <a:pt x="5776" y="4917"/>
                  </a:cubicBezTo>
                  <a:cubicBezTo>
                    <a:pt x="5790" y="4215"/>
                    <a:pt x="5690" y="3498"/>
                    <a:pt x="5676" y="2796"/>
                  </a:cubicBezTo>
                  <a:cubicBezTo>
                    <a:pt x="5661" y="1964"/>
                    <a:pt x="5604" y="1133"/>
                    <a:pt x="5489" y="316"/>
                  </a:cubicBezTo>
                  <a:close/>
                  <a:moveTo>
                    <a:pt x="5418" y="115"/>
                  </a:moveTo>
                  <a:cubicBezTo>
                    <a:pt x="5461" y="932"/>
                    <a:pt x="5532" y="1749"/>
                    <a:pt x="5561" y="2566"/>
                  </a:cubicBezTo>
                  <a:cubicBezTo>
                    <a:pt x="5575" y="3426"/>
                    <a:pt x="5747" y="4329"/>
                    <a:pt x="5690" y="5175"/>
                  </a:cubicBezTo>
                  <a:cubicBezTo>
                    <a:pt x="5475" y="5849"/>
                    <a:pt x="5160" y="6479"/>
                    <a:pt x="4744" y="7052"/>
                  </a:cubicBezTo>
                  <a:cubicBezTo>
                    <a:pt x="4429" y="7511"/>
                    <a:pt x="4042" y="7941"/>
                    <a:pt x="3626" y="8299"/>
                  </a:cubicBezTo>
                  <a:cubicBezTo>
                    <a:pt x="4142" y="7038"/>
                    <a:pt x="4343" y="5576"/>
                    <a:pt x="4630" y="4258"/>
                  </a:cubicBezTo>
                  <a:cubicBezTo>
                    <a:pt x="4931" y="2882"/>
                    <a:pt x="5103" y="1477"/>
                    <a:pt x="5418" y="115"/>
                  </a:cubicBezTo>
                  <a:close/>
                  <a:moveTo>
                    <a:pt x="4587" y="1477"/>
                  </a:moveTo>
                  <a:lnTo>
                    <a:pt x="4587" y="1477"/>
                  </a:lnTo>
                  <a:cubicBezTo>
                    <a:pt x="4228" y="2452"/>
                    <a:pt x="3985" y="3484"/>
                    <a:pt x="3626" y="4444"/>
                  </a:cubicBezTo>
                  <a:cubicBezTo>
                    <a:pt x="3053" y="5978"/>
                    <a:pt x="2394" y="7497"/>
                    <a:pt x="1663" y="8959"/>
                  </a:cubicBezTo>
                  <a:cubicBezTo>
                    <a:pt x="1161" y="8787"/>
                    <a:pt x="932" y="8256"/>
                    <a:pt x="817" y="7726"/>
                  </a:cubicBezTo>
                  <a:cubicBezTo>
                    <a:pt x="1233" y="7239"/>
                    <a:pt x="1462" y="6680"/>
                    <a:pt x="1763" y="6121"/>
                  </a:cubicBezTo>
                  <a:cubicBezTo>
                    <a:pt x="2164" y="5376"/>
                    <a:pt x="2623" y="4688"/>
                    <a:pt x="3067" y="3971"/>
                  </a:cubicBezTo>
                  <a:cubicBezTo>
                    <a:pt x="3583" y="3154"/>
                    <a:pt x="4099" y="2323"/>
                    <a:pt x="4587" y="1477"/>
                  </a:cubicBezTo>
                  <a:close/>
                  <a:moveTo>
                    <a:pt x="5303" y="158"/>
                  </a:moveTo>
                  <a:lnTo>
                    <a:pt x="5303" y="158"/>
                  </a:lnTo>
                  <a:cubicBezTo>
                    <a:pt x="5103" y="603"/>
                    <a:pt x="5103" y="1104"/>
                    <a:pt x="5017" y="1577"/>
                  </a:cubicBezTo>
                  <a:cubicBezTo>
                    <a:pt x="4859" y="2380"/>
                    <a:pt x="4701" y="3183"/>
                    <a:pt x="4529" y="3985"/>
                  </a:cubicBezTo>
                  <a:cubicBezTo>
                    <a:pt x="4200" y="5462"/>
                    <a:pt x="3884" y="6938"/>
                    <a:pt x="3469" y="8385"/>
                  </a:cubicBezTo>
                  <a:lnTo>
                    <a:pt x="3469" y="8428"/>
                  </a:lnTo>
                  <a:cubicBezTo>
                    <a:pt x="3082" y="8758"/>
                    <a:pt x="2594" y="8959"/>
                    <a:pt x="2093" y="9016"/>
                  </a:cubicBezTo>
                  <a:cubicBezTo>
                    <a:pt x="2060" y="9020"/>
                    <a:pt x="2028" y="9021"/>
                    <a:pt x="1996" y="9021"/>
                  </a:cubicBezTo>
                  <a:cubicBezTo>
                    <a:pt x="1900" y="9021"/>
                    <a:pt x="1806" y="9005"/>
                    <a:pt x="1720" y="8973"/>
                  </a:cubicBezTo>
                  <a:cubicBezTo>
                    <a:pt x="2494" y="7540"/>
                    <a:pt x="3168" y="6035"/>
                    <a:pt x="3727" y="4487"/>
                  </a:cubicBezTo>
                  <a:cubicBezTo>
                    <a:pt x="4243" y="3054"/>
                    <a:pt x="4529" y="1477"/>
                    <a:pt x="5303" y="158"/>
                  </a:cubicBezTo>
                  <a:close/>
                  <a:moveTo>
                    <a:pt x="5504" y="1"/>
                  </a:moveTo>
                  <a:cubicBezTo>
                    <a:pt x="5403" y="29"/>
                    <a:pt x="5303" y="72"/>
                    <a:pt x="5217" y="101"/>
                  </a:cubicBezTo>
                  <a:cubicBezTo>
                    <a:pt x="5131" y="259"/>
                    <a:pt x="5045" y="416"/>
                    <a:pt x="4959" y="574"/>
                  </a:cubicBezTo>
                  <a:cubicBezTo>
                    <a:pt x="4286" y="1678"/>
                    <a:pt x="3612" y="2781"/>
                    <a:pt x="2938" y="3885"/>
                  </a:cubicBezTo>
                  <a:cubicBezTo>
                    <a:pt x="2537" y="4544"/>
                    <a:pt x="2093" y="5204"/>
                    <a:pt x="1734" y="5877"/>
                  </a:cubicBezTo>
                  <a:cubicBezTo>
                    <a:pt x="1419" y="6450"/>
                    <a:pt x="1190" y="7067"/>
                    <a:pt x="788" y="7583"/>
                  </a:cubicBezTo>
                  <a:cubicBezTo>
                    <a:pt x="760" y="7439"/>
                    <a:pt x="745" y="7310"/>
                    <a:pt x="731" y="7181"/>
                  </a:cubicBezTo>
                  <a:cubicBezTo>
                    <a:pt x="659" y="6608"/>
                    <a:pt x="674" y="6035"/>
                    <a:pt x="803" y="5476"/>
                  </a:cubicBezTo>
                  <a:cubicBezTo>
                    <a:pt x="1577" y="4702"/>
                    <a:pt x="2107" y="3641"/>
                    <a:pt x="2809" y="2796"/>
                  </a:cubicBezTo>
                  <a:cubicBezTo>
                    <a:pt x="3569" y="1893"/>
                    <a:pt x="4372" y="1018"/>
                    <a:pt x="5160" y="130"/>
                  </a:cubicBezTo>
                  <a:lnTo>
                    <a:pt x="5160" y="130"/>
                  </a:lnTo>
                  <a:cubicBezTo>
                    <a:pt x="5117" y="144"/>
                    <a:pt x="5088" y="158"/>
                    <a:pt x="5060" y="173"/>
                  </a:cubicBezTo>
                  <a:cubicBezTo>
                    <a:pt x="4228" y="961"/>
                    <a:pt x="3440" y="1821"/>
                    <a:pt x="2695" y="2710"/>
                  </a:cubicBezTo>
                  <a:cubicBezTo>
                    <a:pt x="2308" y="3168"/>
                    <a:pt x="1935" y="3656"/>
                    <a:pt x="1591" y="4157"/>
                  </a:cubicBezTo>
                  <a:cubicBezTo>
                    <a:pt x="1362" y="4544"/>
                    <a:pt x="1118" y="4903"/>
                    <a:pt x="831" y="5247"/>
                  </a:cubicBezTo>
                  <a:cubicBezTo>
                    <a:pt x="1118" y="4186"/>
                    <a:pt x="1648" y="3211"/>
                    <a:pt x="2394" y="2409"/>
                  </a:cubicBezTo>
                  <a:cubicBezTo>
                    <a:pt x="3125" y="1577"/>
                    <a:pt x="4028" y="703"/>
                    <a:pt x="5045" y="173"/>
                  </a:cubicBezTo>
                  <a:lnTo>
                    <a:pt x="5031" y="173"/>
                  </a:lnTo>
                  <a:cubicBezTo>
                    <a:pt x="4658" y="316"/>
                    <a:pt x="4314" y="474"/>
                    <a:pt x="3956" y="617"/>
                  </a:cubicBezTo>
                  <a:cubicBezTo>
                    <a:pt x="3067" y="1291"/>
                    <a:pt x="2293" y="2093"/>
                    <a:pt x="1648" y="3025"/>
                  </a:cubicBezTo>
                  <a:cubicBezTo>
                    <a:pt x="602" y="4530"/>
                    <a:pt x="0" y="6565"/>
                    <a:pt x="788" y="8342"/>
                  </a:cubicBezTo>
                  <a:cubicBezTo>
                    <a:pt x="1071" y="8978"/>
                    <a:pt x="1497" y="9222"/>
                    <a:pt x="1975" y="9222"/>
                  </a:cubicBezTo>
                  <a:cubicBezTo>
                    <a:pt x="3049" y="9222"/>
                    <a:pt x="4381" y="7989"/>
                    <a:pt x="4916" y="7196"/>
                  </a:cubicBezTo>
                  <a:cubicBezTo>
                    <a:pt x="5575" y="6207"/>
                    <a:pt x="6091" y="5046"/>
                    <a:pt x="6177" y="3842"/>
                  </a:cubicBezTo>
                  <a:cubicBezTo>
                    <a:pt x="6263" y="2509"/>
                    <a:pt x="5962" y="1233"/>
                    <a:pt x="5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23"/>
            <p:cNvSpPr/>
            <p:nvPr/>
          </p:nvSpPr>
          <p:spPr>
            <a:xfrm>
              <a:off x="6368506" y="2926"/>
              <a:ext cx="671719" cy="247283"/>
            </a:xfrm>
            <a:custGeom>
              <a:avLst/>
              <a:gdLst/>
              <a:ahLst/>
              <a:cxnLst/>
              <a:rect l="l" t="t" r="r" b="b"/>
              <a:pathLst>
                <a:path w="10306" h="3794" extrusionOk="0">
                  <a:moveTo>
                    <a:pt x="8858" y="416"/>
                  </a:moveTo>
                  <a:lnTo>
                    <a:pt x="8858" y="416"/>
                  </a:lnTo>
                  <a:cubicBezTo>
                    <a:pt x="7755" y="631"/>
                    <a:pt x="6651" y="1061"/>
                    <a:pt x="5576" y="1333"/>
                  </a:cubicBezTo>
                  <a:cubicBezTo>
                    <a:pt x="4716" y="1562"/>
                    <a:pt x="3842" y="1749"/>
                    <a:pt x="2968" y="1935"/>
                  </a:cubicBezTo>
                  <a:cubicBezTo>
                    <a:pt x="2495" y="2035"/>
                    <a:pt x="2022" y="2150"/>
                    <a:pt x="1549" y="2265"/>
                  </a:cubicBezTo>
                  <a:cubicBezTo>
                    <a:pt x="1190" y="2365"/>
                    <a:pt x="861" y="2523"/>
                    <a:pt x="488" y="2551"/>
                  </a:cubicBezTo>
                  <a:cubicBezTo>
                    <a:pt x="345" y="2351"/>
                    <a:pt x="287" y="2107"/>
                    <a:pt x="316" y="1863"/>
                  </a:cubicBezTo>
                  <a:cubicBezTo>
                    <a:pt x="345" y="1634"/>
                    <a:pt x="431" y="1405"/>
                    <a:pt x="545" y="1218"/>
                  </a:cubicBezTo>
                  <a:cubicBezTo>
                    <a:pt x="3326" y="903"/>
                    <a:pt x="6078" y="545"/>
                    <a:pt x="8858" y="416"/>
                  </a:cubicBezTo>
                  <a:close/>
                  <a:moveTo>
                    <a:pt x="1577" y="0"/>
                  </a:moveTo>
                  <a:cubicBezTo>
                    <a:pt x="1477" y="57"/>
                    <a:pt x="1391" y="115"/>
                    <a:pt x="1305" y="186"/>
                  </a:cubicBezTo>
                  <a:cubicBezTo>
                    <a:pt x="775" y="588"/>
                    <a:pt x="1" y="1276"/>
                    <a:pt x="130" y="2035"/>
                  </a:cubicBezTo>
                  <a:cubicBezTo>
                    <a:pt x="173" y="2265"/>
                    <a:pt x="259" y="2465"/>
                    <a:pt x="388" y="2666"/>
                  </a:cubicBezTo>
                  <a:cubicBezTo>
                    <a:pt x="980" y="3545"/>
                    <a:pt x="2369" y="3793"/>
                    <a:pt x="3611" y="3793"/>
                  </a:cubicBezTo>
                  <a:cubicBezTo>
                    <a:pt x="4232" y="3793"/>
                    <a:pt x="4816" y="3731"/>
                    <a:pt x="5246" y="3655"/>
                  </a:cubicBezTo>
                  <a:cubicBezTo>
                    <a:pt x="7239" y="3311"/>
                    <a:pt x="9016" y="2193"/>
                    <a:pt x="10177" y="545"/>
                  </a:cubicBezTo>
                  <a:cubicBezTo>
                    <a:pt x="10148" y="516"/>
                    <a:pt x="10120" y="502"/>
                    <a:pt x="10091" y="487"/>
                  </a:cubicBezTo>
                  <a:cubicBezTo>
                    <a:pt x="8916" y="1820"/>
                    <a:pt x="7611" y="2953"/>
                    <a:pt x="5805" y="3354"/>
                  </a:cubicBezTo>
                  <a:cubicBezTo>
                    <a:pt x="5152" y="3522"/>
                    <a:pt x="4478" y="3601"/>
                    <a:pt x="3803" y="3601"/>
                  </a:cubicBezTo>
                  <a:cubicBezTo>
                    <a:pt x="3500" y="3601"/>
                    <a:pt x="3197" y="3586"/>
                    <a:pt x="2896" y="3554"/>
                  </a:cubicBezTo>
                  <a:cubicBezTo>
                    <a:pt x="4143" y="3053"/>
                    <a:pt x="5375" y="2480"/>
                    <a:pt x="6622" y="1978"/>
                  </a:cubicBezTo>
                  <a:cubicBezTo>
                    <a:pt x="7783" y="1519"/>
                    <a:pt x="8973" y="1075"/>
                    <a:pt x="10062" y="444"/>
                  </a:cubicBezTo>
                  <a:cubicBezTo>
                    <a:pt x="10048" y="430"/>
                    <a:pt x="10034" y="416"/>
                    <a:pt x="10019" y="401"/>
                  </a:cubicBezTo>
                  <a:cubicBezTo>
                    <a:pt x="7540" y="1376"/>
                    <a:pt x="5146" y="2523"/>
                    <a:pt x="2681" y="3511"/>
                  </a:cubicBezTo>
                  <a:cubicBezTo>
                    <a:pt x="2036" y="3411"/>
                    <a:pt x="1047" y="3196"/>
                    <a:pt x="588" y="2666"/>
                  </a:cubicBezTo>
                  <a:cubicBezTo>
                    <a:pt x="1233" y="2594"/>
                    <a:pt x="1893" y="2322"/>
                    <a:pt x="2523" y="2193"/>
                  </a:cubicBezTo>
                  <a:cubicBezTo>
                    <a:pt x="3398" y="2007"/>
                    <a:pt x="4286" y="1835"/>
                    <a:pt x="5146" y="1634"/>
                  </a:cubicBezTo>
                  <a:cubicBezTo>
                    <a:pt x="6006" y="1419"/>
                    <a:pt x="6866" y="1190"/>
                    <a:pt x="7726" y="946"/>
                  </a:cubicBezTo>
                  <a:cubicBezTo>
                    <a:pt x="8471" y="717"/>
                    <a:pt x="9217" y="459"/>
                    <a:pt x="10005" y="387"/>
                  </a:cubicBezTo>
                  <a:cubicBezTo>
                    <a:pt x="10005" y="373"/>
                    <a:pt x="9991" y="373"/>
                    <a:pt x="9976" y="358"/>
                  </a:cubicBezTo>
                  <a:lnTo>
                    <a:pt x="9976" y="344"/>
                  </a:lnTo>
                  <a:cubicBezTo>
                    <a:pt x="10091" y="344"/>
                    <a:pt x="10206" y="373"/>
                    <a:pt x="10306" y="401"/>
                  </a:cubicBezTo>
                  <a:cubicBezTo>
                    <a:pt x="10306" y="373"/>
                    <a:pt x="10306" y="344"/>
                    <a:pt x="10277" y="330"/>
                  </a:cubicBezTo>
                  <a:lnTo>
                    <a:pt x="10263" y="301"/>
                  </a:lnTo>
                  <a:cubicBezTo>
                    <a:pt x="10120" y="201"/>
                    <a:pt x="9991" y="100"/>
                    <a:pt x="9862" y="0"/>
                  </a:cubicBezTo>
                  <a:lnTo>
                    <a:pt x="9116" y="0"/>
                  </a:lnTo>
                  <a:cubicBezTo>
                    <a:pt x="9374" y="86"/>
                    <a:pt x="9632" y="186"/>
                    <a:pt x="9905" y="287"/>
                  </a:cubicBezTo>
                  <a:cubicBezTo>
                    <a:pt x="9862" y="287"/>
                    <a:pt x="9804" y="287"/>
                    <a:pt x="9761" y="301"/>
                  </a:cubicBezTo>
                  <a:cubicBezTo>
                    <a:pt x="9361" y="276"/>
                    <a:pt x="8960" y="265"/>
                    <a:pt x="8559" y="265"/>
                  </a:cubicBezTo>
                  <a:cubicBezTo>
                    <a:pt x="5915" y="265"/>
                    <a:pt x="3261" y="748"/>
                    <a:pt x="660" y="1046"/>
                  </a:cubicBezTo>
                  <a:cubicBezTo>
                    <a:pt x="1004" y="616"/>
                    <a:pt x="1434" y="258"/>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4" name="Google Shape;1664;p23"/>
            <p:cNvSpPr/>
            <p:nvPr/>
          </p:nvSpPr>
          <p:spPr>
            <a:xfrm>
              <a:off x="6087330" y="2926"/>
              <a:ext cx="1765658" cy="831404"/>
            </a:xfrm>
            <a:custGeom>
              <a:avLst/>
              <a:gdLst/>
              <a:ahLst/>
              <a:cxnLst/>
              <a:rect l="l" t="t" r="r" b="b"/>
              <a:pathLst>
                <a:path w="27090" h="12756" extrusionOk="0">
                  <a:moveTo>
                    <a:pt x="24624" y="0"/>
                  </a:moveTo>
                  <a:cubicBezTo>
                    <a:pt x="22058" y="502"/>
                    <a:pt x="19550" y="1175"/>
                    <a:pt x="17085" y="2035"/>
                  </a:cubicBezTo>
                  <a:cubicBezTo>
                    <a:pt x="16612" y="1663"/>
                    <a:pt x="16125" y="1319"/>
                    <a:pt x="15623" y="989"/>
                  </a:cubicBezTo>
                  <a:cubicBezTo>
                    <a:pt x="15322" y="760"/>
                    <a:pt x="14978" y="559"/>
                    <a:pt x="14620" y="401"/>
                  </a:cubicBezTo>
                  <a:cubicBezTo>
                    <a:pt x="14620" y="444"/>
                    <a:pt x="14577" y="487"/>
                    <a:pt x="14534" y="487"/>
                  </a:cubicBezTo>
                  <a:cubicBezTo>
                    <a:pt x="14520" y="502"/>
                    <a:pt x="14505" y="516"/>
                    <a:pt x="14491" y="545"/>
                  </a:cubicBezTo>
                  <a:cubicBezTo>
                    <a:pt x="14792" y="788"/>
                    <a:pt x="15207" y="960"/>
                    <a:pt x="15508" y="1175"/>
                  </a:cubicBezTo>
                  <a:cubicBezTo>
                    <a:pt x="15938" y="1491"/>
                    <a:pt x="16354" y="1820"/>
                    <a:pt x="16798" y="2136"/>
                  </a:cubicBezTo>
                  <a:cubicBezTo>
                    <a:pt x="16196" y="2336"/>
                    <a:pt x="15609" y="2551"/>
                    <a:pt x="15007" y="2766"/>
                  </a:cubicBezTo>
                  <a:cubicBezTo>
                    <a:pt x="11080" y="4199"/>
                    <a:pt x="6981" y="6220"/>
                    <a:pt x="3627" y="8972"/>
                  </a:cubicBezTo>
                  <a:cubicBezTo>
                    <a:pt x="3277" y="8927"/>
                    <a:pt x="2917" y="8877"/>
                    <a:pt x="2563" y="8877"/>
                  </a:cubicBezTo>
                  <a:cubicBezTo>
                    <a:pt x="2350" y="8877"/>
                    <a:pt x="2140" y="8895"/>
                    <a:pt x="1935" y="8944"/>
                  </a:cubicBezTo>
                  <a:cubicBezTo>
                    <a:pt x="2036" y="8944"/>
                    <a:pt x="2079" y="9073"/>
                    <a:pt x="2021" y="9144"/>
                  </a:cubicBezTo>
                  <a:cubicBezTo>
                    <a:pt x="2007" y="9144"/>
                    <a:pt x="1993" y="9159"/>
                    <a:pt x="1993" y="9159"/>
                  </a:cubicBezTo>
                  <a:cubicBezTo>
                    <a:pt x="2097" y="9152"/>
                    <a:pt x="2202" y="9148"/>
                    <a:pt x="2308" y="9148"/>
                  </a:cubicBezTo>
                  <a:cubicBezTo>
                    <a:pt x="2637" y="9148"/>
                    <a:pt x="2968" y="9183"/>
                    <a:pt x="3283" y="9259"/>
                  </a:cubicBezTo>
                  <a:cubicBezTo>
                    <a:pt x="2079" y="10276"/>
                    <a:pt x="975" y="11423"/>
                    <a:pt x="1" y="12684"/>
                  </a:cubicBezTo>
                  <a:cubicBezTo>
                    <a:pt x="29" y="12699"/>
                    <a:pt x="58" y="12713"/>
                    <a:pt x="87" y="12727"/>
                  </a:cubicBezTo>
                  <a:lnTo>
                    <a:pt x="87" y="12713"/>
                  </a:lnTo>
                  <a:cubicBezTo>
                    <a:pt x="108" y="12692"/>
                    <a:pt x="134" y="12682"/>
                    <a:pt x="161" y="12682"/>
                  </a:cubicBezTo>
                  <a:cubicBezTo>
                    <a:pt x="206" y="12682"/>
                    <a:pt x="249" y="12711"/>
                    <a:pt x="259" y="12756"/>
                  </a:cubicBezTo>
                  <a:cubicBezTo>
                    <a:pt x="1176" y="11867"/>
                    <a:pt x="2093" y="11022"/>
                    <a:pt x="3053" y="10219"/>
                  </a:cubicBezTo>
                  <a:lnTo>
                    <a:pt x="3053" y="10219"/>
                  </a:lnTo>
                  <a:cubicBezTo>
                    <a:pt x="2810" y="10792"/>
                    <a:pt x="2724" y="11409"/>
                    <a:pt x="2781" y="12025"/>
                  </a:cubicBezTo>
                  <a:cubicBezTo>
                    <a:pt x="2824" y="11982"/>
                    <a:pt x="2853" y="11925"/>
                    <a:pt x="2896" y="11882"/>
                  </a:cubicBezTo>
                  <a:cubicBezTo>
                    <a:pt x="2939" y="11165"/>
                    <a:pt x="3154" y="10463"/>
                    <a:pt x="3498" y="9832"/>
                  </a:cubicBezTo>
                  <a:cubicBezTo>
                    <a:pt x="6493" y="7353"/>
                    <a:pt x="9833" y="5317"/>
                    <a:pt x="13416" y="3798"/>
                  </a:cubicBezTo>
                  <a:cubicBezTo>
                    <a:pt x="13860" y="3468"/>
                    <a:pt x="14333" y="3182"/>
                    <a:pt x="14835" y="2967"/>
                  </a:cubicBezTo>
                  <a:cubicBezTo>
                    <a:pt x="14852" y="2958"/>
                    <a:pt x="14868" y="2955"/>
                    <a:pt x="14883" y="2955"/>
                  </a:cubicBezTo>
                  <a:cubicBezTo>
                    <a:pt x="14968" y="2955"/>
                    <a:pt x="15010" y="3078"/>
                    <a:pt x="14949" y="3139"/>
                  </a:cubicBezTo>
                  <a:cubicBezTo>
                    <a:pt x="14949" y="3153"/>
                    <a:pt x="14949" y="3167"/>
                    <a:pt x="14964" y="3182"/>
                  </a:cubicBezTo>
                  <a:cubicBezTo>
                    <a:pt x="18877" y="1691"/>
                    <a:pt x="22947" y="487"/>
                    <a:pt x="27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5" name="Google Shape;1665;p23"/>
            <p:cNvSpPr/>
            <p:nvPr/>
          </p:nvSpPr>
          <p:spPr>
            <a:xfrm>
              <a:off x="7520323" y="1166866"/>
              <a:ext cx="1043" cy="1955"/>
            </a:xfrm>
            <a:custGeom>
              <a:avLst/>
              <a:gdLst/>
              <a:ahLst/>
              <a:cxnLst/>
              <a:rect l="l" t="t" r="r" b="b"/>
              <a:pathLst>
                <a:path w="16" h="30" extrusionOk="0">
                  <a:moveTo>
                    <a:pt x="15" y="0"/>
                  </a:moveTo>
                  <a:lnTo>
                    <a:pt x="1" y="15"/>
                  </a:lnTo>
                  <a:cubicBezTo>
                    <a:pt x="1" y="15"/>
                    <a:pt x="1" y="15"/>
                    <a:pt x="1" y="29"/>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6" name="Google Shape;1666;p23"/>
            <p:cNvSpPr/>
            <p:nvPr/>
          </p:nvSpPr>
          <p:spPr>
            <a:xfrm>
              <a:off x="6074229" y="840848"/>
              <a:ext cx="11276" cy="6583"/>
            </a:xfrm>
            <a:custGeom>
              <a:avLst/>
              <a:gdLst/>
              <a:ahLst/>
              <a:cxnLst/>
              <a:rect l="l" t="t" r="r" b="b"/>
              <a:pathLst>
                <a:path w="173" h="101" extrusionOk="0">
                  <a:moveTo>
                    <a:pt x="58" y="0"/>
                  </a:moveTo>
                  <a:cubicBezTo>
                    <a:pt x="44" y="29"/>
                    <a:pt x="30" y="43"/>
                    <a:pt x="15" y="72"/>
                  </a:cubicBezTo>
                  <a:cubicBezTo>
                    <a:pt x="1" y="72"/>
                    <a:pt x="1" y="86"/>
                    <a:pt x="1" y="101"/>
                  </a:cubicBezTo>
                  <a:cubicBezTo>
                    <a:pt x="44" y="86"/>
                    <a:pt x="87" y="72"/>
                    <a:pt x="130" y="58"/>
                  </a:cubicBezTo>
                  <a:lnTo>
                    <a:pt x="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7" name="Google Shape;1667;p23"/>
            <p:cNvSpPr/>
            <p:nvPr/>
          </p:nvSpPr>
          <p:spPr>
            <a:xfrm>
              <a:off x="7024322" y="30887"/>
              <a:ext cx="4693" cy="2868"/>
            </a:xfrm>
            <a:custGeom>
              <a:avLst/>
              <a:gdLst/>
              <a:ahLst/>
              <a:cxnLst/>
              <a:rect l="l" t="t" r="r" b="b"/>
              <a:pathLst>
                <a:path w="72" h="44" extrusionOk="0">
                  <a:moveTo>
                    <a:pt x="43" y="1"/>
                  </a:moveTo>
                  <a:cubicBezTo>
                    <a:pt x="29" y="1"/>
                    <a:pt x="15" y="15"/>
                    <a:pt x="0" y="15"/>
                  </a:cubicBezTo>
                  <a:cubicBezTo>
                    <a:pt x="15" y="30"/>
                    <a:pt x="29" y="44"/>
                    <a:pt x="29" y="44"/>
                  </a:cubicBezTo>
                  <a:cubicBezTo>
                    <a:pt x="43" y="30"/>
                    <a:pt x="58" y="30"/>
                    <a:pt x="72" y="15"/>
                  </a:cubicBez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8" name="Google Shape;1668;p23"/>
            <p:cNvSpPr/>
            <p:nvPr/>
          </p:nvSpPr>
          <p:spPr>
            <a:xfrm>
              <a:off x="7020541" y="28084"/>
              <a:ext cx="3845" cy="1043"/>
            </a:xfrm>
            <a:custGeom>
              <a:avLst/>
              <a:gdLst/>
              <a:ahLst/>
              <a:cxnLst/>
              <a:rect l="l" t="t" r="r" b="b"/>
              <a:pathLst>
                <a:path w="59" h="16" extrusionOk="0">
                  <a:moveTo>
                    <a:pt x="1" y="1"/>
                  </a:moveTo>
                  <a:lnTo>
                    <a:pt x="15" y="1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9" name="Google Shape;1669;p23"/>
            <p:cNvSpPr/>
            <p:nvPr/>
          </p:nvSpPr>
          <p:spPr>
            <a:xfrm>
              <a:off x="6208756" y="586721"/>
              <a:ext cx="1043" cy="1043"/>
            </a:xfrm>
            <a:custGeom>
              <a:avLst/>
              <a:gdLst/>
              <a:ahLst/>
              <a:cxnLst/>
              <a:rect l="l" t="t" r="r" b="b"/>
              <a:pathLst>
                <a:path w="16" h="16" extrusionOk="0">
                  <a:moveTo>
                    <a:pt x="15" y="1"/>
                  </a:moveTo>
                  <a:lnTo>
                    <a:pt x="1" y="15"/>
                  </a:lnTo>
                  <a:lnTo>
                    <a:pt x="1" y="15"/>
                  </a:lnTo>
                  <a:cubicBezTo>
                    <a:pt x="1" y="15"/>
                    <a:pt x="15"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0" name="Google Shape;1670;p23"/>
            <p:cNvSpPr/>
            <p:nvPr/>
          </p:nvSpPr>
          <p:spPr>
            <a:xfrm>
              <a:off x="6195720" y="592326"/>
              <a:ext cx="7495" cy="2868"/>
            </a:xfrm>
            <a:custGeom>
              <a:avLst/>
              <a:gdLst/>
              <a:ahLst/>
              <a:cxnLst/>
              <a:rect l="l" t="t" r="r" b="b"/>
              <a:pathLst>
                <a:path w="115" h="44" extrusionOk="0">
                  <a:moveTo>
                    <a:pt x="29" y="1"/>
                  </a:moveTo>
                  <a:cubicBezTo>
                    <a:pt x="14" y="15"/>
                    <a:pt x="0" y="30"/>
                    <a:pt x="0" y="44"/>
                  </a:cubicBezTo>
                  <a:lnTo>
                    <a:pt x="57" y="44"/>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1" name="Google Shape;1671;p23"/>
            <p:cNvSpPr/>
            <p:nvPr/>
          </p:nvSpPr>
          <p:spPr>
            <a:xfrm>
              <a:off x="7032730" y="220554"/>
              <a:ext cx="978" cy="978"/>
            </a:xfrm>
            <a:custGeom>
              <a:avLst/>
              <a:gdLst/>
              <a:ahLst/>
              <a:cxnLst/>
              <a:rect l="l" t="t" r="r" b="b"/>
              <a:pathLst>
                <a:path w="15" h="15" extrusionOk="0">
                  <a:moveTo>
                    <a:pt x="15" y="0"/>
                  </a:moveTo>
                  <a:cubicBezTo>
                    <a:pt x="15" y="0"/>
                    <a:pt x="0" y="15"/>
                    <a:pt x="0" y="15"/>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23"/>
            <p:cNvSpPr/>
            <p:nvPr/>
          </p:nvSpPr>
          <p:spPr>
            <a:xfrm>
              <a:off x="7539028" y="2926"/>
              <a:ext cx="866013" cy="1405944"/>
            </a:xfrm>
            <a:custGeom>
              <a:avLst/>
              <a:gdLst/>
              <a:ahLst/>
              <a:cxnLst/>
              <a:rect l="l" t="t" r="r" b="b"/>
              <a:pathLst>
                <a:path w="13287" h="21571" extrusionOk="0">
                  <a:moveTo>
                    <a:pt x="12384" y="0"/>
                  </a:moveTo>
                  <a:cubicBezTo>
                    <a:pt x="12742" y="2766"/>
                    <a:pt x="12757" y="5547"/>
                    <a:pt x="11725" y="8155"/>
                  </a:cubicBezTo>
                  <a:cubicBezTo>
                    <a:pt x="11624" y="8413"/>
                    <a:pt x="11510" y="8657"/>
                    <a:pt x="11381" y="8886"/>
                  </a:cubicBezTo>
                  <a:cubicBezTo>
                    <a:pt x="11424" y="8958"/>
                    <a:pt x="11467" y="9015"/>
                    <a:pt x="11495" y="9087"/>
                  </a:cubicBezTo>
                  <a:cubicBezTo>
                    <a:pt x="11500" y="9086"/>
                    <a:pt x="11505" y="9086"/>
                    <a:pt x="11510" y="9086"/>
                  </a:cubicBezTo>
                  <a:cubicBezTo>
                    <a:pt x="11629" y="9086"/>
                    <a:pt x="11677" y="9247"/>
                    <a:pt x="11567" y="9316"/>
                  </a:cubicBezTo>
                  <a:cubicBezTo>
                    <a:pt x="11395" y="9402"/>
                    <a:pt x="11209" y="9488"/>
                    <a:pt x="11022" y="9560"/>
                  </a:cubicBezTo>
                  <a:cubicBezTo>
                    <a:pt x="9403" y="12226"/>
                    <a:pt x="6550" y="14204"/>
                    <a:pt x="3670" y="15794"/>
                  </a:cubicBezTo>
                  <a:cubicBezTo>
                    <a:pt x="3670" y="15809"/>
                    <a:pt x="3670" y="15809"/>
                    <a:pt x="3670" y="15823"/>
                  </a:cubicBezTo>
                  <a:lnTo>
                    <a:pt x="3684" y="15823"/>
                  </a:lnTo>
                  <a:cubicBezTo>
                    <a:pt x="3837" y="15837"/>
                    <a:pt x="3801" y="16082"/>
                    <a:pt x="3653" y="16082"/>
                  </a:cubicBezTo>
                  <a:cubicBezTo>
                    <a:pt x="3649" y="16082"/>
                    <a:pt x="3645" y="16082"/>
                    <a:pt x="3641" y="16081"/>
                  </a:cubicBezTo>
                  <a:lnTo>
                    <a:pt x="3584" y="16081"/>
                  </a:lnTo>
                  <a:lnTo>
                    <a:pt x="3584" y="16067"/>
                  </a:lnTo>
                  <a:cubicBezTo>
                    <a:pt x="3469" y="16067"/>
                    <a:pt x="3340" y="16052"/>
                    <a:pt x="3225" y="16038"/>
                  </a:cubicBezTo>
                  <a:cubicBezTo>
                    <a:pt x="2179" y="16597"/>
                    <a:pt x="1133" y="17113"/>
                    <a:pt x="158" y="17586"/>
                  </a:cubicBezTo>
                  <a:cubicBezTo>
                    <a:pt x="201" y="17629"/>
                    <a:pt x="215" y="17686"/>
                    <a:pt x="172" y="17729"/>
                  </a:cubicBezTo>
                  <a:lnTo>
                    <a:pt x="158" y="17772"/>
                  </a:lnTo>
                  <a:lnTo>
                    <a:pt x="144" y="17772"/>
                  </a:lnTo>
                  <a:cubicBezTo>
                    <a:pt x="101" y="17830"/>
                    <a:pt x="43" y="17887"/>
                    <a:pt x="0" y="17944"/>
                  </a:cubicBezTo>
                  <a:cubicBezTo>
                    <a:pt x="2064" y="17113"/>
                    <a:pt x="4057" y="16110"/>
                    <a:pt x="5949" y="14935"/>
                  </a:cubicBezTo>
                  <a:cubicBezTo>
                    <a:pt x="6049" y="15594"/>
                    <a:pt x="6106" y="16267"/>
                    <a:pt x="6121" y="16941"/>
                  </a:cubicBezTo>
                  <a:cubicBezTo>
                    <a:pt x="4745" y="18518"/>
                    <a:pt x="2924" y="19750"/>
                    <a:pt x="1720" y="21484"/>
                  </a:cubicBezTo>
                  <a:cubicBezTo>
                    <a:pt x="1763" y="21499"/>
                    <a:pt x="1778" y="21527"/>
                    <a:pt x="1792" y="21570"/>
                  </a:cubicBezTo>
                  <a:cubicBezTo>
                    <a:pt x="2638" y="20840"/>
                    <a:pt x="3383" y="19937"/>
                    <a:pt x="4157" y="19134"/>
                  </a:cubicBezTo>
                  <a:cubicBezTo>
                    <a:pt x="4802" y="18475"/>
                    <a:pt x="5504" y="17887"/>
                    <a:pt x="6121" y="17199"/>
                  </a:cubicBezTo>
                  <a:lnTo>
                    <a:pt x="6121" y="17199"/>
                  </a:lnTo>
                  <a:cubicBezTo>
                    <a:pt x="6121" y="17744"/>
                    <a:pt x="6078" y="18303"/>
                    <a:pt x="5992" y="18847"/>
                  </a:cubicBezTo>
                  <a:lnTo>
                    <a:pt x="6006" y="18833"/>
                  </a:lnTo>
                  <a:lnTo>
                    <a:pt x="6035" y="18804"/>
                  </a:lnTo>
                  <a:cubicBezTo>
                    <a:pt x="6061" y="18784"/>
                    <a:pt x="6091" y="18774"/>
                    <a:pt x="6119" y="18774"/>
                  </a:cubicBezTo>
                  <a:cubicBezTo>
                    <a:pt x="6152" y="18774"/>
                    <a:pt x="6183" y="18788"/>
                    <a:pt x="6207" y="18819"/>
                  </a:cubicBezTo>
                  <a:cubicBezTo>
                    <a:pt x="6651" y="17629"/>
                    <a:pt x="6422" y="16009"/>
                    <a:pt x="6164" y="14777"/>
                  </a:cubicBezTo>
                  <a:cubicBezTo>
                    <a:pt x="7654" y="13831"/>
                    <a:pt x="9016" y="12684"/>
                    <a:pt x="10191" y="11366"/>
                  </a:cubicBezTo>
                  <a:lnTo>
                    <a:pt x="10191" y="11366"/>
                  </a:lnTo>
                  <a:cubicBezTo>
                    <a:pt x="10162" y="11853"/>
                    <a:pt x="10177" y="12340"/>
                    <a:pt x="10234" y="12813"/>
                  </a:cubicBezTo>
                  <a:cubicBezTo>
                    <a:pt x="10248" y="12799"/>
                    <a:pt x="10248" y="12799"/>
                    <a:pt x="10263" y="12785"/>
                  </a:cubicBezTo>
                  <a:cubicBezTo>
                    <a:pt x="10282" y="12760"/>
                    <a:pt x="10309" y="12748"/>
                    <a:pt x="10336" y="12748"/>
                  </a:cubicBezTo>
                  <a:cubicBezTo>
                    <a:pt x="10370" y="12748"/>
                    <a:pt x="10404" y="12767"/>
                    <a:pt x="10420" y="12799"/>
                  </a:cubicBezTo>
                  <a:cubicBezTo>
                    <a:pt x="10406" y="12226"/>
                    <a:pt x="10435" y="11638"/>
                    <a:pt x="10449" y="11065"/>
                  </a:cubicBezTo>
                  <a:cubicBezTo>
                    <a:pt x="11022" y="10377"/>
                    <a:pt x="11524" y="9617"/>
                    <a:pt x="11911" y="8815"/>
                  </a:cubicBezTo>
                  <a:cubicBezTo>
                    <a:pt x="13230" y="6048"/>
                    <a:pt x="13287" y="3010"/>
                    <a:pt x="12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23"/>
            <p:cNvSpPr/>
            <p:nvPr/>
          </p:nvSpPr>
          <p:spPr>
            <a:xfrm>
              <a:off x="6081725" y="833352"/>
              <a:ext cx="8473" cy="3780"/>
            </a:xfrm>
            <a:custGeom>
              <a:avLst/>
              <a:gdLst/>
              <a:ahLst/>
              <a:cxnLst/>
              <a:rect l="l" t="t" r="r" b="b"/>
              <a:pathLst>
                <a:path w="130" h="58" extrusionOk="0">
                  <a:moveTo>
                    <a:pt x="44" y="1"/>
                  </a:moveTo>
                  <a:cubicBezTo>
                    <a:pt x="29" y="15"/>
                    <a:pt x="15" y="29"/>
                    <a:pt x="1" y="44"/>
                  </a:cubicBezTo>
                  <a:cubicBezTo>
                    <a:pt x="44" y="44"/>
                    <a:pt x="72" y="58"/>
                    <a:pt x="115" y="58"/>
                  </a:cubicBezTo>
                  <a:lnTo>
                    <a:pt x="130" y="29"/>
                  </a:lnTo>
                  <a:cubicBezTo>
                    <a:pt x="101" y="29"/>
                    <a:pt x="72" y="15"/>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23"/>
            <p:cNvSpPr/>
            <p:nvPr/>
          </p:nvSpPr>
          <p:spPr>
            <a:xfrm>
              <a:off x="7040160" y="215861"/>
              <a:ext cx="4758" cy="2868"/>
            </a:xfrm>
            <a:custGeom>
              <a:avLst/>
              <a:gdLst/>
              <a:ahLst/>
              <a:cxnLst/>
              <a:rect l="l" t="t" r="r" b="b"/>
              <a:pathLst>
                <a:path w="73" h="44" extrusionOk="0">
                  <a:moveTo>
                    <a:pt x="73" y="1"/>
                  </a:moveTo>
                  <a:lnTo>
                    <a:pt x="15" y="15"/>
                  </a:lnTo>
                  <a:lnTo>
                    <a:pt x="1" y="44"/>
                  </a:lnTo>
                  <a:cubicBezTo>
                    <a:pt x="15" y="29"/>
                    <a:pt x="30" y="29"/>
                    <a:pt x="58" y="15"/>
                  </a:cubicBezTo>
                  <a:cubicBezTo>
                    <a:pt x="58" y="15"/>
                    <a:pt x="72"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23"/>
            <p:cNvSpPr/>
            <p:nvPr/>
          </p:nvSpPr>
          <p:spPr>
            <a:xfrm>
              <a:off x="7937002" y="1240647"/>
              <a:ext cx="1890" cy="1955"/>
            </a:xfrm>
            <a:custGeom>
              <a:avLst/>
              <a:gdLst/>
              <a:ahLst/>
              <a:cxnLst/>
              <a:rect l="l" t="t" r="r" b="b"/>
              <a:pathLst>
                <a:path w="29" h="30" extrusionOk="0">
                  <a:moveTo>
                    <a:pt x="29" y="1"/>
                  </a:moveTo>
                  <a:lnTo>
                    <a:pt x="0" y="15"/>
                  </a:lnTo>
                  <a:lnTo>
                    <a:pt x="0" y="29"/>
                  </a:lnTo>
                  <a:cubicBezTo>
                    <a:pt x="15" y="15"/>
                    <a:pt x="29" y="1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23"/>
            <p:cNvSpPr/>
            <p:nvPr/>
          </p:nvSpPr>
          <p:spPr>
            <a:xfrm>
              <a:off x="7749226" y="1032339"/>
              <a:ext cx="39954" cy="18771"/>
            </a:xfrm>
            <a:custGeom>
              <a:avLst/>
              <a:gdLst/>
              <a:ahLst/>
              <a:cxnLst/>
              <a:rect l="l" t="t" r="r" b="b"/>
              <a:pathLst>
                <a:path w="613" h="288" extrusionOk="0">
                  <a:moveTo>
                    <a:pt x="445" y="0"/>
                  </a:moveTo>
                  <a:cubicBezTo>
                    <a:pt x="301" y="86"/>
                    <a:pt x="144" y="158"/>
                    <a:pt x="0" y="244"/>
                  </a:cubicBezTo>
                  <a:cubicBezTo>
                    <a:pt x="115" y="258"/>
                    <a:pt x="244" y="273"/>
                    <a:pt x="359" y="273"/>
                  </a:cubicBezTo>
                  <a:lnTo>
                    <a:pt x="359" y="287"/>
                  </a:lnTo>
                  <a:lnTo>
                    <a:pt x="416" y="287"/>
                  </a:lnTo>
                  <a:cubicBezTo>
                    <a:pt x="420" y="288"/>
                    <a:pt x="424" y="288"/>
                    <a:pt x="428" y="288"/>
                  </a:cubicBezTo>
                  <a:cubicBezTo>
                    <a:pt x="576" y="288"/>
                    <a:pt x="612" y="43"/>
                    <a:pt x="459" y="29"/>
                  </a:cubicBezTo>
                  <a:lnTo>
                    <a:pt x="445" y="29"/>
                  </a:lnTo>
                  <a:cubicBezTo>
                    <a:pt x="445" y="29"/>
                    <a:pt x="445" y="15"/>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23"/>
            <p:cNvSpPr/>
            <p:nvPr/>
          </p:nvSpPr>
          <p:spPr>
            <a:xfrm>
              <a:off x="8257415" y="582093"/>
              <a:ext cx="42756" cy="43930"/>
            </a:xfrm>
            <a:custGeom>
              <a:avLst/>
              <a:gdLst/>
              <a:ahLst/>
              <a:cxnLst/>
              <a:rect l="l" t="t" r="r" b="b"/>
              <a:pathLst>
                <a:path w="656" h="674" extrusionOk="0">
                  <a:moveTo>
                    <a:pt x="359" y="0"/>
                  </a:moveTo>
                  <a:cubicBezTo>
                    <a:pt x="244" y="230"/>
                    <a:pt x="129" y="459"/>
                    <a:pt x="0" y="674"/>
                  </a:cubicBezTo>
                  <a:cubicBezTo>
                    <a:pt x="187" y="602"/>
                    <a:pt x="373" y="516"/>
                    <a:pt x="545" y="430"/>
                  </a:cubicBezTo>
                  <a:cubicBezTo>
                    <a:pt x="655" y="375"/>
                    <a:pt x="620" y="200"/>
                    <a:pt x="489" y="200"/>
                  </a:cubicBezTo>
                  <a:cubicBezTo>
                    <a:pt x="484" y="200"/>
                    <a:pt x="479" y="200"/>
                    <a:pt x="473" y="201"/>
                  </a:cubicBezTo>
                  <a:cubicBezTo>
                    <a:pt x="445" y="129"/>
                    <a:pt x="402" y="72"/>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23"/>
            <p:cNvSpPr/>
            <p:nvPr/>
          </p:nvSpPr>
          <p:spPr>
            <a:xfrm>
              <a:off x="7520323" y="1149137"/>
              <a:ext cx="32784" cy="26658"/>
            </a:xfrm>
            <a:custGeom>
              <a:avLst/>
              <a:gdLst/>
              <a:ahLst/>
              <a:cxnLst/>
              <a:rect l="l" t="t" r="r" b="b"/>
              <a:pathLst>
                <a:path w="503" h="409" extrusionOk="0">
                  <a:moveTo>
                    <a:pt x="445" y="0"/>
                  </a:moveTo>
                  <a:lnTo>
                    <a:pt x="58" y="186"/>
                  </a:lnTo>
                  <a:cubicBezTo>
                    <a:pt x="29" y="201"/>
                    <a:pt x="1" y="244"/>
                    <a:pt x="1" y="287"/>
                  </a:cubicBezTo>
                  <a:lnTo>
                    <a:pt x="15" y="272"/>
                  </a:lnTo>
                  <a:lnTo>
                    <a:pt x="15" y="287"/>
                  </a:lnTo>
                  <a:lnTo>
                    <a:pt x="1" y="301"/>
                  </a:lnTo>
                  <a:cubicBezTo>
                    <a:pt x="1" y="360"/>
                    <a:pt x="59" y="409"/>
                    <a:pt x="127" y="409"/>
                  </a:cubicBezTo>
                  <a:cubicBezTo>
                    <a:pt x="142" y="409"/>
                    <a:pt x="157" y="407"/>
                    <a:pt x="173" y="401"/>
                  </a:cubicBezTo>
                  <a:cubicBezTo>
                    <a:pt x="201" y="387"/>
                    <a:pt x="244" y="373"/>
                    <a:pt x="287" y="358"/>
                  </a:cubicBezTo>
                  <a:cubicBezTo>
                    <a:pt x="330" y="301"/>
                    <a:pt x="388" y="244"/>
                    <a:pt x="431" y="186"/>
                  </a:cubicBezTo>
                  <a:lnTo>
                    <a:pt x="445" y="186"/>
                  </a:lnTo>
                  <a:lnTo>
                    <a:pt x="459" y="143"/>
                  </a:lnTo>
                  <a:cubicBezTo>
                    <a:pt x="502" y="100"/>
                    <a:pt x="488" y="43"/>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23"/>
            <p:cNvSpPr/>
            <p:nvPr/>
          </p:nvSpPr>
          <p:spPr>
            <a:xfrm>
              <a:off x="7927943" y="1226503"/>
              <a:ext cx="15643" cy="17402"/>
            </a:xfrm>
            <a:custGeom>
              <a:avLst/>
              <a:gdLst/>
              <a:ahLst/>
              <a:cxnLst/>
              <a:rect l="l" t="t" r="r" b="b"/>
              <a:pathLst>
                <a:path w="240" h="267" extrusionOk="0">
                  <a:moveTo>
                    <a:pt x="152" y="1"/>
                  </a:moveTo>
                  <a:cubicBezTo>
                    <a:pt x="124" y="1"/>
                    <a:pt x="94" y="11"/>
                    <a:pt x="68" y="31"/>
                  </a:cubicBezTo>
                  <a:lnTo>
                    <a:pt x="39" y="60"/>
                  </a:lnTo>
                  <a:lnTo>
                    <a:pt x="25" y="74"/>
                  </a:lnTo>
                  <a:cubicBezTo>
                    <a:pt x="10" y="103"/>
                    <a:pt x="10" y="146"/>
                    <a:pt x="10" y="175"/>
                  </a:cubicBezTo>
                  <a:cubicBezTo>
                    <a:pt x="0" y="234"/>
                    <a:pt x="45" y="266"/>
                    <a:pt x="88" y="266"/>
                  </a:cubicBezTo>
                  <a:cubicBezTo>
                    <a:pt x="107" y="266"/>
                    <a:pt x="126" y="260"/>
                    <a:pt x="139" y="246"/>
                  </a:cubicBezTo>
                  <a:lnTo>
                    <a:pt x="139" y="232"/>
                  </a:lnTo>
                  <a:lnTo>
                    <a:pt x="168" y="218"/>
                  </a:lnTo>
                  <a:lnTo>
                    <a:pt x="182" y="218"/>
                  </a:lnTo>
                  <a:cubicBezTo>
                    <a:pt x="197" y="160"/>
                    <a:pt x="211" y="103"/>
                    <a:pt x="240" y="46"/>
                  </a:cubicBezTo>
                  <a:cubicBezTo>
                    <a:pt x="216" y="15"/>
                    <a:pt x="18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23"/>
            <p:cNvSpPr/>
            <p:nvPr/>
          </p:nvSpPr>
          <p:spPr>
            <a:xfrm>
              <a:off x="6072795" y="829507"/>
              <a:ext cx="31416" cy="25680"/>
            </a:xfrm>
            <a:custGeom>
              <a:avLst/>
              <a:gdLst/>
              <a:ahLst/>
              <a:cxnLst/>
              <a:rect l="l" t="t" r="r" b="b"/>
              <a:pathLst>
                <a:path w="482" h="394" extrusionOk="0">
                  <a:moveTo>
                    <a:pt x="384" y="0"/>
                  </a:moveTo>
                  <a:cubicBezTo>
                    <a:pt x="357" y="0"/>
                    <a:pt x="331" y="10"/>
                    <a:pt x="310" y="31"/>
                  </a:cubicBezTo>
                  <a:lnTo>
                    <a:pt x="310" y="45"/>
                  </a:lnTo>
                  <a:cubicBezTo>
                    <a:pt x="281" y="31"/>
                    <a:pt x="252" y="17"/>
                    <a:pt x="224" y="2"/>
                  </a:cubicBezTo>
                  <a:cubicBezTo>
                    <a:pt x="209" y="17"/>
                    <a:pt x="195" y="45"/>
                    <a:pt x="181" y="60"/>
                  </a:cubicBezTo>
                  <a:cubicBezTo>
                    <a:pt x="209" y="74"/>
                    <a:pt x="238" y="88"/>
                    <a:pt x="267" y="88"/>
                  </a:cubicBezTo>
                  <a:lnTo>
                    <a:pt x="252" y="117"/>
                  </a:lnTo>
                  <a:cubicBezTo>
                    <a:pt x="209" y="117"/>
                    <a:pt x="181" y="103"/>
                    <a:pt x="138" y="103"/>
                  </a:cubicBezTo>
                  <a:cubicBezTo>
                    <a:pt x="123" y="131"/>
                    <a:pt x="109" y="146"/>
                    <a:pt x="80" y="174"/>
                  </a:cubicBezTo>
                  <a:lnTo>
                    <a:pt x="195" y="174"/>
                  </a:lnTo>
                  <a:lnTo>
                    <a:pt x="152" y="232"/>
                  </a:lnTo>
                  <a:cubicBezTo>
                    <a:pt x="109" y="246"/>
                    <a:pt x="66" y="260"/>
                    <a:pt x="23" y="275"/>
                  </a:cubicBezTo>
                  <a:cubicBezTo>
                    <a:pt x="1" y="330"/>
                    <a:pt x="64" y="394"/>
                    <a:pt x="127" y="394"/>
                  </a:cubicBezTo>
                  <a:cubicBezTo>
                    <a:pt x="145" y="394"/>
                    <a:pt x="164" y="388"/>
                    <a:pt x="181" y="375"/>
                  </a:cubicBezTo>
                  <a:cubicBezTo>
                    <a:pt x="281" y="275"/>
                    <a:pt x="381" y="174"/>
                    <a:pt x="482" y="74"/>
                  </a:cubicBezTo>
                  <a:cubicBezTo>
                    <a:pt x="472" y="29"/>
                    <a:pt x="429"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23"/>
            <p:cNvSpPr/>
            <p:nvPr/>
          </p:nvSpPr>
          <p:spPr>
            <a:xfrm>
              <a:off x="7640836" y="1403199"/>
              <a:ext cx="15056" cy="17793"/>
            </a:xfrm>
            <a:custGeom>
              <a:avLst/>
              <a:gdLst/>
              <a:ahLst/>
              <a:cxnLst/>
              <a:rect l="l" t="t" r="r" b="b"/>
              <a:pathLst>
                <a:path w="231" h="273" extrusionOk="0">
                  <a:moveTo>
                    <a:pt x="158" y="0"/>
                  </a:moveTo>
                  <a:cubicBezTo>
                    <a:pt x="115" y="86"/>
                    <a:pt x="44" y="158"/>
                    <a:pt x="1" y="244"/>
                  </a:cubicBezTo>
                  <a:lnTo>
                    <a:pt x="29" y="273"/>
                  </a:lnTo>
                  <a:cubicBezTo>
                    <a:pt x="101" y="215"/>
                    <a:pt x="158" y="144"/>
                    <a:pt x="230" y="86"/>
                  </a:cubicBezTo>
                  <a:cubicBezTo>
                    <a:pt x="216" y="43"/>
                    <a:pt x="201" y="15"/>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23"/>
            <p:cNvSpPr/>
            <p:nvPr/>
          </p:nvSpPr>
          <p:spPr>
            <a:xfrm>
              <a:off x="6194938" y="585808"/>
              <a:ext cx="27896" cy="16360"/>
            </a:xfrm>
            <a:custGeom>
              <a:avLst/>
              <a:gdLst/>
              <a:ahLst/>
              <a:cxnLst/>
              <a:rect l="l" t="t" r="r" b="b"/>
              <a:pathLst>
                <a:path w="428" h="251" extrusionOk="0">
                  <a:moveTo>
                    <a:pt x="284" y="1"/>
                  </a:moveTo>
                  <a:cubicBezTo>
                    <a:pt x="256" y="15"/>
                    <a:pt x="241" y="15"/>
                    <a:pt x="227" y="15"/>
                  </a:cubicBezTo>
                  <a:cubicBezTo>
                    <a:pt x="227" y="15"/>
                    <a:pt x="213" y="29"/>
                    <a:pt x="213" y="29"/>
                  </a:cubicBezTo>
                  <a:cubicBezTo>
                    <a:pt x="170" y="29"/>
                    <a:pt x="112" y="44"/>
                    <a:pt x="69" y="58"/>
                  </a:cubicBezTo>
                  <a:cubicBezTo>
                    <a:pt x="55" y="72"/>
                    <a:pt x="41" y="72"/>
                    <a:pt x="41" y="101"/>
                  </a:cubicBezTo>
                  <a:lnTo>
                    <a:pt x="112" y="101"/>
                  </a:lnTo>
                  <a:lnTo>
                    <a:pt x="69" y="144"/>
                  </a:lnTo>
                  <a:lnTo>
                    <a:pt x="12" y="144"/>
                  </a:lnTo>
                  <a:cubicBezTo>
                    <a:pt x="0" y="192"/>
                    <a:pt x="29" y="251"/>
                    <a:pt x="81" y="251"/>
                  </a:cubicBezTo>
                  <a:cubicBezTo>
                    <a:pt x="91" y="251"/>
                    <a:pt x="101" y="249"/>
                    <a:pt x="112" y="244"/>
                  </a:cubicBezTo>
                  <a:cubicBezTo>
                    <a:pt x="184" y="230"/>
                    <a:pt x="270" y="230"/>
                    <a:pt x="342" y="216"/>
                  </a:cubicBezTo>
                  <a:cubicBezTo>
                    <a:pt x="342" y="216"/>
                    <a:pt x="356" y="201"/>
                    <a:pt x="370" y="201"/>
                  </a:cubicBezTo>
                  <a:cubicBezTo>
                    <a:pt x="428" y="130"/>
                    <a:pt x="385"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23"/>
            <p:cNvSpPr/>
            <p:nvPr/>
          </p:nvSpPr>
          <p:spPr>
            <a:xfrm>
              <a:off x="6268589" y="777300"/>
              <a:ext cx="7495" cy="24507"/>
            </a:xfrm>
            <a:custGeom>
              <a:avLst/>
              <a:gdLst/>
              <a:ahLst/>
              <a:cxnLst/>
              <a:rect l="l" t="t" r="r" b="b"/>
              <a:pathLst>
                <a:path w="115" h="376" extrusionOk="0">
                  <a:moveTo>
                    <a:pt x="115" y="1"/>
                  </a:moveTo>
                  <a:lnTo>
                    <a:pt x="115" y="1"/>
                  </a:lnTo>
                  <a:cubicBezTo>
                    <a:pt x="72" y="44"/>
                    <a:pt x="43" y="101"/>
                    <a:pt x="0" y="144"/>
                  </a:cubicBezTo>
                  <a:cubicBezTo>
                    <a:pt x="14" y="216"/>
                    <a:pt x="14" y="273"/>
                    <a:pt x="29" y="345"/>
                  </a:cubicBezTo>
                  <a:cubicBezTo>
                    <a:pt x="29" y="365"/>
                    <a:pt x="47" y="375"/>
                    <a:pt x="67" y="375"/>
                  </a:cubicBezTo>
                  <a:cubicBezTo>
                    <a:pt x="90" y="375"/>
                    <a:pt x="115" y="361"/>
                    <a:pt x="115" y="330"/>
                  </a:cubicBezTo>
                  <a:cubicBezTo>
                    <a:pt x="100" y="230"/>
                    <a:pt x="100" y="115"/>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23"/>
            <p:cNvSpPr/>
            <p:nvPr/>
          </p:nvSpPr>
          <p:spPr>
            <a:xfrm>
              <a:off x="8205990" y="833809"/>
              <a:ext cx="12710" cy="18119"/>
            </a:xfrm>
            <a:custGeom>
              <a:avLst/>
              <a:gdLst/>
              <a:ahLst/>
              <a:cxnLst/>
              <a:rect l="l" t="t" r="r" b="b"/>
              <a:pathLst>
                <a:path w="195" h="278" extrusionOk="0">
                  <a:moveTo>
                    <a:pt x="103" y="0"/>
                  </a:moveTo>
                  <a:cubicBezTo>
                    <a:pt x="76" y="0"/>
                    <a:pt x="49" y="12"/>
                    <a:pt x="30" y="37"/>
                  </a:cubicBezTo>
                  <a:cubicBezTo>
                    <a:pt x="15" y="51"/>
                    <a:pt x="15" y="51"/>
                    <a:pt x="1" y="65"/>
                  </a:cubicBezTo>
                  <a:cubicBezTo>
                    <a:pt x="15" y="108"/>
                    <a:pt x="15" y="166"/>
                    <a:pt x="15" y="209"/>
                  </a:cubicBezTo>
                  <a:cubicBezTo>
                    <a:pt x="22" y="255"/>
                    <a:pt x="63" y="277"/>
                    <a:pt x="103" y="277"/>
                  </a:cubicBezTo>
                  <a:cubicBezTo>
                    <a:pt x="149" y="277"/>
                    <a:pt x="195" y="248"/>
                    <a:pt x="187" y="194"/>
                  </a:cubicBezTo>
                  <a:cubicBezTo>
                    <a:pt x="187" y="151"/>
                    <a:pt x="187" y="108"/>
                    <a:pt x="187" y="51"/>
                  </a:cubicBezTo>
                  <a:cubicBezTo>
                    <a:pt x="171" y="19"/>
                    <a:pt x="137"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23"/>
            <p:cNvSpPr/>
            <p:nvPr/>
          </p:nvSpPr>
          <p:spPr>
            <a:xfrm>
              <a:off x="6961686" y="195460"/>
              <a:ext cx="104023" cy="55075"/>
            </a:xfrm>
            <a:custGeom>
              <a:avLst/>
              <a:gdLst/>
              <a:ahLst/>
              <a:cxnLst/>
              <a:rect l="l" t="t" r="r" b="b"/>
              <a:pathLst>
                <a:path w="1596" h="845" extrusionOk="0">
                  <a:moveTo>
                    <a:pt x="1468" y="1"/>
                  </a:moveTo>
                  <a:cubicBezTo>
                    <a:pt x="1453" y="1"/>
                    <a:pt x="1437" y="4"/>
                    <a:pt x="1420" y="13"/>
                  </a:cubicBezTo>
                  <a:cubicBezTo>
                    <a:pt x="918" y="228"/>
                    <a:pt x="445" y="514"/>
                    <a:pt x="1" y="844"/>
                  </a:cubicBezTo>
                  <a:cubicBezTo>
                    <a:pt x="359" y="701"/>
                    <a:pt x="703" y="543"/>
                    <a:pt x="1076" y="400"/>
                  </a:cubicBezTo>
                  <a:lnTo>
                    <a:pt x="1090" y="400"/>
                  </a:lnTo>
                  <a:cubicBezTo>
                    <a:pt x="1090" y="400"/>
                    <a:pt x="1105" y="385"/>
                    <a:pt x="1105" y="385"/>
                  </a:cubicBezTo>
                  <a:lnTo>
                    <a:pt x="1105" y="400"/>
                  </a:lnTo>
                  <a:cubicBezTo>
                    <a:pt x="1133" y="385"/>
                    <a:pt x="1162" y="371"/>
                    <a:pt x="1205" y="357"/>
                  </a:cubicBezTo>
                  <a:lnTo>
                    <a:pt x="1219" y="328"/>
                  </a:lnTo>
                  <a:lnTo>
                    <a:pt x="1277" y="314"/>
                  </a:lnTo>
                  <a:lnTo>
                    <a:pt x="1277" y="314"/>
                  </a:lnTo>
                  <a:cubicBezTo>
                    <a:pt x="1276" y="314"/>
                    <a:pt x="1262" y="328"/>
                    <a:pt x="1262" y="328"/>
                  </a:cubicBezTo>
                  <a:cubicBezTo>
                    <a:pt x="1362" y="299"/>
                    <a:pt x="1448" y="256"/>
                    <a:pt x="1549" y="228"/>
                  </a:cubicBezTo>
                  <a:cubicBezTo>
                    <a:pt x="1534" y="213"/>
                    <a:pt x="1534" y="199"/>
                    <a:pt x="1534" y="185"/>
                  </a:cubicBezTo>
                  <a:cubicBezTo>
                    <a:pt x="1595" y="124"/>
                    <a:pt x="1553"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23"/>
            <p:cNvSpPr/>
            <p:nvPr/>
          </p:nvSpPr>
          <p:spPr>
            <a:xfrm>
              <a:off x="7018716" y="25282"/>
              <a:ext cx="21509" cy="13166"/>
            </a:xfrm>
            <a:custGeom>
              <a:avLst/>
              <a:gdLst/>
              <a:ahLst/>
              <a:cxnLst/>
              <a:rect l="l" t="t" r="r" b="b"/>
              <a:pathLst>
                <a:path w="330" h="202" extrusionOk="0">
                  <a:moveTo>
                    <a:pt x="0" y="1"/>
                  </a:moveTo>
                  <a:lnTo>
                    <a:pt x="0" y="15"/>
                  </a:lnTo>
                  <a:cubicBezTo>
                    <a:pt x="15" y="30"/>
                    <a:pt x="29" y="44"/>
                    <a:pt x="29" y="44"/>
                  </a:cubicBezTo>
                  <a:lnTo>
                    <a:pt x="86" y="44"/>
                  </a:lnTo>
                  <a:lnTo>
                    <a:pt x="43" y="58"/>
                  </a:lnTo>
                  <a:cubicBezTo>
                    <a:pt x="58" y="73"/>
                    <a:pt x="72" y="87"/>
                    <a:pt x="86" y="101"/>
                  </a:cubicBezTo>
                  <a:cubicBezTo>
                    <a:pt x="101" y="101"/>
                    <a:pt x="129" y="87"/>
                    <a:pt x="144" y="87"/>
                  </a:cubicBezTo>
                  <a:lnTo>
                    <a:pt x="158" y="101"/>
                  </a:lnTo>
                  <a:cubicBezTo>
                    <a:pt x="144" y="116"/>
                    <a:pt x="129" y="116"/>
                    <a:pt x="115" y="130"/>
                  </a:cubicBezTo>
                  <a:cubicBezTo>
                    <a:pt x="144" y="159"/>
                    <a:pt x="172" y="173"/>
                    <a:pt x="201" y="202"/>
                  </a:cubicBezTo>
                  <a:cubicBezTo>
                    <a:pt x="215" y="173"/>
                    <a:pt x="230" y="159"/>
                    <a:pt x="244" y="144"/>
                  </a:cubicBezTo>
                  <a:cubicBezTo>
                    <a:pt x="287" y="144"/>
                    <a:pt x="330" y="101"/>
                    <a:pt x="330" y="58"/>
                  </a:cubicBezTo>
                  <a:cubicBezTo>
                    <a:pt x="230" y="30"/>
                    <a:pt x="11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87" name="Google Shape;1687;p23"/>
          <p:cNvGrpSpPr/>
          <p:nvPr/>
        </p:nvGrpSpPr>
        <p:grpSpPr>
          <a:xfrm rot="10800000" flipH="1">
            <a:off x="1196" y="-24423"/>
            <a:ext cx="1761169" cy="907473"/>
            <a:chOff x="70339" y="2764236"/>
            <a:chExt cx="4623301" cy="2382238"/>
          </a:xfrm>
        </p:grpSpPr>
        <p:sp>
          <p:nvSpPr>
            <p:cNvPr id="1688" name="Google Shape;1688;p23"/>
            <p:cNvSpPr/>
            <p:nvPr/>
          </p:nvSpPr>
          <p:spPr>
            <a:xfrm>
              <a:off x="900830" y="4053382"/>
              <a:ext cx="579232" cy="359649"/>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23"/>
            <p:cNvSpPr/>
            <p:nvPr/>
          </p:nvSpPr>
          <p:spPr>
            <a:xfrm>
              <a:off x="1333348" y="2764236"/>
              <a:ext cx="297144" cy="594223"/>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23"/>
            <p:cNvSpPr/>
            <p:nvPr/>
          </p:nvSpPr>
          <p:spPr>
            <a:xfrm>
              <a:off x="804628" y="3209854"/>
              <a:ext cx="297079" cy="606346"/>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23"/>
            <p:cNvSpPr/>
            <p:nvPr/>
          </p:nvSpPr>
          <p:spPr>
            <a:xfrm>
              <a:off x="468313" y="3516319"/>
              <a:ext cx="301837" cy="551141"/>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23"/>
            <p:cNvSpPr/>
            <p:nvPr/>
          </p:nvSpPr>
          <p:spPr>
            <a:xfrm>
              <a:off x="70339" y="3726973"/>
              <a:ext cx="342964" cy="598134"/>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23"/>
            <p:cNvSpPr/>
            <p:nvPr/>
          </p:nvSpPr>
          <p:spPr>
            <a:xfrm>
              <a:off x="525278" y="4343487"/>
              <a:ext cx="642781" cy="287172"/>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23"/>
            <p:cNvSpPr/>
            <p:nvPr/>
          </p:nvSpPr>
          <p:spPr>
            <a:xfrm>
              <a:off x="1094212" y="3677699"/>
              <a:ext cx="748303" cy="335860"/>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23"/>
            <p:cNvSpPr/>
            <p:nvPr/>
          </p:nvSpPr>
          <p:spPr>
            <a:xfrm>
              <a:off x="1106335" y="3876881"/>
              <a:ext cx="12253" cy="3780"/>
            </a:xfrm>
            <a:custGeom>
              <a:avLst/>
              <a:gdLst/>
              <a:ahLst/>
              <a:cxnLst/>
              <a:rect l="l" t="t" r="r" b="b"/>
              <a:pathLst>
                <a:path w="188" h="58" extrusionOk="0">
                  <a:moveTo>
                    <a:pt x="1" y="0"/>
                  </a:moveTo>
                  <a:lnTo>
                    <a:pt x="44" y="29"/>
                  </a:lnTo>
                  <a:cubicBezTo>
                    <a:pt x="73" y="43"/>
                    <a:pt x="101" y="57"/>
                    <a:pt x="130" y="57"/>
                  </a:cubicBezTo>
                  <a:cubicBezTo>
                    <a:pt x="159" y="43"/>
                    <a:pt x="173" y="29"/>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6" name="Google Shape;1696;p23"/>
            <p:cNvSpPr/>
            <p:nvPr/>
          </p:nvSpPr>
          <p:spPr>
            <a:xfrm>
              <a:off x="328181" y="3355591"/>
              <a:ext cx="1100522" cy="1790882"/>
            </a:xfrm>
            <a:custGeom>
              <a:avLst/>
              <a:gdLst/>
              <a:ahLst/>
              <a:cxnLst/>
              <a:rect l="l" t="t" r="r" b="b"/>
              <a:pathLst>
                <a:path w="16885" h="27477" extrusionOk="0">
                  <a:moveTo>
                    <a:pt x="16569" y="1"/>
                  </a:moveTo>
                  <a:cubicBezTo>
                    <a:pt x="14419" y="2494"/>
                    <a:pt x="12069" y="5117"/>
                    <a:pt x="10578" y="8098"/>
                  </a:cubicBezTo>
                  <a:cubicBezTo>
                    <a:pt x="9503" y="8457"/>
                    <a:pt x="8500" y="8958"/>
                    <a:pt x="7554" y="9589"/>
                  </a:cubicBezTo>
                  <a:cubicBezTo>
                    <a:pt x="7898" y="8743"/>
                    <a:pt x="8242" y="7898"/>
                    <a:pt x="8529" y="7038"/>
                  </a:cubicBezTo>
                  <a:lnTo>
                    <a:pt x="8529" y="7038"/>
                  </a:lnTo>
                  <a:cubicBezTo>
                    <a:pt x="8523" y="7040"/>
                    <a:pt x="8517" y="7041"/>
                    <a:pt x="8512" y="7041"/>
                  </a:cubicBezTo>
                  <a:cubicBezTo>
                    <a:pt x="8475" y="7041"/>
                    <a:pt x="8443" y="7003"/>
                    <a:pt x="8443" y="6966"/>
                  </a:cubicBezTo>
                  <a:cubicBezTo>
                    <a:pt x="7998" y="7898"/>
                    <a:pt x="7583" y="8829"/>
                    <a:pt x="7239" y="9804"/>
                  </a:cubicBezTo>
                  <a:cubicBezTo>
                    <a:pt x="6852" y="10076"/>
                    <a:pt x="6493" y="10363"/>
                    <a:pt x="6135" y="10678"/>
                  </a:cubicBezTo>
                  <a:cubicBezTo>
                    <a:pt x="6135" y="10721"/>
                    <a:pt x="6135" y="10750"/>
                    <a:pt x="6121" y="10793"/>
                  </a:cubicBezTo>
                  <a:lnTo>
                    <a:pt x="6149" y="10893"/>
                  </a:lnTo>
                  <a:lnTo>
                    <a:pt x="6164" y="10908"/>
                  </a:lnTo>
                  <a:lnTo>
                    <a:pt x="6164" y="10922"/>
                  </a:lnTo>
                  <a:lnTo>
                    <a:pt x="6149" y="10908"/>
                  </a:lnTo>
                  <a:lnTo>
                    <a:pt x="6106" y="10965"/>
                  </a:lnTo>
                  <a:lnTo>
                    <a:pt x="6092" y="10979"/>
                  </a:lnTo>
                  <a:lnTo>
                    <a:pt x="6049" y="10979"/>
                  </a:lnTo>
                  <a:lnTo>
                    <a:pt x="5963" y="10965"/>
                  </a:lnTo>
                  <a:lnTo>
                    <a:pt x="5906" y="10922"/>
                  </a:lnTo>
                  <a:lnTo>
                    <a:pt x="5877" y="10922"/>
                  </a:lnTo>
                  <a:cubicBezTo>
                    <a:pt x="3813" y="12885"/>
                    <a:pt x="2294" y="15351"/>
                    <a:pt x="1463" y="18088"/>
                  </a:cubicBezTo>
                  <a:cubicBezTo>
                    <a:pt x="1262" y="17544"/>
                    <a:pt x="990" y="17028"/>
                    <a:pt x="803" y="16483"/>
                  </a:cubicBezTo>
                  <a:cubicBezTo>
                    <a:pt x="588" y="15881"/>
                    <a:pt x="431" y="15207"/>
                    <a:pt x="72" y="14663"/>
                  </a:cubicBezTo>
                  <a:cubicBezTo>
                    <a:pt x="58" y="14691"/>
                    <a:pt x="44" y="14720"/>
                    <a:pt x="29" y="14763"/>
                  </a:cubicBezTo>
                  <a:cubicBezTo>
                    <a:pt x="58" y="14792"/>
                    <a:pt x="44" y="14849"/>
                    <a:pt x="1" y="14863"/>
                  </a:cubicBezTo>
                  <a:cubicBezTo>
                    <a:pt x="144" y="15523"/>
                    <a:pt x="445" y="16168"/>
                    <a:pt x="689" y="16770"/>
                  </a:cubicBezTo>
                  <a:cubicBezTo>
                    <a:pt x="904" y="17314"/>
                    <a:pt x="1133" y="17845"/>
                    <a:pt x="1391" y="18361"/>
                  </a:cubicBezTo>
                  <a:cubicBezTo>
                    <a:pt x="1291" y="18690"/>
                    <a:pt x="1205" y="19034"/>
                    <a:pt x="1133" y="19378"/>
                  </a:cubicBezTo>
                  <a:cubicBezTo>
                    <a:pt x="560" y="22030"/>
                    <a:pt x="373" y="24767"/>
                    <a:pt x="574" y="27476"/>
                  </a:cubicBezTo>
                  <a:lnTo>
                    <a:pt x="932" y="27476"/>
                  </a:lnTo>
                  <a:cubicBezTo>
                    <a:pt x="775" y="25154"/>
                    <a:pt x="918" y="22832"/>
                    <a:pt x="1348" y="20553"/>
                  </a:cubicBezTo>
                  <a:cubicBezTo>
                    <a:pt x="1448" y="20009"/>
                    <a:pt x="1577" y="19464"/>
                    <a:pt x="1721" y="18919"/>
                  </a:cubicBezTo>
                  <a:cubicBezTo>
                    <a:pt x="2237" y="18619"/>
                    <a:pt x="2738" y="18318"/>
                    <a:pt x="3240" y="18002"/>
                  </a:cubicBezTo>
                  <a:cubicBezTo>
                    <a:pt x="3240" y="17988"/>
                    <a:pt x="3226" y="17988"/>
                    <a:pt x="3226" y="17988"/>
                  </a:cubicBezTo>
                  <a:cubicBezTo>
                    <a:pt x="3204" y="18005"/>
                    <a:pt x="3178" y="18014"/>
                    <a:pt x="3152" y="18014"/>
                  </a:cubicBezTo>
                  <a:cubicBezTo>
                    <a:pt x="3095" y="18014"/>
                    <a:pt x="3039" y="17972"/>
                    <a:pt x="3039" y="17902"/>
                  </a:cubicBezTo>
                  <a:cubicBezTo>
                    <a:pt x="2624" y="18045"/>
                    <a:pt x="2237" y="18232"/>
                    <a:pt x="1864" y="18418"/>
                  </a:cubicBezTo>
                  <a:cubicBezTo>
                    <a:pt x="2466" y="16354"/>
                    <a:pt x="3369" y="14376"/>
                    <a:pt x="4788" y="12742"/>
                  </a:cubicBezTo>
                  <a:cubicBezTo>
                    <a:pt x="5419" y="12026"/>
                    <a:pt x="6135" y="11366"/>
                    <a:pt x="6909" y="10807"/>
                  </a:cubicBezTo>
                  <a:cubicBezTo>
                    <a:pt x="7397" y="10875"/>
                    <a:pt x="7893" y="10916"/>
                    <a:pt x="8392" y="10916"/>
                  </a:cubicBezTo>
                  <a:cubicBezTo>
                    <a:pt x="8523" y="10916"/>
                    <a:pt x="8655" y="10914"/>
                    <a:pt x="8787" y="10908"/>
                  </a:cubicBezTo>
                  <a:cubicBezTo>
                    <a:pt x="8686" y="10893"/>
                    <a:pt x="8701" y="10750"/>
                    <a:pt x="8787" y="10721"/>
                  </a:cubicBezTo>
                  <a:cubicBezTo>
                    <a:pt x="8543" y="10664"/>
                    <a:pt x="8285" y="10635"/>
                    <a:pt x="8013" y="10635"/>
                  </a:cubicBezTo>
                  <a:cubicBezTo>
                    <a:pt x="7740" y="10621"/>
                    <a:pt x="7468" y="10592"/>
                    <a:pt x="7210" y="10578"/>
                  </a:cubicBezTo>
                  <a:cubicBezTo>
                    <a:pt x="8156" y="9933"/>
                    <a:pt x="9159" y="9360"/>
                    <a:pt x="10206" y="8887"/>
                  </a:cubicBezTo>
                  <a:lnTo>
                    <a:pt x="10220" y="8901"/>
                  </a:lnTo>
                  <a:lnTo>
                    <a:pt x="10234" y="8887"/>
                  </a:lnTo>
                  <a:cubicBezTo>
                    <a:pt x="10750" y="8643"/>
                    <a:pt x="11281" y="8414"/>
                    <a:pt x="11825" y="8170"/>
                  </a:cubicBezTo>
                  <a:cubicBezTo>
                    <a:pt x="11739" y="8113"/>
                    <a:pt x="11668" y="8055"/>
                    <a:pt x="11596" y="7998"/>
                  </a:cubicBezTo>
                  <a:cubicBezTo>
                    <a:pt x="11505" y="7920"/>
                    <a:pt x="11578" y="7808"/>
                    <a:pt x="11667" y="7808"/>
                  </a:cubicBezTo>
                  <a:cubicBezTo>
                    <a:pt x="11677" y="7808"/>
                    <a:pt x="11686" y="7809"/>
                    <a:pt x="11696" y="7812"/>
                  </a:cubicBezTo>
                  <a:cubicBezTo>
                    <a:pt x="11725" y="7797"/>
                    <a:pt x="11739" y="7783"/>
                    <a:pt x="11754" y="7754"/>
                  </a:cubicBezTo>
                  <a:lnTo>
                    <a:pt x="11754" y="7754"/>
                  </a:lnTo>
                  <a:cubicBezTo>
                    <a:pt x="11467" y="7826"/>
                    <a:pt x="11180" y="7898"/>
                    <a:pt x="10894" y="7984"/>
                  </a:cubicBezTo>
                  <a:cubicBezTo>
                    <a:pt x="12828" y="5318"/>
                    <a:pt x="14692" y="2638"/>
                    <a:pt x="16842" y="130"/>
                  </a:cubicBezTo>
                  <a:cubicBezTo>
                    <a:pt x="16870" y="101"/>
                    <a:pt x="16870" y="72"/>
                    <a:pt x="16885" y="58"/>
                  </a:cubicBezTo>
                  <a:lnTo>
                    <a:pt x="16885" y="58"/>
                  </a:lnTo>
                  <a:cubicBezTo>
                    <a:pt x="16827" y="87"/>
                    <a:pt x="16770" y="130"/>
                    <a:pt x="16713" y="158"/>
                  </a:cubicBezTo>
                  <a:lnTo>
                    <a:pt x="16698" y="216"/>
                  </a:lnTo>
                  <a:lnTo>
                    <a:pt x="16655" y="216"/>
                  </a:lnTo>
                  <a:lnTo>
                    <a:pt x="16670" y="187"/>
                  </a:lnTo>
                  <a:lnTo>
                    <a:pt x="16670" y="187"/>
                  </a:lnTo>
                  <a:cubicBezTo>
                    <a:pt x="16657" y="193"/>
                    <a:pt x="16644" y="196"/>
                    <a:pt x="16633" y="196"/>
                  </a:cubicBezTo>
                  <a:cubicBezTo>
                    <a:pt x="16569" y="196"/>
                    <a:pt x="16535" y="106"/>
                    <a:pt x="16584" y="58"/>
                  </a:cubicBezTo>
                  <a:cubicBezTo>
                    <a:pt x="16569" y="44"/>
                    <a:pt x="16569" y="29"/>
                    <a:pt x="16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23"/>
            <p:cNvSpPr/>
            <p:nvPr/>
          </p:nvSpPr>
          <p:spPr>
            <a:xfrm>
              <a:off x="882190" y="3790912"/>
              <a:ext cx="4693" cy="12188"/>
            </a:xfrm>
            <a:custGeom>
              <a:avLst/>
              <a:gdLst/>
              <a:ahLst/>
              <a:cxnLst/>
              <a:rect l="l" t="t" r="r" b="b"/>
              <a:pathLst>
                <a:path w="72" h="187" extrusionOk="0">
                  <a:moveTo>
                    <a:pt x="72" y="0"/>
                  </a:moveTo>
                  <a:cubicBezTo>
                    <a:pt x="57" y="58"/>
                    <a:pt x="29" y="115"/>
                    <a:pt x="0" y="172"/>
                  </a:cubicBezTo>
                  <a:lnTo>
                    <a:pt x="0" y="187"/>
                  </a:lnTo>
                  <a:lnTo>
                    <a:pt x="14" y="172"/>
                  </a:lnTo>
                  <a:cubicBezTo>
                    <a:pt x="43" y="129"/>
                    <a:pt x="57" y="72"/>
                    <a:pt x="72" y="15"/>
                  </a:cubicBez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23"/>
            <p:cNvSpPr/>
            <p:nvPr/>
          </p:nvSpPr>
          <p:spPr>
            <a:xfrm>
              <a:off x="1109138" y="3868473"/>
              <a:ext cx="10363" cy="1890"/>
            </a:xfrm>
            <a:custGeom>
              <a:avLst/>
              <a:gdLst/>
              <a:ahLst/>
              <a:cxnLst/>
              <a:rect l="l" t="t" r="r" b="b"/>
              <a:pathLst>
                <a:path w="159" h="29" extrusionOk="0">
                  <a:moveTo>
                    <a:pt x="159" y="0"/>
                  </a:moveTo>
                  <a:cubicBezTo>
                    <a:pt x="101" y="0"/>
                    <a:pt x="44" y="14"/>
                    <a:pt x="1" y="14"/>
                  </a:cubicBezTo>
                  <a:cubicBezTo>
                    <a:pt x="44" y="14"/>
                    <a:pt x="101" y="14"/>
                    <a:pt x="159" y="29"/>
                  </a:cubicBezTo>
                  <a:cubicBezTo>
                    <a:pt x="159" y="14"/>
                    <a:pt x="159"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23"/>
            <p:cNvSpPr/>
            <p:nvPr/>
          </p:nvSpPr>
          <p:spPr>
            <a:xfrm>
              <a:off x="1409932" y="3348096"/>
              <a:ext cx="5670" cy="8473"/>
            </a:xfrm>
            <a:custGeom>
              <a:avLst/>
              <a:gdLst/>
              <a:ahLst/>
              <a:cxnLst/>
              <a:rect l="l" t="t" r="r" b="b"/>
              <a:pathLst>
                <a:path w="87" h="130" extrusionOk="0">
                  <a:moveTo>
                    <a:pt x="87" y="1"/>
                  </a:moveTo>
                  <a:lnTo>
                    <a:pt x="87" y="1"/>
                  </a:lnTo>
                  <a:cubicBezTo>
                    <a:pt x="58" y="15"/>
                    <a:pt x="44" y="30"/>
                    <a:pt x="30" y="44"/>
                  </a:cubicBezTo>
                  <a:lnTo>
                    <a:pt x="1" y="73"/>
                  </a:lnTo>
                  <a:cubicBezTo>
                    <a:pt x="15" y="101"/>
                    <a:pt x="15" y="116"/>
                    <a:pt x="30" y="130"/>
                  </a:cubicBezTo>
                  <a:lnTo>
                    <a:pt x="44" y="130"/>
                  </a:lnTo>
                  <a:cubicBezTo>
                    <a:pt x="58" y="87"/>
                    <a:pt x="73" y="44"/>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23"/>
            <p:cNvSpPr/>
            <p:nvPr/>
          </p:nvSpPr>
          <p:spPr>
            <a:xfrm>
              <a:off x="1102620" y="3860065"/>
              <a:ext cx="11276" cy="3780"/>
            </a:xfrm>
            <a:custGeom>
              <a:avLst/>
              <a:gdLst/>
              <a:ahLst/>
              <a:cxnLst/>
              <a:rect l="l" t="t" r="r" b="b"/>
              <a:pathLst>
                <a:path w="173" h="58" extrusionOk="0">
                  <a:moveTo>
                    <a:pt x="130" y="0"/>
                  </a:moveTo>
                  <a:cubicBezTo>
                    <a:pt x="87" y="14"/>
                    <a:pt x="44" y="43"/>
                    <a:pt x="1" y="57"/>
                  </a:cubicBezTo>
                  <a:cubicBezTo>
                    <a:pt x="58" y="43"/>
                    <a:pt x="115" y="29"/>
                    <a:pt x="173" y="14"/>
                  </a:cubicBezTo>
                  <a:cubicBezTo>
                    <a:pt x="158" y="0"/>
                    <a:pt x="144"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23"/>
            <p:cNvSpPr/>
            <p:nvPr/>
          </p:nvSpPr>
          <p:spPr>
            <a:xfrm>
              <a:off x="544896" y="4519531"/>
              <a:ext cx="4758" cy="2868"/>
            </a:xfrm>
            <a:custGeom>
              <a:avLst/>
              <a:gdLst/>
              <a:ahLst/>
              <a:cxnLst/>
              <a:rect l="l" t="t" r="r" b="b"/>
              <a:pathLst>
                <a:path w="73" h="44" extrusionOk="0">
                  <a:moveTo>
                    <a:pt x="44" y="1"/>
                  </a:moveTo>
                  <a:lnTo>
                    <a:pt x="1" y="44"/>
                  </a:lnTo>
                  <a:lnTo>
                    <a:pt x="58" y="44"/>
                  </a:lnTo>
                  <a:cubicBezTo>
                    <a:pt x="73" y="30"/>
                    <a:pt x="73" y="15"/>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23"/>
            <p:cNvSpPr/>
            <p:nvPr/>
          </p:nvSpPr>
          <p:spPr>
            <a:xfrm>
              <a:off x="1423033" y="3349074"/>
              <a:ext cx="65" cy="978"/>
            </a:xfrm>
            <a:custGeom>
              <a:avLst/>
              <a:gdLst/>
              <a:ahLst/>
              <a:cxnLst/>
              <a:rect l="l" t="t" r="r" b="b"/>
              <a:pathLst>
                <a:path w="1" h="15" extrusionOk="0">
                  <a:moveTo>
                    <a:pt x="1" y="15"/>
                  </a:moveTo>
                  <a:cubicBezTo>
                    <a:pt x="1" y="0"/>
                    <a:pt x="1" y="0"/>
                    <a:pt x="1" y="0"/>
                  </a:cubicBezTo>
                  <a:cubicBezTo>
                    <a:pt x="1"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3" name="Google Shape;1703;p23"/>
            <p:cNvSpPr/>
            <p:nvPr/>
          </p:nvSpPr>
          <p:spPr>
            <a:xfrm>
              <a:off x="894313" y="4054359"/>
              <a:ext cx="31807" cy="12188"/>
            </a:xfrm>
            <a:custGeom>
              <a:avLst/>
              <a:gdLst/>
              <a:ahLst/>
              <a:cxnLst/>
              <a:rect l="l" t="t" r="r" b="b"/>
              <a:pathLst>
                <a:path w="488" h="187" extrusionOk="0">
                  <a:moveTo>
                    <a:pt x="101" y="0"/>
                  </a:moveTo>
                  <a:cubicBezTo>
                    <a:pt x="15" y="29"/>
                    <a:pt x="0" y="172"/>
                    <a:pt x="101" y="187"/>
                  </a:cubicBezTo>
                  <a:cubicBezTo>
                    <a:pt x="230" y="187"/>
                    <a:pt x="344" y="187"/>
                    <a:pt x="473" y="172"/>
                  </a:cubicBezTo>
                  <a:lnTo>
                    <a:pt x="488" y="115"/>
                  </a:lnTo>
                  <a:cubicBezTo>
                    <a:pt x="359" y="72"/>
                    <a:pt x="230" y="29"/>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4" name="Google Shape;1704;p23"/>
            <p:cNvSpPr/>
            <p:nvPr/>
          </p:nvSpPr>
          <p:spPr>
            <a:xfrm>
              <a:off x="1405891" y="3347705"/>
              <a:ext cx="22812" cy="21965"/>
            </a:xfrm>
            <a:custGeom>
              <a:avLst/>
              <a:gdLst/>
              <a:ahLst/>
              <a:cxnLst/>
              <a:rect l="l" t="t" r="r" b="b"/>
              <a:pathLst>
                <a:path w="350" h="337" extrusionOk="0">
                  <a:moveTo>
                    <a:pt x="177" y="1"/>
                  </a:moveTo>
                  <a:cubicBezTo>
                    <a:pt x="167" y="1"/>
                    <a:pt x="157" y="3"/>
                    <a:pt x="149" y="7"/>
                  </a:cubicBezTo>
                  <a:cubicBezTo>
                    <a:pt x="135" y="50"/>
                    <a:pt x="120" y="93"/>
                    <a:pt x="92" y="136"/>
                  </a:cubicBezTo>
                  <a:cubicBezTo>
                    <a:pt x="77" y="122"/>
                    <a:pt x="77" y="107"/>
                    <a:pt x="63" y="79"/>
                  </a:cubicBezTo>
                  <a:lnTo>
                    <a:pt x="20" y="122"/>
                  </a:lnTo>
                  <a:cubicBezTo>
                    <a:pt x="34" y="150"/>
                    <a:pt x="34" y="165"/>
                    <a:pt x="49" y="179"/>
                  </a:cubicBezTo>
                  <a:cubicBezTo>
                    <a:pt x="0" y="227"/>
                    <a:pt x="34" y="317"/>
                    <a:pt x="89" y="317"/>
                  </a:cubicBezTo>
                  <a:cubicBezTo>
                    <a:pt x="99" y="317"/>
                    <a:pt x="109" y="314"/>
                    <a:pt x="120" y="308"/>
                  </a:cubicBezTo>
                  <a:lnTo>
                    <a:pt x="120" y="337"/>
                  </a:lnTo>
                  <a:lnTo>
                    <a:pt x="163" y="337"/>
                  </a:lnTo>
                  <a:lnTo>
                    <a:pt x="178" y="279"/>
                  </a:lnTo>
                  <a:cubicBezTo>
                    <a:pt x="235" y="251"/>
                    <a:pt x="292" y="208"/>
                    <a:pt x="350" y="165"/>
                  </a:cubicBezTo>
                  <a:cubicBezTo>
                    <a:pt x="350" y="107"/>
                    <a:pt x="321" y="50"/>
                    <a:pt x="264" y="21"/>
                  </a:cubicBezTo>
                  <a:cubicBezTo>
                    <a:pt x="233" y="11"/>
                    <a:pt x="203"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23"/>
            <p:cNvSpPr/>
            <p:nvPr/>
          </p:nvSpPr>
          <p:spPr>
            <a:xfrm>
              <a:off x="878409" y="3781592"/>
              <a:ext cx="15968" cy="32915"/>
            </a:xfrm>
            <a:custGeom>
              <a:avLst/>
              <a:gdLst/>
              <a:ahLst/>
              <a:cxnLst/>
              <a:rect l="l" t="t" r="r" b="b"/>
              <a:pathLst>
                <a:path w="245" h="505" extrusionOk="0">
                  <a:moveTo>
                    <a:pt x="201" y="0"/>
                  </a:moveTo>
                  <a:cubicBezTo>
                    <a:pt x="187" y="57"/>
                    <a:pt x="158" y="100"/>
                    <a:pt x="130" y="143"/>
                  </a:cubicBezTo>
                  <a:lnTo>
                    <a:pt x="130" y="158"/>
                  </a:lnTo>
                  <a:cubicBezTo>
                    <a:pt x="115" y="215"/>
                    <a:pt x="101" y="272"/>
                    <a:pt x="72" y="315"/>
                  </a:cubicBezTo>
                  <a:lnTo>
                    <a:pt x="58" y="330"/>
                  </a:lnTo>
                  <a:lnTo>
                    <a:pt x="58" y="315"/>
                  </a:lnTo>
                  <a:cubicBezTo>
                    <a:pt x="44" y="358"/>
                    <a:pt x="15" y="387"/>
                    <a:pt x="1" y="430"/>
                  </a:cubicBezTo>
                  <a:cubicBezTo>
                    <a:pt x="1" y="467"/>
                    <a:pt x="33" y="505"/>
                    <a:pt x="70" y="505"/>
                  </a:cubicBezTo>
                  <a:cubicBezTo>
                    <a:pt x="75" y="505"/>
                    <a:pt x="81" y="504"/>
                    <a:pt x="87" y="502"/>
                  </a:cubicBezTo>
                  <a:cubicBezTo>
                    <a:pt x="144" y="344"/>
                    <a:pt x="201" y="186"/>
                    <a:pt x="244" y="15"/>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6" name="Google Shape;1706;p23"/>
            <p:cNvSpPr/>
            <p:nvPr/>
          </p:nvSpPr>
          <p:spPr>
            <a:xfrm>
              <a:off x="711229" y="4051557"/>
              <a:ext cx="18706" cy="19684"/>
            </a:xfrm>
            <a:custGeom>
              <a:avLst/>
              <a:gdLst/>
              <a:ahLst/>
              <a:cxnLst/>
              <a:rect l="l" t="t" r="r" b="b"/>
              <a:pathLst>
                <a:path w="287" h="302" extrusionOk="0">
                  <a:moveTo>
                    <a:pt x="272" y="0"/>
                  </a:moveTo>
                  <a:cubicBezTo>
                    <a:pt x="172" y="86"/>
                    <a:pt x="86" y="158"/>
                    <a:pt x="0" y="244"/>
                  </a:cubicBezTo>
                  <a:lnTo>
                    <a:pt x="29" y="244"/>
                  </a:lnTo>
                  <a:lnTo>
                    <a:pt x="86" y="287"/>
                  </a:lnTo>
                  <a:lnTo>
                    <a:pt x="172" y="301"/>
                  </a:lnTo>
                  <a:lnTo>
                    <a:pt x="215" y="301"/>
                  </a:lnTo>
                  <a:lnTo>
                    <a:pt x="229" y="287"/>
                  </a:lnTo>
                  <a:lnTo>
                    <a:pt x="272" y="230"/>
                  </a:lnTo>
                  <a:lnTo>
                    <a:pt x="287" y="230"/>
                  </a:lnTo>
                  <a:lnTo>
                    <a:pt x="272" y="215"/>
                  </a:lnTo>
                  <a:lnTo>
                    <a:pt x="244" y="115"/>
                  </a:lnTo>
                  <a:cubicBezTo>
                    <a:pt x="258" y="72"/>
                    <a:pt x="258" y="43"/>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7" name="Google Shape;1707;p23"/>
            <p:cNvSpPr/>
            <p:nvPr/>
          </p:nvSpPr>
          <p:spPr>
            <a:xfrm>
              <a:off x="323553" y="4300991"/>
              <a:ext cx="9386" cy="23399"/>
            </a:xfrm>
            <a:custGeom>
              <a:avLst/>
              <a:gdLst/>
              <a:ahLst/>
              <a:cxnLst/>
              <a:rect l="l" t="t" r="r" b="b"/>
              <a:pathLst>
                <a:path w="144" h="359" extrusionOk="0">
                  <a:moveTo>
                    <a:pt x="0" y="0"/>
                  </a:moveTo>
                  <a:cubicBezTo>
                    <a:pt x="14" y="129"/>
                    <a:pt x="43" y="244"/>
                    <a:pt x="72" y="358"/>
                  </a:cubicBezTo>
                  <a:cubicBezTo>
                    <a:pt x="115" y="344"/>
                    <a:pt x="129" y="287"/>
                    <a:pt x="100" y="244"/>
                  </a:cubicBezTo>
                  <a:cubicBezTo>
                    <a:pt x="115" y="215"/>
                    <a:pt x="129" y="186"/>
                    <a:pt x="143" y="158"/>
                  </a:cubicBezTo>
                  <a:cubicBezTo>
                    <a:pt x="100" y="100"/>
                    <a:pt x="72"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8" name="Google Shape;1708;p23"/>
            <p:cNvSpPr/>
            <p:nvPr/>
          </p:nvSpPr>
          <p:spPr>
            <a:xfrm>
              <a:off x="526255" y="4516403"/>
              <a:ext cx="23399" cy="13296"/>
            </a:xfrm>
            <a:custGeom>
              <a:avLst/>
              <a:gdLst/>
              <a:ahLst/>
              <a:cxnLst/>
              <a:rect l="l" t="t" r="r" b="b"/>
              <a:pathLst>
                <a:path w="359" h="204" extrusionOk="0">
                  <a:moveTo>
                    <a:pt x="308" y="1"/>
                  </a:moveTo>
                  <a:cubicBezTo>
                    <a:pt x="301" y="1"/>
                    <a:pt x="294" y="2"/>
                    <a:pt x="287" y="6"/>
                  </a:cubicBezTo>
                  <a:cubicBezTo>
                    <a:pt x="187" y="35"/>
                    <a:pt x="86" y="63"/>
                    <a:pt x="0" y="92"/>
                  </a:cubicBezTo>
                  <a:cubicBezTo>
                    <a:pt x="10" y="162"/>
                    <a:pt x="62" y="204"/>
                    <a:pt x="116" y="204"/>
                  </a:cubicBezTo>
                  <a:cubicBezTo>
                    <a:pt x="140" y="204"/>
                    <a:pt x="165" y="195"/>
                    <a:pt x="187" y="178"/>
                  </a:cubicBezTo>
                  <a:cubicBezTo>
                    <a:pt x="187" y="178"/>
                    <a:pt x="201" y="178"/>
                    <a:pt x="201" y="192"/>
                  </a:cubicBezTo>
                  <a:cubicBezTo>
                    <a:pt x="244" y="149"/>
                    <a:pt x="301" y="135"/>
                    <a:pt x="344" y="106"/>
                  </a:cubicBezTo>
                  <a:cubicBezTo>
                    <a:pt x="344" y="106"/>
                    <a:pt x="344" y="92"/>
                    <a:pt x="344" y="92"/>
                  </a:cubicBezTo>
                  <a:lnTo>
                    <a:pt x="287" y="92"/>
                  </a:lnTo>
                  <a:lnTo>
                    <a:pt x="330" y="49"/>
                  </a:lnTo>
                  <a:lnTo>
                    <a:pt x="359" y="49"/>
                  </a:lnTo>
                  <a:cubicBezTo>
                    <a:pt x="348" y="17"/>
                    <a:pt x="32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9" name="Google Shape;1709;p23"/>
            <p:cNvSpPr/>
            <p:nvPr/>
          </p:nvSpPr>
          <p:spPr>
            <a:xfrm>
              <a:off x="1078048" y="3859088"/>
              <a:ext cx="41453" cy="29069"/>
            </a:xfrm>
            <a:custGeom>
              <a:avLst/>
              <a:gdLst/>
              <a:ahLst/>
              <a:cxnLst/>
              <a:rect l="l" t="t" r="r" b="b"/>
              <a:pathLst>
                <a:path w="636" h="446" extrusionOk="0">
                  <a:moveTo>
                    <a:pt x="392" y="1"/>
                  </a:moveTo>
                  <a:cubicBezTo>
                    <a:pt x="349" y="15"/>
                    <a:pt x="292" y="29"/>
                    <a:pt x="249" y="29"/>
                  </a:cubicBezTo>
                  <a:cubicBezTo>
                    <a:pt x="234" y="58"/>
                    <a:pt x="220" y="72"/>
                    <a:pt x="191" y="87"/>
                  </a:cubicBezTo>
                  <a:cubicBezTo>
                    <a:pt x="181" y="84"/>
                    <a:pt x="172" y="83"/>
                    <a:pt x="162" y="83"/>
                  </a:cubicBezTo>
                  <a:cubicBezTo>
                    <a:pt x="73" y="83"/>
                    <a:pt x="0" y="195"/>
                    <a:pt x="91" y="273"/>
                  </a:cubicBezTo>
                  <a:cubicBezTo>
                    <a:pt x="163" y="330"/>
                    <a:pt x="234" y="388"/>
                    <a:pt x="320" y="445"/>
                  </a:cubicBezTo>
                  <a:cubicBezTo>
                    <a:pt x="378" y="416"/>
                    <a:pt x="449" y="388"/>
                    <a:pt x="521" y="359"/>
                  </a:cubicBezTo>
                  <a:cubicBezTo>
                    <a:pt x="535" y="359"/>
                    <a:pt x="550" y="345"/>
                    <a:pt x="564" y="330"/>
                  </a:cubicBezTo>
                  <a:cubicBezTo>
                    <a:pt x="535" y="330"/>
                    <a:pt x="507" y="316"/>
                    <a:pt x="478" y="302"/>
                  </a:cubicBezTo>
                  <a:lnTo>
                    <a:pt x="435" y="273"/>
                  </a:lnTo>
                  <a:lnTo>
                    <a:pt x="621" y="273"/>
                  </a:lnTo>
                  <a:cubicBezTo>
                    <a:pt x="636" y="244"/>
                    <a:pt x="636" y="201"/>
                    <a:pt x="636" y="173"/>
                  </a:cubicBezTo>
                  <a:cubicBezTo>
                    <a:pt x="578" y="158"/>
                    <a:pt x="521" y="158"/>
                    <a:pt x="478" y="158"/>
                  </a:cubicBezTo>
                  <a:cubicBezTo>
                    <a:pt x="521" y="158"/>
                    <a:pt x="578" y="144"/>
                    <a:pt x="636" y="144"/>
                  </a:cubicBezTo>
                  <a:cubicBezTo>
                    <a:pt x="621" y="101"/>
                    <a:pt x="593" y="58"/>
                    <a:pt x="550" y="29"/>
                  </a:cubicBezTo>
                  <a:cubicBezTo>
                    <a:pt x="492" y="44"/>
                    <a:pt x="435" y="58"/>
                    <a:pt x="378" y="72"/>
                  </a:cubicBezTo>
                  <a:cubicBezTo>
                    <a:pt x="421" y="58"/>
                    <a:pt x="464" y="29"/>
                    <a:pt x="507" y="15"/>
                  </a:cubicBezTo>
                  <a:cubicBezTo>
                    <a:pt x="464" y="1"/>
                    <a:pt x="421"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0" name="Google Shape;1710;p23"/>
            <p:cNvSpPr/>
            <p:nvPr/>
          </p:nvSpPr>
          <p:spPr>
            <a:xfrm>
              <a:off x="3684627" y="5038018"/>
              <a:ext cx="130876" cy="108455"/>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1" name="Google Shape;1711;p23"/>
            <p:cNvSpPr/>
            <p:nvPr/>
          </p:nvSpPr>
          <p:spPr>
            <a:xfrm>
              <a:off x="3671591" y="4864059"/>
              <a:ext cx="860408" cy="282414"/>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2" name="Google Shape;1712;p23"/>
            <p:cNvSpPr/>
            <p:nvPr/>
          </p:nvSpPr>
          <p:spPr>
            <a:xfrm>
              <a:off x="3694012" y="5034303"/>
              <a:ext cx="197162" cy="11217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3" name="Google Shape;1713;p23"/>
            <p:cNvSpPr/>
            <p:nvPr/>
          </p:nvSpPr>
          <p:spPr>
            <a:xfrm>
              <a:off x="3433367" y="4056445"/>
              <a:ext cx="579232" cy="894757"/>
            </a:xfrm>
            <a:custGeom>
              <a:avLst/>
              <a:gdLst/>
              <a:ahLst/>
              <a:cxnLst/>
              <a:rect l="l" t="t" r="r" b="b"/>
              <a:pathLst>
                <a:path w="8887" h="13728" extrusionOk="0">
                  <a:moveTo>
                    <a:pt x="6422" y="370"/>
                  </a:moveTo>
                  <a:cubicBezTo>
                    <a:pt x="7124" y="599"/>
                    <a:pt x="7482" y="1344"/>
                    <a:pt x="7668" y="2118"/>
                  </a:cubicBezTo>
                  <a:cubicBezTo>
                    <a:pt x="7081" y="2820"/>
                    <a:pt x="6765" y="3652"/>
                    <a:pt x="6350" y="4469"/>
                  </a:cubicBezTo>
                  <a:cubicBezTo>
                    <a:pt x="5805" y="5544"/>
                    <a:pt x="5160" y="6576"/>
                    <a:pt x="4544" y="7608"/>
                  </a:cubicBezTo>
                  <a:cubicBezTo>
                    <a:pt x="3827" y="8826"/>
                    <a:pt x="3125" y="10030"/>
                    <a:pt x="2451" y="11277"/>
                  </a:cubicBezTo>
                  <a:cubicBezTo>
                    <a:pt x="2939" y="9858"/>
                    <a:pt x="3240" y="8353"/>
                    <a:pt x="3727" y="6948"/>
                  </a:cubicBezTo>
                  <a:cubicBezTo>
                    <a:pt x="4501" y="4712"/>
                    <a:pt x="5404" y="2519"/>
                    <a:pt x="6422" y="370"/>
                  </a:cubicBezTo>
                  <a:close/>
                  <a:moveTo>
                    <a:pt x="602" y="6361"/>
                  </a:moveTo>
                  <a:cubicBezTo>
                    <a:pt x="617" y="7364"/>
                    <a:pt x="774" y="8396"/>
                    <a:pt x="832" y="9399"/>
                  </a:cubicBezTo>
                  <a:cubicBezTo>
                    <a:pt x="875" y="10603"/>
                    <a:pt x="1004" y="11793"/>
                    <a:pt x="1190" y="12968"/>
                  </a:cubicBezTo>
                  <a:cubicBezTo>
                    <a:pt x="660" y="11348"/>
                    <a:pt x="187" y="9657"/>
                    <a:pt x="330" y="7937"/>
                  </a:cubicBezTo>
                  <a:cubicBezTo>
                    <a:pt x="387" y="7407"/>
                    <a:pt x="473" y="6877"/>
                    <a:pt x="602" y="6361"/>
                  </a:cubicBezTo>
                  <a:close/>
                  <a:moveTo>
                    <a:pt x="7726" y="5687"/>
                  </a:moveTo>
                  <a:lnTo>
                    <a:pt x="7726" y="5687"/>
                  </a:lnTo>
                  <a:cubicBezTo>
                    <a:pt x="7396" y="7206"/>
                    <a:pt x="6622" y="8596"/>
                    <a:pt x="5576" y="9843"/>
                  </a:cubicBezTo>
                  <a:cubicBezTo>
                    <a:pt x="4544" y="11090"/>
                    <a:pt x="3254" y="12366"/>
                    <a:pt x="1806" y="13183"/>
                  </a:cubicBezTo>
                  <a:lnTo>
                    <a:pt x="1806" y="13183"/>
                  </a:lnTo>
                  <a:cubicBezTo>
                    <a:pt x="2982" y="11993"/>
                    <a:pt x="4085" y="10732"/>
                    <a:pt x="5132" y="9428"/>
                  </a:cubicBezTo>
                  <a:cubicBezTo>
                    <a:pt x="5691" y="8740"/>
                    <a:pt x="6192" y="8023"/>
                    <a:pt x="6665" y="7292"/>
                  </a:cubicBezTo>
                  <a:cubicBezTo>
                    <a:pt x="6980" y="6733"/>
                    <a:pt x="7339" y="6203"/>
                    <a:pt x="7726" y="5687"/>
                  </a:cubicBezTo>
                  <a:close/>
                  <a:moveTo>
                    <a:pt x="5916" y="293"/>
                  </a:moveTo>
                  <a:cubicBezTo>
                    <a:pt x="6056" y="293"/>
                    <a:pt x="6196" y="309"/>
                    <a:pt x="6336" y="341"/>
                  </a:cubicBezTo>
                  <a:cubicBezTo>
                    <a:pt x="5246" y="2448"/>
                    <a:pt x="4329" y="4641"/>
                    <a:pt x="3584" y="6891"/>
                  </a:cubicBezTo>
                  <a:cubicBezTo>
                    <a:pt x="2896" y="8983"/>
                    <a:pt x="2537" y="11262"/>
                    <a:pt x="1448" y="13183"/>
                  </a:cubicBezTo>
                  <a:cubicBezTo>
                    <a:pt x="1735" y="12552"/>
                    <a:pt x="1706" y="11807"/>
                    <a:pt x="1821" y="11133"/>
                  </a:cubicBezTo>
                  <a:cubicBezTo>
                    <a:pt x="2021" y="9972"/>
                    <a:pt x="2222" y="8797"/>
                    <a:pt x="2451" y="7636"/>
                  </a:cubicBezTo>
                  <a:cubicBezTo>
                    <a:pt x="2867" y="5501"/>
                    <a:pt x="3254" y="3365"/>
                    <a:pt x="3827" y="1258"/>
                  </a:cubicBezTo>
                  <a:lnTo>
                    <a:pt x="3813" y="1201"/>
                  </a:lnTo>
                  <a:cubicBezTo>
                    <a:pt x="4401" y="728"/>
                    <a:pt x="5074" y="370"/>
                    <a:pt x="5777" y="298"/>
                  </a:cubicBezTo>
                  <a:cubicBezTo>
                    <a:pt x="5823" y="294"/>
                    <a:pt x="5870" y="293"/>
                    <a:pt x="5916" y="293"/>
                  </a:cubicBezTo>
                  <a:close/>
                  <a:moveTo>
                    <a:pt x="3598" y="1387"/>
                  </a:moveTo>
                  <a:lnTo>
                    <a:pt x="3598" y="1387"/>
                  </a:lnTo>
                  <a:cubicBezTo>
                    <a:pt x="2881" y="3222"/>
                    <a:pt x="2652" y="5343"/>
                    <a:pt x="2279" y="7264"/>
                  </a:cubicBezTo>
                  <a:cubicBezTo>
                    <a:pt x="1892" y="9241"/>
                    <a:pt x="1692" y="11277"/>
                    <a:pt x="1290" y="13255"/>
                  </a:cubicBezTo>
                  <a:cubicBezTo>
                    <a:pt x="1204" y="12079"/>
                    <a:pt x="1061" y="10904"/>
                    <a:pt x="1004" y="9729"/>
                  </a:cubicBezTo>
                  <a:cubicBezTo>
                    <a:pt x="946" y="8496"/>
                    <a:pt x="674" y="7206"/>
                    <a:pt x="717" y="5959"/>
                  </a:cubicBezTo>
                  <a:cubicBezTo>
                    <a:pt x="1247" y="4211"/>
                    <a:pt x="2251" y="2620"/>
                    <a:pt x="3598" y="1387"/>
                  </a:cubicBezTo>
                  <a:close/>
                  <a:moveTo>
                    <a:pt x="5996" y="1"/>
                  </a:moveTo>
                  <a:cubicBezTo>
                    <a:pt x="4440" y="1"/>
                    <a:pt x="2530" y="1862"/>
                    <a:pt x="1778" y="3035"/>
                  </a:cubicBezTo>
                  <a:cubicBezTo>
                    <a:pt x="846" y="4469"/>
                    <a:pt x="144" y="6174"/>
                    <a:pt x="72" y="7909"/>
                  </a:cubicBezTo>
                  <a:cubicBezTo>
                    <a:pt x="0" y="9843"/>
                    <a:pt x="488" y="11707"/>
                    <a:pt x="1204" y="13498"/>
                  </a:cubicBezTo>
                  <a:cubicBezTo>
                    <a:pt x="1147" y="13556"/>
                    <a:pt x="1147" y="13670"/>
                    <a:pt x="1219" y="13728"/>
                  </a:cubicBezTo>
                  <a:cubicBezTo>
                    <a:pt x="1290" y="13570"/>
                    <a:pt x="1362" y="13412"/>
                    <a:pt x="1405" y="13255"/>
                  </a:cubicBezTo>
                  <a:cubicBezTo>
                    <a:pt x="1417" y="13220"/>
                    <a:pt x="1447" y="13204"/>
                    <a:pt x="1478" y="13204"/>
                  </a:cubicBezTo>
                  <a:cubicBezTo>
                    <a:pt x="1524" y="13204"/>
                    <a:pt x="1571" y="13238"/>
                    <a:pt x="1563" y="13298"/>
                  </a:cubicBezTo>
                  <a:cubicBezTo>
                    <a:pt x="1706" y="13068"/>
                    <a:pt x="1821" y="12825"/>
                    <a:pt x="1935" y="12581"/>
                  </a:cubicBezTo>
                  <a:cubicBezTo>
                    <a:pt x="2881" y="10961"/>
                    <a:pt x="3813" y="9342"/>
                    <a:pt x="4745" y="7737"/>
                  </a:cubicBezTo>
                  <a:cubicBezTo>
                    <a:pt x="5304" y="6762"/>
                    <a:pt x="5920" y="5816"/>
                    <a:pt x="6422" y="4813"/>
                  </a:cubicBezTo>
                  <a:cubicBezTo>
                    <a:pt x="6837" y="3967"/>
                    <a:pt x="7167" y="3078"/>
                    <a:pt x="7711" y="2319"/>
                  </a:cubicBezTo>
                  <a:cubicBezTo>
                    <a:pt x="7754" y="2519"/>
                    <a:pt x="7783" y="2720"/>
                    <a:pt x="7812" y="2892"/>
                  </a:cubicBezTo>
                  <a:cubicBezTo>
                    <a:pt x="7941" y="3723"/>
                    <a:pt x="7926" y="4555"/>
                    <a:pt x="7783" y="5372"/>
                  </a:cubicBezTo>
                  <a:cubicBezTo>
                    <a:pt x="6665" y="6504"/>
                    <a:pt x="5949" y="8052"/>
                    <a:pt x="4960" y="9299"/>
                  </a:cubicBezTo>
                  <a:cubicBezTo>
                    <a:pt x="3899" y="10646"/>
                    <a:pt x="2752" y="11936"/>
                    <a:pt x="1649" y="13255"/>
                  </a:cubicBezTo>
                  <a:lnTo>
                    <a:pt x="1563" y="13298"/>
                  </a:lnTo>
                  <a:cubicBezTo>
                    <a:pt x="1534" y="13427"/>
                    <a:pt x="1505" y="13556"/>
                    <a:pt x="1462" y="13685"/>
                  </a:cubicBezTo>
                  <a:cubicBezTo>
                    <a:pt x="3512" y="12724"/>
                    <a:pt x="5404" y="10804"/>
                    <a:pt x="6622" y="8940"/>
                  </a:cubicBezTo>
                  <a:cubicBezTo>
                    <a:pt x="8084" y="6719"/>
                    <a:pt x="8887" y="3766"/>
                    <a:pt x="7683" y="1230"/>
                  </a:cubicBezTo>
                  <a:cubicBezTo>
                    <a:pt x="7265" y="343"/>
                    <a:pt x="6663" y="1"/>
                    <a:pt x="5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4" name="Google Shape;1714;p23"/>
            <p:cNvSpPr/>
            <p:nvPr/>
          </p:nvSpPr>
          <p:spPr>
            <a:xfrm>
              <a:off x="3994806" y="4026007"/>
              <a:ext cx="698833" cy="783173"/>
            </a:xfrm>
            <a:custGeom>
              <a:avLst/>
              <a:gdLst/>
              <a:ahLst/>
              <a:cxnLst/>
              <a:rect l="l" t="t" r="r" b="b"/>
              <a:pathLst>
                <a:path w="10722" h="12016" extrusionOk="0">
                  <a:moveTo>
                    <a:pt x="8958" y="306"/>
                  </a:moveTo>
                  <a:cubicBezTo>
                    <a:pt x="9302" y="392"/>
                    <a:pt x="9618" y="607"/>
                    <a:pt x="9804" y="908"/>
                  </a:cubicBezTo>
                  <a:cubicBezTo>
                    <a:pt x="9990" y="1181"/>
                    <a:pt x="10119" y="1496"/>
                    <a:pt x="10162" y="1826"/>
                  </a:cubicBezTo>
                  <a:cubicBezTo>
                    <a:pt x="7439" y="4792"/>
                    <a:pt x="4788" y="7788"/>
                    <a:pt x="1864" y="10554"/>
                  </a:cubicBezTo>
                  <a:cubicBezTo>
                    <a:pt x="2867" y="9264"/>
                    <a:pt x="3655" y="7759"/>
                    <a:pt x="4573" y="6455"/>
                  </a:cubicBezTo>
                  <a:cubicBezTo>
                    <a:pt x="5303" y="5394"/>
                    <a:pt x="6077" y="4362"/>
                    <a:pt x="6837" y="3330"/>
                  </a:cubicBezTo>
                  <a:cubicBezTo>
                    <a:pt x="7267" y="2757"/>
                    <a:pt x="7683" y="2198"/>
                    <a:pt x="8084" y="1611"/>
                  </a:cubicBezTo>
                  <a:cubicBezTo>
                    <a:pt x="8385" y="1181"/>
                    <a:pt x="8600" y="693"/>
                    <a:pt x="8958" y="306"/>
                  </a:cubicBezTo>
                  <a:close/>
                  <a:moveTo>
                    <a:pt x="7597" y="8275"/>
                  </a:moveTo>
                  <a:lnTo>
                    <a:pt x="7597" y="8275"/>
                  </a:lnTo>
                  <a:cubicBezTo>
                    <a:pt x="7539" y="8333"/>
                    <a:pt x="7482" y="8404"/>
                    <a:pt x="7425" y="8476"/>
                  </a:cubicBezTo>
                  <a:cubicBezTo>
                    <a:pt x="6507" y="9522"/>
                    <a:pt x="5375" y="10554"/>
                    <a:pt x="4014" y="11013"/>
                  </a:cubicBezTo>
                  <a:cubicBezTo>
                    <a:pt x="3254" y="11271"/>
                    <a:pt x="2480" y="11443"/>
                    <a:pt x="1692" y="11572"/>
                  </a:cubicBezTo>
                  <a:cubicBezTo>
                    <a:pt x="3842" y="10884"/>
                    <a:pt x="5848" y="9694"/>
                    <a:pt x="7597" y="8275"/>
                  </a:cubicBezTo>
                  <a:close/>
                  <a:moveTo>
                    <a:pt x="10205" y="2098"/>
                  </a:moveTo>
                  <a:cubicBezTo>
                    <a:pt x="10291" y="3087"/>
                    <a:pt x="9947" y="4190"/>
                    <a:pt x="9589" y="5007"/>
                  </a:cubicBezTo>
                  <a:cubicBezTo>
                    <a:pt x="9202" y="5939"/>
                    <a:pt x="8700" y="6813"/>
                    <a:pt x="8113" y="7616"/>
                  </a:cubicBezTo>
                  <a:cubicBezTo>
                    <a:pt x="5934" y="9465"/>
                    <a:pt x="3512" y="10712"/>
                    <a:pt x="860" y="11686"/>
                  </a:cubicBezTo>
                  <a:lnTo>
                    <a:pt x="846" y="11686"/>
                  </a:lnTo>
                  <a:cubicBezTo>
                    <a:pt x="889" y="11643"/>
                    <a:pt x="946" y="11586"/>
                    <a:pt x="1004" y="11543"/>
                  </a:cubicBezTo>
                  <a:cubicBezTo>
                    <a:pt x="4472" y="8863"/>
                    <a:pt x="7267" y="5337"/>
                    <a:pt x="10205" y="2098"/>
                  </a:cubicBezTo>
                  <a:close/>
                  <a:moveTo>
                    <a:pt x="8274" y="0"/>
                  </a:moveTo>
                  <a:cubicBezTo>
                    <a:pt x="6198" y="0"/>
                    <a:pt x="3808" y="2288"/>
                    <a:pt x="2738" y="3603"/>
                  </a:cubicBezTo>
                  <a:cubicBezTo>
                    <a:pt x="860" y="5882"/>
                    <a:pt x="0" y="8820"/>
                    <a:pt x="316" y="11758"/>
                  </a:cubicBezTo>
                  <a:cubicBezTo>
                    <a:pt x="373" y="11729"/>
                    <a:pt x="416" y="11701"/>
                    <a:pt x="459" y="11672"/>
                  </a:cubicBezTo>
                  <a:cubicBezTo>
                    <a:pt x="488" y="9092"/>
                    <a:pt x="817" y="6613"/>
                    <a:pt x="2408" y="4463"/>
                  </a:cubicBezTo>
                  <a:cubicBezTo>
                    <a:pt x="3240" y="3330"/>
                    <a:pt x="4229" y="2270"/>
                    <a:pt x="5404" y="1496"/>
                  </a:cubicBezTo>
                  <a:lnTo>
                    <a:pt x="5404" y="1496"/>
                  </a:lnTo>
                  <a:cubicBezTo>
                    <a:pt x="4515" y="3216"/>
                    <a:pt x="3727" y="5007"/>
                    <a:pt x="2824" y="6742"/>
                  </a:cubicBezTo>
                  <a:cubicBezTo>
                    <a:pt x="1993" y="8333"/>
                    <a:pt x="1133" y="9938"/>
                    <a:pt x="531" y="11629"/>
                  </a:cubicBezTo>
                  <a:cubicBezTo>
                    <a:pt x="574" y="11600"/>
                    <a:pt x="631" y="11572"/>
                    <a:pt x="688" y="11543"/>
                  </a:cubicBezTo>
                  <a:cubicBezTo>
                    <a:pt x="2437" y="8175"/>
                    <a:pt x="3942" y="4692"/>
                    <a:pt x="5676" y="1324"/>
                  </a:cubicBezTo>
                  <a:cubicBezTo>
                    <a:pt x="6398" y="865"/>
                    <a:pt x="7539" y="262"/>
                    <a:pt x="8497" y="262"/>
                  </a:cubicBezTo>
                  <a:cubicBezTo>
                    <a:pt x="8586" y="262"/>
                    <a:pt x="8673" y="267"/>
                    <a:pt x="8758" y="278"/>
                  </a:cubicBezTo>
                  <a:cubicBezTo>
                    <a:pt x="8113" y="966"/>
                    <a:pt x="7654" y="1883"/>
                    <a:pt x="7095" y="2628"/>
                  </a:cubicBezTo>
                  <a:cubicBezTo>
                    <a:pt x="6307" y="3660"/>
                    <a:pt x="5518" y="4663"/>
                    <a:pt x="4759" y="5724"/>
                  </a:cubicBezTo>
                  <a:cubicBezTo>
                    <a:pt x="4028" y="6770"/>
                    <a:pt x="3311" y="7831"/>
                    <a:pt x="2609" y="8906"/>
                  </a:cubicBezTo>
                  <a:cubicBezTo>
                    <a:pt x="2021" y="9809"/>
                    <a:pt x="1491" y="10740"/>
                    <a:pt x="760" y="11543"/>
                  </a:cubicBezTo>
                  <a:cubicBezTo>
                    <a:pt x="803" y="11557"/>
                    <a:pt x="803" y="11615"/>
                    <a:pt x="760" y="11643"/>
                  </a:cubicBezTo>
                  <a:cubicBezTo>
                    <a:pt x="602" y="11744"/>
                    <a:pt x="459" y="11830"/>
                    <a:pt x="301" y="11944"/>
                  </a:cubicBezTo>
                  <a:cubicBezTo>
                    <a:pt x="316" y="11973"/>
                    <a:pt x="359" y="11987"/>
                    <a:pt x="402" y="12002"/>
                  </a:cubicBezTo>
                  <a:lnTo>
                    <a:pt x="445" y="12016"/>
                  </a:lnTo>
                  <a:lnTo>
                    <a:pt x="445" y="12002"/>
                  </a:lnTo>
                  <a:cubicBezTo>
                    <a:pt x="3526" y="11959"/>
                    <a:pt x="6407" y="10454"/>
                    <a:pt x="8199" y="7960"/>
                  </a:cubicBezTo>
                  <a:cubicBezTo>
                    <a:pt x="9145" y="6670"/>
                    <a:pt x="9976" y="5237"/>
                    <a:pt x="10320" y="3660"/>
                  </a:cubicBezTo>
                  <a:cubicBezTo>
                    <a:pt x="10521" y="2714"/>
                    <a:pt x="10721" y="1238"/>
                    <a:pt x="9847" y="536"/>
                  </a:cubicBezTo>
                  <a:cubicBezTo>
                    <a:pt x="9589" y="335"/>
                    <a:pt x="9288" y="177"/>
                    <a:pt x="8973" y="91"/>
                  </a:cubicBezTo>
                  <a:lnTo>
                    <a:pt x="8958" y="91"/>
                  </a:lnTo>
                  <a:cubicBezTo>
                    <a:pt x="8736" y="29"/>
                    <a:pt x="8507" y="0"/>
                    <a:pt x="8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5" name="Google Shape;1715;p23"/>
            <p:cNvSpPr/>
            <p:nvPr/>
          </p:nvSpPr>
          <p:spPr>
            <a:xfrm>
              <a:off x="2418880" y="4129705"/>
              <a:ext cx="330711" cy="689773"/>
            </a:xfrm>
            <a:custGeom>
              <a:avLst/>
              <a:gdLst/>
              <a:ahLst/>
              <a:cxnLst/>
              <a:rect l="l" t="t" r="r" b="b"/>
              <a:pathLst>
                <a:path w="5074" h="10583" extrusionOk="0">
                  <a:moveTo>
                    <a:pt x="4257" y="1768"/>
                  </a:moveTo>
                  <a:lnTo>
                    <a:pt x="4257" y="1768"/>
                  </a:lnTo>
                  <a:cubicBezTo>
                    <a:pt x="4400" y="2098"/>
                    <a:pt x="4515" y="2442"/>
                    <a:pt x="4601" y="2800"/>
                  </a:cubicBezTo>
                  <a:cubicBezTo>
                    <a:pt x="4816" y="3574"/>
                    <a:pt x="4773" y="4362"/>
                    <a:pt x="4673" y="5165"/>
                  </a:cubicBezTo>
                  <a:cubicBezTo>
                    <a:pt x="4515" y="6383"/>
                    <a:pt x="4271" y="7573"/>
                    <a:pt x="3913" y="8748"/>
                  </a:cubicBezTo>
                  <a:cubicBezTo>
                    <a:pt x="3913" y="8705"/>
                    <a:pt x="3913" y="8662"/>
                    <a:pt x="3927" y="8619"/>
                  </a:cubicBezTo>
                  <a:cubicBezTo>
                    <a:pt x="3999" y="7845"/>
                    <a:pt x="4128" y="7071"/>
                    <a:pt x="4200" y="6297"/>
                  </a:cubicBezTo>
                  <a:cubicBezTo>
                    <a:pt x="4300" y="4792"/>
                    <a:pt x="4314" y="3273"/>
                    <a:pt x="4257" y="1768"/>
                  </a:cubicBezTo>
                  <a:close/>
                  <a:moveTo>
                    <a:pt x="1964" y="407"/>
                  </a:moveTo>
                  <a:cubicBezTo>
                    <a:pt x="2193" y="2069"/>
                    <a:pt x="2437" y="3717"/>
                    <a:pt x="2766" y="5351"/>
                  </a:cubicBezTo>
                  <a:cubicBezTo>
                    <a:pt x="3053" y="6770"/>
                    <a:pt x="3268" y="8218"/>
                    <a:pt x="3383" y="9665"/>
                  </a:cubicBezTo>
                  <a:cubicBezTo>
                    <a:pt x="3110" y="8519"/>
                    <a:pt x="2752" y="7415"/>
                    <a:pt x="2293" y="6340"/>
                  </a:cubicBezTo>
                  <a:cubicBezTo>
                    <a:pt x="1964" y="5509"/>
                    <a:pt x="1620" y="4692"/>
                    <a:pt x="1304" y="3861"/>
                  </a:cubicBezTo>
                  <a:cubicBezTo>
                    <a:pt x="1090" y="3287"/>
                    <a:pt x="946" y="2671"/>
                    <a:pt x="645" y="2126"/>
                  </a:cubicBezTo>
                  <a:cubicBezTo>
                    <a:pt x="860" y="1496"/>
                    <a:pt x="1333" y="736"/>
                    <a:pt x="1964" y="407"/>
                  </a:cubicBezTo>
                  <a:close/>
                  <a:moveTo>
                    <a:pt x="2575" y="258"/>
                  </a:moveTo>
                  <a:cubicBezTo>
                    <a:pt x="2793" y="258"/>
                    <a:pt x="3011" y="315"/>
                    <a:pt x="3211" y="435"/>
                  </a:cubicBezTo>
                  <a:cubicBezTo>
                    <a:pt x="3598" y="665"/>
                    <a:pt x="3913" y="1023"/>
                    <a:pt x="4099" y="1438"/>
                  </a:cubicBezTo>
                  <a:cubicBezTo>
                    <a:pt x="4128" y="2872"/>
                    <a:pt x="4099" y="4319"/>
                    <a:pt x="4071" y="5753"/>
                  </a:cubicBezTo>
                  <a:cubicBezTo>
                    <a:pt x="3999" y="7042"/>
                    <a:pt x="3856" y="8332"/>
                    <a:pt x="3626" y="9608"/>
                  </a:cubicBezTo>
                  <a:cubicBezTo>
                    <a:pt x="3612" y="9651"/>
                    <a:pt x="3598" y="9694"/>
                    <a:pt x="3583" y="9723"/>
                  </a:cubicBezTo>
                  <a:cubicBezTo>
                    <a:pt x="3641" y="8433"/>
                    <a:pt x="3297" y="7071"/>
                    <a:pt x="3039" y="5853"/>
                  </a:cubicBezTo>
                  <a:cubicBezTo>
                    <a:pt x="2652" y="4033"/>
                    <a:pt x="2379" y="2198"/>
                    <a:pt x="2064" y="364"/>
                  </a:cubicBezTo>
                  <a:cubicBezTo>
                    <a:pt x="2229" y="294"/>
                    <a:pt x="2402" y="258"/>
                    <a:pt x="2575" y="258"/>
                  </a:cubicBezTo>
                  <a:close/>
                  <a:moveTo>
                    <a:pt x="2593" y="1"/>
                  </a:moveTo>
                  <a:cubicBezTo>
                    <a:pt x="481" y="1"/>
                    <a:pt x="29" y="3065"/>
                    <a:pt x="29" y="4649"/>
                  </a:cubicBezTo>
                  <a:cubicBezTo>
                    <a:pt x="0" y="7042"/>
                    <a:pt x="1247" y="9278"/>
                    <a:pt x="3282" y="10525"/>
                  </a:cubicBezTo>
                  <a:cubicBezTo>
                    <a:pt x="3282" y="10554"/>
                    <a:pt x="3268" y="10568"/>
                    <a:pt x="3282" y="10583"/>
                  </a:cubicBezTo>
                  <a:cubicBezTo>
                    <a:pt x="3282" y="10540"/>
                    <a:pt x="3297" y="10497"/>
                    <a:pt x="3311" y="10439"/>
                  </a:cubicBezTo>
                  <a:cubicBezTo>
                    <a:pt x="2523" y="9723"/>
                    <a:pt x="1749" y="9020"/>
                    <a:pt x="1176" y="8103"/>
                  </a:cubicBezTo>
                  <a:cubicBezTo>
                    <a:pt x="803" y="7501"/>
                    <a:pt x="545" y="6828"/>
                    <a:pt x="416" y="6140"/>
                  </a:cubicBezTo>
                  <a:lnTo>
                    <a:pt x="416" y="6140"/>
                  </a:lnTo>
                  <a:cubicBezTo>
                    <a:pt x="889" y="6727"/>
                    <a:pt x="1233" y="7501"/>
                    <a:pt x="1663" y="8117"/>
                  </a:cubicBezTo>
                  <a:cubicBezTo>
                    <a:pt x="2193" y="8877"/>
                    <a:pt x="2709" y="9694"/>
                    <a:pt x="3311" y="10396"/>
                  </a:cubicBezTo>
                  <a:cubicBezTo>
                    <a:pt x="3325" y="10368"/>
                    <a:pt x="3325" y="10339"/>
                    <a:pt x="3340" y="10296"/>
                  </a:cubicBezTo>
                  <a:cubicBezTo>
                    <a:pt x="2867" y="9522"/>
                    <a:pt x="2293" y="8777"/>
                    <a:pt x="1763" y="8046"/>
                  </a:cubicBezTo>
                  <a:cubicBezTo>
                    <a:pt x="1419" y="7601"/>
                    <a:pt x="1104" y="7128"/>
                    <a:pt x="832" y="6641"/>
                  </a:cubicBezTo>
                  <a:cubicBezTo>
                    <a:pt x="703" y="6412"/>
                    <a:pt x="559" y="6211"/>
                    <a:pt x="402" y="6011"/>
                  </a:cubicBezTo>
                  <a:cubicBezTo>
                    <a:pt x="187" y="4792"/>
                    <a:pt x="258" y="3560"/>
                    <a:pt x="588" y="2370"/>
                  </a:cubicBezTo>
                  <a:cubicBezTo>
                    <a:pt x="846" y="2929"/>
                    <a:pt x="1004" y="3560"/>
                    <a:pt x="1233" y="4147"/>
                  </a:cubicBezTo>
                  <a:cubicBezTo>
                    <a:pt x="1448" y="4735"/>
                    <a:pt x="1706" y="5323"/>
                    <a:pt x="1949" y="5910"/>
                  </a:cubicBezTo>
                  <a:cubicBezTo>
                    <a:pt x="2537" y="7300"/>
                    <a:pt x="3024" y="8748"/>
                    <a:pt x="3383" y="10224"/>
                  </a:cubicBezTo>
                  <a:cubicBezTo>
                    <a:pt x="3411" y="10200"/>
                    <a:pt x="3443" y="10190"/>
                    <a:pt x="3475" y="10190"/>
                  </a:cubicBezTo>
                  <a:cubicBezTo>
                    <a:pt x="3557" y="10190"/>
                    <a:pt x="3633" y="10260"/>
                    <a:pt x="3612" y="10353"/>
                  </a:cubicBezTo>
                  <a:cubicBezTo>
                    <a:pt x="4386" y="8418"/>
                    <a:pt x="4845" y="6383"/>
                    <a:pt x="5002" y="4305"/>
                  </a:cubicBezTo>
                  <a:cubicBezTo>
                    <a:pt x="5074" y="2986"/>
                    <a:pt x="4458" y="106"/>
                    <a:pt x="2738" y="5"/>
                  </a:cubicBezTo>
                  <a:cubicBezTo>
                    <a:pt x="2689" y="2"/>
                    <a:pt x="2640" y="1"/>
                    <a:pt x="2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6" name="Google Shape;1716;p23"/>
            <p:cNvSpPr/>
            <p:nvPr/>
          </p:nvSpPr>
          <p:spPr>
            <a:xfrm>
              <a:off x="2034919" y="4426914"/>
              <a:ext cx="476513" cy="662529"/>
            </a:xfrm>
            <a:custGeom>
              <a:avLst/>
              <a:gdLst/>
              <a:ahLst/>
              <a:cxnLst/>
              <a:rect l="l" t="t" r="r" b="b"/>
              <a:pathLst>
                <a:path w="7311" h="10165" extrusionOk="0">
                  <a:moveTo>
                    <a:pt x="2403" y="213"/>
                  </a:moveTo>
                  <a:cubicBezTo>
                    <a:pt x="3092" y="213"/>
                    <a:pt x="3835" y="855"/>
                    <a:pt x="4444" y="1565"/>
                  </a:cubicBezTo>
                  <a:cubicBezTo>
                    <a:pt x="4859" y="2841"/>
                    <a:pt x="5189" y="4131"/>
                    <a:pt x="5490" y="5435"/>
                  </a:cubicBezTo>
                  <a:cubicBezTo>
                    <a:pt x="5734" y="6524"/>
                    <a:pt x="5906" y="7642"/>
                    <a:pt x="6178" y="8731"/>
                  </a:cubicBezTo>
                  <a:cubicBezTo>
                    <a:pt x="5676" y="7528"/>
                    <a:pt x="5103" y="6352"/>
                    <a:pt x="4530" y="5177"/>
                  </a:cubicBezTo>
                  <a:cubicBezTo>
                    <a:pt x="3741" y="3543"/>
                    <a:pt x="2795" y="1938"/>
                    <a:pt x="2136" y="247"/>
                  </a:cubicBezTo>
                  <a:cubicBezTo>
                    <a:pt x="2224" y="223"/>
                    <a:pt x="2313" y="213"/>
                    <a:pt x="2403" y="213"/>
                  </a:cubicBezTo>
                  <a:close/>
                  <a:moveTo>
                    <a:pt x="4501" y="1637"/>
                  </a:moveTo>
                  <a:lnTo>
                    <a:pt x="4501" y="1637"/>
                  </a:lnTo>
                  <a:cubicBezTo>
                    <a:pt x="4902" y="2110"/>
                    <a:pt x="5246" y="2640"/>
                    <a:pt x="5547" y="3185"/>
                  </a:cubicBezTo>
                  <a:cubicBezTo>
                    <a:pt x="6551" y="5134"/>
                    <a:pt x="6880" y="7356"/>
                    <a:pt x="6522" y="9520"/>
                  </a:cubicBezTo>
                  <a:cubicBezTo>
                    <a:pt x="5762" y="6897"/>
                    <a:pt x="5447" y="4188"/>
                    <a:pt x="4501" y="1637"/>
                  </a:cubicBezTo>
                  <a:close/>
                  <a:moveTo>
                    <a:pt x="2050" y="275"/>
                  </a:moveTo>
                  <a:cubicBezTo>
                    <a:pt x="2652" y="1795"/>
                    <a:pt x="3483" y="3256"/>
                    <a:pt x="4200" y="4733"/>
                  </a:cubicBezTo>
                  <a:cubicBezTo>
                    <a:pt x="4945" y="6238"/>
                    <a:pt x="5705" y="7728"/>
                    <a:pt x="6321" y="9290"/>
                  </a:cubicBezTo>
                  <a:cubicBezTo>
                    <a:pt x="6350" y="9391"/>
                    <a:pt x="6379" y="9491"/>
                    <a:pt x="6407" y="9591"/>
                  </a:cubicBezTo>
                  <a:cubicBezTo>
                    <a:pt x="5662" y="8201"/>
                    <a:pt x="4816" y="6868"/>
                    <a:pt x="3956" y="5550"/>
                  </a:cubicBezTo>
                  <a:cubicBezTo>
                    <a:pt x="2982" y="4073"/>
                    <a:pt x="2093" y="2583"/>
                    <a:pt x="1247" y="1035"/>
                  </a:cubicBezTo>
                  <a:cubicBezTo>
                    <a:pt x="1290" y="949"/>
                    <a:pt x="1348" y="863"/>
                    <a:pt x="1405" y="777"/>
                  </a:cubicBezTo>
                  <a:cubicBezTo>
                    <a:pt x="1563" y="548"/>
                    <a:pt x="1792" y="376"/>
                    <a:pt x="2050" y="275"/>
                  </a:cubicBezTo>
                  <a:close/>
                  <a:moveTo>
                    <a:pt x="946" y="2984"/>
                  </a:moveTo>
                  <a:lnTo>
                    <a:pt x="946" y="2984"/>
                  </a:lnTo>
                  <a:cubicBezTo>
                    <a:pt x="1563" y="4174"/>
                    <a:pt x="2294" y="5292"/>
                    <a:pt x="3154" y="6309"/>
                  </a:cubicBezTo>
                  <a:cubicBezTo>
                    <a:pt x="4200" y="7499"/>
                    <a:pt x="5246" y="8731"/>
                    <a:pt x="6364" y="9849"/>
                  </a:cubicBezTo>
                  <a:cubicBezTo>
                    <a:pt x="4702" y="8774"/>
                    <a:pt x="3111" y="7700"/>
                    <a:pt x="2050" y="5980"/>
                  </a:cubicBezTo>
                  <a:cubicBezTo>
                    <a:pt x="1491" y="5062"/>
                    <a:pt x="1118" y="4045"/>
                    <a:pt x="946" y="2984"/>
                  </a:cubicBezTo>
                  <a:close/>
                  <a:moveTo>
                    <a:pt x="1204" y="1092"/>
                  </a:moveTo>
                  <a:cubicBezTo>
                    <a:pt x="2795" y="4102"/>
                    <a:pt x="4802" y="6840"/>
                    <a:pt x="6465" y="9792"/>
                  </a:cubicBezTo>
                  <a:lnTo>
                    <a:pt x="6450" y="9878"/>
                  </a:lnTo>
                  <a:cubicBezTo>
                    <a:pt x="5605" y="8731"/>
                    <a:pt x="4544" y="7728"/>
                    <a:pt x="3598" y="6668"/>
                  </a:cubicBezTo>
                  <a:cubicBezTo>
                    <a:pt x="2566" y="5507"/>
                    <a:pt x="1677" y="4245"/>
                    <a:pt x="946" y="2884"/>
                  </a:cubicBezTo>
                  <a:cubicBezTo>
                    <a:pt x="860" y="2268"/>
                    <a:pt x="946" y="1651"/>
                    <a:pt x="1204" y="1092"/>
                  </a:cubicBezTo>
                  <a:close/>
                  <a:moveTo>
                    <a:pt x="2443" y="1"/>
                  </a:moveTo>
                  <a:cubicBezTo>
                    <a:pt x="2176" y="1"/>
                    <a:pt x="1904" y="67"/>
                    <a:pt x="1634" y="218"/>
                  </a:cubicBezTo>
                  <a:cubicBezTo>
                    <a:pt x="1" y="1135"/>
                    <a:pt x="760" y="3830"/>
                    <a:pt x="1333" y="5120"/>
                  </a:cubicBezTo>
                  <a:cubicBezTo>
                    <a:pt x="2337" y="7356"/>
                    <a:pt x="4272" y="8932"/>
                    <a:pt x="6422" y="10007"/>
                  </a:cubicBezTo>
                  <a:cubicBezTo>
                    <a:pt x="6407" y="10079"/>
                    <a:pt x="6450" y="10136"/>
                    <a:pt x="6522" y="10150"/>
                  </a:cubicBezTo>
                  <a:cubicBezTo>
                    <a:pt x="6522" y="10021"/>
                    <a:pt x="6522" y="9892"/>
                    <a:pt x="6522" y="9763"/>
                  </a:cubicBezTo>
                  <a:lnTo>
                    <a:pt x="6551" y="9763"/>
                  </a:lnTo>
                  <a:cubicBezTo>
                    <a:pt x="6565" y="9892"/>
                    <a:pt x="6579" y="10021"/>
                    <a:pt x="6594" y="10165"/>
                  </a:cubicBezTo>
                  <a:cubicBezTo>
                    <a:pt x="6637" y="10150"/>
                    <a:pt x="6680" y="10107"/>
                    <a:pt x="6694" y="10064"/>
                  </a:cubicBezTo>
                  <a:cubicBezTo>
                    <a:pt x="7310" y="7614"/>
                    <a:pt x="6780" y="4761"/>
                    <a:pt x="5547" y="2597"/>
                  </a:cubicBezTo>
                  <a:cubicBezTo>
                    <a:pt x="4976" y="1586"/>
                    <a:pt x="3753"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7" name="Google Shape;1717;p23"/>
            <p:cNvSpPr/>
            <p:nvPr/>
          </p:nvSpPr>
          <p:spPr>
            <a:xfrm>
              <a:off x="2683240" y="4630659"/>
              <a:ext cx="804356" cy="456568"/>
            </a:xfrm>
            <a:custGeom>
              <a:avLst/>
              <a:gdLst/>
              <a:ahLst/>
              <a:cxnLst/>
              <a:rect l="l" t="t" r="r" b="b"/>
              <a:pathLst>
                <a:path w="12341" h="7005" extrusionOk="0">
                  <a:moveTo>
                    <a:pt x="9116" y="403"/>
                  </a:moveTo>
                  <a:cubicBezTo>
                    <a:pt x="9761" y="503"/>
                    <a:pt x="10392" y="747"/>
                    <a:pt x="10621" y="1320"/>
                  </a:cubicBezTo>
                  <a:cubicBezTo>
                    <a:pt x="8930" y="2266"/>
                    <a:pt x="7195" y="3140"/>
                    <a:pt x="5418" y="3914"/>
                  </a:cubicBezTo>
                  <a:cubicBezTo>
                    <a:pt x="4300" y="4387"/>
                    <a:pt x="3096" y="4731"/>
                    <a:pt x="1964" y="5219"/>
                  </a:cubicBezTo>
                  <a:cubicBezTo>
                    <a:pt x="2939" y="4602"/>
                    <a:pt x="3885" y="3943"/>
                    <a:pt x="4816" y="3284"/>
                  </a:cubicBezTo>
                  <a:cubicBezTo>
                    <a:pt x="5633" y="2725"/>
                    <a:pt x="6436" y="2123"/>
                    <a:pt x="7267" y="1621"/>
                  </a:cubicBezTo>
                  <a:cubicBezTo>
                    <a:pt x="7912" y="1220"/>
                    <a:pt x="8571" y="919"/>
                    <a:pt x="9116" y="403"/>
                  </a:cubicBezTo>
                  <a:close/>
                  <a:moveTo>
                    <a:pt x="6192" y="575"/>
                  </a:moveTo>
                  <a:cubicBezTo>
                    <a:pt x="5805" y="919"/>
                    <a:pt x="5389" y="1248"/>
                    <a:pt x="4959" y="1535"/>
                  </a:cubicBezTo>
                  <a:cubicBezTo>
                    <a:pt x="4386" y="1965"/>
                    <a:pt x="3827" y="2424"/>
                    <a:pt x="3311" y="2925"/>
                  </a:cubicBezTo>
                  <a:cubicBezTo>
                    <a:pt x="2308" y="3843"/>
                    <a:pt x="1348" y="4832"/>
                    <a:pt x="459" y="5863"/>
                  </a:cubicBezTo>
                  <a:cubicBezTo>
                    <a:pt x="1018" y="4631"/>
                    <a:pt x="1993" y="3499"/>
                    <a:pt x="2939" y="2581"/>
                  </a:cubicBezTo>
                  <a:cubicBezTo>
                    <a:pt x="3842" y="1664"/>
                    <a:pt x="4959" y="976"/>
                    <a:pt x="6192" y="575"/>
                  </a:cubicBezTo>
                  <a:close/>
                  <a:moveTo>
                    <a:pt x="8008" y="312"/>
                  </a:moveTo>
                  <a:cubicBezTo>
                    <a:pt x="8163" y="312"/>
                    <a:pt x="8317" y="318"/>
                    <a:pt x="8471" y="331"/>
                  </a:cubicBezTo>
                  <a:cubicBezTo>
                    <a:pt x="8614" y="331"/>
                    <a:pt x="8772" y="345"/>
                    <a:pt x="8944" y="374"/>
                  </a:cubicBezTo>
                  <a:cubicBezTo>
                    <a:pt x="8356" y="876"/>
                    <a:pt x="7654" y="1191"/>
                    <a:pt x="6995" y="1578"/>
                  </a:cubicBezTo>
                  <a:cubicBezTo>
                    <a:pt x="6206" y="2051"/>
                    <a:pt x="5461" y="2610"/>
                    <a:pt x="4716" y="3126"/>
                  </a:cubicBezTo>
                  <a:cubicBezTo>
                    <a:pt x="3455" y="4000"/>
                    <a:pt x="2193" y="4860"/>
                    <a:pt x="932" y="5720"/>
                  </a:cubicBezTo>
                  <a:cubicBezTo>
                    <a:pt x="746" y="5820"/>
                    <a:pt x="559" y="5949"/>
                    <a:pt x="373" y="6064"/>
                  </a:cubicBezTo>
                  <a:lnTo>
                    <a:pt x="402" y="5992"/>
                  </a:lnTo>
                  <a:cubicBezTo>
                    <a:pt x="1405" y="5018"/>
                    <a:pt x="2394" y="4000"/>
                    <a:pt x="3426" y="3054"/>
                  </a:cubicBezTo>
                  <a:cubicBezTo>
                    <a:pt x="4386" y="2166"/>
                    <a:pt x="5590" y="1492"/>
                    <a:pt x="6450" y="517"/>
                  </a:cubicBezTo>
                  <a:cubicBezTo>
                    <a:pt x="6959" y="385"/>
                    <a:pt x="7485" y="312"/>
                    <a:pt x="8008" y="312"/>
                  </a:cubicBezTo>
                  <a:close/>
                  <a:moveTo>
                    <a:pt x="10650" y="1377"/>
                  </a:moveTo>
                  <a:cubicBezTo>
                    <a:pt x="10693" y="1521"/>
                    <a:pt x="10707" y="1678"/>
                    <a:pt x="10707" y="1822"/>
                  </a:cubicBezTo>
                  <a:cubicBezTo>
                    <a:pt x="10678" y="2424"/>
                    <a:pt x="10463" y="2997"/>
                    <a:pt x="10105" y="3484"/>
                  </a:cubicBezTo>
                  <a:lnTo>
                    <a:pt x="10062" y="3484"/>
                  </a:lnTo>
                  <a:cubicBezTo>
                    <a:pt x="8371" y="4072"/>
                    <a:pt x="6651" y="4516"/>
                    <a:pt x="4931" y="5004"/>
                  </a:cubicBezTo>
                  <a:cubicBezTo>
                    <a:pt x="3999" y="5262"/>
                    <a:pt x="3068" y="5491"/>
                    <a:pt x="2122" y="5720"/>
                  </a:cubicBezTo>
                  <a:cubicBezTo>
                    <a:pt x="1577" y="5849"/>
                    <a:pt x="975" y="5878"/>
                    <a:pt x="473" y="6150"/>
                  </a:cubicBezTo>
                  <a:cubicBezTo>
                    <a:pt x="1978" y="5147"/>
                    <a:pt x="3813" y="4717"/>
                    <a:pt x="5475" y="4029"/>
                  </a:cubicBezTo>
                  <a:cubicBezTo>
                    <a:pt x="7253" y="3269"/>
                    <a:pt x="8987" y="2395"/>
                    <a:pt x="10650" y="1377"/>
                  </a:cubicBezTo>
                  <a:close/>
                  <a:moveTo>
                    <a:pt x="9962" y="3671"/>
                  </a:moveTo>
                  <a:lnTo>
                    <a:pt x="9962" y="3671"/>
                  </a:lnTo>
                  <a:cubicBezTo>
                    <a:pt x="9560" y="4201"/>
                    <a:pt x="9087" y="4660"/>
                    <a:pt x="8557" y="5075"/>
                  </a:cubicBezTo>
                  <a:cubicBezTo>
                    <a:pt x="7912" y="5591"/>
                    <a:pt x="7181" y="6007"/>
                    <a:pt x="6407" y="6308"/>
                  </a:cubicBezTo>
                  <a:cubicBezTo>
                    <a:pt x="6112" y="6342"/>
                    <a:pt x="5810" y="6353"/>
                    <a:pt x="5505" y="6353"/>
                  </a:cubicBezTo>
                  <a:cubicBezTo>
                    <a:pt x="4873" y="6353"/>
                    <a:pt x="4229" y="6304"/>
                    <a:pt x="3601" y="6304"/>
                  </a:cubicBezTo>
                  <a:cubicBezTo>
                    <a:pt x="3504" y="6304"/>
                    <a:pt x="3407" y="6305"/>
                    <a:pt x="3311" y="6308"/>
                  </a:cubicBezTo>
                  <a:cubicBezTo>
                    <a:pt x="3128" y="6311"/>
                    <a:pt x="2944" y="6312"/>
                    <a:pt x="2761" y="6312"/>
                  </a:cubicBezTo>
                  <a:cubicBezTo>
                    <a:pt x="1984" y="6312"/>
                    <a:pt x="1207" y="6291"/>
                    <a:pt x="430" y="6279"/>
                  </a:cubicBezTo>
                  <a:cubicBezTo>
                    <a:pt x="2021" y="5835"/>
                    <a:pt x="3655" y="5548"/>
                    <a:pt x="5246" y="5118"/>
                  </a:cubicBezTo>
                  <a:cubicBezTo>
                    <a:pt x="6794" y="4688"/>
                    <a:pt x="8514" y="4373"/>
                    <a:pt x="9962" y="3671"/>
                  </a:cubicBezTo>
                  <a:close/>
                  <a:moveTo>
                    <a:pt x="660" y="6351"/>
                  </a:moveTo>
                  <a:cubicBezTo>
                    <a:pt x="1339" y="6411"/>
                    <a:pt x="2026" y="6436"/>
                    <a:pt x="2709" y="6436"/>
                  </a:cubicBezTo>
                  <a:cubicBezTo>
                    <a:pt x="3006" y="6436"/>
                    <a:pt x="3303" y="6431"/>
                    <a:pt x="3598" y="6422"/>
                  </a:cubicBezTo>
                  <a:cubicBezTo>
                    <a:pt x="3675" y="6421"/>
                    <a:pt x="3753" y="6420"/>
                    <a:pt x="3831" y="6420"/>
                  </a:cubicBezTo>
                  <a:cubicBezTo>
                    <a:pt x="4334" y="6420"/>
                    <a:pt x="4851" y="6445"/>
                    <a:pt x="5361" y="6445"/>
                  </a:cubicBezTo>
                  <a:cubicBezTo>
                    <a:pt x="5607" y="6445"/>
                    <a:pt x="5851" y="6439"/>
                    <a:pt x="6092" y="6422"/>
                  </a:cubicBezTo>
                  <a:lnTo>
                    <a:pt x="6092" y="6422"/>
                  </a:lnTo>
                  <a:cubicBezTo>
                    <a:pt x="5676" y="6566"/>
                    <a:pt x="5246" y="6666"/>
                    <a:pt x="4816" y="6738"/>
                  </a:cubicBezTo>
                  <a:cubicBezTo>
                    <a:pt x="4467" y="6795"/>
                    <a:pt x="4117" y="6820"/>
                    <a:pt x="3767" y="6820"/>
                  </a:cubicBezTo>
                  <a:cubicBezTo>
                    <a:pt x="2723" y="6820"/>
                    <a:pt x="1679" y="6598"/>
                    <a:pt x="660" y="6351"/>
                  </a:cubicBezTo>
                  <a:close/>
                  <a:moveTo>
                    <a:pt x="8042" y="1"/>
                  </a:moveTo>
                  <a:cubicBezTo>
                    <a:pt x="6445" y="1"/>
                    <a:pt x="4859" y="708"/>
                    <a:pt x="3612" y="1664"/>
                  </a:cubicBezTo>
                  <a:cubicBezTo>
                    <a:pt x="2150" y="2796"/>
                    <a:pt x="674" y="4488"/>
                    <a:pt x="29" y="6265"/>
                  </a:cubicBezTo>
                  <a:cubicBezTo>
                    <a:pt x="0" y="6336"/>
                    <a:pt x="58" y="6408"/>
                    <a:pt x="129" y="6408"/>
                  </a:cubicBezTo>
                  <a:cubicBezTo>
                    <a:pt x="187" y="6365"/>
                    <a:pt x="244" y="6308"/>
                    <a:pt x="316" y="6265"/>
                  </a:cubicBezTo>
                  <a:lnTo>
                    <a:pt x="330" y="6293"/>
                  </a:lnTo>
                  <a:cubicBezTo>
                    <a:pt x="301" y="6322"/>
                    <a:pt x="273" y="6351"/>
                    <a:pt x="244" y="6379"/>
                  </a:cubicBezTo>
                  <a:cubicBezTo>
                    <a:pt x="1440" y="6755"/>
                    <a:pt x="2655" y="7005"/>
                    <a:pt x="3894" y="7005"/>
                  </a:cubicBezTo>
                  <a:cubicBezTo>
                    <a:pt x="4214" y="7005"/>
                    <a:pt x="4536" y="6988"/>
                    <a:pt x="4859" y="6953"/>
                  </a:cubicBezTo>
                  <a:cubicBezTo>
                    <a:pt x="6264" y="6781"/>
                    <a:pt x="7611" y="6107"/>
                    <a:pt x="8729" y="5262"/>
                  </a:cubicBezTo>
                  <a:cubicBezTo>
                    <a:pt x="10033" y="4287"/>
                    <a:pt x="12341" y="1277"/>
                    <a:pt x="9847" y="331"/>
                  </a:cubicBezTo>
                  <a:cubicBezTo>
                    <a:pt x="9256" y="102"/>
                    <a:pt x="8648" y="1"/>
                    <a:pt x="8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23"/>
            <p:cNvSpPr/>
            <p:nvPr/>
          </p:nvSpPr>
          <p:spPr>
            <a:xfrm>
              <a:off x="1628537" y="4956155"/>
              <a:ext cx="580210" cy="190318"/>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23"/>
            <p:cNvSpPr/>
            <p:nvPr/>
          </p:nvSpPr>
          <p:spPr>
            <a:xfrm>
              <a:off x="1373498" y="4443143"/>
              <a:ext cx="648386" cy="582231"/>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23"/>
            <p:cNvSpPr/>
            <p:nvPr/>
          </p:nvSpPr>
          <p:spPr>
            <a:xfrm>
              <a:off x="3690232" y="5036128"/>
              <a:ext cx="3845" cy="1955"/>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23"/>
            <p:cNvSpPr/>
            <p:nvPr/>
          </p:nvSpPr>
          <p:spPr>
            <a:xfrm>
              <a:off x="3298841" y="4792299"/>
              <a:ext cx="716561" cy="354175"/>
            </a:xfrm>
            <a:custGeom>
              <a:avLst/>
              <a:gdLst/>
              <a:ahLst/>
              <a:cxnLst/>
              <a:rect l="l" t="t" r="r" b="b"/>
              <a:pathLst>
                <a:path w="10994" h="5434" extrusionOk="0">
                  <a:moveTo>
                    <a:pt x="10994" y="1"/>
                  </a:moveTo>
                  <a:cubicBezTo>
                    <a:pt x="8242" y="1707"/>
                    <a:pt x="5347" y="3211"/>
                    <a:pt x="2365" y="4473"/>
                  </a:cubicBezTo>
                  <a:cubicBezTo>
                    <a:pt x="2896" y="3871"/>
                    <a:pt x="3297" y="3168"/>
                    <a:pt x="3526" y="2395"/>
                  </a:cubicBezTo>
                  <a:lnTo>
                    <a:pt x="3526" y="2395"/>
                  </a:lnTo>
                  <a:cubicBezTo>
                    <a:pt x="3498" y="2409"/>
                    <a:pt x="3455" y="2438"/>
                    <a:pt x="3426" y="2452"/>
                  </a:cubicBezTo>
                  <a:cubicBezTo>
                    <a:pt x="3408" y="2458"/>
                    <a:pt x="3388" y="2461"/>
                    <a:pt x="3367" y="2461"/>
                  </a:cubicBezTo>
                  <a:cubicBezTo>
                    <a:pt x="3338" y="2461"/>
                    <a:pt x="3308" y="2454"/>
                    <a:pt x="3283" y="2438"/>
                  </a:cubicBezTo>
                  <a:cubicBezTo>
                    <a:pt x="2953" y="3168"/>
                    <a:pt x="2423" y="3813"/>
                    <a:pt x="2036" y="4544"/>
                  </a:cubicBezTo>
                  <a:lnTo>
                    <a:pt x="2036" y="4616"/>
                  </a:lnTo>
                  <a:cubicBezTo>
                    <a:pt x="1362" y="4903"/>
                    <a:pt x="674" y="5161"/>
                    <a:pt x="1" y="5433"/>
                  </a:cubicBezTo>
                  <a:lnTo>
                    <a:pt x="1047" y="5433"/>
                  </a:lnTo>
                  <a:cubicBezTo>
                    <a:pt x="1778" y="5132"/>
                    <a:pt x="2494" y="4817"/>
                    <a:pt x="3211" y="4487"/>
                  </a:cubicBezTo>
                  <a:cubicBezTo>
                    <a:pt x="4143" y="4329"/>
                    <a:pt x="5046" y="4100"/>
                    <a:pt x="5920" y="3813"/>
                  </a:cubicBezTo>
                  <a:lnTo>
                    <a:pt x="5920" y="3799"/>
                  </a:lnTo>
                  <a:cubicBezTo>
                    <a:pt x="5896" y="3813"/>
                    <a:pt x="5873" y="3818"/>
                    <a:pt x="5851" y="3818"/>
                  </a:cubicBezTo>
                  <a:cubicBezTo>
                    <a:pt x="5758" y="3818"/>
                    <a:pt x="5696" y="3709"/>
                    <a:pt x="5719" y="3627"/>
                  </a:cubicBezTo>
                  <a:lnTo>
                    <a:pt x="5719" y="3627"/>
                  </a:lnTo>
                  <a:cubicBezTo>
                    <a:pt x="5318" y="3684"/>
                    <a:pt x="4917" y="3770"/>
                    <a:pt x="4515" y="3871"/>
                  </a:cubicBezTo>
                  <a:cubicBezTo>
                    <a:pt x="6751" y="2782"/>
                    <a:pt x="8901" y="1549"/>
                    <a:pt x="10979" y="173"/>
                  </a:cubicBezTo>
                  <a:cubicBezTo>
                    <a:pt x="10936" y="130"/>
                    <a:pt x="10951" y="58"/>
                    <a:pt x="10994" y="15"/>
                  </a:cubicBezTo>
                  <a:lnTo>
                    <a:pt x="109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23"/>
            <p:cNvSpPr/>
            <p:nvPr/>
          </p:nvSpPr>
          <p:spPr>
            <a:xfrm>
              <a:off x="3699617" y="5030523"/>
              <a:ext cx="8473" cy="3845"/>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23"/>
            <p:cNvSpPr/>
            <p:nvPr/>
          </p:nvSpPr>
          <p:spPr>
            <a:xfrm>
              <a:off x="4024723" y="4783891"/>
              <a:ext cx="4693" cy="664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4" name="Google Shape;1724;p23"/>
            <p:cNvSpPr/>
            <p:nvPr/>
          </p:nvSpPr>
          <p:spPr>
            <a:xfrm>
              <a:off x="4033131" y="4776787"/>
              <a:ext cx="11276" cy="12775"/>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5" name="Google Shape;1725;p23"/>
            <p:cNvSpPr/>
            <p:nvPr/>
          </p:nvSpPr>
          <p:spPr>
            <a:xfrm>
              <a:off x="2548713" y="4804487"/>
              <a:ext cx="105653" cy="341986"/>
            </a:xfrm>
            <a:custGeom>
              <a:avLst/>
              <a:gdLst/>
              <a:ahLst/>
              <a:cxnLst/>
              <a:rect l="l" t="t" r="r" b="b"/>
              <a:pathLst>
                <a:path w="1621" h="5247" extrusionOk="0">
                  <a:moveTo>
                    <a:pt x="1620" y="0"/>
                  </a:moveTo>
                  <a:lnTo>
                    <a:pt x="1620" y="0"/>
                  </a:lnTo>
                  <a:cubicBezTo>
                    <a:pt x="1591" y="72"/>
                    <a:pt x="1577" y="129"/>
                    <a:pt x="1548" y="201"/>
                  </a:cubicBezTo>
                  <a:lnTo>
                    <a:pt x="1534" y="244"/>
                  </a:lnTo>
                  <a:lnTo>
                    <a:pt x="1520" y="258"/>
                  </a:lnTo>
                  <a:cubicBezTo>
                    <a:pt x="1500" y="305"/>
                    <a:pt x="1454" y="330"/>
                    <a:pt x="1409" y="330"/>
                  </a:cubicBezTo>
                  <a:cubicBezTo>
                    <a:pt x="1357" y="330"/>
                    <a:pt x="1306" y="298"/>
                    <a:pt x="1290" y="230"/>
                  </a:cubicBezTo>
                  <a:cubicBezTo>
                    <a:pt x="932" y="1921"/>
                    <a:pt x="387" y="3569"/>
                    <a:pt x="0" y="5246"/>
                  </a:cubicBezTo>
                  <a:lnTo>
                    <a:pt x="115" y="5246"/>
                  </a:lnTo>
                  <a:cubicBezTo>
                    <a:pt x="674" y="3512"/>
                    <a:pt x="1247" y="1792"/>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23"/>
            <p:cNvSpPr/>
            <p:nvPr/>
          </p:nvSpPr>
          <p:spPr>
            <a:xfrm>
              <a:off x="1308125" y="5010904"/>
              <a:ext cx="78539" cy="135569"/>
            </a:xfrm>
            <a:custGeom>
              <a:avLst/>
              <a:gdLst/>
              <a:ahLst/>
              <a:cxnLst/>
              <a:rect l="l" t="t" r="r" b="b"/>
              <a:pathLst>
                <a:path w="1205" h="2080" extrusionOk="0">
                  <a:moveTo>
                    <a:pt x="1133" y="1"/>
                  </a:moveTo>
                  <a:cubicBezTo>
                    <a:pt x="1104" y="1"/>
                    <a:pt x="1090" y="15"/>
                    <a:pt x="1076" y="29"/>
                  </a:cubicBezTo>
                  <a:cubicBezTo>
                    <a:pt x="631" y="674"/>
                    <a:pt x="273" y="1362"/>
                    <a:pt x="1" y="2079"/>
                  </a:cubicBezTo>
                  <a:lnTo>
                    <a:pt x="302" y="2079"/>
                  </a:lnTo>
                  <a:cubicBezTo>
                    <a:pt x="574" y="1434"/>
                    <a:pt x="875" y="818"/>
                    <a:pt x="1205" y="216"/>
                  </a:cubicBezTo>
                  <a:cubicBezTo>
                    <a:pt x="1176" y="201"/>
                    <a:pt x="1147" y="173"/>
                    <a:pt x="1133" y="130"/>
                  </a:cubicBezTo>
                  <a:lnTo>
                    <a:pt x="1119" y="101"/>
                  </a:lnTo>
                  <a:lnTo>
                    <a:pt x="1133" y="87"/>
                  </a:lnTo>
                  <a:cubicBezTo>
                    <a:pt x="1133" y="58"/>
                    <a:pt x="1133" y="29"/>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23"/>
            <p:cNvSpPr/>
            <p:nvPr/>
          </p:nvSpPr>
          <p:spPr>
            <a:xfrm>
              <a:off x="2566441" y="5045514"/>
              <a:ext cx="132767" cy="100960"/>
            </a:xfrm>
            <a:custGeom>
              <a:avLst/>
              <a:gdLst/>
              <a:ahLst/>
              <a:cxnLst/>
              <a:rect l="l" t="t" r="r" b="b"/>
              <a:pathLst>
                <a:path w="2037" h="1549" extrusionOk="0">
                  <a:moveTo>
                    <a:pt x="2022" y="0"/>
                  </a:moveTo>
                  <a:cubicBezTo>
                    <a:pt x="1993" y="29"/>
                    <a:pt x="1964" y="43"/>
                    <a:pt x="1921" y="43"/>
                  </a:cubicBezTo>
                  <a:cubicBezTo>
                    <a:pt x="1262" y="530"/>
                    <a:pt x="631" y="1032"/>
                    <a:pt x="1" y="1548"/>
                  </a:cubicBezTo>
                  <a:lnTo>
                    <a:pt x="617" y="1548"/>
                  </a:lnTo>
                  <a:cubicBezTo>
                    <a:pt x="1119" y="1046"/>
                    <a:pt x="1592" y="545"/>
                    <a:pt x="2036" y="14"/>
                  </a:cubicBezTo>
                  <a:lnTo>
                    <a:pt x="20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8" name="Google Shape;1728;p23"/>
            <p:cNvSpPr/>
            <p:nvPr/>
          </p:nvSpPr>
          <p:spPr>
            <a:xfrm>
              <a:off x="2634682" y="4807290"/>
              <a:ext cx="978" cy="3780"/>
            </a:xfrm>
            <a:custGeom>
              <a:avLst/>
              <a:gdLst/>
              <a:ahLst/>
              <a:cxnLst/>
              <a:rect l="l" t="t" r="r" b="b"/>
              <a:pathLst>
                <a:path w="15" h="58" extrusionOk="0">
                  <a:moveTo>
                    <a:pt x="0" y="0"/>
                  </a:moveTo>
                  <a:cubicBezTo>
                    <a:pt x="0" y="15"/>
                    <a:pt x="0" y="29"/>
                    <a:pt x="0" y="43"/>
                  </a:cubicBezTo>
                  <a:lnTo>
                    <a:pt x="0" y="58"/>
                  </a:lnTo>
                  <a:lnTo>
                    <a:pt x="14" y="15"/>
                  </a:lnTo>
                  <a:cubicBezTo>
                    <a:pt x="14" y="15"/>
                    <a:pt x="14" y="1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23"/>
            <p:cNvSpPr/>
            <p:nvPr/>
          </p:nvSpPr>
          <p:spPr>
            <a:xfrm>
              <a:off x="2636507" y="4796079"/>
              <a:ext cx="2868" cy="6583"/>
            </a:xfrm>
            <a:custGeom>
              <a:avLst/>
              <a:gdLst/>
              <a:ahLst/>
              <a:cxnLst/>
              <a:rect l="l" t="t" r="r" b="b"/>
              <a:pathLst>
                <a:path w="44" h="101" extrusionOk="0">
                  <a:moveTo>
                    <a:pt x="44" y="0"/>
                  </a:moveTo>
                  <a:cubicBezTo>
                    <a:pt x="15" y="15"/>
                    <a:pt x="1" y="43"/>
                    <a:pt x="1" y="72"/>
                  </a:cubicBezTo>
                  <a:cubicBezTo>
                    <a:pt x="1" y="86"/>
                    <a:pt x="15" y="101"/>
                    <a:pt x="15" y="101"/>
                  </a:cubicBezTo>
                  <a:lnTo>
                    <a:pt x="44" y="29"/>
                  </a:lnTo>
                  <a:cubicBezTo>
                    <a:pt x="44" y="15"/>
                    <a:pt x="44"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0" name="Google Shape;1730;p23"/>
            <p:cNvSpPr/>
            <p:nvPr/>
          </p:nvSpPr>
          <p:spPr>
            <a:xfrm>
              <a:off x="3670027" y="5024005"/>
              <a:ext cx="44581" cy="17793"/>
            </a:xfrm>
            <a:custGeom>
              <a:avLst/>
              <a:gdLst/>
              <a:ahLst/>
              <a:cxnLst/>
              <a:rect l="l" t="t" r="r" b="b"/>
              <a:pathLst>
                <a:path w="684" h="273" extrusionOk="0">
                  <a:moveTo>
                    <a:pt x="641" y="0"/>
                  </a:moveTo>
                  <a:cubicBezTo>
                    <a:pt x="440" y="15"/>
                    <a:pt x="225" y="43"/>
                    <a:pt x="24" y="72"/>
                  </a:cubicBezTo>
                  <a:cubicBezTo>
                    <a:pt x="0" y="167"/>
                    <a:pt x="66" y="273"/>
                    <a:pt x="162" y="273"/>
                  </a:cubicBezTo>
                  <a:cubicBezTo>
                    <a:pt x="182" y="273"/>
                    <a:pt x="203" y="268"/>
                    <a:pt x="225" y="258"/>
                  </a:cubicBezTo>
                  <a:cubicBezTo>
                    <a:pt x="254" y="244"/>
                    <a:pt x="297" y="230"/>
                    <a:pt x="325" y="215"/>
                  </a:cubicBezTo>
                  <a:lnTo>
                    <a:pt x="311" y="201"/>
                  </a:lnTo>
                  <a:lnTo>
                    <a:pt x="354" y="187"/>
                  </a:lnTo>
                  <a:lnTo>
                    <a:pt x="368" y="201"/>
                  </a:lnTo>
                  <a:cubicBezTo>
                    <a:pt x="397" y="187"/>
                    <a:pt x="440" y="172"/>
                    <a:pt x="469" y="158"/>
                  </a:cubicBezTo>
                  <a:cubicBezTo>
                    <a:pt x="469" y="144"/>
                    <a:pt x="469" y="144"/>
                    <a:pt x="454" y="144"/>
                  </a:cubicBezTo>
                  <a:lnTo>
                    <a:pt x="555" y="101"/>
                  </a:lnTo>
                  <a:lnTo>
                    <a:pt x="583" y="101"/>
                  </a:lnTo>
                  <a:cubicBezTo>
                    <a:pt x="612" y="101"/>
                    <a:pt x="626" y="86"/>
                    <a:pt x="655" y="72"/>
                  </a:cubicBezTo>
                  <a:cubicBezTo>
                    <a:pt x="684" y="58"/>
                    <a:pt x="684"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1" name="Google Shape;1731;p23"/>
            <p:cNvSpPr/>
            <p:nvPr/>
          </p:nvSpPr>
          <p:spPr>
            <a:xfrm>
              <a:off x="3512754" y="4916593"/>
              <a:ext cx="23073" cy="36174"/>
            </a:xfrm>
            <a:custGeom>
              <a:avLst/>
              <a:gdLst/>
              <a:ahLst/>
              <a:cxnLst/>
              <a:rect l="l" t="t" r="r" b="b"/>
              <a:pathLst>
                <a:path w="354" h="555" extrusionOk="0">
                  <a:moveTo>
                    <a:pt x="258" y="0"/>
                  </a:moveTo>
                  <a:cubicBezTo>
                    <a:pt x="228" y="0"/>
                    <a:pt x="198" y="18"/>
                    <a:pt x="187" y="58"/>
                  </a:cubicBezTo>
                  <a:cubicBezTo>
                    <a:pt x="144" y="215"/>
                    <a:pt x="72" y="373"/>
                    <a:pt x="1" y="531"/>
                  </a:cubicBezTo>
                  <a:cubicBezTo>
                    <a:pt x="26" y="547"/>
                    <a:pt x="56" y="554"/>
                    <a:pt x="85" y="554"/>
                  </a:cubicBezTo>
                  <a:cubicBezTo>
                    <a:pt x="106" y="554"/>
                    <a:pt x="126" y="551"/>
                    <a:pt x="144" y="545"/>
                  </a:cubicBezTo>
                  <a:cubicBezTo>
                    <a:pt x="173" y="531"/>
                    <a:pt x="216" y="516"/>
                    <a:pt x="244" y="488"/>
                  </a:cubicBezTo>
                  <a:cubicBezTo>
                    <a:pt x="287" y="359"/>
                    <a:pt x="316" y="230"/>
                    <a:pt x="345" y="101"/>
                  </a:cubicBezTo>
                  <a:cubicBezTo>
                    <a:pt x="353" y="40"/>
                    <a:pt x="30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23"/>
            <p:cNvSpPr/>
            <p:nvPr/>
          </p:nvSpPr>
          <p:spPr>
            <a:xfrm>
              <a:off x="4011622" y="4777373"/>
              <a:ext cx="35587" cy="26201"/>
            </a:xfrm>
            <a:custGeom>
              <a:avLst/>
              <a:gdLst/>
              <a:ahLst/>
              <a:cxnLst/>
              <a:rect l="l" t="t" r="r" b="b"/>
              <a:pathLst>
                <a:path w="546" h="402" extrusionOk="0">
                  <a:moveTo>
                    <a:pt x="430" y="1"/>
                  </a:moveTo>
                  <a:lnTo>
                    <a:pt x="430" y="1"/>
                  </a:lnTo>
                  <a:cubicBezTo>
                    <a:pt x="373" y="44"/>
                    <a:pt x="316" y="72"/>
                    <a:pt x="273" y="101"/>
                  </a:cubicBezTo>
                  <a:cubicBezTo>
                    <a:pt x="258" y="130"/>
                    <a:pt x="244" y="173"/>
                    <a:pt x="230" y="201"/>
                  </a:cubicBezTo>
                  <a:lnTo>
                    <a:pt x="201" y="201"/>
                  </a:lnTo>
                  <a:lnTo>
                    <a:pt x="201" y="144"/>
                  </a:lnTo>
                  <a:cubicBezTo>
                    <a:pt x="158" y="173"/>
                    <a:pt x="115" y="201"/>
                    <a:pt x="58" y="230"/>
                  </a:cubicBezTo>
                  <a:lnTo>
                    <a:pt x="58" y="244"/>
                  </a:lnTo>
                  <a:cubicBezTo>
                    <a:pt x="15" y="287"/>
                    <a:pt x="0" y="359"/>
                    <a:pt x="43" y="402"/>
                  </a:cubicBezTo>
                  <a:cubicBezTo>
                    <a:pt x="201" y="302"/>
                    <a:pt x="344" y="216"/>
                    <a:pt x="502" y="115"/>
                  </a:cubicBezTo>
                  <a:cubicBezTo>
                    <a:pt x="545" y="87"/>
                    <a:pt x="545" y="29"/>
                    <a:pt x="502" y="15"/>
                  </a:cubicBezTo>
                  <a:cubicBezTo>
                    <a:pt x="445" y="72"/>
                    <a:pt x="387" y="130"/>
                    <a:pt x="330" y="187"/>
                  </a:cubicBezTo>
                  <a:cubicBezTo>
                    <a:pt x="359" y="130"/>
                    <a:pt x="387" y="72"/>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23"/>
            <p:cNvSpPr/>
            <p:nvPr/>
          </p:nvSpPr>
          <p:spPr>
            <a:xfrm>
              <a:off x="2632792" y="4793798"/>
              <a:ext cx="22877" cy="32263"/>
            </a:xfrm>
            <a:custGeom>
              <a:avLst/>
              <a:gdLst/>
              <a:ahLst/>
              <a:cxnLst/>
              <a:rect l="l" t="t" r="r" b="b"/>
              <a:pathLst>
                <a:path w="351" h="495" extrusionOk="0">
                  <a:moveTo>
                    <a:pt x="193" y="1"/>
                  </a:moveTo>
                  <a:cubicBezTo>
                    <a:pt x="161" y="1"/>
                    <a:pt x="129" y="11"/>
                    <a:pt x="101" y="35"/>
                  </a:cubicBezTo>
                  <a:cubicBezTo>
                    <a:pt x="101" y="35"/>
                    <a:pt x="101" y="50"/>
                    <a:pt x="101" y="64"/>
                  </a:cubicBezTo>
                  <a:lnTo>
                    <a:pt x="72" y="136"/>
                  </a:lnTo>
                  <a:cubicBezTo>
                    <a:pt x="72" y="136"/>
                    <a:pt x="58" y="121"/>
                    <a:pt x="58" y="107"/>
                  </a:cubicBezTo>
                  <a:cubicBezTo>
                    <a:pt x="43" y="150"/>
                    <a:pt x="43" y="179"/>
                    <a:pt x="29" y="207"/>
                  </a:cubicBezTo>
                  <a:cubicBezTo>
                    <a:pt x="43" y="222"/>
                    <a:pt x="43" y="222"/>
                    <a:pt x="43" y="222"/>
                  </a:cubicBezTo>
                  <a:lnTo>
                    <a:pt x="29" y="265"/>
                  </a:lnTo>
                  <a:lnTo>
                    <a:pt x="29" y="250"/>
                  </a:lnTo>
                  <a:cubicBezTo>
                    <a:pt x="15" y="308"/>
                    <a:pt x="0" y="351"/>
                    <a:pt x="0" y="394"/>
                  </a:cubicBezTo>
                  <a:cubicBezTo>
                    <a:pt x="16" y="462"/>
                    <a:pt x="67" y="494"/>
                    <a:pt x="119" y="494"/>
                  </a:cubicBezTo>
                  <a:cubicBezTo>
                    <a:pt x="164" y="494"/>
                    <a:pt x="210" y="469"/>
                    <a:pt x="230" y="422"/>
                  </a:cubicBezTo>
                  <a:lnTo>
                    <a:pt x="244" y="394"/>
                  </a:lnTo>
                  <a:lnTo>
                    <a:pt x="258" y="365"/>
                  </a:lnTo>
                  <a:cubicBezTo>
                    <a:pt x="287" y="293"/>
                    <a:pt x="301" y="236"/>
                    <a:pt x="330" y="164"/>
                  </a:cubicBezTo>
                  <a:cubicBezTo>
                    <a:pt x="351" y="71"/>
                    <a:pt x="275"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4" name="Google Shape;1734;p23"/>
            <p:cNvSpPr/>
            <p:nvPr/>
          </p:nvSpPr>
          <p:spPr>
            <a:xfrm>
              <a:off x="2459941" y="5063242"/>
              <a:ext cx="4758" cy="26201"/>
            </a:xfrm>
            <a:custGeom>
              <a:avLst/>
              <a:gdLst/>
              <a:ahLst/>
              <a:cxnLst/>
              <a:rect l="l" t="t" r="r" b="b"/>
              <a:pathLst>
                <a:path w="73" h="402" extrusionOk="0">
                  <a:moveTo>
                    <a:pt x="1" y="0"/>
                  </a:moveTo>
                  <a:cubicBezTo>
                    <a:pt x="1" y="129"/>
                    <a:pt x="1" y="258"/>
                    <a:pt x="1" y="387"/>
                  </a:cubicBezTo>
                  <a:cubicBezTo>
                    <a:pt x="15" y="402"/>
                    <a:pt x="44" y="402"/>
                    <a:pt x="73" y="402"/>
                  </a:cubicBezTo>
                  <a:cubicBezTo>
                    <a:pt x="58" y="258"/>
                    <a:pt x="44" y="129"/>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5" name="Google Shape;1735;p23"/>
            <p:cNvSpPr/>
            <p:nvPr/>
          </p:nvSpPr>
          <p:spPr>
            <a:xfrm>
              <a:off x="2691647" y="5038931"/>
              <a:ext cx="13166" cy="9451"/>
            </a:xfrm>
            <a:custGeom>
              <a:avLst/>
              <a:gdLst/>
              <a:ahLst/>
              <a:cxnLst/>
              <a:rect l="l" t="t" r="r" b="b"/>
              <a:pathLst>
                <a:path w="202" h="145" extrusionOk="0">
                  <a:moveTo>
                    <a:pt x="187" y="1"/>
                  </a:moveTo>
                  <a:cubicBezTo>
                    <a:pt x="115" y="44"/>
                    <a:pt x="58" y="101"/>
                    <a:pt x="0" y="144"/>
                  </a:cubicBezTo>
                  <a:cubicBezTo>
                    <a:pt x="43" y="144"/>
                    <a:pt x="72" y="130"/>
                    <a:pt x="101" y="101"/>
                  </a:cubicBezTo>
                  <a:lnTo>
                    <a:pt x="115" y="115"/>
                  </a:lnTo>
                  <a:cubicBezTo>
                    <a:pt x="144" y="87"/>
                    <a:pt x="172" y="58"/>
                    <a:pt x="201" y="29"/>
                  </a:cubicBez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23"/>
            <p:cNvSpPr/>
            <p:nvPr/>
          </p:nvSpPr>
          <p:spPr>
            <a:xfrm>
              <a:off x="1380993" y="5010839"/>
              <a:ext cx="10168" cy="14144"/>
            </a:xfrm>
            <a:custGeom>
              <a:avLst/>
              <a:gdLst/>
              <a:ahLst/>
              <a:cxnLst/>
              <a:rect l="l" t="t" r="r" b="b"/>
              <a:pathLst>
                <a:path w="156" h="217" extrusionOk="0">
                  <a:moveTo>
                    <a:pt x="34" y="0"/>
                  </a:moveTo>
                  <a:cubicBezTo>
                    <a:pt x="28" y="0"/>
                    <a:pt x="21" y="1"/>
                    <a:pt x="15" y="2"/>
                  </a:cubicBezTo>
                  <a:cubicBezTo>
                    <a:pt x="15" y="30"/>
                    <a:pt x="15" y="59"/>
                    <a:pt x="15" y="88"/>
                  </a:cubicBezTo>
                  <a:lnTo>
                    <a:pt x="1" y="102"/>
                  </a:lnTo>
                  <a:lnTo>
                    <a:pt x="15" y="131"/>
                  </a:lnTo>
                  <a:cubicBezTo>
                    <a:pt x="29" y="174"/>
                    <a:pt x="44" y="202"/>
                    <a:pt x="87" y="217"/>
                  </a:cubicBezTo>
                  <a:cubicBezTo>
                    <a:pt x="101" y="202"/>
                    <a:pt x="115" y="174"/>
                    <a:pt x="115" y="145"/>
                  </a:cubicBezTo>
                  <a:cubicBezTo>
                    <a:pt x="155" y="79"/>
                    <a:pt x="10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37" name="Google Shape;1737;p23"/>
          <p:cNvSpPr/>
          <p:nvPr/>
        </p:nvSpPr>
        <p:spPr>
          <a:xfrm>
            <a:off x="10444551" y="141939"/>
            <a:ext cx="151932" cy="264971"/>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8" name="Google Shape;1738;p23"/>
          <p:cNvSpPr/>
          <p:nvPr/>
        </p:nvSpPr>
        <p:spPr>
          <a:xfrm>
            <a:off x="11973069" y="984496"/>
            <a:ext cx="131604" cy="268608"/>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9" name="Google Shape;1739;p23"/>
          <p:cNvSpPr/>
          <p:nvPr/>
        </p:nvSpPr>
        <p:spPr>
          <a:xfrm rot="10800000" flipH="1">
            <a:off x="815690" y="620691"/>
            <a:ext cx="285073" cy="127949"/>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40" name="Google Shape;1740;p23"/>
          <p:cNvSpPr txBox="1">
            <a:spLocks noGrp="1"/>
          </p:cNvSpPr>
          <p:nvPr>
            <p:ph type="subTitle" idx="3"/>
          </p:nvPr>
        </p:nvSpPr>
        <p:spPr>
          <a:xfrm>
            <a:off x="6235367" y="2381067"/>
            <a:ext cx="5005600" cy="3763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sz="1600"/>
            </a:lvl1pPr>
            <a:lvl2pPr lvl="1" rtl="0">
              <a:spcBef>
                <a:spcPts val="0"/>
              </a:spcBef>
              <a:spcAft>
                <a:spcPts val="0"/>
              </a:spcAft>
              <a:buSzPts val="1600"/>
              <a:buChar char="○"/>
              <a:defRPr sz="2133"/>
            </a:lvl2pPr>
            <a:lvl3pPr lvl="2" rtl="0">
              <a:spcBef>
                <a:spcPts val="0"/>
              </a:spcBef>
              <a:spcAft>
                <a:spcPts val="0"/>
              </a:spcAft>
              <a:buSzPts val="1600"/>
              <a:buChar char="■"/>
              <a:defRPr sz="2133"/>
            </a:lvl3pPr>
            <a:lvl4pPr lvl="3" rtl="0">
              <a:spcBef>
                <a:spcPts val="0"/>
              </a:spcBef>
              <a:spcAft>
                <a:spcPts val="0"/>
              </a:spcAft>
              <a:buSzPts val="1600"/>
              <a:buChar char="●"/>
              <a:defRPr sz="2133"/>
            </a:lvl4pPr>
            <a:lvl5pPr lvl="4" rtl="0">
              <a:spcBef>
                <a:spcPts val="0"/>
              </a:spcBef>
              <a:spcAft>
                <a:spcPts val="0"/>
              </a:spcAft>
              <a:buSzPts val="1600"/>
              <a:buChar char="○"/>
              <a:defRPr sz="2133"/>
            </a:lvl5pPr>
            <a:lvl6pPr lvl="5" rtl="0">
              <a:spcBef>
                <a:spcPts val="0"/>
              </a:spcBef>
              <a:spcAft>
                <a:spcPts val="0"/>
              </a:spcAft>
              <a:buSzPts val="1600"/>
              <a:buChar char="■"/>
              <a:defRPr sz="2133"/>
            </a:lvl6pPr>
            <a:lvl7pPr lvl="6" rtl="0">
              <a:spcBef>
                <a:spcPts val="0"/>
              </a:spcBef>
              <a:spcAft>
                <a:spcPts val="0"/>
              </a:spcAft>
              <a:buSzPts val="1600"/>
              <a:buChar char="●"/>
              <a:defRPr sz="2133"/>
            </a:lvl7pPr>
            <a:lvl8pPr lvl="7" rtl="0">
              <a:spcBef>
                <a:spcPts val="0"/>
              </a:spcBef>
              <a:spcAft>
                <a:spcPts val="0"/>
              </a:spcAft>
              <a:buSzPts val="1600"/>
              <a:buChar char="○"/>
              <a:defRPr sz="2133"/>
            </a:lvl8pPr>
            <a:lvl9pPr lvl="8" rtl="0">
              <a:spcBef>
                <a:spcPts val="0"/>
              </a:spcBef>
              <a:spcAft>
                <a:spcPts val="0"/>
              </a:spcAft>
              <a:buSzPts val="1600"/>
              <a:buChar char="■"/>
              <a:defRPr sz="2133"/>
            </a:lvl9pPr>
          </a:lstStyle>
          <a:p>
            <a:endParaRPr/>
          </a:p>
        </p:txBody>
      </p:sp>
      <p:sp>
        <p:nvSpPr>
          <p:cNvPr id="1741" name="Google Shape;1741;p23"/>
          <p:cNvSpPr txBox="1">
            <a:spLocks noGrp="1"/>
          </p:cNvSpPr>
          <p:nvPr>
            <p:ph type="subTitle" idx="4"/>
          </p:nvPr>
        </p:nvSpPr>
        <p:spPr>
          <a:xfrm>
            <a:off x="6235367" y="1829467"/>
            <a:ext cx="5005600" cy="551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b="1">
                <a:latin typeface="Josefin Sans"/>
                <a:ea typeface="Josefin Sans"/>
                <a:cs typeface="Josefin Sans"/>
                <a:sym typeface="Josefin Sans"/>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3591703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Diapositiva con título 1">
  <p:cSld name="Diapositiva con título 1">
    <p:spTree>
      <p:nvGrpSpPr>
        <p:cNvPr id="1" name="Shape 310"/>
        <p:cNvGrpSpPr/>
        <p:nvPr/>
      </p:nvGrpSpPr>
      <p:grpSpPr>
        <a:xfrm>
          <a:off x="0" y="0"/>
          <a:ext cx="0" cy="0"/>
          <a:chOff x="0" y="0"/>
          <a:chExt cx="0" cy="0"/>
        </a:xfrm>
      </p:grpSpPr>
      <p:sp>
        <p:nvSpPr>
          <p:cNvPr id="311" name="Google Shape;311;p19"/>
          <p:cNvSpPr/>
          <p:nvPr/>
        </p:nvSpPr>
        <p:spPr>
          <a:xfrm flipH="1">
            <a:off x="2901901" y="345233"/>
            <a:ext cx="5359648" cy="2689291"/>
          </a:xfrm>
          <a:custGeom>
            <a:avLst/>
            <a:gdLst/>
            <a:ahLst/>
            <a:cxnLst/>
            <a:rect l="l" t="t" r="r" b="b"/>
            <a:pathLst>
              <a:path w="125411" h="62927" fill="none" extrusionOk="0">
                <a:moveTo>
                  <a:pt x="254" y="62926"/>
                </a:moveTo>
                <a:cubicBezTo>
                  <a:pt x="1" y="28249"/>
                  <a:pt x="28028" y="0"/>
                  <a:pt x="62706" y="0"/>
                </a:cubicBezTo>
                <a:cubicBezTo>
                  <a:pt x="97383" y="0"/>
                  <a:pt x="125410" y="28249"/>
                  <a:pt x="125157" y="62926"/>
                </a:cubicBezTo>
              </a:path>
            </a:pathLst>
          </a:custGeom>
          <a:noFill/>
          <a:ln w="9525" cap="flat" cmpd="sng">
            <a:solidFill>
              <a:srgbClr val="E29699"/>
            </a:solidFill>
            <a:prstDash val="solid"/>
            <a:miter lim="31669"/>
            <a:headEnd type="none" w="sm" len="sm"/>
            <a:tailEnd type="none" w="sm" len="sm"/>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312" name="Google Shape;312;p19"/>
          <p:cNvSpPr/>
          <p:nvPr/>
        </p:nvSpPr>
        <p:spPr>
          <a:xfrm flipH="1">
            <a:off x="960076" y="2141839"/>
            <a:ext cx="4990992" cy="2038759"/>
          </a:xfrm>
          <a:custGeom>
            <a:avLst/>
            <a:gdLst/>
            <a:ahLst/>
            <a:cxnLst/>
            <a:rect l="l" t="t" r="r" b="b"/>
            <a:pathLst>
              <a:path w="120818" h="41835" extrusionOk="0">
                <a:moveTo>
                  <a:pt x="0" y="0"/>
                </a:moveTo>
                <a:lnTo>
                  <a:pt x="0" y="41835"/>
                </a:lnTo>
                <a:lnTo>
                  <a:pt x="120818" y="41835"/>
                </a:lnTo>
                <a:lnTo>
                  <a:pt x="120818" y="0"/>
                </a:lnTo>
                <a:close/>
              </a:path>
            </a:pathLst>
          </a:cu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sp>
        <p:nvSpPr>
          <p:cNvPr id="313" name="Google Shape;313;p19"/>
          <p:cNvSpPr/>
          <p:nvPr/>
        </p:nvSpPr>
        <p:spPr>
          <a:xfrm flipH="1">
            <a:off x="6740354" y="85"/>
            <a:ext cx="5451660" cy="6857825"/>
          </a:xfrm>
          <a:custGeom>
            <a:avLst/>
            <a:gdLst/>
            <a:ahLst/>
            <a:cxnLst/>
            <a:rect l="l" t="t" r="r" b="b"/>
            <a:pathLst>
              <a:path w="127564" h="160467" extrusionOk="0">
                <a:moveTo>
                  <a:pt x="1" y="1"/>
                </a:moveTo>
                <a:lnTo>
                  <a:pt x="1" y="160467"/>
                </a:lnTo>
                <a:lnTo>
                  <a:pt x="127564" y="160467"/>
                </a:lnTo>
                <a:lnTo>
                  <a:pt x="127564" y="1"/>
                </a:lnTo>
                <a:close/>
              </a:path>
            </a:pathLst>
          </a:custGeom>
          <a:solidFill>
            <a:srgbClr val="F6B1A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2400"/>
          </a:p>
        </p:txBody>
      </p:sp>
      <p:grpSp>
        <p:nvGrpSpPr>
          <p:cNvPr id="314" name="Google Shape;314;p19"/>
          <p:cNvGrpSpPr/>
          <p:nvPr/>
        </p:nvGrpSpPr>
        <p:grpSpPr>
          <a:xfrm flipH="1">
            <a:off x="11781955" y="980171"/>
            <a:ext cx="123215" cy="4153811"/>
            <a:chOff x="582665" y="1470130"/>
            <a:chExt cx="184822" cy="6230717"/>
          </a:xfrm>
        </p:grpSpPr>
        <p:sp>
          <p:nvSpPr>
            <p:cNvPr id="315" name="Google Shape;315;p19"/>
            <p:cNvSpPr/>
            <p:nvPr/>
          </p:nvSpPr>
          <p:spPr>
            <a:xfrm>
              <a:off x="582665" y="1470130"/>
              <a:ext cx="184822" cy="24425"/>
            </a:xfrm>
            <a:custGeom>
              <a:avLst/>
              <a:gdLst/>
              <a:ahLst/>
              <a:cxnLst/>
              <a:rect l="l" t="t" r="r" b="b"/>
              <a:pathLst>
                <a:path w="2883" h="381" extrusionOk="0">
                  <a:moveTo>
                    <a:pt x="1" y="1"/>
                  </a:moveTo>
                  <a:lnTo>
                    <a:pt x="1" y="381"/>
                  </a:lnTo>
                  <a:lnTo>
                    <a:pt x="2883" y="381"/>
                  </a:lnTo>
                  <a:lnTo>
                    <a:pt x="2883" y="1"/>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16" name="Google Shape;316;p19"/>
            <p:cNvSpPr/>
            <p:nvPr/>
          </p:nvSpPr>
          <p:spPr>
            <a:xfrm>
              <a:off x="582665" y="1878233"/>
              <a:ext cx="184822" cy="26412"/>
            </a:xfrm>
            <a:custGeom>
              <a:avLst/>
              <a:gdLst/>
              <a:ahLst/>
              <a:cxnLst/>
              <a:rect l="l" t="t" r="r" b="b"/>
              <a:pathLst>
                <a:path w="2883" h="412" extrusionOk="0">
                  <a:moveTo>
                    <a:pt x="1" y="0"/>
                  </a:moveTo>
                  <a:lnTo>
                    <a:pt x="1" y="412"/>
                  </a:lnTo>
                  <a:lnTo>
                    <a:pt x="2883" y="412"/>
                  </a:lnTo>
                  <a:lnTo>
                    <a:pt x="2883" y="0"/>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17" name="Google Shape;317;p19"/>
            <p:cNvSpPr/>
            <p:nvPr/>
          </p:nvSpPr>
          <p:spPr>
            <a:xfrm>
              <a:off x="582665" y="2249731"/>
              <a:ext cx="184822" cy="26476"/>
            </a:xfrm>
            <a:custGeom>
              <a:avLst/>
              <a:gdLst/>
              <a:ahLst/>
              <a:cxnLst/>
              <a:rect l="l" t="t" r="r" b="b"/>
              <a:pathLst>
                <a:path w="2883" h="413" extrusionOk="0">
                  <a:moveTo>
                    <a:pt x="1" y="0"/>
                  </a:moveTo>
                  <a:lnTo>
                    <a:pt x="1" y="412"/>
                  </a:lnTo>
                  <a:lnTo>
                    <a:pt x="2883" y="412"/>
                  </a:lnTo>
                  <a:lnTo>
                    <a:pt x="2883" y="0"/>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18" name="Google Shape;318;p19"/>
            <p:cNvSpPr/>
            <p:nvPr/>
          </p:nvSpPr>
          <p:spPr>
            <a:xfrm>
              <a:off x="582665" y="2621229"/>
              <a:ext cx="184822" cy="26476"/>
            </a:xfrm>
            <a:custGeom>
              <a:avLst/>
              <a:gdLst/>
              <a:ahLst/>
              <a:cxnLst/>
              <a:rect l="l" t="t" r="r" b="b"/>
              <a:pathLst>
                <a:path w="2883" h="413" extrusionOk="0">
                  <a:moveTo>
                    <a:pt x="1" y="1"/>
                  </a:moveTo>
                  <a:lnTo>
                    <a:pt x="1" y="413"/>
                  </a:lnTo>
                  <a:lnTo>
                    <a:pt x="2883" y="413"/>
                  </a:lnTo>
                  <a:lnTo>
                    <a:pt x="2883" y="1"/>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19" name="Google Shape;319;p19"/>
            <p:cNvSpPr/>
            <p:nvPr/>
          </p:nvSpPr>
          <p:spPr>
            <a:xfrm>
              <a:off x="582665" y="3029332"/>
              <a:ext cx="184822" cy="26476"/>
            </a:xfrm>
            <a:custGeom>
              <a:avLst/>
              <a:gdLst/>
              <a:ahLst/>
              <a:cxnLst/>
              <a:rect l="l" t="t" r="r" b="b"/>
              <a:pathLst>
                <a:path w="2883" h="413" extrusionOk="0">
                  <a:moveTo>
                    <a:pt x="1" y="0"/>
                  </a:moveTo>
                  <a:lnTo>
                    <a:pt x="1" y="412"/>
                  </a:lnTo>
                  <a:lnTo>
                    <a:pt x="2883" y="412"/>
                  </a:lnTo>
                  <a:lnTo>
                    <a:pt x="2883" y="0"/>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20" name="Google Shape;320;p19"/>
            <p:cNvSpPr/>
            <p:nvPr/>
          </p:nvSpPr>
          <p:spPr>
            <a:xfrm>
              <a:off x="582665" y="3400830"/>
              <a:ext cx="184822" cy="26476"/>
            </a:xfrm>
            <a:custGeom>
              <a:avLst/>
              <a:gdLst/>
              <a:ahLst/>
              <a:cxnLst/>
              <a:rect l="l" t="t" r="r" b="b"/>
              <a:pathLst>
                <a:path w="2883" h="413" extrusionOk="0">
                  <a:moveTo>
                    <a:pt x="1" y="1"/>
                  </a:moveTo>
                  <a:lnTo>
                    <a:pt x="1" y="412"/>
                  </a:lnTo>
                  <a:lnTo>
                    <a:pt x="2883" y="412"/>
                  </a:lnTo>
                  <a:lnTo>
                    <a:pt x="2883" y="1"/>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21" name="Google Shape;321;p19"/>
            <p:cNvSpPr/>
            <p:nvPr/>
          </p:nvSpPr>
          <p:spPr>
            <a:xfrm>
              <a:off x="582665" y="3810920"/>
              <a:ext cx="184822" cy="24425"/>
            </a:xfrm>
            <a:custGeom>
              <a:avLst/>
              <a:gdLst/>
              <a:ahLst/>
              <a:cxnLst/>
              <a:rect l="l" t="t" r="r" b="b"/>
              <a:pathLst>
                <a:path w="2883" h="381" extrusionOk="0">
                  <a:moveTo>
                    <a:pt x="1" y="1"/>
                  </a:moveTo>
                  <a:lnTo>
                    <a:pt x="1" y="381"/>
                  </a:lnTo>
                  <a:lnTo>
                    <a:pt x="2883" y="381"/>
                  </a:lnTo>
                  <a:lnTo>
                    <a:pt x="2883" y="1"/>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22" name="Google Shape;322;p19"/>
            <p:cNvSpPr/>
            <p:nvPr/>
          </p:nvSpPr>
          <p:spPr>
            <a:xfrm>
              <a:off x="582665" y="4182482"/>
              <a:ext cx="184822" cy="24425"/>
            </a:xfrm>
            <a:custGeom>
              <a:avLst/>
              <a:gdLst/>
              <a:ahLst/>
              <a:cxnLst/>
              <a:rect l="l" t="t" r="r" b="b"/>
              <a:pathLst>
                <a:path w="2883" h="381" extrusionOk="0">
                  <a:moveTo>
                    <a:pt x="1" y="0"/>
                  </a:moveTo>
                  <a:lnTo>
                    <a:pt x="1" y="380"/>
                  </a:lnTo>
                  <a:lnTo>
                    <a:pt x="2883" y="380"/>
                  </a:lnTo>
                  <a:lnTo>
                    <a:pt x="2883" y="0"/>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23" name="Google Shape;323;p19"/>
            <p:cNvSpPr/>
            <p:nvPr/>
          </p:nvSpPr>
          <p:spPr>
            <a:xfrm>
              <a:off x="582665" y="4590521"/>
              <a:ext cx="184822" cy="26476"/>
            </a:xfrm>
            <a:custGeom>
              <a:avLst/>
              <a:gdLst/>
              <a:ahLst/>
              <a:cxnLst/>
              <a:rect l="l" t="t" r="r" b="b"/>
              <a:pathLst>
                <a:path w="2883" h="413" extrusionOk="0">
                  <a:moveTo>
                    <a:pt x="1" y="1"/>
                  </a:moveTo>
                  <a:lnTo>
                    <a:pt x="1" y="412"/>
                  </a:lnTo>
                  <a:lnTo>
                    <a:pt x="2883" y="412"/>
                  </a:lnTo>
                  <a:lnTo>
                    <a:pt x="2883" y="1"/>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24" name="Google Shape;324;p19"/>
            <p:cNvSpPr/>
            <p:nvPr/>
          </p:nvSpPr>
          <p:spPr>
            <a:xfrm>
              <a:off x="582665" y="4962083"/>
              <a:ext cx="184822" cy="26412"/>
            </a:xfrm>
            <a:custGeom>
              <a:avLst/>
              <a:gdLst/>
              <a:ahLst/>
              <a:cxnLst/>
              <a:rect l="l" t="t" r="r" b="b"/>
              <a:pathLst>
                <a:path w="2883" h="412" extrusionOk="0">
                  <a:moveTo>
                    <a:pt x="1" y="0"/>
                  </a:moveTo>
                  <a:lnTo>
                    <a:pt x="1" y="412"/>
                  </a:lnTo>
                  <a:lnTo>
                    <a:pt x="2883" y="412"/>
                  </a:lnTo>
                  <a:lnTo>
                    <a:pt x="2883" y="0"/>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25" name="Google Shape;325;p19"/>
            <p:cNvSpPr/>
            <p:nvPr/>
          </p:nvSpPr>
          <p:spPr>
            <a:xfrm>
              <a:off x="582665" y="5333581"/>
              <a:ext cx="184822" cy="26476"/>
            </a:xfrm>
            <a:custGeom>
              <a:avLst/>
              <a:gdLst/>
              <a:ahLst/>
              <a:cxnLst/>
              <a:rect l="l" t="t" r="r" b="b"/>
              <a:pathLst>
                <a:path w="2883" h="413" extrusionOk="0">
                  <a:moveTo>
                    <a:pt x="1" y="1"/>
                  </a:moveTo>
                  <a:lnTo>
                    <a:pt x="1" y="412"/>
                  </a:lnTo>
                  <a:lnTo>
                    <a:pt x="2883" y="412"/>
                  </a:lnTo>
                  <a:lnTo>
                    <a:pt x="2883" y="1"/>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26" name="Google Shape;326;p19"/>
            <p:cNvSpPr/>
            <p:nvPr/>
          </p:nvSpPr>
          <p:spPr>
            <a:xfrm>
              <a:off x="582665" y="5743671"/>
              <a:ext cx="184822" cy="24425"/>
            </a:xfrm>
            <a:custGeom>
              <a:avLst/>
              <a:gdLst/>
              <a:ahLst/>
              <a:cxnLst/>
              <a:rect l="l" t="t" r="r" b="b"/>
              <a:pathLst>
                <a:path w="2883" h="381" extrusionOk="0">
                  <a:moveTo>
                    <a:pt x="1" y="1"/>
                  </a:moveTo>
                  <a:lnTo>
                    <a:pt x="1" y="381"/>
                  </a:lnTo>
                  <a:lnTo>
                    <a:pt x="2883" y="381"/>
                  </a:lnTo>
                  <a:lnTo>
                    <a:pt x="2883" y="1"/>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27" name="Google Shape;327;p19"/>
            <p:cNvSpPr/>
            <p:nvPr/>
          </p:nvSpPr>
          <p:spPr>
            <a:xfrm>
              <a:off x="582665" y="6115233"/>
              <a:ext cx="184822" cy="24425"/>
            </a:xfrm>
            <a:custGeom>
              <a:avLst/>
              <a:gdLst/>
              <a:ahLst/>
              <a:cxnLst/>
              <a:rect l="l" t="t" r="r" b="b"/>
              <a:pathLst>
                <a:path w="2883" h="381" extrusionOk="0">
                  <a:moveTo>
                    <a:pt x="1" y="0"/>
                  </a:moveTo>
                  <a:lnTo>
                    <a:pt x="1" y="380"/>
                  </a:lnTo>
                  <a:lnTo>
                    <a:pt x="2883" y="380"/>
                  </a:lnTo>
                  <a:lnTo>
                    <a:pt x="2883" y="0"/>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28" name="Google Shape;328;p19"/>
            <p:cNvSpPr/>
            <p:nvPr/>
          </p:nvSpPr>
          <p:spPr>
            <a:xfrm>
              <a:off x="582665" y="6523272"/>
              <a:ext cx="184822" cy="24425"/>
            </a:xfrm>
            <a:custGeom>
              <a:avLst/>
              <a:gdLst/>
              <a:ahLst/>
              <a:cxnLst/>
              <a:rect l="l" t="t" r="r" b="b"/>
              <a:pathLst>
                <a:path w="2883" h="381" extrusionOk="0">
                  <a:moveTo>
                    <a:pt x="1" y="1"/>
                  </a:moveTo>
                  <a:lnTo>
                    <a:pt x="1" y="381"/>
                  </a:lnTo>
                  <a:lnTo>
                    <a:pt x="2883" y="381"/>
                  </a:lnTo>
                  <a:lnTo>
                    <a:pt x="2883" y="1"/>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29" name="Google Shape;329;p19"/>
            <p:cNvSpPr/>
            <p:nvPr/>
          </p:nvSpPr>
          <p:spPr>
            <a:xfrm>
              <a:off x="582665" y="6894770"/>
              <a:ext cx="184822" cy="24425"/>
            </a:xfrm>
            <a:custGeom>
              <a:avLst/>
              <a:gdLst/>
              <a:ahLst/>
              <a:cxnLst/>
              <a:rect l="l" t="t" r="r" b="b"/>
              <a:pathLst>
                <a:path w="2883" h="381" extrusionOk="0">
                  <a:moveTo>
                    <a:pt x="1" y="1"/>
                  </a:moveTo>
                  <a:lnTo>
                    <a:pt x="1" y="381"/>
                  </a:lnTo>
                  <a:lnTo>
                    <a:pt x="2883" y="381"/>
                  </a:lnTo>
                  <a:lnTo>
                    <a:pt x="2883" y="1"/>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30" name="Google Shape;330;p19"/>
            <p:cNvSpPr/>
            <p:nvPr/>
          </p:nvSpPr>
          <p:spPr>
            <a:xfrm>
              <a:off x="582665" y="7266332"/>
              <a:ext cx="184822" cy="24425"/>
            </a:xfrm>
            <a:custGeom>
              <a:avLst/>
              <a:gdLst/>
              <a:ahLst/>
              <a:cxnLst/>
              <a:rect l="l" t="t" r="r" b="b"/>
              <a:pathLst>
                <a:path w="2883" h="381" extrusionOk="0">
                  <a:moveTo>
                    <a:pt x="1" y="0"/>
                  </a:moveTo>
                  <a:lnTo>
                    <a:pt x="1" y="380"/>
                  </a:lnTo>
                  <a:lnTo>
                    <a:pt x="2883" y="380"/>
                  </a:lnTo>
                  <a:lnTo>
                    <a:pt x="2883" y="0"/>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31" name="Google Shape;331;p19"/>
            <p:cNvSpPr/>
            <p:nvPr/>
          </p:nvSpPr>
          <p:spPr>
            <a:xfrm>
              <a:off x="582665" y="7674371"/>
              <a:ext cx="184822" cy="26476"/>
            </a:xfrm>
            <a:custGeom>
              <a:avLst/>
              <a:gdLst/>
              <a:ahLst/>
              <a:cxnLst/>
              <a:rect l="l" t="t" r="r" b="b"/>
              <a:pathLst>
                <a:path w="2883" h="413" extrusionOk="0">
                  <a:moveTo>
                    <a:pt x="1" y="1"/>
                  </a:moveTo>
                  <a:lnTo>
                    <a:pt x="1" y="412"/>
                  </a:lnTo>
                  <a:lnTo>
                    <a:pt x="2883" y="412"/>
                  </a:lnTo>
                  <a:lnTo>
                    <a:pt x="2883" y="1"/>
                  </a:lnTo>
                  <a:close/>
                </a:path>
              </a:pathLst>
            </a:custGeom>
            <a:solidFill>
              <a:srgbClr val="FACAB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grpSp>
      <p:grpSp>
        <p:nvGrpSpPr>
          <p:cNvPr id="332" name="Google Shape;332;p19"/>
          <p:cNvGrpSpPr/>
          <p:nvPr/>
        </p:nvGrpSpPr>
        <p:grpSpPr>
          <a:xfrm flipH="1">
            <a:off x="982934" y="1008062"/>
            <a:ext cx="211165" cy="211165"/>
            <a:chOff x="8248436" y="679783"/>
            <a:chExt cx="158374" cy="158374"/>
          </a:xfrm>
        </p:grpSpPr>
        <p:sp>
          <p:nvSpPr>
            <p:cNvPr id="333" name="Google Shape;333;p19"/>
            <p:cNvSpPr/>
            <p:nvPr/>
          </p:nvSpPr>
          <p:spPr>
            <a:xfrm>
              <a:off x="8327608" y="679783"/>
              <a:ext cx="32" cy="53816"/>
            </a:xfrm>
            <a:custGeom>
              <a:avLst/>
              <a:gdLst/>
              <a:ahLst/>
              <a:cxnLst/>
              <a:rect l="l" t="t" r="r" b="b"/>
              <a:pathLst>
                <a:path w="1" h="1679" fill="none" extrusionOk="0">
                  <a:moveTo>
                    <a:pt x="1" y="0"/>
                  </a:moveTo>
                  <a:lnTo>
                    <a:pt x="1" y="1678"/>
                  </a:lnTo>
                </a:path>
              </a:pathLst>
            </a:custGeom>
            <a:noFill/>
            <a:ln w="9525" cap="flat" cmpd="sng">
              <a:solidFill>
                <a:srgbClr val="B4818B"/>
              </a:solidFill>
              <a:prstDash val="solid"/>
              <a:miter lim="31669"/>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34" name="Google Shape;334;p19"/>
            <p:cNvSpPr/>
            <p:nvPr/>
          </p:nvSpPr>
          <p:spPr>
            <a:xfrm>
              <a:off x="8248436" y="758955"/>
              <a:ext cx="53816" cy="32"/>
            </a:xfrm>
            <a:custGeom>
              <a:avLst/>
              <a:gdLst/>
              <a:ahLst/>
              <a:cxnLst/>
              <a:rect l="l" t="t" r="r" b="b"/>
              <a:pathLst>
                <a:path w="1679" h="1" fill="none" extrusionOk="0">
                  <a:moveTo>
                    <a:pt x="1" y="0"/>
                  </a:moveTo>
                  <a:lnTo>
                    <a:pt x="1679" y="0"/>
                  </a:lnTo>
                </a:path>
              </a:pathLst>
            </a:custGeom>
            <a:noFill/>
            <a:ln w="9525" cap="flat" cmpd="sng">
              <a:solidFill>
                <a:srgbClr val="B4818B"/>
              </a:solidFill>
              <a:prstDash val="solid"/>
              <a:miter lim="31669"/>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35" name="Google Shape;335;p19"/>
            <p:cNvSpPr/>
            <p:nvPr/>
          </p:nvSpPr>
          <p:spPr>
            <a:xfrm>
              <a:off x="8327608" y="784309"/>
              <a:ext cx="32" cy="53848"/>
            </a:xfrm>
            <a:custGeom>
              <a:avLst/>
              <a:gdLst/>
              <a:ahLst/>
              <a:cxnLst/>
              <a:rect l="l" t="t" r="r" b="b"/>
              <a:pathLst>
                <a:path w="1" h="1680" fill="none" extrusionOk="0">
                  <a:moveTo>
                    <a:pt x="1" y="1679"/>
                  </a:moveTo>
                  <a:lnTo>
                    <a:pt x="1" y="1"/>
                  </a:lnTo>
                </a:path>
              </a:pathLst>
            </a:custGeom>
            <a:noFill/>
            <a:ln w="9525" cap="flat" cmpd="sng">
              <a:solidFill>
                <a:srgbClr val="B4818B"/>
              </a:solidFill>
              <a:prstDash val="solid"/>
              <a:miter lim="31669"/>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36" name="Google Shape;336;p19"/>
            <p:cNvSpPr/>
            <p:nvPr/>
          </p:nvSpPr>
          <p:spPr>
            <a:xfrm>
              <a:off x="8352994" y="758955"/>
              <a:ext cx="53816" cy="32"/>
            </a:xfrm>
            <a:custGeom>
              <a:avLst/>
              <a:gdLst/>
              <a:ahLst/>
              <a:cxnLst/>
              <a:rect l="l" t="t" r="r" b="b"/>
              <a:pathLst>
                <a:path w="1679" h="1" fill="none" extrusionOk="0">
                  <a:moveTo>
                    <a:pt x="1679" y="0"/>
                  </a:moveTo>
                  <a:lnTo>
                    <a:pt x="0" y="0"/>
                  </a:lnTo>
                </a:path>
              </a:pathLst>
            </a:custGeom>
            <a:noFill/>
            <a:ln w="9525" cap="flat" cmpd="sng">
              <a:solidFill>
                <a:srgbClr val="B4818B"/>
              </a:solidFill>
              <a:prstDash val="solid"/>
              <a:miter lim="31669"/>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grpSp>
      <p:grpSp>
        <p:nvGrpSpPr>
          <p:cNvPr id="337" name="Google Shape;337;p19"/>
          <p:cNvGrpSpPr/>
          <p:nvPr/>
        </p:nvGrpSpPr>
        <p:grpSpPr>
          <a:xfrm flipH="1">
            <a:off x="1328042" y="1232734"/>
            <a:ext cx="212533" cy="211165"/>
            <a:chOff x="7988580" y="848288"/>
            <a:chExt cx="159400" cy="158374"/>
          </a:xfrm>
        </p:grpSpPr>
        <p:sp>
          <p:nvSpPr>
            <p:cNvPr id="338" name="Google Shape;338;p19"/>
            <p:cNvSpPr/>
            <p:nvPr/>
          </p:nvSpPr>
          <p:spPr>
            <a:xfrm>
              <a:off x="8068777" y="848288"/>
              <a:ext cx="32" cy="52790"/>
            </a:xfrm>
            <a:custGeom>
              <a:avLst/>
              <a:gdLst/>
              <a:ahLst/>
              <a:cxnLst/>
              <a:rect l="l" t="t" r="r" b="b"/>
              <a:pathLst>
                <a:path w="1" h="1647" fill="none" extrusionOk="0">
                  <a:moveTo>
                    <a:pt x="0" y="0"/>
                  </a:moveTo>
                  <a:lnTo>
                    <a:pt x="0" y="1647"/>
                  </a:lnTo>
                </a:path>
              </a:pathLst>
            </a:custGeom>
            <a:noFill/>
            <a:ln w="9525" cap="flat" cmpd="sng">
              <a:solidFill>
                <a:srgbClr val="B4818B"/>
              </a:solidFill>
              <a:prstDash val="solid"/>
              <a:miter lim="31669"/>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39" name="Google Shape;339;p19"/>
            <p:cNvSpPr/>
            <p:nvPr/>
          </p:nvSpPr>
          <p:spPr>
            <a:xfrm>
              <a:off x="7988580" y="927459"/>
              <a:ext cx="53816" cy="32"/>
            </a:xfrm>
            <a:custGeom>
              <a:avLst/>
              <a:gdLst/>
              <a:ahLst/>
              <a:cxnLst/>
              <a:rect l="l" t="t" r="r" b="b"/>
              <a:pathLst>
                <a:path w="1679" h="1" fill="none" extrusionOk="0">
                  <a:moveTo>
                    <a:pt x="0" y="0"/>
                  </a:moveTo>
                  <a:lnTo>
                    <a:pt x="1679" y="0"/>
                  </a:lnTo>
                </a:path>
              </a:pathLst>
            </a:custGeom>
            <a:noFill/>
            <a:ln w="9525" cap="flat" cmpd="sng">
              <a:solidFill>
                <a:srgbClr val="B4818B"/>
              </a:solidFill>
              <a:prstDash val="solid"/>
              <a:miter lim="31669"/>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40" name="Google Shape;340;p19"/>
            <p:cNvSpPr/>
            <p:nvPr/>
          </p:nvSpPr>
          <p:spPr>
            <a:xfrm>
              <a:off x="8068777" y="952813"/>
              <a:ext cx="32" cy="53848"/>
            </a:xfrm>
            <a:custGeom>
              <a:avLst/>
              <a:gdLst/>
              <a:ahLst/>
              <a:cxnLst/>
              <a:rect l="l" t="t" r="r" b="b"/>
              <a:pathLst>
                <a:path w="1" h="1680" fill="none" extrusionOk="0">
                  <a:moveTo>
                    <a:pt x="0" y="1679"/>
                  </a:moveTo>
                  <a:lnTo>
                    <a:pt x="0" y="1"/>
                  </a:lnTo>
                </a:path>
              </a:pathLst>
            </a:custGeom>
            <a:noFill/>
            <a:ln w="9525" cap="flat" cmpd="sng">
              <a:solidFill>
                <a:srgbClr val="B4818B"/>
              </a:solidFill>
              <a:prstDash val="solid"/>
              <a:miter lim="31669"/>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sp>
          <p:nvSpPr>
            <p:cNvPr id="341" name="Google Shape;341;p19"/>
            <p:cNvSpPr/>
            <p:nvPr/>
          </p:nvSpPr>
          <p:spPr>
            <a:xfrm>
              <a:off x="8094131" y="927459"/>
              <a:ext cx="53848" cy="32"/>
            </a:xfrm>
            <a:custGeom>
              <a:avLst/>
              <a:gdLst/>
              <a:ahLst/>
              <a:cxnLst/>
              <a:rect l="l" t="t" r="r" b="b"/>
              <a:pathLst>
                <a:path w="1680" h="1" fill="none" extrusionOk="0">
                  <a:moveTo>
                    <a:pt x="1679" y="0"/>
                  </a:moveTo>
                  <a:lnTo>
                    <a:pt x="1" y="0"/>
                  </a:lnTo>
                </a:path>
              </a:pathLst>
            </a:custGeom>
            <a:noFill/>
            <a:ln w="9525" cap="flat" cmpd="sng">
              <a:solidFill>
                <a:srgbClr val="B4818B"/>
              </a:solidFill>
              <a:prstDash val="solid"/>
              <a:miter lim="31669"/>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sz="2400"/>
            </a:p>
          </p:txBody>
        </p:sp>
      </p:grpSp>
      <p:sp>
        <p:nvSpPr>
          <p:cNvPr id="342" name="Google Shape;342;p19"/>
          <p:cNvSpPr txBox="1">
            <a:spLocks noGrp="1"/>
          </p:cNvSpPr>
          <p:nvPr>
            <p:ph type="ctrTitle"/>
          </p:nvPr>
        </p:nvSpPr>
        <p:spPr>
          <a:xfrm>
            <a:off x="982933" y="2434733"/>
            <a:ext cx="5182400" cy="1641600"/>
          </a:xfrm>
          <a:prstGeom prst="rect">
            <a:avLst/>
          </a:prstGeom>
          <a:solidFill>
            <a:srgbClr val="FFFFFF"/>
          </a:solidFill>
        </p:spPr>
        <p:txBody>
          <a:bodyPr spcFirstLastPara="1" wrap="square" lIns="0" tIns="0" rIns="0" bIns="0" anchor="t" anchorCtr="0">
            <a:noAutofit/>
          </a:bodyPr>
          <a:lstStyle>
            <a:lvl1pPr lvl="0" rtl="0">
              <a:spcBef>
                <a:spcPts val="0"/>
              </a:spcBef>
              <a:spcAft>
                <a:spcPts val="0"/>
              </a:spcAft>
              <a:buClr>
                <a:srgbClr val="6E6976"/>
              </a:buClr>
              <a:buSzPts val="3400"/>
              <a:buFont typeface="Playfair Display"/>
              <a:buNone/>
              <a:defRPr sz="4533">
                <a:solidFill>
                  <a:srgbClr val="6E6976"/>
                </a:solidFill>
                <a:latin typeface="Playfair Display"/>
                <a:ea typeface="Playfair Display"/>
                <a:cs typeface="Playfair Display"/>
                <a:sym typeface="Playfair Display"/>
              </a:defRPr>
            </a:lvl1pPr>
            <a:lvl2pPr lvl="1" algn="ctr" rtl="0">
              <a:spcBef>
                <a:spcPts val="0"/>
              </a:spcBef>
              <a:spcAft>
                <a:spcPts val="0"/>
              </a:spcAft>
              <a:buSzPts val="3300"/>
              <a:buNone/>
              <a:defRPr sz="4400"/>
            </a:lvl2pPr>
            <a:lvl3pPr lvl="2" algn="ctr" rtl="0">
              <a:spcBef>
                <a:spcPts val="0"/>
              </a:spcBef>
              <a:spcAft>
                <a:spcPts val="0"/>
              </a:spcAft>
              <a:buSzPts val="3300"/>
              <a:buNone/>
              <a:defRPr sz="4400"/>
            </a:lvl3pPr>
            <a:lvl4pPr lvl="3" algn="ctr" rtl="0">
              <a:spcBef>
                <a:spcPts val="0"/>
              </a:spcBef>
              <a:spcAft>
                <a:spcPts val="0"/>
              </a:spcAft>
              <a:buSzPts val="3300"/>
              <a:buNone/>
              <a:defRPr sz="4400"/>
            </a:lvl4pPr>
            <a:lvl5pPr lvl="4" algn="ctr" rtl="0">
              <a:spcBef>
                <a:spcPts val="0"/>
              </a:spcBef>
              <a:spcAft>
                <a:spcPts val="0"/>
              </a:spcAft>
              <a:buSzPts val="3300"/>
              <a:buNone/>
              <a:defRPr sz="4400"/>
            </a:lvl5pPr>
            <a:lvl6pPr lvl="5" algn="ctr" rtl="0">
              <a:spcBef>
                <a:spcPts val="0"/>
              </a:spcBef>
              <a:spcAft>
                <a:spcPts val="0"/>
              </a:spcAft>
              <a:buSzPts val="3300"/>
              <a:buNone/>
              <a:defRPr sz="4400"/>
            </a:lvl6pPr>
            <a:lvl7pPr lvl="6" algn="ctr" rtl="0">
              <a:spcBef>
                <a:spcPts val="0"/>
              </a:spcBef>
              <a:spcAft>
                <a:spcPts val="0"/>
              </a:spcAft>
              <a:buSzPts val="3300"/>
              <a:buNone/>
              <a:defRPr sz="4400"/>
            </a:lvl7pPr>
            <a:lvl8pPr lvl="7" algn="ctr" rtl="0">
              <a:spcBef>
                <a:spcPts val="0"/>
              </a:spcBef>
              <a:spcAft>
                <a:spcPts val="0"/>
              </a:spcAft>
              <a:buSzPts val="3300"/>
              <a:buNone/>
              <a:defRPr sz="4400"/>
            </a:lvl8pPr>
            <a:lvl9pPr lvl="8" algn="ctr" rtl="0">
              <a:spcBef>
                <a:spcPts val="0"/>
              </a:spcBef>
              <a:spcAft>
                <a:spcPts val="0"/>
              </a:spcAft>
              <a:buSzPts val="3300"/>
              <a:buNone/>
              <a:defRPr sz="4400"/>
            </a:lvl9pPr>
          </a:lstStyle>
          <a:p>
            <a:endParaRPr/>
          </a:p>
        </p:txBody>
      </p:sp>
      <p:sp>
        <p:nvSpPr>
          <p:cNvPr id="343" name="Google Shape;343;p19"/>
          <p:cNvSpPr txBox="1"/>
          <p:nvPr/>
        </p:nvSpPr>
        <p:spPr>
          <a:xfrm>
            <a:off x="982933" y="4629067"/>
            <a:ext cx="4564000" cy="690800"/>
          </a:xfrm>
          <a:prstGeom prst="rect">
            <a:avLst/>
          </a:prstGeom>
          <a:noFill/>
          <a:ln>
            <a:noFill/>
          </a:ln>
        </p:spPr>
        <p:txBody>
          <a:bodyPr spcFirstLastPara="1" wrap="square" lIns="0" tIns="0" rIns="0" bIns="0" anchor="ctr" anchorCtr="0">
            <a:noAutofit/>
          </a:bodyPr>
          <a:lstStyle/>
          <a:p>
            <a:pPr marL="0" lvl="0" indent="0" algn="l" rtl="0">
              <a:spcBef>
                <a:spcPts val="400"/>
              </a:spcBef>
              <a:spcAft>
                <a:spcPts val="0"/>
              </a:spcAft>
              <a:buNone/>
            </a:pPr>
            <a:r>
              <a:rPr lang="en" sz="1467">
                <a:solidFill>
                  <a:srgbClr val="B4818B"/>
                </a:solidFill>
                <a:latin typeface="Fira Sans"/>
                <a:ea typeface="Fira Sans"/>
                <a:cs typeface="Fira Sans"/>
                <a:sym typeface="Fira Sans"/>
              </a:rPr>
              <a:t>CREDITS: This presentation template was created by </a:t>
            </a:r>
            <a:r>
              <a:rPr lang="en" sz="1467">
                <a:solidFill>
                  <a:srgbClr val="B4818B"/>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467">
                <a:solidFill>
                  <a:srgbClr val="B4818B"/>
                </a:solidFill>
                <a:latin typeface="Fira Sans"/>
                <a:ea typeface="Fira Sans"/>
                <a:cs typeface="Fira Sans"/>
                <a:sym typeface="Fira Sans"/>
              </a:rPr>
              <a:t>, including icons by </a:t>
            </a:r>
            <a:r>
              <a:rPr lang="en" sz="1467">
                <a:solidFill>
                  <a:srgbClr val="B4818B"/>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467">
                <a:solidFill>
                  <a:srgbClr val="B4818B"/>
                </a:solidFill>
                <a:latin typeface="Fira Sans"/>
                <a:ea typeface="Fira Sans"/>
                <a:cs typeface="Fira Sans"/>
                <a:sym typeface="Fira Sans"/>
              </a:rPr>
              <a:t>, infographics &amp; images by </a:t>
            </a:r>
            <a:r>
              <a:rPr lang="en" sz="1467">
                <a:solidFill>
                  <a:srgbClr val="B4818B"/>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endParaRPr sz="1467">
              <a:solidFill>
                <a:srgbClr val="B4818B"/>
              </a:solidFill>
              <a:latin typeface="Fira Sans"/>
              <a:ea typeface="Fira Sans"/>
              <a:cs typeface="Fira Sans"/>
              <a:sym typeface="Fira Sans"/>
            </a:endParaRPr>
          </a:p>
        </p:txBody>
      </p:sp>
    </p:spTree>
    <p:extLst>
      <p:ext uri="{BB962C8B-B14F-4D97-AF65-F5344CB8AC3E}">
        <p14:creationId xmlns:p14="http://schemas.microsoft.com/office/powerpoint/2010/main" val="1484906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reserve="1">
  <p:cSld name="1_Title slid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460200" y="1220267"/>
            <a:ext cx="5271600" cy="19184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
        <p:nvSpPr>
          <p:cNvPr id="10" name="Google Shape;10;p2"/>
          <p:cNvSpPr txBox="1">
            <a:spLocks noGrp="1"/>
          </p:cNvSpPr>
          <p:nvPr>
            <p:ph type="subTitle" idx="1"/>
          </p:nvPr>
        </p:nvSpPr>
        <p:spPr>
          <a:xfrm>
            <a:off x="4742417" y="3355133"/>
            <a:ext cx="2707200" cy="554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867"/>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1" name="Google Shape;11;p2"/>
          <p:cNvSpPr/>
          <p:nvPr/>
        </p:nvSpPr>
        <p:spPr>
          <a:xfrm>
            <a:off x="-9267" y="6666800"/>
            <a:ext cx="12201200" cy="264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7641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8"/>
        <p:cNvGrpSpPr/>
        <p:nvPr/>
      </p:nvGrpSpPr>
      <p:grpSpPr>
        <a:xfrm>
          <a:off x="0" y="0"/>
          <a:ext cx="0" cy="0"/>
          <a:chOff x="0" y="0"/>
          <a:chExt cx="0" cy="0"/>
        </a:xfrm>
      </p:grpSpPr>
      <p:sp>
        <p:nvSpPr>
          <p:cNvPr id="139" name="Google Shape;139;p4"/>
          <p:cNvSpPr txBox="1">
            <a:spLocks noGrp="1"/>
          </p:cNvSpPr>
          <p:nvPr>
            <p:ph type="title"/>
          </p:nvPr>
        </p:nvSpPr>
        <p:spPr>
          <a:xfrm>
            <a:off x="950967" y="719333"/>
            <a:ext cx="102900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40" name="Google Shape;140;p4"/>
          <p:cNvSpPr txBox="1">
            <a:spLocks noGrp="1"/>
          </p:cNvSpPr>
          <p:nvPr>
            <p:ph type="body" idx="1"/>
          </p:nvPr>
        </p:nvSpPr>
        <p:spPr>
          <a:xfrm>
            <a:off x="950967" y="1536633"/>
            <a:ext cx="10290000" cy="4608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a:lvl1pPr>
            <a:lvl2pPr marL="1219170" lvl="1" indent="-440256" rtl="0">
              <a:spcBef>
                <a:spcPts val="0"/>
              </a:spcBef>
              <a:spcAft>
                <a:spcPts val="0"/>
              </a:spcAft>
              <a:buSzPts val="1600"/>
              <a:buChar char="○"/>
              <a:defRPr/>
            </a:lvl2pPr>
            <a:lvl3pPr marL="1828754" lvl="2" indent="-440256" rtl="0">
              <a:spcBef>
                <a:spcPts val="0"/>
              </a:spcBef>
              <a:spcAft>
                <a:spcPts val="0"/>
              </a:spcAft>
              <a:buSzPts val="1600"/>
              <a:buChar char="■"/>
              <a:defRPr/>
            </a:lvl3pPr>
            <a:lvl4pPr marL="2438339" lvl="3" indent="-440256" rtl="0">
              <a:spcBef>
                <a:spcPts val="0"/>
              </a:spcBef>
              <a:spcAft>
                <a:spcPts val="0"/>
              </a:spcAft>
              <a:buSzPts val="1600"/>
              <a:buChar char="●"/>
              <a:defRPr/>
            </a:lvl4pPr>
            <a:lvl5pPr marL="3047924" lvl="4" indent="-440256" rtl="0">
              <a:spcBef>
                <a:spcPts val="0"/>
              </a:spcBef>
              <a:spcAft>
                <a:spcPts val="0"/>
              </a:spcAft>
              <a:buSzPts val="1600"/>
              <a:buChar char="○"/>
              <a:defRPr/>
            </a:lvl5pPr>
            <a:lvl6pPr marL="3657509" lvl="5" indent="-440256" rtl="0">
              <a:spcBef>
                <a:spcPts val="0"/>
              </a:spcBef>
              <a:spcAft>
                <a:spcPts val="0"/>
              </a:spcAft>
              <a:buSzPts val="1600"/>
              <a:buChar char="■"/>
              <a:defRPr/>
            </a:lvl6pPr>
            <a:lvl7pPr marL="4267093" lvl="6" indent="-440256" rtl="0">
              <a:spcBef>
                <a:spcPts val="0"/>
              </a:spcBef>
              <a:spcAft>
                <a:spcPts val="0"/>
              </a:spcAft>
              <a:buSzPts val="1600"/>
              <a:buChar char="●"/>
              <a:defRPr/>
            </a:lvl7pPr>
            <a:lvl8pPr marL="4876678" lvl="7" indent="-440256" rtl="0">
              <a:spcBef>
                <a:spcPts val="0"/>
              </a:spcBef>
              <a:spcAft>
                <a:spcPts val="0"/>
              </a:spcAft>
              <a:buSzPts val="1600"/>
              <a:buChar char="○"/>
              <a:defRPr/>
            </a:lvl8pPr>
            <a:lvl9pPr marL="5486263" lvl="8" indent="-440256" rtl="0">
              <a:spcBef>
                <a:spcPts val="0"/>
              </a:spcBef>
              <a:spcAft>
                <a:spcPts val="0"/>
              </a:spcAft>
              <a:buSzPts val="1600"/>
              <a:buChar char="■"/>
              <a:defRPr/>
            </a:lvl9pPr>
          </a:lstStyle>
          <a:p>
            <a:endParaRPr/>
          </a:p>
        </p:txBody>
      </p:sp>
      <p:sp>
        <p:nvSpPr>
          <p:cNvPr id="141" name="Google Shape;141;p4"/>
          <p:cNvSpPr/>
          <p:nvPr/>
        </p:nvSpPr>
        <p:spPr>
          <a:xfrm rot="10800000" flipH="1">
            <a:off x="0" y="-53767"/>
            <a:ext cx="12192000" cy="249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2" name="Google Shape;142;p4"/>
          <p:cNvGrpSpPr/>
          <p:nvPr/>
        </p:nvGrpSpPr>
        <p:grpSpPr>
          <a:xfrm>
            <a:off x="10779575" y="-24476"/>
            <a:ext cx="1407740" cy="864205"/>
            <a:chOff x="5507185" y="2926"/>
            <a:chExt cx="2905352" cy="1783582"/>
          </a:xfrm>
        </p:grpSpPr>
        <p:sp>
          <p:nvSpPr>
            <p:cNvPr id="143" name="Google Shape;143;p4"/>
            <p:cNvSpPr/>
            <p:nvPr/>
          </p:nvSpPr>
          <p:spPr>
            <a:xfrm>
              <a:off x="7115831" y="597214"/>
              <a:ext cx="662399" cy="451093"/>
            </a:xfrm>
            <a:custGeom>
              <a:avLst/>
              <a:gdLst/>
              <a:ahLst/>
              <a:cxnLst/>
              <a:rect l="l" t="t" r="r" b="b"/>
              <a:pathLst>
                <a:path w="10163" h="6921" extrusionOk="0">
                  <a:moveTo>
                    <a:pt x="3117" y="289"/>
                  </a:moveTo>
                  <a:cubicBezTo>
                    <a:pt x="3305" y="289"/>
                    <a:pt x="3488" y="303"/>
                    <a:pt x="3656" y="327"/>
                  </a:cubicBezTo>
                  <a:cubicBezTo>
                    <a:pt x="4014" y="857"/>
                    <a:pt x="4516" y="1287"/>
                    <a:pt x="4946" y="1746"/>
                  </a:cubicBezTo>
                  <a:cubicBezTo>
                    <a:pt x="5562" y="2420"/>
                    <a:pt x="6149" y="3136"/>
                    <a:pt x="6766" y="3824"/>
                  </a:cubicBezTo>
                  <a:cubicBezTo>
                    <a:pt x="7540" y="4756"/>
                    <a:pt x="8400" y="5616"/>
                    <a:pt x="9317" y="6390"/>
                  </a:cubicBezTo>
                  <a:cubicBezTo>
                    <a:pt x="8041" y="5602"/>
                    <a:pt x="6809" y="4742"/>
                    <a:pt x="5634" y="3810"/>
                  </a:cubicBezTo>
                  <a:cubicBezTo>
                    <a:pt x="4286" y="2721"/>
                    <a:pt x="2867" y="1732"/>
                    <a:pt x="1448" y="743"/>
                  </a:cubicBezTo>
                  <a:cubicBezTo>
                    <a:pt x="1893" y="418"/>
                    <a:pt x="2533" y="289"/>
                    <a:pt x="3117" y="289"/>
                  </a:cubicBezTo>
                  <a:close/>
                  <a:moveTo>
                    <a:pt x="1620" y="3495"/>
                  </a:moveTo>
                  <a:lnTo>
                    <a:pt x="1620" y="3495"/>
                  </a:lnTo>
                  <a:cubicBezTo>
                    <a:pt x="2982" y="4269"/>
                    <a:pt x="4387" y="4957"/>
                    <a:pt x="5834" y="5573"/>
                  </a:cubicBezTo>
                  <a:cubicBezTo>
                    <a:pt x="6579" y="5874"/>
                    <a:pt x="7353" y="6118"/>
                    <a:pt x="8113" y="6404"/>
                  </a:cubicBezTo>
                  <a:cubicBezTo>
                    <a:pt x="8156" y="6418"/>
                    <a:pt x="8199" y="6433"/>
                    <a:pt x="8228" y="6447"/>
                  </a:cubicBezTo>
                  <a:cubicBezTo>
                    <a:pt x="6981" y="6232"/>
                    <a:pt x="5763" y="5903"/>
                    <a:pt x="4573" y="5473"/>
                  </a:cubicBezTo>
                  <a:cubicBezTo>
                    <a:pt x="3785" y="5186"/>
                    <a:pt x="3039" y="4856"/>
                    <a:pt x="2423" y="4297"/>
                  </a:cubicBezTo>
                  <a:cubicBezTo>
                    <a:pt x="2136" y="4054"/>
                    <a:pt x="1878" y="3781"/>
                    <a:pt x="1620" y="3495"/>
                  </a:cubicBezTo>
                  <a:close/>
                  <a:moveTo>
                    <a:pt x="1362" y="814"/>
                  </a:moveTo>
                  <a:cubicBezTo>
                    <a:pt x="2896" y="1961"/>
                    <a:pt x="4473" y="3079"/>
                    <a:pt x="5963" y="4283"/>
                  </a:cubicBezTo>
                  <a:cubicBezTo>
                    <a:pt x="6981" y="5100"/>
                    <a:pt x="8070" y="6060"/>
                    <a:pt x="9288" y="6605"/>
                  </a:cubicBezTo>
                  <a:cubicBezTo>
                    <a:pt x="9260" y="6605"/>
                    <a:pt x="9217" y="6605"/>
                    <a:pt x="9174" y="6590"/>
                  </a:cubicBezTo>
                  <a:cubicBezTo>
                    <a:pt x="7898" y="6175"/>
                    <a:pt x="6608" y="5759"/>
                    <a:pt x="5404" y="5186"/>
                  </a:cubicBezTo>
                  <a:cubicBezTo>
                    <a:pt x="4057" y="4555"/>
                    <a:pt x="2710" y="3882"/>
                    <a:pt x="1391" y="3194"/>
                  </a:cubicBezTo>
                  <a:cubicBezTo>
                    <a:pt x="1104" y="2821"/>
                    <a:pt x="918" y="2362"/>
                    <a:pt x="875" y="1904"/>
                  </a:cubicBezTo>
                  <a:cubicBezTo>
                    <a:pt x="861" y="1474"/>
                    <a:pt x="1033" y="1072"/>
                    <a:pt x="1362" y="814"/>
                  </a:cubicBezTo>
                  <a:close/>
                  <a:moveTo>
                    <a:pt x="3899" y="384"/>
                  </a:moveTo>
                  <a:lnTo>
                    <a:pt x="3899" y="384"/>
                  </a:lnTo>
                  <a:cubicBezTo>
                    <a:pt x="4802" y="571"/>
                    <a:pt x="5677" y="886"/>
                    <a:pt x="6479" y="1345"/>
                  </a:cubicBezTo>
                  <a:cubicBezTo>
                    <a:pt x="6780" y="1517"/>
                    <a:pt x="7067" y="1717"/>
                    <a:pt x="7353" y="1918"/>
                  </a:cubicBezTo>
                  <a:cubicBezTo>
                    <a:pt x="7454" y="2162"/>
                    <a:pt x="7583" y="2405"/>
                    <a:pt x="7740" y="2620"/>
                  </a:cubicBezTo>
                  <a:cubicBezTo>
                    <a:pt x="8056" y="3108"/>
                    <a:pt x="8342" y="3609"/>
                    <a:pt x="8586" y="4140"/>
                  </a:cubicBezTo>
                  <a:cubicBezTo>
                    <a:pt x="9030" y="4985"/>
                    <a:pt x="9446" y="5874"/>
                    <a:pt x="9962" y="6691"/>
                  </a:cubicBezTo>
                  <a:lnTo>
                    <a:pt x="9862" y="6676"/>
                  </a:lnTo>
                  <a:cubicBezTo>
                    <a:pt x="8672" y="5645"/>
                    <a:pt x="7554" y="4512"/>
                    <a:pt x="6536" y="3308"/>
                  </a:cubicBezTo>
                  <a:cubicBezTo>
                    <a:pt x="6106" y="2807"/>
                    <a:pt x="5691" y="2305"/>
                    <a:pt x="5247" y="1818"/>
                  </a:cubicBezTo>
                  <a:cubicBezTo>
                    <a:pt x="4817" y="1345"/>
                    <a:pt x="4301" y="900"/>
                    <a:pt x="3899" y="384"/>
                  </a:cubicBezTo>
                  <a:close/>
                  <a:moveTo>
                    <a:pt x="7454" y="2004"/>
                  </a:moveTo>
                  <a:lnTo>
                    <a:pt x="7454" y="2004"/>
                  </a:lnTo>
                  <a:cubicBezTo>
                    <a:pt x="8041" y="2448"/>
                    <a:pt x="8543" y="2993"/>
                    <a:pt x="8930" y="3624"/>
                  </a:cubicBezTo>
                  <a:cubicBezTo>
                    <a:pt x="9503" y="4584"/>
                    <a:pt x="9790" y="5630"/>
                    <a:pt x="10091" y="6705"/>
                  </a:cubicBezTo>
                  <a:lnTo>
                    <a:pt x="10048" y="6691"/>
                  </a:lnTo>
                  <a:cubicBezTo>
                    <a:pt x="9675" y="5788"/>
                    <a:pt x="9159" y="4942"/>
                    <a:pt x="8701" y="4082"/>
                  </a:cubicBezTo>
                  <a:cubicBezTo>
                    <a:pt x="8342" y="3394"/>
                    <a:pt x="7783" y="2721"/>
                    <a:pt x="7454" y="2004"/>
                  </a:cubicBezTo>
                  <a:close/>
                  <a:moveTo>
                    <a:pt x="2895" y="1"/>
                  </a:moveTo>
                  <a:cubicBezTo>
                    <a:pt x="1955" y="1"/>
                    <a:pt x="1114" y="324"/>
                    <a:pt x="703" y="1273"/>
                  </a:cubicBezTo>
                  <a:cubicBezTo>
                    <a:pt x="1" y="2893"/>
                    <a:pt x="2366" y="4813"/>
                    <a:pt x="3627" y="5372"/>
                  </a:cubicBezTo>
                  <a:cubicBezTo>
                    <a:pt x="5562" y="6189"/>
                    <a:pt x="7626" y="6719"/>
                    <a:pt x="9718" y="6920"/>
                  </a:cubicBezTo>
                  <a:cubicBezTo>
                    <a:pt x="9862" y="6834"/>
                    <a:pt x="10019" y="6748"/>
                    <a:pt x="10163" y="6676"/>
                  </a:cubicBezTo>
                  <a:cubicBezTo>
                    <a:pt x="9962" y="4211"/>
                    <a:pt x="8486" y="2033"/>
                    <a:pt x="6264" y="943"/>
                  </a:cubicBezTo>
                  <a:cubicBezTo>
                    <a:pt x="5431" y="519"/>
                    <a:pt x="4084" y="1"/>
                    <a:pt x="2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4"/>
            <p:cNvSpPr/>
            <p:nvPr/>
          </p:nvSpPr>
          <p:spPr>
            <a:xfrm>
              <a:off x="7468115" y="251187"/>
              <a:ext cx="812698" cy="421112"/>
            </a:xfrm>
            <a:custGeom>
              <a:avLst/>
              <a:gdLst/>
              <a:ahLst/>
              <a:cxnLst/>
              <a:rect l="l" t="t" r="r" b="b"/>
              <a:pathLst>
                <a:path w="12469" h="6461" extrusionOk="0">
                  <a:moveTo>
                    <a:pt x="1174" y="1652"/>
                  </a:moveTo>
                  <a:cubicBezTo>
                    <a:pt x="3138" y="2139"/>
                    <a:pt x="5059" y="2727"/>
                    <a:pt x="6951" y="3415"/>
                  </a:cubicBezTo>
                  <a:cubicBezTo>
                    <a:pt x="8126" y="3859"/>
                    <a:pt x="9272" y="4461"/>
                    <a:pt x="10462" y="4905"/>
                  </a:cubicBezTo>
                  <a:cubicBezTo>
                    <a:pt x="9287" y="4676"/>
                    <a:pt x="8111" y="4490"/>
                    <a:pt x="6936" y="4303"/>
                  </a:cubicBezTo>
                  <a:cubicBezTo>
                    <a:pt x="5933" y="4160"/>
                    <a:pt x="4901" y="4031"/>
                    <a:pt x="3912" y="3816"/>
                  </a:cubicBezTo>
                  <a:cubicBezTo>
                    <a:pt x="3174" y="3649"/>
                    <a:pt x="2476" y="3414"/>
                    <a:pt x="1727" y="3414"/>
                  </a:cubicBezTo>
                  <a:cubicBezTo>
                    <a:pt x="1706" y="3414"/>
                    <a:pt x="1684" y="3414"/>
                    <a:pt x="1662" y="3415"/>
                  </a:cubicBezTo>
                  <a:cubicBezTo>
                    <a:pt x="1260" y="2870"/>
                    <a:pt x="945" y="2239"/>
                    <a:pt x="1174" y="1652"/>
                  </a:cubicBezTo>
                  <a:close/>
                  <a:moveTo>
                    <a:pt x="8226" y="1050"/>
                  </a:moveTo>
                  <a:lnTo>
                    <a:pt x="8226" y="1050"/>
                  </a:lnTo>
                  <a:cubicBezTo>
                    <a:pt x="8627" y="1250"/>
                    <a:pt x="9029" y="1465"/>
                    <a:pt x="9416" y="1723"/>
                  </a:cubicBezTo>
                  <a:cubicBezTo>
                    <a:pt x="10620" y="2540"/>
                    <a:pt x="11465" y="3759"/>
                    <a:pt x="12254" y="4991"/>
                  </a:cubicBezTo>
                  <a:cubicBezTo>
                    <a:pt x="11580" y="4217"/>
                    <a:pt x="10863" y="3501"/>
                    <a:pt x="10089" y="2841"/>
                  </a:cubicBezTo>
                  <a:cubicBezTo>
                    <a:pt x="9473" y="2268"/>
                    <a:pt x="8885" y="1594"/>
                    <a:pt x="8226" y="1050"/>
                  </a:cubicBezTo>
                  <a:close/>
                  <a:moveTo>
                    <a:pt x="4554" y="260"/>
                  </a:moveTo>
                  <a:cubicBezTo>
                    <a:pt x="4839" y="260"/>
                    <a:pt x="5122" y="275"/>
                    <a:pt x="5403" y="304"/>
                  </a:cubicBezTo>
                  <a:cubicBezTo>
                    <a:pt x="6263" y="376"/>
                    <a:pt x="7108" y="591"/>
                    <a:pt x="7911" y="921"/>
                  </a:cubicBezTo>
                  <a:cubicBezTo>
                    <a:pt x="8742" y="1551"/>
                    <a:pt x="9444" y="2426"/>
                    <a:pt x="10218" y="3128"/>
                  </a:cubicBezTo>
                  <a:cubicBezTo>
                    <a:pt x="10964" y="3802"/>
                    <a:pt x="11652" y="4518"/>
                    <a:pt x="12383" y="5206"/>
                  </a:cubicBezTo>
                  <a:cubicBezTo>
                    <a:pt x="10863" y="4404"/>
                    <a:pt x="9430" y="3458"/>
                    <a:pt x="7925" y="2641"/>
                  </a:cubicBezTo>
                  <a:cubicBezTo>
                    <a:pt x="6463" y="1852"/>
                    <a:pt x="4944" y="863"/>
                    <a:pt x="3353" y="347"/>
                  </a:cubicBezTo>
                  <a:cubicBezTo>
                    <a:pt x="3754" y="289"/>
                    <a:pt x="4156" y="260"/>
                    <a:pt x="4554" y="260"/>
                  </a:cubicBezTo>
                  <a:close/>
                  <a:moveTo>
                    <a:pt x="3124" y="390"/>
                  </a:moveTo>
                  <a:lnTo>
                    <a:pt x="3152" y="433"/>
                  </a:lnTo>
                  <a:cubicBezTo>
                    <a:pt x="4829" y="1193"/>
                    <a:pt x="6449" y="2082"/>
                    <a:pt x="8083" y="2956"/>
                  </a:cubicBezTo>
                  <a:cubicBezTo>
                    <a:pt x="8957" y="3415"/>
                    <a:pt x="9831" y="3916"/>
                    <a:pt x="10706" y="4418"/>
                  </a:cubicBezTo>
                  <a:cubicBezTo>
                    <a:pt x="11207" y="4705"/>
                    <a:pt x="11680" y="5120"/>
                    <a:pt x="12254" y="5278"/>
                  </a:cubicBezTo>
                  <a:cubicBezTo>
                    <a:pt x="10405" y="4948"/>
                    <a:pt x="8713" y="3959"/>
                    <a:pt x="6979" y="3300"/>
                  </a:cubicBezTo>
                  <a:cubicBezTo>
                    <a:pt x="5102" y="2583"/>
                    <a:pt x="3167" y="2010"/>
                    <a:pt x="1203" y="1580"/>
                  </a:cubicBezTo>
                  <a:cubicBezTo>
                    <a:pt x="1275" y="1437"/>
                    <a:pt x="1361" y="1308"/>
                    <a:pt x="1475" y="1207"/>
                  </a:cubicBezTo>
                  <a:cubicBezTo>
                    <a:pt x="1934" y="777"/>
                    <a:pt x="2507" y="491"/>
                    <a:pt x="3124" y="390"/>
                  </a:cubicBezTo>
                  <a:close/>
                  <a:moveTo>
                    <a:pt x="1776" y="3558"/>
                  </a:moveTo>
                  <a:cubicBezTo>
                    <a:pt x="2565" y="3601"/>
                    <a:pt x="3324" y="3859"/>
                    <a:pt x="4098" y="4031"/>
                  </a:cubicBezTo>
                  <a:cubicBezTo>
                    <a:pt x="5016" y="4246"/>
                    <a:pt x="5976" y="4361"/>
                    <a:pt x="6908" y="4504"/>
                  </a:cubicBezTo>
                  <a:cubicBezTo>
                    <a:pt x="8470" y="4762"/>
                    <a:pt x="10032" y="5006"/>
                    <a:pt x="11594" y="5264"/>
                  </a:cubicBezTo>
                  <a:cubicBezTo>
                    <a:pt x="11809" y="5321"/>
                    <a:pt x="12039" y="5364"/>
                    <a:pt x="12268" y="5407"/>
                  </a:cubicBezTo>
                  <a:lnTo>
                    <a:pt x="12196" y="5435"/>
                  </a:lnTo>
                  <a:cubicBezTo>
                    <a:pt x="10974" y="5447"/>
                    <a:pt x="9752" y="5500"/>
                    <a:pt x="8538" y="5500"/>
                  </a:cubicBezTo>
                  <a:cubicBezTo>
                    <a:pt x="8300" y="5500"/>
                    <a:pt x="8062" y="5498"/>
                    <a:pt x="7825" y="5493"/>
                  </a:cubicBezTo>
                  <a:cubicBezTo>
                    <a:pt x="6682" y="5469"/>
                    <a:pt x="5498" y="5207"/>
                    <a:pt x="4351" y="5207"/>
                  </a:cubicBezTo>
                  <a:cubicBezTo>
                    <a:pt x="4146" y="5207"/>
                    <a:pt x="3942" y="5215"/>
                    <a:pt x="3740" y="5235"/>
                  </a:cubicBezTo>
                  <a:cubicBezTo>
                    <a:pt x="3124" y="4891"/>
                    <a:pt x="2565" y="4447"/>
                    <a:pt x="2092" y="3931"/>
                  </a:cubicBezTo>
                  <a:cubicBezTo>
                    <a:pt x="1991" y="3816"/>
                    <a:pt x="1877" y="3687"/>
                    <a:pt x="1776" y="3558"/>
                  </a:cubicBezTo>
                  <a:close/>
                  <a:moveTo>
                    <a:pt x="3969" y="5364"/>
                  </a:moveTo>
                  <a:lnTo>
                    <a:pt x="3969" y="5364"/>
                  </a:lnTo>
                  <a:cubicBezTo>
                    <a:pt x="4514" y="5378"/>
                    <a:pt x="5044" y="5435"/>
                    <a:pt x="5589" y="5536"/>
                  </a:cubicBezTo>
                  <a:cubicBezTo>
                    <a:pt x="6320" y="5622"/>
                    <a:pt x="7065" y="5665"/>
                    <a:pt x="7810" y="5665"/>
                  </a:cubicBezTo>
                  <a:cubicBezTo>
                    <a:pt x="8050" y="5670"/>
                    <a:pt x="8290" y="5672"/>
                    <a:pt x="8530" y="5672"/>
                  </a:cubicBezTo>
                  <a:cubicBezTo>
                    <a:pt x="9709" y="5672"/>
                    <a:pt x="10886" y="5614"/>
                    <a:pt x="12053" y="5507"/>
                  </a:cubicBezTo>
                  <a:lnTo>
                    <a:pt x="12053" y="5507"/>
                  </a:lnTo>
                  <a:cubicBezTo>
                    <a:pt x="10749" y="6023"/>
                    <a:pt x="9215" y="6166"/>
                    <a:pt x="7839" y="6181"/>
                  </a:cubicBezTo>
                  <a:cubicBezTo>
                    <a:pt x="7748" y="6184"/>
                    <a:pt x="7657" y="6185"/>
                    <a:pt x="7567" y="6185"/>
                  </a:cubicBezTo>
                  <a:cubicBezTo>
                    <a:pt x="6325" y="6185"/>
                    <a:pt x="5091" y="5911"/>
                    <a:pt x="3969" y="5364"/>
                  </a:cubicBezTo>
                  <a:close/>
                  <a:moveTo>
                    <a:pt x="4795" y="1"/>
                  </a:moveTo>
                  <a:cubicBezTo>
                    <a:pt x="2952" y="1"/>
                    <a:pt x="1" y="721"/>
                    <a:pt x="1060" y="2942"/>
                  </a:cubicBezTo>
                  <a:cubicBezTo>
                    <a:pt x="2077" y="5092"/>
                    <a:pt x="4457" y="6152"/>
                    <a:pt x="6693" y="6396"/>
                  </a:cubicBezTo>
                  <a:cubicBezTo>
                    <a:pt x="7111" y="6438"/>
                    <a:pt x="7550" y="6460"/>
                    <a:pt x="7998" y="6460"/>
                  </a:cubicBezTo>
                  <a:cubicBezTo>
                    <a:pt x="9380" y="6460"/>
                    <a:pt x="10855" y="6248"/>
                    <a:pt x="12110" y="5751"/>
                  </a:cubicBezTo>
                  <a:cubicBezTo>
                    <a:pt x="12239" y="5536"/>
                    <a:pt x="12354" y="5307"/>
                    <a:pt x="12469" y="5077"/>
                  </a:cubicBezTo>
                  <a:cubicBezTo>
                    <a:pt x="11709" y="3730"/>
                    <a:pt x="10777" y="2483"/>
                    <a:pt x="9530" y="1537"/>
                  </a:cubicBezTo>
                  <a:cubicBezTo>
                    <a:pt x="8355" y="648"/>
                    <a:pt x="6850" y="204"/>
                    <a:pt x="5417" y="32"/>
                  </a:cubicBezTo>
                  <a:cubicBezTo>
                    <a:pt x="5233" y="12"/>
                    <a:pt x="5022" y="1"/>
                    <a:pt x="4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a:off x="6730045" y="965076"/>
              <a:ext cx="819346" cy="386959"/>
            </a:xfrm>
            <a:custGeom>
              <a:avLst/>
              <a:gdLst/>
              <a:ahLst/>
              <a:cxnLst/>
              <a:rect l="l" t="t" r="r" b="b"/>
              <a:pathLst>
                <a:path w="12571" h="5937" extrusionOk="0">
                  <a:moveTo>
                    <a:pt x="5852" y="233"/>
                  </a:moveTo>
                  <a:cubicBezTo>
                    <a:pt x="6094" y="233"/>
                    <a:pt x="6337" y="241"/>
                    <a:pt x="6579" y="259"/>
                  </a:cubicBezTo>
                  <a:cubicBezTo>
                    <a:pt x="8858" y="359"/>
                    <a:pt x="10664" y="1491"/>
                    <a:pt x="12384" y="2881"/>
                  </a:cubicBezTo>
                  <a:lnTo>
                    <a:pt x="12369" y="2896"/>
                  </a:lnTo>
                  <a:cubicBezTo>
                    <a:pt x="10908" y="2365"/>
                    <a:pt x="9360" y="2064"/>
                    <a:pt x="7840" y="1749"/>
                  </a:cubicBezTo>
                  <a:cubicBezTo>
                    <a:pt x="6221" y="1405"/>
                    <a:pt x="4630" y="961"/>
                    <a:pt x="3010" y="631"/>
                  </a:cubicBezTo>
                  <a:cubicBezTo>
                    <a:pt x="3937" y="368"/>
                    <a:pt x="4892" y="233"/>
                    <a:pt x="5852" y="233"/>
                  </a:cubicBezTo>
                  <a:close/>
                  <a:moveTo>
                    <a:pt x="2767" y="717"/>
                  </a:moveTo>
                  <a:cubicBezTo>
                    <a:pt x="5948" y="1391"/>
                    <a:pt x="9102" y="2294"/>
                    <a:pt x="12298" y="2953"/>
                  </a:cubicBezTo>
                  <a:cubicBezTo>
                    <a:pt x="12103" y="2970"/>
                    <a:pt x="11908" y="2978"/>
                    <a:pt x="11713" y="2978"/>
                  </a:cubicBezTo>
                  <a:cubicBezTo>
                    <a:pt x="10933" y="2978"/>
                    <a:pt x="10154" y="2858"/>
                    <a:pt x="9374" y="2767"/>
                  </a:cubicBezTo>
                  <a:cubicBezTo>
                    <a:pt x="8299" y="2652"/>
                    <a:pt x="7210" y="2552"/>
                    <a:pt x="6135" y="2480"/>
                  </a:cubicBezTo>
                  <a:cubicBezTo>
                    <a:pt x="5045" y="2394"/>
                    <a:pt x="3942" y="2380"/>
                    <a:pt x="2853" y="2337"/>
                  </a:cubicBezTo>
                  <a:cubicBezTo>
                    <a:pt x="2145" y="2311"/>
                    <a:pt x="1380" y="2158"/>
                    <a:pt x="661" y="2158"/>
                  </a:cubicBezTo>
                  <a:cubicBezTo>
                    <a:pt x="579" y="2158"/>
                    <a:pt x="497" y="2160"/>
                    <a:pt x="416" y="2165"/>
                  </a:cubicBezTo>
                  <a:cubicBezTo>
                    <a:pt x="875" y="1448"/>
                    <a:pt x="2007" y="975"/>
                    <a:pt x="2767" y="717"/>
                  </a:cubicBezTo>
                  <a:close/>
                  <a:moveTo>
                    <a:pt x="475" y="2318"/>
                  </a:moveTo>
                  <a:cubicBezTo>
                    <a:pt x="871" y="2318"/>
                    <a:pt x="1265" y="2413"/>
                    <a:pt x="1649" y="2451"/>
                  </a:cubicBezTo>
                  <a:cubicBezTo>
                    <a:pt x="2251" y="2509"/>
                    <a:pt x="2853" y="2523"/>
                    <a:pt x="3455" y="2552"/>
                  </a:cubicBezTo>
                  <a:cubicBezTo>
                    <a:pt x="4544" y="2609"/>
                    <a:pt x="5633" y="2652"/>
                    <a:pt x="6722" y="2738"/>
                  </a:cubicBezTo>
                  <a:cubicBezTo>
                    <a:pt x="8070" y="2853"/>
                    <a:pt x="9474" y="3125"/>
                    <a:pt x="10850" y="3168"/>
                  </a:cubicBezTo>
                  <a:cubicBezTo>
                    <a:pt x="7468" y="3598"/>
                    <a:pt x="4085" y="3727"/>
                    <a:pt x="674" y="3928"/>
                  </a:cubicBezTo>
                  <a:cubicBezTo>
                    <a:pt x="488" y="3713"/>
                    <a:pt x="344" y="3469"/>
                    <a:pt x="273" y="3197"/>
                  </a:cubicBezTo>
                  <a:cubicBezTo>
                    <a:pt x="172" y="2910"/>
                    <a:pt x="201" y="2595"/>
                    <a:pt x="330" y="2322"/>
                  </a:cubicBezTo>
                  <a:cubicBezTo>
                    <a:pt x="378" y="2319"/>
                    <a:pt x="427" y="2318"/>
                    <a:pt x="475" y="2318"/>
                  </a:cubicBezTo>
                  <a:close/>
                  <a:moveTo>
                    <a:pt x="11610" y="3598"/>
                  </a:moveTo>
                  <a:lnTo>
                    <a:pt x="11610" y="3598"/>
                  </a:lnTo>
                  <a:cubicBezTo>
                    <a:pt x="11108" y="4042"/>
                    <a:pt x="10578" y="4458"/>
                    <a:pt x="10005" y="4831"/>
                  </a:cubicBezTo>
                  <a:cubicBezTo>
                    <a:pt x="8973" y="5476"/>
                    <a:pt x="7697" y="5662"/>
                    <a:pt x="6507" y="5691"/>
                  </a:cubicBezTo>
                  <a:cubicBezTo>
                    <a:pt x="6484" y="5695"/>
                    <a:pt x="6460" y="5697"/>
                    <a:pt x="6436" y="5697"/>
                  </a:cubicBezTo>
                  <a:cubicBezTo>
                    <a:pt x="6388" y="5697"/>
                    <a:pt x="6340" y="5691"/>
                    <a:pt x="6292" y="5691"/>
                  </a:cubicBezTo>
                  <a:cubicBezTo>
                    <a:pt x="8170" y="5332"/>
                    <a:pt x="9976" y="4616"/>
                    <a:pt x="11610" y="3598"/>
                  </a:cubicBezTo>
                  <a:close/>
                  <a:moveTo>
                    <a:pt x="5819" y="1"/>
                  </a:moveTo>
                  <a:cubicBezTo>
                    <a:pt x="4229" y="1"/>
                    <a:pt x="975" y="431"/>
                    <a:pt x="187" y="2208"/>
                  </a:cubicBezTo>
                  <a:lnTo>
                    <a:pt x="172" y="2222"/>
                  </a:lnTo>
                  <a:cubicBezTo>
                    <a:pt x="72" y="2466"/>
                    <a:pt x="15" y="2752"/>
                    <a:pt x="0" y="3025"/>
                  </a:cubicBezTo>
                  <a:cubicBezTo>
                    <a:pt x="0" y="3971"/>
                    <a:pt x="1075" y="4644"/>
                    <a:pt x="1806" y="5017"/>
                  </a:cubicBezTo>
                  <a:cubicBezTo>
                    <a:pt x="3025" y="5633"/>
                    <a:pt x="4401" y="5863"/>
                    <a:pt x="5762" y="5920"/>
                  </a:cubicBezTo>
                  <a:cubicBezTo>
                    <a:pt x="5934" y="5931"/>
                    <a:pt x="6105" y="5936"/>
                    <a:pt x="6276" y="5936"/>
                  </a:cubicBezTo>
                  <a:cubicBezTo>
                    <a:pt x="8604" y="5936"/>
                    <a:pt x="10850" y="4945"/>
                    <a:pt x="12412" y="3182"/>
                  </a:cubicBezTo>
                  <a:lnTo>
                    <a:pt x="12412" y="3182"/>
                  </a:lnTo>
                  <a:cubicBezTo>
                    <a:pt x="12369" y="3197"/>
                    <a:pt x="12326" y="3211"/>
                    <a:pt x="12298" y="3225"/>
                  </a:cubicBezTo>
                  <a:cubicBezTo>
                    <a:pt x="12282" y="3231"/>
                    <a:pt x="12267" y="3233"/>
                    <a:pt x="12252" y="3233"/>
                  </a:cubicBezTo>
                  <a:cubicBezTo>
                    <a:pt x="12184" y="3233"/>
                    <a:pt x="12126" y="3184"/>
                    <a:pt x="12126" y="3125"/>
                  </a:cubicBezTo>
                  <a:cubicBezTo>
                    <a:pt x="10062" y="4329"/>
                    <a:pt x="7955" y="5261"/>
                    <a:pt x="5576" y="5691"/>
                  </a:cubicBezTo>
                  <a:cubicBezTo>
                    <a:pt x="4730" y="5633"/>
                    <a:pt x="3899" y="5504"/>
                    <a:pt x="3082" y="5261"/>
                  </a:cubicBezTo>
                  <a:cubicBezTo>
                    <a:pt x="2351" y="5046"/>
                    <a:pt x="1448" y="4687"/>
                    <a:pt x="846" y="4100"/>
                  </a:cubicBezTo>
                  <a:cubicBezTo>
                    <a:pt x="4530" y="3899"/>
                    <a:pt x="8356" y="3971"/>
                    <a:pt x="11968" y="3125"/>
                  </a:cubicBezTo>
                  <a:cubicBezTo>
                    <a:pt x="12011" y="3125"/>
                    <a:pt x="12068" y="3111"/>
                    <a:pt x="12126" y="3111"/>
                  </a:cubicBezTo>
                  <a:cubicBezTo>
                    <a:pt x="12126" y="3068"/>
                    <a:pt x="12154" y="3025"/>
                    <a:pt x="12183" y="3010"/>
                  </a:cubicBezTo>
                  <a:lnTo>
                    <a:pt x="12570" y="2824"/>
                  </a:lnTo>
                  <a:cubicBezTo>
                    <a:pt x="12550" y="2814"/>
                    <a:pt x="12530" y="2804"/>
                    <a:pt x="12509" y="2804"/>
                  </a:cubicBezTo>
                  <a:cubicBezTo>
                    <a:pt x="12501" y="2804"/>
                    <a:pt x="12493" y="2806"/>
                    <a:pt x="12484" y="2810"/>
                  </a:cubicBezTo>
                  <a:cubicBezTo>
                    <a:pt x="10736" y="1018"/>
                    <a:pt x="8328"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4"/>
            <p:cNvSpPr/>
            <p:nvPr/>
          </p:nvSpPr>
          <p:spPr>
            <a:xfrm>
              <a:off x="7627800" y="1229436"/>
              <a:ext cx="390544" cy="557072"/>
            </a:xfrm>
            <a:custGeom>
              <a:avLst/>
              <a:gdLst/>
              <a:ahLst/>
              <a:cxnLst/>
              <a:rect l="l" t="t" r="r" b="b"/>
              <a:pathLst>
                <a:path w="5992" h="8547" extrusionOk="0">
                  <a:moveTo>
                    <a:pt x="3684" y="1248"/>
                  </a:moveTo>
                  <a:lnTo>
                    <a:pt x="3626" y="1334"/>
                  </a:lnTo>
                  <a:cubicBezTo>
                    <a:pt x="3268" y="1893"/>
                    <a:pt x="2881" y="2423"/>
                    <a:pt x="2537" y="2996"/>
                  </a:cubicBezTo>
                  <a:cubicBezTo>
                    <a:pt x="1878" y="4100"/>
                    <a:pt x="1304" y="5232"/>
                    <a:pt x="774" y="6407"/>
                  </a:cubicBezTo>
                  <a:cubicBezTo>
                    <a:pt x="803" y="6092"/>
                    <a:pt x="846" y="5791"/>
                    <a:pt x="903" y="5490"/>
                  </a:cubicBezTo>
                  <a:cubicBezTo>
                    <a:pt x="1075" y="4831"/>
                    <a:pt x="1347" y="4214"/>
                    <a:pt x="1749" y="3670"/>
                  </a:cubicBezTo>
                  <a:cubicBezTo>
                    <a:pt x="2322" y="2810"/>
                    <a:pt x="2967" y="1993"/>
                    <a:pt x="3684" y="1248"/>
                  </a:cubicBezTo>
                  <a:close/>
                  <a:moveTo>
                    <a:pt x="4687" y="244"/>
                  </a:moveTo>
                  <a:cubicBezTo>
                    <a:pt x="4759" y="1033"/>
                    <a:pt x="4916" y="1807"/>
                    <a:pt x="5045" y="2581"/>
                  </a:cubicBezTo>
                  <a:cubicBezTo>
                    <a:pt x="5131" y="3053"/>
                    <a:pt x="5188" y="3526"/>
                    <a:pt x="5217" y="3999"/>
                  </a:cubicBezTo>
                  <a:cubicBezTo>
                    <a:pt x="5231" y="4214"/>
                    <a:pt x="5260" y="4429"/>
                    <a:pt x="5303" y="4644"/>
                  </a:cubicBezTo>
                  <a:cubicBezTo>
                    <a:pt x="5231" y="4917"/>
                    <a:pt x="5131" y="5189"/>
                    <a:pt x="5017" y="5447"/>
                  </a:cubicBezTo>
                  <a:cubicBezTo>
                    <a:pt x="4716" y="6135"/>
                    <a:pt x="4300" y="6780"/>
                    <a:pt x="3798" y="7339"/>
                  </a:cubicBezTo>
                  <a:cubicBezTo>
                    <a:pt x="3813" y="6809"/>
                    <a:pt x="3927" y="6264"/>
                    <a:pt x="3970" y="5748"/>
                  </a:cubicBezTo>
                  <a:cubicBezTo>
                    <a:pt x="4028" y="5203"/>
                    <a:pt x="4056" y="4673"/>
                    <a:pt x="4099" y="4143"/>
                  </a:cubicBezTo>
                  <a:cubicBezTo>
                    <a:pt x="4171" y="2838"/>
                    <a:pt x="4357" y="1563"/>
                    <a:pt x="4644" y="302"/>
                  </a:cubicBezTo>
                  <a:lnTo>
                    <a:pt x="4687" y="244"/>
                  </a:lnTo>
                  <a:close/>
                  <a:moveTo>
                    <a:pt x="4300" y="617"/>
                  </a:moveTo>
                  <a:lnTo>
                    <a:pt x="4300" y="617"/>
                  </a:lnTo>
                  <a:cubicBezTo>
                    <a:pt x="3770" y="1577"/>
                    <a:pt x="3512" y="2738"/>
                    <a:pt x="3239" y="3770"/>
                  </a:cubicBezTo>
                  <a:cubicBezTo>
                    <a:pt x="2852" y="5289"/>
                    <a:pt x="2365" y="6780"/>
                    <a:pt x="1906" y="8299"/>
                  </a:cubicBezTo>
                  <a:cubicBezTo>
                    <a:pt x="1577" y="8271"/>
                    <a:pt x="1261" y="8099"/>
                    <a:pt x="1075" y="7812"/>
                  </a:cubicBezTo>
                  <a:cubicBezTo>
                    <a:pt x="860" y="7482"/>
                    <a:pt x="760" y="7110"/>
                    <a:pt x="774" y="6723"/>
                  </a:cubicBezTo>
                  <a:cubicBezTo>
                    <a:pt x="1304" y="5619"/>
                    <a:pt x="1863" y="4530"/>
                    <a:pt x="2437" y="3455"/>
                  </a:cubicBezTo>
                  <a:cubicBezTo>
                    <a:pt x="2967" y="2495"/>
                    <a:pt x="3569" y="1577"/>
                    <a:pt x="4228" y="689"/>
                  </a:cubicBezTo>
                  <a:lnTo>
                    <a:pt x="4300" y="617"/>
                  </a:lnTo>
                  <a:close/>
                  <a:moveTo>
                    <a:pt x="4415" y="746"/>
                  </a:moveTo>
                  <a:lnTo>
                    <a:pt x="4415" y="746"/>
                  </a:lnTo>
                  <a:cubicBezTo>
                    <a:pt x="4200" y="1706"/>
                    <a:pt x="4056" y="2695"/>
                    <a:pt x="3999" y="3684"/>
                  </a:cubicBezTo>
                  <a:cubicBezTo>
                    <a:pt x="3927" y="4429"/>
                    <a:pt x="3884" y="5189"/>
                    <a:pt x="3813" y="5934"/>
                  </a:cubicBezTo>
                  <a:cubicBezTo>
                    <a:pt x="3755" y="6450"/>
                    <a:pt x="3641" y="6966"/>
                    <a:pt x="3655" y="7497"/>
                  </a:cubicBezTo>
                  <a:cubicBezTo>
                    <a:pt x="3254" y="7898"/>
                    <a:pt x="2609" y="8285"/>
                    <a:pt x="2007" y="8299"/>
                  </a:cubicBezTo>
                  <a:cubicBezTo>
                    <a:pt x="2451" y="6952"/>
                    <a:pt x="2895" y="5619"/>
                    <a:pt x="3268" y="4243"/>
                  </a:cubicBezTo>
                  <a:cubicBezTo>
                    <a:pt x="3583" y="3053"/>
                    <a:pt x="3970" y="1893"/>
                    <a:pt x="4415" y="746"/>
                  </a:cubicBezTo>
                  <a:close/>
                  <a:moveTo>
                    <a:pt x="4845" y="1"/>
                  </a:moveTo>
                  <a:cubicBezTo>
                    <a:pt x="4816" y="58"/>
                    <a:pt x="4802" y="115"/>
                    <a:pt x="4787" y="173"/>
                  </a:cubicBezTo>
                  <a:lnTo>
                    <a:pt x="4773" y="173"/>
                  </a:lnTo>
                  <a:cubicBezTo>
                    <a:pt x="5103" y="1018"/>
                    <a:pt x="5418" y="1850"/>
                    <a:pt x="5504" y="2752"/>
                  </a:cubicBezTo>
                  <a:cubicBezTo>
                    <a:pt x="5561" y="3354"/>
                    <a:pt x="5504" y="3956"/>
                    <a:pt x="5332" y="4544"/>
                  </a:cubicBezTo>
                  <a:cubicBezTo>
                    <a:pt x="5203" y="3913"/>
                    <a:pt x="5231" y="3197"/>
                    <a:pt x="5145" y="2566"/>
                  </a:cubicBezTo>
                  <a:cubicBezTo>
                    <a:pt x="5031" y="1778"/>
                    <a:pt x="4945" y="975"/>
                    <a:pt x="4744" y="201"/>
                  </a:cubicBezTo>
                  <a:cubicBezTo>
                    <a:pt x="4731" y="215"/>
                    <a:pt x="4712" y="221"/>
                    <a:pt x="4693" y="221"/>
                  </a:cubicBezTo>
                  <a:cubicBezTo>
                    <a:pt x="4650" y="221"/>
                    <a:pt x="4605" y="189"/>
                    <a:pt x="4615" y="130"/>
                  </a:cubicBezTo>
                  <a:cubicBezTo>
                    <a:pt x="4615" y="101"/>
                    <a:pt x="4615" y="58"/>
                    <a:pt x="4630" y="29"/>
                  </a:cubicBezTo>
                  <a:lnTo>
                    <a:pt x="4630" y="29"/>
                  </a:lnTo>
                  <a:cubicBezTo>
                    <a:pt x="3268" y="1219"/>
                    <a:pt x="2093" y="2638"/>
                    <a:pt x="1175" y="4200"/>
                  </a:cubicBezTo>
                  <a:cubicBezTo>
                    <a:pt x="616" y="5175"/>
                    <a:pt x="0" y="7583"/>
                    <a:pt x="1261" y="8314"/>
                  </a:cubicBezTo>
                  <a:cubicBezTo>
                    <a:pt x="1540" y="8476"/>
                    <a:pt x="1816" y="8547"/>
                    <a:pt x="2085" y="8547"/>
                  </a:cubicBezTo>
                  <a:cubicBezTo>
                    <a:pt x="3406" y="8547"/>
                    <a:pt x="4562" y="6832"/>
                    <a:pt x="5074" y="5820"/>
                  </a:cubicBezTo>
                  <a:cubicBezTo>
                    <a:pt x="5991" y="4014"/>
                    <a:pt x="5905" y="1850"/>
                    <a:pt x="4816" y="130"/>
                  </a:cubicBezTo>
                  <a:lnTo>
                    <a:pt x="4830" y="130"/>
                  </a:lnTo>
                  <a:cubicBezTo>
                    <a:pt x="4859" y="87"/>
                    <a:pt x="4873" y="44"/>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4"/>
            <p:cNvSpPr/>
            <p:nvPr/>
          </p:nvSpPr>
          <p:spPr>
            <a:xfrm>
              <a:off x="5507185" y="787859"/>
              <a:ext cx="597938" cy="353914"/>
            </a:xfrm>
            <a:custGeom>
              <a:avLst/>
              <a:gdLst/>
              <a:ahLst/>
              <a:cxnLst/>
              <a:rect l="l" t="t" r="r" b="b"/>
              <a:pathLst>
                <a:path w="9174" h="5430" extrusionOk="0">
                  <a:moveTo>
                    <a:pt x="8400" y="1129"/>
                  </a:moveTo>
                  <a:lnTo>
                    <a:pt x="8400" y="1129"/>
                  </a:lnTo>
                  <a:cubicBezTo>
                    <a:pt x="7296" y="1659"/>
                    <a:pt x="6150" y="2118"/>
                    <a:pt x="4989" y="2519"/>
                  </a:cubicBezTo>
                  <a:cubicBezTo>
                    <a:pt x="3656" y="2978"/>
                    <a:pt x="2337" y="3508"/>
                    <a:pt x="1033" y="4052"/>
                  </a:cubicBezTo>
                  <a:cubicBezTo>
                    <a:pt x="1004" y="3450"/>
                    <a:pt x="1348" y="2777"/>
                    <a:pt x="1721" y="2361"/>
                  </a:cubicBezTo>
                  <a:cubicBezTo>
                    <a:pt x="2251" y="2333"/>
                    <a:pt x="2753" y="2189"/>
                    <a:pt x="3269" y="2089"/>
                  </a:cubicBezTo>
                  <a:cubicBezTo>
                    <a:pt x="4014" y="1960"/>
                    <a:pt x="4759" y="1874"/>
                    <a:pt x="5505" y="1745"/>
                  </a:cubicBezTo>
                  <a:cubicBezTo>
                    <a:pt x="6479" y="1630"/>
                    <a:pt x="7454" y="1415"/>
                    <a:pt x="8400" y="1129"/>
                  </a:cubicBezTo>
                  <a:close/>
                  <a:moveTo>
                    <a:pt x="7956" y="1903"/>
                  </a:moveTo>
                  <a:cubicBezTo>
                    <a:pt x="7253" y="2662"/>
                    <a:pt x="6494" y="3364"/>
                    <a:pt x="5662" y="3995"/>
                  </a:cubicBezTo>
                  <a:cubicBezTo>
                    <a:pt x="5146" y="4425"/>
                    <a:pt x="4559" y="4755"/>
                    <a:pt x="3914" y="4955"/>
                  </a:cubicBezTo>
                  <a:cubicBezTo>
                    <a:pt x="3613" y="5041"/>
                    <a:pt x="3312" y="5099"/>
                    <a:pt x="3011" y="5142"/>
                  </a:cubicBezTo>
                  <a:cubicBezTo>
                    <a:pt x="4143" y="4540"/>
                    <a:pt x="5232" y="3880"/>
                    <a:pt x="6293" y="3164"/>
                  </a:cubicBezTo>
                  <a:cubicBezTo>
                    <a:pt x="6838" y="2777"/>
                    <a:pt x="7339" y="2347"/>
                    <a:pt x="7870" y="1960"/>
                  </a:cubicBezTo>
                  <a:lnTo>
                    <a:pt x="7956" y="1903"/>
                  </a:lnTo>
                  <a:close/>
                  <a:moveTo>
                    <a:pt x="8529" y="1243"/>
                  </a:moveTo>
                  <a:lnTo>
                    <a:pt x="8472" y="1315"/>
                  </a:lnTo>
                  <a:cubicBezTo>
                    <a:pt x="7626" y="2032"/>
                    <a:pt x="6752" y="2691"/>
                    <a:pt x="5834" y="3293"/>
                  </a:cubicBezTo>
                  <a:cubicBezTo>
                    <a:pt x="4802" y="3938"/>
                    <a:pt x="3756" y="4568"/>
                    <a:pt x="2696" y="5170"/>
                  </a:cubicBezTo>
                  <a:cubicBezTo>
                    <a:pt x="2623" y="5178"/>
                    <a:pt x="2550" y="5182"/>
                    <a:pt x="2478" y="5182"/>
                  </a:cubicBezTo>
                  <a:cubicBezTo>
                    <a:pt x="2165" y="5182"/>
                    <a:pt x="1857" y="5107"/>
                    <a:pt x="1578" y="4955"/>
                  </a:cubicBezTo>
                  <a:cubicBezTo>
                    <a:pt x="1277" y="4783"/>
                    <a:pt x="1076" y="4482"/>
                    <a:pt x="1047" y="4153"/>
                  </a:cubicBezTo>
                  <a:cubicBezTo>
                    <a:pt x="2524" y="3594"/>
                    <a:pt x="3971" y="3006"/>
                    <a:pt x="5476" y="2505"/>
                  </a:cubicBezTo>
                  <a:cubicBezTo>
                    <a:pt x="6479" y="2175"/>
                    <a:pt x="7612" y="1831"/>
                    <a:pt x="8529" y="1243"/>
                  </a:cubicBezTo>
                  <a:close/>
                  <a:moveTo>
                    <a:pt x="6264" y="0"/>
                  </a:moveTo>
                  <a:cubicBezTo>
                    <a:pt x="5234" y="0"/>
                    <a:pt x="4207" y="278"/>
                    <a:pt x="3297" y="828"/>
                  </a:cubicBezTo>
                  <a:cubicBezTo>
                    <a:pt x="2122" y="1516"/>
                    <a:pt x="1" y="3221"/>
                    <a:pt x="1076" y="4798"/>
                  </a:cubicBezTo>
                  <a:cubicBezTo>
                    <a:pt x="1383" y="5259"/>
                    <a:pt x="1920" y="5430"/>
                    <a:pt x="2517" y="5430"/>
                  </a:cubicBezTo>
                  <a:cubicBezTo>
                    <a:pt x="3480" y="5430"/>
                    <a:pt x="4600" y="4986"/>
                    <a:pt x="5175" y="4597"/>
                  </a:cubicBezTo>
                  <a:cubicBezTo>
                    <a:pt x="6680" y="3565"/>
                    <a:pt x="8013" y="2304"/>
                    <a:pt x="9117" y="856"/>
                  </a:cubicBezTo>
                  <a:lnTo>
                    <a:pt x="9145" y="828"/>
                  </a:lnTo>
                  <a:lnTo>
                    <a:pt x="9145" y="813"/>
                  </a:lnTo>
                  <a:cubicBezTo>
                    <a:pt x="9174" y="785"/>
                    <a:pt x="9174" y="756"/>
                    <a:pt x="9160" y="713"/>
                  </a:cubicBezTo>
                  <a:lnTo>
                    <a:pt x="9160" y="713"/>
                  </a:lnTo>
                  <a:cubicBezTo>
                    <a:pt x="9059" y="813"/>
                    <a:pt x="8959" y="914"/>
                    <a:pt x="8859" y="1014"/>
                  </a:cubicBezTo>
                  <a:cubicBezTo>
                    <a:pt x="8842" y="1027"/>
                    <a:pt x="8823" y="1033"/>
                    <a:pt x="8805" y="1033"/>
                  </a:cubicBezTo>
                  <a:cubicBezTo>
                    <a:pt x="8742" y="1033"/>
                    <a:pt x="8679" y="969"/>
                    <a:pt x="8701" y="914"/>
                  </a:cubicBezTo>
                  <a:lnTo>
                    <a:pt x="8701" y="914"/>
                  </a:lnTo>
                  <a:cubicBezTo>
                    <a:pt x="7497" y="1258"/>
                    <a:pt x="6279" y="1516"/>
                    <a:pt x="5046" y="1673"/>
                  </a:cubicBezTo>
                  <a:cubicBezTo>
                    <a:pt x="4516" y="1759"/>
                    <a:pt x="3971" y="1817"/>
                    <a:pt x="3441" y="1917"/>
                  </a:cubicBezTo>
                  <a:cubicBezTo>
                    <a:pt x="2925" y="2003"/>
                    <a:pt x="2395" y="2161"/>
                    <a:pt x="1879" y="2204"/>
                  </a:cubicBezTo>
                  <a:cubicBezTo>
                    <a:pt x="2595" y="1458"/>
                    <a:pt x="3469" y="871"/>
                    <a:pt x="4444" y="512"/>
                  </a:cubicBezTo>
                  <a:cubicBezTo>
                    <a:pt x="4659" y="541"/>
                    <a:pt x="4888" y="555"/>
                    <a:pt x="5103" y="555"/>
                  </a:cubicBezTo>
                  <a:cubicBezTo>
                    <a:pt x="5185" y="553"/>
                    <a:pt x="5266" y="552"/>
                    <a:pt x="5347" y="552"/>
                  </a:cubicBezTo>
                  <a:cubicBezTo>
                    <a:pt x="5739" y="552"/>
                    <a:pt x="6130" y="579"/>
                    <a:pt x="6522" y="627"/>
                  </a:cubicBezTo>
                  <a:cubicBezTo>
                    <a:pt x="7268" y="699"/>
                    <a:pt x="8013" y="799"/>
                    <a:pt x="8758" y="813"/>
                  </a:cubicBezTo>
                  <a:cubicBezTo>
                    <a:pt x="8787" y="785"/>
                    <a:pt x="8801" y="770"/>
                    <a:pt x="8816" y="742"/>
                  </a:cubicBezTo>
                  <a:cubicBezTo>
                    <a:pt x="8070" y="613"/>
                    <a:pt x="7296" y="584"/>
                    <a:pt x="6537" y="527"/>
                  </a:cubicBezTo>
                  <a:cubicBezTo>
                    <a:pt x="6359" y="515"/>
                    <a:pt x="6174" y="512"/>
                    <a:pt x="5987" y="512"/>
                  </a:cubicBezTo>
                  <a:cubicBezTo>
                    <a:pt x="5802" y="512"/>
                    <a:pt x="5613" y="514"/>
                    <a:pt x="5426" y="514"/>
                  </a:cubicBezTo>
                  <a:cubicBezTo>
                    <a:pt x="5130" y="514"/>
                    <a:pt x="4836" y="507"/>
                    <a:pt x="4559" y="469"/>
                  </a:cubicBezTo>
                  <a:cubicBezTo>
                    <a:pt x="5083" y="281"/>
                    <a:pt x="5644" y="181"/>
                    <a:pt x="6208" y="181"/>
                  </a:cubicBezTo>
                  <a:cubicBezTo>
                    <a:pt x="6246" y="181"/>
                    <a:pt x="6284" y="182"/>
                    <a:pt x="6322" y="183"/>
                  </a:cubicBezTo>
                  <a:cubicBezTo>
                    <a:pt x="7196" y="211"/>
                    <a:pt x="8027" y="441"/>
                    <a:pt x="8859" y="699"/>
                  </a:cubicBezTo>
                  <a:cubicBezTo>
                    <a:pt x="8873" y="684"/>
                    <a:pt x="8887" y="656"/>
                    <a:pt x="8902" y="641"/>
                  </a:cubicBezTo>
                  <a:cubicBezTo>
                    <a:pt x="8072" y="213"/>
                    <a:pt x="7167" y="0"/>
                    <a:pt x="6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4"/>
            <p:cNvSpPr/>
            <p:nvPr/>
          </p:nvSpPr>
          <p:spPr>
            <a:xfrm>
              <a:off x="7058866" y="1360964"/>
              <a:ext cx="597026" cy="354175"/>
            </a:xfrm>
            <a:custGeom>
              <a:avLst/>
              <a:gdLst/>
              <a:ahLst/>
              <a:cxnLst/>
              <a:rect l="l" t="t" r="r" b="b"/>
              <a:pathLst>
                <a:path w="9160" h="5434" extrusionOk="0">
                  <a:moveTo>
                    <a:pt x="6194" y="174"/>
                  </a:moveTo>
                  <a:cubicBezTo>
                    <a:pt x="6232" y="174"/>
                    <a:pt x="6269" y="175"/>
                    <a:pt x="6307" y="176"/>
                  </a:cubicBezTo>
                  <a:cubicBezTo>
                    <a:pt x="7224" y="204"/>
                    <a:pt x="8070" y="462"/>
                    <a:pt x="8944" y="734"/>
                  </a:cubicBezTo>
                  <a:lnTo>
                    <a:pt x="8915" y="763"/>
                  </a:lnTo>
                  <a:cubicBezTo>
                    <a:pt x="8127" y="620"/>
                    <a:pt x="7310" y="591"/>
                    <a:pt x="6522" y="534"/>
                  </a:cubicBezTo>
                  <a:cubicBezTo>
                    <a:pt x="6334" y="517"/>
                    <a:pt x="6140" y="512"/>
                    <a:pt x="5942" y="512"/>
                  </a:cubicBezTo>
                  <a:cubicBezTo>
                    <a:pt x="5732" y="512"/>
                    <a:pt x="5518" y="517"/>
                    <a:pt x="5307" y="517"/>
                  </a:cubicBezTo>
                  <a:cubicBezTo>
                    <a:pt x="5046" y="517"/>
                    <a:pt x="4789" y="510"/>
                    <a:pt x="4544" y="477"/>
                  </a:cubicBezTo>
                  <a:cubicBezTo>
                    <a:pt x="5068" y="275"/>
                    <a:pt x="5630" y="174"/>
                    <a:pt x="6194" y="174"/>
                  </a:cubicBezTo>
                  <a:close/>
                  <a:moveTo>
                    <a:pt x="4444" y="505"/>
                  </a:moveTo>
                  <a:cubicBezTo>
                    <a:pt x="4605" y="537"/>
                    <a:pt x="4766" y="554"/>
                    <a:pt x="4927" y="554"/>
                  </a:cubicBezTo>
                  <a:cubicBezTo>
                    <a:pt x="4981" y="554"/>
                    <a:pt x="5035" y="552"/>
                    <a:pt x="5089" y="548"/>
                  </a:cubicBezTo>
                  <a:cubicBezTo>
                    <a:pt x="5562" y="548"/>
                    <a:pt x="6049" y="577"/>
                    <a:pt x="6508" y="634"/>
                  </a:cubicBezTo>
                  <a:cubicBezTo>
                    <a:pt x="7296" y="706"/>
                    <a:pt x="8084" y="806"/>
                    <a:pt x="8872" y="820"/>
                  </a:cubicBezTo>
                  <a:lnTo>
                    <a:pt x="8829" y="878"/>
                  </a:lnTo>
                  <a:cubicBezTo>
                    <a:pt x="7582" y="1250"/>
                    <a:pt x="6321" y="1523"/>
                    <a:pt x="5031" y="1680"/>
                  </a:cubicBezTo>
                  <a:cubicBezTo>
                    <a:pt x="4501" y="1766"/>
                    <a:pt x="3971" y="1824"/>
                    <a:pt x="3440" y="1910"/>
                  </a:cubicBezTo>
                  <a:cubicBezTo>
                    <a:pt x="2924" y="2010"/>
                    <a:pt x="2394" y="2153"/>
                    <a:pt x="1864" y="2211"/>
                  </a:cubicBezTo>
                  <a:cubicBezTo>
                    <a:pt x="2580" y="1451"/>
                    <a:pt x="3469" y="878"/>
                    <a:pt x="4444" y="505"/>
                  </a:cubicBezTo>
                  <a:close/>
                  <a:moveTo>
                    <a:pt x="8399" y="1121"/>
                  </a:moveTo>
                  <a:lnTo>
                    <a:pt x="8399" y="1121"/>
                  </a:lnTo>
                  <a:cubicBezTo>
                    <a:pt x="7281" y="1652"/>
                    <a:pt x="6149" y="2125"/>
                    <a:pt x="4974" y="2526"/>
                  </a:cubicBezTo>
                  <a:cubicBezTo>
                    <a:pt x="3641" y="2985"/>
                    <a:pt x="2337" y="3515"/>
                    <a:pt x="1018" y="4060"/>
                  </a:cubicBezTo>
                  <a:cubicBezTo>
                    <a:pt x="989" y="3458"/>
                    <a:pt x="1348" y="2784"/>
                    <a:pt x="1720" y="2354"/>
                  </a:cubicBezTo>
                  <a:cubicBezTo>
                    <a:pt x="2236" y="2340"/>
                    <a:pt x="2752" y="2182"/>
                    <a:pt x="3254" y="2096"/>
                  </a:cubicBezTo>
                  <a:cubicBezTo>
                    <a:pt x="3999" y="1967"/>
                    <a:pt x="4745" y="1867"/>
                    <a:pt x="5490" y="1752"/>
                  </a:cubicBezTo>
                  <a:cubicBezTo>
                    <a:pt x="6479" y="1623"/>
                    <a:pt x="7439" y="1422"/>
                    <a:pt x="8399" y="1121"/>
                  </a:cubicBezTo>
                  <a:close/>
                  <a:moveTo>
                    <a:pt x="7941" y="1895"/>
                  </a:moveTo>
                  <a:lnTo>
                    <a:pt x="7941" y="1895"/>
                  </a:lnTo>
                  <a:cubicBezTo>
                    <a:pt x="7253" y="2655"/>
                    <a:pt x="6479" y="3357"/>
                    <a:pt x="5662" y="4002"/>
                  </a:cubicBezTo>
                  <a:lnTo>
                    <a:pt x="5662" y="3988"/>
                  </a:lnTo>
                  <a:cubicBezTo>
                    <a:pt x="5146" y="4432"/>
                    <a:pt x="4544" y="4748"/>
                    <a:pt x="3899" y="4963"/>
                  </a:cubicBezTo>
                  <a:cubicBezTo>
                    <a:pt x="3612" y="5034"/>
                    <a:pt x="3311" y="5106"/>
                    <a:pt x="2996" y="5149"/>
                  </a:cubicBezTo>
                  <a:cubicBezTo>
                    <a:pt x="4128" y="4547"/>
                    <a:pt x="5232" y="3888"/>
                    <a:pt x="6278" y="3171"/>
                  </a:cubicBezTo>
                  <a:cubicBezTo>
                    <a:pt x="6823" y="2784"/>
                    <a:pt x="7324" y="2354"/>
                    <a:pt x="7855" y="1967"/>
                  </a:cubicBezTo>
                  <a:lnTo>
                    <a:pt x="7941" y="1895"/>
                  </a:lnTo>
                  <a:close/>
                  <a:moveTo>
                    <a:pt x="8528" y="1236"/>
                  </a:moveTo>
                  <a:lnTo>
                    <a:pt x="8457" y="1322"/>
                  </a:lnTo>
                  <a:cubicBezTo>
                    <a:pt x="7625" y="2024"/>
                    <a:pt x="6751" y="2698"/>
                    <a:pt x="5834" y="3300"/>
                  </a:cubicBezTo>
                  <a:cubicBezTo>
                    <a:pt x="4802" y="3945"/>
                    <a:pt x="3741" y="4576"/>
                    <a:pt x="2681" y="5178"/>
                  </a:cubicBezTo>
                  <a:cubicBezTo>
                    <a:pt x="2617" y="5185"/>
                    <a:pt x="2552" y="5189"/>
                    <a:pt x="2487" y="5189"/>
                  </a:cubicBezTo>
                  <a:cubicBezTo>
                    <a:pt x="2172" y="5189"/>
                    <a:pt x="1850" y="5105"/>
                    <a:pt x="1577" y="4963"/>
                  </a:cubicBezTo>
                  <a:cubicBezTo>
                    <a:pt x="1276" y="4791"/>
                    <a:pt x="1075" y="4490"/>
                    <a:pt x="1032" y="4146"/>
                  </a:cubicBezTo>
                  <a:cubicBezTo>
                    <a:pt x="2509" y="3601"/>
                    <a:pt x="3971" y="2999"/>
                    <a:pt x="5461" y="2512"/>
                  </a:cubicBezTo>
                  <a:cubicBezTo>
                    <a:pt x="6465" y="2168"/>
                    <a:pt x="7611" y="1838"/>
                    <a:pt x="8528" y="1236"/>
                  </a:cubicBezTo>
                  <a:close/>
                  <a:moveTo>
                    <a:pt x="6257" y="0"/>
                  </a:moveTo>
                  <a:cubicBezTo>
                    <a:pt x="5227" y="0"/>
                    <a:pt x="4198" y="273"/>
                    <a:pt x="3283" y="820"/>
                  </a:cubicBezTo>
                  <a:cubicBezTo>
                    <a:pt x="2107" y="1523"/>
                    <a:pt x="0" y="3214"/>
                    <a:pt x="1061" y="4805"/>
                  </a:cubicBezTo>
                  <a:cubicBezTo>
                    <a:pt x="1372" y="5264"/>
                    <a:pt x="1908" y="5433"/>
                    <a:pt x="2504" y="5433"/>
                  </a:cubicBezTo>
                  <a:cubicBezTo>
                    <a:pt x="3472" y="5433"/>
                    <a:pt x="4598" y="4986"/>
                    <a:pt x="5175" y="4604"/>
                  </a:cubicBezTo>
                  <a:cubicBezTo>
                    <a:pt x="6680" y="3572"/>
                    <a:pt x="7998" y="2311"/>
                    <a:pt x="9102" y="849"/>
                  </a:cubicBezTo>
                  <a:lnTo>
                    <a:pt x="9116" y="849"/>
                  </a:lnTo>
                  <a:lnTo>
                    <a:pt x="9130" y="820"/>
                  </a:lnTo>
                  <a:lnTo>
                    <a:pt x="9145" y="820"/>
                  </a:lnTo>
                  <a:cubicBezTo>
                    <a:pt x="9159" y="792"/>
                    <a:pt x="9159" y="763"/>
                    <a:pt x="9159" y="734"/>
                  </a:cubicBezTo>
                  <a:lnTo>
                    <a:pt x="9159" y="734"/>
                  </a:lnTo>
                  <a:cubicBezTo>
                    <a:pt x="9087" y="792"/>
                    <a:pt x="9030" y="849"/>
                    <a:pt x="8958" y="906"/>
                  </a:cubicBezTo>
                  <a:lnTo>
                    <a:pt x="8930" y="892"/>
                  </a:lnTo>
                  <a:cubicBezTo>
                    <a:pt x="8973" y="806"/>
                    <a:pt x="9044" y="734"/>
                    <a:pt x="9087" y="648"/>
                  </a:cubicBezTo>
                  <a:cubicBezTo>
                    <a:pt x="9080" y="645"/>
                    <a:pt x="9071" y="643"/>
                    <a:pt x="9062" y="643"/>
                  </a:cubicBezTo>
                  <a:cubicBezTo>
                    <a:pt x="9037" y="643"/>
                    <a:pt x="9008" y="656"/>
                    <a:pt x="8987" y="677"/>
                  </a:cubicBezTo>
                  <a:cubicBezTo>
                    <a:pt x="8133" y="226"/>
                    <a:pt x="7195" y="0"/>
                    <a:pt x="6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4"/>
            <p:cNvSpPr/>
            <p:nvPr/>
          </p:nvSpPr>
          <p:spPr>
            <a:xfrm>
              <a:off x="5606255" y="479439"/>
              <a:ext cx="610974" cy="273680"/>
            </a:xfrm>
            <a:custGeom>
              <a:avLst/>
              <a:gdLst/>
              <a:ahLst/>
              <a:cxnLst/>
              <a:rect l="l" t="t" r="r" b="b"/>
              <a:pathLst>
                <a:path w="9374" h="4199" extrusionOk="0">
                  <a:moveTo>
                    <a:pt x="2250" y="1698"/>
                  </a:moveTo>
                  <a:cubicBezTo>
                    <a:pt x="3140" y="1698"/>
                    <a:pt x="4028" y="1724"/>
                    <a:pt x="4931" y="1776"/>
                  </a:cubicBezTo>
                  <a:cubicBezTo>
                    <a:pt x="5886" y="1817"/>
                    <a:pt x="6841" y="1851"/>
                    <a:pt x="7796" y="1851"/>
                  </a:cubicBezTo>
                  <a:cubicBezTo>
                    <a:pt x="8174" y="1851"/>
                    <a:pt x="8552" y="1845"/>
                    <a:pt x="8929" y="1833"/>
                  </a:cubicBezTo>
                  <a:lnTo>
                    <a:pt x="8929" y="1833"/>
                  </a:lnTo>
                  <a:cubicBezTo>
                    <a:pt x="8843" y="1848"/>
                    <a:pt x="8757" y="1876"/>
                    <a:pt x="8671" y="1891"/>
                  </a:cubicBezTo>
                  <a:cubicBezTo>
                    <a:pt x="7267" y="2120"/>
                    <a:pt x="5848" y="2206"/>
                    <a:pt x="4429" y="2306"/>
                  </a:cubicBezTo>
                  <a:cubicBezTo>
                    <a:pt x="3053" y="2406"/>
                    <a:pt x="1620" y="2421"/>
                    <a:pt x="258" y="2650"/>
                  </a:cubicBezTo>
                  <a:cubicBezTo>
                    <a:pt x="215" y="2421"/>
                    <a:pt x="244" y="2177"/>
                    <a:pt x="344" y="1962"/>
                  </a:cubicBezTo>
                  <a:cubicBezTo>
                    <a:pt x="373" y="1876"/>
                    <a:pt x="416" y="1805"/>
                    <a:pt x="459" y="1733"/>
                  </a:cubicBezTo>
                  <a:cubicBezTo>
                    <a:pt x="1061" y="1710"/>
                    <a:pt x="1656" y="1698"/>
                    <a:pt x="2250" y="1698"/>
                  </a:cubicBezTo>
                  <a:close/>
                  <a:moveTo>
                    <a:pt x="8198" y="2019"/>
                  </a:moveTo>
                  <a:cubicBezTo>
                    <a:pt x="7296" y="2306"/>
                    <a:pt x="6393" y="2650"/>
                    <a:pt x="5504" y="2937"/>
                  </a:cubicBezTo>
                  <a:cubicBezTo>
                    <a:pt x="4415" y="3281"/>
                    <a:pt x="3340" y="3596"/>
                    <a:pt x="2222" y="3840"/>
                  </a:cubicBezTo>
                  <a:cubicBezTo>
                    <a:pt x="1347" y="3696"/>
                    <a:pt x="459" y="3367"/>
                    <a:pt x="273" y="2722"/>
                  </a:cubicBezTo>
                  <a:cubicBezTo>
                    <a:pt x="1792" y="2478"/>
                    <a:pt x="3368" y="2478"/>
                    <a:pt x="4902" y="2363"/>
                  </a:cubicBezTo>
                  <a:cubicBezTo>
                    <a:pt x="6006" y="2277"/>
                    <a:pt x="7109" y="2191"/>
                    <a:pt x="8198" y="2019"/>
                  </a:cubicBezTo>
                  <a:close/>
                  <a:moveTo>
                    <a:pt x="8915" y="1948"/>
                  </a:moveTo>
                  <a:lnTo>
                    <a:pt x="8915" y="1948"/>
                  </a:lnTo>
                  <a:cubicBezTo>
                    <a:pt x="7496" y="3137"/>
                    <a:pt x="5733" y="3840"/>
                    <a:pt x="3884" y="3954"/>
                  </a:cubicBezTo>
                  <a:cubicBezTo>
                    <a:pt x="3798" y="3957"/>
                    <a:pt x="3712" y="3958"/>
                    <a:pt x="3626" y="3958"/>
                  </a:cubicBezTo>
                  <a:cubicBezTo>
                    <a:pt x="3182" y="3958"/>
                    <a:pt x="2738" y="3926"/>
                    <a:pt x="2293" y="3854"/>
                  </a:cubicBezTo>
                  <a:cubicBezTo>
                    <a:pt x="4572" y="3438"/>
                    <a:pt x="6694" y="2521"/>
                    <a:pt x="8915" y="1948"/>
                  </a:cubicBezTo>
                  <a:close/>
                  <a:moveTo>
                    <a:pt x="4246" y="0"/>
                  </a:moveTo>
                  <a:cubicBezTo>
                    <a:pt x="3998" y="0"/>
                    <a:pt x="3748" y="14"/>
                    <a:pt x="3497" y="42"/>
                  </a:cubicBezTo>
                  <a:cubicBezTo>
                    <a:pt x="2308" y="185"/>
                    <a:pt x="0" y="787"/>
                    <a:pt x="29" y="2363"/>
                  </a:cubicBezTo>
                  <a:cubicBezTo>
                    <a:pt x="57" y="3877"/>
                    <a:pt x="2169" y="4199"/>
                    <a:pt x="3374" y="4199"/>
                  </a:cubicBezTo>
                  <a:cubicBezTo>
                    <a:pt x="3402" y="4199"/>
                    <a:pt x="3428" y="4198"/>
                    <a:pt x="3454" y="4198"/>
                  </a:cubicBezTo>
                  <a:cubicBezTo>
                    <a:pt x="5547" y="4169"/>
                    <a:pt x="7855" y="3338"/>
                    <a:pt x="9374" y="1848"/>
                  </a:cubicBezTo>
                  <a:lnTo>
                    <a:pt x="9374" y="1848"/>
                  </a:lnTo>
                  <a:cubicBezTo>
                    <a:pt x="9302" y="1862"/>
                    <a:pt x="9216" y="1862"/>
                    <a:pt x="9144" y="1876"/>
                  </a:cubicBezTo>
                  <a:cubicBezTo>
                    <a:pt x="9133" y="1881"/>
                    <a:pt x="9123" y="1883"/>
                    <a:pt x="9113" y="1883"/>
                  </a:cubicBezTo>
                  <a:cubicBezTo>
                    <a:pt x="9061" y="1883"/>
                    <a:pt x="9032" y="1824"/>
                    <a:pt x="9044" y="1776"/>
                  </a:cubicBezTo>
                  <a:lnTo>
                    <a:pt x="9044" y="1776"/>
                  </a:lnTo>
                  <a:cubicBezTo>
                    <a:pt x="8779" y="1781"/>
                    <a:pt x="8515" y="1784"/>
                    <a:pt x="8250" y="1784"/>
                  </a:cubicBezTo>
                  <a:cubicBezTo>
                    <a:pt x="6198" y="1784"/>
                    <a:pt x="4153" y="1642"/>
                    <a:pt x="2102" y="1642"/>
                  </a:cubicBezTo>
                  <a:cubicBezTo>
                    <a:pt x="1569" y="1642"/>
                    <a:pt x="1036" y="1651"/>
                    <a:pt x="502" y="1676"/>
                  </a:cubicBezTo>
                  <a:cubicBezTo>
                    <a:pt x="789" y="1246"/>
                    <a:pt x="1204" y="916"/>
                    <a:pt x="1677" y="715"/>
                  </a:cubicBezTo>
                  <a:cubicBezTo>
                    <a:pt x="1873" y="709"/>
                    <a:pt x="2069" y="706"/>
                    <a:pt x="2265" y="706"/>
                  </a:cubicBezTo>
                  <a:cubicBezTo>
                    <a:pt x="3384" y="706"/>
                    <a:pt x="4492" y="811"/>
                    <a:pt x="5590" y="1031"/>
                  </a:cubicBezTo>
                  <a:cubicBezTo>
                    <a:pt x="6737" y="1260"/>
                    <a:pt x="7898" y="1604"/>
                    <a:pt x="9073" y="1719"/>
                  </a:cubicBezTo>
                  <a:cubicBezTo>
                    <a:pt x="9073" y="1704"/>
                    <a:pt x="9087" y="1704"/>
                    <a:pt x="9101" y="1690"/>
                  </a:cubicBezTo>
                  <a:cubicBezTo>
                    <a:pt x="7797" y="1360"/>
                    <a:pt x="6450" y="1117"/>
                    <a:pt x="5146" y="873"/>
                  </a:cubicBezTo>
                  <a:cubicBezTo>
                    <a:pt x="4334" y="727"/>
                    <a:pt x="3514" y="657"/>
                    <a:pt x="2692" y="657"/>
                  </a:cubicBezTo>
                  <a:cubicBezTo>
                    <a:pt x="2383" y="657"/>
                    <a:pt x="2073" y="667"/>
                    <a:pt x="1763" y="687"/>
                  </a:cubicBezTo>
                  <a:cubicBezTo>
                    <a:pt x="2574" y="357"/>
                    <a:pt x="3437" y="198"/>
                    <a:pt x="4302" y="198"/>
                  </a:cubicBezTo>
                  <a:cubicBezTo>
                    <a:pt x="4340" y="198"/>
                    <a:pt x="4377" y="199"/>
                    <a:pt x="4415" y="199"/>
                  </a:cubicBezTo>
                  <a:cubicBezTo>
                    <a:pt x="6135" y="228"/>
                    <a:pt x="7597" y="930"/>
                    <a:pt x="9101" y="1690"/>
                  </a:cubicBezTo>
                  <a:cubicBezTo>
                    <a:pt x="9144" y="1676"/>
                    <a:pt x="9202" y="1661"/>
                    <a:pt x="9245" y="1661"/>
                  </a:cubicBezTo>
                  <a:cubicBezTo>
                    <a:pt x="7735" y="693"/>
                    <a:pt x="6027" y="0"/>
                    <a:pt x="4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4"/>
            <p:cNvSpPr/>
            <p:nvPr/>
          </p:nvSpPr>
          <p:spPr>
            <a:xfrm>
              <a:off x="6209733" y="585808"/>
              <a:ext cx="3780" cy="978"/>
            </a:xfrm>
            <a:custGeom>
              <a:avLst/>
              <a:gdLst/>
              <a:ahLst/>
              <a:cxnLst/>
              <a:rect l="l" t="t" r="r" b="b"/>
              <a:pathLst>
                <a:path w="58" h="15" extrusionOk="0">
                  <a:moveTo>
                    <a:pt x="57" y="1"/>
                  </a:moveTo>
                  <a:cubicBezTo>
                    <a:pt x="29" y="1"/>
                    <a:pt x="14" y="15"/>
                    <a:pt x="0" y="15"/>
                  </a:cubicBezTo>
                  <a:cubicBezTo>
                    <a:pt x="14" y="15"/>
                    <a:pt x="29" y="15"/>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4"/>
            <p:cNvSpPr/>
            <p:nvPr/>
          </p:nvSpPr>
          <p:spPr>
            <a:xfrm>
              <a:off x="6145273" y="771825"/>
              <a:ext cx="338206" cy="660118"/>
            </a:xfrm>
            <a:custGeom>
              <a:avLst/>
              <a:gdLst/>
              <a:ahLst/>
              <a:cxnLst/>
              <a:rect l="l" t="t" r="r" b="b"/>
              <a:pathLst>
                <a:path w="5189" h="10128" extrusionOk="0">
                  <a:moveTo>
                    <a:pt x="2007" y="414"/>
                  </a:moveTo>
                  <a:lnTo>
                    <a:pt x="2007" y="414"/>
                  </a:lnTo>
                  <a:cubicBezTo>
                    <a:pt x="2005" y="422"/>
                    <a:pt x="2003" y="429"/>
                    <a:pt x="2001" y="437"/>
                  </a:cubicBezTo>
                  <a:lnTo>
                    <a:pt x="2001" y="437"/>
                  </a:lnTo>
                  <a:cubicBezTo>
                    <a:pt x="2005" y="431"/>
                    <a:pt x="2007" y="423"/>
                    <a:pt x="2007" y="414"/>
                  </a:cubicBezTo>
                  <a:close/>
                  <a:moveTo>
                    <a:pt x="2379" y="457"/>
                  </a:moveTo>
                  <a:lnTo>
                    <a:pt x="2379" y="457"/>
                  </a:lnTo>
                  <a:cubicBezTo>
                    <a:pt x="3211" y="1303"/>
                    <a:pt x="4013" y="2220"/>
                    <a:pt x="4443" y="3324"/>
                  </a:cubicBezTo>
                  <a:cubicBezTo>
                    <a:pt x="4587" y="3682"/>
                    <a:pt x="4687" y="4040"/>
                    <a:pt x="4759" y="4399"/>
                  </a:cubicBezTo>
                  <a:cubicBezTo>
                    <a:pt x="4443" y="3768"/>
                    <a:pt x="4028" y="3181"/>
                    <a:pt x="3684" y="2579"/>
                  </a:cubicBezTo>
                  <a:cubicBezTo>
                    <a:pt x="3297" y="1848"/>
                    <a:pt x="2867" y="1145"/>
                    <a:pt x="2379" y="457"/>
                  </a:cubicBezTo>
                  <a:close/>
                  <a:moveTo>
                    <a:pt x="1935" y="515"/>
                  </a:moveTo>
                  <a:lnTo>
                    <a:pt x="1935" y="515"/>
                  </a:lnTo>
                  <a:cubicBezTo>
                    <a:pt x="1562" y="1618"/>
                    <a:pt x="1261" y="2736"/>
                    <a:pt x="1018" y="3868"/>
                  </a:cubicBezTo>
                  <a:cubicBezTo>
                    <a:pt x="874" y="4456"/>
                    <a:pt x="774" y="5058"/>
                    <a:pt x="702" y="5674"/>
                  </a:cubicBezTo>
                  <a:cubicBezTo>
                    <a:pt x="674" y="6119"/>
                    <a:pt x="616" y="6549"/>
                    <a:pt x="530" y="6979"/>
                  </a:cubicBezTo>
                  <a:cubicBezTo>
                    <a:pt x="287" y="5918"/>
                    <a:pt x="315" y="4800"/>
                    <a:pt x="602" y="3739"/>
                  </a:cubicBezTo>
                  <a:cubicBezTo>
                    <a:pt x="874" y="2665"/>
                    <a:pt x="1276" y="1461"/>
                    <a:pt x="1935" y="515"/>
                  </a:cubicBezTo>
                  <a:close/>
                  <a:moveTo>
                    <a:pt x="2222" y="314"/>
                  </a:moveTo>
                  <a:lnTo>
                    <a:pt x="2222" y="314"/>
                  </a:lnTo>
                  <a:cubicBezTo>
                    <a:pt x="2652" y="1016"/>
                    <a:pt x="3082" y="1704"/>
                    <a:pt x="3483" y="2421"/>
                  </a:cubicBezTo>
                  <a:cubicBezTo>
                    <a:pt x="3899" y="3166"/>
                    <a:pt x="4458" y="3897"/>
                    <a:pt x="4816" y="4685"/>
                  </a:cubicBezTo>
                  <a:cubicBezTo>
                    <a:pt x="5017" y="5932"/>
                    <a:pt x="4873" y="7222"/>
                    <a:pt x="4415" y="8412"/>
                  </a:cubicBezTo>
                  <a:cubicBezTo>
                    <a:pt x="4300" y="7050"/>
                    <a:pt x="3798" y="5660"/>
                    <a:pt x="3440" y="4341"/>
                  </a:cubicBezTo>
                  <a:cubicBezTo>
                    <a:pt x="3082" y="2994"/>
                    <a:pt x="2580" y="1676"/>
                    <a:pt x="2222" y="314"/>
                  </a:cubicBezTo>
                  <a:close/>
                  <a:moveTo>
                    <a:pt x="2150" y="414"/>
                  </a:moveTo>
                  <a:lnTo>
                    <a:pt x="2150" y="414"/>
                  </a:lnTo>
                  <a:cubicBezTo>
                    <a:pt x="2164" y="887"/>
                    <a:pt x="2408" y="1346"/>
                    <a:pt x="2551" y="1805"/>
                  </a:cubicBezTo>
                  <a:cubicBezTo>
                    <a:pt x="2781" y="2593"/>
                    <a:pt x="3010" y="3367"/>
                    <a:pt x="3225" y="4155"/>
                  </a:cubicBezTo>
                  <a:cubicBezTo>
                    <a:pt x="3612" y="5617"/>
                    <a:pt x="4028" y="7079"/>
                    <a:pt x="4314" y="8555"/>
                  </a:cubicBezTo>
                  <a:lnTo>
                    <a:pt x="4343" y="8584"/>
                  </a:lnTo>
                  <a:cubicBezTo>
                    <a:pt x="4142" y="9057"/>
                    <a:pt x="3813" y="9458"/>
                    <a:pt x="3383" y="9745"/>
                  </a:cubicBezTo>
                  <a:cubicBezTo>
                    <a:pt x="3282" y="9816"/>
                    <a:pt x="3153" y="9859"/>
                    <a:pt x="3039" y="9888"/>
                  </a:cubicBezTo>
                  <a:cubicBezTo>
                    <a:pt x="3067" y="8240"/>
                    <a:pt x="2967" y="6606"/>
                    <a:pt x="2738" y="4972"/>
                  </a:cubicBezTo>
                  <a:cubicBezTo>
                    <a:pt x="2537" y="3467"/>
                    <a:pt x="2064" y="1934"/>
                    <a:pt x="2150" y="414"/>
                  </a:cubicBezTo>
                  <a:close/>
                  <a:moveTo>
                    <a:pt x="2107" y="1905"/>
                  </a:moveTo>
                  <a:cubicBezTo>
                    <a:pt x="2250" y="2937"/>
                    <a:pt x="2508" y="3954"/>
                    <a:pt x="2637" y="4972"/>
                  </a:cubicBezTo>
                  <a:cubicBezTo>
                    <a:pt x="2838" y="6606"/>
                    <a:pt x="2953" y="8254"/>
                    <a:pt x="2967" y="9902"/>
                  </a:cubicBezTo>
                  <a:cubicBezTo>
                    <a:pt x="2924" y="9909"/>
                    <a:pt x="2881" y="9912"/>
                    <a:pt x="2838" y="9912"/>
                  </a:cubicBezTo>
                  <a:cubicBezTo>
                    <a:pt x="2387" y="9912"/>
                    <a:pt x="1977" y="9579"/>
                    <a:pt x="1663" y="9186"/>
                  </a:cubicBezTo>
                  <a:cubicBezTo>
                    <a:pt x="1806" y="8570"/>
                    <a:pt x="1749" y="7968"/>
                    <a:pt x="1763" y="7323"/>
                  </a:cubicBezTo>
                  <a:cubicBezTo>
                    <a:pt x="1777" y="6491"/>
                    <a:pt x="1863" y="5646"/>
                    <a:pt x="1921" y="4814"/>
                  </a:cubicBezTo>
                  <a:cubicBezTo>
                    <a:pt x="2007" y="3854"/>
                    <a:pt x="2078" y="2880"/>
                    <a:pt x="2107" y="1905"/>
                  </a:cubicBezTo>
                  <a:close/>
                  <a:moveTo>
                    <a:pt x="2108" y="0"/>
                  </a:moveTo>
                  <a:cubicBezTo>
                    <a:pt x="2082" y="0"/>
                    <a:pt x="2056" y="12"/>
                    <a:pt x="2035" y="42"/>
                  </a:cubicBezTo>
                  <a:cubicBezTo>
                    <a:pt x="2021" y="56"/>
                    <a:pt x="2007" y="70"/>
                    <a:pt x="2007" y="85"/>
                  </a:cubicBezTo>
                  <a:cubicBezTo>
                    <a:pt x="1992" y="199"/>
                    <a:pt x="1992" y="314"/>
                    <a:pt x="2007" y="414"/>
                  </a:cubicBezTo>
                  <a:lnTo>
                    <a:pt x="2050" y="371"/>
                  </a:lnTo>
                  <a:lnTo>
                    <a:pt x="2050" y="371"/>
                  </a:lnTo>
                  <a:cubicBezTo>
                    <a:pt x="2035" y="558"/>
                    <a:pt x="2035" y="744"/>
                    <a:pt x="2035" y="930"/>
                  </a:cubicBezTo>
                  <a:cubicBezTo>
                    <a:pt x="1949" y="2220"/>
                    <a:pt x="1849" y="3510"/>
                    <a:pt x="1763" y="4800"/>
                  </a:cubicBezTo>
                  <a:cubicBezTo>
                    <a:pt x="1706" y="5574"/>
                    <a:pt x="1620" y="6362"/>
                    <a:pt x="1620" y="7136"/>
                  </a:cubicBezTo>
                  <a:cubicBezTo>
                    <a:pt x="1605" y="7781"/>
                    <a:pt x="1677" y="8441"/>
                    <a:pt x="1562" y="9071"/>
                  </a:cubicBezTo>
                  <a:cubicBezTo>
                    <a:pt x="1476" y="8971"/>
                    <a:pt x="1405" y="8856"/>
                    <a:pt x="1333" y="8756"/>
                  </a:cubicBezTo>
                  <a:cubicBezTo>
                    <a:pt x="1003" y="8283"/>
                    <a:pt x="760" y="7753"/>
                    <a:pt x="602" y="7194"/>
                  </a:cubicBezTo>
                  <a:cubicBezTo>
                    <a:pt x="946" y="6147"/>
                    <a:pt x="917" y="4972"/>
                    <a:pt x="1147" y="3897"/>
                  </a:cubicBezTo>
                  <a:cubicBezTo>
                    <a:pt x="1403" y="2744"/>
                    <a:pt x="1716" y="1590"/>
                    <a:pt x="2001" y="437"/>
                  </a:cubicBezTo>
                  <a:lnTo>
                    <a:pt x="2001" y="437"/>
                  </a:lnTo>
                  <a:cubicBezTo>
                    <a:pt x="1993" y="452"/>
                    <a:pt x="1975" y="459"/>
                    <a:pt x="1959" y="459"/>
                  </a:cubicBezTo>
                  <a:cubicBezTo>
                    <a:pt x="1939" y="459"/>
                    <a:pt x="1921" y="449"/>
                    <a:pt x="1921" y="429"/>
                  </a:cubicBezTo>
                  <a:cubicBezTo>
                    <a:pt x="1906" y="357"/>
                    <a:pt x="1906" y="300"/>
                    <a:pt x="1892" y="228"/>
                  </a:cubicBezTo>
                  <a:cubicBezTo>
                    <a:pt x="975" y="1446"/>
                    <a:pt x="416" y="3152"/>
                    <a:pt x="229" y="4628"/>
                  </a:cubicBezTo>
                  <a:cubicBezTo>
                    <a:pt x="0" y="6448"/>
                    <a:pt x="401" y="8541"/>
                    <a:pt x="1921" y="9759"/>
                  </a:cubicBezTo>
                  <a:cubicBezTo>
                    <a:pt x="2245" y="10017"/>
                    <a:pt x="2549" y="10128"/>
                    <a:pt x="2832" y="10128"/>
                  </a:cubicBezTo>
                  <a:cubicBezTo>
                    <a:pt x="4091" y="10128"/>
                    <a:pt x="4917" y="7944"/>
                    <a:pt x="5045" y="6821"/>
                  </a:cubicBezTo>
                  <a:cubicBezTo>
                    <a:pt x="5189" y="5646"/>
                    <a:pt x="5103" y="4370"/>
                    <a:pt x="4615" y="3281"/>
                  </a:cubicBezTo>
                  <a:cubicBezTo>
                    <a:pt x="4071" y="2048"/>
                    <a:pt x="3196" y="1031"/>
                    <a:pt x="2207" y="142"/>
                  </a:cubicBezTo>
                  <a:cubicBezTo>
                    <a:pt x="2228" y="71"/>
                    <a:pt x="2169"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4"/>
            <p:cNvSpPr/>
            <p:nvPr/>
          </p:nvSpPr>
          <p:spPr>
            <a:xfrm>
              <a:off x="8074331" y="837068"/>
              <a:ext cx="338206" cy="656533"/>
            </a:xfrm>
            <a:custGeom>
              <a:avLst/>
              <a:gdLst/>
              <a:ahLst/>
              <a:cxnLst/>
              <a:rect l="l" t="t" r="r" b="b"/>
              <a:pathLst>
                <a:path w="5189" h="10073" extrusionOk="0">
                  <a:moveTo>
                    <a:pt x="2394" y="417"/>
                  </a:moveTo>
                  <a:lnTo>
                    <a:pt x="2394" y="417"/>
                  </a:lnTo>
                  <a:cubicBezTo>
                    <a:pt x="3225" y="1262"/>
                    <a:pt x="4028" y="2165"/>
                    <a:pt x="4458" y="3283"/>
                  </a:cubicBezTo>
                  <a:cubicBezTo>
                    <a:pt x="4587" y="3627"/>
                    <a:pt x="4701" y="3985"/>
                    <a:pt x="4773" y="4344"/>
                  </a:cubicBezTo>
                  <a:cubicBezTo>
                    <a:pt x="4458" y="3727"/>
                    <a:pt x="4042" y="3125"/>
                    <a:pt x="3698" y="2523"/>
                  </a:cubicBezTo>
                  <a:cubicBezTo>
                    <a:pt x="3311" y="1793"/>
                    <a:pt x="2867" y="1090"/>
                    <a:pt x="2394" y="417"/>
                  </a:cubicBezTo>
                  <a:close/>
                  <a:moveTo>
                    <a:pt x="1949" y="474"/>
                  </a:moveTo>
                  <a:lnTo>
                    <a:pt x="1949" y="474"/>
                  </a:lnTo>
                  <a:cubicBezTo>
                    <a:pt x="1577" y="1563"/>
                    <a:pt x="1261" y="2681"/>
                    <a:pt x="1018" y="3813"/>
                  </a:cubicBezTo>
                  <a:cubicBezTo>
                    <a:pt x="889" y="4415"/>
                    <a:pt x="774" y="5017"/>
                    <a:pt x="717" y="5619"/>
                  </a:cubicBezTo>
                  <a:cubicBezTo>
                    <a:pt x="688" y="6064"/>
                    <a:pt x="631" y="6494"/>
                    <a:pt x="545" y="6924"/>
                  </a:cubicBezTo>
                  <a:cubicBezTo>
                    <a:pt x="301" y="5863"/>
                    <a:pt x="330" y="4745"/>
                    <a:pt x="616" y="3699"/>
                  </a:cubicBezTo>
                  <a:cubicBezTo>
                    <a:pt x="874" y="2609"/>
                    <a:pt x="1290" y="1420"/>
                    <a:pt x="1949" y="474"/>
                  </a:cubicBezTo>
                  <a:close/>
                  <a:moveTo>
                    <a:pt x="2236" y="259"/>
                  </a:moveTo>
                  <a:lnTo>
                    <a:pt x="2236" y="259"/>
                  </a:lnTo>
                  <a:cubicBezTo>
                    <a:pt x="2652" y="961"/>
                    <a:pt x="3096" y="1649"/>
                    <a:pt x="3497" y="2366"/>
                  </a:cubicBezTo>
                  <a:cubicBezTo>
                    <a:pt x="3913" y="3125"/>
                    <a:pt x="4472" y="3842"/>
                    <a:pt x="4816" y="4630"/>
                  </a:cubicBezTo>
                  <a:cubicBezTo>
                    <a:pt x="5017" y="5877"/>
                    <a:pt x="4888" y="7167"/>
                    <a:pt x="4429" y="8357"/>
                  </a:cubicBezTo>
                  <a:cubicBezTo>
                    <a:pt x="4314" y="6995"/>
                    <a:pt x="3813" y="5605"/>
                    <a:pt x="3454" y="4301"/>
                  </a:cubicBezTo>
                  <a:cubicBezTo>
                    <a:pt x="3082" y="2939"/>
                    <a:pt x="2594" y="1621"/>
                    <a:pt x="2236" y="259"/>
                  </a:cubicBezTo>
                  <a:close/>
                  <a:moveTo>
                    <a:pt x="2050" y="316"/>
                  </a:moveTo>
                  <a:cubicBezTo>
                    <a:pt x="2050" y="503"/>
                    <a:pt x="2035" y="689"/>
                    <a:pt x="2050" y="890"/>
                  </a:cubicBezTo>
                  <a:cubicBezTo>
                    <a:pt x="1949" y="2180"/>
                    <a:pt x="1863" y="3469"/>
                    <a:pt x="1777" y="4759"/>
                  </a:cubicBezTo>
                  <a:cubicBezTo>
                    <a:pt x="1720" y="5519"/>
                    <a:pt x="1634" y="6307"/>
                    <a:pt x="1620" y="7081"/>
                  </a:cubicBezTo>
                  <a:cubicBezTo>
                    <a:pt x="1620" y="7726"/>
                    <a:pt x="1691" y="8386"/>
                    <a:pt x="1577" y="9016"/>
                  </a:cubicBezTo>
                  <a:cubicBezTo>
                    <a:pt x="1491" y="8916"/>
                    <a:pt x="1405" y="8801"/>
                    <a:pt x="1333" y="8701"/>
                  </a:cubicBezTo>
                  <a:cubicBezTo>
                    <a:pt x="1018" y="8228"/>
                    <a:pt x="774" y="7698"/>
                    <a:pt x="616" y="7153"/>
                  </a:cubicBezTo>
                  <a:cubicBezTo>
                    <a:pt x="946" y="6107"/>
                    <a:pt x="932" y="4917"/>
                    <a:pt x="1161" y="3842"/>
                  </a:cubicBezTo>
                  <a:cubicBezTo>
                    <a:pt x="1419" y="2681"/>
                    <a:pt x="1734" y="1520"/>
                    <a:pt x="2021" y="374"/>
                  </a:cubicBezTo>
                  <a:lnTo>
                    <a:pt x="2050" y="316"/>
                  </a:lnTo>
                  <a:close/>
                  <a:moveTo>
                    <a:pt x="2164" y="359"/>
                  </a:moveTo>
                  <a:cubicBezTo>
                    <a:pt x="2179" y="832"/>
                    <a:pt x="2422" y="1291"/>
                    <a:pt x="2551" y="1750"/>
                  </a:cubicBezTo>
                  <a:cubicBezTo>
                    <a:pt x="2795" y="2538"/>
                    <a:pt x="3024" y="3312"/>
                    <a:pt x="3239" y="4114"/>
                  </a:cubicBezTo>
                  <a:cubicBezTo>
                    <a:pt x="3626" y="5562"/>
                    <a:pt x="4028" y="7024"/>
                    <a:pt x="4329" y="8500"/>
                  </a:cubicBezTo>
                  <a:lnTo>
                    <a:pt x="4343" y="8529"/>
                  </a:lnTo>
                  <a:cubicBezTo>
                    <a:pt x="4157" y="9002"/>
                    <a:pt x="3827" y="9403"/>
                    <a:pt x="3397" y="9690"/>
                  </a:cubicBezTo>
                  <a:cubicBezTo>
                    <a:pt x="3282" y="9761"/>
                    <a:pt x="3168" y="9804"/>
                    <a:pt x="3039" y="9833"/>
                  </a:cubicBezTo>
                  <a:cubicBezTo>
                    <a:pt x="3067" y="8185"/>
                    <a:pt x="2967" y="6551"/>
                    <a:pt x="2752" y="4917"/>
                  </a:cubicBezTo>
                  <a:cubicBezTo>
                    <a:pt x="2551" y="3412"/>
                    <a:pt x="2078" y="1879"/>
                    <a:pt x="2164" y="359"/>
                  </a:cubicBezTo>
                  <a:close/>
                  <a:moveTo>
                    <a:pt x="2121" y="1850"/>
                  </a:moveTo>
                  <a:cubicBezTo>
                    <a:pt x="2250" y="2882"/>
                    <a:pt x="2523" y="3899"/>
                    <a:pt x="2652" y="4931"/>
                  </a:cubicBezTo>
                  <a:cubicBezTo>
                    <a:pt x="2852" y="6565"/>
                    <a:pt x="2953" y="8199"/>
                    <a:pt x="2981" y="9847"/>
                  </a:cubicBezTo>
                  <a:cubicBezTo>
                    <a:pt x="2937" y="9854"/>
                    <a:pt x="2893" y="9857"/>
                    <a:pt x="2849" y="9857"/>
                  </a:cubicBezTo>
                  <a:cubicBezTo>
                    <a:pt x="2389" y="9857"/>
                    <a:pt x="1990" y="9524"/>
                    <a:pt x="1663" y="9131"/>
                  </a:cubicBezTo>
                  <a:cubicBezTo>
                    <a:pt x="1820" y="8515"/>
                    <a:pt x="1763" y="7913"/>
                    <a:pt x="1763" y="7268"/>
                  </a:cubicBezTo>
                  <a:cubicBezTo>
                    <a:pt x="1777" y="6436"/>
                    <a:pt x="1878" y="5605"/>
                    <a:pt x="1935" y="4759"/>
                  </a:cubicBezTo>
                  <a:cubicBezTo>
                    <a:pt x="2007" y="3799"/>
                    <a:pt x="2078" y="2824"/>
                    <a:pt x="2121" y="1850"/>
                  </a:cubicBezTo>
                  <a:close/>
                  <a:moveTo>
                    <a:pt x="2207" y="1"/>
                  </a:moveTo>
                  <a:cubicBezTo>
                    <a:pt x="2207" y="58"/>
                    <a:pt x="2207" y="101"/>
                    <a:pt x="2207" y="144"/>
                  </a:cubicBezTo>
                  <a:cubicBezTo>
                    <a:pt x="2215" y="198"/>
                    <a:pt x="2169" y="227"/>
                    <a:pt x="2123" y="227"/>
                  </a:cubicBezTo>
                  <a:cubicBezTo>
                    <a:pt x="2083" y="227"/>
                    <a:pt x="2042" y="205"/>
                    <a:pt x="2035" y="159"/>
                  </a:cubicBezTo>
                  <a:cubicBezTo>
                    <a:pt x="2035" y="116"/>
                    <a:pt x="2035" y="58"/>
                    <a:pt x="2021" y="15"/>
                  </a:cubicBezTo>
                  <a:cubicBezTo>
                    <a:pt x="1032" y="1248"/>
                    <a:pt x="430" y="3025"/>
                    <a:pt x="229" y="4573"/>
                  </a:cubicBezTo>
                  <a:cubicBezTo>
                    <a:pt x="0" y="6393"/>
                    <a:pt x="416" y="8486"/>
                    <a:pt x="1935" y="9704"/>
                  </a:cubicBezTo>
                  <a:cubicBezTo>
                    <a:pt x="2259" y="9962"/>
                    <a:pt x="2564" y="10073"/>
                    <a:pt x="2847" y="10073"/>
                  </a:cubicBezTo>
                  <a:cubicBezTo>
                    <a:pt x="4105" y="10073"/>
                    <a:pt x="4931" y="7889"/>
                    <a:pt x="5060" y="6766"/>
                  </a:cubicBezTo>
                  <a:cubicBezTo>
                    <a:pt x="5189" y="5591"/>
                    <a:pt x="5117" y="4315"/>
                    <a:pt x="4630" y="3226"/>
                  </a:cubicBezTo>
                  <a:cubicBezTo>
                    <a:pt x="4085" y="1993"/>
                    <a:pt x="3211" y="976"/>
                    <a:pt x="2222" y="87"/>
                  </a:cubicBezTo>
                  <a:cubicBezTo>
                    <a:pt x="2236" y="58"/>
                    <a:pt x="2222" y="30"/>
                    <a:pt x="2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4"/>
            <p:cNvSpPr/>
            <p:nvPr/>
          </p:nvSpPr>
          <p:spPr>
            <a:xfrm>
              <a:off x="6703909" y="210256"/>
              <a:ext cx="408272" cy="601132"/>
            </a:xfrm>
            <a:custGeom>
              <a:avLst/>
              <a:gdLst/>
              <a:ahLst/>
              <a:cxnLst/>
              <a:rect l="l" t="t" r="r" b="b"/>
              <a:pathLst>
                <a:path w="6264" h="9223" extrusionOk="0">
                  <a:moveTo>
                    <a:pt x="5489" y="316"/>
                  </a:moveTo>
                  <a:lnTo>
                    <a:pt x="5489" y="316"/>
                  </a:lnTo>
                  <a:cubicBezTo>
                    <a:pt x="5833" y="1448"/>
                    <a:pt x="6134" y="2624"/>
                    <a:pt x="5991" y="3813"/>
                  </a:cubicBezTo>
                  <a:cubicBezTo>
                    <a:pt x="5948" y="4186"/>
                    <a:pt x="5876" y="4559"/>
                    <a:pt x="5776" y="4917"/>
                  </a:cubicBezTo>
                  <a:cubicBezTo>
                    <a:pt x="5790" y="4215"/>
                    <a:pt x="5690" y="3498"/>
                    <a:pt x="5676" y="2796"/>
                  </a:cubicBezTo>
                  <a:cubicBezTo>
                    <a:pt x="5661" y="1964"/>
                    <a:pt x="5604" y="1133"/>
                    <a:pt x="5489" y="316"/>
                  </a:cubicBezTo>
                  <a:close/>
                  <a:moveTo>
                    <a:pt x="5418" y="115"/>
                  </a:moveTo>
                  <a:cubicBezTo>
                    <a:pt x="5461" y="932"/>
                    <a:pt x="5532" y="1749"/>
                    <a:pt x="5561" y="2566"/>
                  </a:cubicBezTo>
                  <a:cubicBezTo>
                    <a:pt x="5575" y="3426"/>
                    <a:pt x="5747" y="4329"/>
                    <a:pt x="5690" y="5175"/>
                  </a:cubicBezTo>
                  <a:cubicBezTo>
                    <a:pt x="5475" y="5849"/>
                    <a:pt x="5160" y="6479"/>
                    <a:pt x="4744" y="7052"/>
                  </a:cubicBezTo>
                  <a:cubicBezTo>
                    <a:pt x="4429" y="7511"/>
                    <a:pt x="4042" y="7941"/>
                    <a:pt x="3626" y="8299"/>
                  </a:cubicBezTo>
                  <a:cubicBezTo>
                    <a:pt x="4142" y="7038"/>
                    <a:pt x="4343" y="5576"/>
                    <a:pt x="4630" y="4258"/>
                  </a:cubicBezTo>
                  <a:cubicBezTo>
                    <a:pt x="4931" y="2882"/>
                    <a:pt x="5103" y="1477"/>
                    <a:pt x="5418" y="115"/>
                  </a:cubicBezTo>
                  <a:close/>
                  <a:moveTo>
                    <a:pt x="4587" y="1477"/>
                  </a:moveTo>
                  <a:lnTo>
                    <a:pt x="4587" y="1477"/>
                  </a:lnTo>
                  <a:cubicBezTo>
                    <a:pt x="4228" y="2452"/>
                    <a:pt x="3985" y="3484"/>
                    <a:pt x="3626" y="4444"/>
                  </a:cubicBezTo>
                  <a:cubicBezTo>
                    <a:pt x="3053" y="5978"/>
                    <a:pt x="2394" y="7497"/>
                    <a:pt x="1663" y="8959"/>
                  </a:cubicBezTo>
                  <a:cubicBezTo>
                    <a:pt x="1161" y="8787"/>
                    <a:pt x="932" y="8256"/>
                    <a:pt x="817" y="7726"/>
                  </a:cubicBezTo>
                  <a:cubicBezTo>
                    <a:pt x="1233" y="7239"/>
                    <a:pt x="1462" y="6680"/>
                    <a:pt x="1763" y="6121"/>
                  </a:cubicBezTo>
                  <a:cubicBezTo>
                    <a:pt x="2164" y="5376"/>
                    <a:pt x="2623" y="4688"/>
                    <a:pt x="3067" y="3971"/>
                  </a:cubicBezTo>
                  <a:cubicBezTo>
                    <a:pt x="3583" y="3154"/>
                    <a:pt x="4099" y="2323"/>
                    <a:pt x="4587" y="1477"/>
                  </a:cubicBezTo>
                  <a:close/>
                  <a:moveTo>
                    <a:pt x="5303" y="158"/>
                  </a:moveTo>
                  <a:lnTo>
                    <a:pt x="5303" y="158"/>
                  </a:lnTo>
                  <a:cubicBezTo>
                    <a:pt x="5103" y="603"/>
                    <a:pt x="5103" y="1104"/>
                    <a:pt x="5017" y="1577"/>
                  </a:cubicBezTo>
                  <a:cubicBezTo>
                    <a:pt x="4859" y="2380"/>
                    <a:pt x="4701" y="3183"/>
                    <a:pt x="4529" y="3985"/>
                  </a:cubicBezTo>
                  <a:cubicBezTo>
                    <a:pt x="4200" y="5462"/>
                    <a:pt x="3884" y="6938"/>
                    <a:pt x="3469" y="8385"/>
                  </a:cubicBezTo>
                  <a:lnTo>
                    <a:pt x="3469" y="8428"/>
                  </a:lnTo>
                  <a:cubicBezTo>
                    <a:pt x="3082" y="8758"/>
                    <a:pt x="2594" y="8959"/>
                    <a:pt x="2093" y="9016"/>
                  </a:cubicBezTo>
                  <a:cubicBezTo>
                    <a:pt x="2060" y="9020"/>
                    <a:pt x="2028" y="9021"/>
                    <a:pt x="1996" y="9021"/>
                  </a:cubicBezTo>
                  <a:cubicBezTo>
                    <a:pt x="1900" y="9021"/>
                    <a:pt x="1806" y="9005"/>
                    <a:pt x="1720" y="8973"/>
                  </a:cubicBezTo>
                  <a:cubicBezTo>
                    <a:pt x="2494" y="7540"/>
                    <a:pt x="3168" y="6035"/>
                    <a:pt x="3727" y="4487"/>
                  </a:cubicBezTo>
                  <a:cubicBezTo>
                    <a:pt x="4243" y="3054"/>
                    <a:pt x="4529" y="1477"/>
                    <a:pt x="5303" y="158"/>
                  </a:cubicBezTo>
                  <a:close/>
                  <a:moveTo>
                    <a:pt x="5504" y="1"/>
                  </a:moveTo>
                  <a:cubicBezTo>
                    <a:pt x="5403" y="29"/>
                    <a:pt x="5303" y="72"/>
                    <a:pt x="5217" y="101"/>
                  </a:cubicBezTo>
                  <a:cubicBezTo>
                    <a:pt x="5131" y="259"/>
                    <a:pt x="5045" y="416"/>
                    <a:pt x="4959" y="574"/>
                  </a:cubicBezTo>
                  <a:cubicBezTo>
                    <a:pt x="4286" y="1678"/>
                    <a:pt x="3612" y="2781"/>
                    <a:pt x="2938" y="3885"/>
                  </a:cubicBezTo>
                  <a:cubicBezTo>
                    <a:pt x="2537" y="4544"/>
                    <a:pt x="2093" y="5204"/>
                    <a:pt x="1734" y="5877"/>
                  </a:cubicBezTo>
                  <a:cubicBezTo>
                    <a:pt x="1419" y="6450"/>
                    <a:pt x="1190" y="7067"/>
                    <a:pt x="788" y="7583"/>
                  </a:cubicBezTo>
                  <a:cubicBezTo>
                    <a:pt x="760" y="7439"/>
                    <a:pt x="745" y="7310"/>
                    <a:pt x="731" y="7181"/>
                  </a:cubicBezTo>
                  <a:cubicBezTo>
                    <a:pt x="659" y="6608"/>
                    <a:pt x="674" y="6035"/>
                    <a:pt x="803" y="5476"/>
                  </a:cubicBezTo>
                  <a:cubicBezTo>
                    <a:pt x="1577" y="4702"/>
                    <a:pt x="2107" y="3641"/>
                    <a:pt x="2809" y="2796"/>
                  </a:cubicBezTo>
                  <a:cubicBezTo>
                    <a:pt x="3569" y="1893"/>
                    <a:pt x="4372" y="1018"/>
                    <a:pt x="5160" y="130"/>
                  </a:cubicBezTo>
                  <a:lnTo>
                    <a:pt x="5160" y="130"/>
                  </a:lnTo>
                  <a:cubicBezTo>
                    <a:pt x="5117" y="144"/>
                    <a:pt x="5088" y="158"/>
                    <a:pt x="5060" y="173"/>
                  </a:cubicBezTo>
                  <a:cubicBezTo>
                    <a:pt x="4228" y="961"/>
                    <a:pt x="3440" y="1821"/>
                    <a:pt x="2695" y="2710"/>
                  </a:cubicBezTo>
                  <a:cubicBezTo>
                    <a:pt x="2308" y="3168"/>
                    <a:pt x="1935" y="3656"/>
                    <a:pt x="1591" y="4157"/>
                  </a:cubicBezTo>
                  <a:cubicBezTo>
                    <a:pt x="1362" y="4544"/>
                    <a:pt x="1118" y="4903"/>
                    <a:pt x="831" y="5247"/>
                  </a:cubicBezTo>
                  <a:cubicBezTo>
                    <a:pt x="1118" y="4186"/>
                    <a:pt x="1648" y="3211"/>
                    <a:pt x="2394" y="2409"/>
                  </a:cubicBezTo>
                  <a:cubicBezTo>
                    <a:pt x="3125" y="1577"/>
                    <a:pt x="4028" y="703"/>
                    <a:pt x="5045" y="173"/>
                  </a:cubicBezTo>
                  <a:lnTo>
                    <a:pt x="5031" y="173"/>
                  </a:lnTo>
                  <a:cubicBezTo>
                    <a:pt x="4658" y="316"/>
                    <a:pt x="4314" y="474"/>
                    <a:pt x="3956" y="617"/>
                  </a:cubicBezTo>
                  <a:cubicBezTo>
                    <a:pt x="3067" y="1291"/>
                    <a:pt x="2293" y="2093"/>
                    <a:pt x="1648" y="3025"/>
                  </a:cubicBezTo>
                  <a:cubicBezTo>
                    <a:pt x="602" y="4530"/>
                    <a:pt x="0" y="6565"/>
                    <a:pt x="788" y="8342"/>
                  </a:cubicBezTo>
                  <a:cubicBezTo>
                    <a:pt x="1071" y="8978"/>
                    <a:pt x="1497" y="9222"/>
                    <a:pt x="1975" y="9222"/>
                  </a:cubicBezTo>
                  <a:cubicBezTo>
                    <a:pt x="3049" y="9222"/>
                    <a:pt x="4381" y="7989"/>
                    <a:pt x="4916" y="7196"/>
                  </a:cubicBezTo>
                  <a:cubicBezTo>
                    <a:pt x="5575" y="6207"/>
                    <a:pt x="6091" y="5046"/>
                    <a:pt x="6177" y="3842"/>
                  </a:cubicBezTo>
                  <a:cubicBezTo>
                    <a:pt x="6263" y="2509"/>
                    <a:pt x="5962" y="1233"/>
                    <a:pt x="5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4"/>
            <p:cNvSpPr/>
            <p:nvPr/>
          </p:nvSpPr>
          <p:spPr>
            <a:xfrm>
              <a:off x="6368506" y="2926"/>
              <a:ext cx="671719" cy="247283"/>
            </a:xfrm>
            <a:custGeom>
              <a:avLst/>
              <a:gdLst/>
              <a:ahLst/>
              <a:cxnLst/>
              <a:rect l="l" t="t" r="r" b="b"/>
              <a:pathLst>
                <a:path w="10306" h="3794" extrusionOk="0">
                  <a:moveTo>
                    <a:pt x="8858" y="416"/>
                  </a:moveTo>
                  <a:lnTo>
                    <a:pt x="8858" y="416"/>
                  </a:lnTo>
                  <a:cubicBezTo>
                    <a:pt x="7755" y="631"/>
                    <a:pt x="6651" y="1061"/>
                    <a:pt x="5576" y="1333"/>
                  </a:cubicBezTo>
                  <a:cubicBezTo>
                    <a:pt x="4716" y="1562"/>
                    <a:pt x="3842" y="1749"/>
                    <a:pt x="2968" y="1935"/>
                  </a:cubicBezTo>
                  <a:cubicBezTo>
                    <a:pt x="2495" y="2035"/>
                    <a:pt x="2022" y="2150"/>
                    <a:pt x="1549" y="2265"/>
                  </a:cubicBezTo>
                  <a:cubicBezTo>
                    <a:pt x="1190" y="2365"/>
                    <a:pt x="861" y="2523"/>
                    <a:pt x="488" y="2551"/>
                  </a:cubicBezTo>
                  <a:cubicBezTo>
                    <a:pt x="345" y="2351"/>
                    <a:pt x="287" y="2107"/>
                    <a:pt x="316" y="1863"/>
                  </a:cubicBezTo>
                  <a:cubicBezTo>
                    <a:pt x="345" y="1634"/>
                    <a:pt x="431" y="1405"/>
                    <a:pt x="545" y="1218"/>
                  </a:cubicBezTo>
                  <a:cubicBezTo>
                    <a:pt x="3326" y="903"/>
                    <a:pt x="6078" y="545"/>
                    <a:pt x="8858" y="416"/>
                  </a:cubicBezTo>
                  <a:close/>
                  <a:moveTo>
                    <a:pt x="1577" y="0"/>
                  </a:moveTo>
                  <a:cubicBezTo>
                    <a:pt x="1477" y="57"/>
                    <a:pt x="1391" y="115"/>
                    <a:pt x="1305" y="186"/>
                  </a:cubicBezTo>
                  <a:cubicBezTo>
                    <a:pt x="775" y="588"/>
                    <a:pt x="1" y="1276"/>
                    <a:pt x="130" y="2035"/>
                  </a:cubicBezTo>
                  <a:cubicBezTo>
                    <a:pt x="173" y="2265"/>
                    <a:pt x="259" y="2465"/>
                    <a:pt x="388" y="2666"/>
                  </a:cubicBezTo>
                  <a:cubicBezTo>
                    <a:pt x="980" y="3545"/>
                    <a:pt x="2369" y="3793"/>
                    <a:pt x="3611" y="3793"/>
                  </a:cubicBezTo>
                  <a:cubicBezTo>
                    <a:pt x="4232" y="3793"/>
                    <a:pt x="4816" y="3731"/>
                    <a:pt x="5246" y="3655"/>
                  </a:cubicBezTo>
                  <a:cubicBezTo>
                    <a:pt x="7239" y="3311"/>
                    <a:pt x="9016" y="2193"/>
                    <a:pt x="10177" y="545"/>
                  </a:cubicBezTo>
                  <a:cubicBezTo>
                    <a:pt x="10148" y="516"/>
                    <a:pt x="10120" y="502"/>
                    <a:pt x="10091" y="487"/>
                  </a:cubicBezTo>
                  <a:cubicBezTo>
                    <a:pt x="8916" y="1820"/>
                    <a:pt x="7611" y="2953"/>
                    <a:pt x="5805" y="3354"/>
                  </a:cubicBezTo>
                  <a:cubicBezTo>
                    <a:pt x="5152" y="3522"/>
                    <a:pt x="4478" y="3601"/>
                    <a:pt x="3803" y="3601"/>
                  </a:cubicBezTo>
                  <a:cubicBezTo>
                    <a:pt x="3500" y="3601"/>
                    <a:pt x="3197" y="3586"/>
                    <a:pt x="2896" y="3554"/>
                  </a:cubicBezTo>
                  <a:cubicBezTo>
                    <a:pt x="4143" y="3053"/>
                    <a:pt x="5375" y="2480"/>
                    <a:pt x="6622" y="1978"/>
                  </a:cubicBezTo>
                  <a:cubicBezTo>
                    <a:pt x="7783" y="1519"/>
                    <a:pt x="8973" y="1075"/>
                    <a:pt x="10062" y="444"/>
                  </a:cubicBezTo>
                  <a:cubicBezTo>
                    <a:pt x="10048" y="430"/>
                    <a:pt x="10034" y="416"/>
                    <a:pt x="10019" y="401"/>
                  </a:cubicBezTo>
                  <a:cubicBezTo>
                    <a:pt x="7540" y="1376"/>
                    <a:pt x="5146" y="2523"/>
                    <a:pt x="2681" y="3511"/>
                  </a:cubicBezTo>
                  <a:cubicBezTo>
                    <a:pt x="2036" y="3411"/>
                    <a:pt x="1047" y="3196"/>
                    <a:pt x="588" y="2666"/>
                  </a:cubicBezTo>
                  <a:cubicBezTo>
                    <a:pt x="1233" y="2594"/>
                    <a:pt x="1893" y="2322"/>
                    <a:pt x="2523" y="2193"/>
                  </a:cubicBezTo>
                  <a:cubicBezTo>
                    <a:pt x="3398" y="2007"/>
                    <a:pt x="4286" y="1835"/>
                    <a:pt x="5146" y="1634"/>
                  </a:cubicBezTo>
                  <a:cubicBezTo>
                    <a:pt x="6006" y="1419"/>
                    <a:pt x="6866" y="1190"/>
                    <a:pt x="7726" y="946"/>
                  </a:cubicBezTo>
                  <a:cubicBezTo>
                    <a:pt x="8471" y="717"/>
                    <a:pt x="9217" y="459"/>
                    <a:pt x="10005" y="387"/>
                  </a:cubicBezTo>
                  <a:cubicBezTo>
                    <a:pt x="10005" y="373"/>
                    <a:pt x="9991" y="373"/>
                    <a:pt x="9976" y="358"/>
                  </a:cubicBezTo>
                  <a:lnTo>
                    <a:pt x="9976" y="344"/>
                  </a:lnTo>
                  <a:cubicBezTo>
                    <a:pt x="10091" y="344"/>
                    <a:pt x="10206" y="373"/>
                    <a:pt x="10306" y="401"/>
                  </a:cubicBezTo>
                  <a:cubicBezTo>
                    <a:pt x="10306" y="373"/>
                    <a:pt x="10306" y="344"/>
                    <a:pt x="10277" y="330"/>
                  </a:cubicBezTo>
                  <a:lnTo>
                    <a:pt x="10263" y="301"/>
                  </a:lnTo>
                  <a:cubicBezTo>
                    <a:pt x="10120" y="201"/>
                    <a:pt x="9991" y="100"/>
                    <a:pt x="9862" y="0"/>
                  </a:cubicBezTo>
                  <a:lnTo>
                    <a:pt x="9116" y="0"/>
                  </a:lnTo>
                  <a:cubicBezTo>
                    <a:pt x="9374" y="86"/>
                    <a:pt x="9632" y="186"/>
                    <a:pt x="9905" y="287"/>
                  </a:cubicBezTo>
                  <a:cubicBezTo>
                    <a:pt x="9862" y="287"/>
                    <a:pt x="9804" y="287"/>
                    <a:pt x="9761" y="301"/>
                  </a:cubicBezTo>
                  <a:cubicBezTo>
                    <a:pt x="9361" y="276"/>
                    <a:pt x="8960" y="265"/>
                    <a:pt x="8559" y="265"/>
                  </a:cubicBezTo>
                  <a:cubicBezTo>
                    <a:pt x="5915" y="265"/>
                    <a:pt x="3261" y="748"/>
                    <a:pt x="660" y="1046"/>
                  </a:cubicBezTo>
                  <a:cubicBezTo>
                    <a:pt x="1004" y="616"/>
                    <a:pt x="1434" y="258"/>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4"/>
            <p:cNvSpPr/>
            <p:nvPr/>
          </p:nvSpPr>
          <p:spPr>
            <a:xfrm>
              <a:off x="6087330" y="2926"/>
              <a:ext cx="1765658" cy="831404"/>
            </a:xfrm>
            <a:custGeom>
              <a:avLst/>
              <a:gdLst/>
              <a:ahLst/>
              <a:cxnLst/>
              <a:rect l="l" t="t" r="r" b="b"/>
              <a:pathLst>
                <a:path w="27090" h="12756" extrusionOk="0">
                  <a:moveTo>
                    <a:pt x="24624" y="0"/>
                  </a:moveTo>
                  <a:cubicBezTo>
                    <a:pt x="22058" y="502"/>
                    <a:pt x="19550" y="1175"/>
                    <a:pt x="17085" y="2035"/>
                  </a:cubicBezTo>
                  <a:cubicBezTo>
                    <a:pt x="16612" y="1663"/>
                    <a:pt x="16125" y="1319"/>
                    <a:pt x="15623" y="989"/>
                  </a:cubicBezTo>
                  <a:cubicBezTo>
                    <a:pt x="15322" y="760"/>
                    <a:pt x="14978" y="559"/>
                    <a:pt x="14620" y="401"/>
                  </a:cubicBezTo>
                  <a:cubicBezTo>
                    <a:pt x="14620" y="444"/>
                    <a:pt x="14577" y="487"/>
                    <a:pt x="14534" y="487"/>
                  </a:cubicBezTo>
                  <a:cubicBezTo>
                    <a:pt x="14520" y="502"/>
                    <a:pt x="14505" y="516"/>
                    <a:pt x="14491" y="545"/>
                  </a:cubicBezTo>
                  <a:cubicBezTo>
                    <a:pt x="14792" y="788"/>
                    <a:pt x="15207" y="960"/>
                    <a:pt x="15508" y="1175"/>
                  </a:cubicBezTo>
                  <a:cubicBezTo>
                    <a:pt x="15938" y="1491"/>
                    <a:pt x="16354" y="1820"/>
                    <a:pt x="16798" y="2136"/>
                  </a:cubicBezTo>
                  <a:cubicBezTo>
                    <a:pt x="16196" y="2336"/>
                    <a:pt x="15609" y="2551"/>
                    <a:pt x="15007" y="2766"/>
                  </a:cubicBezTo>
                  <a:cubicBezTo>
                    <a:pt x="11080" y="4199"/>
                    <a:pt x="6981" y="6220"/>
                    <a:pt x="3627" y="8972"/>
                  </a:cubicBezTo>
                  <a:cubicBezTo>
                    <a:pt x="3277" y="8927"/>
                    <a:pt x="2917" y="8877"/>
                    <a:pt x="2563" y="8877"/>
                  </a:cubicBezTo>
                  <a:cubicBezTo>
                    <a:pt x="2350" y="8877"/>
                    <a:pt x="2140" y="8895"/>
                    <a:pt x="1935" y="8944"/>
                  </a:cubicBezTo>
                  <a:cubicBezTo>
                    <a:pt x="2036" y="8944"/>
                    <a:pt x="2079" y="9073"/>
                    <a:pt x="2021" y="9144"/>
                  </a:cubicBezTo>
                  <a:cubicBezTo>
                    <a:pt x="2007" y="9144"/>
                    <a:pt x="1993" y="9159"/>
                    <a:pt x="1993" y="9159"/>
                  </a:cubicBezTo>
                  <a:cubicBezTo>
                    <a:pt x="2097" y="9152"/>
                    <a:pt x="2202" y="9148"/>
                    <a:pt x="2308" y="9148"/>
                  </a:cubicBezTo>
                  <a:cubicBezTo>
                    <a:pt x="2637" y="9148"/>
                    <a:pt x="2968" y="9183"/>
                    <a:pt x="3283" y="9259"/>
                  </a:cubicBezTo>
                  <a:cubicBezTo>
                    <a:pt x="2079" y="10276"/>
                    <a:pt x="975" y="11423"/>
                    <a:pt x="1" y="12684"/>
                  </a:cubicBezTo>
                  <a:cubicBezTo>
                    <a:pt x="29" y="12699"/>
                    <a:pt x="58" y="12713"/>
                    <a:pt x="87" y="12727"/>
                  </a:cubicBezTo>
                  <a:lnTo>
                    <a:pt x="87" y="12713"/>
                  </a:lnTo>
                  <a:cubicBezTo>
                    <a:pt x="108" y="12692"/>
                    <a:pt x="134" y="12682"/>
                    <a:pt x="161" y="12682"/>
                  </a:cubicBezTo>
                  <a:cubicBezTo>
                    <a:pt x="206" y="12682"/>
                    <a:pt x="249" y="12711"/>
                    <a:pt x="259" y="12756"/>
                  </a:cubicBezTo>
                  <a:cubicBezTo>
                    <a:pt x="1176" y="11867"/>
                    <a:pt x="2093" y="11022"/>
                    <a:pt x="3053" y="10219"/>
                  </a:cubicBezTo>
                  <a:lnTo>
                    <a:pt x="3053" y="10219"/>
                  </a:lnTo>
                  <a:cubicBezTo>
                    <a:pt x="2810" y="10792"/>
                    <a:pt x="2724" y="11409"/>
                    <a:pt x="2781" y="12025"/>
                  </a:cubicBezTo>
                  <a:cubicBezTo>
                    <a:pt x="2824" y="11982"/>
                    <a:pt x="2853" y="11925"/>
                    <a:pt x="2896" y="11882"/>
                  </a:cubicBezTo>
                  <a:cubicBezTo>
                    <a:pt x="2939" y="11165"/>
                    <a:pt x="3154" y="10463"/>
                    <a:pt x="3498" y="9832"/>
                  </a:cubicBezTo>
                  <a:cubicBezTo>
                    <a:pt x="6493" y="7353"/>
                    <a:pt x="9833" y="5317"/>
                    <a:pt x="13416" y="3798"/>
                  </a:cubicBezTo>
                  <a:cubicBezTo>
                    <a:pt x="13860" y="3468"/>
                    <a:pt x="14333" y="3182"/>
                    <a:pt x="14835" y="2967"/>
                  </a:cubicBezTo>
                  <a:cubicBezTo>
                    <a:pt x="14852" y="2958"/>
                    <a:pt x="14868" y="2955"/>
                    <a:pt x="14883" y="2955"/>
                  </a:cubicBezTo>
                  <a:cubicBezTo>
                    <a:pt x="14968" y="2955"/>
                    <a:pt x="15010" y="3078"/>
                    <a:pt x="14949" y="3139"/>
                  </a:cubicBezTo>
                  <a:cubicBezTo>
                    <a:pt x="14949" y="3153"/>
                    <a:pt x="14949" y="3167"/>
                    <a:pt x="14964" y="3182"/>
                  </a:cubicBezTo>
                  <a:cubicBezTo>
                    <a:pt x="18877" y="1691"/>
                    <a:pt x="22947" y="487"/>
                    <a:pt x="27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4"/>
            <p:cNvSpPr/>
            <p:nvPr/>
          </p:nvSpPr>
          <p:spPr>
            <a:xfrm>
              <a:off x="7520323" y="1166866"/>
              <a:ext cx="1043" cy="1955"/>
            </a:xfrm>
            <a:custGeom>
              <a:avLst/>
              <a:gdLst/>
              <a:ahLst/>
              <a:cxnLst/>
              <a:rect l="l" t="t" r="r" b="b"/>
              <a:pathLst>
                <a:path w="16" h="30" extrusionOk="0">
                  <a:moveTo>
                    <a:pt x="15" y="0"/>
                  </a:moveTo>
                  <a:lnTo>
                    <a:pt x="1" y="15"/>
                  </a:lnTo>
                  <a:cubicBezTo>
                    <a:pt x="1" y="15"/>
                    <a:pt x="1" y="15"/>
                    <a:pt x="1" y="29"/>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4"/>
            <p:cNvSpPr/>
            <p:nvPr/>
          </p:nvSpPr>
          <p:spPr>
            <a:xfrm>
              <a:off x="6074229" y="840848"/>
              <a:ext cx="11276" cy="6583"/>
            </a:xfrm>
            <a:custGeom>
              <a:avLst/>
              <a:gdLst/>
              <a:ahLst/>
              <a:cxnLst/>
              <a:rect l="l" t="t" r="r" b="b"/>
              <a:pathLst>
                <a:path w="173" h="101" extrusionOk="0">
                  <a:moveTo>
                    <a:pt x="58" y="0"/>
                  </a:moveTo>
                  <a:cubicBezTo>
                    <a:pt x="44" y="29"/>
                    <a:pt x="30" y="43"/>
                    <a:pt x="15" y="72"/>
                  </a:cubicBezTo>
                  <a:cubicBezTo>
                    <a:pt x="1" y="72"/>
                    <a:pt x="1" y="86"/>
                    <a:pt x="1" y="101"/>
                  </a:cubicBezTo>
                  <a:cubicBezTo>
                    <a:pt x="44" y="86"/>
                    <a:pt x="87" y="72"/>
                    <a:pt x="130" y="58"/>
                  </a:cubicBezTo>
                  <a:lnTo>
                    <a:pt x="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4"/>
            <p:cNvSpPr/>
            <p:nvPr/>
          </p:nvSpPr>
          <p:spPr>
            <a:xfrm>
              <a:off x="7024322" y="30887"/>
              <a:ext cx="4693" cy="2868"/>
            </a:xfrm>
            <a:custGeom>
              <a:avLst/>
              <a:gdLst/>
              <a:ahLst/>
              <a:cxnLst/>
              <a:rect l="l" t="t" r="r" b="b"/>
              <a:pathLst>
                <a:path w="72" h="44" extrusionOk="0">
                  <a:moveTo>
                    <a:pt x="43" y="1"/>
                  </a:moveTo>
                  <a:cubicBezTo>
                    <a:pt x="29" y="1"/>
                    <a:pt x="15" y="15"/>
                    <a:pt x="0" y="15"/>
                  </a:cubicBezTo>
                  <a:cubicBezTo>
                    <a:pt x="15" y="30"/>
                    <a:pt x="29" y="44"/>
                    <a:pt x="29" y="44"/>
                  </a:cubicBezTo>
                  <a:cubicBezTo>
                    <a:pt x="43" y="30"/>
                    <a:pt x="58" y="30"/>
                    <a:pt x="72" y="15"/>
                  </a:cubicBez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4"/>
            <p:cNvSpPr/>
            <p:nvPr/>
          </p:nvSpPr>
          <p:spPr>
            <a:xfrm>
              <a:off x="7020541" y="28084"/>
              <a:ext cx="3845" cy="1043"/>
            </a:xfrm>
            <a:custGeom>
              <a:avLst/>
              <a:gdLst/>
              <a:ahLst/>
              <a:cxnLst/>
              <a:rect l="l" t="t" r="r" b="b"/>
              <a:pathLst>
                <a:path w="59" h="16" extrusionOk="0">
                  <a:moveTo>
                    <a:pt x="1" y="1"/>
                  </a:moveTo>
                  <a:lnTo>
                    <a:pt x="15" y="1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4"/>
            <p:cNvSpPr/>
            <p:nvPr/>
          </p:nvSpPr>
          <p:spPr>
            <a:xfrm>
              <a:off x="6208756" y="586721"/>
              <a:ext cx="1043" cy="1043"/>
            </a:xfrm>
            <a:custGeom>
              <a:avLst/>
              <a:gdLst/>
              <a:ahLst/>
              <a:cxnLst/>
              <a:rect l="l" t="t" r="r" b="b"/>
              <a:pathLst>
                <a:path w="16" h="16" extrusionOk="0">
                  <a:moveTo>
                    <a:pt x="15" y="1"/>
                  </a:moveTo>
                  <a:lnTo>
                    <a:pt x="1" y="15"/>
                  </a:lnTo>
                  <a:lnTo>
                    <a:pt x="1" y="15"/>
                  </a:lnTo>
                  <a:cubicBezTo>
                    <a:pt x="1" y="15"/>
                    <a:pt x="15"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4"/>
            <p:cNvSpPr/>
            <p:nvPr/>
          </p:nvSpPr>
          <p:spPr>
            <a:xfrm>
              <a:off x="6195720" y="592326"/>
              <a:ext cx="7495" cy="2868"/>
            </a:xfrm>
            <a:custGeom>
              <a:avLst/>
              <a:gdLst/>
              <a:ahLst/>
              <a:cxnLst/>
              <a:rect l="l" t="t" r="r" b="b"/>
              <a:pathLst>
                <a:path w="115" h="44" extrusionOk="0">
                  <a:moveTo>
                    <a:pt x="29" y="1"/>
                  </a:moveTo>
                  <a:cubicBezTo>
                    <a:pt x="14" y="15"/>
                    <a:pt x="0" y="30"/>
                    <a:pt x="0" y="44"/>
                  </a:cubicBezTo>
                  <a:lnTo>
                    <a:pt x="57" y="44"/>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4"/>
            <p:cNvSpPr/>
            <p:nvPr/>
          </p:nvSpPr>
          <p:spPr>
            <a:xfrm>
              <a:off x="7032730" y="220554"/>
              <a:ext cx="978" cy="978"/>
            </a:xfrm>
            <a:custGeom>
              <a:avLst/>
              <a:gdLst/>
              <a:ahLst/>
              <a:cxnLst/>
              <a:rect l="l" t="t" r="r" b="b"/>
              <a:pathLst>
                <a:path w="15" h="15" extrusionOk="0">
                  <a:moveTo>
                    <a:pt x="15" y="0"/>
                  </a:moveTo>
                  <a:cubicBezTo>
                    <a:pt x="15" y="0"/>
                    <a:pt x="0" y="15"/>
                    <a:pt x="0" y="15"/>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7539028" y="2926"/>
              <a:ext cx="866013" cy="1405944"/>
            </a:xfrm>
            <a:custGeom>
              <a:avLst/>
              <a:gdLst/>
              <a:ahLst/>
              <a:cxnLst/>
              <a:rect l="l" t="t" r="r" b="b"/>
              <a:pathLst>
                <a:path w="13287" h="21571" extrusionOk="0">
                  <a:moveTo>
                    <a:pt x="12384" y="0"/>
                  </a:moveTo>
                  <a:cubicBezTo>
                    <a:pt x="12742" y="2766"/>
                    <a:pt x="12757" y="5547"/>
                    <a:pt x="11725" y="8155"/>
                  </a:cubicBezTo>
                  <a:cubicBezTo>
                    <a:pt x="11624" y="8413"/>
                    <a:pt x="11510" y="8657"/>
                    <a:pt x="11381" y="8886"/>
                  </a:cubicBezTo>
                  <a:cubicBezTo>
                    <a:pt x="11424" y="8958"/>
                    <a:pt x="11467" y="9015"/>
                    <a:pt x="11495" y="9087"/>
                  </a:cubicBezTo>
                  <a:cubicBezTo>
                    <a:pt x="11500" y="9086"/>
                    <a:pt x="11505" y="9086"/>
                    <a:pt x="11510" y="9086"/>
                  </a:cubicBezTo>
                  <a:cubicBezTo>
                    <a:pt x="11629" y="9086"/>
                    <a:pt x="11677" y="9247"/>
                    <a:pt x="11567" y="9316"/>
                  </a:cubicBezTo>
                  <a:cubicBezTo>
                    <a:pt x="11395" y="9402"/>
                    <a:pt x="11209" y="9488"/>
                    <a:pt x="11022" y="9560"/>
                  </a:cubicBezTo>
                  <a:cubicBezTo>
                    <a:pt x="9403" y="12226"/>
                    <a:pt x="6550" y="14204"/>
                    <a:pt x="3670" y="15794"/>
                  </a:cubicBezTo>
                  <a:cubicBezTo>
                    <a:pt x="3670" y="15809"/>
                    <a:pt x="3670" y="15809"/>
                    <a:pt x="3670" y="15823"/>
                  </a:cubicBezTo>
                  <a:lnTo>
                    <a:pt x="3684" y="15823"/>
                  </a:lnTo>
                  <a:cubicBezTo>
                    <a:pt x="3837" y="15837"/>
                    <a:pt x="3801" y="16082"/>
                    <a:pt x="3653" y="16082"/>
                  </a:cubicBezTo>
                  <a:cubicBezTo>
                    <a:pt x="3649" y="16082"/>
                    <a:pt x="3645" y="16082"/>
                    <a:pt x="3641" y="16081"/>
                  </a:cubicBezTo>
                  <a:lnTo>
                    <a:pt x="3584" y="16081"/>
                  </a:lnTo>
                  <a:lnTo>
                    <a:pt x="3584" y="16067"/>
                  </a:lnTo>
                  <a:cubicBezTo>
                    <a:pt x="3469" y="16067"/>
                    <a:pt x="3340" y="16052"/>
                    <a:pt x="3225" y="16038"/>
                  </a:cubicBezTo>
                  <a:cubicBezTo>
                    <a:pt x="2179" y="16597"/>
                    <a:pt x="1133" y="17113"/>
                    <a:pt x="158" y="17586"/>
                  </a:cubicBezTo>
                  <a:cubicBezTo>
                    <a:pt x="201" y="17629"/>
                    <a:pt x="215" y="17686"/>
                    <a:pt x="172" y="17729"/>
                  </a:cubicBezTo>
                  <a:lnTo>
                    <a:pt x="158" y="17772"/>
                  </a:lnTo>
                  <a:lnTo>
                    <a:pt x="144" y="17772"/>
                  </a:lnTo>
                  <a:cubicBezTo>
                    <a:pt x="101" y="17830"/>
                    <a:pt x="43" y="17887"/>
                    <a:pt x="0" y="17944"/>
                  </a:cubicBezTo>
                  <a:cubicBezTo>
                    <a:pt x="2064" y="17113"/>
                    <a:pt x="4057" y="16110"/>
                    <a:pt x="5949" y="14935"/>
                  </a:cubicBezTo>
                  <a:cubicBezTo>
                    <a:pt x="6049" y="15594"/>
                    <a:pt x="6106" y="16267"/>
                    <a:pt x="6121" y="16941"/>
                  </a:cubicBezTo>
                  <a:cubicBezTo>
                    <a:pt x="4745" y="18518"/>
                    <a:pt x="2924" y="19750"/>
                    <a:pt x="1720" y="21484"/>
                  </a:cubicBezTo>
                  <a:cubicBezTo>
                    <a:pt x="1763" y="21499"/>
                    <a:pt x="1778" y="21527"/>
                    <a:pt x="1792" y="21570"/>
                  </a:cubicBezTo>
                  <a:cubicBezTo>
                    <a:pt x="2638" y="20840"/>
                    <a:pt x="3383" y="19937"/>
                    <a:pt x="4157" y="19134"/>
                  </a:cubicBezTo>
                  <a:cubicBezTo>
                    <a:pt x="4802" y="18475"/>
                    <a:pt x="5504" y="17887"/>
                    <a:pt x="6121" y="17199"/>
                  </a:cubicBezTo>
                  <a:lnTo>
                    <a:pt x="6121" y="17199"/>
                  </a:lnTo>
                  <a:cubicBezTo>
                    <a:pt x="6121" y="17744"/>
                    <a:pt x="6078" y="18303"/>
                    <a:pt x="5992" y="18847"/>
                  </a:cubicBezTo>
                  <a:lnTo>
                    <a:pt x="6006" y="18833"/>
                  </a:lnTo>
                  <a:lnTo>
                    <a:pt x="6035" y="18804"/>
                  </a:lnTo>
                  <a:cubicBezTo>
                    <a:pt x="6061" y="18784"/>
                    <a:pt x="6091" y="18774"/>
                    <a:pt x="6119" y="18774"/>
                  </a:cubicBezTo>
                  <a:cubicBezTo>
                    <a:pt x="6152" y="18774"/>
                    <a:pt x="6183" y="18788"/>
                    <a:pt x="6207" y="18819"/>
                  </a:cubicBezTo>
                  <a:cubicBezTo>
                    <a:pt x="6651" y="17629"/>
                    <a:pt x="6422" y="16009"/>
                    <a:pt x="6164" y="14777"/>
                  </a:cubicBezTo>
                  <a:cubicBezTo>
                    <a:pt x="7654" y="13831"/>
                    <a:pt x="9016" y="12684"/>
                    <a:pt x="10191" y="11366"/>
                  </a:cubicBezTo>
                  <a:lnTo>
                    <a:pt x="10191" y="11366"/>
                  </a:lnTo>
                  <a:cubicBezTo>
                    <a:pt x="10162" y="11853"/>
                    <a:pt x="10177" y="12340"/>
                    <a:pt x="10234" y="12813"/>
                  </a:cubicBezTo>
                  <a:cubicBezTo>
                    <a:pt x="10248" y="12799"/>
                    <a:pt x="10248" y="12799"/>
                    <a:pt x="10263" y="12785"/>
                  </a:cubicBezTo>
                  <a:cubicBezTo>
                    <a:pt x="10282" y="12760"/>
                    <a:pt x="10309" y="12748"/>
                    <a:pt x="10336" y="12748"/>
                  </a:cubicBezTo>
                  <a:cubicBezTo>
                    <a:pt x="10370" y="12748"/>
                    <a:pt x="10404" y="12767"/>
                    <a:pt x="10420" y="12799"/>
                  </a:cubicBezTo>
                  <a:cubicBezTo>
                    <a:pt x="10406" y="12226"/>
                    <a:pt x="10435" y="11638"/>
                    <a:pt x="10449" y="11065"/>
                  </a:cubicBezTo>
                  <a:cubicBezTo>
                    <a:pt x="11022" y="10377"/>
                    <a:pt x="11524" y="9617"/>
                    <a:pt x="11911" y="8815"/>
                  </a:cubicBezTo>
                  <a:cubicBezTo>
                    <a:pt x="13230" y="6048"/>
                    <a:pt x="13287" y="3010"/>
                    <a:pt x="12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6081725" y="833352"/>
              <a:ext cx="8473" cy="3780"/>
            </a:xfrm>
            <a:custGeom>
              <a:avLst/>
              <a:gdLst/>
              <a:ahLst/>
              <a:cxnLst/>
              <a:rect l="l" t="t" r="r" b="b"/>
              <a:pathLst>
                <a:path w="130" h="58" extrusionOk="0">
                  <a:moveTo>
                    <a:pt x="44" y="1"/>
                  </a:moveTo>
                  <a:cubicBezTo>
                    <a:pt x="29" y="15"/>
                    <a:pt x="15" y="29"/>
                    <a:pt x="1" y="44"/>
                  </a:cubicBezTo>
                  <a:cubicBezTo>
                    <a:pt x="44" y="44"/>
                    <a:pt x="72" y="58"/>
                    <a:pt x="115" y="58"/>
                  </a:cubicBezTo>
                  <a:lnTo>
                    <a:pt x="130" y="29"/>
                  </a:lnTo>
                  <a:cubicBezTo>
                    <a:pt x="101" y="29"/>
                    <a:pt x="72" y="15"/>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4"/>
            <p:cNvSpPr/>
            <p:nvPr/>
          </p:nvSpPr>
          <p:spPr>
            <a:xfrm>
              <a:off x="7040160" y="215861"/>
              <a:ext cx="4758" cy="2868"/>
            </a:xfrm>
            <a:custGeom>
              <a:avLst/>
              <a:gdLst/>
              <a:ahLst/>
              <a:cxnLst/>
              <a:rect l="l" t="t" r="r" b="b"/>
              <a:pathLst>
                <a:path w="73" h="44" extrusionOk="0">
                  <a:moveTo>
                    <a:pt x="73" y="1"/>
                  </a:moveTo>
                  <a:lnTo>
                    <a:pt x="15" y="15"/>
                  </a:lnTo>
                  <a:lnTo>
                    <a:pt x="1" y="44"/>
                  </a:lnTo>
                  <a:cubicBezTo>
                    <a:pt x="15" y="29"/>
                    <a:pt x="30" y="29"/>
                    <a:pt x="58" y="15"/>
                  </a:cubicBezTo>
                  <a:cubicBezTo>
                    <a:pt x="58" y="15"/>
                    <a:pt x="72"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4"/>
            <p:cNvSpPr/>
            <p:nvPr/>
          </p:nvSpPr>
          <p:spPr>
            <a:xfrm>
              <a:off x="7937002" y="1240647"/>
              <a:ext cx="1890" cy="1955"/>
            </a:xfrm>
            <a:custGeom>
              <a:avLst/>
              <a:gdLst/>
              <a:ahLst/>
              <a:cxnLst/>
              <a:rect l="l" t="t" r="r" b="b"/>
              <a:pathLst>
                <a:path w="29" h="30" extrusionOk="0">
                  <a:moveTo>
                    <a:pt x="29" y="1"/>
                  </a:moveTo>
                  <a:lnTo>
                    <a:pt x="0" y="15"/>
                  </a:lnTo>
                  <a:lnTo>
                    <a:pt x="0" y="29"/>
                  </a:lnTo>
                  <a:cubicBezTo>
                    <a:pt x="15" y="15"/>
                    <a:pt x="29" y="1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4"/>
            <p:cNvSpPr/>
            <p:nvPr/>
          </p:nvSpPr>
          <p:spPr>
            <a:xfrm>
              <a:off x="7749226" y="1032339"/>
              <a:ext cx="39954" cy="18771"/>
            </a:xfrm>
            <a:custGeom>
              <a:avLst/>
              <a:gdLst/>
              <a:ahLst/>
              <a:cxnLst/>
              <a:rect l="l" t="t" r="r" b="b"/>
              <a:pathLst>
                <a:path w="613" h="288" extrusionOk="0">
                  <a:moveTo>
                    <a:pt x="445" y="0"/>
                  </a:moveTo>
                  <a:cubicBezTo>
                    <a:pt x="301" y="86"/>
                    <a:pt x="144" y="158"/>
                    <a:pt x="0" y="244"/>
                  </a:cubicBezTo>
                  <a:cubicBezTo>
                    <a:pt x="115" y="258"/>
                    <a:pt x="244" y="273"/>
                    <a:pt x="359" y="273"/>
                  </a:cubicBezTo>
                  <a:lnTo>
                    <a:pt x="359" y="287"/>
                  </a:lnTo>
                  <a:lnTo>
                    <a:pt x="416" y="287"/>
                  </a:lnTo>
                  <a:cubicBezTo>
                    <a:pt x="420" y="288"/>
                    <a:pt x="424" y="288"/>
                    <a:pt x="428" y="288"/>
                  </a:cubicBezTo>
                  <a:cubicBezTo>
                    <a:pt x="576" y="288"/>
                    <a:pt x="612" y="43"/>
                    <a:pt x="459" y="29"/>
                  </a:cubicBezTo>
                  <a:lnTo>
                    <a:pt x="445" y="29"/>
                  </a:lnTo>
                  <a:cubicBezTo>
                    <a:pt x="445" y="29"/>
                    <a:pt x="445" y="15"/>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4"/>
            <p:cNvSpPr/>
            <p:nvPr/>
          </p:nvSpPr>
          <p:spPr>
            <a:xfrm>
              <a:off x="8257415" y="582093"/>
              <a:ext cx="42756" cy="43930"/>
            </a:xfrm>
            <a:custGeom>
              <a:avLst/>
              <a:gdLst/>
              <a:ahLst/>
              <a:cxnLst/>
              <a:rect l="l" t="t" r="r" b="b"/>
              <a:pathLst>
                <a:path w="656" h="674" extrusionOk="0">
                  <a:moveTo>
                    <a:pt x="359" y="0"/>
                  </a:moveTo>
                  <a:cubicBezTo>
                    <a:pt x="244" y="230"/>
                    <a:pt x="129" y="459"/>
                    <a:pt x="0" y="674"/>
                  </a:cubicBezTo>
                  <a:cubicBezTo>
                    <a:pt x="187" y="602"/>
                    <a:pt x="373" y="516"/>
                    <a:pt x="545" y="430"/>
                  </a:cubicBezTo>
                  <a:cubicBezTo>
                    <a:pt x="655" y="375"/>
                    <a:pt x="620" y="200"/>
                    <a:pt x="489" y="200"/>
                  </a:cubicBezTo>
                  <a:cubicBezTo>
                    <a:pt x="484" y="200"/>
                    <a:pt x="479" y="200"/>
                    <a:pt x="473" y="201"/>
                  </a:cubicBezTo>
                  <a:cubicBezTo>
                    <a:pt x="445" y="129"/>
                    <a:pt x="402" y="72"/>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4"/>
            <p:cNvSpPr/>
            <p:nvPr/>
          </p:nvSpPr>
          <p:spPr>
            <a:xfrm>
              <a:off x="7520323" y="1149137"/>
              <a:ext cx="32784" cy="26658"/>
            </a:xfrm>
            <a:custGeom>
              <a:avLst/>
              <a:gdLst/>
              <a:ahLst/>
              <a:cxnLst/>
              <a:rect l="l" t="t" r="r" b="b"/>
              <a:pathLst>
                <a:path w="503" h="409" extrusionOk="0">
                  <a:moveTo>
                    <a:pt x="445" y="0"/>
                  </a:moveTo>
                  <a:lnTo>
                    <a:pt x="58" y="186"/>
                  </a:lnTo>
                  <a:cubicBezTo>
                    <a:pt x="29" y="201"/>
                    <a:pt x="1" y="244"/>
                    <a:pt x="1" y="287"/>
                  </a:cubicBezTo>
                  <a:lnTo>
                    <a:pt x="15" y="272"/>
                  </a:lnTo>
                  <a:lnTo>
                    <a:pt x="15" y="287"/>
                  </a:lnTo>
                  <a:lnTo>
                    <a:pt x="1" y="301"/>
                  </a:lnTo>
                  <a:cubicBezTo>
                    <a:pt x="1" y="360"/>
                    <a:pt x="59" y="409"/>
                    <a:pt x="127" y="409"/>
                  </a:cubicBezTo>
                  <a:cubicBezTo>
                    <a:pt x="142" y="409"/>
                    <a:pt x="157" y="407"/>
                    <a:pt x="173" y="401"/>
                  </a:cubicBezTo>
                  <a:cubicBezTo>
                    <a:pt x="201" y="387"/>
                    <a:pt x="244" y="373"/>
                    <a:pt x="287" y="358"/>
                  </a:cubicBezTo>
                  <a:cubicBezTo>
                    <a:pt x="330" y="301"/>
                    <a:pt x="388" y="244"/>
                    <a:pt x="431" y="186"/>
                  </a:cubicBezTo>
                  <a:lnTo>
                    <a:pt x="445" y="186"/>
                  </a:lnTo>
                  <a:lnTo>
                    <a:pt x="459" y="143"/>
                  </a:lnTo>
                  <a:cubicBezTo>
                    <a:pt x="502" y="100"/>
                    <a:pt x="488" y="43"/>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4"/>
            <p:cNvSpPr/>
            <p:nvPr/>
          </p:nvSpPr>
          <p:spPr>
            <a:xfrm>
              <a:off x="7927943" y="1226503"/>
              <a:ext cx="15643" cy="17402"/>
            </a:xfrm>
            <a:custGeom>
              <a:avLst/>
              <a:gdLst/>
              <a:ahLst/>
              <a:cxnLst/>
              <a:rect l="l" t="t" r="r" b="b"/>
              <a:pathLst>
                <a:path w="240" h="267" extrusionOk="0">
                  <a:moveTo>
                    <a:pt x="152" y="1"/>
                  </a:moveTo>
                  <a:cubicBezTo>
                    <a:pt x="124" y="1"/>
                    <a:pt x="94" y="11"/>
                    <a:pt x="68" y="31"/>
                  </a:cubicBezTo>
                  <a:lnTo>
                    <a:pt x="39" y="60"/>
                  </a:lnTo>
                  <a:lnTo>
                    <a:pt x="25" y="74"/>
                  </a:lnTo>
                  <a:cubicBezTo>
                    <a:pt x="10" y="103"/>
                    <a:pt x="10" y="146"/>
                    <a:pt x="10" y="175"/>
                  </a:cubicBezTo>
                  <a:cubicBezTo>
                    <a:pt x="0" y="234"/>
                    <a:pt x="45" y="266"/>
                    <a:pt x="88" y="266"/>
                  </a:cubicBezTo>
                  <a:cubicBezTo>
                    <a:pt x="107" y="266"/>
                    <a:pt x="126" y="260"/>
                    <a:pt x="139" y="246"/>
                  </a:cubicBezTo>
                  <a:lnTo>
                    <a:pt x="139" y="232"/>
                  </a:lnTo>
                  <a:lnTo>
                    <a:pt x="168" y="218"/>
                  </a:lnTo>
                  <a:lnTo>
                    <a:pt x="182" y="218"/>
                  </a:lnTo>
                  <a:cubicBezTo>
                    <a:pt x="197" y="160"/>
                    <a:pt x="211" y="103"/>
                    <a:pt x="240" y="46"/>
                  </a:cubicBezTo>
                  <a:cubicBezTo>
                    <a:pt x="216" y="15"/>
                    <a:pt x="18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4"/>
            <p:cNvSpPr/>
            <p:nvPr/>
          </p:nvSpPr>
          <p:spPr>
            <a:xfrm>
              <a:off x="6072795" y="829507"/>
              <a:ext cx="31416" cy="25680"/>
            </a:xfrm>
            <a:custGeom>
              <a:avLst/>
              <a:gdLst/>
              <a:ahLst/>
              <a:cxnLst/>
              <a:rect l="l" t="t" r="r" b="b"/>
              <a:pathLst>
                <a:path w="482" h="394" extrusionOk="0">
                  <a:moveTo>
                    <a:pt x="384" y="0"/>
                  </a:moveTo>
                  <a:cubicBezTo>
                    <a:pt x="357" y="0"/>
                    <a:pt x="331" y="10"/>
                    <a:pt x="310" y="31"/>
                  </a:cubicBezTo>
                  <a:lnTo>
                    <a:pt x="310" y="45"/>
                  </a:lnTo>
                  <a:cubicBezTo>
                    <a:pt x="281" y="31"/>
                    <a:pt x="252" y="17"/>
                    <a:pt x="224" y="2"/>
                  </a:cubicBezTo>
                  <a:cubicBezTo>
                    <a:pt x="209" y="17"/>
                    <a:pt x="195" y="45"/>
                    <a:pt x="181" y="60"/>
                  </a:cubicBezTo>
                  <a:cubicBezTo>
                    <a:pt x="209" y="74"/>
                    <a:pt x="238" y="88"/>
                    <a:pt x="267" y="88"/>
                  </a:cubicBezTo>
                  <a:lnTo>
                    <a:pt x="252" y="117"/>
                  </a:lnTo>
                  <a:cubicBezTo>
                    <a:pt x="209" y="117"/>
                    <a:pt x="181" y="103"/>
                    <a:pt x="138" y="103"/>
                  </a:cubicBezTo>
                  <a:cubicBezTo>
                    <a:pt x="123" y="131"/>
                    <a:pt x="109" y="146"/>
                    <a:pt x="80" y="174"/>
                  </a:cubicBezTo>
                  <a:lnTo>
                    <a:pt x="195" y="174"/>
                  </a:lnTo>
                  <a:lnTo>
                    <a:pt x="152" y="232"/>
                  </a:lnTo>
                  <a:cubicBezTo>
                    <a:pt x="109" y="246"/>
                    <a:pt x="66" y="260"/>
                    <a:pt x="23" y="275"/>
                  </a:cubicBezTo>
                  <a:cubicBezTo>
                    <a:pt x="1" y="330"/>
                    <a:pt x="64" y="394"/>
                    <a:pt x="127" y="394"/>
                  </a:cubicBezTo>
                  <a:cubicBezTo>
                    <a:pt x="145" y="394"/>
                    <a:pt x="164" y="388"/>
                    <a:pt x="181" y="375"/>
                  </a:cubicBezTo>
                  <a:cubicBezTo>
                    <a:pt x="281" y="275"/>
                    <a:pt x="381" y="174"/>
                    <a:pt x="482" y="74"/>
                  </a:cubicBezTo>
                  <a:cubicBezTo>
                    <a:pt x="472" y="29"/>
                    <a:pt x="429"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4"/>
            <p:cNvSpPr/>
            <p:nvPr/>
          </p:nvSpPr>
          <p:spPr>
            <a:xfrm>
              <a:off x="7640836" y="1403199"/>
              <a:ext cx="15056" cy="17793"/>
            </a:xfrm>
            <a:custGeom>
              <a:avLst/>
              <a:gdLst/>
              <a:ahLst/>
              <a:cxnLst/>
              <a:rect l="l" t="t" r="r" b="b"/>
              <a:pathLst>
                <a:path w="231" h="273" extrusionOk="0">
                  <a:moveTo>
                    <a:pt x="158" y="0"/>
                  </a:moveTo>
                  <a:cubicBezTo>
                    <a:pt x="115" y="86"/>
                    <a:pt x="44" y="158"/>
                    <a:pt x="1" y="244"/>
                  </a:cubicBezTo>
                  <a:lnTo>
                    <a:pt x="29" y="273"/>
                  </a:lnTo>
                  <a:cubicBezTo>
                    <a:pt x="101" y="215"/>
                    <a:pt x="158" y="144"/>
                    <a:pt x="230" y="86"/>
                  </a:cubicBezTo>
                  <a:cubicBezTo>
                    <a:pt x="216" y="43"/>
                    <a:pt x="201" y="15"/>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4"/>
            <p:cNvSpPr/>
            <p:nvPr/>
          </p:nvSpPr>
          <p:spPr>
            <a:xfrm>
              <a:off x="6194938" y="585808"/>
              <a:ext cx="27896" cy="16360"/>
            </a:xfrm>
            <a:custGeom>
              <a:avLst/>
              <a:gdLst/>
              <a:ahLst/>
              <a:cxnLst/>
              <a:rect l="l" t="t" r="r" b="b"/>
              <a:pathLst>
                <a:path w="428" h="251" extrusionOk="0">
                  <a:moveTo>
                    <a:pt x="284" y="1"/>
                  </a:moveTo>
                  <a:cubicBezTo>
                    <a:pt x="256" y="15"/>
                    <a:pt x="241" y="15"/>
                    <a:pt x="227" y="15"/>
                  </a:cubicBezTo>
                  <a:cubicBezTo>
                    <a:pt x="227" y="15"/>
                    <a:pt x="213" y="29"/>
                    <a:pt x="213" y="29"/>
                  </a:cubicBezTo>
                  <a:cubicBezTo>
                    <a:pt x="170" y="29"/>
                    <a:pt x="112" y="44"/>
                    <a:pt x="69" y="58"/>
                  </a:cubicBezTo>
                  <a:cubicBezTo>
                    <a:pt x="55" y="72"/>
                    <a:pt x="41" y="72"/>
                    <a:pt x="41" y="101"/>
                  </a:cubicBezTo>
                  <a:lnTo>
                    <a:pt x="112" y="101"/>
                  </a:lnTo>
                  <a:lnTo>
                    <a:pt x="69" y="144"/>
                  </a:lnTo>
                  <a:lnTo>
                    <a:pt x="12" y="144"/>
                  </a:lnTo>
                  <a:cubicBezTo>
                    <a:pt x="0" y="192"/>
                    <a:pt x="29" y="251"/>
                    <a:pt x="81" y="251"/>
                  </a:cubicBezTo>
                  <a:cubicBezTo>
                    <a:pt x="91" y="251"/>
                    <a:pt x="101" y="249"/>
                    <a:pt x="112" y="244"/>
                  </a:cubicBezTo>
                  <a:cubicBezTo>
                    <a:pt x="184" y="230"/>
                    <a:pt x="270" y="230"/>
                    <a:pt x="342" y="216"/>
                  </a:cubicBezTo>
                  <a:cubicBezTo>
                    <a:pt x="342" y="216"/>
                    <a:pt x="356" y="201"/>
                    <a:pt x="370" y="201"/>
                  </a:cubicBezTo>
                  <a:cubicBezTo>
                    <a:pt x="428" y="130"/>
                    <a:pt x="385"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4"/>
            <p:cNvSpPr/>
            <p:nvPr/>
          </p:nvSpPr>
          <p:spPr>
            <a:xfrm>
              <a:off x="6268589" y="777300"/>
              <a:ext cx="7495" cy="24507"/>
            </a:xfrm>
            <a:custGeom>
              <a:avLst/>
              <a:gdLst/>
              <a:ahLst/>
              <a:cxnLst/>
              <a:rect l="l" t="t" r="r" b="b"/>
              <a:pathLst>
                <a:path w="115" h="376" extrusionOk="0">
                  <a:moveTo>
                    <a:pt x="115" y="1"/>
                  </a:moveTo>
                  <a:lnTo>
                    <a:pt x="115" y="1"/>
                  </a:lnTo>
                  <a:cubicBezTo>
                    <a:pt x="72" y="44"/>
                    <a:pt x="43" y="101"/>
                    <a:pt x="0" y="144"/>
                  </a:cubicBezTo>
                  <a:cubicBezTo>
                    <a:pt x="14" y="216"/>
                    <a:pt x="14" y="273"/>
                    <a:pt x="29" y="345"/>
                  </a:cubicBezTo>
                  <a:cubicBezTo>
                    <a:pt x="29" y="365"/>
                    <a:pt x="47" y="375"/>
                    <a:pt x="67" y="375"/>
                  </a:cubicBezTo>
                  <a:cubicBezTo>
                    <a:pt x="90" y="375"/>
                    <a:pt x="115" y="361"/>
                    <a:pt x="115" y="330"/>
                  </a:cubicBezTo>
                  <a:cubicBezTo>
                    <a:pt x="100" y="230"/>
                    <a:pt x="100" y="115"/>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4"/>
            <p:cNvSpPr/>
            <p:nvPr/>
          </p:nvSpPr>
          <p:spPr>
            <a:xfrm>
              <a:off x="8205990" y="833809"/>
              <a:ext cx="12710" cy="18119"/>
            </a:xfrm>
            <a:custGeom>
              <a:avLst/>
              <a:gdLst/>
              <a:ahLst/>
              <a:cxnLst/>
              <a:rect l="l" t="t" r="r" b="b"/>
              <a:pathLst>
                <a:path w="195" h="278" extrusionOk="0">
                  <a:moveTo>
                    <a:pt x="103" y="0"/>
                  </a:moveTo>
                  <a:cubicBezTo>
                    <a:pt x="76" y="0"/>
                    <a:pt x="49" y="12"/>
                    <a:pt x="30" y="37"/>
                  </a:cubicBezTo>
                  <a:cubicBezTo>
                    <a:pt x="15" y="51"/>
                    <a:pt x="15" y="51"/>
                    <a:pt x="1" y="65"/>
                  </a:cubicBezTo>
                  <a:cubicBezTo>
                    <a:pt x="15" y="108"/>
                    <a:pt x="15" y="166"/>
                    <a:pt x="15" y="209"/>
                  </a:cubicBezTo>
                  <a:cubicBezTo>
                    <a:pt x="22" y="255"/>
                    <a:pt x="63" y="277"/>
                    <a:pt x="103" y="277"/>
                  </a:cubicBezTo>
                  <a:cubicBezTo>
                    <a:pt x="149" y="277"/>
                    <a:pt x="195" y="248"/>
                    <a:pt x="187" y="194"/>
                  </a:cubicBezTo>
                  <a:cubicBezTo>
                    <a:pt x="187" y="151"/>
                    <a:pt x="187" y="108"/>
                    <a:pt x="187" y="51"/>
                  </a:cubicBezTo>
                  <a:cubicBezTo>
                    <a:pt x="171" y="19"/>
                    <a:pt x="137"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4"/>
            <p:cNvSpPr/>
            <p:nvPr/>
          </p:nvSpPr>
          <p:spPr>
            <a:xfrm>
              <a:off x="6961686" y="195460"/>
              <a:ext cx="104023" cy="55075"/>
            </a:xfrm>
            <a:custGeom>
              <a:avLst/>
              <a:gdLst/>
              <a:ahLst/>
              <a:cxnLst/>
              <a:rect l="l" t="t" r="r" b="b"/>
              <a:pathLst>
                <a:path w="1596" h="845" extrusionOk="0">
                  <a:moveTo>
                    <a:pt x="1468" y="1"/>
                  </a:moveTo>
                  <a:cubicBezTo>
                    <a:pt x="1453" y="1"/>
                    <a:pt x="1437" y="4"/>
                    <a:pt x="1420" y="13"/>
                  </a:cubicBezTo>
                  <a:cubicBezTo>
                    <a:pt x="918" y="228"/>
                    <a:pt x="445" y="514"/>
                    <a:pt x="1" y="844"/>
                  </a:cubicBezTo>
                  <a:cubicBezTo>
                    <a:pt x="359" y="701"/>
                    <a:pt x="703" y="543"/>
                    <a:pt x="1076" y="400"/>
                  </a:cubicBezTo>
                  <a:lnTo>
                    <a:pt x="1090" y="400"/>
                  </a:lnTo>
                  <a:cubicBezTo>
                    <a:pt x="1090" y="400"/>
                    <a:pt x="1105" y="385"/>
                    <a:pt x="1105" y="385"/>
                  </a:cubicBezTo>
                  <a:lnTo>
                    <a:pt x="1105" y="400"/>
                  </a:lnTo>
                  <a:cubicBezTo>
                    <a:pt x="1133" y="385"/>
                    <a:pt x="1162" y="371"/>
                    <a:pt x="1205" y="357"/>
                  </a:cubicBezTo>
                  <a:lnTo>
                    <a:pt x="1219" y="328"/>
                  </a:lnTo>
                  <a:lnTo>
                    <a:pt x="1277" y="314"/>
                  </a:lnTo>
                  <a:lnTo>
                    <a:pt x="1277" y="314"/>
                  </a:lnTo>
                  <a:cubicBezTo>
                    <a:pt x="1276" y="314"/>
                    <a:pt x="1262" y="328"/>
                    <a:pt x="1262" y="328"/>
                  </a:cubicBezTo>
                  <a:cubicBezTo>
                    <a:pt x="1362" y="299"/>
                    <a:pt x="1448" y="256"/>
                    <a:pt x="1549" y="228"/>
                  </a:cubicBezTo>
                  <a:cubicBezTo>
                    <a:pt x="1534" y="213"/>
                    <a:pt x="1534" y="199"/>
                    <a:pt x="1534" y="185"/>
                  </a:cubicBezTo>
                  <a:cubicBezTo>
                    <a:pt x="1595" y="124"/>
                    <a:pt x="1553"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4"/>
            <p:cNvSpPr/>
            <p:nvPr/>
          </p:nvSpPr>
          <p:spPr>
            <a:xfrm>
              <a:off x="7018716" y="25282"/>
              <a:ext cx="21509" cy="13166"/>
            </a:xfrm>
            <a:custGeom>
              <a:avLst/>
              <a:gdLst/>
              <a:ahLst/>
              <a:cxnLst/>
              <a:rect l="l" t="t" r="r" b="b"/>
              <a:pathLst>
                <a:path w="330" h="202" extrusionOk="0">
                  <a:moveTo>
                    <a:pt x="0" y="1"/>
                  </a:moveTo>
                  <a:lnTo>
                    <a:pt x="0" y="15"/>
                  </a:lnTo>
                  <a:cubicBezTo>
                    <a:pt x="15" y="30"/>
                    <a:pt x="29" y="44"/>
                    <a:pt x="29" y="44"/>
                  </a:cubicBezTo>
                  <a:lnTo>
                    <a:pt x="86" y="44"/>
                  </a:lnTo>
                  <a:lnTo>
                    <a:pt x="43" y="58"/>
                  </a:lnTo>
                  <a:cubicBezTo>
                    <a:pt x="58" y="73"/>
                    <a:pt x="72" y="87"/>
                    <a:pt x="86" y="101"/>
                  </a:cubicBezTo>
                  <a:cubicBezTo>
                    <a:pt x="101" y="101"/>
                    <a:pt x="129" y="87"/>
                    <a:pt x="144" y="87"/>
                  </a:cubicBezTo>
                  <a:lnTo>
                    <a:pt x="158" y="101"/>
                  </a:lnTo>
                  <a:cubicBezTo>
                    <a:pt x="144" y="116"/>
                    <a:pt x="129" y="116"/>
                    <a:pt x="115" y="130"/>
                  </a:cubicBezTo>
                  <a:cubicBezTo>
                    <a:pt x="144" y="159"/>
                    <a:pt x="172" y="173"/>
                    <a:pt x="201" y="202"/>
                  </a:cubicBezTo>
                  <a:cubicBezTo>
                    <a:pt x="215" y="173"/>
                    <a:pt x="230" y="159"/>
                    <a:pt x="244" y="144"/>
                  </a:cubicBezTo>
                  <a:cubicBezTo>
                    <a:pt x="287" y="144"/>
                    <a:pt x="330" y="101"/>
                    <a:pt x="330" y="58"/>
                  </a:cubicBezTo>
                  <a:cubicBezTo>
                    <a:pt x="230" y="30"/>
                    <a:pt x="11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8" name="Google Shape;178;p4"/>
          <p:cNvGrpSpPr/>
          <p:nvPr/>
        </p:nvGrpSpPr>
        <p:grpSpPr>
          <a:xfrm rot="10800000" flipH="1">
            <a:off x="1196" y="-8134"/>
            <a:ext cx="1761169" cy="907473"/>
            <a:chOff x="70339" y="2764236"/>
            <a:chExt cx="4623301" cy="2382238"/>
          </a:xfrm>
        </p:grpSpPr>
        <p:sp>
          <p:nvSpPr>
            <p:cNvPr id="179" name="Google Shape;179;p4"/>
            <p:cNvSpPr/>
            <p:nvPr/>
          </p:nvSpPr>
          <p:spPr>
            <a:xfrm>
              <a:off x="900830" y="4053382"/>
              <a:ext cx="579232" cy="359649"/>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4"/>
            <p:cNvSpPr/>
            <p:nvPr/>
          </p:nvSpPr>
          <p:spPr>
            <a:xfrm>
              <a:off x="1333348" y="2764236"/>
              <a:ext cx="297144" cy="594223"/>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4"/>
            <p:cNvSpPr/>
            <p:nvPr/>
          </p:nvSpPr>
          <p:spPr>
            <a:xfrm>
              <a:off x="804628" y="3209854"/>
              <a:ext cx="297079" cy="606346"/>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4"/>
            <p:cNvSpPr/>
            <p:nvPr/>
          </p:nvSpPr>
          <p:spPr>
            <a:xfrm>
              <a:off x="468313" y="3516319"/>
              <a:ext cx="301837" cy="551141"/>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4"/>
            <p:cNvSpPr/>
            <p:nvPr/>
          </p:nvSpPr>
          <p:spPr>
            <a:xfrm>
              <a:off x="70339" y="3726973"/>
              <a:ext cx="342964" cy="598134"/>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4"/>
            <p:cNvSpPr/>
            <p:nvPr/>
          </p:nvSpPr>
          <p:spPr>
            <a:xfrm>
              <a:off x="525278" y="4343487"/>
              <a:ext cx="642781" cy="287172"/>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4"/>
            <p:cNvSpPr/>
            <p:nvPr/>
          </p:nvSpPr>
          <p:spPr>
            <a:xfrm>
              <a:off x="1094212" y="3677699"/>
              <a:ext cx="748303" cy="335860"/>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4"/>
            <p:cNvSpPr/>
            <p:nvPr/>
          </p:nvSpPr>
          <p:spPr>
            <a:xfrm>
              <a:off x="1106335" y="3876881"/>
              <a:ext cx="12253" cy="3780"/>
            </a:xfrm>
            <a:custGeom>
              <a:avLst/>
              <a:gdLst/>
              <a:ahLst/>
              <a:cxnLst/>
              <a:rect l="l" t="t" r="r" b="b"/>
              <a:pathLst>
                <a:path w="188" h="58" extrusionOk="0">
                  <a:moveTo>
                    <a:pt x="1" y="0"/>
                  </a:moveTo>
                  <a:lnTo>
                    <a:pt x="44" y="29"/>
                  </a:lnTo>
                  <a:cubicBezTo>
                    <a:pt x="73" y="43"/>
                    <a:pt x="101" y="57"/>
                    <a:pt x="130" y="57"/>
                  </a:cubicBezTo>
                  <a:cubicBezTo>
                    <a:pt x="159" y="43"/>
                    <a:pt x="173" y="29"/>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4"/>
            <p:cNvSpPr/>
            <p:nvPr/>
          </p:nvSpPr>
          <p:spPr>
            <a:xfrm>
              <a:off x="328181" y="3355591"/>
              <a:ext cx="1100522" cy="1790882"/>
            </a:xfrm>
            <a:custGeom>
              <a:avLst/>
              <a:gdLst/>
              <a:ahLst/>
              <a:cxnLst/>
              <a:rect l="l" t="t" r="r" b="b"/>
              <a:pathLst>
                <a:path w="16885" h="27477" extrusionOk="0">
                  <a:moveTo>
                    <a:pt x="16569" y="1"/>
                  </a:moveTo>
                  <a:cubicBezTo>
                    <a:pt x="14419" y="2494"/>
                    <a:pt x="12069" y="5117"/>
                    <a:pt x="10578" y="8098"/>
                  </a:cubicBezTo>
                  <a:cubicBezTo>
                    <a:pt x="9503" y="8457"/>
                    <a:pt x="8500" y="8958"/>
                    <a:pt x="7554" y="9589"/>
                  </a:cubicBezTo>
                  <a:cubicBezTo>
                    <a:pt x="7898" y="8743"/>
                    <a:pt x="8242" y="7898"/>
                    <a:pt x="8529" y="7038"/>
                  </a:cubicBezTo>
                  <a:lnTo>
                    <a:pt x="8529" y="7038"/>
                  </a:lnTo>
                  <a:cubicBezTo>
                    <a:pt x="8523" y="7040"/>
                    <a:pt x="8517" y="7041"/>
                    <a:pt x="8512" y="7041"/>
                  </a:cubicBezTo>
                  <a:cubicBezTo>
                    <a:pt x="8475" y="7041"/>
                    <a:pt x="8443" y="7003"/>
                    <a:pt x="8443" y="6966"/>
                  </a:cubicBezTo>
                  <a:cubicBezTo>
                    <a:pt x="7998" y="7898"/>
                    <a:pt x="7583" y="8829"/>
                    <a:pt x="7239" y="9804"/>
                  </a:cubicBezTo>
                  <a:cubicBezTo>
                    <a:pt x="6852" y="10076"/>
                    <a:pt x="6493" y="10363"/>
                    <a:pt x="6135" y="10678"/>
                  </a:cubicBezTo>
                  <a:cubicBezTo>
                    <a:pt x="6135" y="10721"/>
                    <a:pt x="6135" y="10750"/>
                    <a:pt x="6121" y="10793"/>
                  </a:cubicBezTo>
                  <a:lnTo>
                    <a:pt x="6149" y="10893"/>
                  </a:lnTo>
                  <a:lnTo>
                    <a:pt x="6164" y="10908"/>
                  </a:lnTo>
                  <a:lnTo>
                    <a:pt x="6164" y="10922"/>
                  </a:lnTo>
                  <a:lnTo>
                    <a:pt x="6149" y="10908"/>
                  </a:lnTo>
                  <a:lnTo>
                    <a:pt x="6106" y="10965"/>
                  </a:lnTo>
                  <a:lnTo>
                    <a:pt x="6092" y="10979"/>
                  </a:lnTo>
                  <a:lnTo>
                    <a:pt x="6049" y="10979"/>
                  </a:lnTo>
                  <a:lnTo>
                    <a:pt x="5963" y="10965"/>
                  </a:lnTo>
                  <a:lnTo>
                    <a:pt x="5906" y="10922"/>
                  </a:lnTo>
                  <a:lnTo>
                    <a:pt x="5877" y="10922"/>
                  </a:lnTo>
                  <a:cubicBezTo>
                    <a:pt x="3813" y="12885"/>
                    <a:pt x="2294" y="15351"/>
                    <a:pt x="1463" y="18088"/>
                  </a:cubicBezTo>
                  <a:cubicBezTo>
                    <a:pt x="1262" y="17544"/>
                    <a:pt x="990" y="17028"/>
                    <a:pt x="803" y="16483"/>
                  </a:cubicBezTo>
                  <a:cubicBezTo>
                    <a:pt x="588" y="15881"/>
                    <a:pt x="431" y="15207"/>
                    <a:pt x="72" y="14663"/>
                  </a:cubicBezTo>
                  <a:cubicBezTo>
                    <a:pt x="58" y="14691"/>
                    <a:pt x="44" y="14720"/>
                    <a:pt x="29" y="14763"/>
                  </a:cubicBezTo>
                  <a:cubicBezTo>
                    <a:pt x="58" y="14792"/>
                    <a:pt x="44" y="14849"/>
                    <a:pt x="1" y="14863"/>
                  </a:cubicBezTo>
                  <a:cubicBezTo>
                    <a:pt x="144" y="15523"/>
                    <a:pt x="445" y="16168"/>
                    <a:pt x="689" y="16770"/>
                  </a:cubicBezTo>
                  <a:cubicBezTo>
                    <a:pt x="904" y="17314"/>
                    <a:pt x="1133" y="17845"/>
                    <a:pt x="1391" y="18361"/>
                  </a:cubicBezTo>
                  <a:cubicBezTo>
                    <a:pt x="1291" y="18690"/>
                    <a:pt x="1205" y="19034"/>
                    <a:pt x="1133" y="19378"/>
                  </a:cubicBezTo>
                  <a:cubicBezTo>
                    <a:pt x="560" y="22030"/>
                    <a:pt x="373" y="24767"/>
                    <a:pt x="574" y="27476"/>
                  </a:cubicBezTo>
                  <a:lnTo>
                    <a:pt x="932" y="27476"/>
                  </a:lnTo>
                  <a:cubicBezTo>
                    <a:pt x="775" y="25154"/>
                    <a:pt x="918" y="22832"/>
                    <a:pt x="1348" y="20553"/>
                  </a:cubicBezTo>
                  <a:cubicBezTo>
                    <a:pt x="1448" y="20009"/>
                    <a:pt x="1577" y="19464"/>
                    <a:pt x="1721" y="18919"/>
                  </a:cubicBezTo>
                  <a:cubicBezTo>
                    <a:pt x="2237" y="18619"/>
                    <a:pt x="2738" y="18318"/>
                    <a:pt x="3240" y="18002"/>
                  </a:cubicBezTo>
                  <a:cubicBezTo>
                    <a:pt x="3240" y="17988"/>
                    <a:pt x="3226" y="17988"/>
                    <a:pt x="3226" y="17988"/>
                  </a:cubicBezTo>
                  <a:cubicBezTo>
                    <a:pt x="3204" y="18005"/>
                    <a:pt x="3178" y="18014"/>
                    <a:pt x="3152" y="18014"/>
                  </a:cubicBezTo>
                  <a:cubicBezTo>
                    <a:pt x="3095" y="18014"/>
                    <a:pt x="3039" y="17972"/>
                    <a:pt x="3039" y="17902"/>
                  </a:cubicBezTo>
                  <a:cubicBezTo>
                    <a:pt x="2624" y="18045"/>
                    <a:pt x="2237" y="18232"/>
                    <a:pt x="1864" y="18418"/>
                  </a:cubicBezTo>
                  <a:cubicBezTo>
                    <a:pt x="2466" y="16354"/>
                    <a:pt x="3369" y="14376"/>
                    <a:pt x="4788" y="12742"/>
                  </a:cubicBezTo>
                  <a:cubicBezTo>
                    <a:pt x="5419" y="12026"/>
                    <a:pt x="6135" y="11366"/>
                    <a:pt x="6909" y="10807"/>
                  </a:cubicBezTo>
                  <a:cubicBezTo>
                    <a:pt x="7397" y="10875"/>
                    <a:pt x="7893" y="10916"/>
                    <a:pt x="8392" y="10916"/>
                  </a:cubicBezTo>
                  <a:cubicBezTo>
                    <a:pt x="8523" y="10916"/>
                    <a:pt x="8655" y="10914"/>
                    <a:pt x="8787" y="10908"/>
                  </a:cubicBezTo>
                  <a:cubicBezTo>
                    <a:pt x="8686" y="10893"/>
                    <a:pt x="8701" y="10750"/>
                    <a:pt x="8787" y="10721"/>
                  </a:cubicBezTo>
                  <a:cubicBezTo>
                    <a:pt x="8543" y="10664"/>
                    <a:pt x="8285" y="10635"/>
                    <a:pt x="8013" y="10635"/>
                  </a:cubicBezTo>
                  <a:cubicBezTo>
                    <a:pt x="7740" y="10621"/>
                    <a:pt x="7468" y="10592"/>
                    <a:pt x="7210" y="10578"/>
                  </a:cubicBezTo>
                  <a:cubicBezTo>
                    <a:pt x="8156" y="9933"/>
                    <a:pt x="9159" y="9360"/>
                    <a:pt x="10206" y="8887"/>
                  </a:cubicBezTo>
                  <a:lnTo>
                    <a:pt x="10220" y="8901"/>
                  </a:lnTo>
                  <a:lnTo>
                    <a:pt x="10234" y="8887"/>
                  </a:lnTo>
                  <a:cubicBezTo>
                    <a:pt x="10750" y="8643"/>
                    <a:pt x="11281" y="8414"/>
                    <a:pt x="11825" y="8170"/>
                  </a:cubicBezTo>
                  <a:cubicBezTo>
                    <a:pt x="11739" y="8113"/>
                    <a:pt x="11668" y="8055"/>
                    <a:pt x="11596" y="7998"/>
                  </a:cubicBezTo>
                  <a:cubicBezTo>
                    <a:pt x="11505" y="7920"/>
                    <a:pt x="11578" y="7808"/>
                    <a:pt x="11667" y="7808"/>
                  </a:cubicBezTo>
                  <a:cubicBezTo>
                    <a:pt x="11677" y="7808"/>
                    <a:pt x="11686" y="7809"/>
                    <a:pt x="11696" y="7812"/>
                  </a:cubicBezTo>
                  <a:cubicBezTo>
                    <a:pt x="11725" y="7797"/>
                    <a:pt x="11739" y="7783"/>
                    <a:pt x="11754" y="7754"/>
                  </a:cubicBezTo>
                  <a:lnTo>
                    <a:pt x="11754" y="7754"/>
                  </a:lnTo>
                  <a:cubicBezTo>
                    <a:pt x="11467" y="7826"/>
                    <a:pt x="11180" y="7898"/>
                    <a:pt x="10894" y="7984"/>
                  </a:cubicBezTo>
                  <a:cubicBezTo>
                    <a:pt x="12828" y="5318"/>
                    <a:pt x="14692" y="2638"/>
                    <a:pt x="16842" y="130"/>
                  </a:cubicBezTo>
                  <a:cubicBezTo>
                    <a:pt x="16870" y="101"/>
                    <a:pt x="16870" y="72"/>
                    <a:pt x="16885" y="58"/>
                  </a:cubicBezTo>
                  <a:lnTo>
                    <a:pt x="16885" y="58"/>
                  </a:lnTo>
                  <a:cubicBezTo>
                    <a:pt x="16827" y="87"/>
                    <a:pt x="16770" y="130"/>
                    <a:pt x="16713" y="158"/>
                  </a:cubicBezTo>
                  <a:lnTo>
                    <a:pt x="16698" y="216"/>
                  </a:lnTo>
                  <a:lnTo>
                    <a:pt x="16655" y="216"/>
                  </a:lnTo>
                  <a:lnTo>
                    <a:pt x="16670" y="187"/>
                  </a:lnTo>
                  <a:lnTo>
                    <a:pt x="16670" y="187"/>
                  </a:lnTo>
                  <a:cubicBezTo>
                    <a:pt x="16657" y="193"/>
                    <a:pt x="16644" y="196"/>
                    <a:pt x="16633" y="196"/>
                  </a:cubicBezTo>
                  <a:cubicBezTo>
                    <a:pt x="16569" y="196"/>
                    <a:pt x="16535" y="106"/>
                    <a:pt x="16584" y="58"/>
                  </a:cubicBezTo>
                  <a:cubicBezTo>
                    <a:pt x="16569" y="44"/>
                    <a:pt x="16569" y="29"/>
                    <a:pt x="16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4"/>
            <p:cNvSpPr/>
            <p:nvPr/>
          </p:nvSpPr>
          <p:spPr>
            <a:xfrm>
              <a:off x="882190" y="3790912"/>
              <a:ext cx="4693" cy="12188"/>
            </a:xfrm>
            <a:custGeom>
              <a:avLst/>
              <a:gdLst/>
              <a:ahLst/>
              <a:cxnLst/>
              <a:rect l="l" t="t" r="r" b="b"/>
              <a:pathLst>
                <a:path w="72" h="187" extrusionOk="0">
                  <a:moveTo>
                    <a:pt x="72" y="0"/>
                  </a:moveTo>
                  <a:cubicBezTo>
                    <a:pt x="57" y="58"/>
                    <a:pt x="29" y="115"/>
                    <a:pt x="0" y="172"/>
                  </a:cubicBezTo>
                  <a:lnTo>
                    <a:pt x="0" y="187"/>
                  </a:lnTo>
                  <a:lnTo>
                    <a:pt x="14" y="172"/>
                  </a:lnTo>
                  <a:cubicBezTo>
                    <a:pt x="43" y="129"/>
                    <a:pt x="57" y="72"/>
                    <a:pt x="72" y="15"/>
                  </a:cubicBez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4"/>
            <p:cNvSpPr/>
            <p:nvPr/>
          </p:nvSpPr>
          <p:spPr>
            <a:xfrm>
              <a:off x="1109138" y="3868473"/>
              <a:ext cx="10363" cy="1890"/>
            </a:xfrm>
            <a:custGeom>
              <a:avLst/>
              <a:gdLst/>
              <a:ahLst/>
              <a:cxnLst/>
              <a:rect l="l" t="t" r="r" b="b"/>
              <a:pathLst>
                <a:path w="159" h="29" extrusionOk="0">
                  <a:moveTo>
                    <a:pt x="159" y="0"/>
                  </a:moveTo>
                  <a:cubicBezTo>
                    <a:pt x="101" y="0"/>
                    <a:pt x="44" y="14"/>
                    <a:pt x="1" y="14"/>
                  </a:cubicBezTo>
                  <a:cubicBezTo>
                    <a:pt x="44" y="14"/>
                    <a:pt x="101" y="14"/>
                    <a:pt x="159" y="29"/>
                  </a:cubicBezTo>
                  <a:cubicBezTo>
                    <a:pt x="159" y="14"/>
                    <a:pt x="159"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4"/>
            <p:cNvSpPr/>
            <p:nvPr/>
          </p:nvSpPr>
          <p:spPr>
            <a:xfrm>
              <a:off x="1409932" y="3348096"/>
              <a:ext cx="5670" cy="8473"/>
            </a:xfrm>
            <a:custGeom>
              <a:avLst/>
              <a:gdLst/>
              <a:ahLst/>
              <a:cxnLst/>
              <a:rect l="l" t="t" r="r" b="b"/>
              <a:pathLst>
                <a:path w="87" h="130" extrusionOk="0">
                  <a:moveTo>
                    <a:pt x="87" y="1"/>
                  </a:moveTo>
                  <a:lnTo>
                    <a:pt x="87" y="1"/>
                  </a:lnTo>
                  <a:cubicBezTo>
                    <a:pt x="58" y="15"/>
                    <a:pt x="44" y="30"/>
                    <a:pt x="30" y="44"/>
                  </a:cubicBezTo>
                  <a:lnTo>
                    <a:pt x="1" y="73"/>
                  </a:lnTo>
                  <a:cubicBezTo>
                    <a:pt x="15" y="101"/>
                    <a:pt x="15" y="116"/>
                    <a:pt x="30" y="130"/>
                  </a:cubicBezTo>
                  <a:lnTo>
                    <a:pt x="44" y="130"/>
                  </a:lnTo>
                  <a:cubicBezTo>
                    <a:pt x="58" y="87"/>
                    <a:pt x="73" y="44"/>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4"/>
            <p:cNvSpPr/>
            <p:nvPr/>
          </p:nvSpPr>
          <p:spPr>
            <a:xfrm>
              <a:off x="1102620" y="3860065"/>
              <a:ext cx="11276" cy="3780"/>
            </a:xfrm>
            <a:custGeom>
              <a:avLst/>
              <a:gdLst/>
              <a:ahLst/>
              <a:cxnLst/>
              <a:rect l="l" t="t" r="r" b="b"/>
              <a:pathLst>
                <a:path w="173" h="58" extrusionOk="0">
                  <a:moveTo>
                    <a:pt x="130" y="0"/>
                  </a:moveTo>
                  <a:cubicBezTo>
                    <a:pt x="87" y="14"/>
                    <a:pt x="44" y="43"/>
                    <a:pt x="1" y="57"/>
                  </a:cubicBezTo>
                  <a:cubicBezTo>
                    <a:pt x="58" y="43"/>
                    <a:pt x="115" y="29"/>
                    <a:pt x="173" y="14"/>
                  </a:cubicBezTo>
                  <a:cubicBezTo>
                    <a:pt x="158" y="0"/>
                    <a:pt x="144"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4"/>
            <p:cNvSpPr/>
            <p:nvPr/>
          </p:nvSpPr>
          <p:spPr>
            <a:xfrm>
              <a:off x="544896" y="4519531"/>
              <a:ext cx="4758" cy="2868"/>
            </a:xfrm>
            <a:custGeom>
              <a:avLst/>
              <a:gdLst/>
              <a:ahLst/>
              <a:cxnLst/>
              <a:rect l="l" t="t" r="r" b="b"/>
              <a:pathLst>
                <a:path w="73" h="44" extrusionOk="0">
                  <a:moveTo>
                    <a:pt x="44" y="1"/>
                  </a:moveTo>
                  <a:lnTo>
                    <a:pt x="1" y="44"/>
                  </a:lnTo>
                  <a:lnTo>
                    <a:pt x="58" y="44"/>
                  </a:lnTo>
                  <a:cubicBezTo>
                    <a:pt x="73" y="30"/>
                    <a:pt x="73" y="15"/>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4"/>
            <p:cNvSpPr/>
            <p:nvPr/>
          </p:nvSpPr>
          <p:spPr>
            <a:xfrm>
              <a:off x="1423033" y="3349074"/>
              <a:ext cx="65" cy="978"/>
            </a:xfrm>
            <a:custGeom>
              <a:avLst/>
              <a:gdLst/>
              <a:ahLst/>
              <a:cxnLst/>
              <a:rect l="l" t="t" r="r" b="b"/>
              <a:pathLst>
                <a:path w="1" h="15" extrusionOk="0">
                  <a:moveTo>
                    <a:pt x="1" y="15"/>
                  </a:moveTo>
                  <a:cubicBezTo>
                    <a:pt x="1" y="0"/>
                    <a:pt x="1" y="0"/>
                    <a:pt x="1" y="0"/>
                  </a:cubicBezTo>
                  <a:cubicBezTo>
                    <a:pt x="1"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4"/>
            <p:cNvSpPr/>
            <p:nvPr/>
          </p:nvSpPr>
          <p:spPr>
            <a:xfrm>
              <a:off x="894313" y="4054359"/>
              <a:ext cx="31807" cy="12188"/>
            </a:xfrm>
            <a:custGeom>
              <a:avLst/>
              <a:gdLst/>
              <a:ahLst/>
              <a:cxnLst/>
              <a:rect l="l" t="t" r="r" b="b"/>
              <a:pathLst>
                <a:path w="488" h="187" extrusionOk="0">
                  <a:moveTo>
                    <a:pt x="101" y="0"/>
                  </a:moveTo>
                  <a:cubicBezTo>
                    <a:pt x="15" y="29"/>
                    <a:pt x="0" y="172"/>
                    <a:pt x="101" y="187"/>
                  </a:cubicBezTo>
                  <a:cubicBezTo>
                    <a:pt x="230" y="187"/>
                    <a:pt x="344" y="187"/>
                    <a:pt x="473" y="172"/>
                  </a:cubicBezTo>
                  <a:lnTo>
                    <a:pt x="488" y="115"/>
                  </a:lnTo>
                  <a:cubicBezTo>
                    <a:pt x="359" y="72"/>
                    <a:pt x="230" y="29"/>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1405891" y="3347705"/>
              <a:ext cx="22812" cy="21965"/>
            </a:xfrm>
            <a:custGeom>
              <a:avLst/>
              <a:gdLst/>
              <a:ahLst/>
              <a:cxnLst/>
              <a:rect l="l" t="t" r="r" b="b"/>
              <a:pathLst>
                <a:path w="350" h="337" extrusionOk="0">
                  <a:moveTo>
                    <a:pt x="177" y="1"/>
                  </a:moveTo>
                  <a:cubicBezTo>
                    <a:pt x="167" y="1"/>
                    <a:pt x="157" y="3"/>
                    <a:pt x="149" y="7"/>
                  </a:cubicBezTo>
                  <a:cubicBezTo>
                    <a:pt x="135" y="50"/>
                    <a:pt x="120" y="93"/>
                    <a:pt x="92" y="136"/>
                  </a:cubicBezTo>
                  <a:cubicBezTo>
                    <a:pt x="77" y="122"/>
                    <a:pt x="77" y="107"/>
                    <a:pt x="63" y="79"/>
                  </a:cubicBezTo>
                  <a:lnTo>
                    <a:pt x="20" y="122"/>
                  </a:lnTo>
                  <a:cubicBezTo>
                    <a:pt x="34" y="150"/>
                    <a:pt x="34" y="165"/>
                    <a:pt x="49" y="179"/>
                  </a:cubicBezTo>
                  <a:cubicBezTo>
                    <a:pt x="0" y="227"/>
                    <a:pt x="34" y="317"/>
                    <a:pt x="89" y="317"/>
                  </a:cubicBezTo>
                  <a:cubicBezTo>
                    <a:pt x="99" y="317"/>
                    <a:pt x="109" y="314"/>
                    <a:pt x="120" y="308"/>
                  </a:cubicBezTo>
                  <a:lnTo>
                    <a:pt x="120" y="337"/>
                  </a:lnTo>
                  <a:lnTo>
                    <a:pt x="163" y="337"/>
                  </a:lnTo>
                  <a:lnTo>
                    <a:pt x="178" y="279"/>
                  </a:lnTo>
                  <a:cubicBezTo>
                    <a:pt x="235" y="251"/>
                    <a:pt x="292" y="208"/>
                    <a:pt x="350" y="165"/>
                  </a:cubicBezTo>
                  <a:cubicBezTo>
                    <a:pt x="350" y="107"/>
                    <a:pt x="321" y="50"/>
                    <a:pt x="264" y="21"/>
                  </a:cubicBezTo>
                  <a:cubicBezTo>
                    <a:pt x="233" y="11"/>
                    <a:pt x="203"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878409" y="3781592"/>
              <a:ext cx="15968" cy="32915"/>
            </a:xfrm>
            <a:custGeom>
              <a:avLst/>
              <a:gdLst/>
              <a:ahLst/>
              <a:cxnLst/>
              <a:rect l="l" t="t" r="r" b="b"/>
              <a:pathLst>
                <a:path w="245" h="505" extrusionOk="0">
                  <a:moveTo>
                    <a:pt x="201" y="0"/>
                  </a:moveTo>
                  <a:cubicBezTo>
                    <a:pt x="187" y="57"/>
                    <a:pt x="158" y="100"/>
                    <a:pt x="130" y="143"/>
                  </a:cubicBezTo>
                  <a:lnTo>
                    <a:pt x="130" y="158"/>
                  </a:lnTo>
                  <a:cubicBezTo>
                    <a:pt x="115" y="215"/>
                    <a:pt x="101" y="272"/>
                    <a:pt x="72" y="315"/>
                  </a:cubicBezTo>
                  <a:lnTo>
                    <a:pt x="58" y="330"/>
                  </a:lnTo>
                  <a:lnTo>
                    <a:pt x="58" y="315"/>
                  </a:lnTo>
                  <a:cubicBezTo>
                    <a:pt x="44" y="358"/>
                    <a:pt x="15" y="387"/>
                    <a:pt x="1" y="430"/>
                  </a:cubicBezTo>
                  <a:cubicBezTo>
                    <a:pt x="1" y="467"/>
                    <a:pt x="33" y="505"/>
                    <a:pt x="70" y="505"/>
                  </a:cubicBezTo>
                  <a:cubicBezTo>
                    <a:pt x="75" y="505"/>
                    <a:pt x="81" y="504"/>
                    <a:pt x="87" y="502"/>
                  </a:cubicBezTo>
                  <a:cubicBezTo>
                    <a:pt x="144" y="344"/>
                    <a:pt x="201" y="186"/>
                    <a:pt x="244" y="15"/>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4"/>
            <p:cNvSpPr/>
            <p:nvPr/>
          </p:nvSpPr>
          <p:spPr>
            <a:xfrm>
              <a:off x="711229" y="4051557"/>
              <a:ext cx="18706" cy="19684"/>
            </a:xfrm>
            <a:custGeom>
              <a:avLst/>
              <a:gdLst/>
              <a:ahLst/>
              <a:cxnLst/>
              <a:rect l="l" t="t" r="r" b="b"/>
              <a:pathLst>
                <a:path w="287" h="302" extrusionOk="0">
                  <a:moveTo>
                    <a:pt x="272" y="0"/>
                  </a:moveTo>
                  <a:cubicBezTo>
                    <a:pt x="172" y="86"/>
                    <a:pt x="86" y="158"/>
                    <a:pt x="0" y="244"/>
                  </a:cubicBezTo>
                  <a:lnTo>
                    <a:pt x="29" y="244"/>
                  </a:lnTo>
                  <a:lnTo>
                    <a:pt x="86" y="287"/>
                  </a:lnTo>
                  <a:lnTo>
                    <a:pt x="172" y="301"/>
                  </a:lnTo>
                  <a:lnTo>
                    <a:pt x="215" y="301"/>
                  </a:lnTo>
                  <a:lnTo>
                    <a:pt x="229" y="287"/>
                  </a:lnTo>
                  <a:lnTo>
                    <a:pt x="272" y="230"/>
                  </a:lnTo>
                  <a:lnTo>
                    <a:pt x="287" y="230"/>
                  </a:lnTo>
                  <a:lnTo>
                    <a:pt x="272" y="215"/>
                  </a:lnTo>
                  <a:lnTo>
                    <a:pt x="244" y="115"/>
                  </a:lnTo>
                  <a:cubicBezTo>
                    <a:pt x="258" y="72"/>
                    <a:pt x="258" y="43"/>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323553" y="4300991"/>
              <a:ext cx="9386" cy="23399"/>
            </a:xfrm>
            <a:custGeom>
              <a:avLst/>
              <a:gdLst/>
              <a:ahLst/>
              <a:cxnLst/>
              <a:rect l="l" t="t" r="r" b="b"/>
              <a:pathLst>
                <a:path w="144" h="359" extrusionOk="0">
                  <a:moveTo>
                    <a:pt x="0" y="0"/>
                  </a:moveTo>
                  <a:cubicBezTo>
                    <a:pt x="14" y="129"/>
                    <a:pt x="43" y="244"/>
                    <a:pt x="72" y="358"/>
                  </a:cubicBezTo>
                  <a:cubicBezTo>
                    <a:pt x="115" y="344"/>
                    <a:pt x="129" y="287"/>
                    <a:pt x="100" y="244"/>
                  </a:cubicBezTo>
                  <a:cubicBezTo>
                    <a:pt x="115" y="215"/>
                    <a:pt x="129" y="186"/>
                    <a:pt x="143" y="158"/>
                  </a:cubicBezTo>
                  <a:cubicBezTo>
                    <a:pt x="100" y="100"/>
                    <a:pt x="72"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4"/>
            <p:cNvSpPr/>
            <p:nvPr/>
          </p:nvSpPr>
          <p:spPr>
            <a:xfrm>
              <a:off x="526255" y="4516403"/>
              <a:ext cx="23399" cy="13296"/>
            </a:xfrm>
            <a:custGeom>
              <a:avLst/>
              <a:gdLst/>
              <a:ahLst/>
              <a:cxnLst/>
              <a:rect l="l" t="t" r="r" b="b"/>
              <a:pathLst>
                <a:path w="359" h="204" extrusionOk="0">
                  <a:moveTo>
                    <a:pt x="308" y="1"/>
                  </a:moveTo>
                  <a:cubicBezTo>
                    <a:pt x="301" y="1"/>
                    <a:pt x="294" y="2"/>
                    <a:pt x="287" y="6"/>
                  </a:cubicBezTo>
                  <a:cubicBezTo>
                    <a:pt x="187" y="35"/>
                    <a:pt x="86" y="63"/>
                    <a:pt x="0" y="92"/>
                  </a:cubicBezTo>
                  <a:cubicBezTo>
                    <a:pt x="10" y="162"/>
                    <a:pt x="62" y="204"/>
                    <a:pt x="116" y="204"/>
                  </a:cubicBezTo>
                  <a:cubicBezTo>
                    <a:pt x="140" y="204"/>
                    <a:pt x="165" y="195"/>
                    <a:pt x="187" y="178"/>
                  </a:cubicBezTo>
                  <a:cubicBezTo>
                    <a:pt x="187" y="178"/>
                    <a:pt x="201" y="178"/>
                    <a:pt x="201" y="192"/>
                  </a:cubicBezTo>
                  <a:cubicBezTo>
                    <a:pt x="244" y="149"/>
                    <a:pt x="301" y="135"/>
                    <a:pt x="344" y="106"/>
                  </a:cubicBezTo>
                  <a:cubicBezTo>
                    <a:pt x="344" y="106"/>
                    <a:pt x="344" y="92"/>
                    <a:pt x="344" y="92"/>
                  </a:cubicBezTo>
                  <a:lnTo>
                    <a:pt x="287" y="92"/>
                  </a:lnTo>
                  <a:lnTo>
                    <a:pt x="330" y="49"/>
                  </a:lnTo>
                  <a:lnTo>
                    <a:pt x="359" y="49"/>
                  </a:lnTo>
                  <a:cubicBezTo>
                    <a:pt x="348" y="17"/>
                    <a:pt x="32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4"/>
            <p:cNvSpPr/>
            <p:nvPr/>
          </p:nvSpPr>
          <p:spPr>
            <a:xfrm>
              <a:off x="1078048" y="3859088"/>
              <a:ext cx="41453" cy="29069"/>
            </a:xfrm>
            <a:custGeom>
              <a:avLst/>
              <a:gdLst/>
              <a:ahLst/>
              <a:cxnLst/>
              <a:rect l="l" t="t" r="r" b="b"/>
              <a:pathLst>
                <a:path w="636" h="446" extrusionOk="0">
                  <a:moveTo>
                    <a:pt x="392" y="1"/>
                  </a:moveTo>
                  <a:cubicBezTo>
                    <a:pt x="349" y="15"/>
                    <a:pt x="292" y="29"/>
                    <a:pt x="249" y="29"/>
                  </a:cubicBezTo>
                  <a:cubicBezTo>
                    <a:pt x="234" y="58"/>
                    <a:pt x="220" y="72"/>
                    <a:pt x="191" y="87"/>
                  </a:cubicBezTo>
                  <a:cubicBezTo>
                    <a:pt x="181" y="84"/>
                    <a:pt x="172" y="83"/>
                    <a:pt x="162" y="83"/>
                  </a:cubicBezTo>
                  <a:cubicBezTo>
                    <a:pt x="73" y="83"/>
                    <a:pt x="0" y="195"/>
                    <a:pt x="91" y="273"/>
                  </a:cubicBezTo>
                  <a:cubicBezTo>
                    <a:pt x="163" y="330"/>
                    <a:pt x="234" y="388"/>
                    <a:pt x="320" y="445"/>
                  </a:cubicBezTo>
                  <a:cubicBezTo>
                    <a:pt x="378" y="416"/>
                    <a:pt x="449" y="388"/>
                    <a:pt x="521" y="359"/>
                  </a:cubicBezTo>
                  <a:cubicBezTo>
                    <a:pt x="535" y="359"/>
                    <a:pt x="550" y="345"/>
                    <a:pt x="564" y="330"/>
                  </a:cubicBezTo>
                  <a:cubicBezTo>
                    <a:pt x="535" y="330"/>
                    <a:pt x="507" y="316"/>
                    <a:pt x="478" y="302"/>
                  </a:cubicBezTo>
                  <a:lnTo>
                    <a:pt x="435" y="273"/>
                  </a:lnTo>
                  <a:lnTo>
                    <a:pt x="621" y="273"/>
                  </a:lnTo>
                  <a:cubicBezTo>
                    <a:pt x="636" y="244"/>
                    <a:pt x="636" y="201"/>
                    <a:pt x="636" y="173"/>
                  </a:cubicBezTo>
                  <a:cubicBezTo>
                    <a:pt x="578" y="158"/>
                    <a:pt x="521" y="158"/>
                    <a:pt x="478" y="158"/>
                  </a:cubicBezTo>
                  <a:cubicBezTo>
                    <a:pt x="521" y="158"/>
                    <a:pt x="578" y="144"/>
                    <a:pt x="636" y="144"/>
                  </a:cubicBezTo>
                  <a:cubicBezTo>
                    <a:pt x="621" y="101"/>
                    <a:pt x="593" y="58"/>
                    <a:pt x="550" y="29"/>
                  </a:cubicBezTo>
                  <a:cubicBezTo>
                    <a:pt x="492" y="44"/>
                    <a:pt x="435" y="58"/>
                    <a:pt x="378" y="72"/>
                  </a:cubicBezTo>
                  <a:cubicBezTo>
                    <a:pt x="421" y="58"/>
                    <a:pt x="464" y="29"/>
                    <a:pt x="507" y="15"/>
                  </a:cubicBezTo>
                  <a:cubicBezTo>
                    <a:pt x="464" y="1"/>
                    <a:pt x="421"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3684627" y="5038018"/>
              <a:ext cx="130876" cy="108455"/>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3671591" y="4864059"/>
              <a:ext cx="860408" cy="282414"/>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4"/>
            <p:cNvSpPr/>
            <p:nvPr/>
          </p:nvSpPr>
          <p:spPr>
            <a:xfrm>
              <a:off x="3694012" y="5034303"/>
              <a:ext cx="197162" cy="11217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4"/>
            <p:cNvSpPr/>
            <p:nvPr/>
          </p:nvSpPr>
          <p:spPr>
            <a:xfrm>
              <a:off x="3433367" y="4056445"/>
              <a:ext cx="579232" cy="894757"/>
            </a:xfrm>
            <a:custGeom>
              <a:avLst/>
              <a:gdLst/>
              <a:ahLst/>
              <a:cxnLst/>
              <a:rect l="l" t="t" r="r" b="b"/>
              <a:pathLst>
                <a:path w="8887" h="13728" extrusionOk="0">
                  <a:moveTo>
                    <a:pt x="6422" y="370"/>
                  </a:moveTo>
                  <a:cubicBezTo>
                    <a:pt x="7124" y="599"/>
                    <a:pt x="7482" y="1344"/>
                    <a:pt x="7668" y="2118"/>
                  </a:cubicBezTo>
                  <a:cubicBezTo>
                    <a:pt x="7081" y="2820"/>
                    <a:pt x="6765" y="3652"/>
                    <a:pt x="6350" y="4469"/>
                  </a:cubicBezTo>
                  <a:cubicBezTo>
                    <a:pt x="5805" y="5544"/>
                    <a:pt x="5160" y="6576"/>
                    <a:pt x="4544" y="7608"/>
                  </a:cubicBezTo>
                  <a:cubicBezTo>
                    <a:pt x="3827" y="8826"/>
                    <a:pt x="3125" y="10030"/>
                    <a:pt x="2451" y="11277"/>
                  </a:cubicBezTo>
                  <a:cubicBezTo>
                    <a:pt x="2939" y="9858"/>
                    <a:pt x="3240" y="8353"/>
                    <a:pt x="3727" y="6948"/>
                  </a:cubicBezTo>
                  <a:cubicBezTo>
                    <a:pt x="4501" y="4712"/>
                    <a:pt x="5404" y="2519"/>
                    <a:pt x="6422" y="370"/>
                  </a:cubicBezTo>
                  <a:close/>
                  <a:moveTo>
                    <a:pt x="602" y="6361"/>
                  </a:moveTo>
                  <a:cubicBezTo>
                    <a:pt x="617" y="7364"/>
                    <a:pt x="774" y="8396"/>
                    <a:pt x="832" y="9399"/>
                  </a:cubicBezTo>
                  <a:cubicBezTo>
                    <a:pt x="875" y="10603"/>
                    <a:pt x="1004" y="11793"/>
                    <a:pt x="1190" y="12968"/>
                  </a:cubicBezTo>
                  <a:cubicBezTo>
                    <a:pt x="660" y="11348"/>
                    <a:pt x="187" y="9657"/>
                    <a:pt x="330" y="7937"/>
                  </a:cubicBezTo>
                  <a:cubicBezTo>
                    <a:pt x="387" y="7407"/>
                    <a:pt x="473" y="6877"/>
                    <a:pt x="602" y="6361"/>
                  </a:cubicBezTo>
                  <a:close/>
                  <a:moveTo>
                    <a:pt x="7726" y="5687"/>
                  </a:moveTo>
                  <a:lnTo>
                    <a:pt x="7726" y="5687"/>
                  </a:lnTo>
                  <a:cubicBezTo>
                    <a:pt x="7396" y="7206"/>
                    <a:pt x="6622" y="8596"/>
                    <a:pt x="5576" y="9843"/>
                  </a:cubicBezTo>
                  <a:cubicBezTo>
                    <a:pt x="4544" y="11090"/>
                    <a:pt x="3254" y="12366"/>
                    <a:pt x="1806" y="13183"/>
                  </a:cubicBezTo>
                  <a:lnTo>
                    <a:pt x="1806" y="13183"/>
                  </a:lnTo>
                  <a:cubicBezTo>
                    <a:pt x="2982" y="11993"/>
                    <a:pt x="4085" y="10732"/>
                    <a:pt x="5132" y="9428"/>
                  </a:cubicBezTo>
                  <a:cubicBezTo>
                    <a:pt x="5691" y="8740"/>
                    <a:pt x="6192" y="8023"/>
                    <a:pt x="6665" y="7292"/>
                  </a:cubicBezTo>
                  <a:cubicBezTo>
                    <a:pt x="6980" y="6733"/>
                    <a:pt x="7339" y="6203"/>
                    <a:pt x="7726" y="5687"/>
                  </a:cubicBezTo>
                  <a:close/>
                  <a:moveTo>
                    <a:pt x="5916" y="293"/>
                  </a:moveTo>
                  <a:cubicBezTo>
                    <a:pt x="6056" y="293"/>
                    <a:pt x="6196" y="309"/>
                    <a:pt x="6336" y="341"/>
                  </a:cubicBezTo>
                  <a:cubicBezTo>
                    <a:pt x="5246" y="2448"/>
                    <a:pt x="4329" y="4641"/>
                    <a:pt x="3584" y="6891"/>
                  </a:cubicBezTo>
                  <a:cubicBezTo>
                    <a:pt x="2896" y="8983"/>
                    <a:pt x="2537" y="11262"/>
                    <a:pt x="1448" y="13183"/>
                  </a:cubicBezTo>
                  <a:cubicBezTo>
                    <a:pt x="1735" y="12552"/>
                    <a:pt x="1706" y="11807"/>
                    <a:pt x="1821" y="11133"/>
                  </a:cubicBezTo>
                  <a:cubicBezTo>
                    <a:pt x="2021" y="9972"/>
                    <a:pt x="2222" y="8797"/>
                    <a:pt x="2451" y="7636"/>
                  </a:cubicBezTo>
                  <a:cubicBezTo>
                    <a:pt x="2867" y="5501"/>
                    <a:pt x="3254" y="3365"/>
                    <a:pt x="3827" y="1258"/>
                  </a:cubicBezTo>
                  <a:lnTo>
                    <a:pt x="3813" y="1201"/>
                  </a:lnTo>
                  <a:cubicBezTo>
                    <a:pt x="4401" y="728"/>
                    <a:pt x="5074" y="370"/>
                    <a:pt x="5777" y="298"/>
                  </a:cubicBezTo>
                  <a:cubicBezTo>
                    <a:pt x="5823" y="294"/>
                    <a:pt x="5870" y="293"/>
                    <a:pt x="5916" y="293"/>
                  </a:cubicBezTo>
                  <a:close/>
                  <a:moveTo>
                    <a:pt x="3598" y="1387"/>
                  </a:moveTo>
                  <a:lnTo>
                    <a:pt x="3598" y="1387"/>
                  </a:lnTo>
                  <a:cubicBezTo>
                    <a:pt x="2881" y="3222"/>
                    <a:pt x="2652" y="5343"/>
                    <a:pt x="2279" y="7264"/>
                  </a:cubicBezTo>
                  <a:cubicBezTo>
                    <a:pt x="1892" y="9241"/>
                    <a:pt x="1692" y="11277"/>
                    <a:pt x="1290" y="13255"/>
                  </a:cubicBezTo>
                  <a:cubicBezTo>
                    <a:pt x="1204" y="12079"/>
                    <a:pt x="1061" y="10904"/>
                    <a:pt x="1004" y="9729"/>
                  </a:cubicBezTo>
                  <a:cubicBezTo>
                    <a:pt x="946" y="8496"/>
                    <a:pt x="674" y="7206"/>
                    <a:pt x="717" y="5959"/>
                  </a:cubicBezTo>
                  <a:cubicBezTo>
                    <a:pt x="1247" y="4211"/>
                    <a:pt x="2251" y="2620"/>
                    <a:pt x="3598" y="1387"/>
                  </a:cubicBezTo>
                  <a:close/>
                  <a:moveTo>
                    <a:pt x="5996" y="1"/>
                  </a:moveTo>
                  <a:cubicBezTo>
                    <a:pt x="4440" y="1"/>
                    <a:pt x="2530" y="1862"/>
                    <a:pt x="1778" y="3035"/>
                  </a:cubicBezTo>
                  <a:cubicBezTo>
                    <a:pt x="846" y="4469"/>
                    <a:pt x="144" y="6174"/>
                    <a:pt x="72" y="7909"/>
                  </a:cubicBezTo>
                  <a:cubicBezTo>
                    <a:pt x="0" y="9843"/>
                    <a:pt x="488" y="11707"/>
                    <a:pt x="1204" y="13498"/>
                  </a:cubicBezTo>
                  <a:cubicBezTo>
                    <a:pt x="1147" y="13556"/>
                    <a:pt x="1147" y="13670"/>
                    <a:pt x="1219" y="13728"/>
                  </a:cubicBezTo>
                  <a:cubicBezTo>
                    <a:pt x="1290" y="13570"/>
                    <a:pt x="1362" y="13412"/>
                    <a:pt x="1405" y="13255"/>
                  </a:cubicBezTo>
                  <a:cubicBezTo>
                    <a:pt x="1417" y="13220"/>
                    <a:pt x="1447" y="13204"/>
                    <a:pt x="1478" y="13204"/>
                  </a:cubicBezTo>
                  <a:cubicBezTo>
                    <a:pt x="1524" y="13204"/>
                    <a:pt x="1571" y="13238"/>
                    <a:pt x="1563" y="13298"/>
                  </a:cubicBezTo>
                  <a:cubicBezTo>
                    <a:pt x="1706" y="13068"/>
                    <a:pt x="1821" y="12825"/>
                    <a:pt x="1935" y="12581"/>
                  </a:cubicBezTo>
                  <a:cubicBezTo>
                    <a:pt x="2881" y="10961"/>
                    <a:pt x="3813" y="9342"/>
                    <a:pt x="4745" y="7737"/>
                  </a:cubicBezTo>
                  <a:cubicBezTo>
                    <a:pt x="5304" y="6762"/>
                    <a:pt x="5920" y="5816"/>
                    <a:pt x="6422" y="4813"/>
                  </a:cubicBezTo>
                  <a:cubicBezTo>
                    <a:pt x="6837" y="3967"/>
                    <a:pt x="7167" y="3078"/>
                    <a:pt x="7711" y="2319"/>
                  </a:cubicBezTo>
                  <a:cubicBezTo>
                    <a:pt x="7754" y="2519"/>
                    <a:pt x="7783" y="2720"/>
                    <a:pt x="7812" y="2892"/>
                  </a:cubicBezTo>
                  <a:cubicBezTo>
                    <a:pt x="7941" y="3723"/>
                    <a:pt x="7926" y="4555"/>
                    <a:pt x="7783" y="5372"/>
                  </a:cubicBezTo>
                  <a:cubicBezTo>
                    <a:pt x="6665" y="6504"/>
                    <a:pt x="5949" y="8052"/>
                    <a:pt x="4960" y="9299"/>
                  </a:cubicBezTo>
                  <a:cubicBezTo>
                    <a:pt x="3899" y="10646"/>
                    <a:pt x="2752" y="11936"/>
                    <a:pt x="1649" y="13255"/>
                  </a:cubicBezTo>
                  <a:lnTo>
                    <a:pt x="1563" y="13298"/>
                  </a:lnTo>
                  <a:cubicBezTo>
                    <a:pt x="1534" y="13427"/>
                    <a:pt x="1505" y="13556"/>
                    <a:pt x="1462" y="13685"/>
                  </a:cubicBezTo>
                  <a:cubicBezTo>
                    <a:pt x="3512" y="12724"/>
                    <a:pt x="5404" y="10804"/>
                    <a:pt x="6622" y="8940"/>
                  </a:cubicBezTo>
                  <a:cubicBezTo>
                    <a:pt x="8084" y="6719"/>
                    <a:pt x="8887" y="3766"/>
                    <a:pt x="7683" y="1230"/>
                  </a:cubicBezTo>
                  <a:cubicBezTo>
                    <a:pt x="7265" y="343"/>
                    <a:pt x="6663" y="1"/>
                    <a:pt x="5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3994806" y="4026007"/>
              <a:ext cx="698833" cy="783173"/>
            </a:xfrm>
            <a:custGeom>
              <a:avLst/>
              <a:gdLst/>
              <a:ahLst/>
              <a:cxnLst/>
              <a:rect l="l" t="t" r="r" b="b"/>
              <a:pathLst>
                <a:path w="10722" h="12016" extrusionOk="0">
                  <a:moveTo>
                    <a:pt x="8958" y="306"/>
                  </a:moveTo>
                  <a:cubicBezTo>
                    <a:pt x="9302" y="392"/>
                    <a:pt x="9618" y="607"/>
                    <a:pt x="9804" y="908"/>
                  </a:cubicBezTo>
                  <a:cubicBezTo>
                    <a:pt x="9990" y="1181"/>
                    <a:pt x="10119" y="1496"/>
                    <a:pt x="10162" y="1826"/>
                  </a:cubicBezTo>
                  <a:cubicBezTo>
                    <a:pt x="7439" y="4792"/>
                    <a:pt x="4788" y="7788"/>
                    <a:pt x="1864" y="10554"/>
                  </a:cubicBezTo>
                  <a:cubicBezTo>
                    <a:pt x="2867" y="9264"/>
                    <a:pt x="3655" y="7759"/>
                    <a:pt x="4573" y="6455"/>
                  </a:cubicBezTo>
                  <a:cubicBezTo>
                    <a:pt x="5303" y="5394"/>
                    <a:pt x="6077" y="4362"/>
                    <a:pt x="6837" y="3330"/>
                  </a:cubicBezTo>
                  <a:cubicBezTo>
                    <a:pt x="7267" y="2757"/>
                    <a:pt x="7683" y="2198"/>
                    <a:pt x="8084" y="1611"/>
                  </a:cubicBezTo>
                  <a:cubicBezTo>
                    <a:pt x="8385" y="1181"/>
                    <a:pt x="8600" y="693"/>
                    <a:pt x="8958" y="306"/>
                  </a:cubicBezTo>
                  <a:close/>
                  <a:moveTo>
                    <a:pt x="7597" y="8275"/>
                  </a:moveTo>
                  <a:lnTo>
                    <a:pt x="7597" y="8275"/>
                  </a:lnTo>
                  <a:cubicBezTo>
                    <a:pt x="7539" y="8333"/>
                    <a:pt x="7482" y="8404"/>
                    <a:pt x="7425" y="8476"/>
                  </a:cubicBezTo>
                  <a:cubicBezTo>
                    <a:pt x="6507" y="9522"/>
                    <a:pt x="5375" y="10554"/>
                    <a:pt x="4014" y="11013"/>
                  </a:cubicBezTo>
                  <a:cubicBezTo>
                    <a:pt x="3254" y="11271"/>
                    <a:pt x="2480" y="11443"/>
                    <a:pt x="1692" y="11572"/>
                  </a:cubicBezTo>
                  <a:cubicBezTo>
                    <a:pt x="3842" y="10884"/>
                    <a:pt x="5848" y="9694"/>
                    <a:pt x="7597" y="8275"/>
                  </a:cubicBezTo>
                  <a:close/>
                  <a:moveTo>
                    <a:pt x="10205" y="2098"/>
                  </a:moveTo>
                  <a:cubicBezTo>
                    <a:pt x="10291" y="3087"/>
                    <a:pt x="9947" y="4190"/>
                    <a:pt x="9589" y="5007"/>
                  </a:cubicBezTo>
                  <a:cubicBezTo>
                    <a:pt x="9202" y="5939"/>
                    <a:pt x="8700" y="6813"/>
                    <a:pt x="8113" y="7616"/>
                  </a:cubicBezTo>
                  <a:cubicBezTo>
                    <a:pt x="5934" y="9465"/>
                    <a:pt x="3512" y="10712"/>
                    <a:pt x="860" y="11686"/>
                  </a:cubicBezTo>
                  <a:lnTo>
                    <a:pt x="846" y="11686"/>
                  </a:lnTo>
                  <a:cubicBezTo>
                    <a:pt x="889" y="11643"/>
                    <a:pt x="946" y="11586"/>
                    <a:pt x="1004" y="11543"/>
                  </a:cubicBezTo>
                  <a:cubicBezTo>
                    <a:pt x="4472" y="8863"/>
                    <a:pt x="7267" y="5337"/>
                    <a:pt x="10205" y="2098"/>
                  </a:cubicBezTo>
                  <a:close/>
                  <a:moveTo>
                    <a:pt x="8274" y="0"/>
                  </a:moveTo>
                  <a:cubicBezTo>
                    <a:pt x="6198" y="0"/>
                    <a:pt x="3808" y="2288"/>
                    <a:pt x="2738" y="3603"/>
                  </a:cubicBezTo>
                  <a:cubicBezTo>
                    <a:pt x="860" y="5882"/>
                    <a:pt x="0" y="8820"/>
                    <a:pt x="316" y="11758"/>
                  </a:cubicBezTo>
                  <a:cubicBezTo>
                    <a:pt x="373" y="11729"/>
                    <a:pt x="416" y="11701"/>
                    <a:pt x="459" y="11672"/>
                  </a:cubicBezTo>
                  <a:cubicBezTo>
                    <a:pt x="488" y="9092"/>
                    <a:pt x="817" y="6613"/>
                    <a:pt x="2408" y="4463"/>
                  </a:cubicBezTo>
                  <a:cubicBezTo>
                    <a:pt x="3240" y="3330"/>
                    <a:pt x="4229" y="2270"/>
                    <a:pt x="5404" y="1496"/>
                  </a:cubicBezTo>
                  <a:lnTo>
                    <a:pt x="5404" y="1496"/>
                  </a:lnTo>
                  <a:cubicBezTo>
                    <a:pt x="4515" y="3216"/>
                    <a:pt x="3727" y="5007"/>
                    <a:pt x="2824" y="6742"/>
                  </a:cubicBezTo>
                  <a:cubicBezTo>
                    <a:pt x="1993" y="8333"/>
                    <a:pt x="1133" y="9938"/>
                    <a:pt x="531" y="11629"/>
                  </a:cubicBezTo>
                  <a:cubicBezTo>
                    <a:pt x="574" y="11600"/>
                    <a:pt x="631" y="11572"/>
                    <a:pt x="688" y="11543"/>
                  </a:cubicBezTo>
                  <a:cubicBezTo>
                    <a:pt x="2437" y="8175"/>
                    <a:pt x="3942" y="4692"/>
                    <a:pt x="5676" y="1324"/>
                  </a:cubicBezTo>
                  <a:cubicBezTo>
                    <a:pt x="6398" y="865"/>
                    <a:pt x="7539" y="262"/>
                    <a:pt x="8497" y="262"/>
                  </a:cubicBezTo>
                  <a:cubicBezTo>
                    <a:pt x="8586" y="262"/>
                    <a:pt x="8673" y="267"/>
                    <a:pt x="8758" y="278"/>
                  </a:cubicBezTo>
                  <a:cubicBezTo>
                    <a:pt x="8113" y="966"/>
                    <a:pt x="7654" y="1883"/>
                    <a:pt x="7095" y="2628"/>
                  </a:cubicBezTo>
                  <a:cubicBezTo>
                    <a:pt x="6307" y="3660"/>
                    <a:pt x="5518" y="4663"/>
                    <a:pt x="4759" y="5724"/>
                  </a:cubicBezTo>
                  <a:cubicBezTo>
                    <a:pt x="4028" y="6770"/>
                    <a:pt x="3311" y="7831"/>
                    <a:pt x="2609" y="8906"/>
                  </a:cubicBezTo>
                  <a:cubicBezTo>
                    <a:pt x="2021" y="9809"/>
                    <a:pt x="1491" y="10740"/>
                    <a:pt x="760" y="11543"/>
                  </a:cubicBezTo>
                  <a:cubicBezTo>
                    <a:pt x="803" y="11557"/>
                    <a:pt x="803" y="11615"/>
                    <a:pt x="760" y="11643"/>
                  </a:cubicBezTo>
                  <a:cubicBezTo>
                    <a:pt x="602" y="11744"/>
                    <a:pt x="459" y="11830"/>
                    <a:pt x="301" y="11944"/>
                  </a:cubicBezTo>
                  <a:cubicBezTo>
                    <a:pt x="316" y="11973"/>
                    <a:pt x="359" y="11987"/>
                    <a:pt x="402" y="12002"/>
                  </a:cubicBezTo>
                  <a:lnTo>
                    <a:pt x="445" y="12016"/>
                  </a:lnTo>
                  <a:lnTo>
                    <a:pt x="445" y="12002"/>
                  </a:lnTo>
                  <a:cubicBezTo>
                    <a:pt x="3526" y="11959"/>
                    <a:pt x="6407" y="10454"/>
                    <a:pt x="8199" y="7960"/>
                  </a:cubicBezTo>
                  <a:cubicBezTo>
                    <a:pt x="9145" y="6670"/>
                    <a:pt x="9976" y="5237"/>
                    <a:pt x="10320" y="3660"/>
                  </a:cubicBezTo>
                  <a:cubicBezTo>
                    <a:pt x="10521" y="2714"/>
                    <a:pt x="10721" y="1238"/>
                    <a:pt x="9847" y="536"/>
                  </a:cubicBezTo>
                  <a:cubicBezTo>
                    <a:pt x="9589" y="335"/>
                    <a:pt x="9288" y="177"/>
                    <a:pt x="8973" y="91"/>
                  </a:cubicBezTo>
                  <a:lnTo>
                    <a:pt x="8958" y="91"/>
                  </a:lnTo>
                  <a:cubicBezTo>
                    <a:pt x="8736" y="29"/>
                    <a:pt x="8507" y="0"/>
                    <a:pt x="8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2418880" y="4129705"/>
              <a:ext cx="330711" cy="689773"/>
            </a:xfrm>
            <a:custGeom>
              <a:avLst/>
              <a:gdLst/>
              <a:ahLst/>
              <a:cxnLst/>
              <a:rect l="l" t="t" r="r" b="b"/>
              <a:pathLst>
                <a:path w="5074" h="10583" extrusionOk="0">
                  <a:moveTo>
                    <a:pt x="4257" y="1768"/>
                  </a:moveTo>
                  <a:lnTo>
                    <a:pt x="4257" y="1768"/>
                  </a:lnTo>
                  <a:cubicBezTo>
                    <a:pt x="4400" y="2098"/>
                    <a:pt x="4515" y="2442"/>
                    <a:pt x="4601" y="2800"/>
                  </a:cubicBezTo>
                  <a:cubicBezTo>
                    <a:pt x="4816" y="3574"/>
                    <a:pt x="4773" y="4362"/>
                    <a:pt x="4673" y="5165"/>
                  </a:cubicBezTo>
                  <a:cubicBezTo>
                    <a:pt x="4515" y="6383"/>
                    <a:pt x="4271" y="7573"/>
                    <a:pt x="3913" y="8748"/>
                  </a:cubicBezTo>
                  <a:cubicBezTo>
                    <a:pt x="3913" y="8705"/>
                    <a:pt x="3913" y="8662"/>
                    <a:pt x="3927" y="8619"/>
                  </a:cubicBezTo>
                  <a:cubicBezTo>
                    <a:pt x="3999" y="7845"/>
                    <a:pt x="4128" y="7071"/>
                    <a:pt x="4200" y="6297"/>
                  </a:cubicBezTo>
                  <a:cubicBezTo>
                    <a:pt x="4300" y="4792"/>
                    <a:pt x="4314" y="3273"/>
                    <a:pt x="4257" y="1768"/>
                  </a:cubicBezTo>
                  <a:close/>
                  <a:moveTo>
                    <a:pt x="1964" y="407"/>
                  </a:moveTo>
                  <a:cubicBezTo>
                    <a:pt x="2193" y="2069"/>
                    <a:pt x="2437" y="3717"/>
                    <a:pt x="2766" y="5351"/>
                  </a:cubicBezTo>
                  <a:cubicBezTo>
                    <a:pt x="3053" y="6770"/>
                    <a:pt x="3268" y="8218"/>
                    <a:pt x="3383" y="9665"/>
                  </a:cubicBezTo>
                  <a:cubicBezTo>
                    <a:pt x="3110" y="8519"/>
                    <a:pt x="2752" y="7415"/>
                    <a:pt x="2293" y="6340"/>
                  </a:cubicBezTo>
                  <a:cubicBezTo>
                    <a:pt x="1964" y="5509"/>
                    <a:pt x="1620" y="4692"/>
                    <a:pt x="1304" y="3861"/>
                  </a:cubicBezTo>
                  <a:cubicBezTo>
                    <a:pt x="1090" y="3287"/>
                    <a:pt x="946" y="2671"/>
                    <a:pt x="645" y="2126"/>
                  </a:cubicBezTo>
                  <a:cubicBezTo>
                    <a:pt x="860" y="1496"/>
                    <a:pt x="1333" y="736"/>
                    <a:pt x="1964" y="407"/>
                  </a:cubicBezTo>
                  <a:close/>
                  <a:moveTo>
                    <a:pt x="2575" y="258"/>
                  </a:moveTo>
                  <a:cubicBezTo>
                    <a:pt x="2793" y="258"/>
                    <a:pt x="3011" y="315"/>
                    <a:pt x="3211" y="435"/>
                  </a:cubicBezTo>
                  <a:cubicBezTo>
                    <a:pt x="3598" y="665"/>
                    <a:pt x="3913" y="1023"/>
                    <a:pt x="4099" y="1438"/>
                  </a:cubicBezTo>
                  <a:cubicBezTo>
                    <a:pt x="4128" y="2872"/>
                    <a:pt x="4099" y="4319"/>
                    <a:pt x="4071" y="5753"/>
                  </a:cubicBezTo>
                  <a:cubicBezTo>
                    <a:pt x="3999" y="7042"/>
                    <a:pt x="3856" y="8332"/>
                    <a:pt x="3626" y="9608"/>
                  </a:cubicBezTo>
                  <a:cubicBezTo>
                    <a:pt x="3612" y="9651"/>
                    <a:pt x="3598" y="9694"/>
                    <a:pt x="3583" y="9723"/>
                  </a:cubicBezTo>
                  <a:cubicBezTo>
                    <a:pt x="3641" y="8433"/>
                    <a:pt x="3297" y="7071"/>
                    <a:pt x="3039" y="5853"/>
                  </a:cubicBezTo>
                  <a:cubicBezTo>
                    <a:pt x="2652" y="4033"/>
                    <a:pt x="2379" y="2198"/>
                    <a:pt x="2064" y="364"/>
                  </a:cubicBezTo>
                  <a:cubicBezTo>
                    <a:pt x="2229" y="294"/>
                    <a:pt x="2402" y="258"/>
                    <a:pt x="2575" y="258"/>
                  </a:cubicBezTo>
                  <a:close/>
                  <a:moveTo>
                    <a:pt x="2593" y="1"/>
                  </a:moveTo>
                  <a:cubicBezTo>
                    <a:pt x="481" y="1"/>
                    <a:pt x="29" y="3065"/>
                    <a:pt x="29" y="4649"/>
                  </a:cubicBezTo>
                  <a:cubicBezTo>
                    <a:pt x="0" y="7042"/>
                    <a:pt x="1247" y="9278"/>
                    <a:pt x="3282" y="10525"/>
                  </a:cubicBezTo>
                  <a:cubicBezTo>
                    <a:pt x="3282" y="10554"/>
                    <a:pt x="3268" y="10568"/>
                    <a:pt x="3282" y="10583"/>
                  </a:cubicBezTo>
                  <a:cubicBezTo>
                    <a:pt x="3282" y="10540"/>
                    <a:pt x="3297" y="10497"/>
                    <a:pt x="3311" y="10439"/>
                  </a:cubicBezTo>
                  <a:cubicBezTo>
                    <a:pt x="2523" y="9723"/>
                    <a:pt x="1749" y="9020"/>
                    <a:pt x="1176" y="8103"/>
                  </a:cubicBezTo>
                  <a:cubicBezTo>
                    <a:pt x="803" y="7501"/>
                    <a:pt x="545" y="6828"/>
                    <a:pt x="416" y="6140"/>
                  </a:cubicBezTo>
                  <a:lnTo>
                    <a:pt x="416" y="6140"/>
                  </a:lnTo>
                  <a:cubicBezTo>
                    <a:pt x="889" y="6727"/>
                    <a:pt x="1233" y="7501"/>
                    <a:pt x="1663" y="8117"/>
                  </a:cubicBezTo>
                  <a:cubicBezTo>
                    <a:pt x="2193" y="8877"/>
                    <a:pt x="2709" y="9694"/>
                    <a:pt x="3311" y="10396"/>
                  </a:cubicBezTo>
                  <a:cubicBezTo>
                    <a:pt x="3325" y="10368"/>
                    <a:pt x="3325" y="10339"/>
                    <a:pt x="3340" y="10296"/>
                  </a:cubicBezTo>
                  <a:cubicBezTo>
                    <a:pt x="2867" y="9522"/>
                    <a:pt x="2293" y="8777"/>
                    <a:pt x="1763" y="8046"/>
                  </a:cubicBezTo>
                  <a:cubicBezTo>
                    <a:pt x="1419" y="7601"/>
                    <a:pt x="1104" y="7128"/>
                    <a:pt x="832" y="6641"/>
                  </a:cubicBezTo>
                  <a:cubicBezTo>
                    <a:pt x="703" y="6412"/>
                    <a:pt x="559" y="6211"/>
                    <a:pt x="402" y="6011"/>
                  </a:cubicBezTo>
                  <a:cubicBezTo>
                    <a:pt x="187" y="4792"/>
                    <a:pt x="258" y="3560"/>
                    <a:pt x="588" y="2370"/>
                  </a:cubicBezTo>
                  <a:cubicBezTo>
                    <a:pt x="846" y="2929"/>
                    <a:pt x="1004" y="3560"/>
                    <a:pt x="1233" y="4147"/>
                  </a:cubicBezTo>
                  <a:cubicBezTo>
                    <a:pt x="1448" y="4735"/>
                    <a:pt x="1706" y="5323"/>
                    <a:pt x="1949" y="5910"/>
                  </a:cubicBezTo>
                  <a:cubicBezTo>
                    <a:pt x="2537" y="7300"/>
                    <a:pt x="3024" y="8748"/>
                    <a:pt x="3383" y="10224"/>
                  </a:cubicBezTo>
                  <a:cubicBezTo>
                    <a:pt x="3411" y="10200"/>
                    <a:pt x="3443" y="10190"/>
                    <a:pt x="3475" y="10190"/>
                  </a:cubicBezTo>
                  <a:cubicBezTo>
                    <a:pt x="3557" y="10190"/>
                    <a:pt x="3633" y="10260"/>
                    <a:pt x="3612" y="10353"/>
                  </a:cubicBezTo>
                  <a:cubicBezTo>
                    <a:pt x="4386" y="8418"/>
                    <a:pt x="4845" y="6383"/>
                    <a:pt x="5002" y="4305"/>
                  </a:cubicBezTo>
                  <a:cubicBezTo>
                    <a:pt x="5074" y="2986"/>
                    <a:pt x="4458" y="106"/>
                    <a:pt x="2738" y="5"/>
                  </a:cubicBezTo>
                  <a:cubicBezTo>
                    <a:pt x="2689" y="2"/>
                    <a:pt x="2640" y="1"/>
                    <a:pt x="2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2034919" y="4426914"/>
              <a:ext cx="476513" cy="662529"/>
            </a:xfrm>
            <a:custGeom>
              <a:avLst/>
              <a:gdLst/>
              <a:ahLst/>
              <a:cxnLst/>
              <a:rect l="l" t="t" r="r" b="b"/>
              <a:pathLst>
                <a:path w="7311" h="10165" extrusionOk="0">
                  <a:moveTo>
                    <a:pt x="2403" y="213"/>
                  </a:moveTo>
                  <a:cubicBezTo>
                    <a:pt x="3092" y="213"/>
                    <a:pt x="3835" y="855"/>
                    <a:pt x="4444" y="1565"/>
                  </a:cubicBezTo>
                  <a:cubicBezTo>
                    <a:pt x="4859" y="2841"/>
                    <a:pt x="5189" y="4131"/>
                    <a:pt x="5490" y="5435"/>
                  </a:cubicBezTo>
                  <a:cubicBezTo>
                    <a:pt x="5734" y="6524"/>
                    <a:pt x="5906" y="7642"/>
                    <a:pt x="6178" y="8731"/>
                  </a:cubicBezTo>
                  <a:cubicBezTo>
                    <a:pt x="5676" y="7528"/>
                    <a:pt x="5103" y="6352"/>
                    <a:pt x="4530" y="5177"/>
                  </a:cubicBezTo>
                  <a:cubicBezTo>
                    <a:pt x="3741" y="3543"/>
                    <a:pt x="2795" y="1938"/>
                    <a:pt x="2136" y="247"/>
                  </a:cubicBezTo>
                  <a:cubicBezTo>
                    <a:pt x="2224" y="223"/>
                    <a:pt x="2313" y="213"/>
                    <a:pt x="2403" y="213"/>
                  </a:cubicBezTo>
                  <a:close/>
                  <a:moveTo>
                    <a:pt x="4501" y="1637"/>
                  </a:moveTo>
                  <a:lnTo>
                    <a:pt x="4501" y="1637"/>
                  </a:lnTo>
                  <a:cubicBezTo>
                    <a:pt x="4902" y="2110"/>
                    <a:pt x="5246" y="2640"/>
                    <a:pt x="5547" y="3185"/>
                  </a:cubicBezTo>
                  <a:cubicBezTo>
                    <a:pt x="6551" y="5134"/>
                    <a:pt x="6880" y="7356"/>
                    <a:pt x="6522" y="9520"/>
                  </a:cubicBezTo>
                  <a:cubicBezTo>
                    <a:pt x="5762" y="6897"/>
                    <a:pt x="5447" y="4188"/>
                    <a:pt x="4501" y="1637"/>
                  </a:cubicBezTo>
                  <a:close/>
                  <a:moveTo>
                    <a:pt x="2050" y="275"/>
                  </a:moveTo>
                  <a:cubicBezTo>
                    <a:pt x="2652" y="1795"/>
                    <a:pt x="3483" y="3256"/>
                    <a:pt x="4200" y="4733"/>
                  </a:cubicBezTo>
                  <a:cubicBezTo>
                    <a:pt x="4945" y="6238"/>
                    <a:pt x="5705" y="7728"/>
                    <a:pt x="6321" y="9290"/>
                  </a:cubicBezTo>
                  <a:cubicBezTo>
                    <a:pt x="6350" y="9391"/>
                    <a:pt x="6379" y="9491"/>
                    <a:pt x="6407" y="9591"/>
                  </a:cubicBezTo>
                  <a:cubicBezTo>
                    <a:pt x="5662" y="8201"/>
                    <a:pt x="4816" y="6868"/>
                    <a:pt x="3956" y="5550"/>
                  </a:cubicBezTo>
                  <a:cubicBezTo>
                    <a:pt x="2982" y="4073"/>
                    <a:pt x="2093" y="2583"/>
                    <a:pt x="1247" y="1035"/>
                  </a:cubicBezTo>
                  <a:cubicBezTo>
                    <a:pt x="1290" y="949"/>
                    <a:pt x="1348" y="863"/>
                    <a:pt x="1405" y="777"/>
                  </a:cubicBezTo>
                  <a:cubicBezTo>
                    <a:pt x="1563" y="548"/>
                    <a:pt x="1792" y="376"/>
                    <a:pt x="2050" y="275"/>
                  </a:cubicBezTo>
                  <a:close/>
                  <a:moveTo>
                    <a:pt x="946" y="2984"/>
                  </a:moveTo>
                  <a:lnTo>
                    <a:pt x="946" y="2984"/>
                  </a:lnTo>
                  <a:cubicBezTo>
                    <a:pt x="1563" y="4174"/>
                    <a:pt x="2294" y="5292"/>
                    <a:pt x="3154" y="6309"/>
                  </a:cubicBezTo>
                  <a:cubicBezTo>
                    <a:pt x="4200" y="7499"/>
                    <a:pt x="5246" y="8731"/>
                    <a:pt x="6364" y="9849"/>
                  </a:cubicBezTo>
                  <a:cubicBezTo>
                    <a:pt x="4702" y="8774"/>
                    <a:pt x="3111" y="7700"/>
                    <a:pt x="2050" y="5980"/>
                  </a:cubicBezTo>
                  <a:cubicBezTo>
                    <a:pt x="1491" y="5062"/>
                    <a:pt x="1118" y="4045"/>
                    <a:pt x="946" y="2984"/>
                  </a:cubicBezTo>
                  <a:close/>
                  <a:moveTo>
                    <a:pt x="1204" y="1092"/>
                  </a:moveTo>
                  <a:cubicBezTo>
                    <a:pt x="2795" y="4102"/>
                    <a:pt x="4802" y="6840"/>
                    <a:pt x="6465" y="9792"/>
                  </a:cubicBezTo>
                  <a:lnTo>
                    <a:pt x="6450" y="9878"/>
                  </a:lnTo>
                  <a:cubicBezTo>
                    <a:pt x="5605" y="8731"/>
                    <a:pt x="4544" y="7728"/>
                    <a:pt x="3598" y="6668"/>
                  </a:cubicBezTo>
                  <a:cubicBezTo>
                    <a:pt x="2566" y="5507"/>
                    <a:pt x="1677" y="4245"/>
                    <a:pt x="946" y="2884"/>
                  </a:cubicBezTo>
                  <a:cubicBezTo>
                    <a:pt x="860" y="2268"/>
                    <a:pt x="946" y="1651"/>
                    <a:pt x="1204" y="1092"/>
                  </a:cubicBezTo>
                  <a:close/>
                  <a:moveTo>
                    <a:pt x="2443" y="1"/>
                  </a:moveTo>
                  <a:cubicBezTo>
                    <a:pt x="2176" y="1"/>
                    <a:pt x="1904" y="67"/>
                    <a:pt x="1634" y="218"/>
                  </a:cubicBezTo>
                  <a:cubicBezTo>
                    <a:pt x="1" y="1135"/>
                    <a:pt x="760" y="3830"/>
                    <a:pt x="1333" y="5120"/>
                  </a:cubicBezTo>
                  <a:cubicBezTo>
                    <a:pt x="2337" y="7356"/>
                    <a:pt x="4272" y="8932"/>
                    <a:pt x="6422" y="10007"/>
                  </a:cubicBezTo>
                  <a:cubicBezTo>
                    <a:pt x="6407" y="10079"/>
                    <a:pt x="6450" y="10136"/>
                    <a:pt x="6522" y="10150"/>
                  </a:cubicBezTo>
                  <a:cubicBezTo>
                    <a:pt x="6522" y="10021"/>
                    <a:pt x="6522" y="9892"/>
                    <a:pt x="6522" y="9763"/>
                  </a:cubicBezTo>
                  <a:lnTo>
                    <a:pt x="6551" y="9763"/>
                  </a:lnTo>
                  <a:cubicBezTo>
                    <a:pt x="6565" y="9892"/>
                    <a:pt x="6579" y="10021"/>
                    <a:pt x="6594" y="10165"/>
                  </a:cubicBezTo>
                  <a:cubicBezTo>
                    <a:pt x="6637" y="10150"/>
                    <a:pt x="6680" y="10107"/>
                    <a:pt x="6694" y="10064"/>
                  </a:cubicBezTo>
                  <a:cubicBezTo>
                    <a:pt x="7310" y="7614"/>
                    <a:pt x="6780" y="4761"/>
                    <a:pt x="5547" y="2597"/>
                  </a:cubicBezTo>
                  <a:cubicBezTo>
                    <a:pt x="4976" y="1586"/>
                    <a:pt x="3753"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2683240" y="4630659"/>
              <a:ext cx="804356" cy="456568"/>
            </a:xfrm>
            <a:custGeom>
              <a:avLst/>
              <a:gdLst/>
              <a:ahLst/>
              <a:cxnLst/>
              <a:rect l="l" t="t" r="r" b="b"/>
              <a:pathLst>
                <a:path w="12341" h="7005" extrusionOk="0">
                  <a:moveTo>
                    <a:pt x="9116" y="403"/>
                  </a:moveTo>
                  <a:cubicBezTo>
                    <a:pt x="9761" y="503"/>
                    <a:pt x="10392" y="747"/>
                    <a:pt x="10621" y="1320"/>
                  </a:cubicBezTo>
                  <a:cubicBezTo>
                    <a:pt x="8930" y="2266"/>
                    <a:pt x="7195" y="3140"/>
                    <a:pt x="5418" y="3914"/>
                  </a:cubicBezTo>
                  <a:cubicBezTo>
                    <a:pt x="4300" y="4387"/>
                    <a:pt x="3096" y="4731"/>
                    <a:pt x="1964" y="5219"/>
                  </a:cubicBezTo>
                  <a:cubicBezTo>
                    <a:pt x="2939" y="4602"/>
                    <a:pt x="3885" y="3943"/>
                    <a:pt x="4816" y="3284"/>
                  </a:cubicBezTo>
                  <a:cubicBezTo>
                    <a:pt x="5633" y="2725"/>
                    <a:pt x="6436" y="2123"/>
                    <a:pt x="7267" y="1621"/>
                  </a:cubicBezTo>
                  <a:cubicBezTo>
                    <a:pt x="7912" y="1220"/>
                    <a:pt x="8571" y="919"/>
                    <a:pt x="9116" y="403"/>
                  </a:cubicBezTo>
                  <a:close/>
                  <a:moveTo>
                    <a:pt x="6192" y="575"/>
                  </a:moveTo>
                  <a:cubicBezTo>
                    <a:pt x="5805" y="919"/>
                    <a:pt x="5389" y="1248"/>
                    <a:pt x="4959" y="1535"/>
                  </a:cubicBezTo>
                  <a:cubicBezTo>
                    <a:pt x="4386" y="1965"/>
                    <a:pt x="3827" y="2424"/>
                    <a:pt x="3311" y="2925"/>
                  </a:cubicBezTo>
                  <a:cubicBezTo>
                    <a:pt x="2308" y="3843"/>
                    <a:pt x="1348" y="4832"/>
                    <a:pt x="459" y="5863"/>
                  </a:cubicBezTo>
                  <a:cubicBezTo>
                    <a:pt x="1018" y="4631"/>
                    <a:pt x="1993" y="3499"/>
                    <a:pt x="2939" y="2581"/>
                  </a:cubicBezTo>
                  <a:cubicBezTo>
                    <a:pt x="3842" y="1664"/>
                    <a:pt x="4959" y="976"/>
                    <a:pt x="6192" y="575"/>
                  </a:cubicBezTo>
                  <a:close/>
                  <a:moveTo>
                    <a:pt x="8008" y="312"/>
                  </a:moveTo>
                  <a:cubicBezTo>
                    <a:pt x="8163" y="312"/>
                    <a:pt x="8317" y="318"/>
                    <a:pt x="8471" y="331"/>
                  </a:cubicBezTo>
                  <a:cubicBezTo>
                    <a:pt x="8614" y="331"/>
                    <a:pt x="8772" y="345"/>
                    <a:pt x="8944" y="374"/>
                  </a:cubicBezTo>
                  <a:cubicBezTo>
                    <a:pt x="8356" y="876"/>
                    <a:pt x="7654" y="1191"/>
                    <a:pt x="6995" y="1578"/>
                  </a:cubicBezTo>
                  <a:cubicBezTo>
                    <a:pt x="6206" y="2051"/>
                    <a:pt x="5461" y="2610"/>
                    <a:pt x="4716" y="3126"/>
                  </a:cubicBezTo>
                  <a:cubicBezTo>
                    <a:pt x="3455" y="4000"/>
                    <a:pt x="2193" y="4860"/>
                    <a:pt x="932" y="5720"/>
                  </a:cubicBezTo>
                  <a:cubicBezTo>
                    <a:pt x="746" y="5820"/>
                    <a:pt x="559" y="5949"/>
                    <a:pt x="373" y="6064"/>
                  </a:cubicBezTo>
                  <a:lnTo>
                    <a:pt x="402" y="5992"/>
                  </a:lnTo>
                  <a:cubicBezTo>
                    <a:pt x="1405" y="5018"/>
                    <a:pt x="2394" y="4000"/>
                    <a:pt x="3426" y="3054"/>
                  </a:cubicBezTo>
                  <a:cubicBezTo>
                    <a:pt x="4386" y="2166"/>
                    <a:pt x="5590" y="1492"/>
                    <a:pt x="6450" y="517"/>
                  </a:cubicBezTo>
                  <a:cubicBezTo>
                    <a:pt x="6959" y="385"/>
                    <a:pt x="7485" y="312"/>
                    <a:pt x="8008" y="312"/>
                  </a:cubicBezTo>
                  <a:close/>
                  <a:moveTo>
                    <a:pt x="10650" y="1377"/>
                  </a:moveTo>
                  <a:cubicBezTo>
                    <a:pt x="10693" y="1521"/>
                    <a:pt x="10707" y="1678"/>
                    <a:pt x="10707" y="1822"/>
                  </a:cubicBezTo>
                  <a:cubicBezTo>
                    <a:pt x="10678" y="2424"/>
                    <a:pt x="10463" y="2997"/>
                    <a:pt x="10105" y="3484"/>
                  </a:cubicBezTo>
                  <a:lnTo>
                    <a:pt x="10062" y="3484"/>
                  </a:lnTo>
                  <a:cubicBezTo>
                    <a:pt x="8371" y="4072"/>
                    <a:pt x="6651" y="4516"/>
                    <a:pt x="4931" y="5004"/>
                  </a:cubicBezTo>
                  <a:cubicBezTo>
                    <a:pt x="3999" y="5262"/>
                    <a:pt x="3068" y="5491"/>
                    <a:pt x="2122" y="5720"/>
                  </a:cubicBezTo>
                  <a:cubicBezTo>
                    <a:pt x="1577" y="5849"/>
                    <a:pt x="975" y="5878"/>
                    <a:pt x="473" y="6150"/>
                  </a:cubicBezTo>
                  <a:cubicBezTo>
                    <a:pt x="1978" y="5147"/>
                    <a:pt x="3813" y="4717"/>
                    <a:pt x="5475" y="4029"/>
                  </a:cubicBezTo>
                  <a:cubicBezTo>
                    <a:pt x="7253" y="3269"/>
                    <a:pt x="8987" y="2395"/>
                    <a:pt x="10650" y="1377"/>
                  </a:cubicBezTo>
                  <a:close/>
                  <a:moveTo>
                    <a:pt x="9962" y="3671"/>
                  </a:moveTo>
                  <a:lnTo>
                    <a:pt x="9962" y="3671"/>
                  </a:lnTo>
                  <a:cubicBezTo>
                    <a:pt x="9560" y="4201"/>
                    <a:pt x="9087" y="4660"/>
                    <a:pt x="8557" y="5075"/>
                  </a:cubicBezTo>
                  <a:cubicBezTo>
                    <a:pt x="7912" y="5591"/>
                    <a:pt x="7181" y="6007"/>
                    <a:pt x="6407" y="6308"/>
                  </a:cubicBezTo>
                  <a:cubicBezTo>
                    <a:pt x="6112" y="6342"/>
                    <a:pt x="5810" y="6353"/>
                    <a:pt x="5505" y="6353"/>
                  </a:cubicBezTo>
                  <a:cubicBezTo>
                    <a:pt x="4873" y="6353"/>
                    <a:pt x="4229" y="6304"/>
                    <a:pt x="3601" y="6304"/>
                  </a:cubicBezTo>
                  <a:cubicBezTo>
                    <a:pt x="3504" y="6304"/>
                    <a:pt x="3407" y="6305"/>
                    <a:pt x="3311" y="6308"/>
                  </a:cubicBezTo>
                  <a:cubicBezTo>
                    <a:pt x="3128" y="6311"/>
                    <a:pt x="2944" y="6312"/>
                    <a:pt x="2761" y="6312"/>
                  </a:cubicBezTo>
                  <a:cubicBezTo>
                    <a:pt x="1984" y="6312"/>
                    <a:pt x="1207" y="6291"/>
                    <a:pt x="430" y="6279"/>
                  </a:cubicBezTo>
                  <a:cubicBezTo>
                    <a:pt x="2021" y="5835"/>
                    <a:pt x="3655" y="5548"/>
                    <a:pt x="5246" y="5118"/>
                  </a:cubicBezTo>
                  <a:cubicBezTo>
                    <a:pt x="6794" y="4688"/>
                    <a:pt x="8514" y="4373"/>
                    <a:pt x="9962" y="3671"/>
                  </a:cubicBezTo>
                  <a:close/>
                  <a:moveTo>
                    <a:pt x="660" y="6351"/>
                  </a:moveTo>
                  <a:cubicBezTo>
                    <a:pt x="1339" y="6411"/>
                    <a:pt x="2026" y="6436"/>
                    <a:pt x="2709" y="6436"/>
                  </a:cubicBezTo>
                  <a:cubicBezTo>
                    <a:pt x="3006" y="6436"/>
                    <a:pt x="3303" y="6431"/>
                    <a:pt x="3598" y="6422"/>
                  </a:cubicBezTo>
                  <a:cubicBezTo>
                    <a:pt x="3675" y="6421"/>
                    <a:pt x="3753" y="6420"/>
                    <a:pt x="3831" y="6420"/>
                  </a:cubicBezTo>
                  <a:cubicBezTo>
                    <a:pt x="4334" y="6420"/>
                    <a:pt x="4851" y="6445"/>
                    <a:pt x="5361" y="6445"/>
                  </a:cubicBezTo>
                  <a:cubicBezTo>
                    <a:pt x="5607" y="6445"/>
                    <a:pt x="5851" y="6439"/>
                    <a:pt x="6092" y="6422"/>
                  </a:cubicBezTo>
                  <a:lnTo>
                    <a:pt x="6092" y="6422"/>
                  </a:lnTo>
                  <a:cubicBezTo>
                    <a:pt x="5676" y="6566"/>
                    <a:pt x="5246" y="6666"/>
                    <a:pt x="4816" y="6738"/>
                  </a:cubicBezTo>
                  <a:cubicBezTo>
                    <a:pt x="4467" y="6795"/>
                    <a:pt x="4117" y="6820"/>
                    <a:pt x="3767" y="6820"/>
                  </a:cubicBezTo>
                  <a:cubicBezTo>
                    <a:pt x="2723" y="6820"/>
                    <a:pt x="1679" y="6598"/>
                    <a:pt x="660" y="6351"/>
                  </a:cubicBezTo>
                  <a:close/>
                  <a:moveTo>
                    <a:pt x="8042" y="1"/>
                  </a:moveTo>
                  <a:cubicBezTo>
                    <a:pt x="6445" y="1"/>
                    <a:pt x="4859" y="708"/>
                    <a:pt x="3612" y="1664"/>
                  </a:cubicBezTo>
                  <a:cubicBezTo>
                    <a:pt x="2150" y="2796"/>
                    <a:pt x="674" y="4488"/>
                    <a:pt x="29" y="6265"/>
                  </a:cubicBezTo>
                  <a:cubicBezTo>
                    <a:pt x="0" y="6336"/>
                    <a:pt x="58" y="6408"/>
                    <a:pt x="129" y="6408"/>
                  </a:cubicBezTo>
                  <a:cubicBezTo>
                    <a:pt x="187" y="6365"/>
                    <a:pt x="244" y="6308"/>
                    <a:pt x="316" y="6265"/>
                  </a:cubicBezTo>
                  <a:lnTo>
                    <a:pt x="330" y="6293"/>
                  </a:lnTo>
                  <a:cubicBezTo>
                    <a:pt x="301" y="6322"/>
                    <a:pt x="273" y="6351"/>
                    <a:pt x="244" y="6379"/>
                  </a:cubicBezTo>
                  <a:cubicBezTo>
                    <a:pt x="1440" y="6755"/>
                    <a:pt x="2655" y="7005"/>
                    <a:pt x="3894" y="7005"/>
                  </a:cubicBezTo>
                  <a:cubicBezTo>
                    <a:pt x="4214" y="7005"/>
                    <a:pt x="4536" y="6988"/>
                    <a:pt x="4859" y="6953"/>
                  </a:cubicBezTo>
                  <a:cubicBezTo>
                    <a:pt x="6264" y="6781"/>
                    <a:pt x="7611" y="6107"/>
                    <a:pt x="8729" y="5262"/>
                  </a:cubicBezTo>
                  <a:cubicBezTo>
                    <a:pt x="10033" y="4287"/>
                    <a:pt x="12341" y="1277"/>
                    <a:pt x="9847" y="331"/>
                  </a:cubicBezTo>
                  <a:cubicBezTo>
                    <a:pt x="9256" y="102"/>
                    <a:pt x="8648" y="1"/>
                    <a:pt x="8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1628537" y="4956155"/>
              <a:ext cx="580210" cy="190318"/>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4"/>
            <p:cNvSpPr/>
            <p:nvPr/>
          </p:nvSpPr>
          <p:spPr>
            <a:xfrm>
              <a:off x="1373498" y="4443143"/>
              <a:ext cx="648386" cy="582231"/>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4"/>
            <p:cNvSpPr/>
            <p:nvPr/>
          </p:nvSpPr>
          <p:spPr>
            <a:xfrm>
              <a:off x="3690232" y="5036128"/>
              <a:ext cx="3845" cy="1955"/>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4"/>
            <p:cNvSpPr/>
            <p:nvPr/>
          </p:nvSpPr>
          <p:spPr>
            <a:xfrm>
              <a:off x="3298841" y="4792299"/>
              <a:ext cx="716561" cy="354175"/>
            </a:xfrm>
            <a:custGeom>
              <a:avLst/>
              <a:gdLst/>
              <a:ahLst/>
              <a:cxnLst/>
              <a:rect l="l" t="t" r="r" b="b"/>
              <a:pathLst>
                <a:path w="10994" h="5434" extrusionOk="0">
                  <a:moveTo>
                    <a:pt x="10994" y="1"/>
                  </a:moveTo>
                  <a:cubicBezTo>
                    <a:pt x="8242" y="1707"/>
                    <a:pt x="5347" y="3211"/>
                    <a:pt x="2365" y="4473"/>
                  </a:cubicBezTo>
                  <a:cubicBezTo>
                    <a:pt x="2896" y="3871"/>
                    <a:pt x="3297" y="3168"/>
                    <a:pt x="3526" y="2395"/>
                  </a:cubicBezTo>
                  <a:lnTo>
                    <a:pt x="3526" y="2395"/>
                  </a:lnTo>
                  <a:cubicBezTo>
                    <a:pt x="3498" y="2409"/>
                    <a:pt x="3455" y="2438"/>
                    <a:pt x="3426" y="2452"/>
                  </a:cubicBezTo>
                  <a:cubicBezTo>
                    <a:pt x="3408" y="2458"/>
                    <a:pt x="3388" y="2461"/>
                    <a:pt x="3367" y="2461"/>
                  </a:cubicBezTo>
                  <a:cubicBezTo>
                    <a:pt x="3338" y="2461"/>
                    <a:pt x="3308" y="2454"/>
                    <a:pt x="3283" y="2438"/>
                  </a:cubicBezTo>
                  <a:cubicBezTo>
                    <a:pt x="2953" y="3168"/>
                    <a:pt x="2423" y="3813"/>
                    <a:pt x="2036" y="4544"/>
                  </a:cubicBezTo>
                  <a:lnTo>
                    <a:pt x="2036" y="4616"/>
                  </a:lnTo>
                  <a:cubicBezTo>
                    <a:pt x="1362" y="4903"/>
                    <a:pt x="674" y="5161"/>
                    <a:pt x="1" y="5433"/>
                  </a:cubicBezTo>
                  <a:lnTo>
                    <a:pt x="1047" y="5433"/>
                  </a:lnTo>
                  <a:cubicBezTo>
                    <a:pt x="1778" y="5132"/>
                    <a:pt x="2494" y="4817"/>
                    <a:pt x="3211" y="4487"/>
                  </a:cubicBezTo>
                  <a:cubicBezTo>
                    <a:pt x="4143" y="4329"/>
                    <a:pt x="5046" y="4100"/>
                    <a:pt x="5920" y="3813"/>
                  </a:cubicBezTo>
                  <a:lnTo>
                    <a:pt x="5920" y="3799"/>
                  </a:lnTo>
                  <a:cubicBezTo>
                    <a:pt x="5896" y="3813"/>
                    <a:pt x="5873" y="3818"/>
                    <a:pt x="5851" y="3818"/>
                  </a:cubicBezTo>
                  <a:cubicBezTo>
                    <a:pt x="5758" y="3818"/>
                    <a:pt x="5696" y="3709"/>
                    <a:pt x="5719" y="3627"/>
                  </a:cubicBezTo>
                  <a:lnTo>
                    <a:pt x="5719" y="3627"/>
                  </a:lnTo>
                  <a:cubicBezTo>
                    <a:pt x="5318" y="3684"/>
                    <a:pt x="4917" y="3770"/>
                    <a:pt x="4515" y="3871"/>
                  </a:cubicBezTo>
                  <a:cubicBezTo>
                    <a:pt x="6751" y="2782"/>
                    <a:pt x="8901" y="1549"/>
                    <a:pt x="10979" y="173"/>
                  </a:cubicBezTo>
                  <a:cubicBezTo>
                    <a:pt x="10936" y="130"/>
                    <a:pt x="10951" y="58"/>
                    <a:pt x="10994" y="15"/>
                  </a:cubicBezTo>
                  <a:lnTo>
                    <a:pt x="109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4"/>
            <p:cNvSpPr/>
            <p:nvPr/>
          </p:nvSpPr>
          <p:spPr>
            <a:xfrm>
              <a:off x="3699617" y="5030523"/>
              <a:ext cx="8473" cy="3845"/>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4"/>
            <p:cNvSpPr/>
            <p:nvPr/>
          </p:nvSpPr>
          <p:spPr>
            <a:xfrm>
              <a:off x="4024723" y="4783891"/>
              <a:ext cx="4693" cy="664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4"/>
            <p:cNvSpPr/>
            <p:nvPr/>
          </p:nvSpPr>
          <p:spPr>
            <a:xfrm>
              <a:off x="4033131" y="4776787"/>
              <a:ext cx="11276" cy="12775"/>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4"/>
            <p:cNvSpPr/>
            <p:nvPr/>
          </p:nvSpPr>
          <p:spPr>
            <a:xfrm>
              <a:off x="2548713" y="4804487"/>
              <a:ext cx="105653" cy="341986"/>
            </a:xfrm>
            <a:custGeom>
              <a:avLst/>
              <a:gdLst/>
              <a:ahLst/>
              <a:cxnLst/>
              <a:rect l="l" t="t" r="r" b="b"/>
              <a:pathLst>
                <a:path w="1621" h="5247" extrusionOk="0">
                  <a:moveTo>
                    <a:pt x="1620" y="0"/>
                  </a:moveTo>
                  <a:lnTo>
                    <a:pt x="1620" y="0"/>
                  </a:lnTo>
                  <a:cubicBezTo>
                    <a:pt x="1591" y="72"/>
                    <a:pt x="1577" y="129"/>
                    <a:pt x="1548" y="201"/>
                  </a:cubicBezTo>
                  <a:lnTo>
                    <a:pt x="1534" y="244"/>
                  </a:lnTo>
                  <a:lnTo>
                    <a:pt x="1520" y="258"/>
                  </a:lnTo>
                  <a:cubicBezTo>
                    <a:pt x="1500" y="305"/>
                    <a:pt x="1454" y="330"/>
                    <a:pt x="1409" y="330"/>
                  </a:cubicBezTo>
                  <a:cubicBezTo>
                    <a:pt x="1357" y="330"/>
                    <a:pt x="1306" y="298"/>
                    <a:pt x="1290" y="230"/>
                  </a:cubicBezTo>
                  <a:cubicBezTo>
                    <a:pt x="932" y="1921"/>
                    <a:pt x="387" y="3569"/>
                    <a:pt x="0" y="5246"/>
                  </a:cubicBezTo>
                  <a:lnTo>
                    <a:pt x="115" y="5246"/>
                  </a:lnTo>
                  <a:cubicBezTo>
                    <a:pt x="674" y="3512"/>
                    <a:pt x="1247" y="1792"/>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4"/>
            <p:cNvSpPr/>
            <p:nvPr/>
          </p:nvSpPr>
          <p:spPr>
            <a:xfrm>
              <a:off x="1308125" y="5010904"/>
              <a:ext cx="78539" cy="135569"/>
            </a:xfrm>
            <a:custGeom>
              <a:avLst/>
              <a:gdLst/>
              <a:ahLst/>
              <a:cxnLst/>
              <a:rect l="l" t="t" r="r" b="b"/>
              <a:pathLst>
                <a:path w="1205" h="2080" extrusionOk="0">
                  <a:moveTo>
                    <a:pt x="1133" y="1"/>
                  </a:moveTo>
                  <a:cubicBezTo>
                    <a:pt x="1104" y="1"/>
                    <a:pt x="1090" y="15"/>
                    <a:pt x="1076" y="29"/>
                  </a:cubicBezTo>
                  <a:cubicBezTo>
                    <a:pt x="631" y="674"/>
                    <a:pt x="273" y="1362"/>
                    <a:pt x="1" y="2079"/>
                  </a:cubicBezTo>
                  <a:lnTo>
                    <a:pt x="302" y="2079"/>
                  </a:lnTo>
                  <a:cubicBezTo>
                    <a:pt x="574" y="1434"/>
                    <a:pt x="875" y="818"/>
                    <a:pt x="1205" y="216"/>
                  </a:cubicBezTo>
                  <a:cubicBezTo>
                    <a:pt x="1176" y="201"/>
                    <a:pt x="1147" y="173"/>
                    <a:pt x="1133" y="130"/>
                  </a:cubicBezTo>
                  <a:lnTo>
                    <a:pt x="1119" y="101"/>
                  </a:lnTo>
                  <a:lnTo>
                    <a:pt x="1133" y="87"/>
                  </a:lnTo>
                  <a:cubicBezTo>
                    <a:pt x="1133" y="58"/>
                    <a:pt x="1133" y="29"/>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4"/>
            <p:cNvSpPr/>
            <p:nvPr/>
          </p:nvSpPr>
          <p:spPr>
            <a:xfrm>
              <a:off x="2566441" y="5045514"/>
              <a:ext cx="132767" cy="100960"/>
            </a:xfrm>
            <a:custGeom>
              <a:avLst/>
              <a:gdLst/>
              <a:ahLst/>
              <a:cxnLst/>
              <a:rect l="l" t="t" r="r" b="b"/>
              <a:pathLst>
                <a:path w="2037" h="1549" extrusionOk="0">
                  <a:moveTo>
                    <a:pt x="2022" y="0"/>
                  </a:moveTo>
                  <a:cubicBezTo>
                    <a:pt x="1993" y="29"/>
                    <a:pt x="1964" y="43"/>
                    <a:pt x="1921" y="43"/>
                  </a:cubicBezTo>
                  <a:cubicBezTo>
                    <a:pt x="1262" y="530"/>
                    <a:pt x="631" y="1032"/>
                    <a:pt x="1" y="1548"/>
                  </a:cubicBezTo>
                  <a:lnTo>
                    <a:pt x="617" y="1548"/>
                  </a:lnTo>
                  <a:cubicBezTo>
                    <a:pt x="1119" y="1046"/>
                    <a:pt x="1592" y="545"/>
                    <a:pt x="2036" y="14"/>
                  </a:cubicBezTo>
                  <a:lnTo>
                    <a:pt x="20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4"/>
            <p:cNvSpPr/>
            <p:nvPr/>
          </p:nvSpPr>
          <p:spPr>
            <a:xfrm>
              <a:off x="2634682" y="4807290"/>
              <a:ext cx="978" cy="3780"/>
            </a:xfrm>
            <a:custGeom>
              <a:avLst/>
              <a:gdLst/>
              <a:ahLst/>
              <a:cxnLst/>
              <a:rect l="l" t="t" r="r" b="b"/>
              <a:pathLst>
                <a:path w="15" h="58" extrusionOk="0">
                  <a:moveTo>
                    <a:pt x="0" y="0"/>
                  </a:moveTo>
                  <a:cubicBezTo>
                    <a:pt x="0" y="15"/>
                    <a:pt x="0" y="29"/>
                    <a:pt x="0" y="43"/>
                  </a:cubicBezTo>
                  <a:lnTo>
                    <a:pt x="0" y="58"/>
                  </a:lnTo>
                  <a:lnTo>
                    <a:pt x="14" y="15"/>
                  </a:lnTo>
                  <a:cubicBezTo>
                    <a:pt x="14" y="15"/>
                    <a:pt x="14" y="1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4"/>
            <p:cNvSpPr/>
            <p:nvPr/>
          </p:nvSpPr>
          <p:spPr>
            <a:xfrm>
              <a:off x="2636507" y="4796079"/>
              <a:ext cx="2868" cy="6583"/>
            </a:xfrm>
            <a:custGeom>
              <a:avLst/>
              <a:gdLst/>
              <a:ahLst/>
              <a:cxnLst/>
              <a:rect l="l" t="t" r="r" b="b"/>
              <a:pathLst>
                <a:path w="44" h="101" extrusionOk="0">
                  <a:moveTo>
                    <a:pt x="44" y="0"/>
                  </a:moveTo>
                  <a:cubicBezTo>
                    <a:pt x="15" y="15"/>
                    <a:pt x="1" y="43"/>
                    <a:pt x="1" y="72"/>
                  </a:cubicBezTo>
                  <a:cubicBezTo>
                    <a:pt x="1" y="86"/>
                    <a:pt x="15" y="101"/>
                    <a:pt x="15" y="101"/>
                  </a:cubicBezTo>
                  <a:lnTo>
                    <a:pt x="44" y="29"/>
                  </a:lnTo>
                  <a:cubicBezTo>
                    <a:pt x="44" y="15"/>
                    <a:pt x="44"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4"/>
            <p:cNvSpPr/>
            <p:nvPr/>
          </p:nvSpPr>
          <p:spPr>
            <a:xfrm>
              <a:off x="3670027" y="5024005"/>
              <a:ext cx="44581" cy="17793"/>
            </a:xfrm>
            <a:custGeom>
              <a:avLst/>
              <a:gdLst/>
              <a:ahLst/>
              <a:cxnLst/>
              <a:rect l="l" t="t" r="r" b="b"/>
              <a:pathLst>
                <a:path w="684" h="273" extrusionOk="0">
                  <a:moveTo>
                    <a:pt x="641" y="0"/>
                  </a:moveTo>
                  <a:cubicBezTo>
                    <a:pt x="440" y="15"/>
                    <a:pt x="225" y="43"/>
                    <a:pt x="24" y="72"/>
                  </a:cubicBezTo>
                  <a:cubicBezTo>
                    <a:pt x="0" y="167"/>
                    <a:pt x="66" y="273"/>
                    <a:pt x="162" y="273"/>
                  </a:cubicBezTo>
                  <a:cubicBezTo>
                    <a:pt x="182" y="273"/>
                    <a:pt x="203" y="268"/>
                    <a:pt x="225" y="258"/>
                  </a:cubicBezTo>
                  <a:cubicBezTo>
                    <a:pt x="254" y="244"/>
                    <a:pt x="297" y="230"/>
                    <a:pt x="325" y="215"/>
                  </a:cubicBezTo>
                  <a:lnTo>
                    <a:pt x="311" y="201"/>
                  </a:lnTo>
                  <a:lnTo>
                    <a:pt x="354" y="187"/>
                  </a:lnTo>
                  <a:lnTo>
                    <a:pt x="368" y="201"/>
                  </a:lnTo>
                  <a:cubicBezTo>
                    <a:pt x="397" y="187"/>
                    <a:pt x="440" y="172"/>
                    <a:pt x="469" y="158"/>
                  </a:cubicBezTo>
                  <a:cubicBezTo>
                    <a:pt x="469" y="144"/>
                    <a:pt x="469" y="144"/>
                    <a:pt x="454" y="144"/>
                  </a:cubicBezTo>
                  <a:lnTo>
                    <a:pt x="555" y="101"/>
                  </a:lnTo>
                  <a:lnTo>
                    <a:pt x="583" y="101"/>
                  </a:lnTo>
                  <a:cubicBezTo>
                    <a:pt x="612" y="101"/>
                    <a:pt x="626" y="86"/>
                    <a:pt x="655" y="72"/>
                  </a:cubicBezTo>
                  <a:cubicBezTo>
                    <a:pt x="684" y="58"/>
                    <a:pt x="684"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4"/>
            <p:cNvSpPr/>
            <p:nvPr/>
          </p:nvSpPr>
          <p:spPr>
            <a:xfrm>
              <a:off x="3512754" y="4916593"/>
              <a:ext cx="23073" cy="36174"/>
            </a:xfrm>
            <a:custGeom>
              <a:avLst/>
              <a:gdLst/>
              <a:ahLst/>
              <a:cxnLst/>
              <a:rect l="l" t="t" r="r" b="b"/>
              <a:pathLst>
                <a:path w="354" h="555" extrusionOk="0">
                  <a:moveTo>
                    <a:pt x="258" y="0"/>
                  </a:moveTo>
                  <a:cubicBezTo>
                    <a:pt x="228" y="0"/>
                    <a:pt x="198" y="18"/>
                    <a:pt x="187" y="58"/>
                  </a:cubicBezTo>
                  <a:cubicBezTo>
                    <a:pt x="144" y="215"/>
                    <a:pt x="72" y="373"/>
                    <a:pt x="1" y="531"/>
                  </a:cubicBezTo>
                  <a:cubicBezTo>
                    <a:pt x="26" y="547"/>
                    <a:pt x="56" y="554"/>
                    <a:pt x="85" y="554"/>
                  </a:cubicBezTo>
                  <a:cubicBezTo>
                    <a:pt x="106" y="554"/>
                    <a:pt x="126" y="551"/>
                    <a:pt x="144" y="545"/>
                  </a:cubicBezTo>
                  <a:cubicBezTo>
                    <a:pt x="173" y="531"/>
                    <a:pt x="216" y="516"/>
                    <a:pt x="244" y="488"/>
                  </a:cubicBezTo>
                  <a:cubicBezTo>
                    <a:pt x="287" y="359"/>
                    <a:pt x="316" y="230"/>
                    <a:pt x="345" y="101"/>
                  </a:cubicBezTo>
                  <a:cubicBezTo>
                    <a:pt x="353" y="40"/>
                    <a:pt x="30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4"/>
            <p:cNvSpPr/>
            <p:nvPr/>
          </p:nvSpPr>
          <p:spPr>
            <a:xfrm>
              <a:off x="4011622" y="4777373"/>
              <a:ext cx="35587" cy="26201"/>
            </a:xfrm>
            <a:custGeom>
              <a:avLst/>
              <a:gdLst/>
              <a:ahLst/>
              <a:cxnLst/>
              <a:rect l="l" t="t" r="r" b="b"/>
              <a:pathLst>
                <a:path w="546" h="402" extrusionOk="0">
                  <a:moveTo>
                    <a:pt x="430" y="1"/>
                  </a:moveTo>
                  <a:lnTo>
                    <a:pt x="430" y="1"/>
                  </a:lnTo>
                  <a:cubicBezTo>
                    <a:pt x="373" y="44"/>
                    <a:pt x="316" y="72"/>
                    <a:pt x="273" y="101"/>
                  </a:cubicBezTo>
                  <a:cubicBezTo>
                    <a:pt x="258" y="130"/>
                    <a:pt x="244" y="173"/>
                    <a:pt x="230" y="201"/>
                  </a:cubicBezTo>
                  <a:lnTo>
                    <a:pt x="201" y="201"/>
                  </a:lnTo>
                  <a:lnTo>
                    <a:pt x="201" y="144"/>
                  </a:lnTo>
                  <a:cubicBezTo>
                    <a:pt x="158" y="173"/>
                    <a:pt x="115" y="201"/>
                    <a:pt x="58" y="230"/>
                  </a:cubicBezTo>
                  <a:lnTo>
                    <a:pt x="58" y="244"/>
                  </a:lnTo>
                  <a:cubicBezTo>
                    <a:pt x="15" y="287"/>
                    <a:pt x="0" y="359"/>
                    <a:pt x="43" y="402"/>
                  </a:cubicBezTo>
                  <a:cubicBezTo>
                    <a:pt x="201" y="302"/>
                    <a:pt x="344" y="216"/>
                    <a:pt x="502" y="115"/>
                  </a:cubicBezTo>
                  <a:cubicBezTo>
                    <a:pt x="545" y="87"/>
                    <a:pt x="545" y="29"/>
                    <a:pt x="502" y="15"/>
                  </a:cubicBezTo>
                  <a:cubicBezTo>
                    <a:pt x="445" y="72"/>
                    <a:pt x="387" y="130"/>
                    <a:pt x="330" y="187"/>
                  </a:cubicBezTo>
                  <a:cubicBezTo>
                    <a:pt x="359" y="130"/>
                    <a:pt x="387" y="72"/>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4"/>
            <p:cNvSpPr/>
            <p:nvPr/>
          </p:nvSpPr>
          <p:spPr>
            <a:xfrm>
              <a:off x="2632792" y="4793798"/>
              <a:ext cx="22877" cy="32263"/>
            </a:xfrm>
            <a:custGeom>
              <a:avLst/>
              <a:gdLst/>
              <a:ahLst/>
              <a:cxnLst/>
              <a:rect l="l" t="t" r="r" b="b"/>
              <a:pathLst>
                <a:path w="351" h="495" extrusionOk="0">
                  <a:moveTo>
                    <a:pt x="193" y="1"/>
                  </a:moveTo>
                  <a:cubicBezTo>
                    <a:pt x="161" y="1"/>
                    <a:pt x="129" y="11"/>
                    <a:pt x="101" y="35"/>
                  </a:cubicBezTo>
                  <a:cubicBezTo>
                    <a:pt x="101" y="35"/>
                    <a:pt x="101" y="50"/>
                    <a:pt x="101" y="64"/>
                  </a:cubicBezTo>
                  <a:lnTo>
                    <a:pt x="72" y="136"/>
                  </a:lnTo>
                  <a:cubicBezTo>
                    <a:pt x="72" y="136"/>
                    <a:pt x="58" y="121"/>
                    <a:pt x="58" y="107"/>
                  </a:cubicBezTo>
                  <a:cubicBezTo>
                    <a:pt x="43" y="150"/>
                    <a:pt x="43" y="179"/>
                    <a:pt x="29" y="207"/>
                  </a:cubicBezTo>
                  <a:cubicBezTo>
                    <a:pt x="43" y="222"/>
                    <a:pt x="43" y="222"/>
                    <a:pt x="43" y="222"/>
                  </a:cubicBezTo>
                  <a:lnTo>
                    <a:pt x="29" y="265"/>
                  </a:lnTo>
                  <a:lnTo>
                    <a:pt x="29" y="250"/>
                  </a:lnTo>
                  <a:cubicBezTo>
                    <a:pt x="15" y="308"/>
                    <a:pt x="0" y="351"/>
                    <a:pt x="0" y="394"/>
                  </a:cubicBezTo>
                  <a:cubicBezTo>
                    <a:pt x="16" y="462"/>
                    <a:pt x="67" y="494"/>
                    <a:pt x="119" y="494"/>
                  </a:cubicBezTo>
                  <a:cubicBezTo>
                    <a:pt x="164" y="494"/>
                    <a:pt x="210" y="469"/>
                    <a:pt x="230" y="422"/>
                  </a:cubicBezTo>
                  <a:lnTo>
                    <a:pt x="244" y="394"/>
                  </a:lnTo>
                  <a:lnTo>
                    <a:pt x="258" y="365"/>
                  </a:lnTo>
                  <a:cubicBezTo>
                    <a:pt x="287" y="293"/>
                    <a:pt x="301" y="236"/>
                    <a:pt x="330" y="164"/>
                  </a:cubicBezTo>
                  <a:cubicBezTo>
                    <a:pt x="351" y="71"/>
                    <a:pt x="275"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4"/>
            <p:cNvSpPr/>
            <p:nvPr/>
          </p:nvSpPr>
          <p:spPr>
            <a:xfrm>
              <a:off x="2459941" y="5063242"/>
              <a:ext cx="4758" cy="26201"/>
            </a:xfrm>
            <a:custGeom>
              <a:avLst/>
              <a:gdLst/>
              <a:ahLst/>
              <a:cxnLst/>
              <a:rect l="l" t="t" r="r" b="b"/>
              <a:pathLst>
                <a:path w="73" h="402" extrusionOk="0">
                  <a:moveTo>
                    <a:pt x="1" y="0"/>
                  </a:moveTo>
                  <a:cubicBezTo>
                    <a:pt x="1" y="129"/>
                    <a:pt x="1" y="258"/>
                    <a:pt x="1" y="387"/>
                  </a:cubicBezTo>
                  <a:cubicBezTo>
                    <a:pt x="15" y="402"/>
                    <a:pt x="44" y="402"/>
                    <a:pt x="73" y="402"/>
                  </a:cubicBezTo>
                  <a:cubicBezTo>
                    <a:pt x="58" y="258"/>
                    <a:pt x="44" y="129"/>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4"/>
            <p:cNvSpPr/>
            <p:nvPr/>
          </p:nvSpPr>
          <p:spPr>
            <a:xfrm>
              <a:off x="2691647" y="5038931"/>
              <a:ext cx="13166" cy="9451"/>
            </a:xfrm>
            <a:custGeom>
              <a:avLst/>
              <a:gdLst/>
              <a:ahLst/>
              <a:cxnLst/>
              <a:rect l="l" t="t" r="r" b="b"/>
              <a:pathLst>
                <a:path w="202" h="145" extrusionOk="0">
                  <a:moveTo>
                    <a:pt x="187" y="1"/>
                  </a:moveTo>
                  <a:cubicBezTo>
                    <a:pt x="115" y="44"/>
                    <a:pt x="58" y="101"/>
                    <a:pt x="0" y="144"/>
                  </a:cubicBezTo>
                  <a:cubicBezTo>
                    <a:pt x="43" y="144"/>
                    <a:pt x="72" y="130"/>
                    <a:pt x="101" y="101"/>
                  </a:cubicBezTo>
                  <a:lnTo>
                    <a:pt x="115" y="115"/>
                  </a:lnTo>
                  <a:cubicBezTo>
                    <a:pt x="144" y="87"/>
                    <a:pt x="172" y="58"/>
                    <a:pt x="201" y="29"/>
                  </a:cubicBez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4"/>
            <p:cNvSpPr/>
            <p:nvPr/>
          </p:nvSpPr>
          <p:spPr>
            <a:xfrm>
              <a:off x="1380993" y="5010839"/>
              <a:ext cx="10168" cy="14144"/>
            </a:xfrm>
            <a:custGeom>
              <a:avLst/>
              <a:gdLst/>
              <a:ahLst/>
              <a:cxnLst/>
              <a:rect l="l" t="t" r="r" b="b"/>
              <a:pathLst>
                <a:path w="156" h="217" extrusionOk="0">
                  <a:moveTo>
                    <a:pt x="34" y="0"/>
                  </a:moveTo>
                  <a:cubicBezTo>
                    <a:pt x="28" y="0"/>
                    <a:pt x="21" y="1"/>
                    <a:pt x="15" y="2"/>
                  </a:cubicBezTo>
                  <a:cubicBezTo>
                    <a:pt x="15" y="30"/>
                    <a:pt x="15" y="59"/>
                    <a:pt x="15" y="88"/>
                  </a:cubicBezTo>
                  <a:lnTo>
                    <a:pt x="1" y="102"/>
                  </a:lnTo>
                  <a:lnTo>
                    <a:pt x="15" y="131"/>
                  </a:lnTo>
                  <a:cubicBezTo>
                    <a:pt x="29" y="174"/>
                    <a:pt x="44" y="202"/>
                    <a:pt x="87" y="217"/>
                  </a:cubicBezTo>
                  <a:cubicBezTo>
                    <a:pt x="101" y="202"/>
                    <a:pt x="115" y="174"/>
                    <a:pt x="115" y="145"/>
                  </a:cubicBezTo>
                  <a:cubicBezTo>
                    <a:pt x="155" y="79"/>
                    <a:pt x="10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8" name="Google Shape;228;p4"/>
          <p:cNvSpPr/>
          <p:nvPr/>
        </p:nvSpPr>
        <p:spPr>
          <a:xfrm>
            <a:off x="10444551" y="141939"/>
            <a:ext cx="151932" cy="264971"/>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229;p4"/>
          <p:cNvSpPr/>
          <p:nvPr/>
        </p:nvSpPr>
        <p:spPr>
          <a:xfrm>
            <a:off x="12011635" y="993629"/>
            <a:ext cx="131604" cy="268608"/>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0" name="Google Shape;230;p4"/>
          <p:cNvSpPr/>
          <p:nvPr/>
        </p:nvSpPr>
        <p:spPr>
          <a:xfrm rot="10800000" flipH="1">
            <a:off x="815690" y="612546"/>
            <a:ext cx="285073" cy="127949"/>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63082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1"/>
        <p:cNvGrpSpPr/>
        <p:nvPr/>
      </p:nvGrpSpPr>
      <p:grpSpPr>
        <a:xfrm>
          <a:off x="0" y="0"/>
          <a:ext cx="0" cy="0"/>
          <a:chOff x="0" y="0"/>
          <a:chExt cx="0" cy="0"/>
        </a:xfrm>
      </p:grpSpPr>
      <p:sp>
        <p:nvSpPr>
          <p:cNvPr id="232" name="Google Shape;232;p5"/>
          <p:cNvSpPr txBox="1">
            <a:spLocks noGrp="1"/>
          </p:cNvSpPr>
          <p:nvPr>
            <p:ph type="title"/>
          </p:nvPr>
        </p:nvSpPr>
        <p:spPr>
          <a:xfrm>
            <a:off x="6362900" y="1234067"/>
            <a:ext cx="4688000" cy="1418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33" name="Google Shape;233;p5"/>
          <p:cNvSpPr txBox="1">
            <a:spLocks noGrp="1"/>
          </p:cNvSpPr>
          <p:nvPr>
            <p:ph type="subTitle" idx="1"/>
          </p:nvPr>
        </p:nvSpPr>
        <p:spPr>
          <a:xfrm>
            <a:off x="6487600" y="4747733"/>
            <a:ext cx="18256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234" name="Google Shape;234;p5"/>
          <p:cNvSpPr txBox="1">
            <a:spLocks noGrp="1"/>
          </p:cNvSpPr>
          <p:nvPr>
            <p:ph type="subTitle" idx="2"/>
          </p:nvPr>
        </p:nvSpPr>
        <p:spPr>
          <a:xfrm>
            <a:off x="6487600" y="4267833"/>
            <a:ext cx="18256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235" name="Google Shape;235;p5"/>
          <p:cNvSpPr txBox="1">
            <a:spLocks noGrp="1"/>
          </p:cNvSpPr>
          <p:nvPr>
            <p:ph type="subTitle" idx="3"/>
          </p:nvPr>
        </p:nvSpPr>
        <p:spPr>
          <a:xfrm>
            <a:off x="9131235" y="4747737"/>
            <a:ext cx="18256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236" name="Google Shape;236;p5"/>
          <p:cNvSpPr txBox="1">
            <a:spLocks noGrp="1"/>
          </p:cNvSpPr>
          <p:nvPr>
            <p:ph type="subTitle" idx="4"/>
          </p:nvPr>
        </p:nvSpPr>
        <p:spPr>
          <a:xfrm>
            <a:off x="9131235" y="4267833"/>
            <a:ext cx="18256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237" name="Google Shape;237;p5"/>
          <p:cNvSpPr/>
          <p:nvPr/>
        </p:nvSpPr>
        <p:spPr>
          <a:xfrm>
            <a:off x="-233" y="6666167"/>
            <a:ext cx="12192000" cy="273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8" name="Google Shape;238;p5"/>
          <p:cNvSpPr/>
          <p:nvPr/>
        </p:nvSpPr>
        <p:spPr>
          <a:xfrm rot="5400000" flipH="1">
            <a:off x="11765799" y="5497077"/>
            <a:ext cx="523351" cy="331160"/>
          </a:xfrm>
          <a:custGeom>
            <a:avLst/>
            <a:gdLst/>
            <a:ahLst/>
            <a:cxnLst/>
            <a:rect l="l" t="t" r="r" b="b"/>
            <a:pathLst>
              <a:path w="18084" h="11443" extrusionOk="0">
                <a:moveTo>
                  <a:pt x="9461" y="2446"/>
                </a:moveTo>
                <a:cubicBezTo>
                  <a:pt x="10710" y="2446"/>
                  <a:pt x="12102" y="2934"/>
                  <a:pt x="13143" y="3515"/>
                </a:cubicBezTo>
                <a:cubicBezTo>
                  <a:pt x="13428" y="4845"/>
                  <a:pt x="13428" y="6682"/>
                  <a:pt x="12541" y="7791"/>
                </a:cubicBezTo>
                <a:cubicBezTo>
                  <a:pt x="12318" y="8069"/>
                  <a:pt x="12120" y="8176"/>
                  <a:pt x="11946" y="8176"/>
                </a:cubicBezTo>
                <a:cubicBezTo>
                  <a:pt x="11922" y="8176"/>
                  <a:pt x="11899" y="8174"/>
                  <a:pt x="11876" y="8171"/>
                </a:cubicBezTo>
                <a:cubicBezTo>
                  <a:pt x="11781" y="8171"/>
                  <a:pt x="11686" y="8139"/>
                  <a:pt x="11623" y="8076"/>
                </a:cubicBezTo>
                <a:cubicBezTo>
                  <a:pt x="11433" y="7886"/>
                  <a:pt x="11274" y="7632"/>
                  <a:pt x="11211" y="7379"/>
                </a:cubicBezTo>
                <a:cubicBezTo>
                  <a:pt x="11116" y="6999"/>
                  <a:pt x="11084" y="6619"/>
                  <a:pt x="11084" y="6239"/>
                </a:cubicBezTo>
                <a:cubicBezTo>
                  <a:pt x="11116" y="5732"/>
                  <a:pt x="11148" y="5257"/>
                  <a:pt x="11243" y="4750"/>
                </a:cubicBezTo>
                <a:cubicBezTo>
                  <a:pt x="11243" y="4719"/>
                  <a:pt x="11243" y="4687"/>
                  <a:pt x="11243" y="4655"/>
                </a:cubicBezTo>
                <a:cubicBezTo>
                  <a:pt x="11274" y="4592"/>
                  <a:pt x="11211" y="4497"/>
                  <a:pt x="11116" y="4465"/>
                </a:cubicBezTo>
                <a:cubicBezTo>
                  <a:pt x="11084" y="4465"/>
                  <a:pt x="11021" y="4465"/>
                  <a:pt x="10989" y="4434"/>
                </a:cubicBezTo>
                <a:cubicBezTo>
                  <a:pt x="10293" y="4275"/>
                  <a:pt x="9596" y="4117"/>
                  <a:pt x="8899" y="3990"/>
                </a:cubicBezTo>
                <a:cubicBezTo>
                  <a:pt x="8773" y="3959"/>
                  <a:pt x="8678" y="3927"/>
                  <a:pt x="8551" y="3895"/>
                </a:cubicBezTo>
                <a:cubicBezTo>
                  <a:pt x="8519" y="3895"/>
                  <a:pt x="8488" y="3895"/>
                  <a:pt x="8424" y="3864"/>
                </a:cubicBezTo>
                <a:cubicBezTo>
                  <a:pt x="8013" y="3769"/>
                  <a:pt x="7601" y="3610"/>
                  <a:pt x="7221" y="3420"/>
                </a:cubicBezTo>
                <a:cubicBezTo>
                  <a:pt x="6809" y="3199"/>
                  <a:pt x="8203" y="2629"/>
                  <a:pt x="8361" y="2597"/>
                </a:cubicBezTo>
                <a:cubicBezTo>
                  <a:pt x="8704" y="2492"/>
                  <a:pt x="9076" y="2446"/>
                  <a:pt x="9461" y="2446"/>
                </a:cubicBezTo>
                <a:close/>
                <a:moveTo>
                  <a:pt x="8044" y="4085"/>
                </a:moveTo>
                <a:cubicBezTo>
                  <a:pt x="8456" y="4212"/>
                  <a:pt x="8836" y="4307"/>
                  <a:pt x="9248" y="4402"/>
                </a:cubicBezTo>
                <a:cubicBezTo>
                  <a:pt x="9723" y="4497"/>
                  <a:pt x="10229" y="4592"/>
                  <a:pt x="10704" y="4719"/>
                </a:cubicBezTo>
                <a:cubicBezTo>
                  <a:pt x="10989" y="4782"/>
                  <a:pt x="10863" y="5099"/>
                  <a:pt x="10799" y="5415"/>
                </a:cubicBezTo>
                <a:cubicBezTo>
                  <a:pt x="6682" y="5510"/>
                  <a:pt x="3801" y="7379"/>
                  <a:pt x="824" y="10007"/>
                </a:cubicBezTo>
                <a:cubicBezTo>
                  <a:pt x="855" y="9912"/>
                  <a:pt x="919" y="9786"/>
                  <a:pt x="982" y="9691"/>
                </a:cubicBezTo>
                <a:cubicBezTo>
                  <a:pt x="1710" y="8551"/>
                  <a:pt x="2565" y="7442"/>
                  <a:pt x="3515" y="6460"/>
                </a:cubicBezTo>
                <a:cubicBezTo>
                  <a:pt x="4751" y="5194"/>
                  <a:pt x="6334" y="4370"/>
                  <a:pt x="8044" y="4085"/>
                </a:cubicBezTo>
                <a:close/>
                <a:moveTo>
                  <a:pt x="10799" y="5447"/>
                </a:moveTo>
                <a:cubicBezTo>
                  <a:pt x="10799" y="5479"/>
                  <a:pt x="10799" y="5479"/>
                  <a:pt x="10799" y="5479"/>
                </a:cubicBezTo>
                <a:cubicBezTo>
                  <a:pt x="10768" y="5764"/>
                  <a:pt x="10736" y="6112"/>
                  <a:pt x="10736" y="6460"/>
                </a:cubicBezTo>
                <a:cubicBezTo>
                  <a:pt x="7949" y="8899"/>
                  <a:pt x="4466" y="10007"/>
                  <a:pt x="855" y="10514"/>
                </a:cubicBezTo>
                <a:cubicBezTo>
                  <a:pt x="855" y="10482"/>
                  <a:pt x="824" y="10451"/>
                  <a:pt x="824" y="10419"/>
                </a:cubicBezTo>
                <a:cubicBezTo>
                  <a:pt x="3706" y="7759"/>
                  <a:pt x="6746" y="5605"/>
                  <a:pt x="10799" y="5447"/>
                </a:cubicBezTo>
                <a:close/>
                <a:moveTo>
                  <a:pt x="10768" y="6809"/>
                </a:moveTo>
                <a:cubicBezTo>
                  <a:pt x="10799" y="7411"/>
                  <a:pt x="10926" y="7981"/>
                  <a:pt x="11338" y="8266"/>
                </a:cubicBezTo>
                <a:cubicBezTo>
                  <a:pt x="11369" y="8266"/>
                  <a:pt x="11433" y="8297"/>
                  <a:pt x="11464" y="8297"/>
                </a:cubicBezTo>
                <a:cubicBezTo>
                  <a:pt x="10989" y="8899"/>
                  <a:pt x="10451" y="9406"/>
                  <a:pt x="9786" y="9817"/>
                </a:cubicBezTo>
                <a:cubicBezTo>
                  <a:pt x="8334" y="10801"/>
                  <a:pt x="6660" y="11153"/>
                  <a:pt x="4945" y="11153"/>
                </a:cubicBezTo>
                <a:cubicBezTo>
                  <a:pt x="4229" y="11153"/>
                  <a:pt x="3505" y="11092"/>
                  <a:pt x="2787" y="10989"/>
                </a:cubicBezTo>
                <a:cubicBezTo>
                  <a:pt x="2249" y="10926"/>
                  <a:pt x="1394" y="10894"/>
                  <a:pt x="1014" y="10641"/>
                </a:cubicBezTo>
                <a:cubicBezTo>
                  <a:pt x="4592" y="10451"/>
                  <a:pt x="8013" y="9121"/>
                  <a:pt x="10768" y="6809"/>
                </a:cubicBezTo>
                <a:close/>
                <a:moveTo>
                  <a:pt x="17323" y="0"/>
                </a:moveTo>
                <a:cubicBezTo>
                  <a:pt x="16056" y="1362"/>
                  <a:pt x="14505" y="2280"/>
                  <a:pt x="12985" y="3294"/>
                </a:cubicBezTo>
                <a:cubicBezTo>
                  <a:pt x="11982" y="2625"/>
                  <a:pt x="10638" y="2123"/>
                  <a:pt x="9375" y="2123"/>
                </a:cubicBezTo>
                <a:cubicBezTo>
                  <a:pt x="8363" y="2123"/>
                  <a:pt x="7404" y="2445"/>
                  <a:pt x="6714" y="3262"/>
                </a:cubicBezTo>
                <a:cubicBezTo>
                  <a:pt x="6651" y="3325"/>
                  <a:pt x="6682" y="3452"/>
                  <a:pt x="6777" y="3515"/>
                </a:cubicBezTo>
                <a:cubicBezTo>
                  <a:pt x="7062" y="3674"/>
                  <a:pt x="7379" y="3832"/>
                  <a:pt x="7696" y="3959"/>
                </a:cubicBezTo>
                <a:cubicBezTo>
                  <a:pt x="6809" y="4117"/>
                  <a:pt x="5986" y="4402"/>
                  <a:pt x="5226" y="4782"/>
                </a:cubicBezTo>
                <a:cubicBezTo>
                  <a:pt x="2945" y="5985"/>
                  <a:pt x="1394" y="8456"/>
                  <a:pt x="32" y="10546"/>
                </a:cubicBezTo>
                <a:cubicBezTo>
                  <a:pt x="0" y="10641"/>
                  <a:pt x="32" y="10767"/>
                  <a:pt x="159" y="10799"/>
                </a:cubicBezTo>
                <a:cubicBezTo>
                  <a:pt x="1743" y="11168"/>
                  <a:pt x="3327" y="11442"/>
                  <a:pt x="4870" y="11442"/>
                </a:cubicBezTo>
                <a:cubicBezTo>
                  <a:pt x="6906" y="11442"/>
                  <a:pt x="8871" y="10965"/>
                  <a:pt x="10673" y="9596"/>
                </a:cubicBezTo>
                <a:cubicBezTo>
                  <a:pt x="11116" y="9247"/>
                  <a:pt x="11464" y="8867"/>
                  <a:pt x="11718" y="8424"/>
                </a:cubicBezTo>
                <a:cubicBezTo>
                  <a:pt x="11768" y="8433"/>
                  <a:pt x="11819" y="8437"/>
                  <a:pt x="11868" y="8437"/>
                </a:cubicBezTo>
                <a:cubicBezTo>
                  <a:pt x="12528" y="8437"/>
                  <a:pt x="13063" y="7683"/>
                  <a:pt x="13270" y="7094"/>
                </a:cubicBezTo>
                <a:cubicBezTo>
                  <a:pt x="13618" y="6017"/>
                  <a:pt x="13681" y="4877"/>
                  <a:pt x="13460" y="3769"/>
                </a:cubicBezTo>
                <a:cubicBezTo>
                  <a:pt x="15138" y="2597"/>
                  <a:pt x="16626" y="1678"/>
                  <a:pt x="17988" y="95"/>
                </a:cubicBezTo>
                <a:cubicBezTo>
                  <a:pt x="18020" y="63"/>
                  <a:pt x="18052" y="32"/>
                  <a:pt x="1808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9" name="Google Shape;239;p5"/>
          <p:cNvSpPr/>
          <p:nvPr/>
        </p:nvSpPr>
        <p:spPr>
          <a:xfrm rot="5400000" flipH="1">
            <a:off x="12190482" y="6075527"/>
            <a:ext cx="3087" cy="2059"/>
          </a:xfrm>
          <a:custGeom>
            <a:avLst/>
            <a:gdLst/>
            <a:ahLst/>
            <a:cxnLst/>
            <a:rect l="l" t="t" r="r" b="b"/>
            <a:pathLst>
              <a:path w="96" h="64" extrusionOk="0">
                <a:moveTo>
                  <a:pt x="32" y="0"/>
                </a:moveTo>
                <a:cubicBezTo>
                  <a:pt x="32" y="0"/>
                  <a:pt x="0" y="32"/>
                  <a:pt x="0" y="32"/>
                </a:cubicBezTo>
                <a:cubicBezTo>
                  <a:pt x="0" y="32"/>
                  <a:pt x="32" y="63"/>
                  <a:pt x="32" y="63"/>
                </a:cubicBezTo>
                <a:cubicBezTo>
                  <a:pt x="64" y="32"/>
                  <a:pt x="64" y="32"/>
                  <a:pt x="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0" name="Google Shape;240;p5"/>
          <p:cNvGrpSpPr/>
          <p:nvPr/>
        </p:nvGrpSpPr>
        <p:grpSpPr>
          <a:xfrm rot="10800000">
            <a:off x="11414380" y="503547"/>
            <a:ext cx="787437" cy="517861"/>
            <a:chOff x="-74" y="4141803"/>
            <a:chExt cx="713258" cy="469077"/>
          </a:xfrm>
        </p:grpSpPr>
        <p:sp>
          <p:nvSpPr>
            <p:cNvPr id="241" name="Google Shape;241;p5"/>
            <p:cNvSpPr/>
            <p:nvPr/>
          </p:nvSpPr>
          <p:spPr>
            <a:xfrm>
              <a:off x="-74" y="4141803"/>
              <a:ext cx="713258" cy="469077"/>
            </a:xfrm>
            <a:custGeom>
              <a:avLst/>
              <a:gdLst/>
              <a:ahLst/>
              <a:cxnLst/>
              <a:rect l="l" t="t" r="r" b="b"/>
              <a:pathLst>
                <a:path w="36206" h="23811" extrusionOk="0">
                  <a:moveTo>
                    <a:pt x="14536" y="501"/>
                  </a:moveTo>
                  <a:lnTo>
                    <a:pt x="14536" y="501"/>
                  </a:lnTo>
                  <a:cubicBezTo>
                    <a:pt x="13808" y="3604"/>
                    <a:pt x="12858" y="6676"/>
                    <a:pt x="10926" y="9273"/>
                  </a:cubicBezTo>
                  <a:cubicBezTo>
                    <a:pt x="9786" y="10793"/>
                    <a:pt x="8297" y="11807"/>
                    <a:pt x="6714" y="12788"/>
                  </a:cubicBezTo>
                  <a:cubicBezTo>
                    <a:pt x="5384" y="13612"/>
                    <a:pt x="3800" y="14340"/>
                    <a:pt x="2629" y="15417"/>
                  </a:cubicBezTo>
                  <a:cubicBezTo>
                    <a:pt x="2058" y="13358"/>
                    <a:pt x="1615" y="11078"/>
                    <a:pt x="2344" y="8988"/>
                  </a:cubicBezTo>
                  <a:cubicBezTo>
                    <a:pt x="2977" y="7088"/>
                    <a:pt x="4909" y="5821"/>
                    <a:pt x="6524" y="4808"/>
                  </a:cubicBezTo>
                  <a:cubicBezTo>
                    <a:pt x="9121" y="3193"/>
                    <a:pt x="11781" y="1767"/>
                    <a:pt x="14536" y="501"/>
                  </a:cubicBezTo>
                  <a:close/>
                  <a:moveTo>
                    <a:pt x="16341" y="12028"/>
                  </a:moveTo>
                  <a:lnTo>
                    <a:pt x="16341" y="12028"/>
                  </a:lnTo>
                  <a:cubicBezTo>
                    <a:pt x="18495" y="12282"/>
                    <a:pt x="20617" y="12725"/>
                    <a:pt x="22675" y="13358"/>
                  </a:cubicBezTo>
                  <a:cubicBezTo>
                    <a:pt x="25019" y="13992"/>
                    <a:pt x="27235" y="14973"/>
                    <a:pt x="29294" y="16208"/>
                  </a:cubicBezTo>
                  <a:cubicBezTo>
                    <a:pt x="26634" y="15322"/>
                    <a:pt x="24068" y="14118"/>
                    <a:pt x="21345" y="13453"/>
                  </a:cubicBezTo>
                  <a:cubicBezTo>
                    <a:pt x="21332" y="13451"/>
                    <a:pt x="21320" y="13450"/>
                    <a:pt x="21309" y="13450"/>
                  </a:cubicBezTo>
                  <a:cubicBezTo>
                    <a:pt x="21144" y="13450"/>
                    <a:pt x="21070" y="13650"/>
                    <a:pt x="21218" y="13738"/>
                  </a:cubicBezTo>
                  <a:cubicBezTo>
                    <a:pt x="22168" y="14530"/>
                    <a:pt x="23277" y="15163"/>
                    <a:pt x="24164" y="16018"/>
                  </a:cubicBezTo>
                  <a:cubicBezTo>
                    <a:pt x="23403" y="15702"/>
                    <a:pt x="22675" y="15290"/>
                    <a:pt x="22042" y="14783"/>
                  </a:cubicBezTo>
                  <a:cubicBezTo>
                    <a:pt x="20997" y="14055"/>
                    <a:pt x="19793" y="13548"/>
                    <a:pt x="18843" y="12693"/>
                  </a:cubicBezTo>
                  <a:cubicBezTo>
                    <a:pt x="18801" y="12658"/>
                    <a:pt x="18756" y="12643"/>
                    <a:pt x="18713" y="12643"/>
                  </a:cubicBezTo>
                  <a:cubicBezTo>
                    <a:pt x="18561" y="12643"/>
                    <a:pt x="18435" y="12830"/>
                    <a:pt x="18558" y="12978"/>
                  </a:cubicBezTo>
                  <a:cubicBezTo>
                    <a:pt x="19350" y="13802"/>
                    <a:pt x="20237" y="14562"/>
                    <a:pt x="21092" y="15353"/>
                  </a:cubicBezTo>
                  <a:cubicBezTo>
                    <a:pt x="19286" y="14562"/>
                    <a:pt x="17988" y="13042"/>
                    <a:pt x="16341" y="12028"/>
                  </a:cubicBezTo>
                  <a:close/>
                  <a:moveTo>
                    <a:pt x="18091" y="9384"/>
                  </a:moveTo>
                  <a:cubicBezTo>
                    <a:pt x="18716" y="9384"/>
                    <a:pt x="19357" y="9477"/>
                    <a:pt x="19952" y="9621"/>
                  </a:cubicBezTo>
                  <a:cubicBezTo>
                    <a:pt x="22042" y="10096"/>
                    <a:pt x="23942" y="11173"/>
                    <a:pt x="25747" y="12282"/>
                  </a:cubicBezTo>
                  <a:cubicBezTo>
                    <a:pt x="29389" y="14562"/>
                    <a:pt x="32429" y="17697"/>
                    <a:pt x="35279" y="20895"/>
                  </a:cubicBezTo>
                  <a:cubicBezTo>
                    <a:pt x="33918" y="20135"/>
                    <a:pt x="32461" y="19565"/>
                    <a:pt x="30941" y="19217"/>
                  </a:cubicBezTo>
                  <a:cubicBezTo>
                    <a:pt x="29231" y="18805"/>
                    <a:pt x="27489" y="18679"/>
                    <a:pt x="25747" y="18457"/>
                  </a:cubicBezTo>
                  <a:cubicBezTo>
                    <a:pt x="21440" y="17887"/>
                    <a:pt x="16848" y="16018"/>
                    <a:pt x="14663" y="12028"/>
                  </a:cubicBezTo>
                  <a:cubicBezTo>
                    <a:pt x="14884" y="11997"/>
                    <a:pt x="15106" y="11965"/>
                    <a:pt x="15328" y="11965"/>
                  </a:cubicBezTo>
                  <a:cubicBezTo>
                    <a:pt x="15423" y="11965"/>
                    <a:pt x="15486" y="11997"/>
                    <a:pt x="15581" y="11997"/>
                  </a:cubicBezTo>
                  <a:cubicBezTo>
                    <a:pt x="17830" y="13105"/>
                    <a:pt x="19286" y="15290"/>
                    <a:pt x="21757" y="16018"/>
                  </a:cubicBezTo>
                  <a:cubicBezTo>
                    <a:pt x="21769" y="16021"/>
                    <a:pt x="21781" y="16022"/>
                    <a:pt x="21793" y="16022"/>
                  </a:cubicBezTo>
                  <a:cubicBezTo>
                    <a:pt x="21962" y="16022"/>
                    <a:pt x="22065" y="15820"/>
                    <a:pt x="21947" y="15702"/>
                  </a:cubicBezTo>
                  <a:cubicBezTo>
                    <a:pt x="21503" y="15195"/>
                    <a:pt x="20997" y="14752"/>
                    <a:pt x="20490" y="14277"/>
                  </a:cubicBezTo>
                  <a:lnTo>
                    <a:pt x="20490" y="14277"/>
                  </a:lnTo>
                  <a:cubicBezTo>
                    <a:pt x="20965" y="14530"/>
                    <a:pt x="21408" y="14815"/>
                    <a:pt x="21852" y="15100"/>
                  </a:cubicBezTo>
                  <a:cubicBezTo>
                    <a:pt x="22738" y="15702"/>
                    <a:pt x="23625" y="16335"/>
                    <a:pt x="24702" y="16494"/>
                  </a:cubicBezTo>
                  <a:cubicBezTo>
                    <a:pt x="24860" y="16494"/>
                    <a:pt x="24924" y="16304"/>
                    <a:pt x="24829" y="16208"/>
                  </a:cubicBezTo>
                  <a:cubicBezTo>
                    <a:pt x="24037" y="15322"/>
                    <a:pt x="23023" y="14688"/>
                    <a:pt x="22073" y="13992"/>
                  </a:cubicBezTo>
                  <a:lnTo>
                    <a:pt x="22073" y="13992"/>
                  </a:lnTo>
                  <a:cubicBezTo>
                    <a:pt x="24860" y="14815"/>
                    <a:pt x="27489" y="16113"/>
                    <a:pt x="30307" y="16905"/>
                  </a:cubicBezTo>
                  <a:cubicBezTo>
                    <a:pt x="30318" y="16907"/>
                    <a:pt x="30329" y="16908"/>
                    <a:pt x="30340" y="16908"/>
                  </a:cubicBezTo>
                  <a:cubicBezTo>
                    <a:pt x="30511" y="16908"/>
                    <a:pt x="30613" y="16678"/>
                    <a:pt x="30434" y="16589"/>
                  </a:cubicBezTo>
                  <a:cubicBezTo>
                    <a:pt x="28217" y="14973"/>
                    <a:pt x="25684" y="13992"/>
                    <a:pt x="23087" y="13200"/>
                  </a:cubicBezTo>
                  <a:cubicBezTo>
                    <a:pt x="20933" y="12567"/>
                    <a:pt x="18748" y="11997"/>
                    <a:pt x="16531" y="11902"/>
                  </a:cubicBezTo>
                  <a:lnTo>
                    <a:pt x="16658" y="11902"/>
                  </a:lnTo>
                  <a:lnTo>
                    <a:pt x="15898" y="11775"/>
                  </a:lnTo>
                  <a:lnTo>
                    <a:pt x="15835" y="11775"/>
                  </a:lnTo>
                  <a:cubicBezTo>
                    <a:pt x="15803" y="11743"/>
                    <a:pt x="15740" y="11712"/>
                    <a:pt x="15708" y="11680"/>
                  </a:cubicBezTo>
                  <a:cubicBezTo>
                    <a:pt x="15690" y="11674"/>
                    <a:pt x="15673" y="11671"/>
                    <a:pt x="15656" y="11671"/>
                  </a:cubicBezTo>
                  <a:cubicBezTo>
                    <a:pt x="15580" y="11671"/>
                    <a:pt x="15512" y="11723"/>
                    <a:pt x="15486" y="11775"/>
                  </a:cubicBezTo>
                  <a:cubicBezTo>
                    <a:pt x="15201" y="11807"/>
                    <a:pt x="14916" y="11807"/>
                    <a:pt x="14663" y="11807"/>
                  </a:cubicBezTo>
                  <a:cubicBezTo>
                    <a:pt x="15048" y="9971"/>
                    <a:pt x="16519" y="9384"/>
                    <a:pt x="18091" y="9384"/>
                  </a:cubicBezTo>
                  <a:close/>
                  <a:moveTo>
                    <a:pt x="7435" y="14629"/>
                  </a:moveTo>
                  <a:cubicBezTo>
                    <a:pt x="10510" y="14629"/>
                    <a:pt x="13442" y="15999"/>
                    <a:pt x="15993" y="17792"/>
                  </a:cubicBezTo>
                  <a:cubicBezTo>
                    <a:pt x="18280" y="19390"/>
                    <a:pt x="21249" y="22258"/>
                    <a:pt x="24348" y="22258"/>
                  </a:cubicBezTo>
                  <a:cubicBezTo>
                    <a:pt x="24381" y="22258"/>
                    <a:pt x="24415" y="22258"/>
                    <a:pt x="24449" y="22257"/>
                  </a:cubicBezTo>
                  <a:lnTo>
                    <a:pt x="24449" y="22257"/>
                  </a:lnTo>
                  <a:cubicBezTo>
                    <a:pt x="22566" y="23018"/>
                    <a:pt x="20568" y="23402"/>
                    <a:pt x="18560" y="23402"/>
                  </a:cubicBezTo>
                  <a:cubicBezTo>
                    <a:pt x="17224" y="23402"/>
                    <a:pt x="15883" y="23232"/>
                    <a:pt x="14568" y="22891"/>
                  </a:cubicBezTo>
                  <a:cubicBezTo>
                    <a:pt x="12319" y="22321"/>
                    <a:pt x="10134" y="21402"/>
                    <a:pt x="8139" y="20199"/>
                  </a:cubicBezTo>
                  <a:cubicBezTo>
                    <a:pt x="7062" y="19597"/>
                    <a:pt x="6112" y="18742"/>
                    <a:pt x="5415" y="17697"/>
                  </a:cubicBezTo>
                  <a:cubicBezTo>
                    <a:pt x="4877" y="16842"/>
                    <a:pt x="4909" y="15860"/>
                    <a:pt x="5067" y="14910"/>
                  </a:cubicBezTo>
                  <a:cubicBezTo>
                    <a:pt x="5863" y="14718"/>
                    <a:pt x="6653" y="14629"/>
                    <a:pt x="7435" y="14629"/>
                  </a:cubicBezTo>
                  <a:close/>
                  <a:moveTo>
                    <a:pt x="14669" y="0"/>
                  </a:moveTo>
                  <a:cubicBezTo>
                    <a:pt x="14637" y="0"/>
                    <a:pt x="14603" y="8"/>
                    <a:pt x="14568" y="26"/>
                  </a:cubicBezTo>
                  <a:cubicBezTo>
                    <a:pt x="11528" y="1482"/>
                    <a:pt x="8456" y="2971"/>
                    <a:pt x="5669" y="4871"/>
                  </a:cubicBezTo>
                  <a:cubicBezTo>
                    <a:pt x="4054" y="5979"/>
                    <a:pt x="2502" y="7183"/>
                    <a:pt x="1837" y="9115"/>
                  </a:cubicBezTo>
                  <a:cubicBezTo>
                    <a:pt x="1108" y="11268"/>
                    <a:pt x="1773" y="13643"/>
                    <a:pt x="2439" y="15702"/>
                  </a:cubicBezTo>
                  <a:cubicBezTo>
                    <a:pt x="2439" y="15765"/>
                    <a:pt x="2470" y="15797"/>
                    <a:pt x="2502" y="15797"/>
                  </a:cubicBezTo>
                  <a:cubicBezTo>
                    <a:pt x="2470" y="15828"/>
                    <a:pt x="2407" y="15860"/>
                    <a:pt x="2375" y="15860"/>
                  </a:cubicBezTo>
                  <a:cubicBezTo>
                    <a:pt x="1552" y="16399"/>
                    <a:pt x="760" y="17000"/>
                    <a:pt x="0" y="17634"/>
                  </a:cubicBezTo>
                  <a:lnTo>
                    <a:pt x="0" y="18077"/>
                  </a:lnTo>
                  <a:cubicBezTo>
                    <a:pt x="570" y="17602"/>
                    <a:pt x="1140" y="17127"/>
                    <a:pt x="1710" y="16684"/>
                  </a:cubicBezTo>
                  <a:cubicBezTo>
                    <a:pt x="2660" y="16050"/>
                    <a:pt x="3610" y="15448"/>
                    <a:pt x="4592" y="14910"/>
                  </a:cubicBezTo>
                  <a:cubicBezTo>
                    <a:pt x="4592" y="14942"/>
                    <a:pt x="4624" y="14973"/>
                    <a:pt x="4655" y="15005"/>
                  </a:cubicBezTo>
                  <a:cubicBezTo>
                    <a:pt x="4370" y="16874"/>
                    <a:pt x="5035" y="18235"/>
                    <a:pt x="6492" y="19502"/>
                  </a:cubicBezTo>
                  <a:cubicBezTo>
                    <a:pt x="8392" y="21149"/>
                    <a:pt x="11021" y="22194"/>
                    <a:pt x="13364" y="22954"/>
                  </a:cubicBezTo>
                  <a:cubicBezTo>
                    <a:pt x="15137" y="23518"/>
                    <a:pt x="16903" y="23811"/>
                    <a:pt x="18647" y="23811"/>
                  </a:cubicBezTo>
                  <a:cubicBezTo>
                    <a:pt x="21109" y="23811"/>
                    <a:pt x="23524" y="23228"/>
                    <a:pt x="25842" y="22004"/>
                  </a:cubicBezTo>
                  <a:cubicBezTo>
                    <a:pt x="26028" y="21898"/>
                    <a:pt x="25947" y="21658"/>
                    <a:pt x="25785" y="21658"/>
                  </a:cubicBezTo>
                  <a:cubicBezTo>
                    <a:pt x="25754" y="21658"/>
                    <a:pt x="25719" y="21667"/>
                    <a:pt x="25684" y="21687"/>
                  </a:cubicBezTo>
                  <a:cubicBezTo>
                    <a:pt x="25257" y="21836"/>
                    <a:pt x="24823" y="21901"/>
                    <a:pt x="24388" y="21901"/>
                  </a:cubicBezTo>
                  <a:cubicBezTo>
                    <a:pt x="22594" y="21901"/>
                    <a:pt x="20777" y="20793"/>
                    <a:pt x="19350" y="19850"/>
                  </a:cubicBezTo>
                  <a:cubicBezTo>
                    <a:pt x="17545" y="18647"/>
                    <a:pt x="15898" y="17254"/>
                    <a:pt x="13998" y="16208"/>
                  </a:cubicBezTo>
                  <a:cubicBezTo>
                    <a:pt x="12028" y="15132"/>
                    <a:pt x="9842" y="14420"/>
                    <a:pt x="7633" y="14420"/>
                  </a:cubicBezTo>
                  <a:cubicBezTo>
                    <a:pt x="6788" y="14420"/>
                    <a:pt x="5940" y="14524"/>
                    <a:pt x="5099" y="14752"/>
                  </a:cubicBezTo>
                  <a:cubicBezTo>
                    <a:pt x="5099" y="14720"/>
                    <a:pt x="5099" y="14688"/>
                    <a:pt x="5099" y="14657"/>
                  </a:cubicBezTo>
                  <a:cubicBezTo>
                    <a:pt x="8044" y="13200"/>
                    <a:pt x="11274" y="12313"/>
                    <a:pt x="14568" y="12028"/>
                  </a:cubicBezTo>
                  <a:cubicBezTo>
                    <a:pt x="16151" y="15607"/>
                    <a:pt x="20142" y="17539"/>
                    <a:pt x="23783" y="18394"/>
                  </a:cubicBezTo>
                  <a:cubicBezTo>
                    <a:pt x="25589" y="18805"/>
                    <a:pt x="27457" y="18932"/>
                    <a:pt x="29294" y="19185"/>
                  </a:cubicBezTo>
                  <a:cubicBezTo>
                    <a:pt x="31637" y="19534"/>
                    <a:pt x="33886" y="20357"/>
                    <a:pt x="35913" y="21592"/>
                  </a:cubicBezTo>
                  <a:cubicBezTo>
                    <a:pt x="35937" y="21610"/>
                    <a:pt x="35963" y="21618"/>
                    <a:pt x="35989" y="21618"/>
                  </a:cubicBezTo>
                  <a:cubicBezTo>
                    <a:pt x="36100" y="21618"/>
                    <a:pt x="36206" y="21473"/>
                    <a:pt x="36103" y="21371"/>
                  </a:cubicBezTo>
                  <a:cubicBezTo>
                    <a:pt x="32619" y="17412"/>
                    <a:pt x="28946" y="13675"/>
                    <a:pt x="24322" y="11078"/>
                  </a:cubicBezTo>
                  <a:cubicBezTo>
                    <a:pt x="22422" y="10001"/>
                    <a:pt x="20363" y="9178"/>
                    <a:pt x="18178" y="9020"/>
                  </a:cubicBezTo>
                  <a:cubicBezTo>
                    <a:pt x="18034" y="9002"/>
                    <a:pt x="17891" y="8993"/>
                    <a:pt x="17750" y="8993"/>
                  </a:cubicBezTo>
                  <a:cubicBezTo>
                    <a:pt x="16118" y="8993"/>
                    <a:pt x="14696" y="10140"/>
                    <a:pt x="14346" y="11743"/>
                  </a:cubicBezTo>
                  <a:cubicBezTo>
                    <a:pt x="14346" y="11775"/>
                    <a:pt x="14346" y="11807"/>
                    <a:pt x="14346" y="11838"/>
                  </a:cubicBezTo>
                  <a:cubicBezTo>
                    <a:pt x="10292" y="12123"/>
                    <a:pt x="6365" y="13390"/>
                    <a:pt x="2914" y="15543"/>
                  </a:cubicBezTo>
                  <a:cubicBezTo>
                    <a:pt x="4212" y="14372"/>
                    <a:pt x="5985" y="13517"/>
                    <a:pt x="7474" y="12598"/>
                  </a:cubicBezTo>
                  <a:cubicBezTo>
                    <a:pt x="8867" y="11775"/>
                    <a:pt x="10102" y="10666"/>
                    <a:pt x="11116" y="9400"/>
                  </a:cubicBezTo>
                  <a:cubicBezTo>
                    <a:pt x="13111" y="6835"/>
                    <a:pt x="14061" y="3573"/>
                    <a:pt x="14663" y="437"/>
                  </a:cubicBezTo>
                  <a:cubicBezTo>
                    <a:pt x="14694" y="437"/>
                    <a:pt x="14726" y="406"/>
                    <a:pt x="14758" y="406"/>
                  </a:cubicBezTo>
                  <a:cubicBezTo>
                    <a:pt x="14976" y="297"/>
                    <a:pt x="14866" y="0"/>
                    <a:pt x="14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5"/>
            <p:cNvSpPr/>
            <p:nvPr/>
          </p:nvSpPr>
          <p:spPr>
            <a:xfrm>
              <a:off x="108848" y="4441719"/>
              <a:ext cx="301607" cy="135024"/>
            </a:xfrm>
            <a:custGeom>
              <a:avLst/>
              <a:gdLst/>
              <a:ahLst/>
              <a:cxnLst/>
              <a:rect l="l" t="t" r="r" b="b"/>
              <a:pathLst>
                <a:path w="15310" h="6854" extrusionOk="0">
                  <a:moveTo>
                    <a:pt x="877" y="109"/>
                  </a:moveTo>
                  <a:cubicBezTo>
                    <a:pt x="3252" y="109"/>
                    <a:pt x="5479" y="2065"/>
                    <a:pt x="7424" y="3201"/>
                  </a:cubicBezTo>
                  <a:cubicBezTo>
                    <a:pt x="9355" y="4341"/>
                    <a:pt x="11382" y="5640"/>
                    <a:pt x="13567" y="6432"/>
                  </a:cubicBezTo>
                  <a:cubicBezTo>
                    <a:pt x="11002" y="6083"/>
                    <a:pt x="8690" y="4753"/>
                    <a:pt x="6347" y="3771"/>
                  </a:cubicBezTo>
                  <a:cubicBezTo>
                    <a:pt x="6329" y="3760"/>
                    <a:pt x="6310" y="3754"/>
                    <a:pt x="6292" y="3754"/>
                  </a:cubicBezTo>
                  <a:cubicBezTo>
                    <a:pt x="6211" y="3754"/>
                    <a:pt x="6137" y="3852"/>
                    <a:pt x="6189" y="3930"/>
                  </a:cubicBezTo>
                  <a:cubicBezTo>
                    <a:pt x="6537" y="4436"/>
                    <a:pt x="6949" y="4943"/>
                    <a:pt x="7360" y="5386"/>
                  </a:cubicBezTo>
                  <a:cubicBezTo>
                    <a:pt x="6790" y="5070"/>
                    <a:pt x="6315" y="4626"/>
                    <a:pt x="5935" y="4088"/>
                  </a:cubicBezTo>
                  <a:cubicBezTo>
                    <a:pt x="5270" y="3391"/>
                    <a:pt x="4605" y="2631"/>
                    <a:pt x="4035" y="1808"/>
                  </a:cubicBezTo>
                  <a:cubicBezTo>
                    <a:pt x="3998" y="1759"/>
                    <a:pt x="3934" y="1734"/>
                    <a:pt x="3871" y="1734"/>
                  </a:cubicBezTo>
                  <a:cubicBezTo>
                    <a:pt x="3772" y="1734"/>
                    <a:pt x="3679" y="1798"/>
                    <a:pt x="3718" y="1935"/>
                  </a:cubicBezTo>
                  <a:cubicBezTo>
                    <a:pt x="3877" y="2473"/>
                    <a:pt x="4257" y="3170"/>
                    <a:pt x="4162" y="3771"/>
                  </a:cubicBezTo>
                  <a:cubicBezTo>
                    <a:pt x="2895" y="2536"/>
                    <a:pt x="2198" y="826"/>
                    <a:pt x="456" y="129"/>
                  </a:cubicBezTo>
                  <a:cubicBezTo>
                    <a:pt x="597" y="115"/>
                    <a:pt x="737" y="109"/>
                    <a:pt x="877" y="109"/>
                  </a:cubicBezTo>
                  <a:close/>
                  <a:moveTo>
                    <a:pt x="1220" y="0"/>
                  </a:moveTo>
                  <a:cubicBezTo>
                    <a:pt x="940" y="0"/>
                    <a:pt x="655" y="31"/>
                    <a:pt x="361" y="98"/>
                  </a:cubicBezTo>
                  <a:cubicBezTo>
                    <a:pt x="330" y="66"/>
                    <a:pt x="298" y="66"/>
                    <a:pt x="266" y="66"/>
                  </a:cubicBezTo>
                  <a:cubicBezTo>
                    <a:pt x="248" y="60"/>
                    <a:pt x="230" y="57"/>
                    <a:pt x="213" y="57"/>
                  </a:cubicBezTo>
                  <a:cubicBezTo>
                    <a:pt x="60" y="57"/>
                    <a:pt x="0" y="297"/>
                    <a:pt x="171" y="383"/>
                  </a:cubicBezTo>
                  <a:cubicBezTo>
                    <a:pt x="2103" y="1016"/>
                    <a:pt x="2705" y="2948"/>
                    <a:pt x="4130" y="4183"/>
                  </a:cubicBezTo>
                  <a:cubicBezTo>
                    <a:pt x="4170" y="4223"/>
                    <a:pt x="4221" y="4240"/>
                    <a:pt x="4269" y="4240"/>
                  </a:cubicBezTo>
                  <a:cubicBezTo>
                    <a:pt x="4335" y="4240"/>
                    <a:pt x="4397" y="4207"/>
                    <a:pt x="4415" y="4151"/>
                  </a:cubicBezTo>
                  <a:cubicBezTo>
                    <a:pt x="4573" y="3740"/>
                    <a:pt x="4542" y="3265"/>
                    <a:pt x="4415" y="2885"/>
                  </a:cubicBezTo>
                  <a:lnTo>
                    <a:pt x="4415" y="2885"/>
                  </a:lnTo>
                  <a:cubicBezTo>
                    <a:pt x="4858" y="3423"/>
                    <a:pt x="5365" y="3961"/>
                    <a:pt x="5840" y="4531"/>
                  </a:cubicBezTo>
                  <a:cubicBezTo>
                    <a:pt x="6379" y="5133"/>
                    <a:pt x="6980" y="5735"/>
                    <a:pt x="7804" y="5893"/>
                  </a:cubicBezTo>
                  <a:cubicBezTo>
                    <a:pt x="7962" y="5893"/>
                    <a:pt x="8025" y="5735"/>
                    <a:pt x="7930" y="5640"/>
                  </a:cubicBezTo>
                  <a:cubicBezTo>
                    <a:pt x="7550" y="5133"/>
                    <a:pt x="7107" y="4690"/>
                    <a:pt x="6695" y="4183"/>
                  </a:cubicBezTo>
                  <a:lnTo>
                    <a:pt x="6695" y="4183"/>
                  </a:lnTo>
                  <a:cubicBezTo>
                    <a:pt x="9296" y="5302"/>
                    <a:pt x="11723" y="6854"/>
                    <a:pt x="14611" y="6854"/>
                  </a:cubicBezTo>
                  <a:cubicBezTo>
                    <a:pt x="14748" y="6854"/>
                    <a:pt x="14886" y="6850"/>
                    <a:pt x="15024" y="6843"/>
                  </a:cubicBezTo>
                  <a:cubicBezTo>
                    <a:pt x="15214" y="6843"/>
                    <a:pt x="15309" y="6558"/>
                    <a:pt x="15088" y="6527"/>
                  </a:cubicBezTo>
                  <a:cubicBezTo>
                    <a:pt x="13472" y="6178"/>
                    <a:pt x="12047" y="5418"/>
                    <a:pt x="10591" y="4658"/>
                  </a:cubicBezTo>
                  <a:cubicBezTo>
                    <a:pt x="9102" y="3866"/>
                    <a:pt x="7677" y="3043"/>
                    <a:pt x="6220" y="2220"/>
                  </a:cubicBezTo>
                  <a:cubicBezTo>
                    <a:pt x="4626" y="1313"/>
                    <a:pt x="3056" y="0"/>
                    <a:pt x="1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5"/>
            <p:cNvSpPr/>
            <p:nvPr/>
          </p:nvSpPr>
          <p:spPr>
            <a:xfrm>
              <a:off x="53294" y="4178603"/>
              <a:ext cx="205550" cy="241463"/>
            </a:xfrm>
            <a:custGeom>
              <a:avLst/>
              <a:gdLst/>
              <a:ahLst/>
              <a:cxnLst/>
              <a:rect l="l" t="t" r="r" b="b"/>
              <a:pathLst>
                <a:path w="10434" h="12257" extrusionOk="0">
                  <a:moveTo>
                    <a:pt x="10180" y="438"/>
                  </a:moveTo>
                  <a:lnTo>
                    <a:pt x="10180" y="438"/>
                  </a:lnTo>
                  <a:cubicBezTo>
                    <a:pt x="9040" y="2528"/>
                    <a:pt x="7742" y="4523"/>
                    <a:pt x="6348" y="6423"/>
                  </a:cubicBezTo>
                  <a:cubicBezTo>
                    <a:pt x="4733" y="8545"/>
                    <a:pt x="2611" y="10097"/>
                    <a:pt x="521" y="11680"/>
                  </a:cubicBezTo>
                  <a:cubicBezTo>
                    <a:pt x="1186" y="9780"/>
                    <a:pt x="1345" y="7722"/>
                    <a:pt x="2453" y="6012"/>
                  </a:cubicBezTo>
                  <a:cubicBezTo>
                    <a:pt x="2706" y="6518"/>
                    <a:pt x="2485" y="7215"/>
                    <a:pt x="2485" y="7753"/>
                  </a:cubicBezTo>
                  <a:cubicBezTo>
                    <a:pt x="2453" y="8450"/>
                    <a:pt x="2263" y="9083"/>
                    <a:pt x="2263" y="9780"/>
                  </a:cubicBezTo>
                  <a:cubicBezTo>
                    <a:pt x="2241" y="9911"/>
                    <a:pt x="2339" y="9996"/>
                    <a:pt x="2443" y="9996"/>
                  </a:cubicBezTo>
                  <a:cubicBezTo>
                    <a:pt x="2491" y="9996"/>
                    <a:pt x="2540" y="9978"/>
                    <a:pt x="2580" y="9939"/>
                  </a:cubicBezTo>
                  <a:cubicBezTo>
                    <a:pt x="3276" y="9242"/>
                    <a:pt x="3783" y="8387"/>
                    <a:pt x="4100" y="7468"/>
                  </a:cubicBezTo>
                  <a:cubicBezTo>
                    <a:pt x="4322" y="6867"/>
                    <a:pt x="4448" y="6233"/>
                    <a:pt x="4638" y="5632"/>
                  </a:cubicBezTo>
                  <a:cubicBezTo>
                    <a:pt x="4797" y="5030"/>
                    <a:pt x="5018" y="4016"/>
                    <a:pt x="5493" y="3573"/>
                  </a:cubicBezTo>
                  <a:lnTo>
                    <a:pt x="5493" y="3573"/>
                  </a:lnTo>
                  <a:cubicBezTo>
                    <a:pt x="5493" y="4808"/>
                    <a:pt x="5145" y="5980"/>
                    <a:pt x="4892" y="7215"/>
                  </a:cubicBezTo>
                  <a:cubicBezTo>
                    <a:pt x="4848" y="7345"/>
                    <a:pt x="4968" y="7445"/>
                    <a:pt x="5078" y="7445"/>
                  </a:cubicBezTo>
                  <a:cubicBezTo>
                    <a:pt x="5129" y="7445"/>
                    <a:pt x="5178" y="7424"/>
                    <a:pt x="5208" y="7373"/>
                  </a:cubicBezTo>
                  <a:cubicBezTo>
                    <a:pt x="6032" y="6265"/>
                    <a:pt x="6697" y="5093"/>
                    <a:pt x="7393" y="3921"/>
                  </a:cubicBezTo>
                  <a:cubicBezTo>
                    <a:pt x="8122" y="2655"/>
                    <a:pt x="8914" y="1230"/>
                    <a:pt x="10180" y="438"/>
                  </a:cubicBezTo>
                  <a:close/>
                  <a:moveTo>
                    <a:pt x="10227" y="1"/>
                  </a:moveTo>
                  <a:cubicBezTo>
                    <a:pt x="10202" y="1"/>
                    <a:pt x="10175" y="8"/>
                    <a:pt x="10149" y="26"/>
                  </a:cubicBezTo>
                  <a:cubicBezTo>
                    <a:pt x="8914" y="723"/>
                    <a:pt x="8185" y="1926"/>
                    <a:pt x="7457" y="3098"/>
                  </a:cubicBezTo>
                  <a:cubicBezTo>
                    <a:pt x="6792" y="4175"/>
                    <a:pt x="6158" y="5315"/>
                    <a:pt x="5462" y="6360"/>
                  </a:cubicBezTo>
                  <a:cubicBezTo>
                    <a:pt x="5747" y="5347"/>
                    <a:pt x="5905" y="4270"/>
                    <a:pt x="5905" y="3193"/>
                  </a:cubicBezTo>
                  <a:cubicBezTo>
                    <a:pt x="5905" y="3069"/>
                    <a:pt x="5807" y="2983"/>
                    <a:pt x="5704" y="2983"/>
                  </a:cubicBezTo>
                  <a:cubicBezTo>
                    <a:pt x="5676" y="2983"/>
                    <a:pt x="5647" y="2989"/>
                    <a:pt x="5620" y="3003"/>
                  </a:cubicBezTo>
                  <a:cubicBezTo>
                    <a:pt x="4607" y="3383"/>
                    <a:pt x="4385" y="4935"/>
                    <a:pt x="4132" y="5853"/>
                  </a:cubicBezTo>
                  <a:cubicBezTo>
                    <a:pt x="3815" y="7025"/>
                    <a:pt x="3530" y="8387"/>
                    <a:pt x="2675" y="9305"/>
                  </a:cubicBezTo>
                  <a:cubicBezTo>
                    <a:pt x="2801" y="8102"/>
                    <a:pt x="3340" y="6487"/>
                    <a:pt x="2580" y="5537"/>
                  </a:cubicBezTo>
                  <a:cubicBezTo>
                    <a:pt x="2537" y="5508"/>
                    <a:pt x="2488" y="5492"/>
                    <a:pt x="2441" y="5492"/>
                  </a:cubicBezTo>
                  <a:cubicBezTo>
                    <a:pt x="2384" y="5492"/>
                    <a:pt x="2330" y="5516"/>
                    <a:pt x="2295" y="5568"/>
                  </a:cubicBezTo>
                  <a:cubicBezTo>
                    <a:pt x="965" y="7500"/>
                    <a:pt x="933" y="9939"/>
                    <a:pt x="46" y="12060"/>
                  </a:cubicBezTo>
                  <a:cubicBezTo>
                    <a:pt x="0" y="12175"/>
                    <a:pt x="104" y="12257"/>
                    <a:pt x="201" y="12257"/>
                  </a:cubicBezTo>
                  <a:cubicBezTo>
                    <a:pt x="238" y="12257"/>
                    <a:pt x="273" y="12245"/>
                    <a:pt x="300" y="12219"/>
                  </a:cubicBezTo>
                  <a:cubicBezTo>
                    <a:pt x="2358" y="10635"/>
                    <a:pt x="4385" y="9115"/>
                    <a:pt x="6063" y="7152"/>
                  </a:cubicBezTo>
                  <a:cubicBezTo>
                    <a:pt x="7773" y="5125"/>
                    <a:pt x="9040" y="2750"/>
                    <a:pt x="10244" y="406"/>
                  </a:cubicBezTo>
                  <a:cubicBezTo>
                    <a:pt x="10275" y="375"/>
                    <a:pt x="10275" y="375"/>
                    <a:pt x="10307" y="343"/>
                  </a:cubicBezTo>
                  <a:cubicBezTo>
                    <a:pt x="10402" y="311"/>
                    <a:pt x="10434" y="216"/>
                    <a:pt x="10370" y="121"/>
                  </a:cubicBezTo>
                  <a:cubicBezTo>
                    <a:pt x="10348" y="53"/>
                    <a:pt x="10292" y="1"/>
                    <a:pt x="10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4" name="Google Shape;244;p5"/>
          <p:cNvGrpSpPr/>
          <p:nvPr/>
        </p:nvGrpSpPr>
        <p:grpSpPr>
          <a:xfrm rot="10800000">
            <a:off x="11613081" y="-12032"/>
            <a:ext cx="576519" cy="452095"/>
            <a:chOff x="-74" y="4733519"/>
            <a:chExt cx="522209" cy="409506"/>
          </a:xfrm>
        </p:grpSpPr>
        <p:sp>
          <p:nvSpPr>
            <p:cNvPr id="245" name="Google Shape;245;p5"/>
            <p:cNvSpPr/>
            <p:nvPr/>
          </p:nvSpPr>
          <p:spPr>
            <a:xfrm>
              <a:off x="-74" y="4911472"/>
              <a:ext cx="191543" cy="231554"/>
            </a:xfrm>
            <a:custGeom>
              <a:avLst/>
              <a:gdLst/>
              <a:ahLst/>
              <a:cxnLst/>
              <a:rect l="l" t="t" r="r" b="b"/>
              <a:pathLst>
                <a:path w="9723" h="11754" extrusionOk="0">
                  <a:moveTo>
                    <a:pt x="5652" y="0"/>
                  </a:moveTo>
                  <a:cubicBezTo>
                    <a:pt x="5521" y="0"/>
                    <a:pt x="5400" y="87"/>
                    <a:pt x="5415" y="258"/>
                  </a:cubicBezTo>
                  <a:cubicBezTo>
                    <a:pt x="5637" y="2601"/>
                    <a:pt x="5764" y="4786"/>
                    <a:pt x="5004" y="7035"/>
                  </a:cubicBezTo>
                  <a:cubicBezTo>
                    <a:pt x="4719" y="7827"/>
                    <a:pt x="4402" y="8523"/>
                    <a:pt x="4117" y="9252"/>
                  </a:cubicBezTo>
                  <a:cubicBezTo>
                    <a:pt x="4212" y="8492"/>
                    <a:pt x="4370" y="7763"/>
                    <a:pt x="4624" y="7067"/>
                  </a:cubicBezTo>
                  <a:cubicBezTo>
                    <a:pt x="4720" y="6850"/>
                    <a:pt x="4542" y="6652"/>
                    <a:pt x="4354" y="6652"/>
                  </a:cubicBezTo>
                  <a:cubicBezTo>
                    <a:pt x="4295" y="6652"/>
                    <a:pt x="4234" y="6672"/>
                    <a:pt x="4180" y="6718"/>
                  </a:cubicBezTo>
                  <a:cubicBezTo>
                    <a:pt x="2945" y="7858"/>
                    <a:pt x="1425" y="9220"/>
                    <a:pt x="0" y="10677"/>
                  </a:cubicBezTo>
                  <a:lnTo>
                    <a:pt x="0" y="11437"/>
                  </a:lnTo>
                  <a:cubicBezTo>
                    <a:pt x="1235" y="10138"/>
                    <a:pt x="2597" y="8935"/>
                    <a:pt x="3769" y="7890"/>
                  </a:cubicBezTo>
                  <a:lnTo>
                    <a:pt x="3769" y="7890"/>
                  </a:lnTo>
                  <a:cubicBezTo>
                    <a:pt x="3452" y="9157"/>
                    <a:pt x="3325" y="10455"/>
                    <a:pt x="3357" y="11754"/>
                  </a:cubicBezTo>
                  <a:lnTo>
                    <a:pt x="4054" y="11754"/>
                  </a:lnTo>
                  <a:cubicBezTo>
                    <a:pt x="4085" y="10582"/>
                    <a:pt x="4560" y="9473"/>
                    <a:pt x="5035" y="8365"/>
                  </a:cubicBezTo>
                  <a:cubicBezTo>
                    <a:pt x="5732" y="6845"/>
                    <a:pt x="6080" y="5166"/>
                    <a:pt x="6112" y="3488"/>
                  </a:cubicBezTo>
                  <a:cubicBezTo>
                    <a:pt x="6524" y="4533"/>
                    <a:pt x="6999" y="5578"/>
                    <a:pt x="7537" y="6560"/>
                  </a:cubicBezTo>
                  <a:cubicBezTo>
                    <a:pt x="8456" y="8302"/>
                    <a:pt x="9026" y="10012"/>
                    <a:pt x="9089" y="11722"/>
                  </a:cubicBezTo>
                  <a:lnTo>
                    <a:pt x="9722" y="11722"/>
                  </a:lnTo>
                  <a:cubicBezTo>
                    <a:pt x="9722" y="10835"/>
                    <a:pt x="9564" y="9948"/>
                    <a:pt x="9279" y="9093"/>
                  </a:cubicBezTo>
                  <a:cubicBezTo>
                    <a:pt x="8297" y="6022"/>
                    <a:pt x="6175" y="3583"/>
                    <a:pt x="5954" y="289"/>
                  </a:cubicBezTo>
                  <a:cubicBezTo>
                    <a:pt x="5938" y="95"/>
                    <a:pt x="5789" y="0"/>
                    <a:pt x="5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5"/>
            <p:cNvSpPr/>
            <p:nvPr/>
          </p:nvSpPr>
          <p:spPr>
            <a:xfrm>
              <a:off x="205182" y="4733519"/>
              <a:ext cx="316953" cy="409504"/>
            </a:xfrm>
            <a:custGeom>
              <a:avLst/>
              <a:gdLst/>
              <a:ahLst/>
              <a:cxnLst/>
              <a:rect l="l" t="t" r="r" b="b"/>
              <a:pathLst>
                <a:path w="16089" h="20787" extrusionOk="0">
                  <a:moveTo>
                    <a:pt x="13745" y="1754"/>
                  </a:moveTo>
                  <a:cubicBezTo>
                    <a:pt x="13776" y="4667"/>
                    <a:pt x="14410" y="7517"/>
                    <a:pt x="14473" y="10463"/>
                  </a:cubicBezTo>
                  <a:cubicBezTo>
                    <a:pt x="14531" y="14343"/>
                    <a:pt x="10961" y="17014"/>
                    <a:pt x="7377" y="17014"/>
                  </a:cubicBezTo>
                  <a:cubicBezTo>
                    <a:pt x="7071" y="17014"/>
                    <a:pt x="6765" y="16995"/>
                    <a:pt x="6461" y="16955"/>
                  </a:cubicBezTo>
                  <a:cubicBezTo>
                    <a:pt x="8646" y="14168"/>
                    <a:pt x="10546" y="11128"/>
                    <a:pt x="12066" y="7897"/>
                  </a:cubicBezTo>
                  <a:cubicBezTo>
                    <a:pt x="12131" y="7768"/>
                    <a:pt x="12005" y="7653"/>
                    <a:pt x="11887" y="7653"/>
                  </a:cubicBezTo>
                  <a:cubicBezTo>
                    <a:pt x="11833" y="7653"/>
                    <a:pt x="11780" y="7678"/>
                    <a:pt x="11749" y="7739"/>
                  </a:cubicBezTo>
                  <a:cubicBezTo>
                    <a:pt x="9818" y="10874"/>
                    <a:pt x="8012" y="13914"/>
                    <a:pt x="5827" y="16828"/>
                  </a:cubicBezTo>
                  <a:cubicBezTo>
                    <a:pt x="4782" y="15625"/>
                    <a:pt x="4497" y="14516"/>
                    <a:pt x="4972" y="12869"/>
                  </a:cubicBezTo>
                  <a:cubicBezTo>
                    <a:pt x="5447" y="11508"/>
                    <a:pt x="6207" y="10209"/>
                    <a:pt x="7221" y="9164"/>
                  </a:cubicBezTo>
                  <a:cubicBezTo>
                    <a:pt x="9501" y="6536"/>
                    <a:pt x="12383" y="4889"/>
                    <a:pt x="13745" y="1754"/>
                  </a:cubicBezTo>
                  <a:close/>
                  <a:moveTo>
                    <a:pt x="13989" y="0"/>
                  </a:moveTo>
                  <a:cubicBezTo>
                    <a:pt x="13907" y="0"/>
                    <a:pt x="13832" y="42"/>
                    <a:pt x="13808" y="138"/>
                  </a:cubicBezTo>
                  <a:cubicBezTo>
                    <a:pt x="12636" y="5015"/>
                    <a:pt x="7822" y="6916"/>
                    <a:pt x="5416" y="10969"/>
                  </a:cubicBezTo>
                  <a:cubicBezTo>
                    <a:pt x="4434" y="12679"/>
                    <a:pt x="3547" y="15846"/>
                    <a:pt x="5701" y="16986"/>
                  </a:cubicBezTo>
                  <a:cubicBezTo>
                    <a:pt x="5352" y="17461"/>
                    <a:pt x="4972" y="17936"/>
                    <a:pt x="4592" y="18380"/>
                  </a:cubicBezTo>
                  <a:cubicBezTo>
                    <a:pt x="4434" y="18601"/>
                    <a:pt x="4244" y="18791"/>
                    <a:pt x="4054" y="19013"/>
                  </a:cubicBezTo>
                  <a:cubicBezTo>
                    <a:pt x="3389" y="19108"/>
                    <a:pt x="2724" y="19235"/>
                    <a:pt x="2059" y="19393"/>
                  </a:cubicBezTo>
                  <a:cubicBezTo>
                    <a:pt x="1267" y="19615"/>
                    <a:pt x="538" y="20090"/>
                    <a:pt x="0" y="20787"/>
                  </a:cubicBezTo>
                  <a:lnTo>
                    <a:pt x="507" y="20787"/>
                  </a:lnTo>
                  <a:cubicBezTo>
                    <a:pt x="1330" y="19963"/>
                    <a:pt x="2502" y="19678"/>
                    <a:pt x="3642" y="19488"/>
                  </a:cubicBezTo>
                  <a:lnTo>
                    <a:pt x="3642" y="19488"/>
                  </a:lnTo>
                  <a:cubicBezTo>
                    <a:pt x="3262" y="19932"/>
                    <a:pt x="2850" y="20343"/>
                    <a:pt x="2470" y="20787"/>
                  </a:cubicBezTo>
                  <a:lnTo>
                    <a:pt x="3230" y="20787"/>
                  </a:lnTo>
                  <a:cubicBezTo>
                    <a:pt x="3642" y="20312"/>
                    <a:pt x="4054" y="19868"/>
                    <a:pt x="4465" y="19393"/>
                  </a:cubicBezTo>
                  <a:cubicBezTo>
                    <a:pt x="7062" y="19108"/>
                    <a:pt x="9564" y="19393"/>
                    <a:pt x="12066" y="18475"/>
                  </a:cubicBezTo>
                  <a:cubicBezTo>
                    <a:pt x="12378" y="18356"/>
                    <a:pt x="12558" y="18244"/>
                    <a:pt x="12651" y="18244"/>
                  </a:cubicBezTo>
                  <a:cubicBezTo>
                    <a:pt x="12756" y="18244"/>
                    <a:pt x="12750" y="18386"/>
                    <a:pt x="12699" y="18823"/>
                  </a:cubicBezTo>
                  <a:cubicBezTo>
                    <a:pt x="12604" y="19520"/>
                    <a:pt x="12414" y="20153"/>
                    <a:pt x="12129" y="20787"/>
                  </a:cubicBezTo>
                  <a:lnTo>
                    <a:pt x="12573" y="20787"/>
                  </a:lnTo>
                  <a:cubicBezTo>
                    <a:pt x="12984" y="19805"/>
                    <a:pt x="13206" y="18791"/>
                    <a:pt x="13269" y="17746"/>
                  </a:cubicBezTo>
                  <a:cubicBezTo>
                    <a:pt x="13295" y="17621"/>
                    <a:pt x="13181" y="17496"/>
                    <a:pt x="13054" y="17496"/>
                  </a:cubicBezTo>
                  <a:cubicBezTo>
                    <a:pt x="13020" y="17496"/>
                    <a:pt x="12986" y="17505"/>
                    <a:pt x="12953" y="17525"/>
                  </a:cubicBezTo>
                  <a:cubicBezTo>
                    <a:pt x="10388" y="18886"/>
                    <a:pt x="7632" y="18696"/>
                    <a:pt x="4877" y="18918"/>
                  </a:cubicBezTo>
                  <a:cubicBezTo>
                    <a:pt x="5321" y="18411"/>
                    <a:pt x="5701" y="17905"/>
                    <a:pt x="6112" y="17366"/>
                  </a:cubicBezTo>
                  <a:cubicBezTo>
                    <a:pt x="6555" y="17442"/>
                    <a:pt x="7003" y="17480"/>
                    <a:pt x="7450" y="17480"/>
                  </a:cubicBezTo>
                  <a:cubicBezTo>
                    <a:pt x="10174" y="17480"/>
                    <a:pt x="12873" y="16091"/>
                    <a:pt x="14125" y="13534"/>
                  </a:cubicBezTo>
                  <a:cubicBezTo>
                    <a:pt x="16088" y="9481"/>
                    <a:pt x="13935" y="4540"/>
                    <a:pt x="14251" y="265"/>
                  </a:cubicBezTo>
                  <a:cubicBezTo>
                    <a:pt x="14271" y="109"/>
                    <a:pt x="14121" y="0"/>
                    <a:pt x="13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7" name="Google Shape;247;p5"/>
          <p:cNvSpPr/>
          <p:nvPr/>
        </p:nvSpPr>
        <p:spPr>
          <a:xfrm rot="10800000">
            <a:off x="11357210" y="5611982"/>
            <a:ext cx="323487" cy="200855"/>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8" name="Google Shape;248;p5"/>
          <p:cNvSpPr/>
          <p:nvPr/>
        </p:nvSpPr>
        <p:spPr>
          <a:xfrm rot="10800000">
            <a:off x="11121894" y="6595591"/>
            <a:ext cx="358977" cy="160379"/>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9" name="Google Shape;249;p5"/>
          <p:cNvSpPr/>
          <p:nvPr/>
        </p:nvSpPr>
        <p:spPr>
          <a:xfrm rot="10800000">
            <a:off x="11500903" y="1121243"/>
            <a:ext cx="304707" cy="273677"/>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0" name="Google Shape;250;p5"/>
          <p:cNvGrpSpPr/>
          <p:nvPr/>
        </p:nvGrpSpPr>
        <p:grpSpPr>
          <a:xfrm rot="-5400000">
            <a:off x="11873771" y="1238852"/>
            <a:ext cx="452629" cy="194477"/>
            <a:chOff x="4380693" y="4999992"/>
            <a:chExt cx="409990" cy="176158"/>
          </a:xfrm>
        </p:grpSpPr>
        <p:sp>
          <p:nvSpPr>
            <p:cNvPr id="251" name="Google Shape;251;p5"/>
            <p:cNvSpPr/>
            <p:nvPr/>
          </p:nvSpPr>
          <p:spPr>
            <a:xfrm>
              <a:off x="4386904" y="5124468"/>
              <a:ext cx="62363" cy="51680"/>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5"/>
            <p:cNvSpPr/>
            <p:nvPr/>
          </p:nvSpPr>
          <p:spPr>
            <a:xfrm>
              <a:off x="4380693" y="5041577"/>
              <a:ext cx="409990" cy="134572"/>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5"/>
            <p:cNvSpPr/>
            <p:nvPr/>
          </p:nvSpPr>
          <p:spPr>
            <a:xfrm>
              <a:off x="4391376" y="5122698"/>
              <a:ext cx="93949" cy="5345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5"/>
            <p:cNvSpPr/>
            <p:nvPr/>
          </p:nvSpPr>
          <p:spPr>
            <a:xfrm>
              <a:off x="4389575" y="5123568"/>
              <a:ext cx="1832" cy="932"/>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5"/>
            <p:cNvSpPr/>
            <p:nvPr/>
          </p:nvSpPr>
          <p:spPr>
            <a:xfrm>
              <a:off x="4394047" y="5120897"/>
              <a:ext cx="4037" cy="1832"/>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5"/>
            <p:cNvSpPr/>
            <p:nvPr/>
          </p:nvSpPr>
          <p:spPr>
            <a:xfrm>
              <a:off x="4548960" y="5003377"/>
              <a:ext cx="2236" cy="316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5"/>
            <p:cNvSpPr/>
            <p:nvPr/>
          </p:nvSpPr>
          <p:spPr>
            <a:xfrm>
              <a:off x="4552966" y="4999992"/>
              <a:ext cx="5373" cy="6087"/>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8" name="Google Shape;258;p5"/>
          <p:cNvSpPr/>
          <p:nvPr/>
        </p:nvSpPr>
        <p:spPr>
          <a:xfrm rot="10059328">
            <a:off x="11270177" y="81144"/>
            <a:ext cx="158779" cy="289889"/>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9" name="Google Shape;259;p5"/>
          <p:cNvSpPr/>
          <p:nvPr/>
        </p:nvSpPr>
        <p:spPr>
          <a:xfrm rot="5400000" flipH="1">
            <a:off x="11562211" y="6231081"/>
            <a:ext cx="778899" cy="498879"/>
          </a:xfrm>
          <a:custGeom>
            <a:avLst/>
            <a:gdLst/>
            <a:ahLst/>
            <a:cxnLst/>
            <a:rect l="l" t="t" r="r" b="b"/>
            <a:pathLst>
              <a:path w="24222" h="15514" extrusionOk="0">
                <a:moveTo>
                  <a:pt x="14467" y="0"/>
                </a:moveTo>
                <a:cubicBezTo>
                  <a:pt x="14499" y="158"/>
                  <a:pt x="14531" y="317"/>
                  <a:pt x="14594" y="475"/>
                </a:cubicBezTo>
                <a:cubicBezTo>
                  <a:pt x="14657" y="570"/>
                  <a:pt x="14721" y="665"/>
                  <a:pt x="14816" y="760"/>
                </a:cubicBezTo>
                <a:cubicBezTo>
                  <a:pt x="14626" y="1203"/>
                  <a:pt x="14436" y="1678"/>
                  <a:pt x="14246" y="2122"/>
                </a:cubicBezTo>
                <a:cubicBezTo>
                  <a:pt x="11870" y="2565"/>
                  <a:pt x="9685" y="3864"/>
                  <a:pt x="7722" y="5194"/>
                </a:cubicBezTo>
                <a:cubicBezTo>
                  <a:pt x="5727" y="6555"/>
                  <a:pt x="3985" y="8202"/>
                  <a:pt x="2496" y="10071"/>
                </a:cubicBezTo>
                <a:cubicBezTo>
                  <a:pt x="2279" y="9684"/>
                  <a:pt x="1958" y="9525"/>
                  <a:pt x="1626" y="9525"/>
                </a:cubicBezTo>
                <a:cubicBezTo>
                  <a:pt x="844" y="9525"/>
                  <a:pt x="0" y="10407"/>
                  <a:pt x="311" y="11274"/>
                </a:cubicBezTo>
                <a:cubicBezTo>
                  <a:pt x="507" y="11862"/>
                  <a:pt x="1138" y="12136"/>
                  <a:pt x="1739" y="12136"/>
                </a:cubicBezTo>
                <a:cubicBezTo>
                  <a:pt x="2012" y="12136"/>
                  <a:pt x="2279" y="12080"/>
                  <a:pt x="2496" y="11971"/>
                </a:cubicBezTo>
                <a:cubicBezTo>
                  <a:pt x="3225" y="11591"/>
                  <a:pt x="2876" y="10831"/>
                  <a:pt x="2496" y="10261"/>
                </a:cubicBezTo>
                <a:cubicBezTo>
                  <a:pt x="5727" y="6840"/>
                  <a:pt x="9495" y="3389"/>
                  <a:pt x="14151" y="2280"/>
                </a:cubicBezTo>
                <a:lnTo>
                  <a:pt x="14151" y="2280"/>
                </a:lnTo>
                <a:cubicBezTo>
                  <a:pt x="13771" y="3199"/>
                  <a:pt x="13327" y="4085"/>
                  <a:pt x="12884" y="4972"/>
                </a:cubicBezTo>
                <a:cubicBezTo>
                  <a:pt x="10477" y="6302"/>
                  <a:pt x="8419" y="8107"/>
                  <a:pt x="6772" y="10261"/>
                </a:cubicBezTo>
                <a:cubicBezTo>
                  <a:pt x="6708" y="10229"/>
                  <a:pt x="6645" y="10197"/>
                  <a:pt x="6582" y="10134"/>
                </a:cubicBezTo>
                <a:cubicBezTo>
                  <a:pt x="6440" y="10067"/>
                  <a:pt x="6292" y="10036"/>
                  <a:pt x="6147" y="10036"/>
                </a:cubicBezTo>
                <a:cubicBezTo>
                  <a:pt x="5741" y="10036"/>
                  <a:pt x="5360" y="10284"/>
                  <a:pt x="5220" y="10704"/>
                </a:cubicBezTo>
                <a:cubicBezTo>
                  <a:pt x="5093" y="10957"/>
                  <a:pt x="5093" y="11274"/>
                  <a:pt x="5220" y="11559"/>
                </a:cubicBezTo>
                <a:cubicBezTo>
                  <a:pt x="5283" y="11686"/>
                  <a:pt x="5410" y="11812"/>
                  <a:pt x="5568" y="11908"/>
                </a:cubicBezTo>
                <a:cubicBezTo>
                  <a:pt x="5537" y="11908"/>
                  <a:pt x="5505" y="11908"/>
                  <a:pt x="5473" y="11939"/>
                </a:cubicBezTo>
                <a:cubicBezTo>
                  <a:pt x="5410" y="11939"/>
                  <a:pt x="5410" y="12066"/>
                  <a:pt x="5505" y="12066"/>
                </a:cubicBezTo>
                <a:cubicBezTo>
                  <a:pt x="5600" y="12066"/>
                  <a:pt x="5727" y="12034"/>
                  <a:pt x="5822" y="12034"/>
                </a:cubicBezTo>
                <a:cubicBezTo>
                  <a:pt x="5917" y="12066"/>
                  <a:pt x="6012" y="12098"/>
                  <a:pt x="6107" y="12098"/>
                </a:cubicBezTo>
                <a:cubicBezTo>
                  <a:pt x="6123" y="12103"/>
                  <a:pt x="6138" y="12106"/>
                  <a:pt x="6151" y="12106"/>
                </a:cubicBezTo>
                <a:cubicBezTo>
                  <a:pt x="6212" y="12106"/>
                  <a:pt x="6233" y="12049"/>
                  <a:pt x="6233" y="11971"/>
                </a:cubicBezTo>
                <a:cubicBezTo>
                  <a:pt x="6582" y="11971"/>
                  <a:pt x="6898" y="11781"/>
                  <a:pt x="7120" y="11527"/>
                </a:cubicBezTo>
                <a:cubicBezTo>
                  <a:pt x="7342" y="11116"/>
                  <a:pt x="7247" y="10641"/>
                  <a:pt x="6867" y="10356"/>
                </a:cubicBezTo>
                <a:cubicBezTo>
                  <a:pt x="8672" y="8487"/>
                  <a:pt x="10635" y="6777"/>
                  <a:pt x="12725" y="5257"/>
                </a:cubicBezTo>
                <a:lnTo>
                  <a:pt x="12725" y="5257"/>
                </a:lnTo>
                <a:cubicBezTo>
                  <a:pt x="11237" y="8139"/>
                  <a:pt x="9464" y="10831"/>
                  <a:pt x="7405" y="13364"/>
                </a:cubicBezTo>
                <a:cubicBezTo>
                  <a:pt x="7373" y="13333"/>
                  <a:pt x="7310" y="13333"/>
                  <a:pt x="7278" y="13333"/>
                </a:cubicBezTo>
                <a:cubicBezTo>
                  <a:pt x="7310" y="13301"/>
                  <a:pt x="7310" y="13206"/>
                  <a:pt x="7247" y="13206"/>
                </a:cubicBezTo>
                <a:cubicBezTo>
                  <a:pt x="7103" y="13138"/>
                  <a:pt x="6951" y="13106"/>
                  <a:pt x="6803" y="13106"/>
                </a:cubicBezTo>
                <a:cubicBezTo>
                  <a:pt x="6329" y="13106"/>
                  <a:pt x="5879" y="13428"/>
                  <a:pt x="5758" y="13934"/>
                </a:cubicBezTo>
                <a:cubicBezTo>
                  <a:pt x="5604" y="14584"/>
                  <a:pt x="6084" y="15234"/>
                  <a:pt x="6756" y="15234"/>
                </a:cubicBezTo>
                <a:cubicBezTo>
                  <a:pt x="6771" y="15234"/>
                  <a:pt x="6787" y="15233"/>
                  <a:pt x="6803" y="15233"/>
                </a:cubicBezTo>
                <a:cubicBezTo>
                  <a:pt x="7468" y="15233"/>
                  <a:pt x="8038" y="14758"/>
                  <a:pt x="8165" y="14093"/>
                </a:cubicBezTo>
                <a:cubicBezTo>
                  <a:pt x="8197" y="13618"/>
                  <a:pt x="7880" y="13428"/>
                  <a:pt x="7500" y="13364"/>
                </a:cubicBezTo>
                <a:cubicBezTo>
                  <a:pt x="9115" y="11591"/>
                  <a:pt x="10540" y="9659"/>
                  <a:pt x="11712" y="7569"/>
                </a:cubicBezTo>
                <a:cubicBezTo>
                  <a:pt x="12219" y="6682"/>
                  <a:pt x="12725" y="5827"/>
                  <a:pt x="13201" y="4972"/>
                </a:cubicBezTo>
                <a:cubicBezTo>
                  <a:pt x="13296" y="5384"/>
                  <a:pt x="13359" y="5795"/>
                  <a:pt x="13422" y="6239"/>
                </a:cubicBezTo>
                <a:cubicBezTo>
                  <a:pt x="13422" y="6555"/>
                  <a:pt x="13391" y="6904"/>
                  <a:pt x="13359" y="7221"/>
                </a:cubicBezTo>
                <a:cubicBezTo>
                  <a:pt x="13238" y="7188"/>
                  <a:pt x="13115" y="7172"/>
                  <a:pt x="12994" y="7172"/>
                </a:cubicBezTo>
                <a:cubicBezTo>
                  <a:pt x="12637" y="7172"/>
                  <a:pt x="12289" y="7309"/>
                  <a:pt x="12029" y="7569"/>
                </a:cubicBezTo>
                <a:cubicBezTo>
                  <a:pt x="11459" y="8202"/>
                  <a:pt x="12155" y="8867"/>
                  <a:pt x="12757" y="9026"/>
                </a:cubicBezTo>
                <a:lnTo>
                  <a:pt x="12852" y="9026"/>
                </a:lnTo>
                <a:cubicBezTo>
                  <a:pt x="13049" y="9091"/>
                  <a:pt x="13264" y="9149"/>
                  <a:pt x="13464" y="9149"/>
                </a:cubicBezTo>
                <a:cubicBezTo>
                  <a:pt x="13650" y="9149"/>
                  <a:pt x="13823" y="9099"/>
                  <a:pt x="13961" y="8962"/>
                </a:cubicBezTo>
                <a:cubicBezTo>
                  <a:pt x="14436" y="8487"/>
                  <a:pt x="14214" y="7791"/>
                  <a:pt x="13739" y="7411"/>
                </a:cubicBezTo>
                <a:cubicBezTo>
                  <a:pt x="13644" y="7347"/>
                  <a:pt x="13549" y="7284"/>
                  <a:pt x="13422" y="7252"/>
                </a:cubicBezTo>
                <a:cubicBezTo>
                  <a:pt x="13486" y="6935"/>
                  <a:pt x="13517" y="6587"/>
                  <a:pt x="13549" y="6207"/>
                </a:cubicBezTo>
                <a:cubicBezTo>
                  <a:pt x="13612" y="5732"/>
                  <a:pt x="13517" y="5257"/>
                  <a:pt x="13359" y="4814"/>
                </a:cubicBezTo>
                <a:cubicBezTo>
                  <a:pt x="13359" y="4782"/>
                  <a:pt x="13359" y="4750"/>
                  <a:pt x="13327" y="4750"/>
                </a:cubicBezTo>
                <a:lnTo>
                  <a:pt x="13327" y="4719"/>
                </a:lnTo>
                <a:cubicBezTo>
                  <a:pt x="13707" y="4022"/>
                  <a:pt x="14056" y="3294"/>
                  <a:pt x="14404" y="2565"/>
                </a:cubicBezTo>
                <a:cubicBezTo>
                  <a:pt x="14404" y="2565"/>
                  <a:pt x="14404" y="2597"/>
                  <a:pt x="14436" y="2597"/>
                </a:cubicBezTo>
                <a:cubicBezTo>
                  <a:pt x="14562" y="4624"/>
                  <a:pt x="15354" y="6650"/>
                  <a:pt x="15987" y="8582"/>
                </a:cubicBezTo>
                <a:cubicBezTo>
                  <a:pt x="16082" y="8804"/>
                  <a:pt x="16177" y="8994"/>
                  <a:pt x="16241" y="9216"/>
                </a:cubicBezTo>
                <a:cubicBezTo>
                  <a:pt x="16241" y="9247"/>
                  <a:pt x="16209" y="9247"/>
                  <a:pt x="16209" y="9279"/>
                </a:cubicBezTo>
                <a:cubicBezTo>
                  <a:pt x="15734" y="10641"/>
                  <a:pt x="15481" y="12034"/>
                  <a:pt x="15386" y="13459"/>
                </a:cubicBezTo>
                <a:cubicBezTo>
                  <a:pt x="15291" y="13428"/>
                  <a:pt x="15196" y="13412"/>
                  <a:pt x="15101" y="13412"/>
                </a:cubicBezTo>
                <a:cubicBezTo>
                  <a:pt x="15006" y="13412"/>
                  <a:pt x="14911" y="13428"/>
                  <a:pt x="14816" y="13459"/>
                </a:cubicBezTo>
                <a:cubicBezTo>
                  <a:pt x="14182" y="13649"/>
                  <a:pt x="14087" y="14346"/>
                  <a:pt x="14372" y="14853"/>
                </a:cubicBezTo>
                <a:cubicBezTo>
                  <a:pt x="14531" y="15201"/>
                  <a:pt x="14879" y="15423"/>
                  <a:pt x="15259" y="15454"/>
                </a:cubicBezTo>
                <a:cubicBezTo>
                  <a:pt x="15259" y="15476"/>
                  <a:pt x="15274" y="15513"/>
                  <a:pt x="15294" y="15513"/>
                </a:cubicBezTo>
                <a:cubicBezTo>
                  <a:pt x="15303" y="15513"/>
                  <a:pt x="15313" y="15506"/>
                  <a:pt x="15322" y="15486"/>
                </a:cubicBezTo>
                <a:cubicBezTo>
                  <a:pt x="15354" y="15486"/>
                  <a:pt x="15354" y="15486"/>
                  <a:pt x="15386" y="15454"/>
                </a:cubicBezTo>
                <a:cubicBezTo>
                  <a:pt x="15607" y="15454"/>
                  <a:pt x="15861" y="15359"/>
                  <a:pt x="16051" y="15169"/>
                </a:cubicBezTo>
                <a:cubicBezTo>
                  <a:pt x="16114" y="15074"/>
                  <a:pt x="16082" y="14948"/>
                  <a:pt x="15956" y="14884"/>
                </a:cubicBezTo>
                <a:cubicBezTo>
                  <a:pt x="16177" y="14694"/>
                  <a:pt x="16241" y="14409"/>
                  <a:pt x="16177" y="14124"/>
                </a:cubicBezTo>
                <a:cubicBezTo>
                  <a:pt x="16051" y="13839"/>
                  <a:pt x="15829" y="13618"/>
                  <a:pt x="15544" y="13523"/>
                </a:cubicBezTo>
                <a:cubicBezTo>
                  <a:pt x="15671" y="12193"/>
                  <a:pt x="15987" y="10894"/>
                  <a:pt x="16399" y="9627"/>
                </a:cubicBezTo>
                <a:cubicBezTo>
                  <a:pt x="16874" y="10831"/>
                  <a:pt x="17444" y="11971"/>
                  <a:pt x="18078" y="13079"/>
                </a:cubicBezTo>
                <a:cubicBezTo>
                  <a:pt x="17666" y="13428"/>
                  <a:pt x="17413" y="13966"/>
                  <a:pt x="17444" y="14504"/>
                </a:cubicBezTo>
                <a:cubicBezTo>
                  <a:pt x="17496" y="15152"/>
                  <a:pt x="18185" y="15355"/>
                  <a:pt x="18763" y="15355"/>
                </a:cubicBezTo>
                <a:cubicBezTo>
                  <a:pt x="18891" y="15355"/>
                  <a:pt x="19014" y="15345"/>
                  <a:pt x="19123" y="15328"/>
                </a:cubicBezTo>
                <a:cubicBezTo>
                  <a:pt x="19218" y="15328"/>
                  <a:pt x="19249" y="15201"/>
                  <a:pt x="19186" y="15138"/>
                </a:cubicBezTo>
                <a:cubicBezTo>
                  <a:pt x="19598" y="14916"/>
                  <a:pt x="19819" y="14473"/>
                  <a:pt x="19819" y="13998"/>
                </a:cubicBezTo>
                <a:cubicBezTo>
                  <a:pt x="19875" y="13410"/>
                  <a:pt x="19512" y="12725"/>
                  <a:pt x="18902" y="12725"/>
                </a:cubicBezTo>
                <a:cubicBezTo>
                  <a:pt x="18822" y="12725"/>
                  <a:pt x="18737" y="12737"/>
                  <a:pt x="18648" y="12763"/>
                </a:cubicBezTo>
                <a:cubicBezTo>
                  <a:pt x="18489" y="12794"/>
                  <a:pt x="18331" y="12889"/>
                  <a:pt x="18204" y="12984"/>
                </a:cubicBezTo>
                <a:cubicBezTo>
                  <a:pt x="17729" y="12098"/>
                  <a:pt x="17318" y="11211"/>
                  <a:pt x="16937" y="10292"/>
                </a:cubicBezTo>
                <a:lnTo>
                  <a:pt x="16937" y="10292"/>
                </a:lnTo>
                <a:cubicBezTo>
                  <a:pt x="18078" y="11401"/>
                  <a:pt x="19408" y="12288"/>
                  <a:pt x="20864" y="12921"/>
                </a:cubicBezTo>
                <a:cubicBezTo>
                  <a:pt x="20769" y="13174"/>
                  <a:pt x="20769" y="13459"/>
                  <a:pt x="20864" y="13713"/>
                </a:cubicBezTo>
                <a:cubicBezTo>
                  <a:pt x="20991" y="14124"/>
                  <a:pt x="21371" y="14409"/>
                  <a:pt x="21846" y="14409"/>
                </a:cubicBezTo>
                <a:lnTo>
                  <a:pt x="21815" y="14409"/>
                </a:lnTo>
                <a:cubicBezTo>
                  <a:pt x="21792" y="14432"/>
                  <a:pt x="21801" y="14454"/>
                  <a:pt x="21820" y="14454"/>
                </a:cubicBezTo>
                <a:cubicBezTo>
                  <a:pt x="21828" y="14454"/>
                  <a:pt x="21837" y="14450"/>
                  <a:pt x="21846" y="14441"/>
                </a:cubicBezTo>
                <a:cubicBezTo>
                  <a:pt x="21846" y="14441"/>
                  <a:pt x="21878" y="14409"/>
                  <a:pt x="21910" y="14378"/>
                </a:cubicBezTo>
                <a:lnTo>
                  <a:pt x="22131" y="14378"/>
                </a:lnTo>
                <a:cubicBezTo>
                  <a:pt x="22226" y="14314"/>
                  <a:pt x="22258" y="14188"/>
                  <a:pt x="22163" y="14124"/>
                </a:cubicBezTo>
                <a:cubicBezTo>
                  <a:pt x="22448" y="13871"/>
                  <a:pt x="22511" y="13459"/>
                  <a:pt x="22353" y="13111"/>
                </a:cubicBezTo>
                <a:cubicBezTo>
                  <a:pt x="22196" y="12745"/>
                  <a:pt x="21823" y="12508"/>
                  <a:pt x="21431" y="12508"/>
                </a:cubicBezTo>
                <a:cubicBezTo>
                  <a:pt x="21348" y="12508"/>
                  <a:pt x="21264" y="12519"/>
                  <a:pt x="21181" y="12541"/>
                </a:cubicBezTo>
                <a:cubicBezTo>
                  <a:pt x="21086" y="12573"/>
                  <a:pt x="21023" y="12636"/>
                  <a:pt x="20959" y="12731"/>
                </a:cubicBezTo>
                <a:cubicBezTo>
                  <a:pt x="19471" y="11971"/>
                  <a:pt x="18046" y="11052"/>
                  <a:pt x="16779" y="9976"/>
                </a:cubicBezTo>
                <a:cubicBezTo>
                  <a:pt x="15861" y="7632"/>
                  <a:pt x="15196" y="5225"/>
                  <a:pt x="14816" y="2755"/>
                </a:cubicBezTo>
                <a:lnTo>
                  <a:pt x="14816" y="2755"/>
                </a:lnTo>
                <a:cubicBezTo>
                  <a:pt x="16589" y="3484"/>
                  <a:pt x="18268" y="4370"/>
                  <a:pt x="19819" y="5447"/>
                </a:cubicBezTo>
                <a:cubicBezTo>
                  <a:pt x="20421" y="6587"/>
                  <a:pt x="20864" y="7759"/>
                  <a:pt x="21181" y="8994"/>
                </a:cubicBezTo>
                <a:cubicBezTo>
                  <a:pt x="21118" y="9026"/>
                  <a:pt x="21054" y="9089"/>
                  <a:pt x="21023" y="9152"/>
                </a:cubicBezTo>
                <a:cubicBezTo>
                  <a:pt x="20833" y="9469"/>
                  <a:pt x="20928" y="9881"/>
                  <a:pt x="21244" y="10102"/>
                </a:cubicBezTo>
                <a:cubicBezTo>
                  <a:pt x="21360" y="10202"/>
                  <a:pt x="21502" y="10249"/>
                  <a:pt x="21647" y="10249"/>
                </a:cubicBezTo>
                <a:cubicBezTo>
                  <a:pt x="21780" y="10249"/>
                  <a:pt x="21915" y="10210"/>
                  <a:pt x="22036" y="10134"/>
                </a:cubicBezTo>
                <a:cubicBezTo>
                  <a:pt x="22054" y="10169"/>
                  <a:pt x="22090" y="10194"/>
                  <a:pt x="22130" y="10194"/>
                </a:cubicBezTo>
                <a:cubicBezTo>
                  <a:pt x="22163" y="10194"/>
                  <a:pt x="22198" y="10177"/>
                  <a:pt x="22226" y="10134"/>
                </a:cubicBezTo>
                <a:cubicBezTo>
                  <a:pt x="22226" y="10102"/>
                  <a:pt x="22258" y="10039"/>
                  <a:pt x="22258" y="9976"/>
                </a:cubicBezTo>
                <a:cubicBezTo>
                  <a:pt x="22290" y="9976"/>
                  <a:pt x="22321" y="9944"/>
                  <a:pt x="22321" y="9944"/>
                </a:cubicBezTo>
                <a:cubicBezTo>
                  <a:pt x="22353" y="9944"/>
                  <a:pt x="22321" y="9912"/>
                  <a:pt x="22321" y="9912"/>
                </a:cubicBezTo>
                <a:cubicBezTo>
                  <a:pt x="22309" y="9912"/>
                  <a:pt x="22302" y="9912"/>
                  <a:pt x="22297" y="9914"/>
                </a:cubicBezTo>
                <a:lnTo>
                  <a:pt x="22297" y="9914"/>
                </a:lnTo>
                <a:cubicBezTo>
                  <a:pt x="22375" y="9576"/>
                  <a:pt x="22218" y="9243"/>
                  <a:pt x="21941" y="9089"/>
                </a:cubicBezTo>
                <a:cubicBezTo>
                  <a:pt x="21796" y="8992"/>
                  <a:pt x="21632" y="8951"/>
                  <a:pt x="21479" y="8951"/>
                </a:cubicBezTo>
                <a:cubicBezTo>
                  <a:pt x="21431" y="8951"/>
                  <a:pt x="21384" y="8955"/>
                  <a:pt x="21339" y="8962"/>
                </a:cubicBezTo>
                <a:cubicBezTo>
                  <a:pt x="21118" y="7759"/>
                  <a:pt x="20674" y="6619"/>
                  <a:pt x="20041" y="5605"/>
                </a:cubicBezTo>
                <a:lnTo>
                  <a:pt x="20041" y="5605"/>
                </a:lnTo>
                <a:cubicBezTo>
                  <a:pt x="20643" y="6017"/>
                  <a:pt x="21244" y="6492"/>
                  <a:pt x="21815" y="6999"/>
                </a:cubicBezTo>
                <a:cubicBezTo>
                  <a:pt x="21720" y="7062"/>
                  <a:pt x="21656" y="7157"/>
                  <a:pt x="21593" y="7284"/>
                </a:cubicBezTo>
                <a:cubicBezTo>
                  <a:pt x="21308" y="7822"/>
                  <a:pt x="21815" y="8297"/>
                  <a:pt x="22321" y="8361"/>
                </a:cubicBezTo>
                <a:cubicBezTo>
                  <a:pt x="22400" y="8382"/>
                  <a:pt x="22480" y="8392"/>
                  <a:pt x="22559" y="8392"/>
                </a:cubicBezTo>
                <a:cubicBezTo>
                  <a:pt x="22833" y="8392"/>
                  <a:pt x="23100" y="8272"/>
                  <a:pt x="23271" y="8076"/>
                </a:cubicBezTo>
                <a:cubicBezTo>
                  <a:pt x="23287" y="8107"/>
                  <a:pt x="23319" y="8123"/>
                  <a:pt x="23350" y="8123"/>
                </a:cubicBezTo>
                <a:cubicBezTo>
                  <a:pt x="23382" y="8123"/>
                  <a:pt x="23414" y="8107"/>
                  <a:pt x="23430" y="8076"/>
                </a:cubicBezTo>
                <a:cubicBezTo>
                  <a:pt x="23620" y="7632"/>
                  <a:pt x="23683" y="6840"/>
                  <a:pt x="23113" y="6650"/>
                </a:cubicBezTo>
                <a:cubicBezTo>
                  <a:pt x="23008" y="6626"/>
                  <a:pt x="22901" y="6614"/>
                  <a:pt x="22793" y="6614"/>
                </a:cubicBezTo>
                <a:cubicBezTo>
                  <a:pt x="22481" y="6614"/>
                  <a:pt x="22169" y="6715"/>
                  <a:pt x="21910" y="6904"/>
                </a:cubicBezTo>
                <a:cubicBezTo>
                  <a:pt x="21213" y="6239"/>
                  <a:pt x="20421" y="5637"/>
                  <a:pt x="19629" y="5067"/>
                </a:cubicBezTo>
                <a:cubicBezTo>
                  <a:pt x="20136" y="5020"/>
                  <a:pt x="20643" y="4996"/>
                  <a:pt x="21149" y="4996"/>
                </a:cubicBezTo>
                <a:cubicBezTo>
                  <a:pt x="21656" y="4996"/>
                  <a:pt x="22163" y="5020"/>
                  <a:pt x="22670" y="5067"/>
                </a:cubicBezTo>
                <a:cubicBezTo>
                  <a:pt x="22701" y="5289"/>
                  <a:pt x="22828" y="5510"/>
                  <a:pt x="23050" y="5637"/>
                </a:cubicBezTo>
                <a:cubicBezTo>
                  <a:pt x="23145" y="5685"/>
                  <a:pt x="23248" y="5708"/>
                  <a:pt x="23350" y="5708"/>
                </a:cubicBezTo>
                <a:cubicBezTo>
                  <a:pt x="23453" y="5708"/>
                  <a:pt x="23556" y="5685"/>
                  <a:pt x="23651" y="5637"/>
                </a:cubicBezTo>
                <a:cubicBezTo>
                  <a:pt x="23651" y="5708"/>
                  <a:pt x="23705" y="5744"/>
                  <a:pt x="23772" y="5744"/>
                </a:cubicBezTo>
                <a:cubicBezTo>
                  <a:pt x="23794" y="5744"/>
                  <a:pt x="23818" y="5740"/>
                  <a:pt x="23841" y="5732"/>
                </a:cubicBezTo>
                <a:cubicBezTo>
                  <a:pt x="24000" y="5605"/>
                  <a:pt x="24126" y="5447"/>
                  <a:pt x="24158" y="5257"/>
                </a:cubicBezTo>
                <a:lnTo>
                  <a:pt x="24190" y="5257"/>
                </a:lnTo>
                <a:cubicBezTo>
                  <a:pt x="24221" y="5225"/>
                  <a:pt x="24221" y="5194"/>
                  <a:pt x="24190" y="5162"/>
                </a:cubicBezTo>
                <a:cubicBezTo>
                  <a:pt x="24221" y="4877"/>
                  <a:pt x="24095" y="4592"/>
                  <a:pt x="23873" y="4402"/>
                </a:cubicBezTo>
                <a:cubicBezTo>
                  <a:pt x="23732" y="4261"/>
                  <a:pt x="23547" y="4189"/>
                  <a:pt x="23363" y="4189"/>
                </a:cubicBezTo>
                <a:cubicBezTo>
                  <a:pt x="23133" y="4189"/>
                  <a:pt x="22905" y="4300"/>
                  <a:pt x="22765" y="4529"/>
                </a:cubicBezTo>
                <a:cubicBezTo>
                  <a:pt x="22670" y="4655"/>
                  <a:pt x="22670" y="4814"/>
                  <a:pt x="22670" y="4940"/>
                </a:cubicBezTo>
                <a:cubicBezTo>
                  <a:pt x="21997" y="4841"/>
                  <a:pt x="21311" y="4792"/>
                  <a:pt x="20629" y="4792"/>
                </a:cubicBezTo>
                <a:cubicBezTo>
                  <a:pt x="20220" y="4792"/>
                  <a:pt x="19811" y="4810"/>
                  <a:pt x="19408" y="4845"/>
                </a:cubicBezTo>
                <a:cubicBezTo>
                  <a:pt x="19376" y="4877"/>
                  <a:pt x="19376" y="4877"/>
                  <a:pt x="19344" y="4877"/>
                </a:cubicBezTo>
                <a:cubicBezTo>
                  <a:pt x="19186" y="4782"/>
                  <a:pt x="19059" y="4687"/>
                  <a:pt x="18901" y="4592"/>
                </a:cubicBezTo>
                <a:cubicBezTo>
                  <a:pt x="17603" y="3800"/>
                  <a:pt x="16241" y="2882"/>
                  <a:pt x="14752" y="2439"/>
                </a:cubicBezTo>
                <a:cubicBezTo>
                  <a:pt x="14752" y="2375"/>
                  <a:pt x="14721" y="2312"/>
                  <a:pt x="14721" y="2248"/>
                </a:cubicBezTo>
                <a:cubicBezTo>
                  <a:pt x="14721" y="2185"/>
                  <a:pt x="14657" y="2122"/>
                  <a:pt x="14594" y="2122"/>
                </a:cubicBezTo>
                <a:cubicBezTo>
                  <a:pt x="14752" y="1710"/>
                  <a:pt x="14911" y="1330"/>
                  <a:pt x="15069" y="918"/>
                </a:cubicBezTo>
                <a:cubicBezTo>
                  <a:pt x="15196" y="1013"/>
                  <a:pt x="15322" y="1045"/>
                  <a:pt x="15481" y="1077"/>
                </a:cubicBezTo>
                <a:cubicBezTo>
                  <a:pt x="15481" y="1099"/>
                  <a:pt x="15512" y="1122"/>
                  <a:pt x="15542" y="1122"/>
                </a:cubicBezTo>
                <a:cubicBezTo>
                  <a:pt x="15554" y="1122"/>
                  <a:pt x="15566" y="1118"/>
                  <a:pt x="15576" y="1108"/>
                </a:cubicBezTo>
                <a:cubicBezTo>
                  <a:pt x="15576" y="1108"/>
                  <a:pt x="15607" y="1077"/>
                  <a:pt x="15607" y="1077"/>
                </a:cubicBezTo>
                <a:cubicBezTo>
                  <a:pt x="15861" y="1077"/>
                  <a:pt x="16114" y="950"/>
                  <a:pt x="16272" y="792"/>
                </a:cubicBezTo>
                <a:cubicBezTo>
                  <a:pt x="16367" y="697"/>
                  <a:pt x="16336" y="538"/>
                  <a:pt x="16209" y="507"/>
                </a:cubicBezTo>
                <a:cubicBezTo>
                  <a:pt x="16336" y="348"/>
                  <a:pt x="16399" y="190"/>
                  <a:pt x="164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98555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0"/>
        <p:cNvGrpSpPr/>
        <p:nvPr/>
      </p:nvGrpSpPr>
      <p:grpSpPr>
        <a:xfrm>
          <a:off x="0" y="0"/>
          <a:ext cx="0" cy="0"/>
          <a:chOff x="0" y="0"/>
          <a:chExt cx="0" cy="0"/>
        </a:xfrm>
      </p:grpSpPr>
      <p:sp>
        <p:nvSpPr>
          <p:cNvPr id="261" name="Google Shape;261;p6"/>
          <p:cNvSpPr txBox="1">
            <a:spLocks noGrp="1"/>
          </p:cNvSpPr>
          <p:nvPr>
            <p:ph type="title"/>
          </p:nvPr>
        </p:nvSpPr>
        <p:spPr>
          <a:xfrm>
            <a:off x="950967" y="719333"/>
            <a:ext cx="10290000" cy="817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grpSp>
        <p:nvGrpSpPr>
          <p:cNvPr id="262" name="Google Shape;262;p6"/>
          <p:cNvGrpSpPr/>
          <p:nvPr/>
        </p:nvGrpSpPr>
        <p:grpSpPr>
          <a:xfrm>
            <a:off x="10771861" y="-14841"/>
            <a:ext cx="1407740" cy="864205"/>
            <a:chOff x="5507185" y="2926"/>
            <a:chExt cx="2905352" cy="1783582"/>
          </a:xfrm>
        </p:grpSpPr>
        <p:sp>
          <p:nvSpPr>
            <p:cNvPr id="263" name="Google Shape;263;p6"/>
            <p:cNvSpPr/>
            <p:nvPr/>
          </p:nvSpPr>
          <p:spPr>
            <a:xfrm>
              <a:off x="7115831" y="597214"/>
              <a:ext cx="662399" cy="451093"/>
            </a:xfrm>
            <a:custGeom>
              <a:avLst/>
              <a:gdLst/>
              <a:ahLst/>
              <a:cxnLst/>
              <a:rect l="l" t="t" r="r" b="b"/>
              <a:pathLst>
                <a:path w="10163" h="6921" extrusionOk="0">
                  <a:moveTo>
                    <a:pt x="3117" y="289"/>
                  </a:moveTo>
                  <a:cubicBezTo>
                    <a:pt x="3305" y="289"/>
                    <a:pt x="3488" y="303"/>
                    <a:pt x="3656" y="327"/>
                  </a:cubicBezTo>
                  <a:cubicBezTo>
                    <a:pt x="4014" y="857"/>
                    <a:pt x="4516" y="1287"/>
                    <a:pt x="4946" y="1746"/>
                  </a:cubicBezTo>
                  <a:cubicBezTo>
                    <a:pt x="5562" y="2420"/>
                    <a:pt x="6149" y="3136"/>
                    <a:pt x="6766" y="3824"/>
                  </a:cubicBezTo>
                  <a:cubicBezTo>
                    <a:pt x="7540" y="4756"/>
                    <a:pt x="8400" y="5616"/>
                    <a:pt x="9317" y="6390"/>
                  </a:cubicBezTo>
                  <a:cubicBezTo>
                    <a:pt x="8041" y="5602"/>
                    <a:pt x="6809" y="4742"/>
                    <a:pt x="5634" y="3810"/>
                  </a:cubicBezTo>
                  <a:cubicBezTo>
                    <a:pt x="4286" y="2721"/>
                    <a:pt x="2867" y="1732"/>
                    <a:pt x="1448" y="743"/>
                  </a:cubicBezTo>
                  <a:cubicBezTo>
                    <a:pt x="1893" y="418"/>
                    <a:pt x="2533" y="289"/>
                    <a:pt x="3117" y="289"/>
                  </a:cubicBezTo>
                  <a:close/>
                  <a:moveTo>
                    <a:pt x="1620" y="3495"/>
                  </a:moveTo>
                  <a:lnTo>
                    <a:pt x="1620" y="3495"/>
                  </a:lnTo>
                  <a:cubicBezTo>
                    <a:pt x="2982" y="4269"/>
                    <a:pt x="4387" y="4957"/>
                    <a:pt x="5834" y="5573"/>
                  </a:cubicBezTo>
                  <a:cubicBezTo>
                    <a:pt x="6579" y="5874"/>
                    <a:pt x="7353" y="6118"/>
                    <a:pt x="8113" y="6404"/>
                  </a:cubicBezTo>
                  <a:cubicBezTo>
                    <a:pt x="8156" y="6418"/>
                    <a:pt x="8199" y="6433"/>
                    <a:pt x="8228" y="6447"/>
                  </a:cubicBezTo>
                  <a:cubicBezTo>
                    <a:pt x="6981" y="6232"/>
                    <a:pt x="5763" y="5903"/>
                    <a:pt x="4573" y="5473"/>
                  </a:cubicBezTo>
                  <a:cubicBezTo>
                    <a:pt x="3785" y="5186"/>
                    <a:pt x="3039" y="4856"/>
                    <a:pt x="2423" y="4297"/>
                  </a:cubicBezTo>
                  <a:cubicBezTo>
                    <a:pt x="2136" y="4054"/>
                    <a:pt x="1878" y="3781"/>
                    <a:pt x="1620" y="3495"/>
                  </a:cubicBezTo>
                  <a:close/>
                  <a:moveTo>
                    <a:pt x="1362" y="814"/>
                  </a:moveTo>
                  <a:cubicBezTo>
                    <a:pt x="2896" y="1961"/>
                    <a:pt x="4473" y="3079"/>
                    <a:pt x="5963" y="4283"/>
                  </a:cubicBezTo>
                  <a:cubicBezTo>
                    <a:pt x="6981" y="5100"/>
                    <a:pt x="8070" y="6060"/>
                    <a:pt x="9288" y="6605"/>
                  </a:cubicBezTo>
                  <a:cubicBezTo>
                    <a:pt x="9260" y="6605"/>
                    <a:pt x="9217" y="6605"/>
                    <a:pt x="9174" y="6590"/>
                  </a:cubicBezTo>
                  <a:cubicBezTo>
                    <a:pt x="7898" y="6175"/>
                    <a:pt x="6608" y="5759"/>
                    <a:pt x="5404" y="5186"/>
                  </a:cubicBezTo>
                  <a:cubicBezTo>
                    <a:pt x="4057" y="4555"/>
                    <a:pt x="2710" y="3882"/>
                    <a:pt x="1391" y="3194"/>
                  </a:cubicBezTo>
                  <a:cubicBezTo>
                    <a:pt x="1104" y="2821"/>
                    <a:pt x="918" y="2362"/>
                    <a:pt x="875" y="1904"/>
                  </a:cubicBezTo>
                  <a:cubicBezTo>
                    <a:pt x="861" y="1474"/>
                    <a:pt x="1033" y="1072"/>
                    <a:pt x="1362" y="814"/>
                  </a:cubicBezTo>
                  <a:close/>
                  <a:moveTo>
                    <a:pt x="3899" y="384"/>
                  </a:moveTo>
                  <a:lnTo>
                    <a:pt x="3899" y="384"/>
                  </a:lnTo>
                  <a:cubicBezTo>
                    <a:pt x="4802" y="571"/>
                    <a:pt x="5677" y="886"/>
                    <a:pt x="6479" y="1345"/>
                  </a:cubicBezTo>
                  <a:cubicBezTo>
                    <a:pt x="6780" y="1517"/>
                    <a:pt x="7067" y="1717"/>
                    <a:pt x="7353" y="1918"/>
                  </a:cubicBezTo>
                  <a:cubicBezTo>
                    <a:pt x="7454" y="2162"/>
                    <a:pt x="7583" y="2405"/>
                    <a:pt x="7740" y="2620"/>
                  </a:cubicBezTo>
                  <a:cubicBezTo>
                    <a:pt x="8056" y="3108"/>
                    <a:pt x="8342" y="3609"/>
                    <a:pt x="8586" y="4140"/>
                  </a:cubicBezTo>
                  <a:cubicBezTo>
                    <a:pt x="9030" y="4985"/>
                    <a:pt x="9446" y="5874"/>
                    <a:pt x="9962" y="6691"/>
                  </a:cubicBezTo>
                  <a:lnTo>
                    <a:pt x="9862" y="6676"/>
                  </a:lnTo>
                  <a:cubicBezTo>
                    <a:pt x="8672" y="5645"/>
                    <a:pt x="7554" y="4512"/>
                    <a:pt x="6536" y="3308"/>
                  </a:cubicBezTo>
                  <a:cubicBezTo>
                    <a:pt x="6106" y="2807"/>
                    <a:pt x="5691" y="2305"/>
                    <a:pt x="5247" y="1818"/>
                  </a:cubicBezTo>
                  <a:cubicBezTo>
                    <a:pt x="4817" y="1345"/>
                    <a:pt x="4301" y="900"/>
                    <a:pt x="3899" y="384"/>
                  </a:cubicBezTo>
                  <a:close/>
                  <a:moveTo>
                    <a:pt x="7454" y="2004"/>
                  </a:moveTo>
                  <a:lnTo>
                    <a:pt x="7454" y="2004"/>
                  </a:lnTo>
                  <a:cubicBezTo>
                    <a:pt x="8041" y="2448"/>
                    <a:pt x="8543" y="2993"/>
                    <a:pt x="8930" y="3624"/>
                  </a:cubicBezTo>
                  <a:cubicBezTo>
                    <a:pt x="9503" y="4584"/>
                    <a:pt x="9790" y="5630"/>
                    <a:pt x="10091" y="6705"/>
                  </a:cubicBezTo>
                  <a:lnTo>
                    <a:pt x="10048" y="6691"/>
                  </a:lnTo>
                  <a:cubicBezTo>
                    <a:pt x="9675" y="5788"/>
                    <a:pt x="9159" y="4942"/>
                    <a:pt x="8701" y="4082"/>
                  </a:cubicBezTo>
                  <a:cubicBezTo>
                    <a:pt x="8342" y="3394"/>
                    <a:pt x="7783" y="2721"/>
                    <a:pt x="7454" y="2004"/>
                  </a:cubicBezTo>
                  <a:close/>
                  <a:moveTo>
                    <a:pt x="2895" y="1"/>
                  </a:moveTo>
                  <a:cubicBezTo>
                    <a:pt x="1955" y="1"/>
                    <a:pt x="1114" y="324"/>
                    <a:pt x="703" y="1273"/>
                  </a:cubicBezTo>
                  <a:cubicBezTo>
                    <a:pt x="1" y="2893"/>
                    <a:pt x="2366" y="4813"/>
                    <a:pt x="3627" y="5372"/>
                  </a:cubicBezTo>
                  <a:cubicBezTo>
                    <a:pt x="5562" y="6189"/>
                    <a:pt x="7626" y="6719"/>
                    <a:pt x="9718" y="6920"/>
                  </a:cubicBezTo>
                  <a:cubicBezTo>
                    <a:pt x="9862" y="6834"/>
                    <a:pt x="10019" y="6748"/>
                    <a:pt x="10163" y="6676"/>
                  </a:cubicBezTo>
                  <a:cubicBezTo>
                    <a:pt x="9962" y="4211"/>
                    <a:pt x="8486" y="2033"/>
                    <a:pt x="6264" y="943"/>
                  </a:cubicBezTo>
                  <a:cubicBezTo>
                    <a:pt x="5431" y="519"/>
                    <a:pt x="4084" y="1"/>
                    <a:pt x="2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6"/>
            <p:cNvSpPr/>
            <p:nvPr/>
          </p:nvSpPr>
          <p:spPr>
            <a:xfrm>
              <a:off x="7468115" y="251187"/>
              <a:ext cx="812698" cy="421112"/>
            </a:xfrm>
            <a:custGeom>
              <a:avLst/>
              <a:gdLst/>
              <a:ahLst/>
              <a:cxnLst/>
              <a:rect l="l" t="t" r="r" b="b"/>
              <a:pathLst>
                <a:path w="12469" h="6461" extrusionOk="0">
                  <a:moveTo>
                    <a:pt x="1174" y="1652"/>
                  </a:moveTo>
                  <a:cubicBezTo>
                    <a:pt x="3138" y="2139"/>
                    <a:pt x="5059" y="2727"/>
                    <a:pt x="6951" y="3415"/>
                  </a:cubicBezTo>
                  <a:cubicBezTo>
                    <a:pt x="8126" y="3859"/>
                    <a:pt x="9272" y="4461"/>
                    <a:pt x="10462" y="4905"/>
                  </a:cubicBezTo>
                  <a:cubicBezTo>
                    <a:pt x="9287" y="4676"/>
                    <a:pt x="8111" y="4490"/>
                    <a:pt x="6936" y="4303"/>
                  </a:cubicBezTo>
                  <a:cubicBezTo>
                    <a:pt x="5933" y="4160"/>
                    <a:pt x="4901" y="4031"/>
                    <a:pt x="3912" y="3816"/>
                  </a:cubicBezTo>
                  <a:cubicBezTo>
                    <a:pt x="3174" y="3649"/>
                    <a:pt x="2476" y="3414"/>
                    <a:pt x="1727" y="3414"/>
                  </a:cubicBezTo>
                  <a:cubicBezTo>
                    <a:pt x="1706" y="3414"/>
                    <a:pt x="1684" y="3414"/>
                    <a:pt x="1662" y="3415"/>
                  </a:cubicBezTo>
                  <a:cubicBezTo>
                    <a:pt x="1260" y="2870"/>
                    <a:pt x="945" y="2239"/>
                    <a:pt x="1174" y="1652"/>
                  </a:cubicBezTo>
                  <a:close/>
                  <a:moveTo>
                    <a:pt x="8226" y="1050"/>
                  </a:moveTo>
                  <a:lnTo>
                    <a:pt x="8226" y="1050"/>
                  </a:lnTo>
                  <a:cubicBezTo>
                    <a:pt x="8627" y="1250"/>
                    <a:pt x="9029" y="1465"/>
                    <a:pt x="9416" y="1723"/>
                  </a:cubicBezTo>
                  <a:cubicBezTo>
                    <a:pt x="10620" y="2540"/>
                    <a:pt x="11465" y="3759"/>
                    <a:pt x="12254" y="4991"/>
                  </a:cubicBezTo>
                  <a:cubicBezTo>
                    <a:pt x="11580" y="4217"/>
                    <a:pt x="10863" y="3501"/>
                    <a:pt x="10089" y="2841"/>
                  </a:cubicBezTo>
                  <a:cubicBezTo>
                    <a:pt x="9473" y="2268"/>
                    <a:pt x="8885" y="1594"/>
                    <a:pt x="8226" y="1050"/>
                  </a:cubicBezTo>
                  <a:close/>
                  <a:moveTo>
                    <a:pt x="4554" y="260"/>
                  </a:moveTo>
                  <a:cubicBezTo>
                    <a:pt x="4839" y="260"/>
                    <a:pt x="5122" y="275"/>
                    <a:pt x="5403" y="304"/>
                  </a:cubicBezTo>
                  <a:cubicBezTo>
                    <a:pt x="6263" y="376"/>
                    <a:pt x="7108" y="591"/>
                    <a:pt x="7911" y="921"/>
                  </a:cubicBezTo>
                  <a:cubicBezTo>
                    <a:pt x="8742" y="1551"/>
                    <a:pt x="9444" y="2426"/>
                    <a:pt x="10218" y="3128"/>
                  </a:cubicBezTo>
                  <a:cubicBezTo>
                    <a:pt x="10964" y="3802"/>
                    <a:pt x="11652" y="4518"/>
                    <a:pt x="12383" y="5206"/>
                  </a:cubicBezTo>
                  <a:cubicBezTo>
                    <a:pt x="10863" y="4404"/>
                    <a:pt x="9430" y="3458"/>
                    <a:pt x="7925" y="2641"/>
                  </a:cubicBezTo>
                  <a:cubicBezTo>
                    <a:pt x="6463" y="1852"/>
                    <a:pt x="4944" y="863"/>
                    <a:pt x="3353" y="347"/>
                  </a:cubicBezTo>
                  <a:cubicBezTo>
                    <a:pt x="3754" y="289"/>
                    <a:pt x="4156" y="260"/>
                    <a:pt x="4554" y="260"/>
                  </a:cubicBezTo>
                  <a:close/>
                  <a:moveTo>
                    <a:pt x="3124" y="390"/>
                  </a:moveTo>
                  <a:lnTo>
                    <a:pt x="3152" y="433"/>
                  </a:lnTo>
                  <a:cubicBezTo>
                    <a:pt x="4829" y="1193"/>
                    <a:pt x="6449" y="2082"/>
                    <a:pt x="8083" y="2956"/>
                  </a:cubicBezTo>
                  <a:cubicBezTo>
                    <a:pt x="8957" y="3415"/>
                    <a:pt x="9831" y="3916"/>
                    <a:pt x="10706" y="4418"/>
                  </a:cubicBezTo>
                  <a:cubicBezTo>
                    <a:pt x="11207" y="4705"/>
                    <a:pt x="11680" y="5120"/>
                    <a:pt x="12254" y="5278"/>
                  </a:cubicBezTo>
                  <a:cubicBezTo>
                    <a:pt x="10405" y="4948"/>
                    <a:pt x="8713" y="3959"/>
                    <a:pt x="6979" y="3300"/>
                  </a:cubicBezTo>
                  <a:cubicBezTo>
                    <a:pt x="5102" y="2583"/>
                    <a:pt x="3167" y="2010"/>
                    <a:pt x="1203" y="1580"/>
                  </a:cubicBezTo>
                  <a:cubicBezTo>
                    <a:pt x="1275" y="1437"/>
                    <a:pt x="1361" y="1308"/>
                    <a:pt x="1475" y="1207"/>
                  </a:cubicBezTo>
                  <a:cubicBezTo>
                    <a:pt x="1934" y="777"/>
                    <a:pt x="2507" y="491"/>
                    <a:pt x="3124" y="390"/>
                  </a:cubicBezTo>
                  <a:close/>
                  <a:moveTo>
                    <a:pt x="1776" y="3558"/>
                  </a:moveTo>
                  <a:cubicBezTo>
                    <a:pt x="2565" y="3601"/>
                    <a:pt x="3324" y="3859"/>
                    <a:pt x="4098" y="4031"/>
                  </a:cubicBezTo>
                  <a:cubicBezTo>
                    <a:pt x="5016" y="4246"/>
                    <a:pt x="5976" y="4361"/>
                    <a:pt x="6908" y="4504"/>
                  </a:cubicBezTo>
                  <a:cubicBezTo>
                    <a:pt x="8470" y="4762"/>
                    <a:pt x="10032" y="5006"/>
                    <a:pt x="11594" y="5264"/>
                  </a:cubicBezTo>
                  <a:cubicBezTo>
                    <a:pt x="11809" y="5321"/>
                    <a:pt x="12039" y="5364"/>
                    <a:pt x="12268" y="5407"/>
                  </a:cubicBezTo>
                  <a:lnTo>
                    <a:pt x="12196" y="5435"/>
                  </a:lnTo>
                  <a:cubicBezTo>
                    <a:pt x="10974" y="5447"/>
                    <a:pt x="9752" y="5500"/>
                    <a:pt x="8538" y="5500"/>
                  </a:cubicBezTo>
                  <a:cubicBezTo>
                    <a:pt x="8300" y="5500"/>
                    <a:pt x="8062" y="5498"/>
                    <a:pt x="7825" y="5493"/>
                  </a:cubicBezTo>
                  <a:cubicBezTo>
                    <a:pt x="6682" y="5469"/>
                    <a:pt x="5498" y="5207"/>
                    <a:pt x="4351" y="5207"/>
                  </a:cubicBezTo>
                  <a:cubicBezTo>
                    <a:pt x="4146" y="5207"/>
                    <a:pt x="3942" y="5215"/>
                    <a:pt x="3740" y="5235"/>
                  </a:cubicBezTo>
                  <a:cubicBezTo>
                    <a:pt x="3124" y="4891"/>
                    <a:pt x="2565" y="4447"/>
                    <a:pt x="2092" y="3931"/>
                  </a:cubicBezTo>
                  <a:cubicBezTo>
                    <a:pt x="1991" y="3816"/>
                    <a:pt x="1877" y="3687"/>
                    <a:pt x="1776" y="3558"/>
                  </a:cubicBezTo>
                  <a:close/>
                  <a:moveTo>
                    <a:pt x="3969" y="5364"/>
                  </a:moveTo>
                  <a:lnTo>
                    <a:pt x="3969" y="5364"/>
                  </a:lnTo>
                  <a:cubicBezTo>
                    <a:pt x="4514" y="5378"/>
                    <a:pt x="5044" y="5435"/>
                    <a:pt x="5589" y="5536"/>
                  </a:cubicBezTo>
                  <a:cubicBezTo>
                    <a:pt x="6320" y="5622"/>
                    <a:pt x="7065" y="5665"/>
                    <a:pt x="7810" y="5665"/>
                  </a:cubicBezTo>
                  <a:cubicBezTo>
                    <a:pt x="8050" y="5670"/>
                    <a:pt x="8290" y="5672"/>
                    <a:pt x="8530" y="5672"/>
                  </a:cubicBezTo>
                  <a:cubicBezTo>
                    <a:pt x="9709" y="5672"/>
                    <a:pt x="10886" y="5614"/>
                    <a:pt x="12053" y="5507"/>
                  </a:cubicBezTo>
                  <a:lnTo>
                    <a:pt x="12053" y="5507"/>
                  </a:lnTo>
                  <a:cubicBezTo>
                    <a:pt x="10749" y="6023"/>
                    <a:pt x="9215" y="6166"/>
                    <a:pt x="7839" y="6181"/>
                  </a:cubicBezTo>
                  <a:cubicBezTo>
                    <a:pt x="7748" y="6184"/>
                    <a:pt x="7657" y="6185"/>
                    <a:pt x="7567" y="6185"/>
                  </a:cubicBezTo>
                  <a:cubicBezTo>
                    <a:pt x="6325" y="6185"/>
                    <a:pt x="5091" y="5911"/>
                    <a:pt x="3969" y="5364"/>
                  </a:cubicBezTo>
                  <a:close/>
                  <a:moveTo>
                    <a:pt x="4795" y="1"/>
                  </a:moveTo>
                  <a:cubicBezTo>
                    <a:pt x="2952" y="1"/>
                    <a:pt x="1" y="721"/>
                    <a:pt x="1060" y="2942"/>
                  </a:cubicBezTo>
                  <a:cubicBezTo>
                    <a:pt x="2077" y="5092"/>
                    <a:pt x="4457" y="6152"/>
                    <a:pt x="6693" y="6396"/>
                  </a:cubicBezTo>
                  <a:cubicBezTo>
                    <a:pt x="7111" y="6438"/>
                    <a:pt x="7550" y="6460"/>
                    <a:pt x="7998" y="6460"/>
                  </a:cubicBezTo>
                  <a:cubicBezTo>
                    <a:pt x="9380" y="6460"/>
                    <a:pt x="10855" y="6248"/>
                    <a:pt x="12110" y="5751"/>
                  </a:cubicBezTo>
                  <a:cubicBezTo>
                    <a:pt x="12239" y="5536"/>
                    <a:pt x="12354" y="5307"/>
                    <a:pt x="12469" y="5077"/>
                  </a:cubicBezTo>
                  <a:cubicBezTo>
                    <a:pt x="11709" y="3730"/>
                    <a:pt x="10777" y="2483"/>
                    <a:pt x="9530" y="1537"/>
                  </a:cubicBezTo>
                  <a:cubicBezTo>
                    <a:pt x="8355" y="648"/>
                    <a:pt x="6850" y="204"/>
                    <a:pt x="5417" y="32"/>
                  </a:cubicBezTo>
                  <a:cubicBezTo>
                    <a:pt x="5233" y="12"/>
                    <a:pt x="5022" y="1"/>
                    <a:pt x="4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6"/>
            <p:cNvSpPr/>
            <p:nvPr/>
          </p:nvSpPr>
          <p:spPr>
            <a:xfrm>
              <a:off x="6730045" y="965076"/>
              <a:ext cx="819346" cy="386959"/>
            </a:xfrm>
            <a:custGeom>
              <a:avLst/>
              <a:gdLst/>
              <a:ahLst/>
              <a:cxnLst/>
              <a:rect l="l" t="t" r="r" b="b"/>
              <a:pathLst>
                <a:path w="12571" h="5937" extrusionOk="0">
                  <a:moveTo>
                    <a:pt x="5852" y="233"/>
                  </a:moveTo>
                  <a:cubicBezTo>
                    <a:pt x="6094" y="233"/>
                    <a:pt x="6337" y="241"/>
                    <a:pt x="6579" y="259"/>
                  </a:cubicBezTo>
                  <a:cubicBezTo>
                    <a:pt x="8858" y="359"/>
                    <a:pt x="10664" y="1491"/>
                    <a:pt x="12384" y="2881"/>
                  </a:cubicBezTo>
                  <a:lnTo>
                    <a:pt x="12369" y="2896"/>
                  </a:lnTo>
                  <a:cubicBezTo>
                    <a:pt x="10908" y="2365"/>
                    <a:pt x="9360" y="2064"/>
                    <a:pt x="7840" y="1749"/>
                  </a:cubicBezTo>
                  <a:cubicBezTo>
                    <a:pt x="6221" y="1405"/>
                    <a:pt x="4630" y="961"/>
                    <a:pt x="3010" y="631"/>
                  </a:cubicBezTo>
                  <a:cubicBezTo>
                    <a:pt x="3937" y="368"/>
                    <a:pt x="4892" y="233"/>
                    <a:pt x="5852" y="233"/>
                  </a:cubicBezTo>
                  <a:close/>
                  <a:moveTo>
                    <a:pt x="2767" y="717"/>
                  </a:moveTo>
                  <a:cubicBezTo>
                    <a:pt x="5948" y="1391"/>
                    <a:pt x="9102" y="2294"/>
                    <a:pt x="12298" y="2953"/>
                  </a:cubicBezTo>
                  <a:cubicBezTo>
                    <a:pt x="12103" y="2970"/>
                    <a:pt x="11908" y="2978"/>
                    <a:pt x="11713" y="2978"/>
                  </a:cubicBezTo>
                  <a:cubicBezTo>
                    <a:pt x="10933" y="2978"/>
                    <a:pt x="10154" y="2858"/>
                    <a:pt x="9374" y="2767"/>
                  </a:cubicBezTo>
                  <a:cubicBezTo>
                    <a:pt x="8299" y="2652"/>
                    <a:pt x="7210" y="2552"/>
                    <a:pt x="6135" y="2480"/>
                  </a:cubicBezTo>
                  <a:cubicBezTo>
                    <a:pt x="5045" y="2394"/>
                    <a:pt x="3942" y="2380"/>
                    <a:pt x="2853" y="2337"/>
                  </a:cubicBezTo>
                  <a:cubicBezTo>
                    <a:pt x="2145" y="2311"/>
                    <a:pt x="1380" y="2158"/>
                    <a:pt x="661" y="2158"/>
                  </a:cubicBezTo>
                  <a:cubicBezTo>
                    <a:pt x="579" y="2158"/>
                    <a:pt x="497" y="2160"/>
                    <a:pt x="416" y="2165"/>
                  </a:cubicBezTo>
                  <a:cubicBezTo>
                    <a:pt x="875" y="1448"/>
                    <a:pt x="2007" y="975"/>
                    <a:pt x="2767" y="717"/>
                  </a:cubicBezTo>
                  <a:close/>
                  <a:moveTo>
                    <a:pt x="475" y="2318"/>
                  </a:moveTo>
                  <a:cubicBezTo>
                    <a:pt x="871" y="2318"/>
                    <a:pt x="1265" y="2413"/>
                    <a:pt x="1649" y="2451"/>
                  </a:cubicBezTo>
                  <a:cubicBezTo>
                    <a:pt x="2251" y="2509"/>
                    <a:pt x="2853" y="2523"/>
                    <a:pt x="3455" y="2552"/>
                  </a:cubicBezTo>
                  <a:cubicBezTo>
                    <a:pt x="4544" y="2609"/>
                    <a:pt x="5633" y="2652"/>
                    <a:pt x="6722" y="2738"/>
                  </a:cubicBezTo>
                  <a:cubicBezTo>
                    <a:pt x="8070" y="2853"/>
                    <a:pt x="9474" y="3125"/>
                    <a:pt x="10850" y="3168"/>
                  </a:cubicBezTo>
                  <a:cubicBezTo>
                    <a:pt x="7468" y="3598"/>
                    <a:pt x="4085" y="3727"/>
                    <a:pt x="674" y="3928"/>
                  </a:cubicBezTo>
                  <a:cubicBezTo>
                    <a:pt x="488" y="3713"/>
                    <a:pt x="344" y="3469"/>
                    <a:pt x="273" y="3197"/>
                  </a:cubicBezTo>
                  <a:cubicBezTo>
                    <a:pt x="172" y="2910"/>
                    <a:pt x="201" y="2595"/>
                    <a:pt x="330" y="2322"/>
                  </a:cubicBezTo>
                  <a:cubicBezTo>
                    <a:pt x="378" y="2319"/>
                    <a:pt x="427" y="2318"/>
                    <a:pt x="475" y="2318"/>
                  </a:cubicBezTo>
                  <a:close/>
                  <a:moveTo>
                    <a:pt x="11610" y="3598"/>
                  </a:moveTo>
                  <a:lnTo>
                    <a:pt x="11610" y="3598"/>
                  </a:lnTo>
                  <a:cubicBezTo>
                    <a:pt x="11108" y="4042"/>
                    <a:pt x="10578" y="4458"/>
                    <a:pt x="10005" y="4831"/>
                  </a:cubicBezTo>
                  <a:cubicBezTo>
                    <a:pt x="8973" y="5476"/>
                    <a:pt x="7697" y="5662"/>
                    <a:pt x="6507" y="5691"/>
                  </a:cubicBezTo>
                  <a:cubicBezTo>
                    <a:pt x="6484" y="5695"/>
                    <a:pt x="6460" y="5697"/>
                    <a:pt x="6436" y="5697"/>
                  </a:cubicBezTo>
                  <a:cubicBezTo>
                    <a:pt x="6388" y="5697"/>
                    <a:pt x="6340" y="5691"/>
                    <a:pt x="6292" y="5691"/>
                  </a:cubicBezTo>
                  <a:cubicBezTo>
                    <a:pt x="8170" y="5332"/>
                    <a:pt x="9976" y="4616"/>
                    <a:pt x="11610" y="3598"/>
                  </a:cubicBezTo>
                  <a:close/>
                  <a:moveTo>
                    <a:pt x="5819" y="1"/>
                  </a:moveTo>
                  <a:cubicBezTo>
                    <a:pt x="4229" y="1"/>
                    <a:pt x="975" y="431"/>
                    <a:pt x="187" y="2208"/>
                  </a:cubicBezTo>
                  <a:lnTo>
                    <a:pt x="172" y="2222"/>
                  </a:lnTo>
                  <a:cubicBezTo>
                    <a:pt x="72" y="2466"/>
                    <a:pt x="15" y="2752"/>
                    <a:pt x="0" y="3025"/>
                  </a:cubicBezTo>
                  <a:cubicBezTo>
                    <a:pt x="0" y="3971"/>
                    <a:pt x="1075" y="4644"/>
                    <a:pt x="1806" y="5017"/>
                  </a:cubicBezTo>
                  <a:cubicBezTo>
                    <a:pt x="3025" y="5633"/>
                    <a:pt x="4401" y="5863"/>
                    <a:pt x="5762" y="5920"/>
                  </a:cubicBezTo>
                  <a:cubicBezTo>
                    <a:pt x="5934" y="5931"/>
                    <a:pt x="6105" y="5936"/>
                    <a:pt x="6276" y="5936"/>
                  </a:cubicBezTo>
                  <a:cubicBezTo>
                    <a:pt x="8604" y="5936"/>
                    <a:pt x="10850" y="4945"/>
                    <a:pt x="12412" y="3182"/>
                  </a:cubicBezTo>
                  <a:lnTo>
                    <a:pt x="12412" y="3182"/>
                  </a:lnTo>
                  <a:cubicBezTo>
                    <a:pt x="12369" y="3197"/>
                    <a:pt x="12326" y="3211"/>
                    <a:pt x="12298" y="3225"/>
                  </a:cubicBezTo>
                  <a:cubicBezTo>
                    <a:pt x="12282" y="3231"/>
                    <a:pt x="12267" y="3233"/>
                    <a:pt x="12252" y="3233"/>
                  </a:cubicBezTo>
                  <a:cubicBezTo>
                    <a:pt x="12184" y="3233"/>
                    <a:pt x="12126" y="3184"/>
                    <a:pt x="12126" y="3125"/>
                  </a:cubicBezTo>
                  <a:cubicBezTo>
                    <a:pt x="10062" y="4329"/>
                    <a:pt x="7955" y="5261"/>
                    <a:pt x="5576" y="5691"/>
                  </a:cubicBezTo>
                  <a:cubicBezTo>
                    <a:pt x="4730" y="5633"/>
                    <a:pt x="3899" y="5504"/>
                    <a:pt x="3082" y="5261"/>
                  </a:cubicBezTo>
                  <a:cubicBezTo>
                    <a:pt x="2351" y="5046"/>
                    <a:pt x="1448" y="4687"/>
                    <a:pt x="846" y="4100"/>
                  </a:cubicBezTo>
                  <a:cubicBezTo>
                    <a:pt x="4530" y="3899"/>
                    <a:pt x="8356" y="3971"/>
                    <a:pt x="11968" y="3125"/>
                  </a:cubicBezTo>
                  <a:cubicBezTo>
                    <a:pt x="12011" y="3125"/>
                    <a:pt x="12068" y="3111"/>
                    <a:pt x="12126" y="3111"/>
                  </a:cubicBezTo>
                  <a:cubicBezTo>
                    <a:pt x="12126" y="3068"/>
                    <a:pt x="12154" y="3025"/>
                    <a:pt x="12183" y="3010"/>
                  </a:cubicBezTo>
                  <a:lnTo>
                    <a:pt x="12570" y="2824"/>
                  </a:lnTo>
                  <a:cubicBezTo>
                    <a:pt x="12550" y="2814"/>
                    <a:pt x="12530" y="2804"/>
                    <a:pt x="12509" y="2804"/>
                  </a:cubicBezTo>
                  <a:cubicBezTo>
                    <a:pt x="12501" y="2804"/>
                    <a:pt x="12493" y="2806"/>
                    <a:pt x="12484" y="2810"/>
                  </a:cubicBezTo>
                  <a:cubicBezTo>
                    <a:pt x="10736" y="1018"/>
                    <a:pt x="8328" y="1"/>
                    <a:pt x="5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6"/>
            <p:cNvSpPr/>
            <p:nvPr/>
          </p:nvSpPr>
          <p:spPr>
            <a:xfrm>
              <a:off x="7627800" y="1229436"/>
              <a:ext cx="390544" cy="557072"/>
            </a:xfrm>
            <a:custGeom>
              <a:avLst/>
              <a:gdLst/>
              <a:ahLst/>
              <a:cxnLst/>
              <a:rect l="l" t="t" r="r" b="b"/>
              <a:pathLst>
                <a:path w="5992" h="8547" extrusionOk="0">
                  <a:moveTo>
                    <a:pt x="3684" y="1248"/>
                  </a:moveTo>
                  <a:lnTo>
                    <a:pt x="3626" y="1334"/>
                  </a:lnTo>
                  <a:cubicBezTo>
                    <a:pt x="3268" y="1893"/>
                    <a:pt x="2881" y="2423"/>
                    <a:pt x="2537" y="2996"/>
                  </a:cubicBezTo>
                  <a:cubicBezTo>
                    <a:pt x="1878" y="4100"/>
                    <a:pt x="1304" y="5232"/>
                    <a:pt x="774" y="6407"/>
                  </a:cubicBezTo>
                  <a:cubicBezTo>
                    <a:pt x="803" y="6092"/>
                    <a:pt x="846" y="5791"/>
                    <a:pt x="903" y="5490"/>
                  </a:cubicBezTo>
                  <a:cubicBezTo>
                    <a:pt x="1075" y="4831"/>
                    <a:pt x="1347" y="4214"/>
                    <a:pt x="1749" y="3670"/>
                  </a:cubicBezTo>
                  <a:cubicBezTo>
                    <a:pt x="2322" y="2810"/>
                    <a:pt x="2967" y="1993"/>
                    <a:pt x="3684" y="1248"/>
                  </a:cubicBezTo>
                  <a:close/>
                  <a:moveTo>
                    <a:pt x="4687" y="244"/>
                  </a:moveTo>
                  <a:cubicBezTo>
                    <a:pt x="4759" y="1033"/>
                    <a:pt x="4916" y="1807"/>
                    <a:pt x="5045" y="2581"/>
                  </a:cubicBezTo>
                  <a:cubicBezTo>
                    <a:pt x="5131" y="3053"/>
                    <a:pt x="5188" y="3526"/>
                    <a:pt x="5217" y="3999"/>
                  </a:cubicBezTo>
                  <a:cubicBezTo>
                    <a:pt x="5231" y="4214"/>
                    <a:pt x="5260" y="4429"/>
                    <a:pt x="5303" y="4644"/>
                  </a:cubicBezTo>
                  <a:cubicBezTo>
                    <a:pt x="5231" y="4917"/>
                    <a:pt x="5131" y="5189"/>
                    <a:pt x="5017" y="5447"/>
                  </a:cubicBezTo>
                  <a:cubicBezTo>
                    <a:pt x="4716" y="6135"/>
                    <a:pt x="4300" y="6780"/>
                    <a:pt x="3798" y="7339"/>
                  </a:cubicBezTo>
                  <a:cubicBezTo>
                    <a:pt x="3813" y="6809"/>
                    <a:pt x="3927" y="6264"/>
                    <a:pt x="3970" y="5748"/>
                  </a:cubicBezTo>
                  <a:cubicBezTo>
                    <a:pt x="4028" y="5203"/>
                    <a:pt x="4056" y="4673"/>
                    <a:pt x="4099" y="4143"/>
                  </a:cubicBezTo>
                  <a:cubicBezTo>
                    <a:pt x="4171" y="2838"/>
                    <a:pt x="4357" y="1563"/>
                    <a:pt x="4644" y="302"/>
                  </a:cubicBezTo>
                  <a:lnTo>
                    <a:pt x="4687" y="244"/>
                  </a:lnTo>
                  <a:close/>
                  <a:moveTo>
                    <a:pt x="4300" y="617"/>
                  </a:moveTo>
                  <a:lnTo>
                    <a:pt x="4300" y="617"/>
                  </a:lnTo>
                  <a:cubicBezTo>
                    <a:pt x="3770" y="1577"/>
                    <a:pt x="3512" y="2738"/>
                    <a:pt x="3239" y="3770"/>
                  </a:cubicBezTo>
                  <a:cubicBezTo>
                    <a:pt x="2852" y="5289"/>
                    <a:pt x="2365" y="6780"/>
                    <a:pt x="1906" y="8299"/>
                  </a:cubicBezTo>
                  <a:cubicBezTo>
                    <a:pt x="1577" y="8271"/>
                    <a:pt x="1261" y="8099"/>
                    <a:pt x="1075" y="7812"/>
                  </a:cubicBezTo>
                  <a:cubicBezTo>
                    <a:pt x="860" y="7482"/>
                    <a:pt x="760" y="7110"/>
                    <a:pt x="774" y="6723"/>
                  </a:cubicBezTo>
                  <a:cubicBezTo>
                    <a:pt x="1304" y="5619"/>
                    <a:pt x="1863" y="4530"/>
                    <a:pt x="2437" y="3455"/>
                  </a:cubicBezTo>
                  <a:cubicBezTo>
                    <a:pt x="2967" y="2495"/>
                    <a:pt x="3569" y="1577"/>
                    <a:pt x="4228" y="689"/>
                  </a:cubicBezTo>
                  <a:lnTo>
                    <a:pt x="4300" y="617"/>
                  </a:lnTo>
                  <a:close/>
                  <a:moveTo>
                    <a:pt x="4415" y="746"/>
                  </a:moveTo>
                  <a:lnTo>
                    <a:pt x="4415" y="746"/>
                  </a:lnTo>
                  <a:cubicBezTo>
                    <a:pt x="4200" y="1706"/>
                    <a:pt x="4056" y="2695"/>
                    <a:pt x="3999" y="3684"/>
                  </a:cubicBezTo>
                  <a:cubicBezTo>
                    <a:pt x="3927" y="4429"/>
                    <a:pt x="3884" y="5189"/>
                    <a:pt x="3813" y="5934"/>
                  </a:cubicBezTo>
                  <a:cubicBezTo>
                    <a:pt x="3755" y="6450"/>
                    <a:pt x="3641" y="6966"/>
                    <a:pt x="3655" y="7497"/>
                  </a:cubicBezTo>
                  <a:cubicBezTo>
                    <a:pt x="3254" y="7898"/>
                    <a:pt x="2609" y="8285"/>
                    <a:pt x="2007" y="8299"/>
                  </a:cubicBezTo>
                  <a:cubicBezTo>
                    <a:pt x="2451" y="6952"/>
                    <a:pt x="2895" y="5619"/>
                    <a:pt x="3268" y="4243"/>
                  </a:cubicBezTo>
                  <a:cubicBezTo>
                    <a:pt x="3583" y="3053"/>
                    <a:pt x="3970" y="1893"/>
                    <a:pt x="4415" y="746"/>
                  </a:cubicBezTo>
                  <a:close/>
                  <a:moveTo>
                    <a:pt x="4845" y="1"/>
                  </a:moveTo>
                  <a:cubicBezTo>
                    <a:pt x="4816" y="58"/>
                    <a:pt x="4802" y="115"/>
                    <a:pt x="4787" y="173"/>
                  </a:cubicBezTo>
                  <a:lnTo>
                    <a:pt x="4773" y="173"/>
                  </a:lnTo>
                  <a:cubicBezTo>
                    <a:pt x="5103" y="1018"/>
                    <a:pt x="5418" y="1850"/>
                    <a:pt x="5504" y="2752"/>
                  </a:cubicBezTo>
                  <a:cubicBezTo>
                    <a:pt x="5561" y="3354"/>
                    <a:pt x="5504" y="3956"/>
                    <a:pt x="5332" y="4544"/>
                  </a:cubicBezTo>
                  <a:cubicBezTo>
                    <a:pt x="5203" y="3913"/>
                    <a:pt x="5231" y="3197"/>
                    <a:pt x="5145" y="2566"/>
                  </a:cubicBezTo>
                  <a:cubicBezTo>
                    <a:pt x="5031" y="1778"/>
                    <a:pt x="4945" y="975"/>
                    <a:pt x="4744" y="201"/>
                  </a:cubicBezTo>
                  <a:cubicBezTo>
                    <a:pt x="4731" y="215"/>
                    <a:pt x="4712" y="221"/>
                    <a:pt x="4693" y="221"/>
                  </a:cubicBezTo>
                  <a:cubicBezTo>
                    <a:pt x="4650" y="221"/>
                    <a:pt x="4605" y="189"/>
                    <a:pt x="4615" y="130"/>
                  </a:cubicBezTo>
                  <a:cubicBezTo>
                    <a:pt x="4615" y="101"/>
                    <a:pt x="4615" y="58"/>
                    <a:pt x="4630" y="29"/>
                  </a:cubicBezTo>
                  <a:lnTo>
                    <a:pt x="4630" y="29"/>
                  </a:lnTo>
                  <a:cubicBezTo>
                    <a:pt x="3268" y="1219"/>
                    <a:pt x="2093" y="2638"/>
                    <a:pt x="1175" y="4200"/>
                  </a:cubicBezTo>
                  <a:cubicBezTo>
                    <a:pt x="616" y="5175"/>
                    <a:pt x="0" y="7583"/>
                    <a:pt x="1261" y="8314"/>
                  </a:cubicBezTo>
                  <a:cubicBezTo>
                    <a:pt x="1540" y="8476"/>
                    <a:pt x="1816" y="8547"/>
                    <a:pt x="2085" y="8547"/>
                  </a:cubicBezTo>
                  <a:cubicBezTo>
                    <a:pt x="3406" y="8547"/>
                    <a:pt x="4562" y="6832"/>
                    <a:pt x="5074" y="5820"/>
                  </a:cubicBezTo>
                  <a:cubicBezTo>
                    <a:pt x="5991" y="4014"/>
                    <a:pt x="5905" y="1850"/>
                    <a:pt x="4816" y="130"/>
                  </a:cubicBezTo>
                  <a:lnTo>
                    <a:pt x="4830" y="130"/>
                  </a:lnTo>
                  <a:cubicBezTo>
                    <a:pt x="4859" y="87"/>
                    <a:pt x="4873" y="44"/>
                    <a:pt x="4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6"/>
            <p:cNvSpPr/>
            <p:nvPr/>
          </p:nvSpPr>
          <p:spPr>
            <a:xfrm>
              <a:off x="5507185" y="787859"/>
              <a:ext cx="597938" cy="353914"/>
            </a:xfrm>
            <a:custGeom>
              <a:avLst/>
              <a:gdLst/>
              <a:ahLst/>
              <a:cxnLst/>
              <a:rect l="l" t="t" r="r" b="b"/>
              <a:pathLst>
                <a:path w="9174" h="5430" extrusionOk="0">
                  <a:moveTo>
                    <a:pt x="8400" y="1129"/>
                  </a:moveTo>
                  <a:lnTo>
                    <a:pt x="8400" y="1129"/>
                  </a:lnTo>
                  <a:cubicBezTo>
                    <a:pt x="7296" y="1659"/>
                    <a:pt x="6150" y="2118"/>
                    <a:pt x="4989" y="2519"/>
                  </a:cubicBezTo>
                  <a:cubicBezTo>
                    <a:pt x="3656" y="2978"/>
                    <a:pt x="2337" y="3508"/>
                    <a:pt x="1033" y="4052"/>
                  </a:cubicBezTo>
                  <a:cubicBezTo>
                    <a:pt x="1004" y="3450"/>
                    <a:pt x="1348" y="2777"/>
                    <a:pt x="1721" y="2361"/>
                  </a:cubicBezTo>
                  <a:cubicBezTo>
                    <a:pt x="2251" y="2333"/>
                    <a:pt x="2753" y="2189"/>
                    <a:pt x="3269" y="2089"/>
                  </a:cubicBezTo>
                  <a:cubicBezTo>
                    <a:pt x="4014" y="1960"/>
                    <a:pt x="4759" y="1874"/>
                    <a:pt x="5505" y="1745"/>
                  </a:cubicBezTo>
                  <a:cubicBezTo>
                    <a:pt x="6479" y="1630"/>
                    <a:pt x="7454" y="1415"/>
                    <a:pt x="8400" y="1129"/>
                  </a:cubicBezTo>
                  <a:close/>
                  <a:moveTo>
                    <a:pt x="7956" y="1903"/>
                  </a:moveTo>
                  <a:cubicBezTo>
                    <a:pt x="7253" y="2662"/>
                    <a:pt x="6494" y="3364"/>
                    <a:pt x="5662" y="3995"/>
                  </a:cubicBezTo>
                  <a:cubicBezTo>
                    <a:pt x="5146" y="4425"/>
                    <a:pt x="4559" y="4755"/>
                    <a:pt x="3914" y="4955"/>
                  </a:cubicBezTo>
                  <a:cubicBezTo>
                    <a:pt x="3613" y="5041"/>
                    <a:pt x="3312" y="5099"/>
                    <a:pt x="3011" y="5142"/>
                  </a:cubicBezTo>
                  <a:cubicBezTo>
                    <a:pt x="4143" y="4540"/>
                    <a:pt x="5232" y="3880"/>
                    <a:pt x="6293" y="3164"/>
                  </a:cubicBezTo>
                  <a:cubicBezTo>
                    <a:pt x="6838" y="2777"/>
                    <a:pt x="7339" y="2347"/>
                    <a:pt x="7870" y="1960"/>
                  </a:cubicBezTo>
                  <a:lnTo>
                    <a:pt x="7956" y="1903"/>
                  </a:lnTo>
                  <a:close/>
                  <a:moveTo>
                    <a:pt x="8529" y="1243"/>
                  </a:moveTo>
                  <a:lnTo>
                    <a:pt x="8472" y="1315"/>
                  </a:lnTo>
                  <a:cubicBezTo>
                    <a:pt x="7626" y="2032"/>
                    <a:pt x="6752" y="2691"/>
                    <a:pt x="5834" y="3293"/>
                  </a:cubicBezTo>
                  <a:cubicBezTo>
                    <a:pt x="4802" y="3938"/>
                    <a:pt x="3756" y="4568"/>
                    <a:pt x="2696" y="5170"/>
                  </a:cubicBezTo>
                  <a:cubicBezTo>
                    <a:pt x="2623" y="5178"/>
                    <a:pt x="2550" y="5182"/>
                    <a:pt x="2478" y="5182"/>
                  </a:cubicBezTo>
                  <a:cubicBezTo>
                    <a:pt x="2165" y="5182"/>
                    <a:pt x="1857" y="5107"/>
                    <a:pt x="1578" y="4955"/>
                  </a:cubicBezTo>
                  <a:cubicBezTo>
                    <a:pt x="1277" y="4783"/>
                    <a:pt x="1076" y="4482"/>
                    <a:pt x="1047" y="4153"/>
                  </a:cubicBezTo>
                  <a:cubicBezTo>
                    <a:pt x="2524" y="3594"/>
                    <a:pt x="3971" y="3006"/>
                    <a:pt x="5476" y="2505"/>
                  </a:cubicBezTo>
                  <a:cubicBezTo>
                    <a:pt x="6479" y="2175"/>
                    <a:pt x="7612" y="1831"/>
                    <a:pt x="8529" y="1243"/>
                  </a:cubicBezTo>
                  <a:close/>
                  <a:moveTo>
                    <a:pt x="6264" y="0"/>
                  </a:moveTo>
                  <a:cubicBezTo>
                    <a:pt x="5234" y="0"/>
                    <a:pt x="4207" y="278"/>
                    <a:pt x="3297" y="828"/>
                  </a:cubicBezTo>
                  <a:cubicBezTo>
                    <a:pt x="2122" y="1516"/>
                    <a:pt x="1" y="3221"/>
                    <a:pt x="1076" y="4798"/>
                  </a:cubicBezTo>
                  <a:cubicBezTo>
                    <a:pt x="1383" y="5259"/>
                    <a:pt x="1920" y="5430"/>
                    <a:pt x="2517" y="5430"/>
                  </a:cubicBezTo>
                  <a:cubicBezTo>
                    <a:pt x="3480" y="5430"/>
                    <a:pt x="4600" y="4986"/>
                    <a:pt x="5175" y="4597"/>
                  </a:cubicBezTo>
                  <a:cubicBezTo>
                    <a:pt x="6680" y="3565"/>
                    <a:pt x="8013" y="2304"/>
                    <a:pt x="9117" y="856"/>
                  </a:cubicBezTo>
                  <a:lnTo>
                    <a:pt x="9145" y="828"/>
                  </a:lnTo>
                  <a:lnTo>
                    <a:pt x="9145" y="813"/>
                  </a:lnTo>
                  <a:cubicBezTo>
                    <a:pt x="9174" y="785"/>
                    <a:pt x="9174" y="756"/>
                    <a:pt x="9160" y="713"/>
                  </a:cubicBezTo>
                  <a:lnTo>
                    <a:pt x="9160" y="713"/>
                  </a:lnTo>
                  <a:cubicBezTo>
                    <a:pt x="9059" y="813"/>
                    <a:pt x="8959" y="914"/>
                    <a:pt x="8859" y="1014"/>
                  </a:cubicBezTo>
                  <a:cubicBezTo>
                    <a:pt x="8842" y="1027"/>
                    <a:pt x="8823" y="1033"/>
                    <a:pt x="8805" y="1033"/>
                  </a:cubicBezTo>
                  <a:cubicBezTo>
                    <a:pt x="8742" y="1033"/>
                    <a:pt x="8679" y="969"/>
                    <a:pt x="8701" y="914"/>
                  </a:cubicBezTo>
                  <a:lnTo>
                    <a:pt x="8701" y="914"/>
                  </a:lnTo>
                  <a:cubicBezTo>
                    <a:pt x="7497" y="1258"/>
                    <a:pt x="6279" y="1516"/>
                    <a:pt x="5046" y="1673"/>
                  </a:cubicBezTo>
                  <a:cubicBezTo>
                    <a:pt x="4516" y="1759"/>
                    <a:pt x="3971" y="1817"/>
                    <a:pt x="3441" y="1917"/>
                  </a:cubicBezTo>
                  <a:cubicBezTo>
                    <a:pt x="2925" y="2003"/>
                    <a:pt x="2395" y="2161"/>
                    <a:pt x="1879" y="2204"/>
                  </a:cubicBezTo>
                  <a:cubicBezTo>
                    <a:pt x="2595" y="1458"/>
                    <a:pt x="3469" y="871"/>
                    <a:pt x="4444" y="512"/>
                  </a:cubicBezTo>
                  <a:cubicBezTo>
                    <a:pt x="4659" y="541"/>
                    <a:pt x="4888" y="555"/>
                    <a:pt x="5103" y="555"/>
                  </a:cubicBezTo>
                  <a:cubicBezTo>
                    <a:pt x="5185" y="553"/>
                    <a:pt x="5266" y="552"/>
                    <a:pt x="5347" y="552"/>
                  </a:cubicBezTo>
                  <a:cubicBezTo>
                    <a:pt x="5739" y="552"/>
                    <a:pt x="6130" y="579"/>
                    <a:pt x="6522" y="627"/>
                  </a:cubicBezTo>
                  <a:cubicBezTo>
                    <a:pt x="7268" y="699"/>
                    <a:pt x="8013" y="799"/>
                    <a:pt x="8758" y="813"/>
                  </a:cubicBezTo>
                  <a:cubicBezTo>
                    <a:pt x="8787" y="785"/>
                    <a:pt x="8801" y="770"/>
                    <a:pt x="8816" y="742"/>
                  </a:cubicBezTo>
                  <a:cubicBezTo>
                    <a:pt x="8070" y="613"/>
                    <a:pt x="7296" y="584"/>
                    <a:pt x="6537" y="527"/>
                  </a:cubicBezTo>
                  <a:cubicBezTo>
                    <a:pt x="6359" y="515"/>
                    <a:pt x="6174" y="512"/>
                    <a:pt x="5987" y="512"/>
                  </a:cubicBezTo>
                  <a:cubicBezTo>
                    <a:pt x="5802" y="512"/>
                    <a:pt x="5613" y="514"/>
                    <a:pt x="5426" y="514"/>
                  </a:cubicBezTo>
                  <a:cubicBezTo>
                    <a:pt x="5130" y="514"/>
                    <a:pt x="4836" y="507"/>
                    <a:pt x="4559" y="469"/>
                  </a:cubicBezTo>
                  <a:cubicBezTo>
                    <a:pt x="5083" y="281"/>
                    <a:pt x="5644" y="181"/>
                    <a:pt x="6208" y="181"/>
                  </a:cubicBezTo>
                  <a:cubicBezTo>
                    <a:pt x="6246" y="181"/>
                    <a:pt x="6284" y="182"/>
                    <a:pt x="6322" y="183"/>
                  </a:cubicBezTo>
                  <a:cubicBezTo>
                    <a:pt x="7196" y="211"/>
                    <a:pt x="8027" y="441"/>
                    <a:pt x="8859" y="699"/>
                  </a:cubicBezTo>
                  <a:cubicBezTo>
                    <a:pt x="8873" y="684"/>
                    <a:pt x="8887" y="656"/>
                    <a:pt x="8902" y="641"/>
                  </a:cubicBezTo>
                  <a:cubicBezTo>
                    <a:pt x="8072" y="213"/>
                    <a:pt x="7167" y="0"/>
                    <a:pt x="62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6"/>
            <p:cNvSpPr/>
            <p:nvPr/>
          </p:nvSpPr>
          <p:spPr>
            <a:xfrm>
              <a:off x="7058866" y="1360964"/>
              <a:ext cx="597026" cy="354175"/>
            </a:xfrm>
            <a:custGeom>
              <a:avLst/>
              <a:gdLst/>
              <a:ahLst/>
              <a:cxnLst/>
              <a:rect l="l" t="t" r="r" b="b"/>
              <a:pathLst>
                <a:path w="9160" h="5434" extrusionOk="0">
                  <a:moveTo>
                    <a:pt x="6194" y="174"/>
                  </a:moveTo>
                  <a:cubicBezTo>
                    <a:pt x="6232" y="174"/>
                    <a:pt x="6269" y="175"/>
                    <a:pt x="6307" y="176"/>
                  </a:cubicBezTo>
                  <a:cubicBezTo>
                    <a:pt x="7224" y="204"/>
                    <a:pt x="8070" y="462"/>
                    <a:pt x="8944" y="734"/>
                  </a:cubicBezTo>
                  <a:lnTo>
                    <a:pt x="8915" y="763"/>
                  </a:lnTo>
                  <a:cubicBezTo>
                    <a:pt x="8127" y="620"/>
                    <a:pt x="7310" y="591"/>
                    <a:pt x="6522" y="534"/>
                  </a:cubicBezTo>
                  <a:cubicBezTo>
                    <a:pt x="6334" y="517"/>
                    <a:pt x="6140" y="512"/>
                    <a:pt x="5942" y="512"/>
                  </a:cubicBezTo>
                  <a:cubicBezTo>
                    <a:pt x="5732" y="512"/>
                    <a:pt x="5518" y="517"/>
                    <a:pt x="5307" y="517"/>
                  </a:cubicBezTo>
                  <a:cubicBezTo>
                    <a:pt x="5046" y="517"/>
                    <a:pt x="4789" y="510"/>
                    <a:pt x="4544" y="477"/>
                  </a:cubicBezTo>
                  <a:cubicBezTo>
                    <a:pt x="5068" y="275"/>
                    <a:pt x="5630" y="174"/>
                    <a:pt x="6194" y="174"/>
                  </a:cubicBezTo>
                  <a:close/>
                  <a:moveTo>
                    <a:pt x="4444" y="505"/>
                  </a:moveTo>
                  <a:cubicBezTo>
                    <a:pt x="4605" y="537"/>
                    <a:pt x="4766" y="554"/>
                    <a:pt x="4927" y="554"/>
                  </a:cubicBezTo>
                  <a:cubicBezTo>
                    <a:pt x="4981" y="554"/>
                    <a:pt x="5035" y="552"/>
                    <a:pt x="5089" y="548"/>
                  </a:cubicBezTo>
                  <a:cubicBezTo>
                    <a:pt x="5562" y="548"/>
                    <a:pt x="6049" y="577"/>
                    <a:pt x="6508" y="634"/>
                  </a:cubicBezTo>
                  <a:cubicBezTo>
                    <a:pt x="7296" y="706"/>
                    <a:pt x="8084" y="806"/>
                    <a:pt x="8872" y="820"/>
                  </a:cubicBezTo>
                  <a:lnTo>
                    <a:pt x="8829" y="878"/>
                  </a:lnTo>
                  <a:cubicBezTo>
                    <a:pt x="7582" y="1250"/>
                    <a:pt x="6321" y="1523"/>
                    <a:pt x="5031" y="1680"/>
                  </a:cubicBezTo>
                  <a:cubicBezTo>
                    <a:pt x="4501" y="1766"/>
                    <a:pt x="3971" y="1824"/>
                    <a:pt x="3440" y="1910"/>
                  </a:cubicBezTo>
                  <a:cubicBezTo>
                    <a:pt x="2924" y="2010"/>
                    <a:pt x="2394" y="2153"/>
                    <a:pt x="1864" y="2211"/>
                  </a:cubicBezTo>
                  <a:cubicBezTo>
                    <a:pt x="2580" y="1451"/>
                    <a:pt x="3469" y="878"/>
                    <a:pt x="4444" y="505"/>
                  </a:cubicBezTo>
                  <a:close/>
                  <a:moveTo>
                    <a:pt x="8399" y="1121"/>
                  </a:moveTo>
                  <a:lnTo>
                    <a:pt x="8399" y="1121"/>
                  </a:lnTo>
                  <a:cubicBezTo>
                    <a:pt x="7281" y="1652"/>
                    <a:pt x="6149" y="2125"/>
                    <a:pt x="4974" y="2526"/>
                  </a:cubicBezTo>
                  <a:cubicBezTo>
                    <a:pt x="3641" y="2985"/>
                    <a:pt x="2337" y="3515"/>
                    <a:pt x="1018" y="4060"/>
                  </a:cubicBezTo>
                  <a:cubicBezTo>
                    <a:pt x="989" y="3458"/>
                    <a:pt x="1348" y="2784"/>
                    <a:pt x="1720" y="2354"/>
                  </a:cubicBezTo>
                  <a:cubicBezTo>
                    <a:pt x="2236" y="2340"/>
                    <a:pt x="2752" y="2182"/>
                    <a:pt x="3254" y="2096"/>
                  </a:cubicBezTo>
                  <a:cubicBezTo>
                    <a:pt x="3999" y="1967"/>
                    <a:pt x="4745" y="1867"/>
                    <a:pt x="5490" y="1752"/>
                  </a:cubicBezTo>
                  <a:cubicBezTo>
                    <a:pt x="6479" y="1623"/>
                    <a:pt x="7439" y="1422"/>
                    <a:pt x="8399" y="1121"/>
                  </a:cubicBezTo>
                  <a:close/>
                  <a:moveTo>
                    <a:pt x="7941" y="1895"/>
                  </a:moveTo>
                  <a:lnTo>
                    <a:pt x="7941" y="1895"/>
                  </a:lnTo>
                  <a:cubicBezTo>
                    <a:pt x="7253" y="2655"/>
                    <a:pt x="6479" y="3357"/>
                    <a:pt x="5662" y="4002"/>
                  </a:cubicBezTo>
                  <a:lnTo>
                    <a:pt x="5662" y="3988"/>
                  </a:lnTo>
                  <a:cubicBezTo>
                    <a:pt x="5146" y="4432"/>
                    <a:pt x="4544" y="4748"/>
                    <a:pt x="3899" y="4963"/>
                  </a:cubicBezTo>
                  <a:cubicBezTo>
                    <a:pt x="3612" y="5034"/>
                    <a:pt x="3311" y="5106"/>
                    <a:pt x="2996" y="5149"/>
                  </a:cubicBezTo>
                  <a:cubicBezTo>
                    <a:pt x="4128" y="4547"/>
                    <a:pt x="5232" y="3888"/>
                    <a:pt x="6278" y="3171"/>
                  </a:cubicBezTo>
                  <a:cubicBezTo>
                    <a:pt x="6823" y="2784"/>
                    <a:pt x="7324" y="2354"/>
                    <a:pt x="7855" y="1967"/>
                  </a:cubicBezTo>
                  <a:lnTo>
                    <a:pt x="7941" y="1895"/>
                  </a:lnTo>
                  <a:close/>
                  <a:moveTo>
                    <a:pt x="8528" y="1236"/>
                  </a:moveTo>
                  <a:lnTo>
                    <a:pt x="8457" y="1322"/>
                  </a:lnTo>
                  <a:cubicBezTo>
                    <a:pt x="7625" y="2024"/>
                    <a:pt x="6751" y="2698"/>
                    <a:pt x="5834" y="3300"/>
                  </a:cubicBezTo>
                  <a:cubicBezTo>
                    <a:pt x="4802" y="3945"/>
                    <a:pt x="3741" y="4576"/>
                    <a:pt x="2681" y="5178"/>
                  </a:cubicBezTo>
                  <a:cubicBezTo>
                    <a:pt x="2617" y="5185"/>
                    <a:pt x="2552" y="5189"/>
                    <a:pt x="2487" y="5189"/>
                  </a:cubicBezTo>
                  <a:cubicBezTo>
                    <a:pt x="2172" y="5189"/>
                    <a:pt x="1850" y="5105"/>
                    <a:pt x="1577" y="4963"/>
                  </a:cubicBezTo>
                  <a:cubicBezTo>
                    <a:pt x="1276" y="4791"/>
                    <a:pt x="1075" y="4490"/>
                    <a:pt x="1032" y="4146"/>
                  </a:cubicBezTo>
                  <a:cubicBezTo>
                    <a:pt x="2509" y="3601"/>
                    <a:pt x="3971" y="2999"/>
                    <a:pt x="5461" y="2512"/>
                  </a:cubicBezTo>
                  <a:cubicBezTo>
                    <a:pt x="6465" y="2168"/>
                    <a:pt x="7611" y="1838"/>
                    <a:pt x="8528" y="1236"/>
                  </a:cubicBezTo>
                  <a:close/>
                  <a:moveTo>
                    <a:pt x="6257" y="0"/>
                  </a:moveTo>
                  <a:cubicBezTo>
                    <a:pt x="5227" y="0"/>
                    <a:pt x="4198" y="273"/>
                    <a:pt x="3283" y="820"/>
                  </a:cubicBezTo>
                  <a:cubicBezTo>
                    <a:pt x="2107" y="1523"/>
                    <a:pt x="0" y="3214"/>
                    <a:pt x="1061" y="4805"/>
                  </a:cubicBezTo>
                  <a:cubicBezTo>
                    <a:pt x="1372" y="5264"/>
                    <a:pt x="1908" y="5433"/>
                    <a:pt x="2504" y="5433"/>
                  </a:cubicBezTo>
                  <a:cubicBezTo>
                    <a:pt x="3472" y="5433"/>
                    <a:pt x="4598" y="4986"/>
                    <a:pt x="5175" y="4604"/>
                  </a:cubicBezTo>
                  <a:cubicBezTo>
                    <a:pt x="6680" y="3572"/>
                    <a:pt x="7998" y="2311"/>
                    <a:pt x="9102" y="849"/>
                  </a:cubicBezTo>
                  <a:lnTo>
                    <a:pt x="9116" y="849"/>
                  </a:lnTo>
                  <a:lnTo>
                    <a:pt x="9130" y="820"/>
                  </a:lnTo>
                  <a:lnTo>
                    <a:pt x="9145" y="820"/>
                  </a:lnTo>
                  <a:cubicBezTo>
                    <a:pt x="9159" y="792"/>
                    <a:pt x="9159" y="763"/>
                    <a:pt x="9159" y="734"/>
                  </a:cubicBezTo>
                  <a:lnTo>
                    <a:pt x="9159" y="734"/>
                  </a:lnTo>
                  <a:cubicBezTo>
                    <a:pt x="9087" y="792"/>
                    <a:pt x="9030" y="849"/>
                    <a:pt x="8958" y="906"/>
                  </a:cubicBezTo>
                  <a:lnTo>
                    <a:pt x="8930" y="892"/>
                  </a:lnTo>
                  <a:cubicBezTo>
                    <a:pt x="8973" y="806"/>
                    <a:pt x="9044" y="734"/>
                    <a:pt x="9087" y="648"/>
                  </a:cubicBezTo>
                  <a:cubicBezTo>
                    <a:pt x="9080" y="645"/>
                    <a:pt x="9071" y="643"/>
                    <a:pt x="9062" y="643"/>
                  </a:cubicBezTo>
                  <a:cubicBezTo>
                    <a:pt x="9037" y="643"/>
                    <a:pt x="9008" y="656"/>
                    <a:pt x="8987" y="677"/>
                  </a:cubicBezTo>
                  <a:cubicBezTo>
                    <a:pt x="8133" y="226"/>
                    <a:pt x="7195" y="0"/>
                    <a:pt x="6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6"/>
            <p:cNvSpPr/>
            <p:nvPr/>
          </p:nvSpPr>
          <p:spPr>
            <a:xfrm>
              <a:off x="5606255" y="479439"/>
              <a:ext cx="610974" cy="273680"/>
            </a:xfrm>
            <a:custGeom>
              <a:avLst/>
              <a:gdLst/>
              <a:ahLst/>
              <a:cxnLst/>
              <a:rect l="l" t="t" r="r" b="b"/>
              <a:pathLst>
                <a:path w="9374" h="4199" extrusionOk="0">
                  <a:moveTo>
                    <a:pt x="2250" y="1698"/>
                  </a:moveTo>
                  <a:cubicBezTo>
                    <a:pt x="3140" y="1698"/>
                    <a:pt x="4028" y="1724"/>
                    <a:pt x="4931" y="1776"/>
                  </a:cubicBezTo>
                  <a:cubicBezTo>
                    <a:pt x="5886" y="1817"/>
                    <a:pt x="6841" y="1851"/>
                    <a:pt x="7796" y="1851"/>
                  </a:cubicBezTo>
                  <a:cubicBezTo>
                    <a:pt x="8174" y="1851"/>
                    <a:pt x="8552" y="1845"/>
                    <a:pt x="8929" y="1833"/>
                  </a:cubicBezTo>
                  <a:lnTo>
                    <a:pt x="8929" y="1833"/>
                  </a:lnTo>
                  <a:cubicBezTo>
                    <a:pt x="8843" y="1848"/>
                    <a:pt x="8757" y="1876"/>
                    <a:pt x="8671" y="1891"/>
                  </a:cubicBezTo>
                  <a:cubicBezTo>
                    <a:pt x="7267" y="2120"/>
                    <a:pt x="5848" y="2206"/>
                    <a:pt x="4429" y="2306"/>
                  </a:cubicBezTo>
                  <a:cubicBezTo>
                    <a:pt x="3053" y="2406"/>
                    <a:pt x="1620" y="2421"/>
                    <a:pt x="258" y="2650"/>
                  </a:cubicBezTo>
                  <a:cubicBezTo>
                    <a:pt x="215" y="2421"/>
                    <a:pt x="244" y="2177"/>
                    <a:pt x="344" y="1962"/>
                  </a:cubicBezTo>
                  <a:cubicBezTo>
                    <a:pt x="373" y="1876"/>
                    <a:pt x="416" y="1805"/>
                    <a:pt x="459" y="1733"/>
                  </a:cubicBezTo>
                  <a:cubicBezTo>
                    <a:pt x="1061" y="1710"/>
                    <a:pt x="1656" y="1698"/>
                    <a:pt x="2250" y="1698"/>
                  </a:cubicBezTo>
                  <a:close/>
                  <a:moveTo>
                    <a:pt x="8198" y="2019"/>
                  </a:moveTo>
                  <a:cubicBezTo>
                    <a:pt x="7296" y="2306"/>
                    <a:pt x="6393" y="2650"/>
                    <a:pt x="5504" y="2937"/>
                  </a:cubicBezTo>
                  <a:cubicBezTo>
                    <a:pt x="4415" y="3281"/>
                    <a:pt x="3340" y="3596"/>
                    <a:pt x="2222" y="3840"/>
                  </a:cubicBezTo>
                  <a:cubicBezTo>
                    <a:pt x="1347" y="3696"/>
                    <a:pt x="459" y="3367"/>
                    <a:pt x="273" y="2722"/>
                  </a:cubicBezTo>
                  <a:cubicBezTo>
                    <a:pt x="1792" y="2478"/>
                    <a:pt x="3368" y="2478"/>
                    <a:pt x="4902" y="2363"/>
                  </a:cubicBezTo>
                  <a:cubicBezTo>
                    <a:pt x="6006" y="2277"/>
                    <a:pt x="7109" y="2191"/>
                    <a:pt x="8198" y="2019"/>
                  </a:cubicBezTo>
                  <a:close/>
                  <a:moveTo>
                    <a:pt x="8915" y="1948"/>
                  </a:moveTo>
                  <a:lnTo>
                    <a:pt x="8915" y="1948"/>
                  </a:lnTo>
                  <a:cubicBezTo>
                    <a:pt x="7496" y="3137"/>
                    <a:pt x="5733" y="3840"/>
                    <a:pt x="3884" y="3954"/>
                  </a:cubicBezTo>
                  <a:cubicBezTo>
                    <a:pt x="3798" y="3957"/>
                    <a:pt x="3712" y="3958"/>
                    <a:pt x="3626" y="3958"/>
                  </a:cubicBezTo>
                  <a:cubicBezTo>
                    <a:pt x="3182" y="3958"/>
                    <a:pt x="2738" y="3926"/>
                    <a:pt x="2293" y="3854"/>
                  </a:cubicBezTo>
                  <a:cubicBezTo>
                    <a:pt x="4572" y="3438"/>
                    <a:pt x="6694" y="2521"/>
                    <a:pt x="8915" y="1948"/>
                  </a:cubicBezTo>
                  <a:close/>
                  <a:moveTo>
                    <a:pt x="4246" y="0"/>
                  </a:moveTo>
                  <a:cubicBezTo>
                    <a:pt x="3998" y="0"/>
                    <a:pt x="3748" y="14"/>
                    <a:pt x="3497" y="42"/>
                  </a:cubicBezTo>
                  <a:cubicBezTo>
                    <a:pt x="2308" y="185"/>
                    <a:pt x="0" y="787"/>
                    <a:pt x="29" y="2363"/>
                  </a:cubicBezTo>
                  <a:cubicBezTo>
                    <a:pt x="57" y="3877"/>
                    <a:pt x="2169" y="4199"/>
                    <a:pt x="3374" y="4199"/>
                  </a:cubicBezTo>
                  <a:cubicBezTo>
                    <a:pt x="3402" y="4199"/>
                    <a:pt x="3428" y="4198"/>
                    <a:pt x="3454" y="4198"/>
                  </a:cubicBezTo>
                  <a:cubicBezTo>
                    <a:pt x="5547" y="4169"/>
                    <a:pt x="7855" y="3338"/>
                    <a:pt x="9374" y="1848"/>
                  </a:cubicBezTo>
                  <a:lnTo>
                    <a:pt x="9374" y="1848"/>
                  </a:lnTo>
                  <a:cubicBezTo>
                    <a:pt x="9302" y="1862"/>
                    <a:pt x="9216" y="1862"/>
                    <a:pt x="9144" y="1876"/>
                  </a:cubicBezTo>
                  <a:cubicBezTo>
                    <a:pt x="9133" y="1881"/>
                    <a:pt x="9123" y="1883"/>
                    <a:pt x="9113" y="1883"/>
                  </a:cubicBezTo>
                  <a:cubicBezTo>
                    <a:pt x="9061" y="1883"/>
                    <a:pt x="9032" y="1824"/>
                    <a:pt x="9044" y="1776"/>
                  </a:cubicBezTo>
                  <a:lnTo>
                    <a:pt x="9044" y="1776"/>
                  </a:lnTo>
                  <a:cubicBezTo>
                    <a:pt x="8779" y="1781"/>
                    <a:pt x="8515" y="1784"/>
                    <a:pt x="8250" y="1784"/>
                  </a:cubicBezTo>
                  <a:cubicBezTo>
                    <a:pt x="6198" y="1784"/>
                    <a:pt x="4153" y="1642"/>
                    <a:pt x="2102" y="1642"/>
                  </a:cubicBezTo>
                  <a:cubicBezTo>
                    <a:pt x="1569" y="1642"/>
                    <a:pt x="1036" y="1651"/>
                    <a:pt x="502" y="1676"/>
                  </a:cubicBezTo>
                  <a:cubicBezTo>
                    <a:pt x="789" y="1246"/>
                    <a:pt x="1204" y="916"/>
                    <a:pt x="1677" y="715"/>
                  </a:cubicBezTo>
                  <a:cubicBezTo>
                    <a:pt x="1873" y="709"/>
                    <a:pt x="2069" y="706"/>
                    <a:pt x="2265" y="706"/>
                  </a:cubicBezTo>
                  <a:cubicBezTo>
                    <a:pt x="3384" y="706"/>
                    <a:pt x="4492" y="811"/>
                    <a:pt x="5590" y="1031"/>
                  </a:cubicBezTo>
                  <a:cubicBezTo>
                    <a:pt x="6737" y="1260"/>
                    <a:pt x="7898" y="1604"/>
                    <a:pt x="9073" y="1719"/>
                  </a:cubicBezTo>
                  <a:cubicBezTo>
                    <a:pt x="9073" y="1704"/>
                    <a:pt x="9087" y="1704"/>
                    <a:pt x="9101" y="1690"/>
                  </a:cubicBezTo>
                  <a:cubicBezTo>
                    <a:pt x="7797" y="1360"/>
                    <a:pt x="6450" y="1117"/>
                    <a:pt x="5146" y="873"/>
                  </a:cubicBezTo>
                  <a:cubicBezTo>
                    <a:pt x="4334" y="727"/>
                    <a:pt x="3514" y="657"/>
                    <a:pt x="2692" y="657"/>
                  </a:cubicBezTo>
                  <a:cubicBezTo>
                    <a:pt x="2383" y="657"/>
                    <a:pt x="2073" y="667"/>
                    <a:pt x="1763" y="687"/>
                  </a:cubicBezTo>
                  <a:cubicBezTo>
                    <a:pt x="2574" y="357"/>
                    <a:pt x="3437" y="198"/>
                    <a:pt x="4302" y="198"/>
                  </a:cubicBezTo>
                  <a:cubicBezTo>
                    <a:pt x="4340" y="198"/>
                    <a:pt x="4377" y="199"/>
                    <a:pt x="4415" y="199"/>
                  </a:cubicBezTo>
                  <a:cubicBezTo>
                    <a:pt x="6135" y="228"/>
                    <a:pt x="7597" y="930"/>
                    <a:pt x="9101" y="1690"/>
                  </a:cubicBezTo>
                  <a:cubicBezTo>
                    <a:pt x="9144" y="1676"/>
                    <a:pt x="9202" y="1661"/>
                    <a:pt x="9245" y="1661"/>
                  </a:cubicBezTo>
                  <a:cubicBezTo>
                    <a:pt x="7735" y="693"/>
                    <a:pt x="6027" y="0"/>
                    <a:pt x="4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6"/>
            <p:cNvSpPr/>
            <p:nvPr/>
          </p:nvSpPr>
          <p:spPr>
            <a:xfrm>
              <a:off x="6209733" y="585808"/>
              <a:ext cx="3780" cy="978"/>
            </a:xfrm>
            <a:custGeom>
              <a:avLst/>
              <a:gdLst/>
              <a:ahLst/>
              <a:cxnLst/>
              <a:rect l="l" t="t" r="r" b="b"/>
              <a:pathLst>
                <a:path w="58" h="15" extrusionOk="0">
                  <a:moveTo>
                    <a:pt x="57" y="1"/>
                  </a:moveTo>
                  <a:cubicBezTo>
                    <a:pt x="29" y="1"/>
                    <a:pt x="14" y="15"/>
                    <a:pt x="0" y="15"/>
                  </a:cubicBezTo>
                  <a:cubicBezTo>
                    <a:pt x="14" y="15"/>
                    <a:pt x="29" y="15"/>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6"/>
            <p:cNvSpPr/>
            <p:nvPr/>
          </p:nvSpPr>
          <p:spPr>
            <a:xfrm>
              <a:off x="6145273" y="771825"/>
              <a:ext cx="338206" cy="660118"/>
            </a:xfrm>
            <a:custGeom>
              <a:avLst/>
              <a:gdLst/>
              <a:ahLst/>
              <a:cxnLst/>
              <a:rect l="l" t="t" r="r" b="b"/>
              <a:pathLst>
                <a:path w="5189" h="10128" extrusionOk="0">
                  <a:moveTo>
                    <a:pt x="2007" y="414"/>
                  </a:moveTo>
                  <a:lnTo>
                    <a:pt x="2007" y="414"/>
                  </a:lnTo>
                  <a:cubicBezTo>
                    <a:pt x="2005" y="422"/>
                    <a:pt x="2003" y="429"/>
                    <a:pt x="2001" y="437"/>
                  </a:cubicBezTo>
                  <a:lnTo>
                    <a:pt x="2001" y="437"/>
                  </a:lnTo>
                  <a:cubicBezTo>
                    <a:pt x="2005" y="431"/>
                    <a:pt x="2007" y="423"/>
                    <a:pt x="2007" y="414"/>
                  </a:cubicBezTo>
                  <a:close/>
                  <a:moveTo>
                    <a:pt x="2379" y="457"/>
                  </a:moveTo>
                  <a:lnTo>
                    <a:pt x="2379" y="457"/>
                  </a:lnTo>
                  <a:cubicBezTo>
                    <a:pt x="3211" y="1303"/>
                    <a:pt x="4013" y="2220"/>
                    <a:pt x="4443" y="3324"/>
                  </a:cubicBezTo>
                  <a:cubicBezTo>
                    <a:pt x="4587" y="3682"/>
                    <a:pt x="4687" y="4040"/>
                    <a:pt x="4759" y="4399"/>
                  </a:cubicBezTo>
                  <a:cubicBezTo>
                    <a:pt x="4443" y="3768"/>
                    <a:pt x="4028" y="3181"/>
                    <a:pt x="3684" y="2579"/>
                  </a:cubicBezTo>
                  <a:cubicBezTo>
                    <a:pt x="3297" y="1848"/>
                    <a:pt x="2867" y="1145"/>
                    <a:pt x="2379" y="457"/>
                  </a:cubicBezTo>
                  <a:close/>
                  <a:moveTo>
                    <a:pt x="1935" y="515"/>
                  </a:moveTo>
                  <a:lnTo>
                    <a:pt x="1935" y="515"/>
                  </a:lnTo>
                  <a:cubicBezTo>
                    <a:pt x="1562" y="1618"/>
                    <a:pt x="1261" y="2736"/>
                    <a:pt x="1018" y="3868"/>
                  </a:cubicBezTo>
                  <a:cubicBezTo>
                    <a:pt x="874" y="4456"/>
                    <a:pt x="774" y="5058"/>
                    <a:pt x="702" y="5674"/>
                  </a:cubicBezTo>
                  <a:cubicBezTo>
                    <a:pt x="674" y="6119"/>
                    <a:pt x="616" y="6549"/>
                    <a:pt x="530" y="6979"/>
                  </a:cubicBezTo>
                  <a:cubicBezTo>
                    <a:pt x="287" y="5918"/>
                    <a:pt x="315" y="4800"/>
                    <a:pt x="602" y="3739"/>
                  </a:cubicBezTo>
                  <a:cubicBezTo>
                    <a:pt x="874" y="2665"/>
                    <a:pt x="1276" y="1461"/>
                    <a:pt x="1935" y="515"/>
                  </a:cubicBezTo>
                  <a:close/>
                  <a:moveTo>
                    <a:pt x="2222" y="314"/>
                  </a:moveTo>
                  <a:lnTo>
                    <a:pt x="2222" y="314"/>
                  </a:lnTo>
                  <a:cubicBezTo>
                    <a:pt x="2652" y="1016"/>
                    <a:pt x="3082" y="1704"/>
                    <a:pt x="3483" y="2421"/>
                  </a:cubicBezTo>
                  <a:cubicBezTo>
                    <a:pt x="3899" y="3166"/>
                    <a:pt x="4458" y="3897"/>
                    <a:pt x="4816" y="4685"/>
                  </a:cubicBezTo>
                  <a:cubicBezTo>
                    <a:pt x="5017" y="5932"/>
                    <a:pt x="4873" y="7222"/>
                    <a:pt x="4415" y="8412"/>
                  </a:cubicBezTo>
                  <a:cubicBezTo>
                    <a:pt x="4300" y="7050"/>
                    <a:pt x="3798" y="5660"/>
                    <a:pt x="3440" y="4341"/>
                  </a:cubicBezTo>
                  <a:cubicBezTo>
                    <a:pt x="3082" y="2994"/>
                    <a:pt x="2580" y="1676"/>
                    <a:pt x="2222" y="314"/>
                  </a:cubicBezTo>
                  <a:close/>
                  <a:moveTo>
                    <a:pt x="2150" y="414"/>
                  </a:moveTo>
                  <a:lnTo>
                    <a:pt x="2150" y="414"/>
                  </a:lnTo>
                  <a:cubicBezTo>
                    <a:pt x="2164" y="887"/>
                    <a:pt x="2408" y="1346"/>
                    <a:pt x="2551" y="1805"/>
                  </a:cubicBezTo>
                  <a:cubicBezTo>
                    <a:pt x="2781" y="2593"/>
                    <a:pt x="3010" y="3367"/>
                    <a:pt x="3225" y="4155"/>
                  </a:cubicBezTo>
                  <a:cubicBezTo>
                    <a:pt x="3612" y="5617"/>
                    <a:pt x="4028" y="7079"/>
                    <a:pt x="4314" y="8555"/>
                  </a:cubicBezTo>
                  <a:lnTo>
                    <a:pt x="4343" y="8584"/>
                  </a:lnTo>
                  <a:cubicBezTo>
                    <a:pt x="4142" y="9057"/>
                    <a:pt x="3813" y="9458"/>
                    <a:pt x="3383" y="9745"/>
                  </a:cubicBezTo>
                  <a:cubicBezTo>
                    <a:pt x="3282" y="9816"/>
                    <a:pt x="3153" y="9859"/>
                    <a:pt x="3039" y="9888"/>
                  </a:cubicBezTo>
                  <a:cubicBezTo>
                    <a:pt x="3067" y="8240"/>
                    <a:pt x="2967" y="6606"/>
                    <a:pt x="2738" y="4972"/>
                  </a:cubicBezTo>
                  <a:cubicBezTo>
                    <a:pt x="2537" y="3467"/>
                    <a:pt x="2064" y="1934"/>
                    <a:pt x="2150" y="414"/>
                  </a:cubicBezTo>
                  <a:close/>
                  <a:moveTo>
                    <a:pt x="2107" y="1905"/>
                  </a:moveTo>
                  <a:cubicBezTo>
                    <a:pt x="2250" y="2937"/>
                    <a:pt x="2508" y="3954"/>
                    <a:pt x="2637" y="4972"/>
                  </a:cubicBezTo>
                  <a:cubicBezTo>
                    <a:pt x="2838" y="6606"/>
                    <a:pt x="2953" y="8254"/>
                    <a:pt x="2967" y="9902"/>
                  </a:cubicBezTo>
                  <a:cubicBezTo>
                    <a:pt x="2924" y="9909"/>
                    <a:pt x="2881" y="9912"/>
                    <a:pt x="2838" y="9912"/>
                  </a:cubicBezTo>
                  <a:cubicBezTo>
                    <a:pt x="2387" y="9912"/>
                    <a:pt x="1977" y="9579"/>
                    <a:pt x="1663" y="9186"/>
                  </a:cubicBezTo>
                  <a:cubicBezTo>
                    <a:pt x="1806" y="8570"/>
                    <a:pt x="1749" y="7968"/>
                    <a:pt x="1763" y="7323"/>
                  </a:cubicBezTo>
                  <a:cubicBezTo>
                    <a:pt x="1777" y="6491"/>
                    <a:pt x="1863" y="5646"/>
                    <a:pt x="1921" y="4814"/>
                  </a:cubicBezTo>
                  <a:cubicBezTo>
                    <a:pt x="2007" y="3854"/>
                    <a:pt x="2078" y="2880"/>
                    <a:pt x="2107" y="1905"/>
                  </a:cubicBezTo>
                  <a:close/>
                  <a:moveTo>
                    <a:pt x="2108" y="0"/>
                  </a:moveTo>
                  <a:cubicBezTo>
                    <a:pt x="2082" y="0"/>
                    <a:pt x="2056" y="12"/>
                    <a:pt x="2035" y="42"/>
                  </a:cubicBezTo>
                  <a:cubicBezTo>
                    <a:pt x="2021" y="56"/>
                    <a:pt x="2007" y="70"/>
                    <a:pt x="2007" y="85"/>
                  </a:cubicBezTo>
                  <a:cubicBezTo>
                    <a:pt x="1992" y="199"/>
                    <a:pt x="1992" y="314"/>
                    <a:pt x="2007" y="414"/>
                  </a:cubicBezTo>
                  <a:lnTo>
                    <a:pt x="2050" y="371"/>
                  </a:lnTo>
                  <a:lnTo>
                    <a:pt x="2050" y="371"/>
                  </a:lnTo>
                  <a:cubicBezTo>
                    <a:pt x="2035" y="558"/>
                    <a:pt x="2035" y="744"/>
                    <a:pt x="2035" y="930"/>
                  </a:cubicBezTo>
                  <a:cubicBezTo>
                    <a:pt x="1949" y="2220"/>
                    <a:pt x="1849" y="3510"/>
                    <a:pt x="1763" y="4800"/>
                  </a:cubicBezTo>
                  <a:cubicBezTo>
                    <a:pt x="1706" y="5574"/>
                    <a:pt x="1620" y="6362"/>
                    <a:pt x="1620" y="7136"/>
                  </a:cubicBezTo>
                  <a:cubicBezTo>
                    <a:pt x="1605" y="7781"/>
                    <a:pt x="1677" y="8441"/>
                    <a:pt x="1562" y="9071"/>
                  </a:cubicBezTo>
                  <a:cubicBezTo>
                    <a:pt x="1476" y="8971"/>
                    <a:pt x="1405" y="8856"/>
                    <a:pt x="1333" y="8756"/>
                  </a:cubicBezTo>
                  <a:cubicBezTo>
                    <a:pt x="1003" y="8283"/>
                    <a:pt x="760" y="7753"/>
                    <a:pt x="602" y="7194"/>
                  </a:cubicBezTo>
                  <a:cubicBezTo>
                    <a:pt x="946" y="6147"/>
                    <a:pt x="917" y="4972"/>
                    <a:pt x="1147" y="3897"/>
                  </a:cubicBezTo>
                  <a:cubicBezTo>
                    <a:pt x="1403" y="2744"/>
                    <a:pt x="1716" y="1590"/>
                    <a:pt x="2001" y="437"/>
                  </a:cubicBezTo>
                  <a:lnTo>
                    <a:pt x="2001" y="437"/>
                  </a:lnTo>
                  <a:cubicBezTo>
                    <a:pt x="1993" y="452"/>
                    <a:pt x="1975" y="459"/>
                    <a:pt x="1959" y="459"/>
                  </a:cubicBezTo>
                  <a:cubicBezTo>
                    <a:pt x="1939" y="459"/>
                    <a:pt x="1921" y="449"/>
                    <a:pt x="1921" y="429"/>
                  </a:cubicBezTo>
                  <a:cubicBezTo>
                    <a:pt x="1906" y="357"/>
                    <a:pt x="1906" y="300"/>
                    <a:pt x="1892" y="228"/>
                  </a:cubicBezTo>
                  <a:cubicBezTo>
                    <a:pt x="975" y="1446"/>
                    <a:pt x="416" y="3152"/>
                    <a:pt x="229" y="4628"/>
                  </a:cubicBezTo>
                  <a:cubicBezTo>
                    <a:pt x="0" y="6448"/>
                    <a:pt x="401" y="8541"/>
                    <a:pt x="1921" y="9759"/>
                  </a:cubicBezTo>
                  <a:cubicBezTo>
                    <a:pt x="2245" y="10017"/>
                    <a:pt x="2549" y="10128"/>
                    <a:pt x="2832" y="10128"/>
                  </a:cubicBezTo>
                  <a:cubicBezTo>
                    <a:pt x="4091" y="10128"/>
                    <a:pt x="4917" y="7944"/>
                    <a:pt x="5045" y="6821"/>
                  </a:cubicBezTo>
                  <a:cubicBezTo>
                    <a:pt x="5189" y="5646"/>
                    <a:pt x="5103" y="4370"/>
                    <a:pt x="4615" y="3281"/>
                  </a:cubicBezTo>
                  <a:cubicBezTo>
                    <a:pt x="4071" y="2048"/>
                    <a:pt x="3196" y="1031"/>
                    <a:pt x="2207" y="142"/>
                  </a:cubicBezTo>
                  <a:cubicBezTo>
                    <a:pt x="2228" y="71"/>
                    <a:pt x="2169" y="0"/>
                    <a:pt x="2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6"/>
            <p:cNvSpPr/>
            <p:nvPr/>
          </p:nvSpPr>
          <p:spPr>
            <a:xfrm>
              <a:off x="8074331" y="837068"/>
              <a:ext cx="338206" cy="656533"/>
            </a:xfrm>
            <a:custGeom>
              <a:avLst/>
              <a:gdLst/>
              <a:ahLst/>
              <a:cxnLst/>
              <a:rect l="l" t="t" r="r" b="b"/>
              <a:pathLst>
                <a:path w="5189" h="10073" extrusionOk="0">
                  <a:moveTo>
                    <a:pt x="2394" y="417"/>
                  </a:moveTo>
                  <a:lnTo>
                    <a:pt x="2394" y="417"/>
                  </a:lnTo>
                  <a:cubicBezTo>
                    <a:pt x="3225" y="1262"/>
                    <a:pt x="4028" y="2165"/>
                    <a:pt x="4458" y="3283"/>
                  </a:cubicBezTo>
                  <a:cubicBezTo>
                    <a:pt x="4587" y="3627"/>
                    <a:pt x="4701" y="3985"/>
                    <a:pt x="4773" y="4344"/>
                  </a:cubicBezTo>
                  <a:cubicBezTo>
                    <a:pt x="4458" y="3727"/>
                    <a:pt x="4042" y="3125"/>
                    <a:pt x="3698" y="2523"/>
                  </a:cubicBezTo>
                  <a:cubicBezTo>
                    <a:pt x="3311" y="1793"/>
                    <a:pt x="2867" y="1090"/>
                    <a:pt x="2394" y="417"/>
                  </a:cubicBezTo>
                  <a:close/>
                  <a:moveTo>
                    <a:pt x="1949" y="474"/>
                  </a:moveTo>
                  <a:lnTo>
                    <a:pt x="1949" y="474"/>
                  </a:lnTo>
                  <a:cubicBezTo>
                    <a:pt x="1577" y="1563"/>
                    <a:pt x="1261" y="2681"/>
                    <a:pt x="1018" y="3813"/>
                  </a:cubicBezTo>
                  <a:cubicBezTo>
                    <a:pt x="889" y="4415"/>
                    <a:pt x="774" y="5017"/>
                    <a:pt x="717" y="5619"/>
                  </a:cubicBezTo>
                  <a:cubicBezTo>
                    <a:pt x="688" y="6064"/>
                    <a:pt x="631" y="6494"/>
                    <a:pt x="545" y="6924"/>
                  </a:cubicBezTo>
                  <a:cubicBezTo>
                    <a:pt x="301" y="5863"/>
                    <a:pt x="330" y="4745"/>
                    <a:pt x="616" y="3699"/>
                  </a:cubicBezTo>
                  <a:cubicBezTo>
                    <a:pt x="874" y="2609"/>
                    <a:pt x="1290" y="1420"/>
                    <a:pt x="1949" y="474"/>
                  </a:cubicBezTo>
                  <a:close/>
                  <a:moveTo>
                    <a:pt x="2236" y="259"/>
                  </a:moveTo>
                  <a:lnTo>
                    <a:pt x="2236" y="259"/>
                  </a:lnTo>
                  <a:cubicBezTo>
                    <a:pt x="2652" y="961"/>
                    <a:pt x="3096" y="1649"/>
                    <a:pt x="3497" y="2366"/>
                  </a:cubicBezTo>
                  <a:cubicBezTo>
                    <a:pt x="3913" y="3125"/>
                    <a:pt x="4472" y="3842"/>
                    <a:pt x="4816" y="4630"/>
                  </a:cubicBezTo>
                  <a:cubicBezTo>
                    <a:pt x="5017" y="5877"/>
                    <a:pt x="4888" y="7167"/>
                    <a:pt x="4429" y="8357"/>
                  </a:cubicBezTo>
                  <a:cubicBezTo>
                    <a:pt x="4314" y="6995"/>
                    <a:pt x="3813" y="5605"/>
                    <a:pt x="3454" y="4301"/>
                  </a:cubicBezTo>
                  <a:cubicBezTo>
                    <a:pt x="3082" y="2939"/>
                    <a:pt x="2594" y="1621"/>
                    <a:pt x="2236" y="259"/>
                  </a:cubicBezTo>
                  <a:close/>
                  <a:moveTo>
                    <a:pt x="2050" y="316"/>
                  </a:moveTo>
                  <a:cubicBezTo>
                    <a:pt x="2050" y="503"/>
                    <a:pt x="2035" y="689"/>
                    <a:pt x="2050" y="890"/>
                  </a:cubicBezTo>
                  <a:cubicBezTo>
                    <a:pt x="1949" y="2180"/>
                    <a:pt x="1863" y="3469"/>
                    <a:pt x="1777" y="4759"/>
                  </a:cubicBezTo>
                  <a:cubicBezTo>
                    <a:pt x="1720" y="5519"/>
                    <a:pt x="1634" y="6307"/>
                    <a:pt x="1620" y="7081"/>
                  </a:cubicBezTo>
                  <a:cubicBezTo>
                    <a:pt x="1620" y="7726"/>
                    <a:pt x="1691" y="8386"/>
                    <a:pt x="1577" y="9016"/>
                  </a:cubicBezTo>
                  <a:cubicBezTo>
                    <a:pt x="1491" y="8916"/>
                    <a:pt x="1405" y="8801"/>
                    <a:pt x="1333" y="8701"/>
                  </a:cubicBezTo>
                  <a:cubicBezTo>
                    <a:pt x="1018" y="8228"/>
                    <a:pt x="774" y="7698"/>
                    <a:pt x="616" y="7153"/>
                  </a:cubicBezTo>
                  <a:cubicBezTo>
                    <a:pt x="946" y="6107"/>
                    <a:pt x="932" y="4917"/>
                    <a:pt x="1161" y="3842"/>
                  </a:cubicBezTo>
                  <a:cubicBezTo>
                    <a:pt x="1419" y="2681"/>
                    <a:pt x="1734" y="1520"/>
                    <a:pt x="2021" y="374"/>
                  </a:cubicBezTo>
                  <a:lnTo>
                    <a:pt x="2050" y="316"/>
                  </a:lnTo>
                  <a:close/>
                  <a:moveTo>
                    <a:pt x="2164" y="359"/>
                  </a:moveTo>
                  <a:cubicBezTo>
                    <a:pt x="2179" y="832"/>
                    <a:pt x="2422" y="1291"/>
                    <a:pt x="2551" y="1750"/>
                  </a:cubicBezTo>
                  <a:cubicBezTo>
                    <a:pt x="2795" y="2538"/>
                    <a:pt x="3024" y="3312"/>
                    <a:pt x="3239" y="4114"/>
                  </a:cubicBezTo>
                  <a:cubicBezTo>
                    <a:pt x="3626" y="5562"/>
                    <a:pt x="4028" y="7024"/>
                    <a:pt x="4329" y="8500"/>
                  </a:cubicBezTo>
                  <a:lnTo>
                    <a:pt x="4343" y="8529"/>
                  </a:lnTo>
                  <a:cubicBezTo>
                    <a:pt x="4157" y="9002"/>
                    <a:pt x="3827" y="9403"/>
                    <a:pt x="3397" y="9690"/>
                  </a:cubicBezTo>
                  <a:cubicBezTo>
                    <a:pt x="3282" y="9761"/>
                    <a:pt x="3168" y="9804"/>
                    <a:pt x="3039" y="9833"/>
                  </a:cubicBezTo>
                  <a:cubicBezTo>
                    <a:pt x="3067" y="8185"/>
                    <a:pt x="2967" y="6551"/>
                    <a:pt x="2752" y="4917"/>
                  </a:cubicBezTo>
                  <a:cubicBezTo>
                    <a:pt x="2551" y="3412"/>
                    <a:pt x="2078" y="1879"/>
                    <a:pt x="2164" y="359"/>
                  </a:cubicBezTo>
                  <a:close/>
                  <a:moveTo>
                    <a:pt x="2121" y="1850"/>
                  </a:moveTo>
                  <a:cubicBezTo>
                    <a:pt x="2250" y="2882"/>
                    <a:pt x="2523" y="3899"/>
                    <a:pt x="2652" y="4931"/>
                  </a:cubicBezTo>
                  <a:cubicBezTo>
                    <a:pt x="2852" y="6565"/>
                    <a:pt x="2953" y="8199"/>
                    <a:pt x="2981" y="9847"/>
                  </a:cubicBezTo>
                  <a:cubicBezTo>
                    <a:pt x="2937" y="9854"/>
                    <a:pt x="2893" y="9857"/>
                    <a:pt x="2849" y="9857"/>
                  </a:cubicBezTo>
                  <a:cubicBezTo>
                    <a:pt x="2389" y="9857"/>
                    <a:pt x="1990" y="9524"/>
                    <a:pt x="1663" y="9131"/>
                  </a:cubicBezTo>
                  <a:cubicBezTo>
                    <a:pt x="1820" y="8515"/>
                    <a:pt x="1763" y="7913"/>
                    <a:pt x="1763" y="7268"/>
                  </a:cubicBezTo>
                  <a:cubicBezTo>
                    <a:pt x="1777" y="6436"/>
                    <a:pt x="1878" y="5605"/>
                    <a:pt x="1935" y="4759"/>
                  </a:cubicBezTo>
                  <a:cubicBezTo>
                    <a:pt x="2007" y="3799"/>
                    <a:pt x="2078" y="2824"/>
                    <a:pt x="2121" y="1850"/>
                  </a:cubicBezTo>
                  <a:close/>
                  <a:moveTo>
                    <a:pt x="2207" y="1"/>
                  </a:moveTo>
                  <a:cubicBezTo>
                    <a:pt x="2207" y="58"/>
                    <a:pt x="2207" y="101"/>
                    <a:pt x="2207" y="144"/>
                  </a:cubicBezTo>
                  <a:cubicBezTo>
                    <a:pt x="2215" y="198"/>
                    <a:pt x="2169" y="227"/>
                    <a:pt x="2123" y="227"/>
                  </a:cubicBezTo>
                  <a:cubicBezTo>
                    <a:pt x="2083" y="227"/>
                    <a:pt x="2042" y="205"/>
                    <a:pt x="2035" y="159"/>
                  </a:cubicBezTo>
                  <a:cubicBezTo>
                    <a:pt x="2035" y="116"/>
                    <a:pt x="2035" y="58"/>
                    <a:pt x="2021" y="15"/>
                  </a:cubicBezTo>
                  <a:cubicBezTo>
                    <a:pt x="1032" y="1248"/>
                    <a:pt x="430" y="3025"/>
                    <a:pt x="229" y="4573"/>
                  </a:cubicBezTo>
                  <a:cubicBezTo>
                    <a:pt x="0" y="6393"/>
                    <a:pt x="416" y="8486"/>
                    <a:pt x="1935" y="9704"/>
                  </a:cubicBezTo>
                  <a:cubicBezTo>
                    <a:pt x="2259" y="9962"/>
                    <a:pt x="2564" y="10073"/>
                    <a:pt x="2847" y="10073"/>
                  </a:cubicBezTo>
                  <a:cubicBezTo>
                    <a:pt x="4105" y="10073"/>
                    <a:pt x="4931" y="7889"/>
                    <a:pt x="5060" y="6766"/>
                  </a:cubicBezTo>
                  <a:cubicBezTo>
                    <a:pt x="5189" y="5591"/>
                    <a:pt x="5117" y="4315"/>
                    <a:pt x="4630" y="3226"/>
                  </a:cubicBezTo>
                  <a:cubicBezTo>
                    <a:pt x="4085" y="1993"/>
                    <a:pt x="3211" y="976"/>
                    <a:pt x="2222" y="87"/>
                  </a:cubicBezTo>
                  <a:cubicBezTo>
                    <a:pt x="2236" y="58"/>
                    <a:pt x="2222" y="30"/>
                    <a:pt x="2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6"/>
            <p:cNvSpPr/>
            <p:nvPr/>
          </p:nvSpPr>
          <p:spPr>
            <a:xfrm>
              <a:off x="6703909" y="210256"/>
              <a:ext cx="408272" cy="601132"/>
            </a:xfrm>
            <a:custGeom>
              <a:avLst/>
              <a:gdLst/>
              <a:ahLst/>
              <a:cxnLst/>
              <a:rect l="l" t="t" r="r" b="b"/>
              <a:pathLst>
                <a:path w="6264" h="9223" extrusionOk="0">
                  <a:moveTo>
                    <a:pt x="5489" y="316"/>
                  </a:moveTo>
                  <a:lnTo>
                    <a:pt x="5489" y="316"/>
                  </a:lnTo>
                  <a:cubicBezTo>
                    <a:pt x="5833" y="1448"/>
                    <a:pt x="6134" y="2624"/>
                    <a:pt x="5991" y="3813"/>
                  </a:cubicBezTo>
                  <a:cubicBezTo>
                    <a:pt x="5948" y="4186"/>
                    <a:pt x="5876" y="4559"/>
                    <a:pt x="5776" y="4917"/>
                  </a:cubicBezTo>
                  <a:cubicBezTo>
                    <a:pt x="5790" y="4215"/>
                    <a:pt x="5690" y="3498"/>
                    <a:pt x="5676" y="2796"/>
                  </a:cubicBezTo>
                  <a:cubicBezTo>
                    <a:pt x="5661" y="1964"/>
                    <a:pt x="5604" y="1133"/>
                    <a:pt x="5489" y="316"/>
                  </a:cubicBezTo>
                  <a:close/>
                  <a:moveTo>
                    <a:pt x="5418" y="115"/>
                  </a:moveTo>
                  <a:cubicBezTo>
                    <a:pt x="5461" y="932"/>
                    <a:pt x="5532" y="1749"/>
                    <a:pt x="5561" y="2566"/>
                  </a:cubicBezTo>
                  <a:cubicBezTo>
                    <a:pt x="5575" y="3426"/>
                    <a:pt x="5747" y="4329"/>
                    <a:pt x="5690" y="5175"/>
                  </a:cubicBezTo>
                  <a:cubicBezTo>
                    <a:pt x="5475" y="5849"/>
                    <a:pt x="5160" y="6479"/>
                    <a:pt x="4744" y="7052"/>
                  </a:cubicBezTo>
                  <a:cubicBezTo>
                    <a:pt x="4429" y="7511"/>
                    <a:pt x="4042" y="7941"/>
                    <a:pt x="3626" y="8299"/>
                  </a:cubicBezTo>
                  <a:cubicBezTo>
                    <a:pt x="4142" y="7038"/>
                    <a:pt x="4343" y="5576"/>
                    <a:pt x="4630" y="4258"/>
                  </a:cubicBezTo>
                  <a:cubicBezTo>
                    <a:pt x="4931" y="2882"/>
                    <a:pt x="5103" y="1477"/>
                    <a:pt x="5418" y="115"/>
                  </a:cubicBezTo>
                  <a:close/>
                  <a:moveTo>
                    <a:pt x="4587" y="1477"/>
                  </a:moveTo>
                  <a:lnTo>
                    <a:pt x="4587" y="1477"/>
                  </a:lnTo>
                  <a:cubicBezTo>
                    <a:pt x="4228" y="2452"/>
                    <a:pt x="3985" y="3484"/>
                    <a:pt x="3626" y="4444"/>
                  </a:cubicBezTo>
                  <a:cubicBezTo>
                    <a:pt x="3053" y="5978"/>
                    <a:pt x="2394" y="7497"/>
                    <a:pt x="1663" y="8959"/>
                  </a:cubicBezTo>
                  <a:cubicBezTo>
                    <a:pt x="1161" y="8787"/>
                    <a:pt x="932" y="8256"/>
                    <a:pt x="817" y="7726"/>
                  </a:cubicBezTo>
                  <a:cubicBezTo>
                    <a:pt x="1233" y="7239"/>
                    <a:pt x="1462" y="6680"/>
                    <a:pt x="1763" y="6121"/>
                  </a:cubicBezTo>
                  <a:cubicBezTo>
                    <a:pt x="2164" y="5376"/>
                    <a:pt x="2623" y="4688"/>
                    <a:pt x="3067" y="3971"/>
                  </a:cubicBezTo>
                  <a:cubicBezTo>
                    <a:pt x="3583" y="3154"/>
                    <a:pt x="4099" y="2323"/>
                    <a:pt x="4587" y="1477"/>
                  </a:cubicBezTo>
                  <a:close/>
                  <a:moveTo>
                    <a:pt x="5303" y="158"/>
                  </a:moveTo>
                  <a:lnTo>
                    <a:pt x="5303" y="158"/>
                  </a:lnTo>
                  <a:cubicBezTo>
                    <a:pt x="5103" y="603"/>
                    <a:pt x="5103" y="1104"/>
                    <a:pt x="5017" y="1577"/>
                  </a:cubicBezTo>
                  <a:cubicBezTo>
                    <a:pt x="4859" y="2380"/>
                    <a:pt x="4701" y="3183"/>
                    <a:pt x="4529" y="3985"/>
                  </a:cubicBezTo>
                  <a:cubicBezTo>
                    <a:pt x="4200" y="5462"/>
                    <a:pt x="3884" y="6938"/>
                    <a:pt x="3469" y="8385"/>
                  </a:cubicBezTo>
                  <a:lnTo>
                    <a:pt x="3469" y="8428"/>
                  </a:lnTo>
                  <a:cubicBezTo>
                    <a:pt x="3082" y="8758"/>
                    <a:pt x="2594" y="8959"/>
                    <a:pt x="2093" y="9016"/>
                  </a:cubicBezTo>
                  <a:cubicBezTo>
                    <a:pt x="2060" y="9020"/>
                    <a:pt x="2028" y="9021"/>
                    <a:pt x="1996" y="9021"/>
                  </a:cubicBezTo>
                  <a:cubicBezTo>
                    <a:pt x="1900" y="9021"/>
                    <a:pt x="1806" y="9005"/>
                    <a:pt x="1720" y="8973"/>
                  </a:cubicBezTo>
                  <a:cubicBezTo>
                    <a:pt x="2494" y="7540"/>
                    <a:pt x="3168" y="6035"/>
                    <a:pt x="3727" y="4487"/>
                  </a:cubicBezTo>
                  <a:cubicBezTo>
                    <a:pt x="4243" y="3054"/>
                    <a:pt x="4529" y="1477"/>
                    <a:pt x="5303" y="158"/>
                  </a:cubicBezTo>
                  <a:close/>
                  <a:moveTo>
                    <a:pt x="5504" y="1"/>
                  </a:moveTo>
                  <a:cubicBezTo>
                    <a:pt x="5403" y="29"/>
                    <a:pt x="5303" y="72"/>
                    <a:pt x="5217" y="101"/>
                  </a:cubicBezTo>
                  <a:cubicBezTo>
                    <a:pt x="5131" y="259"/>
                    <a:pt x="5045" y="416"/>
                    <a:pt x="4959" y="574"/>
                  </a:cubicBezTo>
                  <a:cubicBezTo>
                    <a:pt x="4286" y="1678"/>
                    <a:pt x="3612" y="2781"/>
                    <a:pt x="2938" y="3885"/>
                  </a:cubicBezTo>
                  <a:cubicBezTo>
                    <a:pt x="2537" y="4544"/>
                    <a:pt x="2093" y="5204"/>
                    <a:pt x="1734" y="5877"/>
                  </a:cubicBezTo>
                  <a:cubicBezTo>
                    <a:pt x="1419" y="6450"/>
                    <a:pt x="1190" y="7067"/>
                    <a:pt x="788" y="7583"/>
                  </a:cubicBezTo>
                  <a:cubicBezTo>
                    <a:pt x="760" y="7439"/>
                    <a:pt x="745" y="7310"/>
                    <a:pt x="731" y="7181"/>
                  </a:cubicBezTo>
                  <a:cubicBezTo>
                    <a:pt x="659" y="6608"/>
                    <a:pt x="674" y="6035"/>
                    <a:pt x="803" y="5476"/>
                  </a:cubicBezTo>
                  <a:cubicBezTo>
                    <a:pt x="1577" y="4702"/>
                    <a:pt x="2107" y="3641"/>
                    <a:pt x="2809" y="2796"/>
                  </a:cubicBezTo>
                  <a:cubicBezTo>
                    <a:pt x="3569" y="1893"/>
                    <a:pt x="4372" y="1018"/>
                    <a:pt x="5160" y="130"/>
                  </a:cubicBezTo>
                  <a:lnTo>
                    <a:pt x="5160" y="130"/>
                  </a:lnTo>
                  <a:cubicBezTo>
                    <a:pt x="5117" y="144"/>
                    <a:pt x="5088" y="158"/>
                    <a:pt x="5060" y="173"/>
                  </a:cubicBezTo>
                  <a:cubicBezTo>
                    <a:pt x="4228" y="961"/>
                    <a:pt x="3440" y="1821"/>
                    <a:pt x="2695" y="2710"/>
                  </a:cubicBezTo>
                  <a:cubicBezTo>
                    <a:pt x="2308" y="3168"/>
                    <a:pt x="1935" y="3656"/>
                    <a:pt x="1591" y="4157"/>
                  </a:cubicBezTo>
                  <a:cubicBezTo>
                    <a:pt x="1362" y="4544"/>
                    <a:pt x="1118" y="4903"/>
                    <a:pt x="831" y="5247"/>
                  </a:cubicBezTo>
                  <a:cubicBezTo>
                    <a:pt x="1118" y="4186"/>
                    <a:pt x="1648" y="3211"/>
                    <a:pt x="2394" y="2409"/>
                  </a:cubicBezTo>
                  <a:cubicBezTo>
                    <a:pt x="3125" y="1577"/>
                    <a:pt x="4028" y="703"/>
                    <a:pt x="5045" y="173"/>
                  </a:cubicBezTo>
                  <a:lnTo>
                    <a:pt x="5031" y="173"/>
                  </a:lnTo>
                  <a:cubicBezTo>
                    <a:pt x="4658" y="316"/>
                    <a:pt x="4314" y="474"/>
                    <a:pt x="3956" y="617"/>
                  </a:cubicBezTo>
                  <a:cubicBezTo>
                    <a:pt x="3067" y="1291"/>
                    <a:pt x="2293" y="2093"/>
                    <a:pt x="1648" y="3025"/>
                  </a:cubicBezTo>
                  <a:cubicBezTo>
                    <a:pt x="602" y="4530"/>
                    <a:pt x="0" y="6565"/>
                    <a:pt x="788" y="8342"/>
                  </a:cubicBezTo>
                  <a:cubicBezTo>
                    <a:pt x="1071" y="8978"/>
                    <a:pt x="1497" y="9222"/>
                    <a:pt x="1975" y="9222"/>
                  </a:cubicBezTo>
                  <a:cubicBezTo>
                    <a:pt x="3049" y="9222"/>
                    <a:pt x="4381" y="7989"/>
                    <a:pt x="4916" y="7196"/>
                  </a:cubicBezTo>
                  <a:cubicBezTo>
                    <a:pt x="5575" y="6207"/>
                    <a:pt x="6091" y="5046"/>
                    <a:pt x="6177" y="3842"/>
                  </a:cubicBezTo>
                  <a:cubicBezTo>
                    <a:pt x="6263" y="2509"/>
                    <a:pt x="5962" y="1233"/>
                    <a:pt x="5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6"/>
            <p:cNvSpPr/>
            <p:nvPr/>
          </p:nvSpPr>
          <p:spPr>
            <a:xfrm>
              <a:off x="6368506" y="2926"/>
              <a:ext cx="671719" cy="247283"/>
            </a:xfrm>
            <a:custGeom>
              <a:avLst/>
              <a:gdLst/>
              <a:ahLst/>
              <a:cxnLst/>
              <a:rect l="l" t="t" r="r" b="b"/>
              <a:pathLst>
                <a:path w="10306" h="3794" extrusionOk="0">
                  <a:moveTo>
                    <a:pt x="8858" y="416"/>
                  </a:moveTo>
                  <a:lnTo>
                    <a:pt x="8858" y="416"/>
                  </a:lnTo>
                  <a:cubicBezTo>
                    <a:pt x="7755" y="631"/>
                    <a:pt x="6651" y="1061"/>
                    <a:pt x="5576" y="1333"/>
                  </a:cubicBezTo>
                  <a:cubicBezTo>
                    <a:pt x="4716" y="1562"/>
                    <a:pt x="3842" y="1749"/>
                    <a:pt x="2968" y="1935"/>
                  </a:cubicBezTo>
                  <a:cubicBezTo>
                    <a:pt x="2495" y="2035"/>
                    <a:pt x="2022" y="2150"/>
                    <a:pt x="1549" y="2265"/>
                  </a:cubicBezTo>
                  <a:cubicBezTo>
                    <a:pt x="1190" y="2365"/>
                    <a:pt x="861" y="2523"/>
                    <a:pt x="488" y="2551"/>
                  </a:cubicBezTo>
                  <a:cubicBezTo>
                    <a:pt x="345" y="2351"/>
                    <a:pt x="287" y="2107"/>
                    <a:pt x="316" y="1863"/>
                  </a:cubicBezTo>
                  <a:cubicBezTo>
                    <a:pt x="345" y="1634"/>
                    <a:pt x="431" y="1405"/>
                    <a:pt x="545" y="1218"/>
                  </a:cubicBezTo>
                  <a:cubicBezTo>
                    <a:pt x="3326" y="903"/>
                    <a:pt x="6078" y="545"/>
                    <a:pt x="8858" y="416"/>
                  </a:cubicBezTo>
                  <a:close/>
                  <a:moveTo>
                    <a:pt x="1577" y="0"/>
                  </a:moveTo>
                  <a:cubicBezTo>
                    <a:pt x="1477" y="57"/>
                    <a:pt x="1391" y="115"/>
                    <a:pt x="1305" y="186"/>
                  </a:cubicBezTo>
                  <a:cubicBezTo>
                    <a:pt x="775" y="588"/>
                    <a:pt x="1" y="1276"/>
                    <a:pt x="130" y="2035"/>
                  </a:cubicBezTo>
                  <a:cubicBezTo>
                    <a:pt x="173" y="2265"/>
                    <a:pt x="259" y="2465"/>
                    <a:pt x="388" y="2666"/>
                  </a:cubicBezTo>
                  <a:cubicBezTo>
                    <a:pt x="980" y="3545"/>
                    <a:pt x="2369" y="3793"/>
                    <a:pt x="3611" y="3793"/>
                  </a:cubicBezTo>
                  <a:cubicBezTo>
                    <a:pt x="4232" y="3793"/>
                    <a:pt x="4816" y="3731"/>
                    <a:pt x="5246" y="3655"/>
                  </a:cubicBezTo>
                  <a:cubicBezTo>
                    <a:pt x="7239" y="3311"/>
                    <a:pt x="9016" y="2193"/>
                    <a:pt x="10177" y="545"/>
                  </a:cubicBezTo>
                  <a:cubicBezTo>
                    <a:pt x="10148" y="516"/>
                    <a:pt x="10120" y="502"/>
                    <a:pt x="10091" y="487"/>
                  </a:cubicBezTo>
                  <a:cubicBezTo>
                    <a:pt x="8916" y="1820"/>
                    <a:pt x="7611" y="2953"/>
                    <a:pt x="5805" y="3354"/>
                  </a:cubicBezTo>
                  <a:cubicBezTo>
                    <a:pt x="5152" y="3522"/>
                    <a:pt x="4478" y="3601"/>
                    <a:pt x="3803" y="3601"/>
                  </a:cubicBezTo>
                  <a:cubicBezTo>
                    <a:pt x="3500" y="3601"/>
                    <a:pt x="3197" y="3586"/>
                    <a:pt x="2896" y="3554"/>
                  </a:cubicBezTo>
                  <a:cubicBezTo>
                    <a:pt x="4143" y="3053"/>
                    <a:pt x="5375" y="2480"/>
                    <a:pt x="6622" y="1978"/>
                  </a:cubicBezTo>
                  <a:cubicBezTo>
                    <a:pt x="7783" y="1519"/>
                    <a:pt x="8973" y="1075"/>
                    <a:pt x="10062" y="444"/>
                  </a:cubicBezTo>
                  <a:cubicBezTo>
                    <a:pt x="10048" y="430"/>
                    <a:pt x="10034" y="416"/>
                    <a:pt x="10019" y="401"/>
                  </a:cubicBezTo>
                  <a:cubicBezTo>
                    <a:pt x="7540" y="1376"/>
                    <a:pt x="5146" y="2523"/>
                    <a:pt x="2681" y="3511"/>
                  </a:cubicBezTo>
                  <a:cubicBezTo>
                    <a:pt x="2036" y="3411"/>
                    <a:pt x="1047" y="3196"/>
                    <a:pt x="588" y="2666"/>
                  </a:cubicBezTo>
                  <a:cubicBezTo>
                    <a:pt x="1233" y="2594"/>
                    <a:pt x="1893" y="2322"/>
                    <a:pt x="2523" y="2193"/>
                  </a:cubicBezTo>
                  <a:cubicBezTo>
                    <a:pt x="3398" y="2007"/>
                    <a:pt x="4286" y="1835"/>
                    <a:pt x="5146" y="1634"/>
                  </a:cubicBezTo>
                  <a:cubicBezTo>
                    <a:pt x="6006" y="1419"/>
                    <a:pt x="6866" y="1190"/>
                    <a:pt x="7726" y="946"/>
                  </a:cubicBezTo>
                  <a:cubicBezTo>
                    <a:pt x="8471" y="717"/>
                    <a:pt x="9217" y="459"/>
                    <a:pt x="10005" y="387"/>
                  </a:cubicBezTo>
                  <a:cubicBezTo>
                    <a:pt x="10005" y="373"/>
                    <a:pt x="9991" y="373"/>
                    <a:pt x="9976" y="358"/>
                  </a:cubicBezTo>
                  <a:lnTo>
                    <a:pt x="9976" y="344"/>
                  </a:lnTo>
                  <a:cubicBezTo>
                    <a:pt x="10091" y="344"/>
                    <a:pt x="10206" y="373"/>
                    <a:pt x="10306" y="401"/>
                  </a:cubicBezTo>
                  <a:cubicBezTo>
                    <a:pt x="10306" y="373"/>
                    <a:pt x="10306" y="344"/>
                    <a:pt x="10277" y="330"/>
                  </a:cubicBezTo>
                  <a:lnTo>
                    <a:pt x="10263" y="301"/>
                  </a:lnTo>
                  <a:cubicBezTo>
                    <a:pt x="10120" y="201"/>
                    <a:pt x="9991" y="100"/>
                    <a:pt x="9862" y="0"/>
                  </a:cubicBezTo>
                  <a:lnTo>
                    <a:pt x="9116" y="0"/>
                  </a:lnTo>
                  <a:cubicBezTo>
                    <a:pt x="9374" y="86"/>
                    <a:pt x="9632" y="186"/>
                    <a:pt x="9905" y="287"/>
                  </a:cubicBezTo>
                  <a:cubicBezTo>
                    <a:pt x="9862" y="287"/>
                    <a:pt x="9804" y="287"/>
                    <a:pt x="9761" y="301"/>
                  </a:cubicBezTo>
                  <a:cubicBezTo>
                    <a:pt x="9361" y="276"/>
                    <a:pt x="8960" y="265"/>
                    <a:pt x="8559" y="265"/>
                  </a:cubicBezTo>
                  <a:cubicBezTo>
                    <a:pt x="5915" y="265"/>
                    <a:pt x="3261" y="748"/>
                    <a:pt x="660" y="1046"/>
                  </a:cubicBezTo>
                  <a:cubicBezTo>
                    <a:pt x="1004" y="616"/>
                    <a:pt x="1434" y="258"/>
                    <a:pt x="19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6"/>
            <p:cNvSpPr/>
            <p:nvPr/>
          </p:nvSpPr>
          <p:spPr>
            <a:xfrm>
              <a:off x="6087330" y="2926"/>
              <a:ext cx="1765658" cy="831404"/>
            </a:xfrm>
            <a:custGeom>
              <a:avLst/>
              <a:gdLst/>
              <a:ahLst/>
              <a:cxnLst/>
              <a:rect l="l" t="t" r="r" b="b"/>
              <a:pathLst>
                <a:path w="27090" h="12756" extrusionOk="0">
                  <a:moveTo>
                    <a:pt x="24624" y="0"/>
                  </a:moveTo>
                  <a:cubicBezTo>
                    <a:pt x="22058" y="502"/>
                    <a:pt x="19550" y="1175"/>
                    <a:pt x="17085" y="2035"/>
                  </a:cubicBezTo>
                  <a:cubicBezTo>
                    <a:pt x="16612" y="1663"/>
                    <a:pt x="16125" y="1319"/>
                    <a:pt x="15623" y="989"/>
                  </a:cubicBezTo>
                  <a:cubicBezTo>
                    <a:pt x="15322" y="760"/>
                    <a:pt x="14978" y="559"/>
                    <a:pt x="14620" y="401"/>
                  </a:cubicBezTo>
                  <a:cubicBezTo>
                    <a:pt x="14620" y="444"/>
                    <a:pt x="14577" y="487"/>
                    <a:pt x="14534" y="487"/>
                  </a:cubicBezTo>
                  <a:cubicBezTo>
                    <a:pt x="14520" y="502"/>
                    <a:pt x="14505" y="516"/>
                    <a:pt x="14491" y="545"/>
                  </a:cubicBezTo>
                  <a:cubicBezTo>
                    <a:pt x="14792" y="788"/>
                    <a:pt x="15207" y="960"/>
                    <a:pt x="15508" y="1175"/>
                  </a:cubicBezTo>
                  <a:cubicBezTo>
                    <a:pt x="15938" y="1491"/>
                    <a:pt x="16354" y="1820"/>
                    <a:pt x="16798" y="2136"/>
                  </a:cubicBezTo>
                  <a:cubicBezTo>
                    <a:pt x="16196" y="2336"/>
                    <a:pt x="15609" y="2551"/>
                    <a:pt x="15007" y="2766"/>
                  </a:cubicBezTo>
                  <a:cubicBezTo>
                    <a:pt x="11080" y="4199"/>
                    <a:pt x="6981" y="6220"/>
                    <a:pt x="3627" y="8972"/>
                  </a:cubicBezTo>
                  <a:cubicBezTo>
                    <a:pt x="3277" y="8927"/>
                    <a:pt x="2917" y="8877"/>
                    <a:pt x="2563" y="8877"/>
                  </a:cubicBezTo>
                  <a:cubicBezTo>
                    <a:pt x="2350" y="8877"/>
                    <a:pt x="2140" y="8895"/>
                    <a:pt x="1935" y="8944"/>
                  </a:cubicBezTo>
                  <a:cubicBezTo>
                    <a:pt x="2036" y="8944"/>
                    <a:pt x="2079" y="9073"/>
                    <a:pt x="2021" y="9144"/>
                  </a:cubicBezTo>
                  <a:cubicBezTo>
                    <a:pt x="2007" y="9144"/>
                    <a:pt x="1993" y="9159"/>
                    <a:pt x="1993" y="9159"/>
                  </a:cubicBezTo>
                  <a:cubicBezTo>
                    <a:pt x="2097" y="9152"/>
                    <a:pt x="2202" y="9148"/>
                    <a:pt x="2308" y="9148"/>
                  </a:cubicBezTo>
                  <a:cubicBezTo>
                    <a:pt x="2637" y="9148"/>
                    <a:pt x="2968" y="9183"/>
                    <a:pt x="3283" y="9259"/>
                  </a:cubicBezTo>
                  <a:cubicBezTo>
                    <a:pt x="2079" y="10276"/>
                    <a:pt x="975" y="11423"/>
                    <a:pt x="1" y="12684"/>
                  </a:cubicBezTo>
                  <a:cubicBezTo>
                    <a:pt x="29" y="12699"/>
                    <a:pt x="58" y="12713"/>
                    <a:pt x="87" y="12727"/>
                  </a:cubicBezTo>
                  <a:lnTo>
                    <a:pt x="87" y="12713"/>
                  </a:lnTo>
                  <a:cubicBezTo>
                    <a:pt x="108" y="12692"/>
                    <a:pt x="134" y="12682"/>
                    <a:pt x="161" y="12682"/>
                  </a:cubicBezTo>
                  <a:cubicBezTo>
                    <a:pt x="206" y="12682"/>
                    <a:pt x="249" y="12711"/>
                    <a:pt x="259" y="12756"/>
                  </a:cubicBezTo>
                  <a:cubicBezTo>
                    <a:pt x="1176" y="11867"/>
                    <a:pt x="2093" y="11022"/>
                    <a:pt x="3053" y="10219"/>
                  </a:cubicBezTo>
                  <a:lnTo>
                    <a:pt x="3053" y="10219"/>
                  </a:lnTo>
                  <a:cubicBezTo>
                    <a:pt x="2810" y="10792"/>
                    <a:pt x="2724" y="11409"/>
                    <a:pt x="2781" y="12025"/>
                  </a:cubicBezTo>
                  <a:cubicBezTo>
                    <a:pt x="2824" y="11982"/>
                    <a:pt x="2853" y="11925"/>
                    <a:pt x="2896" y="11882"/>
                  </a:cubicBezTo>
                  <a:cubicBezTo>
                    <a:pt x="2939" y="11165"/>
                    <a:pt x="3154" y="10463"/>
                    <a:pt x="3498" y="9832"/>
                  </a:cubicBezTo>
                  <a:cubicBezTo>
                    <a:pt x="6493" y="7353"/>
                    <a:pt x="9833" y="5317"/>
                    <a:pt x="13416" y="3798"/>
                  </a:cubicBezTo>
                  <a:cubicBezTo>
                    <a:pt x="13860" y="3468"/>
                    <a:pt x="14333" y="3182"/>
                    <a:pt x="14835" y="2967"/>
                  </a:cubicBezTo>
                  <a:cubicBezTo>
                    <a:pt x="14852" y="2958"/>
                    <a:pt x="14868" y="2955"/>
                    <a:pt x="14883" y="2955"/>
                  </a:cubicBezTo>
                  <a:cubicBezTo>
                    <a:pt x="14968" y="2955"/>
                    <a:pt x="15010" y="3078"/>
                    <a:pt x="14949" y="3139"/>
                  </a:cubicBezTo>
                  <a:cubicBezTo>
                    <a:pt x="14949" y="3153"/>
                    <a:pt x="14949" y="3167"/>
                    <a:pt x="14964" y="3182"/>
                  </a:cubicBezTo>
                  <a:cubicBezTo>
                    <a:pt x="18877" y="1691"/>
                    <a:pt x="22947" y="487"/>
                    <a:pt x="27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6"/>
            <p:cNvSpPr/>
            <p:nvPr/>
          </p:nvSpPr>
          <p:spPr>
            <a:xfrm>
              <a:off x="7520323" y="1166866"/>
              <a:ext cx="1043" cy="1955"/>
            </a:xfrm>
            <a:custGeom>
              <a:avLst/>
              <a:gdLst/>
              <a:ahLst/>
              <a:cxnLst/>
              <a:rect l="l" t="t" r="r" b="b"/>
              <a:pathLst>
                <a:path w="16" h="30" extrusionOk="0">
                  <a:moveTo>
                    <a:pt x="15" y="0"/>
                  </a:moveTo>
                  <a:lnTo>
                    <a:pt x="1" y="15"/>
                  </a:lnTo>
                  <a:cubicBezTo>
                    <a:pt x="1" y="15"/>
                    <a:pt x="1" y="15"/>
                    <a:pt x="1" y="29"/>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6"/>
            <p:cNvSpPr/>
            <p:nvPr/>
          </p:nvSpPr>
          <p:spPr>
            <a:xfrm>
              <a:off x="6074229" y="840848"/>
              <a:ext cx="11276" cy="6583"/>
            </a:xfrm>
            <a:custGeom>
              <a:avLst/>
              <a:gdLst/>
              <a:ahLst/>
              <a:cxnLst/>
              <a:rect l="l" t="t" r="r" b="b"/>
              <a:pathLst>
                <a:path w="173" h="101" extrusionOk="0">
                  <a:moveTo>
                    <a:pt x="58" y="0"/>
                  </a:moveTo>
                  <a:cubicBezTo>
                    <a:pt x="44" y="29"/>
                    <a:pt x="30" y="43"/>
                    <a:pt x="15" y="72"/>
                  </a:cubicBezTo>
                  <a:cubicBezTo>
                    <a:pt x="1" y="72"/>
                    <a:pt x="1" y="86"/>
                    <a:pt x="1" y="101"/>
                  </a:cubicBezTo>
                  <a:cubicBezTo>
                    <a:pt x="44" y="86"/>
                    <a:pt x="87" y="72"/>
                    <a:pt x="130" y="58"/>
                  </a:cubicBezTo>
                  <a:lnTo>
                    <a:pt x="1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6"/>
            <p:cNvSpPr/>
            <p:nvPr/>
          </p:nvSpPr>
          <p:spPr>
            <a:xfrm>
              <a:off x="7024322" y="30887"/>
              <a:ext cx="4693" cy="2868"/>
            </a:xfrm>
            <a:custGeom>
              <a:avLst/>
              <a:gdLst/>
              <a:ahLst/>
              <a:cxnLst/>
              <a:rect l="l" t="t" r="r" b="b"/>
              <a:pathLst>
                <a:path w="72" h="44" extrusionOk="0">
                  <a:moveTo>
                    <a:pt x="43" y="1"/>
                  </a:moveTo>
                  <a:cubicBezTo>
                    <a:pt x="29" y="1"/>
                    <a:pt x="15" y="15"/>
                    <a:pt x="0" y="15"/>
                  </a:cubicBezTo>
                  <a:cubicBezTo>
                    <a:pt x="15" y="30"/>
                    <a:pt x="29" y="44"/>
                    <a:pt x="29" y="44"/>
                  </a:cubicBezTo>
                  <a:cubicBezTo>
                    <a:pt x="43" y="30"/>
                    <a:pt x="58" y="30"/>
                    <a:pt x="72" y="15"/>
                  </a:cubicBezTo>
                  <a:lnTo>
                    <a:pt x="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6"/>
            <p:cNvSpPr/>
            <p:nvPr/>
          </p:nvSpPr>
          <p:spPr>
            <a:xfrm>
              <a:off x="7020541" y="28084"/>
              <a:ext cx="3845" cy="1043"/>
            </a:xfrm>
            <a:custGeom>
              <a:avLst/>
              <a:gdLst/>
              <a:ahLst/>
              <a:cxnLst/>
              <a:rect l="l" t="t" r="r" b="b"/>
              <a:pathLst>
                <a:path w="59" h="16" extrusionOk="0">
                  <a:moveTo>
                    <a:pt x="1" y="1"/>
                  </a:moveTo>
                  <a:lnTo>
                    <a:pt x="15" y="15"/>
                  </a:lnTo>
                  <a:lnTo>
                    <a:pt x="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6"/>
            <p:cNvSpPr/>
            <p:nvPr/>
          </p:nvSpPr>
          <p:spPr>
            <a:xfrm>
              <a:off x="6208756" y="586721"/>
              <a:ext cx="1043" cy="1043"/>
            </a:xfrm>
            <a:custGeom>
              <a:avLst/>
              <a:gdLst/>
              <a:ahLst/>
              <a:cxnLst/>
              <a:rect l="l" t="t" r="r" b="b"/>
              <a:pathLst>
                <a:path w="16" h="16" extrusionOk="0">
                  <a:moveTo>
                    <a:pt x="15" y="1"/>
                  </a:moveTo>
                  <a:lnTo>
                    <a:pt x="1" y="15"/>
                  </a:lnTo>
                  <a:lnTo>
                    <a:pt x="1" y="15"/>
                  </a:lnTo>
                  <a:cubicBezTo>
                    <a:pt x="1" y="15"/>
                    <a:pt x="15" y="1"/>
                    <a:pt x="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6"/>
            <p:cNvSpPr/>
            <p:nvPr/>
          </p:nvSpPr>
          <p:spPr>
            <a:xfrm>
              <a:off x="6195720" y="592326"/>
              <a:ext cx="7495" cy="2868"/>
            </a:xfrm>
            <a:custGeom>
              <a:avLst/>
              <a:gdLst/>
              <a:ahLst/>
              <a:cxnLst/>
              <a:rect l="l" t="t" r="r" b="b"/>
              <a:pathLst>
                <a:path w="115" h="44" extrusionOk="0">
                  <a:moveTo>
                    <a:pt x="29" y="1"/>
                  </a:moveTo>
                  <a:cubicBezTo>
                    <a:pt x="14" y="15"/>
                    <a:pt x="0" y="30"/>
                    <a:pt x="0" y="44"/>
                  </a:cubicBezTo>
                  <a:lnTo>
                    <a:pt x="57" y="44"/>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6"/>
            <p:cNvSpPr/>
            <p:nvPr/>
          </p:nvSpPr>
          <p:spPr>
            <a:xfrm>
              <a:off x="7032730" y="220554"/>
              <a:ext cx="978" cy="978"/>
            </a:xfrm>
            <a:custGeom>
              <a:avLst/>
              <a:gdLst/>
              <a:ahLst/>
              <a:cxnLst/>
              <a:rect l="l" t="t" r="r" b="b"/>
              <a:pathLst>
                <a:path w="15" h="15" extrusionOk="0">
                  <a:moveTo>
                    <a:pt x="15" y="0"/>
                  </a:moveTo>
                  <a:cubicBezTo>
                    <a:pt x="15" y="0"/>
                    <a:pt x="0" y="15"/>
                    <a:pt x="0" y="15"/>
                  </a:cubicBezTo>
                  <a:lnTo>
                    <a:pt x="15" y="15"/>
                  </a:lnTo>
                  <a:lnTo>
                    <a:pt x="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6"/>
            <p:cNvSpPr/>
            <p:nvPr/>
          </p:nvSpPr>
          <p:spPr>
            <a:xfrm>
              <a:off x="7539028" y="2926"/>
              <a:ext cx="866013" cy="1405944"/>
            </a:xfrm>
            <a:custGeom>
              <a:avLst/>
              <a:gdLst/>
              <a:ahLst/>
              <a:cxnLst/>
              <a:rect l="l" t="t" r="r" b="b"/>
              <a:pathLst>
                <a:path w="13287" h="21571" extrusionOk="0">
                  <a:moveTo>
                    <a:pt x="12384" y="0"/>
                  </a:moveTo>
                  <a:cubicBezTo>
                    <a:pt x="12742" y="2766"/>
                    <a:pt x="12757" y="5547"/>
                    <a:pt x="11725" y="8155"/>
                  </a:cubicBezTo>
                  <a:cubicBezTo>
                    <a:pt x="11624" y="8413"/>
                    <a:pt x="11510" y="8657"/>
                    <a:pt x="11381" y="8886"/>
                  </a:cubicBezTo>
                  <a:cubicBezTo>
                    <a:pt x="11424" y="8958"/>
                    <a:pt x="11467" y="9015"/>
                    <a:pt x="11495" y="9087"/>
                  </a:cubicBezTo>
                  <a:cubicBezTo>
                    <a:pt x="11500" y="9086"/>
                    <a:pt x="11505" y="9086"/>
                    <a:pt x="11510" y="9086"/>
                  </a:cubicBezTo>
                  <a:cubicBezTo>
                    <a:pt x="11629" y="9086"/>
                    <a:pt x="11677" y="9247"/>
                    <a:pt x="11567" y="9316"/>
                  </a:cubicBezTo>
                  <a:cubicBezTo>
                    <a:pt x="11395" y="9402"/>
                    <a:pt x="11209" y="9488"/>
                    <a:pt x="11022" y="9560"/>
                  </a:cubicBezTo>
                  <a:cubicBezTo>
                    <a:pt x="9403" y="12226"/>
                    <a:pt x="6550" y="14204"/>
                    <a:pt x="3670" y="15794"/>
                  </a:cubicBezTo>
                  <a:cubicBezTo>
                    <a:pt x="3670" y="15809"/>
                    <a:pt x="3670" y="15809"/>
                    <a:pt x="3670" y="15823"/>
                  </a:cubicBezTo>
                  <a:lnTo>
                    <a:pt x="3684" y="15823"/>
                  </a:lnTo>
                  <a:cubicBezTo>
                    <a:pt x="3837" y="15837"/>
                    <a:pt x="3801" y="16082"/>
                    <a:pt x="3653" y="16082"/>
                  </a:cubicBezTo>
                  <a:cubicBezTo>
                    <a:pt x="3649" y="16082"/>
                    <a:pt x="3645" y="16082"/>
                    <a:pt x="3641" y="16081"/>
                  </a:cubicBezTo>
                  <a:lnTo>
                    <a:pt x="3584" y="16081"/>
                  </a:lnTo>
                  <a:lnTo>
                    <a:pt x="3584" y="16067"/>
                  </a:lnTo>
                  <a:cubicBezTo>
                    <a:pt x="3469" y="16067"/>
                    <a:pt x="3340" y="16052"/>
                    <a:pt x="3225" y="16038"/>
                  </a:cubicBezTo>
                  <a:cubicBezTo>
                    <a:pt x="2179" y="16597"/>
                    <a:pt x="1133" y="17113"/>
                    <a:pt x="158" y="17586"/>
                  </a:cubicBezTo>
                  <a:cubicBezTo>
                    <a:pt x="201" y="17629"/>
                    <a:pt x="215" y="17686"/>
                    <a:pt x="172" y="17729"/>
                  </a:cubicBezTo>
                  <a:lnTo>
                    <a:pt x="158" y="17772"/>
                  </a:lnTo>
                  <a:lnTo>
                    <a:pt x="144" y="17772"/>
                  </a:lnTo>
                  <a:cubicBezTo>
                    <a:pt x="101" y="17830"/>
                    <a:pt x="43" y="17887"/>
                    <a:pt x="0" y="17944"/>
                  </a:cubicBezTo>
                  <a:cubicBezTo>
                    <a:pt x="2064" y="17113"/>
                    <a:pt x="4057" y="16110"/>
                    <a:pt x="5949" y="14935"/>
                  </a:cubicBezTo>
                  <a:cubicBezTo>
                    <a:pt x="6049" y="15594"/>
                    <a:pt x="6106" y="16267"/>
                    <a:pt x="6121" y="16941"/>
                  </a:cubicBezTo>
                  <a:cubicBezTo>
                    <a:pt x="4745" y="18518"/>
                    <a:pt x="2924" y="19750"/>
                    <a:pt x="1720" y="21484"/>
                  </a:cubicBezTo>
                  <a:cubicBezTo>
                    <a:pt x="1763" y="21499"/>
                    <a:pt x="1778" y="21527"/>
                    <a:pt x="1792" y="21570"/>
                  </a:cubicBezTo>
                  <a:cubicBezTo>
                    <a:pt x="2638" y="20840"/>
                    <a:pt x="3383" y="19937"/>
                    <a:pt x="4157" y="19134"/>
                  </a:cubicBezTo>
                  <a:cubicBezTo>
                    <a:pt x="4802" y="18475"/>
                    <a:pt x="5504" y="17887"/>
                    <a:pt x="6121" y="17199"/>
                  </a:cubicBezTo>
                  <a:lnTo>
                    <a:pt x="6121" y="17199"/>
                  </a:lnTo>
                  <a:cubicBezTo>
                    <a:pt x="6121" y="17744"/>
                    <a:pt x="6078" y="18303"/>
                    <a:pt x="5992" y="18847"/>
                  </a:cubicBezTo>
                  <a:lnTo>
                    <a:pt x="6006" y="18833"/>
                  </a:lnTo>
                  <a:lnTo>
                    <a:pt x="6035" y="18804"/>
                  </a:lnTo>
                  <a:cubicBezTo>
                    <a:pt x="6061" y="18784"/>
                    <a:pt x="6091" y="18774"/>
                    <a:pt x="6119" y="18774"/>
                  </a:cubicBezTo>
                  <a:cubicBezTo>
                    <a:pt x="6152" y="18774"/>
                    <a:pt x="6183" y="18788"/>
                    <a:pt x="6207" y="18819"/>
                  </a:cubicBezTo>
                  <a:cubicBezTo>
                    <a:pt x="6651" y="17629"/>
                    <a:pt x="6422" y="16009"/>
                    <a:pt x="6164" y="14777"/>
                  </a:cubicBezTo>
                  <a:cubicBezTo>
                    <a:pt x="7654" y="13831"/>
                    <a:pt x="9016" y="12684"/>
                    <a:pt x="10191" y="11366"/>
                  </a:cubicBezTo>
                  <a:lnTo>
                    <a:pt x="10191" y="11366"/>
                  </a:lnTo>
                  <a:cubicBezTo>
                    <a:pt x="10162" y="11853"/>
                    <a:pt x="10177" y="12340"/>
                    <a:pt x="10234" y="12813"/>
                  </a:cubicBezTo>
                  <a:cubicBezTo>
                    <a:pt x="10248" y="12799"/>
                    <a:pt x="10248" y="12799"/>
                    <a:pt x="10263" y="12785"/>
                  </a:cubicBezTo>
                  <a:cubicBezTo>
                    <a:pt x="10282" y="12760"/>
                    <a:pt x="10309" y="12748"/>
                    <a:pt x="10336" y="12748"/>
                  </a:cubicBezTo>
                  <a:cubicBezTo>
                    <a:pt x="10370" y="12748"/>
                    <a:pt x="10404" y="12767"/>
                    <a:pt x="10420" y="12799"/>
                  </a:cubicBezTo>
                  <a:cubicBezTo>
                    <a:pt x="10406" y="12226"/>
                    <a:pt x="10435" y="11638"/>
                    <a:pt x="10449" y="11065"/>
                  </a:cubicBezTo>
                  <a:cubicBezTo>
                    <a:pt x="11022" y="10377"/>
                    <a:pt x="11524" y="9617"/>
                    <a:pt x="11911" y="8815"/>
                  </a:cubicBezTo>
                  <a:cubicBezTo>
                    <a:pt x="13230" y="6048"/>
                    <a:pt x="13287" y="3010"/>
                    <a:pt x="12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6"/>
            <p:cNvSpPr/>
            <p:nvPr/>
          </p:nvSpPr>
          <p:spPr>
            <a:xfrm>
              <a:off x="6081725" y="833352"/>
              <a:ext cx="8473" cy="3780"/>
            </a:xfrm>
            <a:custGeom>
              <a:avLst/>
              <a:gdLst/>
              <a:ahLst/>
              <a:cxnLst/>
              <a:rect l="l" t="t" r="r" b="b"/>
              <a:pathLst>
                <a:path w="130" h="58" extrusionOk="0">
                  <a:moveTo>
                    <a:pt x="44" y="1"/>
                  </a:moveTo>
                  <a:cubicBezTo>
                    <a:pt x="29" y="15"/>
                    <a:pt x="15" y="29"/>
                    <a:pt x="1" y="44"/>
                  </a:cubicBezTo>
                  <a:cubicBezTo>
                    <a:pt x="44" y="44"/>
                    <a:pt x="72" y="58"/>
                    <a:pt x="115" y="58"/>
                  </a:cubicBezTo>
                  <a:lnTo>
                    <a:pt x="130" y="29"/>
                  </a:lnTo>
                  <a:cubicBezTo>
                    <a:pt x="101" y="29"/>
                    <a:pt x="72" y="15"/>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6"/>
            <p:cNvSpPr/>
            <p:nvPr/>
          </p:nvSpPr>
          <p:spPr>
            <a:xfrm>
              <a:off x="7040160" y="215861"/>
              <a:ext cx="4758" cy="2868"/>
            </a:xfrm>
            <a:custGeom>
              <a:avLst/>
              <a:gdLst/>
              <a:ahLst/>
              <a:cxnLst/>
              <a:rect l="l" t="t" r="r" b="b"/>
              <a:pathLst>
                <a:path w="73" h="44" extrusionOk="0">
                  <a:moveTo>
                    <a:pt x="73" y="1"/>
                  </a:moveTo>
                  <a:lnTo>
                    <a:pt x="15" y="15"/>
                  </a:lnTo>
                  <a:lnTo>
                    <a:pt x="1" y="44"/>
                  </a:lnTo>
                  <a:cubicBezTo>
                    <a:pt x="15" y="29"/>
                    <a:pt x="30" y="29"/>
                    <a:pt x="58" y="15"/>
                  </a:cubicBezTo>
                  <a:cubicBezTo>
                    <a:pt x="58" y="15"/>
                    <a:pt x="72" y="1"/>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6"/>
            <p:cNvSpPr/>
            <p:nvPr/>
          </p:nvSpPr>
          <p:spPr>
            <a:xfrm>
              <a:off x="7937002" y="1240647"/>
              <a:ext cx="1890" cy="1955"/>
            </a:xfrm>
            <a:custGeom>
              <a:avLst/>
              <a:gdLst/>
              <a:ahLst/>
              <a:cxnLst/>
              <a:rect l="l" t="t" r="r" b="b"/>
              <a:pathLst>
                <a:path w="29" h="30" extrusionOk="0">
                  <a:moveTo>
                    <a:pt x="29" y="1"/>
                  </a:moveTo>
                  <a:lnTo>
                    <a:pt x="0" y="15"/>
                  </a:lnTo>
                  <a:lnTo>
                    <a:pt x="0" y="29"/>
                  </a:lnTo>
                  <a:cubicBezTo>
                    <a:pt x="15" y="15"/>
                    <a:pt x="29" y="15"/>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6"/>
            <p:cNvSpPr/>
            <p:nvPr/>
          </p:nvSpPr>
          <p:spPr>
            <a:xfrm>
              <a:off x="7749226" y="1032339"/>
              <a:ext cx="39954" cy="18771"/>
            </a:xfrm>
            <a:custGeom>
              <a:avLst/>
              <a:gdLst/>
              <a:ahLst/>
              <a:cxnLst/>
              <a:rect l="l" t="t" r="r" b="b"/>
              <a:pathLst>
                <a:path w="613" h="288" extrusionOk="0">
                  <a:moveTo>
                    <a:pt x="445" y="0"/>
                  </a:moveTo>
                  <a:cubicBezTo>
                    <a:pt x="301" y="86"/>
                    <a:pt x="144" y="158"/>
                    <a:pt x="0" y="244"/>
                  </a:cubicBezTo>
                  <a:cubicBezTo>
                    <a:pt x="115" y="258"/>
                    <a:pt x="244" y="273"/>
                    <a:pt x="359" y="273"/>
                  </a:cubicBezTo>
                  <a:lnTo>
                    <a:pt x="359" y="287"/>
                  </a:lnTo>
                  <a:lnTo>
                    <a:pt x="416" y="287"/>
                  </a:lnTo>
                  <a:cubicBezTo>
                    <a:pt x="420" y="288"/>
                    <a:pt x="424" y="288"/>
                    <a:pt x="428" y="288"/>
                  </a:cubicBezTo>
                  <a:cubicBezTo>
                    <a:pt x="576" y="288"/>
                    <a:pt x="612" y="43"/>
                    <a:pt x="459" y="29"/>
                  </a:cubicBezTo>
                  <a:lnTo>
                    <a:pt x="445" y="29"/>
                  </a:lnTo>
                  <a:cubicBezTo>
                    <a:pt x="445" y="29"/>
                    <a:pt x="445" y="15"/>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6"/>
            <p:cNvSpPr/>
            <p:nvPr/>
          </p:nvSpPr>
          <p:spPr>
            <a:xfrm>
              <a:off x="8257415" y="582093"/>
              <a:ext cx="42756" cy="43930"/>
            </a:xfrm>
            <a:custGeom>
              <a:avLst/>
              <a:gdLst/>
              <a:ahLst/>
              <a:cxnLst/>
              <a:rect l="l" t="t" r="r" b="b"/>
              <a:pathLst>
                <a:path w="656" h="674" extrusionOk="0">
                  <a:moveTo>
                    <a:pt x="359" y="0"/>
                  </a:moveTo>
                  <a:cubicBezTo>
                    <a:pt x="244" y="230"/>
                    <a:pt x="129" y="459"/>
                    <a:pt x="0" y="674"/>
                  </a:cubicBezTo>
                  <a:cubicBezTo>
                    <a:pt x="187" y="602"/>
                    <a:pt x="373" y="516"/>
                    <a:pt x="545" y="430"/>
                  </a:cubicBezTo>
                  <a:cubicBezTo>
                    <a:pt x="655" y="375"/>
                    <a:pt x="620" y="200"/>
                    <a:pt x="489" y="200"/>
                  </a:cubicBezTo>
                  <a:cubicBezTo>
                    <a:pt x="484" y="200"/>
                    <a:pt x="479" y="200"/>
                    <a:pt x="473" y="201"/>
                  </a:cubicBezTo>
                  <a:cubicBezTo>
                    <a:pt x="445" y="129"/>
                    <a:pt x="402" y="72"/>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6"/>
            <p:cNvSpPr/>
            <p:nvPr/>
          </p:nvSpPr>
          <p:spPr>
            <a:xfrm>
              <a:off x="7520323" y="1149137"/>
              <a:ext cx="32784" cy="26658"/>
            </a:xfrm>
            <a:custGeom>
              <a:avLst/>
              <a:gdLst/>
              <a:ahLst/>
              <a:cxnLst/>
              <a:rect l="l" t="t" r="r" b="b"/>
              <a:pathLst>
                <a:path w="503" h="409" extrusionOk="0">
                  <a:moveTo>
                    <a:pt x="445" y="0"/>
                  </a:moveTo>
                  <a:lnTo>
                    <a:pt x="58" y="186"/>
                  </a:lnTo>
                  <a:cubicBezTo>
                    <a:pt x="29" y="201"/>
                    <a:pt x="1" y="244"/>
                    <a:pt x="1" y="287"/>
                  </a:cubicBezTo>
                  <a:lnTo>
                    <a:pt x="15" y="272"/>
                  </a:lnTo>
                  <a:lnTo>
                    <a:pt x="15" y="287"/>
                  </a:lnTo>
                  <a:lnTo>
                    <a:pt x="1" y="301"/>
                  </a:lnTo>
                  <a:cubicBezTo>
                    <a:pt x="1" y="360"/>
                    <a:pt x="59" y="409"/>
                    <a:pt x="127" y="409"/>
                  </a:cubicBezTo>
                  <a:cubicBezTo>
                    <a:pt x="142" y="409"/>
                    <a:pt x="157" y="407"/>
                    <a:pt x="173" y="401"/>
                  </a:cubicBezTo>
                  <a:cubicBezTo>
                    <a:pt x="201" y="387"/>
                    <a:pt x="244" y="373"/>
                    <a:pt x="287" y="358"/>
                  </a:cubicBezTo>
                  <a:cubicBezTo>
                    <a:pt x="330" y="301"/>
                    <a:pt x="388" y="244"/>
                    <a:pt x="431" y="186"/>
                  </a:cubicBezTo>
                  <a:lnTo>
                    <a:pt x="445" y="186"/>
                  </a:lnTo>
                  <a:lnTo>
                    <a:pt x="459" y="143"/>
                  </a:lnTo>
                  <a:cubicBezTo>
                    <a:pt x="502" y="100"/>
                    <a:pt x="488" y="43"/>
                    <a:pt x="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6"/>
            <p:cNvSpPr/>
            <p:nvPr/>
          </p:nvSpPr>
          <p:spPr>
            <a:xfrm>
              <a:off x="7927943" y="1226503"/>
              <a:ext cx="15643" cy="17402"/>
            </a:xfrm>
            <a:custGeom>
              <a:avLst/>
              <a:gdLst/>
              <a:ahLst/>
              <a:cxnLst/>
              <a:rect l="l" t="t" r="r" b="b"/>
              <a:pathLst>
                <a:path w="240" h="267" extrusionOk="0">
                  <a:moveTo>
                    <a:pt x="152" y="1"/>
                  </a:moveTo>
                  <a:cubicBezTo>
                    <a:pt x="124" y="1"/>
                    <a:pt x="94" y="11"/>
                    <a:pt x="68" y="31"/>
                  </a:cubicBezTo>
                  <a:lnTo>
                    <a:pt x="39" y="60"/>
                  </a:lnTo>
                  <a:lnTo>
                    <a:pt x="25" y="74"/>
                  </a:lnTo>
                  <a:cubicBezTo>
                    <a:pt x="10" y="103"/>
                    <a:pt x="10" y="146"/>
                    <a:pt x="10" y="175"/>
                  </a:cubicBezTo>
                  <a:cubicBezTo>
                    <a:pt x="0" y="234"/>
                    <a:pt x="45" y="266"/>
                    <a:pt x="88" y="266"/>
                  </a:cubicBezTo>
                  <a:cubicBezTo>
                    <a:pt x="107" y="266"/>
                    <a:pt x="126" y="260"/>
                    <a:pt x="139" y="246"/>
                  </a:cubicBezTo>
                  <a:lnTo>
                    <a:pt x="139" y="232"/>
                  </a:lnTo>
                  <a:lnTo>
                    <a:pt x="168" y="218"/>
                  </a:lnTo>
                  <a:lnTo>
                    <a:pt x="182" y="218"/>
                  </a:lnTo>
                  <a:cubicBezTo>
                    <a:pt x="197" y="160"/>
                    <a:pt x="211" y="103"/>
                    <a:pt x="240" y="46"/>
                  </a:cubicBezTo>
                  <a:cubicBezTo>
                    <a:pt x="216" y="15"/>
                    <a:pt x="185"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6"/>
            <p:cNvSpPr/>
            <p:nvPr/>
          </p:nvSpPr>
          <p:spPr>
            <a:xfrm>
              <a:off x="6072795" y="829507"/>
              <a:ext cx="31416" cy="25680"/>
            </a:xfrm>
            <a:custGeom>
              <a:avLst/>
              <a:gdLst/>
              <a:ahLst/>
              <a:cxnLst/>
              <a:rect l="l" t="t" r="r" b="b"/>
              <a:pathLst>
                <a:path w="482" h="394" extrusionOk="0">
                  <a:moveTo>
                    <a:pt x="384" y="0"/>
                  </a:moveTo>
                  <a:cubicBezTo>
                    <a:pt x="357" y="0"/>
                    <a:pt x="331" y="10"/>
                    <a:pt x="310" y="31"/>
                  </a:cubicBezTo>
                  <a:lnTo>
                    <a:pt x="310" y="45"/>
                  </a:lnTo>
                  <a:cubicBezTo>
                    <a:pt x="281" y="31"/>
                    <a:pt x="252" y="17"/>
                    <a:pt x="224" y="2"/>
                  </a:cubicBezTo>
                  <a:cubicBezTo>
                    <a:pt x="209" y="17"/>
                    <a:pt x="195" y="45"/>
                    <a:pt x="181" y="60"/>
                  </a:cubicBezTo>
                  <a:cubicBezTo>
                    <a:pt x="209" y="74"/>
                    <a:pt x="238" y="88"/>
                    <a:pt x="267" y="88"/>
                  </a:cubicBezTo>
                  <a:lnTo>
                    <a:pt x="252" y="117"/>
                  </a:lnTo>
                  <a:cubicBezTo>
                    <a:pt x="209" y="117"/>
                    <a:pt x="181" y="103"/>
                    <a:pt x="138" y="103"/>
                  </a:cubicBezTo>
                  <a:cubicBezTo>
                    <a:pt x="123" y="131"/>
                    <a:pt x="109" y="146"/>
                    <a:pt x="80" y="174"/>
                  </a:cubicBezTo>
                  <a:lnTo>
                    <a:pt x="195" y="174"/>
                  </a:lnTo>
                  <a:lnTo>
                    <a:pt x="152" y="232"/>
                  </a:lnTo>
                  <a:cubicBezTo>
                    <a:pt x="109" y="246"/>
                    <a:pt x="66" y="260"/>
                    <a:pt x="23" y="275"/>
                  </a:cubicBezTo>
                  <a:cubicBezTo>
                    <a:pt x="1" y="330"/>
                    <a:pt x="64" y="394"/>
                    <a:pt x="127" y="394"/>
                  </a:cubicBezTo>
                  <a:cubicBezTo>
                    <a:pt x="145" y="394"/>
                    <a:pt x="164" y="388"/>
                    <a:pt x="181" y="375"/>
                  </a:cubicBezTo>
                  <a:cubicBezTo>
                    <a:pt x="281" y="275"/>
                    <a:pt x="381" y="174"/>
                    <a:pt x="482" y="74"/>
                  </a:cubicBezTo>
                  <a:cubicBezTo>
                    <a:pt x="472" y="29"/>
                    <a:pt x="429"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6"/>
            <p:cNvSpPr/>
            <p:nvPr/>
          </p:nvSpPr>
          <p:spPr>
            <a:xfrm>
              <a:off x="7640836" y="1403199"/>
              <a:ext cx="15056" cy="17793"/>
            </a:xfrm>
            <a:custGeom>
              <a:avLst/>
              <a:gdLst/>
              <a:ahLst/>
              <a:cxnLst/>
              <a:rect l="l" t="t" r="r" b="b"/>
              <a:pathLst>
                <a:path w="231" h="273" extrusionOk="0">
                  <a:moveTo>
                    <a:pt x="158" y="0"/>
                  </a:moveTo>
                  <a:cubicBezTo>
                    <a:pt x="115" y="86"/>
                    <a:pt x="44" y="158"/>
                    <a:pt x="1" y="244"/>
                  </a:cubicBezTo>
                  <a:lnTo>
                    <a:pt x="29" y="273"/>
                  </a:lnTo>
                  <a:cubicBezTo>
                    <a:pt x="101" y="215"/>
                    <a:pt x="158" y="144"/>
                    <a:pt x="230" y="86"/>
                  </a:cubicBezTo>
                  <a:cubicBezTo>
                    <a:pt x="216" y="43"/>
                    <a:pt x="201" y="15"/>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6"/>
            <p:cNvSpPr/>
            <p:nvPr/>
          </p:nvSpPr>
          <p:spPr>
            <a:xfrm>
              <a:off x="6194938" y="585808"/>
              <a:ext cx="27896" cy="16360"/>
            </a:xfrm>
            <a:custGeom>
              <a:avLst/>
              <a:gdLst/>
              <a:ahLst/>
              <a:cxnLst/>
              <a:rect l="l" t="t" r="r" b="b"/>
              <a:pathLst>
                <a:path w="428" h="251" extrusionOk="0">
                  <a:moveTo>
                    <a:pt x="284" y="1"/>
                  </a:moveTo>
                  <a:cubicBezTo>
                    <a:pt x="256" y="15"/>
                    <a:pt x="241" y="15"/>
                    <a:pt x="227" y="15"/>
                  </a:cubicBezTo>
                  <a:cubicBezTo>
                    <a:pt x="227" y="15"/>
                    <a:pt x="213" y="29"/>
                    <a:pt x="213" y="29"/>
                  </a:cubicBezTo>
                  <a:cubicBezTo>
                    <a:pt x="170" y="29"/>
                    <a:pt x="112" y="44"/>
                    <a:pt x="69" y="58"/>
                  </a:cubicBezTo>
                  <a:cubicBezTo>
                    <a:pt x="55" y="72"/>
                    <a:pt x="41" y="72"/>
                    <a:pt x="41" y="101"/>
                  </a:cubicBezTo>
                  <a:lnTo>
                    <a:pt x="112" y="101"/>
                  </a:lnTo>
                  <a:lnTo>
                    <a:pt x="69" y="144"/>
                  </a:lnTo>
                  <a:lnTo>
                    <a:pt x="12" y="144"/>
                  </a:lnTo>
                  <a:cubicBezTo>
                    <a:pt x="0" y="192"/>
                    <a:pt x="29" y="251"/>
                    <a:pt x="81" y="251"/>
                  </a:cubicBezTo>
                  <a:cubicBezTo>
                    <a:pt x="91" y="251"/>
                    <a:pt x="101" y="249"/>
                    <a:pt x="112" y="244"/>
                  </a:cubicBezTo>
                  <a:cubicBezTo>
                    <a:pt x="184" y="230"/>
                    <a:pt x="270" y="230"/>
                    <a:pt x="342" y="216"/>
                  </a:cubicBezTo>
                  <a:cubicBezTo>
                    <a:pt x="342" y="216"/>
                    <a:pt x="356" y="201"/>
                    <a:pt x="370" y="201"/>
                  </a:cubicBezTo>
                  <a:cubicBezTo>
                    <a:pt x="428" y="130"/>
                    <a:pt x="385" y="1"/>
                    <a:pt x="2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6"/>
            <p:cNvSpPr/>
            <p:nvPr/>
          </p:nvSpPr>
          <p:spPr>
            <a:xfrm>
              <a:off x="6268589" y="777300"/>
              <a:ext cx="7495" cy="24507"/>
            </a:xfrm>
            <a:custGeom>
              <a:avLst/>
              <a:gdLst/>
              <a:ahLst/>
              <a:cxnLst/>
              <a:rect l="l" t="t" r="r" b="b"/>
              <a:pathLst>
                <a:path w="115" h="376" extrusionOk="0">
                  <a:moveTo>
                    <a:pt x="115" y="1"/>
                  </a:moveTo>
                  <a:lnTo>
                    <a:pt x="115" y="1"/>
                  </a:lnTo>
                  <a:cubicBezTo>
                    <a:pt x="72" y="44"/>
                    <a:pt x="43" y="101"/>
                    <a:pt x="0" y="144"/>
                  </a:cubicBezTo>
                  <a:cubicBezTo>
                    <a:pt x="14" y="216"/>
                    <a:pt x="14" y="273"/>
                    <a:pt x="29" y="345"/>
                  </a:cubicBezTo>
                  <a:cubicBezTo>
                    <a:pt x="29" y="365"/>
                    <a:pt x="47" y="375"/>
                    <a:pt x="67" y="375"/>
                  </a:cubicBezTo>
                  <a:cubicBezTo>
                    <a:pt x="90" y="375"/>
                    <a:pt x="115" y="361"/>
                    <a:pt x="115" y="330"/>
                  </a:cubicBezTo>
                  <a:cubicBezTo>
                    <a:pt x="100" y="230"/>
                    <a:pt x="100" y="115"/>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6"/>
            <p:cNvSpPr/>
            <p:nvPr/>
          </p:nvSpPr>
          <p:spPr>
            <a:xfrm>
              <a:off x="8205990" y="833809"/>
              <a:ext cx="12710" cy="18119"/>
            </a:xfrm>
            <a:custGeom>
              <a:avLst/>
              <a:gdLst/>
              <a:ahLst/>
              <a:cxnLst/>
              <a:rect l="l" t="t" r="r" b="b"/>
              <a:pathLst>
                <a:path w="195" h="278" extrusionOk="0">
                  <a:moveTo>
                    <a:pt x="103" y="0"/>
                  </a:moveTo>
                  <a:cubicBezTo>
                    <a:pt x="76" y="0"/>
                    <a:pt x="49" y="12"/>
                    <a:pt x="30" y="37"/>
                  </a:cubicBezTo>
                  <a:cubicBezTo>
                    <a:pt x="15" y="51"/>
                    <a:pt x="15" y="51"/>
                    <a:pt x="1" y="65"/>
                  </a:cubicBezTo>
                  <a:cubicBezTo>
                    <a:pt x="15" y="108"/>
                    <a:pt x="15" y="166"/>
                    <a:pt x="15" y="209"/>
                  </a:cubicBezTo>
                  <a:cubicBezTo>
                    <a:pt x="22" y="255"/>
                    <a:pt x="63" y="277"/>
                    <a:pt x="103" y="277"/>
                  </a:cubicBezTo>
                  <a:cubicBezTo>
                    <a:pt x="149" y="277"/>
                    <a:pt x="195" y="248"/>
                    <a:pt x="187" y="194"/>
                  </a:cubicBezTo>
                  <a:cubicBezTo>
                    <a:pt x="187" y="151"/>
                    <a:pt x="187" y="108"/>
                    <a:pt x="187" y="51"/>
                  </a:cubicBezTo>
                  <a:cubicBezTo>
                    <a:pt x="171" y="19"/>
                    <a:pt x="137" y="0"/>
                    <a:pt x="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6"/>
            <p:cNvSpPr/>
            <p:nvPr/>
          </p:nvSpPr>
          <p:spPr>
            <a:xfrm>
              <a:off x="6961686" y="195460"/>
              <a:ext cx="104023" cy="55075"/>
            </a:xfrm>
            <a:custGeom>
              <a:avLst/>
              <a:gdLst/>
              <a:ahLst/>
              <a:cxnLst/>
              <a:rect l="l" t="t" r="r" b="b"/>
              <a:pathLst>
                <a:path w="1596" h="845" extrusionOk="0">
                  <a:moveTo>
                    <a:pt x="1468" y="1"/>
                  </a:moveTo>
                  <a:cubicBezTo>
                    <a:pt x="1453" y="1"/>
                    <a:pt x="1437" y="4"/>
                    <a:pt x="1420" y="13"/>
                  </a:cubicBezTo>
                  <a:cubicBezTo>
                    <a:pt x="918" y="228"/>
                    <a:pt x="445" y="514"/>
                    <a:pt x="1" y="844"/>
                  </a:cubicBezTo>
                  <a:cubicBezTo>
                    <a:pt x="359" y="701"/>
                    <a:pt x="703" y="543"/>
                    <a:pt x="1076" y="400"/>
                  </a:cubicBezTo>
                  <a:lnTo>
                    <a:pt x="1090" y="400"/>
                  </a:lnTo>
                  <a:cubicBezTo>
                    <a:pt x="1090" y="400"/>
                    <a:pt x="1105" y="385"/>
                    <a:pt x="1105" y="385"/>
                  </a:cubicBezTo>
                  <a:lnTo>
                    <a:pt x="1105" y="400"/>
                  </a:lnTo>
                  <a:cubicBezTo>
                    <a:pt x="1133" y="385"/>
                    <a:pt x="1162" y="371"/>
                    <a:pt x="1205" y="357"/>
                  </a:cubicBezTo>
                  <a:lnTo>
                    <a:pt x="1219" y="328"/>
                  </a:lnTo>
                  <a:lnTo>
                    <a:pt x="1277" y="314"/>
                  </a:lnTo>
                  <a:lnTo>
                    <a:pt x="1277" y="314"/>
                  </a:lnTo>
                  <a:cubicBezTo>
                    <a:pt x="1276" y="314"/>
                    <a:pt x="1262" y="328"/>
                    <a:pt x="1262" y="328"/>
                  </a:cubicBezTo>
                  <a:cubicBezTo>
                    <a:pt x="1362" y="299"/>
                    <a:pt x="1448" y="256"/>
                    <a:pt x="1549" y="228"/>
                  </a:cubicBezTo>
                  <a:cubicBezTo>
                    <a:pt x="1534" y="213"/>
                    <a:pt x="1534" y="199"/>
                    <a:pt x="1534" y="185"/>
                  </a:cubicBezTo>
                  <a:cubicBezTo>
                    <a:pt x="1595" y="124"/>
                    <a:pt x="1553"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6"/>
            <p:cNvSpPr/>
            <p:nvPr/>
          </p:nvSpPr>
          <p:spPr>
            <a:xfrm>
              <a:off x="7018716" y="25282"/>
              <a:ext cx="21509" cy="13166"/>
            </a:xfrm>
            <a:custGeom>
              <a:avLst/>
              <a:gdLst/>
              <a:ahLst/>
              <a:cxnLst/>
              <a:rect l="l" t="t" r="r" b="b"/>
              <a:pathLst>
                <a:path w="330" h="202" extrusionOk="0">
                  <a:moveTo>
                    <a:pt x="0" y="1"/>
                  </a:moveTo>
                  <a:lnTo>
                    <a:pt x="0" y="15"/>
                  </a:lnTo>
                  <a:cubicBezTo>
                    <a:pt x="15" y="30"/>
                    <a:pt x="29" y="44"/>
                    <a:pt x="29" y="44"/>
                  </a:cubicBezTo>
                  <a:lnTo>
                    <a:pt x="86" y="44"/>
                  </a:lnTo>
                  <a:lnTo>
                    <a:pt x="43" y="58"/>
                  </a:lnTo>
                  <a:cubicBezTo>
                    <a:pt x="58" y="73"/>
                    <a:pt x="72" y="87"/>
                    <a:pt x="86" y="101"/>
                  </a:cubicBezTo>
                  <a:cubicBezTo>
                    <a:pt x="101" y="101"/>
                    <a:pt x="129" y="87"/>
                    <a:pt x="144" y="87"/>
                  </a:cubicBezTo>
                  <a:lnTo>
                    <a:pt x="158" y="101"/>
                  </a:lnTo>
                  <a:cubicBezTo>
                    <a:pt x="144" y="116"/>
                    <a:pt x="129" y="116"/>
                    <a:pt x="115" y="130"/>
                  </a:cubicBezTo>
                  <a:cubicBezTo>
                    <a:pt x="144" y="159"/>
                    <a:pt x="172" y="173"/>
                    <a:pt x="201" y="202"/>
                  </a:cubicBezTo>
                  <a:cubicBezTo>
                    <a:pt x="215" y="173"/>
                    <a:pt x="230" y="159"/>
                    <a:pt x="244" y="144"/>
                  </a:cubicBezTo>
                  <a:cubicBezTo>
                    <a:pt x="287" y="144"/>
                    <a:pt x="330" y="101"/>
                    <a:pt x="330" y="58"/>
                  </a:cubicBezTo>
                  <a:cubicBezTo>
                    <a:pt x="230" y="30"/>
                    <a:pt x="115"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8" name="Google Shape;298;p6"/>
          <p:cNvGrpSpPr/>
          <p:nvPr/>
        </p:nvGrpSpPr>
        <p:grpSpPr>
          <a:xfrm rot="10800000" flipH="1">
            <a:off x="1196" y="-16278"/>
            <a:ext cx="1761169" cy="907473"/>
            <a:chOff x="70339" y="2764236"/>
            <a:chExt cx="4623301" cy="2382238"/>
          </a:xfrm>
        </p:grpSpPr>
        <p:sp>
          <p:nvSpPr>
            <p:cNvPr id="299" name="Google Shape;299;p6"/>
            <p:cNvSpPr/>
            <p:nvPr/>
          </p:nvSpPr>
          <p:spPr>
            <a:xfrm>
              <a:off x="900830" y="4053382"/>
              <a:ext cx="579232" cy="359649"/>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6"/>
            <p:cNvSpPr/>
            <p:nvPr/>
          </p:nvSpPr>
          <p:spPr>
            <a:xfrm>
              <a:off x="1333348" y="2764236"/>
              <a:ext cx="297144" cy="594223"/>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6"/>
            <p:cNvSpPr/>
            <p:nvPr/>
          </p:nvSpPr>
          <p:spPr>
            <a:xfrm>
              <a:off x="804628" y="3209854"/>
              <a:ext cx="297079" cy="606346"/>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468313" y="3516319"/>
              <a:ext cx="301837" cy="551141"/>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70339" y="3726973"/>
              <a:ext cx="342964" cy="598134"/>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525278" y="4343487"/>
              <a:ext cx="642781" cy="287172"/>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1094212" y="3677699"/>
              <a:ext cx="748303" cy="335860"/>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1106335" y="3876881"/>
              <a:ext cx="12253" cy="3780"/>
            </a:xfrm>
            <a:custGeom>
              <a:avLst/>
              <a:gdLst/>
              <a:ahLst/>
              <a:cxnLst/>
              <a:rect l="l" t="t" r="r" b="b"/>
              <a:pathLst>
                <a:path w="188" h="58" extrusionOk="0">
                  <a:moveTo>
                    <a:pt x="1" y="0"/>
                  </a:moveTo>
                  <a:lnTo>
                    <a:pt x="44" y="29"/>
                  </a:lnTo>
                  <a:cubicBezTo>
                    <a:pt x="73" y="43"/>
                    <a:pt x="101" y="57"/>
                    <a:pt x="130" y="57"/>
                  </a:cubicBezTo>
                  <a:cubicBezTo>
                    <a:pt x="159" y="43"/>
                    <a:pt x="173" y="29"/>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328181" y="3355591"/>
              <a:ext cx="1100522" cy="1790882"/>
            </a:xfrm>
            <a:custGeom>
              <a:avLst/>
              <a:gdLst/>
              <a:ahLst/>
              <a:cxnLst/>
              <a:rect l="l" t="t" r="r" b="b"/>
              <a:pathLst>
                <a:path w="16885" h="27477" extrusionOk="0">
                  <a:moveTo>
                    <a:pt x="16569" y="1"/>
                  </a:moveTo>
                  <a:cubicBezTo>
                    <a:pt x="14419" y="2494"/>
                    <a:pt x="12069" y="5117"/>
                    <a:pt x="10578" y="8098"/>
                  </a:cubicBezTo>
                  <a:cubicBezTo>
                    <a:pt x="9503" y="8457"/>
                    <a:pt x="8500" y="8958"/>
                    <a:pt x="7554" y="9589"/>
                  </a:cubicBezTo>
                  <a:cubicBezTo>
                    <a:pt x="7898" y="8743"/>
                    <a:pt x="8242" y="7898"/>
                    <a:pt x="8529" y="7038"/>
                  </a:cubicBezTo>
                  <a:lnTo>
                    <a:pt x="8529" y="7038"/>
                  </a:lnTo>
                  <a:cubicBezTo>
                    <a:pt x="8523" y="7040"/>
                    <a:pt x="8517" y="7041"/>
                    <a:pt x="8512" y="7041"/>
                  </a:cubicBezTo>
                  <a:cubicBezTo>
                    <a:pt x="8475" y="7041"/>
                    <a:pt x="8443" y="7003"/>
                    <a:pt x="8443" y="6966"/>
                  </a:cubicBezTo>
                  <a:cubicBezTo>
                    <a:pt x="7998" y="7898"/>
                    <a:pt x="7583" y="8829"/>
                    <a:pt x="7239" y="9804"/>
                  </a:cubicBezTo>
                  <a:cubicBezTo>
                    <a:pt x="6852" y="10076"/>
                    <a:pt x="6493" y="10363"/>
                    <a:pt x="6135" y="10678"/>
                  </a:cubicBezTo>
                  <a:cubicBezTo>
                    <a:pt x="6135" y="10721"/>
                    <a:pt x="6135" y="10750"/>
                    <a:pt x="6121" y="10793"/>
                  </a:cubicBezTo>
                  <a:lnTo>
                    <a:pt x="6149" y="10893"/>
                  </a:lnTo>
                  <a:lnTo>
                    <a:pt x="6164" y="10908"/>
                  </a:lnTo>
                  <a:lnTo>
                    <a:pt x="6164" y="10922"/>
                  </a:lnTo>
                  <a:lnTo>
                    <a:pt x="6149" y="10908"/>
                  </a:lnTo>
                  <a:lnTo>
                    <a:pt x="6106" y="10965"/>
                  </a:lnTo>
                  <a:lnTo>
                    <a:pt x="6092" y="10979"/>
                  </a:lnTo>
                  <a:lnTo>
                    <a:pt x="6049" y="10979"/>
                  </a:lnTo>
                  <a:lnTo>
                    <a:pt x="5963" y="10965"/>
                  </a:lnTo>
                  <a:lnTo>
                    <a:pt x="5906" y="10922"/>
                  </a:lnTo>
                  <a:lnTo>
                    <a:pt x="5877" y="10922"/>
                  </a:lnTo>
                  <a:cubicBezTo>
                    <a:pt x="3813" y="12885"/>
                    <a:pt x="2294" y="15351"/>
                    <a:pt x="1463" y="18088"/>
                  </a:cubicBezTo>
                  <a:cubicBezTo>
                    <a:pt x="1262" y="17544"/>
                    <a:pt x="990" y="17028"/>
                    <a:pt x="803" y="16483"/>
                  </a:cubicBezTo>
                  <a:cubicBezTo>
                    <a:pt x="588" y="15881"/>
                    <a:pt x="431" y="15207"/>
                    <a:pt x="72" y="14663"/>
                  </a:cubicBezTo>
                  <a:cubicBezTo>
                    <a:pt x="58" y="14691"/>
                    <a:pt x="44" y="14720"/>
                    <a:pt x="29" y="14763"/>
                  </a:cubicBezTo>
                  <a:cubicBezTo>
                    <a:pt x="58" y="14792"/>
                    <a:pt x="44" y="14849"/>
                    <a:pt x="1" y="14863"/>
                  </a:cubicBezTo>
                  <a:cubicBezTo>
                    <a:pt x="144" y="15523"/>
                    <a:pt x="445" y="16168"/>
                    <a:pt x="689" y="16770"/>
                  </a:cubicBezTo>
                  <a:cubicBezTo>
                    <a:pt x="904" y="17314"/>
                    <a:pt x="1133" y="17845"/>
                    <a:pt x="1391" y="18361"/>
                  </a:cubicBezTo>
                  <a:cubicBezTo>
                    <a:pt x="1291" y="18690"/>
                    <a:pt x="1205" y="19034"/>
                    <a:pt x="1133" y="19378"/>
                  </a:cubicBezTo>
                  <a:cubicBezTo>
                    <a:pt x="560" y="22030"/>
                    <a:pt x="373" y="24767"/>
                    <a:pt x="574" y="27476"/>
                  </a:cubicBezTo>
                  <a:lnTo>
                    <a:pt x="932" y="27476"/>
                  </a:lnTo>
                  <a:cubicBezTo>
                    <a:pt x="775" y="25154"/>
                    <a:pt x="918" y="22832"/>
                    <a:pt x="1348" y="20553"/>
                  </a:cubicBezTo>
                  <a:cubicBezTo>
                    <a:pt x="1448" y="20009"/>
                    <a:pt x="1577" y="19464"/>
                    <a:pt x="1721" y="18919"/>
                  </a:cubicBezTo>
                  <a:cubicBezTo>
                    <a:pt x="2237" y="18619"/>
                    <a:pt x="2738" y="18318"/>
                    <a:pt x="3240" y="18002"/>
                  </a:cubicBezTo>
                  <a:cubicBezTo>
                    <a:pt x="3240" y="17988"/>
                    <a:pt x="3226" y="17988"/>
                    <a:pt x="3226" y="17988"/>
                  </a:cubicBezTo>
                  <a:cubicBezTo>
                    <a:pt x="3204" y="18005"/>
                    <a:pt x="3178" y="18014"/>
                    <a:pt x="3152" y="18014"/>
                  </a:cubicBezTo>
                  <a:cubicBezTo>
                    <a:pt x="3095" y="18014"/>
                    <a:pt x="3039" y="17972"/>
                    <a:pt x="3039" y="17902"/>
                  </a:cubicBezTo>
                  <a:cubicBezTo>
                    <a:pt x="2624" y="18045"/>
                    <a:pt x="2237" y="18232"/>
                    <a:pt x="1864" y="18418"/>
                  </a:cubicBezTo>
                  <a:cubicBezTo>
                    <a:pt x="2466" y="16354"/>
                    <a:pt x="3369" y="14376"/>
                    <a:pt x="4788" y="12742"/>
                  </a:cubicBezTo>
                  <a:cubicBezTo>
                    <a:pt x="5419" y="12026"/>
                    <a:pt x="6135" y="11366"/>
                    <a:pt x="6909" y="10807"/>
                  </a:cubicBezTo>
                  <a:cubicBezTo>
                    <a:pt x="7397" y="10875"/>
                    <a:pt x="7893" y="10916"/>
                    <a:pt x="8392" y="10916"/>
                  </a:cubicBezTo>
                  <a:cubicBezTo>
                    <a:pt x="8523" y="10916"/>
                    <a:pt x="8655" y="10914"/>
                    <a:pt x="8787" y="10908"/>
                  </a:cubicBezTo>
                  <a:cubicBezTo>
                    <a:pt x="8686" y="10893"/>
                    <a:pt x="8701" y="10750"/>
                    <a:pt x="8787" y="10721"/>
                  </a:cubicBezTo>
                  <a:cubicBezTo>
                    <a:pt x="8543" y="10664"/>
                    <a:pt x="8285" y="10635"/>
                    <a:pt x="8013" y="10635"/>
                  </a:cubicBezTo>
                  <a:cubicBezTo>
                    <a:pt x="7740" y="10621"/>
                    <a:pt x="7468" y="10592"/>
                    <a:pt x="7210" y="10578"/>
                  </a:cubicBezTo>
                  <a:cubicBezTo>
                    <a:pt x="8156" y="9933"/>
                    <a:pt x="9159" y="9360"/>
                    <a:pt x="10206" y="8887"/>
                  </a:cubicBezTo>
                  <a:lnTo>
                    <a:pt x="10220" y="8901"/>
                  </a:lnTo>
                  <a:lnTo>
                    <a:pt x="10234" y="8887"/>
                  </a:lnTo>
                  <a:cubicBezTo>
                    <a:pt x="10750" y="8643"/>
                    <a:pt x="11281" y="8414"/>
                    <a:pt x="11825" y="8170"/>
                  </a:cubicBezTo>
                  <a:cubicBezTo>
                    <a:pt x="11739" y="8113"/>
                    <a:pt x="11668" y="8055"/>
                    <a:pt x="11596" y="7998"/>
                  </a:cubicBezTo>
                  <a:cubicBezTo>
                    <a:pt x="11505" y="7920"/>
                    <a:pt x="11578" y="7808"/>
                    <a:pt x="11667" y="7808"/>
                  </a:cubicBezTo>
                  <a:cubicBezTo>
                    <a:pt x="11677" y="7808"/>
                    <a:pt x="11686" y="7809"/>
                    <a:pt x="11696" y="7812"/>
                  </a:cubicBezTo>
                  <a:cubicBezTo>
                    <a:pt x="11725" y="7797"/>
                    <a:pt x="11739" y="7783"/>
                    <a:pt x="11754" y="7754"/>
                  </a:cubicBezTo>
                  <a:lnTo>
                    <a:pt x="11754" y="7754"/>
                  </a:lnTo>
                  <a:cubicBezTo>
                    <a:pt x="11467" y="7826"/>
                    <a:pt x="11180" y="7898"/>
                    <a:pt x="10894" y="7984"/>
                  </a:cubicBezTo>
                  <a:cubicBezTo>
                    <a:pt x="12828" y="5318"/>
                    <a:pt x="14692" y="2638"/>
                    <a:pt x="16842" y="130"/>
                  </a:cubicBezTo>
                  <a:cubicBezTo>
                    <a:pt x="16870" y="101"/>
                    <a:pt x="16870" y="72"/>
                    <a:pt x="16885" y="58"/>
                  </a:cubicBezTo>
                  <a:lnTo>
                    <a:pt x="16885" y="58"/>
                  </a:lnTo>
                  <a:cubicBezTo>
                    <a:pt x="16827" y="87"/>
                    <a:pt x="16770" y="130"/>
                    <a:pt x="16713" y="158"/>
                  </a:cubicBezTo>
                  <a:lnTo>
                    <a:pt x="16698" y="216"/>
                  </a:lnTo>
                  <a:lnTo>
                    <a:pt x="16655" y="216"/>
                  </a:lnTo>
                  <a:lnTo>
                    <a:pt x="16670" y="187"/>
                  </a:lnTo>
                  <a:lnTo>
                    <a:pt x="16670" y="187"/>
                  </a:lnTo>
                  <a:cubicBezTo>
                    <a:pt x="16657" y="193"/>
                    <a:pt x="16644" y="196"/>
                    <a:pt x="16633" y="196"/>
                  </a:cubicBezTo>
                  <a:cubicBezTo>
                    <a:pt x="16569" y="196"/>
                    <a:pt x="16535" y="106"/>
                    <a:pt x="16584" y="58"/>
                  </a:cubicBezTo>
                  <a:cubicBezTo>
                    <a:pt x="16569" y="44"/>
                    <a:pt x="16569" y="29"/>
                    <a:pt x="16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882190" y="3790912"/>
              <a:ext cx="4693" cy="12188"/>
            </a:xfrm>
            <a:custGeom>
              <a:avLst/>
              <a:gdLst/>
              <a:ahLst/>
              <a:cxnLst/>
              <a:rect l="l" t="t" r="r" b="b"/>
              <a:pathLst>
                <a:path w="72" h="187" extrusionOk="0">
                  <a:moveTo>
                    <a:pt x="72" y="0"/>
                  </a:moveTo>
                  <a:cubicBezTo>
                    <a:pt x="57" y="58"/>
                    <a:pt x="29" y="115"/>
                    <a:pt x="0" y="172"/>
                  </a:cubicBezTo>
                  <a:lnTo>
                    <a:pt x="0" y="187"/>
                  </a:lnTo>
                  <a:lnTo>
                    <a:pt x="14" y="172"/>
                  </a:lnTo>
                  <a:cubicBezTo>
                    <a:pt x="43" y="129"/>
                    <a:pt x="57" y="72"/>
                    <a:pt x="72" y="15"/>
                  </a:cubicBez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1109138" y="3868473"/>
              <a:ext cx="10363" cy="1890"/>
            </a:xfrm>
            <a:custGeom>
              <a:avLst/>
              <a:gdLst/>
              <a:ahLst/>
              <a:cxnLst/>
              <a:rect l="l" t="t" r="r" b="b"/>
              <a:pathLst>
                <a:path w="159" h="29" extrusionOk="0">
                  <a:moveTo>
                    <a:pt x="159" y="0"/>
                  </a:moveTo>
                  <a:cubicBezTo>
                    <a:pt x="101" y="0"/>
                    <a:pt x="44" y="14"/>
                    <a:pt x="1" y="14"/>
                  </a:cubicBezTo>
                  <a:cubicBezTo>
                    <a:pt x="44" y="14"/>
                    <a:pt x="101" y="14"/>
                    <a:pt x="159" y="29"/>
                  </a:cubicBezTo>
                  <a:cubicBezTo>
                    <a:pt x="159" y="14"/>
                    <a:pt x="159"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1409932" y="3348096"/>
              <a:ext cx="5670" cy="8473"/>
            </a:xfrm>
            <a:custGeom>
              <a:avLst/>
              <a:gdLst/>
              <a:ahLst/>
              <a:cxnLst/>
              <a:rect l="l" t="t" r="r" b="b"/>
              <a:pathLst>
                <a:path w="87" h="130" extrusionOk="0">
                  <a:moveTo>
                    <a:pt x="87" y="1"/>
                  </a:moveTo>
                  <a:lnTo>
                    <a:pt x="87" y="1"/>
                  </a:lnTo>
                  <a:cubicBezTo>
                    <a:pt x="58" y="15"/>
                    <a:pt x="44" y="30"/>
                    <a:pt x="30" y="44"/>
                  </a:cubicBezTo>
                  <a:lnTo>
                    <a:pt x="1" y="73"/>
                  </a:lnTo>
                  <a:cubicBezTo>
                    <a:pt x="15" y="101"/>
                    <a:pt x="15" y="116"/>
                    <a:pt x="30" y="130"/>
                  </a:cubicBezTo>
                  <a:lnTo>
                    <a:pt x="44" y="130"/>
                  </a:lnTo>
                  <a:cubicBezTo>
                    <a:pt x="58" y="87"/>
                    <a:pt x="73" y="44"/>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1102620" y="3860065"/>
              <a:ext cx="11276" cy="3780"/>
            </a:xfrm>
            <a:custGeom>
              <a:avLst/>
              <a:gdLst/>
              <a:ahLst/>
              <a:cxnLst/>
              <a:rect l="l" t="t" r="r" b="b"/>
              <a:pathLst>
                <a:path w="173" h="58" extrusionOk="0">
                  <a:moveTo>
                    <a:pt x="130" y="0"/>
                  </a:moveTo>
                  <a:cubicBezTo>
                    <a:pt x="87" y="14"/>
                    <a:pt x="44" y="43"/>
                    <a:pt x="1" y="57"/>
                  </a:cubicBezTo>
                  <a:cubicBezTo>
                    <a:pt x="58" y="43"/>
                    <a:pt x="115" y="29"/>
                    <a:pt x="173" y="14"/>
                  </a:cubicBezTo>
                  <a:cubicBezTo>
                    <a:pt x="158" y="0"/>
                    <a:pt x="144"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544896" y="4519531"/>
              <a:ext cx="4758" cy="2868"/>
            </a:xfrm>
            <a:custGeom>
              <a:avLst/>
              <a:gdLst/>
              <a:ahLst/>
              <a:cxnLst/>
              <a:rect l="l" t="t" r="r" b="b"/>
              <a:pathLst>
                <a:path w="73" h="44" extrusionOk="0">
                  <a:moveTo>
                    <a:pt x="44" y="1"/>
                  </a:moveTo>
                  <a:lnTo>
                    <a:pt x="1" y="44"/>
                  </a:lnTo>
                  <a:lnTo>
                    <a:pt x="58" y="44"/>
                  </a:lnTo>
                  <a:cubicBezTo>
                    <a:pt x="73" y="30"/>
                    <a:pt x="73" y="15"/>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1423033" y="3349074"/>
              <a:ext cx="65" cy="978"/>
            </a:xfrm>
            <a:custGeom>
              <a:avLst/>
              <a:gdLst/>
              <a:ahLst/>
              <a:cxnLst/>
              <a:rect l="l" t="t" r="r" b="b"/>
              <a:pathLst>
                <a:path w="1" h="15" extrusionOk="0">
                  <a:moveTo>
                    <a:pt x="1" y="15"/>
                  </a:moveTo>
                  <a:cubicBezTo>
                    <a:pt x="1" y="0"/>
                    <a:pt x="1" y="0"/>
                    <a:pt x="1" y="0"/>
                  </a:cubicBezTo>
                  <a:cubicBezTo>
                    <a:pt x="1"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6"/>
            <p:cNvSpPr/>
            <p:nvPr/>
          </p:nvSpPr>
          <p:spPr>
            <a:xfrm>
              <a:off x="894313" y="4054359"/>
              <a:ext cx="31807" cy="12188"/>
            </a:xfrm>
            <a:custGeom>
              <a:avLst/>
              <a:gdLst/>
              <a:ahLst/>
              <a:cxnLst/>
              <a:rect l="l" t="t" r="r" b="b"/>
              <a:pathLst>
                <a:path w="488" h="187" extrusionOk="0">
                  <a:moveTo>
                    <a:pt x="101" y="0"/>
                  </a:moveTo>
                  <a:cubicBezTo>
                    <a:pt x="15" y="29"/>
                    <a:pt x="0" y="172"/>
                    <a:pt x="101" y="187"/>
                  </a:cubicBezTo>
                  <a:cubicBezTo>
                    <a:pt x="230" y="187"/>
                    <a:pt x="344" y="187"/>
                    <a:pt x="473" y="172"/>
                  </a:cubicBezTo>
                  <a:lnTo>
                    <a:pt x="488" y="115"/>
                  </a:lnTo>
                  <a:cubicBezTo>
                    <a:pt x="359" y="72"/>
                    <a:pt x="230" y="29"/>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6"/>
            <p:cNvSpPr/>
            <p:nvPr/>
          </p:nvSpPr>
          <p:spPr>
            <a:xfrm>
              <a:off x="1405891" y="3347705"/>
              <a:ext cx="22812" cy="21965"/>
            </a:xfrm>
            <a:custGeom>
              <a:avLst/>
              <a:gdLst/>
              <a:ahLst/>
              <a:cxnLst/>
              <a:rect l="l" t="t" r="r" b="b"/>
              <a:pathLst>
                <a:path w="350" h="337" extrusionOk="0">
                  <a:moveTo>
                    <a:pt x="177" y="1"/>
                  </a:moveTo>
                  <a:cubicBezTo>
                    <a:pt x="167" y="1"/>
                    <a:pt x="157" y="3"/>
                    <a:pt x="149" y="7"/>
                  </a:cubicBezTo>
                  <a:cubicBezTo>
                    <a:pt x="135" y="50"/>
                    <a:pt x="120" y="93"/>
                    <a:pt x="92" y="136"/>
                  </a:cubicBezTo>
                  <a:cubicBezTo>
                    <a:pt x="77" y="122"/>
                    <a:pt x="77" y="107"/>
                    <a:pt x="63" y="79"/>
                  </a:cubicBezTo>
                  <a:lnTo>
                    <a:pt x="20" y="122"/>
                  </a:lnTo>
                  <a:cubicBezTo>
                    <a:pt x="34" y="150"/>
                    <a:pt x="34" y="165"/>
                    <a:pt x="49" y="179"/>
                  </a:cubicBezTo>
                  <a:cubicBezTo>
                    <a:pt x="0" y="227"/>
                    <a:pt x="34" y="317"/>
                    <a:pt x="89" y="317"/>
                  </a:cubicBezTo>
                  <a:cubicBezTo>
                    <a:pt x="99" y="317"/>
                    <a:pt x="109" y="314"/>
                    <a:pt x="120" y="308"/>
                  </a:cubicBezTo>
                  <a:lnTo>
                    <a:pt x="120" y="337"/>
                  </a:lnTo>
                  <a:lnTo>
                    <a:pt x="163" y="337"/>
                  </a:lnTo>
                  <a:lnTo>
                    <a:pt x="178" y="279"/>
                  </a:lnTo>
                  <a:cubicBezTo>
                    <a:pt x="235" y="251"/>
                    <a:pt x="292" y="208"/>
                    <a:pt x="350" y="165"/>
                  </a:cubicBezTo>
                  <a:cubicBezTo>
                    <a:pt x="350" y="107"/>
                    <a:pt x="321" y="50"/>
                    <a:pt x="264" y="21"/>
                  </a:cubicBezTo>
                  <a:cubicBezTo>
                    <a:pt x="233" y="11"/>
                    <a:pt x="203"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878409" y="3781592"/>
              <a:ext cx="15968" cy="32915"/>
            </a:xfrm>
            <a:custGeom>
              <a:avLst/>
              <a:gdLst/>
              <a:ahLst/>
              <a:cxnLst/>
              <a:rect l="l" t="t" r="r" b="b"/>
              <a:pathLst>
                <a:path w="245" h="505" extrusionOk="0">
                  <a:moveTo>
                    <a:pt x="201" y="0"/>
                  </a:moveTo>
                  <a:cubicBezTo>
                    <a:pt x="187" y="57"/>
                    <a:pt x="158" y="100"/>
                    <a:pt x="130" y="143"/>
                  </a:cubicBezTo>
                  <a:lnTo>
                    <a:pt x="130" y="158"/>
                  </a:lnTo>
                  <a:cubicBezTo>
                    <a:pt x="115" y="215"/>
                    <a:pt x="101" y="272"/>
                    <a:pt x="72" y="315"/>
                  </a:cubicBezTo>
                  <a:lnTo>
                    <a:pt x="58" y="330"/>
                  </a:lnTo>
                  <a:lnTo>
                    <a:pt x="58" y="315"/>
                  </a:lnTo>
                  <a:cubicBezTo>
                    <a:pt x="44" y="358"/>
                    <a:pt x="15" y="387"/>
                    <a:pt x="1" y="430"/>
                  </a:cubicBezTo>
                  <a:cubicBezTo>
                    <a:pt x="1" y="467"/>
                    <a:pt x="33" y="505"/>
                    <a:pt x="70" y="505"/>
                  </a:cubicBezTo>
                  <a:cubicBezTo>
                    <a:pt x="75" y="505"/>
                    <a:pt x="81" y="504"/>
                    <a:pt x="87" y="502"/>
                  </a:cubicBezTo>
                  <a:cubicBezTo>
                    <a:pt x="144" y="344"/>
                    <a:pt x="201" y="186"/>
                    <a:pt x="244" y="15"/>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711229" y="4051557"/>
              <a:ext cx="18706" cy="19684"/>
            </a:xfrm>
            <a:custGeom>
              <a:avLst/>
              <a:gdLst/>
              <a:ahLst/>
              <a:cxnLst/>
              <a:rect l="l" t="t" r="r" b="b"/>
              <a:pathLst>
                <a:path w="287" h="302" extrusionOk="0">
                  <a:moveTo>
                    <a:pt x="272" y="0"/>
                  </a:moveTo>
                  <a:cubicBezTo>
                    <a:pt x="172" y="86"/>
                    <a:pt x="86" y="158"/>
                    <a:pt x="0" y="244"/>
                  </a:cubicBezTo>
                  <a:lnTo>
                    <a:pt x="29" y="244"/>
                  </a:lnTo>
                  <a:lnTo>
                    <a:pt x="86" y="287"/>
                  </a:lnTo>
                  <a:lnTo>
                    <a:pt x="172" y="301"/>
                  </a:lnTo>
                  <a:lnTo>
                    <a:pt x="215" y="301"/>
                  </a:lnTo>
                  <a:lnTo>
                    <a:pt x="229" y="287"/>
                  </a:lnTo>
                  <a:lnTo>
                    <a:pt x="272" y="230"/>
                  </a:lnTo>
                  <a:lnTo>
                    <a:pt x="287" y="230"/>
                  </a:lnTo>
                  <a:lnTo>
                    <a:pt x="272" y="215"/>
                  </a:lnTo>
                  <a:lnTo>
                    <a:pt x="244" y="115"/>
                  </a:lnTo>
                  <a:cubicBezTo>
                    <a:pt x="258" y="72"/>
                    <a:pt x="258" y="43"/>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6"/>
            <p:cNvSpPr/>
            <p:nvPr/>
          </p:nvSpPr>
          <p:spPr>
            <a:xfrm>
              <a:off x="323553" y="4300991"/>
              <a:ext cx="9386" cy="23399"/>
            </a:xfrm>
            <a:custGeom>
              <a:avLst/>
              <a:gdLst/>
              <a:ahLst/>
              <a:cxnLst/>
              <a:rect l="l" t="t" r="r" b="b"/>
              <a:pathLst>
                <a:path w="144" h="359" extrusionOk="0">
                  <a:moveTo>
                    <a:pt x="0" y="0"/>
                  </a:moveTo>
                  <a:cubicBezTo>
                    <a:pt x="14" y="129"/>
                    <a:pt x="43" y="244"/>
                    <a:pt x="72" y="358"/>
                  </a:cubicBezTo>
                  <a:cubicBezTo>
                    <a:pt x="115" y="344"/>
                    <a:pt x="129" y="287"/>
                    <a:pt x="100" y="244"/>
                  </a:cubicBezTo>
                  <a:cubicBezTo>
                    <a:pt x="115" y="215"/>
                    <a:pt x="129" y="186"/>
                    <a:pt x="143" y="158"/>
                  </a:cubicBezTo>
                  <a:cubicBezTo>
                    <a:pt x="100" y="100"/>
                    <a:pt x="72"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6"/>
            <p:cNvSpPr/>
            <p:nvPr/>
          </p:nvSpPr>
          <p:spPr>
            <a:xfrm>
              <a:off x="526255" y="4516403"/>
              <a:ext cx="23399" cy="13296"/>
            </a:xfrm>
            <a:custGeom>
              <a:avLst/>
              <a:gdLst/>
              <a:ahLst/>
              <a:cxnLst/>
              <a:rect l="l" t="t" r="r" b="b"/>
              <a:pathLst>
                <a:path w="359" h="204" extrusionOk="0">
                  <a:moveTo>
                    <a:pt x="308" y="1"/>
                  </a:moveTo>
                  <a:cubicBezTo>
                    <a:pt x="301" y="1"/>
                    <a:pt x="294" y="2"/>
                    <a:pt x="287" y="6"/>
                  </a:cubicBezTo>
                  <a:cubicBezTo>
                    <a:pt x="187" y="35"/>
                    <a:pt x="86" y="63"/>
                    <a:pt x="0" y="92"/>
                  </a:cubicBezTo>
                  <a:cubicBezTo>
                    <a:pt x="10" y="162"/>
                    <a:pt x="62" y="204"/>
                    <a:pt x="116" y="204"/>
                  </a:cubicBezTo>
                  <a:cubicBezTo>
                    <a:pt x="140" y="204"/>
                    <a:pt x="165" y="195"/>
                    <a:pt x="187" y="178"/>
                  </a:cubicBezTo>
                  <a:cubicBezTo>
                    <a:pt x="187" y="178"/>
                    <a:pt x="201" y="178"/>
                    <a:pt x="201" y="192"/>
                  </a:cubicBezTo>
                  <a:cubicBezTo>
                    <a:pt x="244" y="149"/>
                    <a:pt x="301" y="135"/>
                    <a:pt x="344" y="106"/>
                  </a:cubicBezTo>
                  <a:cubicBezTo>
                    <a:pt x="344" y="106"/>
                    <a:pt x="344" y="92"/>
                    <a:pt x="344" y="92"/>
                  </a:cubicBezTo>
                  <a:lnTo>
                    <a:pt x="287" y="92"/>
                  </a:lnTo>
                  <a:lnTo>
                    <a:pt x="330" y="49"/>
                  </a:lnTo>
                  <a:lnTo>
                    <a:pt x="359" y="49"/>
                  </a:lnTo>
                  <a:cubicBezTo>
                    <a:pt x="348" y="17"/>
                    <a:pt x="32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6"/>
            <p:cNvSpPr/>
            <p:nvPr/>
          </p:nvSpPr>
          <p:spPr>
            <a:xfrm>
              <a:off x="1078048" y="3859088"/>
              <a:ext cx="41453" cy="29069"/>
            </a:xfrm>
            <a:custGeom>
              <a:avLst/>
              <a:gdLst/>
              <a:ahLst/>
              <a:cxnLst/>
              <a:rect l="l" t="t" r="r" b="b"/>
              <a:pathLst>
                <a:path w="636" h="446" extrusionOk="0">
                  <a:moveTo>
                    <a:pt x="392" y="1"/>
                  </a:moveTo>
                  <a:cubicBezTo>
                    <a:pt x="349" y="15"/>
                    <a:pt x="292" y="29"/>
                    <a:pt x="249" y="29"/>
                  </a:cubicBezTo>
                  <a:cubicBezTo>
                    <a:pt x="234" y="58"/>
                    <a:pt x="220" y="72"/>
                    <a:pt x="191" y="87"/>
                  </a:cubicBezTo>
                  <a:cubicBezTo>
                    <a:pt x="181" y="84"/>
                    <a:pt x="172" y="83"/>
                    <a:pt x="162" y="83"/>
                  </a:cubicBezTo>
                  <a:cubicBezTo>
                    <a:pt x="73" y="83"/>
                    <a:pt x="0" y="195"/>
                    <a:pt x="91" y="273"/>
                  </a:cubicBezTo>
                  <a:cubicBezTo>
                    <a:pt x="163" y="330"/>
                    <a:pt x="234" y="388"/>
                    <a:pt x="320" y="445"/>
                  </a:cubicBezTo>
                  <a:cubicBezTo>
                    <a:pt x="378" y="416"/>
                    <a:pt x="449" y="388"/>
                    <a:pt x="521" y="359"/>
                  </a:cubicBezTo>
                  <a:cubicBezTo>
                    <a:pt x="535" y="359"/>
                    <a:pt x="550" y="345"/>
                    <a:pt x="564" y="330"/>
                  </a:cubicBezTo>
                  <a:cubicBezTo>
                    <a:pt x="535" y="330"/>
                    <a:pt x="507" y="316"/>
                    <a:pt x="478" y="302"/>
                  </a:cubicBezTo>
                  <a:lnTo>
                    <a:pt x="435" y="273"/>
                  </a:lnTo>
                  <a:lnTo>
                    <a:pt x="621" y="273"/>
                  </a:lnTo>
                  <a:cubicBezTo>
                    <a:pt x="636" y="244"/>
                    <a:pt x="636" y="201"/>
                    <a:pt x="636" y="173"/>
                  </a:cubicBezTo>
                  <a:cubicBezTo>
                    <a:pt x="578" y="158"/>
                    <a:pt x="521" y="158"/>
                    <a:pt x="478" y="158"/>
                  </a:cubicBezTo>
                  <a:cubicBezTo>
                    <a:pt x="521" y="158"/>
                    <a:pt x="578" y="144"/>
                    <a:pt x="636" y="144"/>
                  </a:cubicBezTo>
                  <a:cubicBezTo>
                    <a:pt x="621" y="101"/>
                    <a:pt x="593" y="58"/>
                    <a:pt x="550" y="29"/>
                  </a:cubicBezTo>
                  <a:cubicBezTo>
                    <a:pt x="492" y="44"/>
                    <a:pt x="435" y="58"/>
                    <a:pt x="378" y="72"/>
                  </a:cubicBezTo>
                  <a:cubicBezTo>
                    <a:pt x="421" y="58"/>
                    <a:pt x="464" y="29"/>
                    <a:pt x="507" y="15"/>
                  </a:cubicBezTo>
                  <a:cubicBezTo>
                    <a:pt x="464" y="1"/>
                    <a:pt x="421"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6"/>
            <p:cNvSpPr/>
            <p:nvPr/>
          </p:nvSpPr>
          <p:spPr>
            <a:xfrm>
              <a:off x="3684627" y="5038018"/>
              <a:ext cx="130876" cy="108455"/>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6"/>
            <p:cNvSpPr/>
            <p:nvPr/>
          </p:nvSpPr>
          <p:spPr>
            <a:xfrm>
              <a:off x="3671591" y="4864059"/>
              <a:ext cx="860408" cy="282414"/>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6"/>
            <p:cNvSpPr/>
            <p:nvPr/>
          </p:nvSpPr>
          <p:spPr>
            <a:xfrm>
              <a:off x="3694012" y="5034303"/>
              <a:ext cx="197162" cy="11217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6"/>
            <p:cNvSpPr/>
            <p:nvPr/>
          </p:nvSpPr>
          <p:spPr>
            <a:xfrm>
              <a:off x="3433367" y="4056445"/>
              <a:ext cx="579232" cy="894757"/>
            </a:xfrm>
            <a:custGeom>
              <a:avLst/>
              <a:gdLst/>
              <a:ahLst/>
              <a:cxnLst/>
              <a:rect l="l" t="t" r="r" b="b"/>
              <a:pathLst>
                <a:path w="8887" h="13728" extrusionOk="0">
                  <a:moveTo>
                    <a:pt x="6422" y="370"/>
                  </a:moveTo>
                  <a:cubicBezTo>
                    <a:pt x="7124" y="599"/>
                    <a:pt x="7482" y="1344"/>
                    <a:pt x="7668" y="2118"/>
                  </a:cubicBezTo>
                  <a:cubicBezTo>
                    <a:pt x="7081" y="2820"/>
                    <a:pt x="6765" y="3652"/>
                    <a:pt x="6350" y="4469"/>
                  </a:cubicBezTo>
                  <a:cubicBezTo>
                    <a:pt x="5805" y="5544"/>
                    <a:pt x="5160" y="6576"/>
                    <a:pt x="4544" y="7608"/>
                  </a:cubicBezTo>
                  <a:cubicBezTo>
                    <a:pt x="3827" y="8826"/>
                    <a:pt x="3125" y="10030"/>
                    <a:pt x="2451" y="11277"/>
                  </a:cubicBezTo>
                  <a:cubicBezTo>
                    <a:pt x="2939" y="9858"/>
                    <a:pt x="3240" y="8353"/>
                    <a:pt x="3727" y="6948"/>
                  </a:cubicBezTo>
                  <a:cubicBezTo>
                    <a:pt x="4501" y="4712"/>
                    <a:pt x="5404" y="2519"/>
                    <a:pt x="6422" y="370"/>
                  </a:cubicBezTo>
                  <a:close/>
                  <a:moveTo>
                    <a:pt x="602" y="6361"/>
                  </a:moveTo>
                  <a:cubicBezTo>
                    <a:pt x="617" y="7364"/>
                    <a:pt x="774" y="8396"/>
                    <a:pt x="832" y="9399"/>
                  </a:cubicBezTo>
                  <a:cubicBezTo>
                    <a:pt x="875" y="10603"/>
                    <a:pt x="1004" y="11793"/>
                    <a:pt x="1190" y="12968"/>
                  </a:cubicBezTo>
                  <a:cubicBezTo>
                    <a:pt x="660" y="11348"/>
                    <a:pt x="187" y="9657"/>
                    <a:pt x="330" y="7937"/>
                  </a:cubicBezTo>
                  <a:cubicBezTo>
                    <a:pt x="387" y="7407"/>
                    <a:pt x="473" y="6877"/>
                    <a:pt x="602" y="6361"/>
                  </a:cubicBezTo>
                  <a:close/>
                  <a:moveTo>
                    <a:pt x="7726" y="5687"/>
                  </a:moveTo>
                  <a:lnTo>
                    <a:pt x="7726" y="5687"/>
                  </a:lnTo>
                  <a:cubicBezTo>
                    <a:pt x="7396" y="7206"/>
                    <a:pt x="6622" y="8596"/>
                    <a:pt x="5576" y="9843"/>
                  </a:cubicBezTo>
                  <a:cubicBezTo>
                    <a:pt x="4544" y="11090"/>
                    <a:pt x="3254" y="12366"/>
                    <a:pt x="1806" y="13183"/>
                  </a:cubicBezTo>
                  <a:lnTo>
                    <a:pt x="1806" y="13183"/>
                  </a:lnTo>
                  <a:cubicBezTo>
                    <a:pt x="2982" y="11993"/>
                    <a:pt x="4085" y="10732"/>
                    <a:pt x="5132" y="9428"/>
                  </a:cubicBezTo>
                  <a:cubicBezTo>
                    <a:pt x="5691" y="8740"/>
                    <a:pt x="6192" y="8023"/>
                    <a:pt x="6665" y="7292"/>
                  </a:cubicBezTo>
                  <a:cubicBezTo>
                    <a:pt x="6980" y="6733"/>
                    <a:pt x="7339" y="6203"/>
                    <a:pt x="7726" y="5687"/>
                  </a:cubicBezTo>
                  <a:close/>
                  <a:moveTo>
                    <a:pt x="5916" y="293"/>
                  </a:moveTo>
                  <a:cubicBezTo>
                    <a:pt x="6056" y="293"/>
                    <a:pt x="6196" y="309"/>
                    <a:pt x="6336" y="341"/>
                  </a:cubicBezTo>
                  <a:cubicBezTo>
                    <a:pt x="5246" y="2448"/>
                    <a:pt x="4329" y="4641"/>
                    <a:pt x="3584" y="6891"/>
                  </a:cubicBezTo>
                  <a:cubicBezTo>
                    <a:pt x="2896" y="8983"/>
                    <a:pt x="2537" y="11262"/>
                    <a:pt x="1448" y="13183"/>
                  </a:cubicBezTo>
                  <a:cubicBezTo>
                    <a:pt x="1735" y="12552"/>
                    <a:pt x="1706" y="11807"/>
                    <a:pt x="1821" y="11133"/>
                  </a:cubicBezTo>
                  <a:cubicBezTo>
                    <a:pt x="2021" y="9972"/>
                    <a:pt x="2222" y="8797"/>
                    <a:pt x="2451" y="7636"/>
                  </a:cubicBezTo>
                  <a:cubicBezTo>
                    <a:pt x="2867" y="5501"/>
                    <a:pt x="3254" y="3365"/>
                    <a:pt x="3827" y="1258"/>
                  </a:cubicBezTo>
                  <a:lnTo>
                    <a:pt x="3813" y="1201"/>
                  </a:lnTo>
                  <a:cubicBezTo>
                    <a:pt x="4401" y="728"/>
                    <a:pt x="5074" y="370"/>
                    <a:pt x="5777" y="298"/>
                  </a:cubicBezTo>
                  <a:cubicBezTo>
                    <a:pt x="5823" y="294"/>
                    <a:pt x="5870" y="293"/>
                    <a:pt x="5916" y="293"/>
                  </a:cubicBezTo>
                  <a:close/>
                  <a:moveTo>
                    <a:pt x="3598" y="1387"/>
                  </a:moveTo>
                  <a:lnTo>
                    <a:pt x="3598" y="1387"/>
                  </a:lnTo>
                  <a:cubicBezTo>
                    <a:pt x="2881" y="3222"/>
                    <a:pt x="2652" y="5343"/>
                    <a:pt x="2279" y="7264"/>
                  </a:cubicBezTo>
                  <a:cubicBezTo>
                    <a:pt x="1892" y="9241"/>
                    <a:pt x="1692" y="11277"/>
                    <a:pt x="1290" y="13255"/>
                  </a:cubicBezTo>
                  <a:cubicBezTo>
                    <a:pt x="1204" y="12079"/>
                    <a:pt x="1061" y="10904"/>
                    <a:pt x="1004" y="9729"/>
                  </a:cubicBezTo>
                  <a:cubicBezTo>
                    <a:pt x="946" y="8496"/>
                    <a:pt x="674" y="7206"/>
                    <a:pt x="717" y="5959"/>
                  </a:cubicBezTo>
                  <a:cubicBezTo>
                    <a:pt x="1247" y="4211"/>
                    <a:pt x="2251" y="2620"/>
                    <a:pt x="3598" y="1387"/>
                  </a:cubicBezTo>
                  <a:close/>
                  <a:moveTo>
                    <a:pt x="5996" y="1"/>
                  </a:moveTo>
                  <a:cubicBezTo>
                    <a:pt x="4440" y="1"/>
                    <a:pt x="2530" y="1862"/>
                    <a:pt x="1778" y="3035"/>
                  </a:cubicBezTo>
                  <a:cubicBezTo>
                    <a:pt x="846" y="4469"/>
                    <a:pt x="144" y="6174"/>
                    <a:pt x="72" y="7909"/>
                  </a:cubicBezTo>
                  <a:cubicBezTo>
                    <a:pt x="0" y="9843"/>
                    <a:pt x="488" y="11707"/>
                    <a:pt x="1204" y="13498"/>
                  </a:cubicBezTo>
                  <a:cubicBezTo>
                    <a:pt x="1147" y="13556"/>
                    <a:pt x="1147" y="13670"/>
                    <a:pt x="1219" y="13728"/>
                  </a:cubicBezTo>
                  <a:cubicBezTo>
                    <a:pt x="1290" y="13570"/>
                    <a:pt x="1362" y="13412"/>
                    <a:pt x="1405" y="13255"/>
                  </a:cubicBezTo>
                  <a:cubicBezTo>
                    <a:pt x="1417" y="13220"/>
                    <a:pt x="1447" y="13204"/>
                    <a:pt x="1478" y="13204"/>
                  </a:cubicBezTo>
                  <a:cubicBezTo>
                    <a:pt x="1524" y="13204"/>
                    <a:pt x="1571" y="13238"/>
                    <a:pt x="1563" y="13298"/>
                  </a:cubicBezTo>
                  <a:cubicBezTo>
                    <a:pt x="1706" y="13068"/>
                    <a:pt x="1821" y="12825"/>
                    <a:pt x="1935" y="12581"/>
                  </a:cubicBezTo>
                  <a:cubicBezTo>
                    <a:pt x="2881" y="10961"/>
                    <a:pt x="3813" y="9342"/>
                    <a:pt x="4745" y="7737"/>
                  </a:cubicBezTo>
                  <a:cubicBezTo>
                    <a:pt x="5304" y="6762"/>
                    <a:pt x="5920" y="5816"/>
                    <a:pt x="6422" y="4813"/>
                  </a:cubicBezTo>
                  <a:cubicBezTo>
                    <a:pt x="6837" y="3967"/>
                    <a:pt x="7167" y="3078"/>
                    <a:pt x="7711" y="2319"/>
                  </a:cubicBezTo>
                  <a:cubicBezTo>
                    <a:pt x="7754" y="2519"/>
                    <a:pt x="7783" y="2720"/>
                    <a:pt x="7812" y="2892"/>
                  </a:cubicBezTo>
                  <a:cubicBezTo>
                    <a:pt x="7941" y="3723"/>
                    <a:pt x="7926" y="4555"/>
                    <a:pt x="7783" y="5372"/>
                  </a:cubicBezTo>
                  <a:cubicBezTo>
                    <a:pt x="6665" y="6504"/>
                    <a:pt x="5949" y="8052"/>
                    <a:pt x="4960" y="9299"/>
                  </a:cubicBezTo>
                  <a:cubicBezTo>
                    <a:pt x="3899" y="10646"/>
                    <a:pt x="2752" y="11936"/>
                    <a:pt x="1649" y="13255"/>
                  </a:cubicBezTo>
                  <a:lnTo>
                    <a:pt x="1563" y="13298"/>
                  </a:lnTo>
                  <a:cubicBezTo>
                    <a:pt x="1534" y="13427"/>
                    <a:pt x="1505" y="13556"/>
                    <a:pt x="1462" y="13685"/>
                  </a:cubicBezTo>
                  <a:cubicBezTo>
                    <a:pt x="3512" y="12724"/>
                    <a:pt x="5404" y="10804"/>
                    <a:pt x="6622" y="8940"/>
                  </a:cubicBezTo>
                  <a:cubicBezTo>
                    <a:pt x="8084" y="6719"/>
                    <a:pt x="8887" y="3766"/>
                    <a:pt x="7683" y="1230"/>
                  </a:cubicBezTo>
                  <a:cubicBezTo>
                    <a:pt x="7265" y="343"/>
                    <a:pt x="6663" y="1"/>
                    <a:pt x="59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6"/>
            <p:cNvSpPr/>
            <p:nvPr/>
          </p:nvSpPr>
          <p:spPr>
            <a:xfrm>
              <a:off x="3994806" y="4026007"/>
              <a:ext cx="698833" cy="783173"/>
            </a:xfrm>
            <a:custGeom>
              <a:avLst/>
              <a:gdLst/>
              <a:ahLst/>
              <a:cxnLst/>
              <a:rect l="l" t="t" r="r" b="b"/>
              <a:pathLst>
                <a:path w="10722" h="12016" extrusionOk="0">
                  <a:moveTo>
                    <a:pt x="8958" y="306"/>
                  </a:moveTo>
                  <a:cubicBezTo>
                    <a:pt x="9302" y="392"/>
                    <a:pt x="9618" y="607"/>
                    <a:pt x="9804" y="908"/>
                  </a:cubicBezTo>
                  <a:cubicBezTo>
                    <a:pt x="9990" y="1181"/>
                    <a:pt x="10119" y="1496"/>
                    <a:pt x="10162" y="1826"/>
                  </a:cubicBezTo>
                  <a:cubicBezTo>
                    <a:pt x="7439" y="4792"/>
                    <a:pt x="4788" y="7788"/>
                    <a:pt x="1864" y="10554"/>
                  </a:cubicBezTo>
                  <a:cubicBezTo>
                    <a:pt x="2867" y="9264"/>
                    <a:pt x="3655" y="7759"/>
                    <a:pt x="4573" y="6455"/>
                  </a:cubicBezTo>
                  <a:cubicBezTo>
                    <a:pt x="5303" y="5394"/>
                    <a:pt x="6077" y="4362"/>
                    <a:pt x="6837" y="3330"/>
                  </a:cubicBezTo>
                  <a:cubicBezTo>
                    <a:pt x="7267" y="2757"/>
                    <a:pt x="7683" y="2198"/>
                    <a:pt x="8084" y="1611"/>
                  </a:cubicBezTo>
                  <a:cubicBezTo>
                    <a:pt x="8385" y="1181"/>
                    <a:pt x="8600" y="693"/>
                    <a:pt x="8958" y="306"/>
                  </a:cubicBezTo>
                  <a:close/>
                  <a:moveTo>
                    <a:pt x="7597" y="8275"/>
                  </a:moveTo>
                  <a:lnTo>
                    <a:pt x="7597" y="8275"/>
                  </a:lnTo>
                  <a:cubicBezTo>
                    <a:pt x="7539" y="8333"/>
                    <a:pt x="7482" y="8404"/>
                    <a:pt x="7425" y="8476"/>
                  </a:cubicBezTo>
                  <a:cubicBezTo>
                    <a:pt x="6507" y="9522"/>
                    <a:pt x="5375" y="10554"/>
                    <a:pt x="4014" y="11013"/>
                  </a:cubicBezTo>
                  <a:cubicBezTo>
                    <a:pt x="3254" y="11271"/>
                    <a:pt x="2480" y="11443"/>
                    <a:pt x="1692" y="11572"/>
                  </a:cubicBezTo>
                  <a:cubicBezTo>
                    <a:pt x="3842" y="10884"/>
                    <a:pt x="5848" y="9694"/>
                    <a:pt x="7597" y="8275"/>
                  </a:cubicBezTo>
                  <a:close/>
                  <a:moveTo>
                    <a:pt x="10205" y="2098"/>
                  </a:moveTo>
                  <a:cubicBezTo>
                    <a:pt x="10291" y="3087"/>
                    <a:pt x="9947" y="4190"/>
                    <a:pt x="9589" y="5007"/>
                  </a:cubicBezTo>
                  <a:cubicBezTo>
                    <a:pt x="9202" y="5939"/>
                    <a:pt x="8700" y="6813"/>
                    <a:pt x="8113" y="7616"/>
                  </a:cubicBezTo>
                  <a:cubicBezTo>
                    <a:pt x="5934" y="9465"/>
                    <a:pt x="3512" y="10712"/>
                    <a:pt x="860" y="11686"/>
                  </a:cubicBezTo>
                  <a:lnTo>
                    <a:pt x="846" y="11686"/>
                  </a:lnTo>
                  <a:cubicBezTo>
                    <a:pt x="889" y="11643"/>
                    <a:pt x="946" y="11586"/>
                    <a:pt x="1004" y="11543"/>
                  </a:cubicBezTo>
                  <a:cubicBezTo>
                    <a:pt x="4472" y="8863"/>
                    <a:pt x="7267" y="5337"/>
                    <a:pt x="10205" y="2098"/>
                  </a:cubicBezTo>
                  <a:close/>
                  <a:moveTo>
                    <a:pt x="8274" y="0"/>
                  </a:moveTo>
                  <a:cubicBezTo>
                    <a:pt x="6198" y="0"/>
                    <a:pt x="3808" y="2288"/>
                    <a:pt x="2738" y="3603"/>
                  </a:cubicBezTo>
                  <a:cubicBezTo>
                    <a:pt x="860" y="5882"/>
                    <a:pt x="0" y="8820"/>
                    <a:pt x="316" y="11758"/>
                  </a:cubicBezTo>
                  <a:cubicBezTo>
                    <a:pt x="373" y="11729"/>
                    <a:pt x="416" y="11701"/>
                    <a:pt x="459" y="11672"/>
                  </a:cubicBezTo>
                  <a:cubicBezTo>
                    <a:pt x="488" y="9092"/>
                    <a:pt x="817" y="6613"/>
                    <a:pt x="2408" y="4463"/>
                  </a:cubicBezTo>
                  <a:cubicBezTo>
                    <a:pt x="3240" y="3330"/>
                    <a:pt x="4229" y="2270"/>
                    <a:pt x="5404" y="1496"/>
                  </a:cubicBezTo>
                  <a:lnTo>
                    <a:pt x="5404" y="1496"/>
                  </a:lnTo>
                  <a:cubicBezTo>
                    <a:pt x="4515" y="3216"/>
                    <a:pt x="3727" y="5007"/>
                    <a:pt x="2824" y="6742"/>
                  </a:cubicBezTo>
                  <a:cubicBezTo>
                    <a:pt x="1993" y="8333"/>
                    <a:pt x="1133" y="9938"/>
                    <a:pt x="531" y="11629"/>
                  </a:cubicBezTo>
                  <a:cubicBezTo>
                    <a:pt x="574" y="11600"/>
                    <a:pt x="631" y="11572"/>
                    <a:pt x="688" y="11543"/>
                  </a:cubicBezTo>
                  <a:cubicBezTo>
                    <a:pt x="2437" y="8175"/>
                    <a:pt x="3942" y="4692"/>
                    <a:pt x="5676" y="1324"/>
                  </a:cubicBezTo>
                  <a:cubicBezTo>
                    <a:pt x="6398" y="865"/>
                    <a:pt x="7539" y="262"/>
                    <a:pt x="8497" y="262"/>
                  </a:cubicBezTo>
                  <a:cubicBezTo>
                    <a:pt x="8586" y="262"/>
                    <a:pt x="8673" y="267"/>
                    <a:pt x="8758" y="278"/>
                  </a:cubicBezTo>
                  <a:cubicBezTo>
                    <a:pt x="8113" y="966"/>
                    <a:pt x="7654" y="1883"/>
                    <a:pt x="7095" y="2628"/>
                  </a:cubicBezTo>
                  <a:cubicBezTo>
                    <a:pt x="6307" y="3660"/>
                    <a:pt x="5518" y="4663"/>
                    <a:pt x="4759" y="5724"/>
                  </a:cubicBezTo>
                  <a:cubicBezTo>
                    <a:pt x="4028" y="6770"/>
                    <a:pt x="3311" y="7831"/>
                    <a:pt x="2609" y="8906"/>
                  </a:cubicBezTo>
                  <a:cubicBezTo>
                    <a:pt x="2021" y="9809"/>
                    <a:pt x="1491" y="10740"/>
                    <a:pt x="760" y="11543"/>
                  </a:cubicBezTo>
                  <a:cubicBezTo>
                    <a:pt x="803" y="11557"/>
                    <a:pt x="803" y="11615"/>
                    <a:pt x="760" y="11643"/>
                  </a:cubicBezTo>
                  <a:cubicBezTo>
                    <a:pt x="602" y="11744"/>
                    <a:pt x="459" y="11830"/>
                    <a:pt x="301" y="11944"/>
                  </a:cubicBezTo>
                  <a:cubicBezTo>
                    <a:pt x="316" y="11973"/>
                    <a:pt x="359" y="11987"/>
                    <a:pt x="402" y="12002"/>
                  </a:cubicBezTo>
                  <a:lnTo>
                    <a:pt x="445" y="12016"/>
                  </a:lnTo>
                  <a:lnTo>
                    <a:pt x="445" y="12002"/>
                  </a:lnTo>
                  <a:cubicBezTo>
                    <a:pt x="3526" y="11959"/>
                    <a:pt x="6407" y="10454"/>
                    <a:pt x="8199" y="7960"/>
                  </a:cubicBezTo>
                  <a:cubicBezTo>
                    <a:pt x="9145" y="6670"/>
                    <a:pt x="9976" y="5237"/>
                    <a:pt x="10320" y="3660"/>
                  </a:cubicBezTo>
                  <a:cubicBezTo>
                    <a:pt x="10521" y="2714"/>
                    <a:pt x="10721" y="1238"/>
                    <a:pt x="9847" y="536"/>
                  </a:cubicBezTo>
                  <a:cubicBezTo>
                    <a:pt x="9589" y="335"/>
                    <a:pt x="9288" y="177"/>
                    <a:pt x="8973" y="91"/>
                  </a:cubicBezTo>
                  <a:lnTo>
                    <a:pt x="8958" y="91"/>
                  </a:lnTo>
                  <a:cubicBezTo>
                    <a:pt x="8736" y="29"/>
                    <a:pt x="8507" y="0"/>
                    <a:pt x="8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6"/>
            <p:cNvSpPr/>
            <p:nvPr/>
          </p:nvSpPr>
          <p:spPr>
            <a:xfrm>
              <a:off x="2418880" y="4129705"/>
              <a:ext cx="330711" cy="689773"/>
            </a:xfrm>
            <a:custGeom>
              <a:avLst/>
              <a:gdLst/>
              <a:ahLst/>
              <a:cxnLst/>
              <a:rect l="l" t="t" r="r" b="b"/>
              <a:pathLst>
                <a:path w="5074" h="10583" extrusionOk="0">
                  <a:moveTo>
                    <a:pt x="4257" y="1768"/>
                  </a:moveTo>
                  <a:lnTo>
                    <a:pt x="4257" y="1768"/>
                  </a:lnTo>
                  <a:cubicBezTo>
                    <a:pt x="4400" y="2098"/>
                    <a:pt x="4515" y="2442"/>
                    <a:pt x="4601" y="2800"/>
                  </a:cubicBezTo>
                  <a:cubicBezTo>
                    <a:pt x="4816" y="3574"/>
                    <a:pt x="4773" y="4362"/>
                    <a:pt x="4673" y="5165"/>
                  </a:cubicBezTo>
                  <a:cubicBezTo>
                    <a:pt x="4515" y="6383"/>
                    <a:pt x="4271" y="7573"/>
                    <a:pt x="3913" y="8748"/>
                  </a:cubicBezTo>
                  <a:cubicBezTo>
                    <a:pt x="3913" y="8705"/>
                    <a:pt x="3913" y="8662"/>
                    <a:pt x="3927" y="8619"/>
                  </a:cubicBezTo>
                  <a:cubicBezTo>
                    <a:pt x="3999" y="7845"/>
                    <a:pt x="4128" y="7071"/>
                    <a:pt x="4200" y="6297"/>
                  </a:cubicBezTo>
                  <a:cubicBezTo>
                    <a:pt x="4300" y="4792"/>
                    <a:pt x="4314" y="3273"/>
                    <a:pt x="4257" y="1768"/>
                  </a:cubicBezTo>
                  <a:close/>
                  <a:moveTo>
                    <a:pt x="1964" y="407"/>
                  </a:moveTo>
                  <a:cubicBezTo>
                    <a:pt x="2193" y="2069"/>
                    <a:pt x="2437" y="3717"/>
                    <a:pt x="2766" y="5351"/>
                  </a:cubicBezTo>
                  <a:cubicBezTo>
                    <a:pt x="3053" y="6770"/>
                    <a:pt x="3268" y="8218"/>
                    <a:pt x="3383" y="9665"/>
                  </a:cubicBezTo>
                  <a:cubicBezTo>
                    <a:pt x="3110" y="8519"/>
                    <a:pt x="2752" y="7415"/>
                    <a:pt x="2293" y="6340"/>
                  </a:cubicBezTo>
                  <a:cubicBezTo>
                    <a:pt x="1964" y="5509"/>
                    <a:pt x="1620" y="4692"/>
                    <a:pt x="1304" y="3861"/>
                  </a:cubicBezTo>
                  <a:cubicBezTo>
                    <a:pt x="1090" y="3287"/>
                    <a:pt x="946" y="2671"/>
                    <a:pt x="645" y="2126"/>
                  </a:cubicBezTo>
                  <a:cubicBezTo>
                    <a:pt x="860" y="1496"/>
                    <a:pt x="1333" y="736"/>
                    <a:pt x="1964" y="407"/>
                  </a:cubicBezTo>
                  <a:close/>
                  <a:moveTo>
                    <a:pt x="2575" y="258"/>
                  </a:moveTo>
                  <a:cubicBezTo>
                    <a:pt x="2793" y="258"/>
                    <a:pt x="3011" y="315"/>
                    <a:pt x="3211" y="435"/>
                  </a:cubicBezTo>
                  <a:cubicBezTo>
                    <a:pt x="3598" y="665"/>
                    <a:pt x="3913" y="1023"/>
                    <a:pt x="4099" y="1438"/>
                  </a:cubicBezTo>
                  <a:cubicBezTo>
                    <a:pt x="4128" y="2872"/>
                    <a:pt x="4099" y="4319"/>
                    <a:pt x="4071" y="5753"/>
                  </a:cubicBezTo>
                  <a:cubicBezTo>
                    <a:pt x="3999" y="7042"/>
                    <a:pt x="3856" y="8332"/>
                    <a:pt x="3626" y="9608"/>
                  </a:cubicBezTo>
                  <a:cubicBezTo>
                    <a:pt x="3612" y="9651"/>
                    <a:pt x="3598" y="9694"/>
                    <a:pt x="3583" y="9723"/>
                  </a:cubicBezTo>
                  <a:cubicBezTo>
                    <a:pt x="3641" y="8433"/>
                    <a:pt x="3297" y="7071"/>
                    <a:pt x="3039" y="5853"/>
                  </a:cubicBezTo>
                  <a:cubicBezTo>
                    <a:pt x="2652" y="4033"/>
                    <a:pt x="2379" y="2198"/>
                    <a:pt x="2064" y="364"/>
                  </a:cubicBezTo>
                  <a:cubicBezTo>
                    <a:pt x="2229" y="294"/>
                    <a:pt x="2402" y="258"/>
                    <a:pt x="2575" y="258"/>
                  </a:cubicBezTo>
                  <a:close/>
                  <a:moveTo>
                    <a:pt x="2593" y="1"/>
                  </a:moveTo>
                  <a:cubicBezTo>
                    <a:pt x="481" y="1"/>
                    <a:pt x="29" y="3065"/>
                    <a:pt x="29" y="4649"/>
                  </a:cubicBezTo>
                  <a:cubicBezTo>
                    <a:pt x="0" y="7042"/>
                    <a:pt x="1247" y="9278"/>
                    <a:pt x="3282" y="10525"/>
                  </a:cubicBezTo>
                  <a:cubicBezTo>
                    <a:pt x="3282" y="10554"/>
                    <a:pt x="3268" y="10568"/>
                    <a:pt x="3282" y="10583"/>
                  </a:cubicBezTo>
                  <a:cubicBezTo>
                    <a:pt x="3282" y="10540"/>
                    <a:pt x="3297" y="10497"/>
                    <a:pt x="3311" y="10439"/>
                  </a:cubicBezTo>
                  <a:cubicBezTo>
                    <a:pt x="2523" y="9723"/>
                    <a:pt x="1749" y="9020"/>
                    <a:pt x="1176" y="8103"/>
                  </a:cubicBezTo>
                  <a:cubicBezTo>
                    <a:pt x="803" y="7501"/>
                    <a:pt x="545" y="6828"/>
                    <a:pt x="416" y="6140"/>
                  </a:cubicBezTo>
                  <a:lnTo>
                    <a:pt x="416" y="6140"/>
                  </a:lnTo>
                  <a:cubicBezTo>
                    <a:pt x="889" y="6727"/>
                    <a:pt x="1233" y="7501"/>
                    <a:pt x="1663" y="8117"/>
                  </a:cubicBezTo>
                  <a:cubicBezTo>
                    <a:pt x="2193" y="8877"/>
                    <a:pt x="2709" y="9694"/>
                    <a:pt x="3311" y="10396"/>
                  </a:cubicBezTo>
                  <a:cubicBezTo>
                    <a:pt x="3325" y="10368"/>
                    <a:pt x="3325" y="10339"/>
                    <a:pt x="3340" y="10296"/>
                  </a:cubicBezTo>
                  <a:cubicBezTo>
                    <a:pt x="2867" y="9522"/>
                    <a:pt x="2293" y="8777"/>
                    <a:pt x="1763" y="8046"/>
                  </a:cubicBezTo>
                  <a:cubicBezTo>
                    <a:pt x="1419" y="7601"/>
                    <a:pt x="1104" y="7128"/>
                    <a:pt x="832" y="6641"/>
                  </a:cubicBezTo>
                  <a:cubicBezTo>
                    <a:pt x="703" y="6412"/>
                    <a:pt x="559" y="6211"/>
                    <a:pt x="402" y="6011"/>
                  </a:cubicBezTo>
                  <a:cubicBezTo>
                    <a:pt x="187" y="4792"/>
                    <a:pt x="258" y="3560"/>
                    <a:pt x="588" y="2370"/>
                  </a:cubicBezTo>
                  <a:cubicBezTo>
                    <a:pt x="846" y="2929"/>
                    <a:pt x="1004" y="3560"/>
                    <a:pt x="1233" y="4147"/>
                  </a:cubicBezTo>
                  <a:cubicBezTo>
                    <a:pt x="1448" y="4735"/>
                    <a:pt x="1706" y="5323"/>
                    <a:pt x="1949" y="5910"/>
                  </a:cubicBezTo>
                  <a:cubicBezTo>
                    <a:pt x="2537" y="7300"/>
                    <a:pt x="3024" y="8748"/>
                    <a:pt x="3383" y="10224"/>
                  </a:cubicBezTo>
                  <a:cubicBezTo>
                    <a:pt x="3411" y="10200"/>
                    <a:pt x="3443" y="10190"/>
                    <a:pt x="3475" y="10190"/>
                  </a:cubicBezTo>
                  <a:cubicBezTo>
                    <a:pt x="3557" y="10190"/>
                    <a:pt x="3633" y="10260"/>
                    <a:pt x="3612" y="10353"/>
                  </a:cubicBezTo>
                  <a:cubicBezTo>
                    <a:pt x="4386" y="8418"/>
                    <a:pt x="4845" y="6383"/>
                    <a:pt x="5002" y="4305"/>
                  </a:cubicBezTo>
                  <a:cubicBezTo>
                    <a:pt x="5074" y="2986"/>
                    <a:pt x="4458" y="106"/>
                    <a:pt x="2738" y="5"/>
                  </a:cubicBezTo>
                  <a:cubicBezTo>
                    <a:pt x="2689" y="2"/>
                    <a:pt x="2640" y="1"/>
                    <a:pt x="2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6"/>
            <p:cNvSpPr/>
            <p:nvPr/>
          </p:nvSpPr>
          <p:spPr>
            <a:xfrm>
              <a:off x="2034919" y="4426914"/>
              <a:ext cx="476513" cy="662529"/>
            </a:xfrm>
            <a:custGeom>
              <a:avLst/>
              <a:gdLst/>
              <a:ahLst/>
              <a:cxnLst/>
              <a:rect l="l" t="t" r="r" b="b"/>
              <a:pathLst>
                <a:path w="7311" h="10165" extrusionOk="0">
                  <a:moveTo>
                    <a:pt x="2403" y="213"/>
                  </a:moveTo>
                  <a:cubicBezTo>
                    <a:pt x="3092" y="213"/>
                    <a:pt x="3835" y="855"/>
                    <a:pt x="4444" y="1565"/>
                  </a:cubicBezTo>
                  <a:cubicBezTo>
                    <a:pt x="4859" y="2841"/>
                    <a:pt x="5189" y="4131"/>
                    <a:pt x="5490" y="5435"/>
                  </a:cubicBezTo>
                  <a:cubicBezTo>
                    <a:pt x="5734" y="6524"/>
                    <a:pt x="5906" y="7642"/>
                    <a:pt x="6178" y="8731"/>
                  </a:cubicBezTo>
                  <a:cubicBezTo>
                    <a:pt x="5676" y="7528"/>
                    <a:pt x="5103" y="6352"/>
                    <a:pt x="4530" y="5177"/>
                  </a:cubicBezTo>
                  <a:cubicBezTo>
                    <a:pt x="3741" y="3543"/>
                    <a:pt x="2795" y="1938"/>
                    <a:pt x="2136" y="247"/>
                  </a:cubicBezTo>
                  <a:cubicBezTo>
                    <a:pt x="2224" y="223"/>
                    <a:pt x="2313" y="213"/>
                    <a:pt x="2403" y="213"/>
                  </a:cubicBezTo>
                  <a:close/>
                  <a:moveTo>
                    <a:pt x="4501" y="1637"/>
                  </a:moveTo>
                  <a:lnTo>
                    <a:pt x="4501" y="1637"/>
                  </a:lnTo>
                  <a:cubicBezTo>
                    <a:pt x="4902" y="2110"/>
                    <a:pt x="5246" y="2640"/>
                    <a:pt x="5547" y="3185"/>
                  </a:cubicBezTo>
                  <a:cubicBezTo>
                    <a:pt x="6551" y="5134"/>
                    <a:pt x="6880" y="7356"/>
                    <a:pt x="6522" y="9520"/>
                  </a:cubicBezTo>
                  <a:cubicBezTo>
                    <a:pt x="5762" y="6897"/>
                    <a:pt x="5447" y="4188"/>
                    <a:pt x="4501" y="1637"/>
                  </a:cubicBezTo>
                  <a:close/>
                  <a:moveTo>
                    <a:pt x="2050" y="275"/>
                  </a:moveTo>
                  <a:cubicBezTo>
                    <a:pt x="2652" y="1795"/>
                    <a:pt x="3483" y="3256"/>
                    <a:pt x="4200" y="4733"/>
                  </a:cubicBezTo>
                  <a:cubicBezTo>
                    <a:pt x="4945" y="6238"/>
                    <a:pt x="5705" y="7728"/>
                    <a:pt x="6321" y="9290"/>
                  </a:cubicBezTo>
                  <a:cubicBezTo>
                    <a:pt x="6350" y="9391"/>
                    <a:pt x="6379" y="9491"/>
                    <a:pt x="6407" y="9591"/>
                  </a:cubicBezTo>
                  <a:cubicBezTo>
                    <a:pt x="5662" y="8201"/>
                    <a:pt x="4816" y="6868"/>
                    <a:pt x="3956" y="5550"/>
                  </a:cubicBezTo>
                  <a:cubicBezTo>
                    <a:pt x="2982" y="4073"/>
                    <a:pt x="2093" y="2583"/>
                    <a:pt x="1247" y="1035"/>
                  </a:cubicBezTo>
                  <a:cubicBezTo>
                    <a:pt x="1290" y="949"/>
                    <a:pt x="1348" y="863"/>
                    <a:pt x="1405" y="777"/>
                  </a:cubicBezTo>
                  <a:cubicBezTo>
                    <a:pt x="1563" y="548"/>
                    <a:pt x="1792" y="376"/>
                    <a:pt x="2050" y="275"/>
                  </a:cubicBezTo>
                  <a:close/>
                  <a:moveTo>
                    <a:pt x="946" y="2984"/>
                  </a:moveTo>
                  <a:lnTo>
                    <a:pt x="946" y="2984"/>
                  </a:lnTo>
                  <a:cubicBezTo>
                    <a:pt x="1563" y="4174"/>
                    <a:pt x="2294" y="5292"/>
                    <a:pt x="3154" y="6309"/>
                  </a:cubicBezTo>
                  <a:cubicBezTo>
                    <a:pt x="4200" y="7499"/>
                    <a:pt x="5246" y="8731"/>
                    <a:pt x="6364" y="9849"/>
                  </a:cubicBezTo>
                  <a:cubicBezTo>
                    <a:pt x="4702" y="8774"/>
                    <a:pt x="3111" y="7700"/>
                    <a:pt x="2050" y="5980"/>
                  </a:cubicBezTo>
                  <a:cubicBezTo>
                    <a:pt x="1491" y="5062"/>
                    <a:pt x="1118" y="4045"/>
                    <a:pt x="946" y="2984"/>
                  </a:cubicBezTo>
                  <a:close/>
                  <a:moveTo>
                    <a:pt x="1204" y="1092"/>
                  </a:moveTo>
                  <a:cubicBezTo>
                    <a:pt x="2795" y="4102"/>
                    <a:pt x="4802" y="6840"/>
                    <a:pt x="6465" y="9792"/>
                  </a:cubicBezTo>
                  <a:lnTo>
                    <a:pt x="6450" y="9878"/>
                  </a:lnTo>
                  <a:cubicBezTo>
                    <a:pt x="5605" y="8731"/>
                    <a:pt x="4544" y="7728"/>
                    <a:pt x="3598" y="6668"/>
                  </a:cubicBezTo>
                  <a:cubicBezTo>
                    <a:pt x="2566" y="5507"/>
                    <a:pt x="1677" y="4245"/>
                    <a:pt x="946" y="2884"/>
                  </a:cubicBezTo>
                  <a:cubicBezTo>
                    <a:pt x="860" y="2268"/>
                    <a:pt x="946" y="1651"/>
                    <a:pt x="1204" y="1092"/>
                  </a:cubicBezTo>
                  <a:close/>
                  <a:moveTo>
                    <a:pt x="2443" y="1"/>
                  </a:moveTo>
                  <a:cubicBezTo>
                    <a:pt x="2176" y="1"/>
                    <a:pt x="1904" y="67"/>
                    <a:pt x="1634" y="218"/>
                  </a:cubicBezTo>
                  <a:cubicBezTo>
                    <a:pt x="1" y="1135"/>
                    <a:pt x="760" y="3830"/>
                    <a:pt x="1333" y="5120"/>
                  </a:cubicBezTo>
                  <a:cubicBezTo>
                    <a:pt x="2337" y="7356"/>
                    <a:pt x="4272" y="8932"/>
                    <a:pt x="6422" y="10007"/>
                  </a:cubicBezTo>
                  <a:cubicBezTo>
                    <a:pt x="6407" y="10079"/>
                    <a:pt x="6450" y="10136"/>
                    <a:pt x="6522" y="10150"/>
                  </a:cubicBezTo>
                  <a:cubicBezTo>
                    <a:pt x="6522" y="10021"/>
                    <a:pt x="6522" y="9892"/>
                    <a:pt x="6522" y="9763"/>
                  </a:cubicBezTo>
                  <a:lnTo>
                    <a:pt x="6551" y="9763"/>
                  </a:lnTo>
                  <a:cubicBezTo>
                    <a:pt x="6565" y="9892"/>
                    <a:pt x="6579" y="10021"/>
                    <a:pt x="6594" y="10165"/>
                  </a:cubicBezTo>
                  <a:cubicBezTo>
                    <a:pt x="6637" y="10150"/>
                    <a:pt x="6680" y="10107"/>
                    <a:pt x="6694" y="10064"/>
                  </a:cubicBezTo>
                  <a:cubicBezTo>
                    <a:pt x="7310" y="7614"/>
                    <a:pt x="6780" y="4761"/>
                    <a:pt x="5547" y="2597"/>
                  </a:cubicBezTo>
                  <a:cubicBezTo>
                    <a:pt x="4976" y="1586"/>
                    <a:pt x="3753"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6"/>
            <p:cNvSpPr/>
            <p:nvPr/>
          </p:nvSpPr>
          <p:spPr>
            <a:xfrm>
              <a:off x="2683240" y="4630659"/>
              <a:ext cx="804356" cy="456568"/>
            </a:xfrm>
            <a:custGeom>
              <a:avLst/>
              <a:gdLst/>
              <a:ahLst/>
              <a:cxnLst/>
              <a:rect l="l" t="t" r="r" b="b"/>
              <a:pathLst>
                <a:path w="12341" h="7005" extrusionOk="0">
                  <a:moveTo>
                    <a:pt x="9116" y="403"/>
                  </a:moveTo>
                  <a:cubicBezTo>
                    <a:pt x="9761" y="503"/>
                    <a:pt x="10392" y="747"/>
                    <a:pt x="10621" y="1320"/>
                  </a:cubicBezTo>
                  <a:cubicBezTo>
                    <a:pt x="8930" y="2266"/>
                    <a:pt x="7195" y="3140"/>
                    <a:pt x="5418" y="3914"/>
                  </a:cubicBezTo>
                  <a:cubicBezTo>
                    <a:pt x="4300" y="4387"/>
                    <a:pt x="3096" y="4731"/>
                    <a:pt x="1964" y="5219"/>
                  </a:cubicBezTo>
                  <a:cubicBezTo>
                    <a:pt x="2939" y="4602"/>
                    <a:pt x="3885" y="3943"/>
                    <a:pt x="4816" y="3284"/>
                  </a:cubicBezTo>
                  <a:cubicBezTo>
                    <a:pt x="5633" y="2725"/>
                    <a:pt x="6436" y="2123"/>
                    <a:pt x="7267" y="1621"/>
                  </a:cubicBezTo>
                  <a:cubicBezTo>
                    <a:pt x="7912" y="1220"/>
                    <a:pt x="8571" y="919"/>
                    <a:pt x="9116" y="403"/>
                  </a:cubicBezTo>
                  <a:close/>
                  <a:moveTo>
                    <a:pt x="6192" y="575"/>
                  </a:moveTo>
                  <a:cubicBezTo>
                    <a:pt x="5805" y="919"/>
                    <a:pt x="5389" y="1248"/>
                    <a:pt x="4959" y="1535"/>
                  </a:cubicBezTo>
                  <a:cubicBezTo>
                    <a:pt x="4386" y="1965"/>
                    <a:pt x="3827" y="2424"/>
                    <a:pt x="3311" y="2925"/>
                  </a:cubicBezTo>
                  <a:cubicBezTo>
                    <a:pt x="2308" y="3843"/>
                    <a:pt x="1348" y="4832"/>
                    <a:pt x="459" y="5863"/>
                  </a:cubicBezTo>
                  <a:cubicBezTo>
                    <a:pt x="1018" y="4631"/>
                    <a:pt x="1993" y="3499"/>
                    <a:pt x="2939" y="2581"/>
                  </a:cubicBezTo>
                  <a:cubicBezTo>
                    <a:pt x="3842" y="1664"/>
                    <a:pt x="4959" y="976"/>
                    <a:pt x="6192" y="575"/>
                  </a:cubicBezTo>
                  <a:close/>
                  <a:moveTo>
                    <a:pt x="8008" y="312"/>
                  </a:moveTo>
                  <a:cubicBezTo>
                    <a:pt x="8163" y="312"/>
                    <a:pt x="8317" y="318"/>
                    <a:pt x="8471" y="331"/>
                  </a:cubicBezTo>
                  <a:cubicBezTo>
                    <a:pt x="8614" y="331"/>
                    <a:pt x="8772" y="345"/>
                    <a:pt x="8944" y="374"/>
                  </a:cubicBezTo>
                  <a:cubicBezTo>
                    <a:pt x="8356" y="876"/>
                    <a:pt x="7654" y="1191"/>
                    <a:pt x="6995" y="1578"/>
                  </a:cubicBezTo>
                  <a:cubicBezTo>
                    <a:pt x="6206" y="2051"/>
                    <a:pt x="5461" y="2610"/>
                    <a:pt x="4716" y="3126"/>
                  </a:cubicBezTo>
                  <a:cubicBezTo>
                    <a:pt x="3455" y="4000"/>
                    <a:pt x="2193" y="4860"/>
                    <a:pt x="932" y="5720"/>
                  </a:cubicBezTo>
                  <a:cubicBezTo>
                    <a:pt x="746" y="5820"/>
                    <a:pt x="559" y="5949"/>
                    <a:pt x="373" y="6064"/>
                  </a:cubicBezTo>
                  <a:lnTo>
                    <a:pt x="402" y="5992"/>
                  </a:lnTo>
                  <a:cubicBezTo>
                    <a:pt x="1405" y="5018"/>
                    <a:pt x="2394" y="4000"/>
                    <a:pt x="3426" y="3054"/>
                  </a:cubicBezTo>
                  <a:cubicBezTo>
                    <a:pt x="4386" y="2166"/>
                    <a:pt x="5590" y="1492"/>
                    <a:pt x="6450" y="517"/>
                  </a:cubicBezTo>
                  <a:cubicBezTo>
                    <a:pt x="6959" y="385"/>
                    <a:pt x="7485" y="312"/>
                    <a:pt x="8008" y="312"/>
                  </a:cubicBezTo>
                  <a:close/>
                  <a:moveTo>
                    <a:pt x="10650" y="1377"/>
                  </a:moveTo>
                  <a:cubicBezTo>
                    <a:pt x="10693" y="1521"/>
                    <a:pt x="10707" y="1678"/>
                    <a:pt x="10707" y="1822"/>
                  </a:cubicBezTo>
                  <a:cubicBezTo>
                    <a:pt x="10678" y="2424"/>
                    <a:pt x="10463" y="2997"/>
                    <a:pt x="10105" y="3484"/>
                  </a:cubicBezTo>
                  <a:lnTo>
                    <a:pt x="10062" y="3484"/>
                  </a:lnTo>
                  <a:cubicBezTo>
                    <a:pt x="8371" y="4072"/>
                    <a:pt x="6651" y="4516"/>
                    <a:pt x="4931" y="5004"/>
                  </a:cubicBezTo>
                  <a:cubicBezTo>
                    <a:pt x="3999" y="5262"/>
                    <a:pt x="3068" y="5491"/>
                    <a:pt x="2122" y="5720"/>
                  </a:cubicBezTo>
                  <a:cubicBezTo>
                    <a:pt x="1577" y="5849"/>
                    <a:pt x="975" y="5878"/>
                    <a:pt x="473" y="6150"/>
                  </a:cubicBezTo>
                  <a:cubicBezTo>
                    <a:pt x="1978" y="5147"/>
                    <a:pt x="3813" y="4717"/>
                    <a:pt x="5475" y="4029"/>
                  </a:cubicBezTo>
                  <a:cubicBezTo>
                    <a:pt x="7253" y="3269"/>
                    <a:pt x="8987" y="2395"/>
                    <a:pt x="10650" y="1377"/>
                  </a:cubicBezTo>
                  <a:close/>
                  <a:moveTo>
                    <a:pt x="9962" y="3671"/>
                  </a:moveTo>
                  <a:lnTo>
                    <a:pt x="9962" y="3671"/>
                  </a:lnTo>
                  <a:cubicBezTo>
                    <a:pt x="9560" y="4201"/>
                    <a:pt x="9087" y="4660"/>
                    <a:pt x="8557" y="5075"/>
                  </a:cubicBezTo>
                  <a:cubicBezTo>
                    <a:pt x="7912" y="5591"/>
                    <a:pt x="7181" y="6007"/>
                    <a:pt x="6407" y="6308"/>
                  </a:cubicBezTo>
                  <a:cubicBezTo>
                    <a:pt x="6112" y="6342"/>
                    <a:pt x="5810" y="6353"/>
                    <a:pt x="5505" y="6353"/>
                  </a:cubicBezTo>
                  <a:cubicBezTo>
                    <a:pt x="4873" y="6353"/>
                    <a:pt x="4229" y="6304"/>
                    <a:pt x="3601" y="6304"/>
                  </a:cubicBezTo>
                  <a:cubicBezTo>
                    <a:pt x="3504" y="6304"/>
                    <a:pt x="3407" y="6305"/>
                    <a:pt x="3311" y="6308"/>
                  </a:cubicBezTo>
                  <a:cubicBezTo>
                    <a:pt x="3128" y="6311"/>
                    <a:pt x="2944" y="6312"/>
                    <a:pt x="2761" y="6312"/>
                  </a:cubicBezTo>
                  <a:cubicBezTo>
                    <a:pt x="1984" y="6312"/>
                    <a:pt x="1207" y="6291"/>
                    <a:pt x="430" y="6279"/>
                  </a:cubicBezTo>
                  <a:cubicBezTo>
                    <a:pt x="2021" y="5835"/>
                    <a:pt x="3655" y="5548"/>
                    <a:pt x="5246" y="5118"/>
                  </a:cubicBezTo>
                  <a:cubicBezTo>
                    <a:pt x="6794" y="4688"/>
                    <a:pt x="8514" y="4373"/>
                    <a:pt x="9962" y="3671"/>
                  </a:cubicBezTo>
                  <a:close/>
                  <a:moveTo>
                    <a:pt x="660" y="6351"/>
                  </a:moveTo>
                  <a:cubicBezTo>
                    <a:pt x="1339" y="6411"/>
                    <a:pt x="2026" y="6436"/>
                    <a:pt x="2709" y="6436"/>
                  </a:cubicBezTo>
                  <a:cubicBezTo>
                    <a:pt x="3006" y="6436"/>
                    <a:pt x="3303" y="6431"/>
                    <a:pt x="3598" y="6422"/>
                  </a:cubicBezTo>
                  <a:cubicBezTo>
                    <a:pt x="3675" y="6421"/>
                    <a:pt x="3753" y="6420"/>
                    <a:pt x="3831" y="6420"/>
                  </a:cubicBezTo>
                  <a:cubicBezTo>
                    <a:pt x="4334" y="6420"/>
                    <a:pt x="4851" y="6445"/>
                    <a:pt x="5361" y="6445"/>
                  </a:cubicBezTo>
                  <a:cubicBezTo>
                    <a:pt x="5607" y="6445"/>
                    <a:pt x="5851" y="6439"/>
                    <a:pt x="6092" y="6422"/>
                  </a:cubicBezTo>
                  <a:lnTo>
                    <a:pt x="6092" y="6422"/>
                  </a:lnTo>
                  <a:cubicBezTo>
                    <a:pt x="5676" y="6566"/>
                    <a:pt x="5246" y="6666"/>
                    <a:pt x="4816" y="6738"/>
                  </a:cubicBezTo>
                  <a:cubicBezTo>
                    <a:pt x="4467" y="6795"/>
                    <a:pt x="4117" y="6820"/>
                    <a:pt x="3767" y="6820"/>
                  </a:cubicBezTo>
                  <a:cubicBezTo>
                    <a:pt x="2723" y="6820"/>
                    <a:pt x="1679" y="6598"/>
                    <a:pt x="660" y="6351"/>
                  </a:cubicBezTo>
                  <a:close/>
                  <a:moveTo>
                    <a:pt x="8042" y="1"/>
                  </a:moveTo>
                  <a:cubicBezTo>
                    <a:pt x="6445" y="1"/>
                    <a:pt x="4859" y="708"/>
                    <a:pt x="3612" y="1664"/>
                  </a:cubicBezTo>
                  <a:cubicBezTo>
                    <a:pt x="2150" y="2796"/>
                    <a:pt x="674" y="4488"/>
                    <a:pt x="29" y="6265"/>
                  </a:cubicBezTo>
                  <a:cubicBezTo>
                    <a:pt x="0" y="6336"/>
                    <a:pt x="58" y="6408"/>
                    <a:pt x="129" y="6408"/>
                  </a:cubicBezTo>
                  <a:cubicBezTo>
                    <a:pt x="187" y="6365"/>
                    <a:pt x="244" y="6308"/>
                    <a:pt x="316" y="6265"/>
                  </a:cubicBezTo>
                  <a:lnTo>
                    <a:pt x="330" y="6293"/>
                  </a:lnTo>
                  <a:cubicBezTo>
                    <a:pt x="301" y="6322"/>
                    <a:pt x="273" y="6351"/>
                    <a:pt x="244" y="6379"/>
                  </a:cubicBezTo>
                  <a:cubicBezTo>
                    <a:pt x="1440" y="6755"/>
                    <a:pt x="2655" y="7005"/>
                    <a:pt x="3894" y="7005"/>
                  </a:cubicBezTo>
                  <a:cubicBezTo>
                    <a:pt x="4214" y="7005"/>
                    <a:pt x="4536" y="6988"/>
                    <a:pt x="4859" y="6953"/>
                  </a:cubicBezTo>
                  <a:cubicBezTo>
                    <a:pt x="6264" y="6781"/>
                    <a:pt x="7611" y="6107"/>
                    <a:pt x="8729" y="5262"/>
                  </a:cubicBezTo>
                  <a:cubicBezTo>
                    <a:pt x="10033" y="4287"/>
                    <a:pt x="12341" y="1277"/>
                    <a:pt x="9847" y="331"/>
                  </a:cubicBezTo>
                  <a:cubicBezTo>
                    <a:pt x="9256" y="102"/>
                    <a:pt x="8648" y="1"/>
                    <a:pt x="8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6"/>
            <p:cNvSpPr/>
            <p:nvPr/>
          </p:nvSpPr>
          <p:spPr>
            <a:xfrm>
              <a:off x="1628537" y="4956155"/>
              <a:ext cx="580210" cy="190318"/>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6"/>
            <p:cNvSpPr/>
            <p:nvPr/>
          </p:nvSpPr>
          <p:spPr>
            <a:xfrm>
              <a:off x="1373498" y="4443143"/>
              <a:ext cx="648386" cy="582231"/>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6"/>
            <p:cNvSpPr/>
            <p:nvPr/>
          </p:nvSpPr>
          <p:spPr>
            <a:xfrm>
              <a:off x="3690232" y="5036128"/>
              <a:ext cx="3845" cy="1955"/>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6"/>
            <p:cNvSpPr/>
            <p:nvPr/>
          </p:nvSpPr>
          <p:spPr>
            <a:xfrm>
              <a:off x="3298841" y="4792299"/>
              <a:ext cx="716561" cy="354175"/>
            </a:xfrm>
            <a:custGeom>
              <a:avLst/>
              <a:gdLst/>
              <a:ahLst/>
              <a:cxnLst/>
              <a:rect l="l" t="t" r="r" b="b"/>
              <a:pathLst>
                <a:path w="10994" h="5434" extrusionOk="0">
                  <a:moveTo>
                    <a:pt x="10994" y="1"/>
                  </a:moveTo>
                  <a:cubicBezTo>
                    <a:pt x="8242" y="1707"/>
                    <a:pt x="5347" y="3211"/>
                    <a:pt x="2365" y="4473"/>
                  </a:cubicBezTo>
                  <a:cubicBezTo>
                    <a:pt x="2896" y="3871"/>
                    <a:pt x="3297" y="3168"/>
                    <a:pt x="3526" y="2395"/>
                  </a:cubicBezTo>
                  <a:lnTo>
                    <a:pt x="3526" y="2395"/>
                  </a:lnTo>
                  <a:cubicBezTo>
                    <a:pt x="3498" y="2409"/>
                    <a:pt x="3455" y="2438"/>
                    <a:pt x="3426" y="2452"/>
                  </a:cubicBezTo>
                  <a:cubicBezTo>
                    <a:pt x="3408" y="2458"/>
                    <a:pt x="3388" y="2461"/>
                    <a:pt x="3367" y="2461"/>
                  </a:cubicBezTo>
                  <a:cubicBezTo>
                    <a:pt x="3338" y="2461"/>
                    <a:pt x="3308" y="2454"/>
                    <a:pt x="3283" y="2438"/>
                  </a:cubicBezTo>
                  <a:cubicBezTo>
                    <a:pt x="2953" y="3168"/>
                    <a:pt x="2423" y="3813"/>
                    <a:pt x="2036" y="4544"/>
                  </a:cubicBezTo>
                  <a:lnTo>
                    <a:pt x="2036" y="4616"/>
                  </a:lnTo>
                  <a:cubicBezTo>
                    <a:pt x="1362" y="4903"/>
                    <a:pt x="674" y="5161"/>
                    <a:pt x="1" y="5433"/>
                  </a:cubicBezTo>
                  <a:lnTo>
                    <a:pt x="1047" y="5433"/>
                  </a:lnTo>
                  <a:cubicBezTo>
                    <a:pt x="1778" y="5132"/>
                    <a:pt x="2494" y="4817"/>
                    <a:pt x="3211" y="4487"/>
                  </a:cubicBezTo>
                  <a:cubicBezTo>
                    <a:pt x="4143" y="4329"/>
                    <a:pt x="5046" y="4100"/>
                    <a:pt x="5920" y="3813"/>
                  </a:cubicBezTo>
                  <a:lnTo>
                    <a:pt x="5920" y="3799"/>
                  </a:lnTo>
                  <a:cubicBezTo>
                    <a:pt x="5896" y="3813"/>
                    <a:pt x="5873" y="3818"/>
                    <a:pt x="5851" y="3818"/>
                  </a:cubicBezTo>
                  <a:cubicBezTo>
                    <a:pt x="5758" y="3818"/>
                    <a:pt x="5696" y="3709"/>
                    <a:pt x="5719" y="3627"/>
                  </a:cubicBezTo>
                  <a:lnTo>
                    <a:pt x="5719" y="3627"/>
                  </a:lnTo>
                  <a:cubicBezTo>
                    <a:pt x="5318" y="3684"/>
                    <a:pt x="4917" y="3770"/>
                    <a:pt x="4515" y="3871"/>
                  </a:cubicBezTo>
                  <a:cubicBezTo>
                    <a:pt x="6751" y="2782"/>
                    <a:pt x="8901" y="1549"/>
                    <a:pt x="10979" y="173"/>
                  </a:cubicBezTo>
                  <a:cubicBezTo>
                    <a:pt x="10936" y="130"/>
                    <a:pt x="10951" y="58"/>
                    <a:pt x="10994" y="15"/>
                  </a:cubicBezTo>
                  <a:lnTo>
                    <a:pt x="109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6"/>
            <p:cNvSpPr/>
            <p:nvPr/>
          </p:nvSpPr>
          <p:spPr>
            <a:xfrm>
              <a:off x="3699617" y="5030523"/>
              <a:ext cx="8473" cy="3845"/>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6"/>
            <p:cNvSpPr/>
            <p:nvPr/>
          </p:nvSpPr>
          <p:spPr>
            <a:xfrm>
              <a:off x="4024723" y="4783891"/>
              <a:ext cx="4693" cy="664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6"/>
            <p:cNvSpPr/>
            <p:nvPr/>
          </p:nvSpPr>
          <p:spPr>
            <a:xfrm>
              <a:off x="4033131" y="4776787"/>
              <a:ext cx="11276" cy="12775"/>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6"/>
            <p:cNvSpPr/>
            <p:nvPr/>
          </p:nvSpPr>
          <p:spPr>
            <a:xfrm>
              <a:off x="2548713" y="4804487"/>
              <a:ext cx="105653" cy="341986"/>
            </a:xfrm>
            <a:custGeom>
              <a:avLst/>
              <a:gdLst/>
              <a:ahLst/>
              <a:cxnLst/>
              <a:rect l="l" t="t" r="r" b="b"/>
              <a:pathLst>
                <a:path w="1621" h="5247" extrusionOk="0">
                  <a:moveTo>
                    <a:pt x="1620" y="0"/>
                  </a:moveTo>
                  <a:lnTo>
                    <a:pt x="1620" y="0"/>
                  </a:lnTo>
                  <a:cubicBezTo>
                    <a:pt x="1591" y="72"/>
                    <a:pt x="1577" y="129"/>
                    <a:pt x="1548" y="201"/>
                  </a:cubicBezTo>
                  <a:lnTo>
                    <a:pt x="1534" y="244"/>
                  </a:lnTo>
                  <a:lnTo>
                    <a:pt x="1520" y="258"/>
                  </a:lnTo>
                  <a:cubicBezTo>
                    <a:pt x="1500" y="305"/>
                    <a:pt x="1454" y="330"/>
                    <a:pt x="1409" y="330"/>
                  </a:cubicBezTo>
                  <a:cubicBezTo>
                    <a:pt x="1357" y="330"/>
                    <a:pt x="1306" y="298"/>
                    <a:pt x="1290" y="230"/>
                  </a:cubicBezTo>
                  <a:cubicBezTo>
                    <a:pt x="932" y="1921"/>
                    <a:pt x="387" y="3569"/>
                    <a:pt x="0" y="5246"/>
                  </a:cubicBezTo>
                  <a:lnTo>
                    <a:pt x="115" y="5246"/>
                  </a:lnTo>
                  <a:cubicBezTo>
                    <a:pt x="674" y="3512"/>
                    <a:pt x="1247" y="1792"/>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6"/>
            <p:cNvSpPr/>
            <p:nvPr/>
          </p:nvSpPr>
          <p:spPr>
            <a:xfrm>
              <a:off x="1308125" y="5010904"/>
              <a:ext cx="78539" cy="135569"/>
            </a:xfrm>
            <a:custGeom>
              <a:avLst/>
              <a:gdLst/>
              <a:ahLst/>
              <a:cxnLst/>
              <a:rect l="l" t="t" r="r" b="b"/>
              <a:pathLst>
                <a:path w="1205" h="2080" extrusionOk="0">
                  <a:moveTo>
                    <a:pt x="1133" y="1"/>
                  </a:moveTo>
                  <a:cubicBezTo>
                    <a:pt x="1104" y="1"/>
                    <a:pt x="1090" y="15"/>
                    <a:pt x="1076" y="29"/>
                  </a:cubicBezTo>
                  <a:cubicBezTo>
                    <a:pt x="631" y="674"/>
                    <a:pt x="273" y="1362"/>
                    <a:pt x="1" y="2079"/>
                  </a:cubicBezTo>
                  <a:lnTo>
                    <a:pt x="302" y="2079"/>
                  </a:lnTo>
                  <a:cubicBezTo>
                    <a:pt x="574" y="1434"/>
                    <a:pt x="875" y="818"/>
                    <a:pt x="1205" y="216"/>
                  </a:cubicBezTo>
                  <a:cubicBezTo>
                    <a:pt x="1176" y="201"/>
                    <a:pt x="1147" y="173"/>
                    <a:pt x="1133" y="130"/>
                  </a:cubicBezTo>
                  <a:lnTo>
                    <a:pt x="1119" y="101"/>
                  </a:lnTo>
                  <a:lnTo>
                    <a:pt x="1133" y="87"/>
                  </a:lnTo>
                  <a:cubicBezTo>
                    <a:pt x="1133" y="58"/>
                    <a:pt x="1133" y="29"/>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6"/>
            <p:cNvSpPr/>
            <p:nvPr/>
          </p:nvSpPr>
          <p:spPr>
            <a:xfrm>
              <a:off x="2566441" y="5045514"/>
              <a:ext cx="132767" cy="100960"/>
            </a:xfrm>
            <a:custGeom>
              <a:avLst/>
              <a:gdLst/>
              <a:ahLst/>
              <a:cxnLst/>
              <a:rect l="l" t="t" r="r" b="b"/>
              <a:pathLst>
                <a:path w="2037" h="1549" extrusionOk="0">
                  <a:moveTo>
                    <a:pt x="2022" y="0"/>
                  </a:moveTo>
                  <a:cubicBezTo>
                    <a:pt x="1993" y="29"/>
                    <a:pt x="1964" y="43"/>
                    <a:pt x="1921" y="43"/>
                  </a:cubicBezTo>
                  <a:cubicBezTo>
                    <a:pt x="1262" y="530"/>
                    <a:pt x="631" y="1032"/>
                    <a:pt x="1" y="1548"/>
                  </a:cubicBezTo>
                  <a:lnTo>
                    <a:pt x="617" y="1548"/>
                  </a:lnTo>
                  <a:cubicBezTo>
                    <a:pt x="1119" y="1046"/>
                    <a:pt x="1592" y="545"/>
                    <a:pt x="2036" y="14"/>
                  </a:cubicBezTo>
                  <a:lnTo>
                    <a:pt x="20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6"/>
            <p:cNvSpPr/>
            <p:nvPr/>
          </p:nvSpPr>
          <p:spPr>
            <a:xfrm>
              <a:off x="2634682" y="4807290"/>
              <a:ext cx="978" cy="3780"/>
            </a:xfrm>
            <a:custGeom>
              <a:avLst/>
              <a:gdLst/>
              <a:ahLst/>
              <a:cxnLst/>
              <a:rect l="l" t="t" r="r" b="b"/>
              <a:pathLst>
                <a:path w="15" h="58" extrusionOk="0">
                  <a:moveTo>
                    <a:pt x="0" y="0"/>
                  </a:moveTo>
                  <a:cubicBezTo>
                    <a:pt x="0" y="15"/>
                    <a:pt x="0" y="29"/>
                    <a:pt x="0" y="43"/>
                  </a:cubicBezTo>
                  <a:lnTo>
                    <a:pt x="0" y="58"/>
                  </a:lnTo>
                  <a:lnTo>
                    <a:pt x="14" y="15"/>
                  </a:lnTo>
                  <a:cubicBezTo>
                    <a:pt x="14" y="15"/>
                    <a:pt x="14" y="1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6"/>
            <p:cNvSpPr/>
            <p:nvPr/>
          </p:nvSpPr>
          <p:spPr>
            <a:xfrm>
              <a:off x="2636507" y="4796079"/>
              <a:ext cx="2868" cy="6583"/>
            </a:xfrm>
            <a:custGeom>
              <a:avLst/>
              <a:gdLst/>
              <a:ahLst/>
              <a:cxnLst/>
              <a:rect l="l" t="t" r="r" b="b"/>
              <a:pathLst>
                <a:path w="44" h="101" extrusionOk="0">
                  <a:moveTo>
                    <a:pt x="44" y="0"/>
                  </a:moveTo>
                  <a:cubicBezTo>
                    <a:pt x="15" y="15"/>
                    <a:pt x="1" y="43"/>
                    <a:pt x="1" y="72"/>
                  </a:cubicBezTo>
                  <a:cubicBezTo>
                    <a:pt x="1" y="86"/>
                    <a:pt x="15" y="101"/>
                    <a:pt x="15" y="101"/>
                  </a:cubicBezTo>
                  <a:lnTo>
                    <a:pt x="44" y="29"/>
                  </a:lnTo>
                  <a:cubicBezTo>
                    <a:pt x="44" y="15"/>
                    <a:pt x="44" y="0"/>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6"/>
            <p:cNvSpPr/>
            <p:nvPr/>
          </p:nvSpPr>
          <p:spPr>
            <a:xfrm>
              <a:off x="3670027" y="5024005"/>
              <a:ext cx="44581" cy="17793"/>
            </a:xfrm>
            <a:custGeom>
              <a:avLst/>
              <a:gdLst/>
              <a:ahLst/>
              <a:cxnLst/>
              <a:rect l="l" t="t" r="r" b="b"/>
              <a:pathLst>
                <a:path w="684" h="273" extrusionOk="0">
                  <a:moveTo>
                    <a:pt x="641" y="0"/>
                  </a:moveTo>
                  <a:cubicBezTo>
                    <a:pt x="440" y="15"/>
                    <a:pt x="225" y="43"/>
                    <a:pt x="24" y="72"/>
                  </a:cubicBezTo>
                  <a:cubicBezTo>
                    <a:pt x="0" y="167"/>
                    <a:pt x="66" y="273"/>
                    <a:pt x="162" y="273"/>
                  </a:cubicBezTo>
                  <a:cubicBezTo>
                    <a:pt x="182" y="273"/>
                    <a:pt x="203" y="268"/>
                    <a:pt x="225" y="258"/>
                  </a:cubicBezTo>
                  <a:cubicBezTo>
                    <a:pt x="254" y="244"/>
                    <a:pt x="297" y="230"/>
                    <a:pt x="325" y="215"/>
                  </a:cubicBezTo>
                  <a:lnTo>
                    <a:pt x="311" y="201"/>
                  </a:lnTo>
                  <a:lnTo>
                    <a:pt x="354" y="187"/>
                  </a:lnTo>
                  <a:lnTo>
                    <a:pt x="368" y="201"/>
                  </a:lnTo>
                  <a:cubicBezTo>
                    <a:pt x="397" y="187"/>
                    <a:pt x="440" y="172"/>
                    <a:pt x="469" y="158"/>
                  </a:cubicBezTo>
                  <a:cubicBezTo>
                    <a:pt x="469" y="144"/>
                    <a:pt x="469" y="144"/>
                    <a:pt x="454" y="144"/>
                  </a:cubicBezTo>
                  <a:lnTo>
                    <a:pt x="555" y="101"/>
                  </a:lnTo>
                  <a:lnTo>
                    <a:pt x="583" y="101"/>
                  </a:lnTo>
                  <a:cubicBezTo>
                    <a:pt x="612" y="101"/>
                    <a:pt x="626" y="86"/>
                    <a:pt x="655" y="72"/>
                  </a:cubicBezTo>
                  <a:cubicBezTo>
                    <a:pt x="684" y="58"/>
                    <a:pt x="684" y="0"/>
                    <a:pt x="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6"/>
            <p:cNvSpPr/>
            <p:nvPr/>
          </p:nvSpPr>
          <p:spPr>
            <a:xfrm>
              <a:off x="3512754" y="4916593"/>
              <a:ext cx="23073" cy="36174"/>
            </a:xfrm>
            <a:custGeom>
              <a:avLst/>
              <a:gdLst/>
              <a:ahLst/>
              <a:cxnLst/>
              <a:rect l="l" t="t" r="r" b="b"/>
              <a:pathLst>
                <a:path w="354" h="555" extrusionOk="0">
                  <a:moveTo>
                    <a:pt x="258" y="0"/>
                  </a:moveTo>
                  <a:cubicBezTo>
                    <a:pt x="228" y="0"/>
                    <a:pt x="198" y="18"/>
                    <a:pt x="187" y="58"/>
                  </a:cubicBezTo>
                  <a:cubicBezTo>
                    <a:pt x="144" y="215"/>
                    <a:pt x="72" y="373"/>
                    <a:pt x="1" y="531"/>
                  </a:cubicBezTo>
                  <a:cubicBezTo>
                    <a:pt x="26" y="547"/>
                    <a:pt x="56" y="554"/>
                    <a:pt x="85" y="554"/>
                  </a:cubicBezTo>
                  <a:cubicBezTo>
                    <a:pt x="106" y="554"/>
                    <a:pt x="126" y="551"/>
                    <a:pt x="144" y="545"/>
                  </a:cubicBezTo>
                  <a:cubicBezTo>
                    <a:pt x="173" y="531"/>
                    <a:pt x="216" y="516"/>
                    <a:pt x="244" y="488"/>
                  </a:cubicBezTo>
                  <a:cubicBezTo>
                    <a:pt x="287" y="359"/>
                    <a:pt x="316" y="230"/>
                    <a:pt x="345" y="101"/>
                  </a:cubicBezTo>
                  <a:cubicBezTo>
                    <a:pt x="353" y="40"/>
                    <a:pt x="305" y="0"/>
                    <a:pt x="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6"/>
            <p:cNvSpPr/>
            <p:nvPr/>
          </p:nvSpPr>
          <p:spPr>
            <a:xfrm>
              <a:off x="4011622" y="4777373"/>
              <a:ext cx="35587" cy="26201"/>
            </a:xfrm>
            <a:custGeom>
              <a:avLst/>
              <a:gdLst/>
              <a:ahLst/>
              <a:cxnLst/>
              <a:rect l="l" t="t" r="r" b="b"/>
              <a:pathLst>
                <a:path w="546" h="402" extrusionOk="0">
                  <a:moveTo>
                    <a:pt x="430" y="1"/>
                  </a:moveTo>
                  <a:lnTo>
                    <a:pt x="430" y="1"/>
                  </a:lnTo>
                  <a:cubicBezTo>
                    <a:pt x="373" y="44"/>
                    <a:pt x="316" y="72"/>
                    <a:pt x="273" y="101"/>
                  </a:cubicBezTo>
                  <a:cubicBezTo>
                    <a:pt x="258" y="130"/>
                    <a:pt x="244" y="173"/>
                    <a:pt x="230" y="201"/>
                  </a:cubicBezTo>
                  <a:lnTo>
                    <a:pt x="201" y="201"/>
                  </a:lnTo>
                  <a:lnTo>
                    <a:pt x="201" y="144"/>
                  </a:lnTo>
                  <a:cubicBezTo>
                    <a:pt x="158" y="173"/>
                    <a:pt x="115" y="201"/>
                    <a:pt x="58" y="230"/>
                  </a:cubicBezTo>
                  <a:lnTo>
                    <a:pt x="58" y="244"/>
                  </a:lnTo>
                  <a:cubicBezTo>
                    <a:pt x="15" y="287"/>
                    <a:pt x="0" y="359"/>
                    <a:pt x="43" y="402"/>
                  </a:cubicBezTo>
                  <a:cubicBezTo>
                    <a:pt x="201" y="302"/>
                    <a:pt x="344" y="216"/>
                    <a:pt x="502" y="115"/>
                  </a:cubicBezTo>
                  <a:cubicBezTo>
                    <a:pt x="545" y="87"/>
                    <a:pt x="545" y="29"/>
                    <a:pt x="502" y="15"/>
                  </a:cubicBezTo>
                  <a:cubicBezTo>
                    <a:pt x="445" y="72"/>
                    <a:pt x="387" y="130"/>
                    <a:pt x="330" y="187"/>
                  </a:cubicBezTo>
                  <a:cubicBezTo>
                    <a:pt x="359" y="130"/>
                    <a:pt x="387" y="72"/>
                    <a:pt x="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6"/>
            <p:cNvSpPr/>
            <p:nvPr/>
          </p:nvSpPr>
          <p:spPr>
            <a:xfrm>
              <a:off x="2632792" y="4793798"/>
              <a:ext cx="22877" cy="32263"/>
            </a:xfrm>
            <a:custGeom>
              <a:avLst/>
              <a:gdLst/>
              <a:ahLst/>
              <a:cxnLst/>
              <a:rect l="l" t="t" r="r" b="b"/>
              <a:pathLst>
                <a:path w="351" h="495" extrusionOk="0">
                  <a:moveTo>
                    <a:pt x="193" y="1"/>
                  </a:moveTo>
                  <a:cubicBezTo>
                    <a:pt x="161" y="1"/>
                    <a:pt x="129" y="11"/>
                    <a:pt x="101" y="35"/>
                  </a:cubicBezTo>
                  <a:cubicBezTo>
                    <a:pt x="101" y="35"/>
                    <a:pt x="101" y="50"/>
                    <a:pt x="101" y="64"/>
                  </a:cubicBezTo>
                  <a:lnTo>
                    <a:pt x="72" y="136"/>
                  </a:lnTo>
                  <a:cubicBezTo>
                    <a:pt x="72" y="136"/>
                    <a:pt x="58" y="121"/>
                    <a:pt x="58" y="107"/>
                  </a:cubicBezTo>
                  <a:cubicBezTo>
                    <a:pt x="43" y="150"/>
                    <a:pt x="43" y="179"/>
                    <a:pt x="29" y="207"/>
                  </a:cubicBezTo>
                  <a:cubicBezTo>
                    <a:pt x="43" y="222"/>
                    <a:pt x="43" y="222"/>
                    <a:pt x="43" y="222"/>
                  </a:cubicBezTo>
                  <a:lnTo>
                    <a:pt x="29" y="265"/>
                  </a:lnTo>
                  <a:lnTo>
                    <a:pt x="29" y="250"/>
                  </a:lnTo>
                  <a:cubicBezTo>
                    <a:pt x="15" y="308"/>
                    <a:pt x="0" y="351"/>
                    <a:pt x="0" y="394"/>
                  </a:cubicBezTo>
                  <a:cubicBezTo>
                    <a:pt x="16" y="462"/>
                    <a:pt x="67" y="494"/>
                    <a:pt x="119" y="494"/>
                  </a:cubicBezTo>
                  <a:cubicBezTo>
                    <a:pt x="164" y="494"/>
                    <a:pt x="210" y="469"/>
                    <a:pt x="230" y="422"/>
                  </a:cubicBezTo>
                  <a:lnTo>
                    <a:pt x="244" y="394"/>
                  </a:lnTo>
                  <a:lnTo>
                    <a:pt x="258" y="365"/>
                  </a:lnTo>
                  <a:cubicBezTo>
                    <a:pt x="287" y="293"/>
                    <a:pt x="301" y="236"/>
                    <a:pt x="330" y="164"/>
                  </a:cubicBezTo>
                  <a:cubicBezTo>
                    <a:pt x="351" y="71"/>
                    <a:pt x="275" y="1"/>
                    <a:pt x="1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6"/>
            <p:cNvSpPr/>
            <p:nvPr/>
          </p:nvSpPr>
          <p:spPr>
            <a:xfrm>
              <a:off x="2459941" y="5063242"/>
              <a:ext cx="4758" cy="26201"/>
            </a:xfrm>
            <a:custGeom>
              <a:avLst/>
              <a:gdLst/>
              <a:ahLst/>
              <a:cxnLst/>
              <a:rect l="l" t="t" r="r" b="b"/>
              <a:pathLst>
                <a:path w="73" h="402" extrusionOk="0">
                  <a:moveTo>
                    <a:pt x="1" y="0"/>
                  </a:moveTo>
                  <a:cubicBezTo>
                    <a:pt x="1" y="129"/>
                    <a:pt x="1" y="258"/>
                    <a:pt x="1" y="387"/>
                  </a:cubicBezTo>
                  <a:cubicBezTo>
                    <a:pt x="15" y="402"/>
                    <a:pt x="44" y="402"/>
                    <a:pt x="73" y="402"/>
                  </a:cubicBezTo>
                  <a:cubicBezTo>
                    <a:pt x="58" y="258"/>
                    <a:pt x="44" y="129"/>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6"/>
            <p:cNvSpPr/>
            <p:nvPr/>
          </p:nvSpPr>
          <p:spPr>
            <a:xfrm>
              <a:off x="2691647" y="5038931"/>
              <a:ext cx="13166" cy="9451"/>
            </a:xfrm>
            <a:custGeom>
              <a:avLst/>
              <a:gdLst/>
              <a:ahLst/>
              <a:cxnLst/>
              <a:rect l="l" t="t" r="r" b="b"/>
              <a:pathLst>
                <a:path w="202" h="145" extrusionOk="0">
                  <a:moveTo>
                    <a:pt x="187" y="1"/>
                  </a:moveTo>
                  <a:cubicBezTo>
                    <a:pt x="115" y="44"/>
                    <a:pt x="58" y="101"/>
                    <a:pt x="0" y="144"/>
                  </a:cubicBezTo>
                  <a:cubicBezTo>
                    <a:pt x="43" y="144"/>
                    <a:pt x="72" y="130"/>
                    <a:pt x="101" y="101"/>
                  </a:cubicBezTo>
                  <a:lnTo>
                    <a:pt x="115" y="115"/>
                  </a:lnTo>
                  <a:cubicBezTo>
                    <a:pt x="144" y="87"/>
                    <a:pt x="172" y="58"/>
                    <a:pt x="201" y="29"/>
                  </a:cubicBezTo>
                  <a:lnTo>
                    <a:pt x="1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6"/>
            <p:cNvSpPr/>
            <p:nvPr/>
          </p:nvSpPr>
          <p:spPr>
            <a:xfrm>
              <a:off x="1380993" y="5010839"/>
              <a:ext cx="10168" cy="14144"/>
            </a:xfrm>
            <a:custGeom>
              <a:avLst/>
              <a:gdLst/>
              <a:ahLst/>
              <a:cxnLst/>
              <a:rect l="l" t="t" r="r" b="b"/>
              <a:pathLst>
                <a:path w="156" h="217" extrusionOk="0">
                  <a:moveTo>
                    <a:pt x="34" y="0"/>
                  </a:moveTo>
                  <a:cubicBezTo>
                    <a:pt x="28" y="0"/>
                    <a:pt x="21" y="1"/>
                    <a:pt x="15" y="2"/>
                  </a:cubicBezTo>
                  <a:cubicBezTo>
                    <a:pt x="15" y="30"/>
                    <a:pt x="15" y="59"/>
                    <a:pt x="15" y="88"/>
                  </a:cubicBezTo>
                  <a:lnTo>
                    <a:pt x="1" y="102"/>
                  </a:lnTo>
                  <a:lnTo>
                    <a:pt x="15" y="131"/>
                  </a:lnTo>
                  <a:cubicBezTo>
                    <a:pt x="29" y="174"/>
                    <a:pt x="44" y="202"/>
                    <a:pt x="87" y="217"/>
                  </a:cubicBezTo>
                  <a:cubicBezTo>
                    <a:pt x="101" y="202"/>
                    <a:pt x="115" y="174"/>
                    <a:pt x="115" y="145"/>
                  </a:cubicBezTo>
                  <a:cubicBezTo>
                    <a:pt x="155" y="79"/>
                    <a:pt x="10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8" name="Google Shape;348;p6"/>
          <p:cNvSpPr/>
          <p:nvPr/>
        </p:nvSpPr>
        <p:spPr>
          <a:xfrm>
            <a:off x="10444551" y="141939"/>
            <a:ext cx="151932" cy="264971"/>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9" name="Google Shape;349;p6"/>
          <p:cNvSpPr/>
          <p:nvPr/>
        </p:nvSpPr>
        <p:spPr>
          <a:xfrm>
            <a:off x="11973069" y="984496"/>
            <a:ext cx="131604" cy="268608"/>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0" name="Google Shape;350;p6"/>
          <p:cNvSpPr/>
          <p:nvPr/>
        </p:nvSpPr>
        <p:spPr>
          <a:xfrm rot="10800000" flipH="1">
            <a:off x="815690" y="620691"/>
            <a:ext cx="285073" cy="127949"/>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1" name="Google Shape;351;p6"/>
          <p:cNvSpPr/>
          <p:nvPr/>
        </p:nvSpPr>
        <p:spPr>
          <a:xfrm>
            <a:off x="-9267" y="6666800"/>
            <a:ext cx="12201200" cy="264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52" name="Google Shape;352;p6"/>
          <p:cNvSpPr/>
          <p:nvPr/>
        </p:nvSpPr>
        <p:spPr>
          <a:xfrm>
            <a:off x="4837012" y="17"/>
            <a:ext cx="2894896" cy="517017"/>
          </a:xfrm>
          <a:custGeom>
            <a:avLst/>
            <a:gdLst/>
            <a:ahLst/>
            <a:cxnLst/>
            <a:rect l="l" t="t" r="r" b="b"/>
            <a:pathLst>
              <a:path w="207569" h="37071" extrusionOk="0">
                <a:moveTo>
                  <a:pt x="1" y="0"/>
                </a:moveTo>
                <a:cubicBezTo>
                  <a:pt x="28250" y="23164"/>
                  <a:pt x="64396" y="37071"/>
                  <a:pt x="103778" y="37071"/>
                </a:cubicBezTo>
                <a:cubicBezTo>
                  <a:pt x="143173" y="37071"/>
                  <a:pt x="179319" y="23164"/>
                  <a:pt x="2075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99419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6"/>
        <p:cNvGrpSpPr/>
        <p:nvPr/>
      </p:nvGrpSpPr>
      <p:grpSpPr>
        <a:xfrm>
          <a:off x="0" y="0"/>
          <a:ext cx="0" cy="0"/>
          <a:chOff x="0" y="0"/>
          <a:chExt cx="0" cy="0"/>
        </a:xfrm>
      </p:grpSpPr>
      <p:grpSp>
        <p:nvGrpSpPr>
          <p:cNvPr id="407" name="Google Shape;407;p9"/>
          <p:cNvGrpSpPr/>
          <p:nvPr/>
        </p:nvGrpSpPr>
        <p:grpSpPr>
          <a:xfrm>
            <a:off x="-16290" y="-13273"/>
            <a:ext cx="1316319" cy="1271429"/>
            <a:chOff x="-1" y="-3846"/>
            <a:chExt cx="987239" cy="953572"/>
          </a:xfrm>
        </p:grpSpPr>
        <p:sp>
          <p:nvSpPr>
            <p:cNvPr id="408" name="Google Shape;408;p9"/>
            <p:cNvSpPr/>
            <p:nvPr/>
          </p:nvSpPr>
          <p:spPr>
            <a:xfrm rot="-5400000" flipH="1">
              <a:off x="873335" y="172676"/>
              <a:ext cx="456" cy="456"/>
            </a:xfrm>
            <a:custGeom>
              <a:avLst/>
              <a:gdLst/>
              <a:ahLst/>
              <a:cxnLst/>
              <a:rect l="l" t="t" r="r" b="b"/>
              <a:pathLst>
                <a:path w="33" h="33" extrusionOk="0">
                  <a:moveTo>
                    <a:pt x="1" y="1"/>
                  </a:moveTo>
                  <a:cubicBezTo>
                    <a:pt x="1" y="1"/>
                    <a:pt x="32" y="1"/>
                    <a:pt x="32" y="33"/>
                  </a:cubicBezTo>
                  <a:cubicBezTo>
                    <a:pt x="32"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09" name="Google Shape;409;p9"/>
            <p:cNvGrpSpPr/>
            <p:nvPr/>
          </p:nvGrpSpPr>
          <p:grpSpPr>
            <a:xfrm>
              <a:off x="9" y="-3060"/>
              <a:ext cx="311044" cy="341969"/>
              <a:chOff x="9" y="15"/>
              <a:chExt cx="311044" cy="341969"/>
            </a:xfrm>
          </p:grpSpPr>
          <p:sp>
            <p:nvSpPr>
              <p:cNvPr id="410" name="Google Shape;410;p9"/>
              <p:cNvSpPr/>
              <p:nvPr/>
            </p:nvSpPr>
            <p:spPr>
              <a:xfrm flipH="1">
                <a:off x="9" y="18124"/>
                <a:ext cx="86094" cy="60481"/>
              </a:xfrm>
              <a:custGeom>
                <a:avLst/>
                <a:gdLst/>
                <a:ahLst/>
                <a:cxnLst/>
                <a:rect l="l" t="t" r="r" b="b"/>
                <a:pathLst>
                  <a:path w="5321" h="3738" extrusionOk="0">
                    <a:moveTo>
                      <a:pt x="412" y="0"/>
                    </a:moveTo>
                    <a:cubicBezTo>
                      <a:pt x="380" y="32"/>
                      <a:pt x="349" y="64"/>
                      <a:pt x="285" y="95"/>
                    </a:cubicBezTo>
                    <a:cubicBezTo>
                      <a:pt x="330" y="207"/>
                      <a:pt x="248" y="319"/>
                      <a:pt x="152" y="319"/>
                    </a:cubicBezTo>
                    <a:cubicBezTo>
                      <a:pt x="112" y="319"/>
                      <a:pt x="69" y="300"/>
                      <a:pt x="32" y="254"/>
                    </a:cubicBezTo>
                    <a:cubicBezTo>
                      <a:pt x="32" y="254"/>
                      <a:pt x="32" y="285"/>
                      <a:pt x="32" y="285"/>
                    </a:cubicBezTo>
                    <a:cubicBezTo>
                      <a:pt x="32" y="317"/>
                      <a:pt x="32" y="317"/>
                      <a:pt x="0" y="317"/>
                    </a:cubicBezTo>
                    <a:cubicBezTo>
                      <a:pt x="1742" y="1489"/>
                      <a:pt x="3515" y="2629"/>
                      <a:pt x="5321" y="3737"/>
                    </a:cubicBezTo>
                    <a:lnTo>
                      <a:pt x="5321" y="3009"/>
                    </a:lnTo>
                    <a:cubicBezTo>
                      <a:pt x="3674" y="2059"/>
                      <a:pt x="2027" y="1045"/>
                      <a:pt x="4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9"/>
              <p:cNvSpPr/>
              <p:nvPr/>
            </p:nvSpPr>
            <p:spPr>
              <a:xfrm flipH="1">
                <a:off x="115494" y="15"/>
                <a:ext cx="9580" cy="7531"/>
              </a:xfrm>
              <a:custGeom>
                <a:avLst/>
                <a:gdLst/>
                <a:ahLst/>
                <a:cxnLst/>
                <a:rect l="l" t="t" r="r" b="b"/>
                <a:pathLst>
                  <a:path w="444" h="349" extrusionOk="0">
                    <a:moveTo>
                      <a:pt x="222" y="0"/>
                    </a:moveTo>
                    <a:cubicBezTo>
                      <a:pt x="159" y="32"/>
                      <a:pt x="64" y="63"/>
                      <a:pt x="0" y="63"/>
                    </a:cubicBezTo>
                    <a:cubicBezTo>
                      <a:pt x="159" y="158"/>
                      <a:pt x="285" y="253"/>
                      <a:pt x="444" y="348"/>
                    </a:cubicBezTo>
                    <a:cubicBezTo>
                      <a:pt x="444" y="317"/>
                      <a:pt x="444" y="253"/>
                      <a:pt x="444" y="222"/>
                    </a:cubicBezTo>
                    <a:cubicBezTo>
                      <a:pt x="412" y="158"/>
                      <a:pt x="380" y="63"/>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9"/>
              <p:cNvSpPr/>
              <p:nvPr/>
            </p:nvSpPr>
            <p:spPr>
              <a:xfrm flipH="1">
                <a:off x="107984" y="15"/>
                <a:ext cx="1381" cy="1381"/>
              </a:xfrm>
              <a:custGeom>
                <a:avLst/>
                <a:gdLst/>
                <a:ahLst/>
                <a:cxnLst/>
                <a:rect l="l" t="t" r="r" b="b"/>
                <a:pathLst>
                  <a:path w="64" h="64" extrusionOk="0">
                    <a:moveTo>
                      <a:pt x="1" y="0"/>
                    </a:moveTo>
                    <a:cubicBezTo>
                      <a:pt x="1" y="0"/>
                      <a:pt x="1" y="32"/>
                      <a:pt x="1" y="32"/>
                    </a:cubicBezTo>
                    <a:cubicBezTo>
                      <a:pt x="1" y="63"/>
                      <a:pt x="1" y="63"/>
                      <a:pt x="1" y="63"/>
                    </a:cubicBezTo>
                    <a:cubicBezTo>
                      <a:pt x="32" y="32"/>
                      <a:pt x="64" y="32"/>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9"/>
              <p:cNvSpPr/>
              <p:nvPr/>
            </p:nvSpPr>
            <p:spPr>
              <a:xfrm flipH="1">
                <a:off x="125053" y="15"/>
                <a:ext cx="2071" cy="1381"/>
              </a:xfrm>
              <a:custGeom>
                <a:avLst/>
                <a:gdLst/>
                <a:ahLst/>
                <a:cxnLst/>
                <a:rect l="l" t="t" r="r" b="b"/>
                <a:pathLst>
                  <a:path w="96" h="64" extrusionOk="0">
                    <a:moveTo>
                      <a:pt x="0" y="0"/>
                    </a:moveTo>
                    <a:cubicBezTo>
                      <a:pt x="32" y="32"/>
                      <a:pt x="64" y="32"/>
                      <a:pt x="95" y="63"/>
                    </a:cubicBezTo>
                    <a:lnTo>
                      <a:pt x="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9"/>
              <p:cNvSpPr/>
              <p:nvPr/>
            </p:nvSpPr>
            <p:spPr>
              <a:xfrm flipH="1">
                <a:off x="120285" y="15"/>
                <a:ext cx="6171" cy="971"/>
              </a:xfrm>
              <a:custGeom>
                <a:avLst/>
                <a:gdLst/>
                <a:ahLst/>
                <a:cxnLst/>
                <a:rect l="l" t="t" r="r" b="b"/>
                <a:pathLst>
                  <a:path w="286" h="45" extrusionOk="0">
                    <a:moveTo>
                      <a:pt x="1" y="0"/>
                    </a:moveTo>
                    <a:lnTo>
                      <a:pt x="64" y="32"/>
                    </a:lnTo>
                    <a:cubicBezTo>
                      <a:pt x="83" y="41"/>
                      <a:pt x="104" y="45"/>
                      <a:pt x="126" y="45"/>
                    </a:cubicBezTo>
                    <a:cubicBezTo>
                      <a:pt x="180" y="45"/>
                      <a:pt x="241" y="22"/>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9"/>
              <p:cNvSpPr/>
              <p:nvPr/>
            </p:nvSpPr>
            <p:spPr>
              <a:xfrm flipH="1">
                <a:off x="54827" y="144167"/>
                <a:ext cx="15905" cy="10776"/>
              </a:xfrm>
              <a:custGeom>
                <a:avLst/>
                <a:gdLst/>
                <a:ahLst/>
                <a:cxnLst/>
                <a:rect l="l" t="t" r="r" b="b"/>
                <a:pathLst>
                  <a:path w="983" h="666" extrusionOk="0">
                    <a:moveTo>
                      <a:pt x="982" y="1"/>
                    </a:moveTo>
                    <a:lnTo>
                      <a:pt x="982" y="1"/>
                    </a:lnTo>
                    <a:cubicBezTo>
                      <a:pt x="634" y="223"/>
                      <a:pt x="317" y="444"/>
                      <a:pt x="0" y="666"/>
                    </a:cubicBezTo>
                    <a:cubicBezTo>
                      <a:pt x="190" y="571"/>
                      <a:pt x="380" y="444"/>
                      <a:pt x="602" y="349"/>
                    </a:cubicBezTo>
                    <a:cubicBezTo>
                      <a:pt x="729" y="223"/>
                      <a:pt x="855" y="128"/>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9"/>
              <p:cNvSpPr/>
              <p:nvPr/>
            </p:nvSpPr>
            <p:spPr>
              <a:xfrm flipH="1">
                <a:off x="9" y="97034"/>
                <a:ext cx="48686" cy="42537"/>
              </a:xfrm>
              <a:custGeom>
                <a:avLst/>
                <a:gdLst/>
                <a:ahLst/>
                <a:cxnLst/>
                <a:rect l="l" t="t" r="r" b="b"/>
                <a:pathLst>
                  <a:path w="3009" h="2629" extrusionOk="0">
                    <a:moveTo>
                      <a:pt x="3009" y="0"/>
                    </a:moveTo>
                    <a:cubicBezTo>
                      <a:pt x="2819" y="190"/>
                      <a:pt x="2629" y="380"/>
                      <a:pt x="2439" y="539"/>
                    </a:cubicBezTo>
                    <a:cubicBezTo>
                      <a:pt x="1679" y="1204"/>
                      <a:pt x="855" y="1774"/>
                      <a:pt x="0" y="2281"/>
                    </a:cubicBezTo>
                    <a:cubicBezTo>
                      <a:pt x="63" y="2312"/>
                      <a:pt x="127" y="2312"/>
                      <a:pt x="158" y="2312"/>
                    </a:cubicBezTo>
                    <a:cubicBezTo>
                      <a:pt x="191" y="2279"/>
                      <a:pt x="228" y="2266"/>
                      <a:pt x="264" y="2266"/>
                    </a:cubicBezTo>
                    <a:cubicBezTo>
                      <a:pt x="367" y="2266"/>
                      <a:pt x="459" y="2377"/>
                      <a:pt x="412" y="2471"/>
                    </a:cubicBezTo>
                    <a:cubicBezTo>
                      <a:pt x="412" y="2528"/>
                      <a:pt x="412" y="2585"/>
                      <a:pt x="365" y="2619"/>
                    </a:cubicBezTo>
                    <a:lnTo>
                      <a:pt x="365" y="2619"/>
                    </a:lnTo>
                    <a:cubicBezTo>
                      <a:pt x="1309" y="2051"/>
                      <a:pt x="2190" y="1358"/>
                      <a:pt x="3009" y="602"/>
                    </a:cubicBezTo>
                    <a:lnTo>
                      <a:pt x="3009" y="0"/>
                    </a:lnTo>
                    <a:close/>
                    <a:moveTo>
                      <a:pt x="365" y="2619"/>
                    </a:moveTo>
                    <a:cubicBezTo>
                      <a:pt x="359" y="2622"/>
                      <a:pt x="354" y="2626"/>
                      <a:pt x="348" y="2629"/>
                    </a:cubicBezTo>
                    <a:cubicBezTo>
                      <a:pt x="354" y="2626"/>
                      <a:pt x="360" y="2623"/>
                      <a:pt x="365" y="26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9"/>
              <p:cNvSpPr/>
              <p:nvPr/>
            </p:nvSpPr>
            <p:spPr>
              <a:xfrm flipH="1">
                <a:off x="50216" y="141610"/>
                <a:ext cx="2589" cy="4110"/>
              </a:xfrm>
              <a:custGeom>
                <a:avLst/>
                <a:gdLst/>
                <a:ahLst/>
                <a:cxnLst/>
                <a:rect l="l" t="t" r="r" b="b"/>
                <a:pathLst>
                  <a:path w="160" h="254" extrusionOk="0">
                    <a:moveTo>
                      <a:pt x="159" y="1"/>
                    </a:moveTo>
                    <a:lnTo>
                      <a:pt x="159" y="1"/>
                    </a:lnTo>
                    <a:cubicBezTo>
                      <a:pt x="101" y="88"/>
                      <a:pt x="43" y="149"/>
                      <a:pt x="9" y="232"/>
                    </a:cubicBezTo>
                    <a:lnTo>
                      <a:pt x="9" y="232"/>
                    </a:lnTo>
                    <a:cubicBezTo>
                      <a:pt x="20" y="219"/>
                      <a:pt x="42" y="212"/>
                      <a:pt x="64" y="191"/>
                    </a:cubicBezTo>
                    <a:cubicBezTo>
                      <a:pt x="96" y="127"/>
                      <a:pt x="127" y="64"/>
                      <a:pt x="159" y="1"/>
                    </a:cubicBezTo>
                    <a:close/>
                    <a:moveTo>
                      <a:pt x="9" y="232"/>
                    </a:moveTo>
                    <a:cubicBezTo>
                      <a:pt x="4" y="237"/>
                      <a:pt x="1" y="244"/>
                      <a:pt x="1" y="254"/>
                    </a:cubicBezTo>
                    <a:cubicBezTo>
                      <a:pt x="3" y="246"/>
                      <a:pt x="6" y="239"/>
                      <a:pt x="9" y="2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9"/>
              <p:cNvSpPr/>
              <p:nvPr/>
            </p:nvSpPr>
            <p:spPr>
              <a:xfrm flipH="1">
                <a:off x="104553" y="15"/>
                <a:ext cx="2762" cy="1381"/>
              </a:xfrm>
              <a:custGeom>
                <a:avLst/>
                <a:gdLst/>
                <a:ahLst/>
                <a:cxnLst/>
                <a:rect l="l" t="t" r="r" b="b"/>
                <a:pathLst>
                  <a:path w="128" h="64" extrusionOk="0">
                    <a:moveTo>
                      <a:pt x="1" y="0"/>
                    </a:moveTo>
                    <a:lnTo>
                      <a:pt x="64" y="63"/>
                    </a:lnTo>
                    <a:cubicBezTo>
                      <a:pt x="96" y="32"/>
                      <a:pt x="127" y="32"/>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9"/>
              <p:cNvSpPr/>
              <p:nvPr/>
            </p:nvSpPr>
            <p:spPr>
              <a:xfrm flipH="1">
                <a:off x="114803" y="7524"/>
                <a:ext cx="712" cy="712"/>
              </a:xfrm>
              <a:custGeom>
                <a:avLst/>
                <a:gdLst/>
                <a:ahLst/>
                <a:cxnLst/>
                <a:rect l="l" t="t" r="r" b="b"/>
                <a:pathLst>
                  <a:path w="33" h="33" extrusionOk="0">
                    <a:moveTo>
                      <a:pt x="1" y="0"/>
                    </a:moveTo>
                    <a:cubicBezTo>
                      <a:pt x="1" y="32"/>
                      <a:pt x="32" y="32"/>
                      <a:pt x="32" y="32"/>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9"/>
              <p:cNvSpPr/>
              <p:nvPr/>
            </p:nvSpPr>
            <p:spPr>
              <a:xfrm flipH="1">
                <a:off x="105935" y="15"/>
                <a:ext cx="12321" cy="8264"/>
              </a:xfrm>
              <a:custGeom>
                <a:avLst/>
                <a:gdLst/>
                <a:ahLst/>
                <a:cxnLst/>
                <a:rect l="l" t="t" r="r" b="b"/>
                <a:pathLst>
                  <a:path w="571" h="383" extrusionOk="0">
                    <a:moveTo>
                      <a:pt x="1" y="0"/>
                    </a:moveTo>
                    <a:cubicBezTo>
                      <a:pt x="64" y="63"/>
                      <a:pt x="96" y="158"/>
                      <a:pt x="128" y="222"/>
                    </a:cubicBezTo>
                    <a:cubicBezTo>
                      <a:pt x="128" y="253"/>
                      <a:pt x="128" y="317"/>
                      <a:pt x="128" y="348"/>
                    </a:cubicBezTo>
                    <a:lnTo>
                      <a:pt x="159" y="380"/>
                    </a:lnTo>
                    <a:cubicBezTo>
                      <a:pt x="191" y="380"/>
                      <a:pt x="191" y="380"/>
                      <a:pt x="191" y="348"/>
                    </a:cubicBezTo>
                    <a:cubicBezTo>
                      <a:pt x="191" y="348"/>
                      <a:pt x="191" y="348"/>
                      <a:pt x="191" y="317"/>
                    </a:cubicBezTo>
                    <a:cubicBezTo>
                      <a:pt x="228" y="363"/>
                      <a:pt x="271" y="382"/>
                      <a:pt x="311" y="382"/>
                    </a:cubicBezTo>
                    <a:cubicBezTo>
                      <a:pt x="407" y="382"/>
                      <a:pt x="489" y="270"/>
                      <a:pt x="444" y="158"/>
                    </a:cubicBezTo>
                    <a:cubicBezTo>
                      <a:pt x="508" y="127"/>
                      <a:pt x="539" y="95"/>
                      <a:pt x="571" y="63"/>
                    </a:cubicBezTo>
                    <a:lnTo>
                      <a:pt x="508" y="0"/>
                    </a:lnTo>
                    <a:lnTo>
                      <a:pt x="476" y="0"/>
                    </a:lnTo>
                    <a:cubicBezTo>
                      <a:pt x="476" y="32"/>
                      <a:pt x="444" y="32"/>
                      <a:pt x="413" y="63"/>
                    </a:cubicBezTo>
                    <a:cubicBezTo>
                      <a:pt x="413" y="63"/>
                      <a:pt x="413" y="63"/>
                      <a:pt x="413" y="32"/>
                    </a:cubicBezTo>
                    <a:cubicBezTo>
                      <a:pt x="413" y="32"/>
                      <a:pt x="413"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9"/>
              <p:cNvSpPr/>
              <p:nvPr/>
            </p:nvSpPr>
            <p:spPr>
              <a:xfrm flipH="1">
                <a:off x="9" y="126239"/>
                <a:ext cx="30240" cy="215744"/>
              </a:xfrm>
              <a:custGeom>
                <a:avLst/>
                <a:gdLst/>
                <a:ahLst/>
                <a:cxnLst/>
                <a:rect l="l" t="t" r="r" b="b"/>
                <a:pathLst>
                  <a:path w="1869" h="13334" extrusionOk="0">
                    <a:moveTo>
                      <a:pt x="1869" y="0"/>
                    </a:moveTo>
                    <a:cubicBezTo>
                      <a:pt x="887" y="2882"/>
                      <a:pt x="0" y="5828"/>
                      <a:pt x="0" y="8868"/>
                    </a:cubicBezTo>
                    <a:cubicBezTo>
                      <a:pt x="0" y="10546"/>
                      <a:pt x="602" y="12478"/>
                      <a:pt x="1869" y="13333"/>
                    </a:cubicBezTo>
                    <a:lnTo>
                      <a:pt x="1869" y="12731"/>
                    </a:lnTo>
                    <a:cubicBezTo>
                      <a:pt x="1647" y="12541"/>
                      <a:pt x="1457" y="12351"/>
                      <a:pt x="1299" y="12098"/>
                    </a:cubicBezTo>
                    <a:cubicBezTo>
                      <a:pt x="1489" y="11243"/>
                      <a:pt x="1679" y="10388"/>
                      <a:pt x="1869" y="9501"/>
                    </a:cubicBezTo>
                    <a:lnTo>
                      <a:pt x="1869" y="8234"/>
                    </a:lnTo>
                    <a:cubicBezTo>
                      <a:pt x="1647" y="9438"/>
                      <a:pt x="1394" y="10641"/>
                      <a:pt x="1140" y="11876"/>
                    </a:cubicBezTo>
                    <a:cubicBezTo>
                      <a:pt x="982" y="11623"/>
                      <a:pt x="855" y="11401"/>
                      <a:pt x="760" y="11148"/>
                    </a:cubicBezTo>
                    <a:cubicBezTo>
                      <a:pt x="190" y="9659"/>
                      <a:pt x="380" y="7823"/>
                      <a:pt x="570" y="6271"/>
                    </a:cubicBezTo>
                    <a:cubicBezTo>
                      <a:pt x="855" y="4434"/>
                      <a:pt x="1299" y="2629"/>
                      <a:pt x="1869" y="856"/>
                    </a:cubicBezTo>
                    <a:lnTo>
                      <a:pt x="1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9"/>
              <p:cNvSpPr/>
              <p:nvPr/>
            </p:nvSpPr>
            <p:spPr>
              <a:xfrm flipH="1">
                <a:off x="43048" y="123845"/>
                <a:ext cx="268006" cy="169291"/>
              </a:xfrm>
              <a:custGeom>
                <a:avLst/>
                <a:gdLst/>
                <a:ahLst/>
                <a:cxnLst/>
                <a:rect l="l" t="t" r="r" b="b"/>
                <a:pathLst>
                  <a:path w="16564" h="10463" extrusionOk="0">
                    <a:moveTo>
                      <a:pt x="11750" y="0"/>
                    </a:moveTo>
                    <a:cubicBezTo>
                      <a:pt x="9337" y="0"/>
                      <a:pt x="6959" y="584"/>
                      <a:pt x="4846" y="1954"/>
                    </a:cubicBezTo>
                    <a:cubicBezTo>
                      <a:pt x="2914" y="3189"/>
                      <a:pt x="1" y="5406"/>
                      <a:pt x="191" y="8002"/>
                    </a:cubicBezTo>
                    <a:cubicBezTo>
                      <a:pt x="254" y="9174"/>
                      <a:pt x="1521" y="10061"/>
                      <a:pt x="2566" y="10283"/>
                    </a:cubicBezTo>
                    <a:cubicBezTo>
                      <a:pt x="3067" y="10408"/>
                      <a:pt x="3569" y="10462"/>
                      <a:pt x="4068" y="10462"/>
                    </a:cubicBezTo>
                    <a:cubicBezTo>
                      <a:pt x="5335" y="10462"/>
                      <a:pt x="6587" y="10112"/>
                      <a:pt x="7791" y="9681"/>
                    </a:cubicBezTo>
                    <a:cubicBezTo>
                      <a:pt x="9565" y="9079"/>
                      <a:pt x="11211" y="8097"/>
                      <a:pt x="12605" y="6799"/>
                    </a:cubicBezTo>
                    <a:cubicBezTo>
                      <a:pt x="14378" y="5215"/>
                      <a:pt x="15233" y="2935"/>
                      <a:pt x="16532" y="1004"/>
                    </a:cubicBezTo>
                    <a:cubicBezTo>
                      <a:pt x="16532" y="1004"/>
                      <a:pt x="16563" y="972"/>
                      <a:pt x="16563" y="972"/>
                    </a:cubicBezTo>
                    <a:lnTo>
                      <a:pt x="16563" y="972"/>
                    </a:lnTo>
                    <a:cubicBezTo>
                      <a:pt x="16373" y="1099"/>
                      <a:pt x="16215" y="1194"/>
                      <a:pt x="16025" y="1289"/>
                    </a:cubicBezTo>
                    <a:cubicBezTo>
                      <a:pt x="15202" y="2714"/>
                      <a:pt x="14473" y="4234"/>
                      <a:pt x="13460" y="5532"/>
                    </a:cubicBezTo>
                    <a:cubicBezTo>
                      <a:pt x="12351" y="6926"/>
                      <a:pt x="10895" y="8002"/>
                      <a:pt x="9216" y="8731"/>
                    </a:cubicBezTo>
                    <a:cubicBezTo>
                      <a:pt x="8519" y="9079"/>
                      <a:pt x="7791" y="9364"/>
                      <a:pt x="7063" y="9586"/>
                    </a:cubicBezTo>
                    <a:cubicBezTo>
                      <a:pt x="8741" y="8161"/>
                      <a:pt x="10451" y="6799"/>
                      <a:pt x="12003" y="5215"/>
                    </a:cubicBezTo>
                    <a:cubicBezTo>
                      <a:pt x="13270" y="3980"/>
                      <a:pt x="14885" y="2777"/>
                      <a:pt x="15962" y="1352"/>
                    </a:cubicBezTo>
                    <a:lnTo>
                      <a:pt x="15962" y="1352"/>
                    </a:lnTo>
                    <a:cubicBezTo>
                      <a:pt x="15772" y="1447"/>
                      <a:pt x="15613" y="1510"/>
                      <a:pt x="15455" y="1605"/>
                    </a:cubicBezTo>
                    <a:cubicBezTo>
                      <a:pt x="14220" y="2745"/>
                      <a:pt x="13016" y="3854"/>
                      <a:pt x="11845" y="5025"/>
                    </a:cubicBezTo>
                    <a:cubicBezTo>
                      <a:pt x="10230" y="6641"/>
                      <a:pt x="8456" y="8066"/>
                      <a:pt x="6809" y="9649"/>
                    </a:cubicBezTo>
                    <a:cubicBezTo>
                      <a:pt x="6809" y="9649"/>
                      <a:pt x="6778" y="9649"/>
                      <a:pt x="6778" y="9681"/>
                    </a:cubicBezTo>
                    <a:cubicBezTo>
                      <a:pt x="6049" y="9871"/>
                      <a:pt x="5289" y="10029"/>
                      <a:pt x="4529" y="10124"/>
                    </a:cubicBezTo>
                    <a:cubicBezTo>
                      <a:pt x="4393" y="10131"/>
                      <a:pt x="4258" y="10135"/>
                      <a:pt x="4124" y="10135"/>
                    </a:cubicBezTo>
                    <a:cubicBezTo>
                      <a:pt x="3635" y="10135"/>
                      <a:pt x="3158" y="10083"/>
                      <a:pt x="2661" y="9934"/>
                    </a:cubicBezTo>
                    <a:cubicBezTo>
                      <a:pt x="4909" y="8857"/>
                      <a:pt x="6841" y="7211"/>
                      <a:pt x="8900" y="5786"/>
                    </a:cubicBezTo>
                    <a:cubicBezTo>
                      <a:pt x="10831" y="4455"/>
                      <a:pt x="12890" y="3252"/>
                      <a:pt x="14853" y="1922"/>
                    </a:cubicBezTo>
                    <a:lnTo>
                      <a:pt x="14853" y="1922"/>
                    </a:lnTo>
                    <a:cubicBezTo>
                      <a:pt x="14537" y="2080"/>
                      <a:pt x="14252" y="2207"/>
                      <a:pt x="13935" y="2334"/>
                    </a:cubicBezTo>
                    <a:cubicBezTo>
                      <a:pt x="12478" y="3284"/>
                      <a:pt x="10990" y="4202"/>
                      <a:pt x="9533" y="5152"/>
                    </a:cubicBezTo>
                    <a:cubicBezTo>
                      <a:pt x="7158" y="6704"/>
                      <a:pt x="5036" y="8636"/>
                      <a:pt x="2439" y="9871"/>
                    </a:cubicBezTo>
                    <a:cubicBezTo>
                      <a:pt x="1521" y="9586"/>
                      <a:pt x="761" y="8984"/>
                      <a:pt x="602" y="8002"/>
                    </a:cubicBezTo>
                    <a:cubicBezTo>
                      <a:pt x="1647" y="7432"/>
                      <a:pt x="2756" y="6957"/>
                      <a:pt x="3896" y="6546"/>
                    </a:cubicBezTo>
                    <a:cubicBezTo>
                      <a:pt x="5258" y="5976"/>
                      <a:pt x="6588" y="5279"/>
                      <a:pt x="7981" y="4677"/>
                    </a:cubicBezTo>
                    <a:cubicBezTo>
                      <a:pt x="8868" y="4297"/>
                      <a:pt x="9755" y="3917"/>
                      <a:pt x="10641" y="3537"/>
                    </a:cubicBezTo>
                    <a:cubicBezTo>
                      <a:pt x="10578" y="3474"/>
                      <a:pt x="10610" y="3410"/>
                      <a:pt x="10673" y="3379"/>
                    </a:cubicBezTo>
                    <a:cubicBezTo>
                      <a:pt x="11306" y="3062"/>
                      <a:pt x="11908" y="2777"/>
                      <a:pt x="12541" y="2492"/>
                    </a:cubicBezTo>
                    <a:lnTo>
                      <a:pt x="12541" y="2492"/>
                    </a:lnTo>
                    <a:cubicBezTo>
                      <a:pt x="11116" y="3094"/>
                      <a:pt x="9691" y="3664"/>
                      <a:pt x="8298" y="4265"/>
                    </a:cubicBezTo>
                    <a:cubicBezTo>
                      <a:pt x="6904" y="4835"/>
                      <a:pt x="5543" y="5532"/>
                      <a:pt x="4149" y="6134"/>
                    </a:cubicBezTo>
                    <a:cubicBezTo>
                      <a:pt x="2914" y="6609"/>
                      <a:pt x="1742" y="7116"/>
                      <a:pt x="571" y="7717"/>
                    </a:cubicBezTo>
                    <a:cubicBezTo>
                      <a:pt x="571" y="7654"/>
                      <a:pt x="571" y="7591"/>
                      <a:pt x="571" y="7559"/>
                    </a:cubicBezTo>
                    <a:cubicBezTo>
                      <a:pt x="602" y="6609"/>
                      <a:pt x="1109" y="5722"/>
                      <a:pt x="1837" y="4930"/>
                    </a:cubicBezTo>
                    <a:cubicBezTo>
                      <a:pt x="4339" y="4044"/>
                      <a:pt x="6999" y="3505"/>
                      <a:pt x="9565" y="2745"/>
                    </a:cubicBezTo>
                    <a:cubicBezTo>
                      <a:pt x="10800" y="2365"/>
                      <a:pt x="12066" y="2017"/>
                      <a:pt x="13302" y="1669"/>
                    </a:cubicBezTo>
                    <a:cubicBezTo>
                      <a:pt x="13935" y="1510"/>
                      <a:pt x="14537" y="1384"/>
                      <a:pt x="15138" y="1225"/>
                    </a:cubicBezTo>
                    <a:cubicBezTo>
                      <a:pt x="15360" y="1130"/>
                      <a:pt x="15582" y="1004"/>
                      <a:pt x="15772" y="877"/>
                    </a:cubicBezTo>
                    <a:lnTo>
                      <a:pt x="15772" y="877"/>
                    </a:lnTo>
                    <a:cubicBezTo>
                      <a:pt x="14790" y="1130"/>
                      <a:pt x="13777" y="1289"/>
                      <a:pt x="12795" y="1542"/>
                    </a:cubicBezTo>
                    <a:cubicBezTo>
                      <a:pt x="11528" y="1890"/>
                      <a:pt x="10261" y="2270"/>
                      <a:pt x="9026" y="2650"/>
                    </a:cubicBezTo>
                    <a:cubicBezTo>
                      <a:pt x="6714" y="3379"/>
                      <a:pt x="4371" y="3949"/>
                      <a:pt x="2091" y="4677"/>
                    </a:cubicBezTo>
                    <a:cubicBezTo>
                      <a:pt x="3072" y="3695"/>
                      <a:pt x="4181" y="2872"/>
                      <a:pt x="5384" y="2175"/>
                    </a:cubicBezTo>
                    <a:cubicBezTo>
                      <a:pt x="7469" y="969"/>
                      <a:pt x="9712" y="515"/>
                      <a:pt x="11995" y="515"/>
                    </a:cubicBezTo>
                    <a:cubicBezTo>
                      <a:pt x="13249" y="515"/>
                      <a:pt x="14514" y="652"/>
                      <a:pt x="15772" y="877"/>
                    </a:cubicBezTo>
                    <a:cubicBezTo>
                      <a:pt x="15930" y="814"/>
                      <a:pt x="16057" y="719"/>
                      <a:pt x="16215" y="624"/>
                    </a:cubicBezTo>
                    <a:cubicBezTo>
                      <a:pt x="14750" y="224"/>
                      <a:pt x="13244" y="0"/>
                      <a:pt x="1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9"/>
              <p:cNvSpPr/>
              <p:nvPr/>
            </p:nvSpPr>
            <p:spPr>
              <a:xfrm flipH="1">
                <a:off x="41268" y="133682"/>
                <a:ext cx="98649" cy="47407"/>
              </a:xfrm>
              <a:custGeom>
                <a:avLst/>
                <a:gdLst/>
                <a:ahLst/>
                <a:cxnLst/>
                <a:rect l="l" t="t" r="r" b="b"/>
                <a:pathLst>
                  <a:path w="6097" h="2930" extrusionOk="0">
                    <a:moveTo>
                      <a:pt x="5889" y="1"/>
                    </a:moveTo>
                    <a:cubicBezTo>
                      <a:pt x="5854" y="1"/>
                      <a:pt x="5821" y="14"/>
                      <a:pt x="5796" y="47"/>
                    </a:cubicBezTo>
                    <a:cubicBezTo>
                      <a:pt x="5765" y="47"/>
                      <a:pt x="5701" y="47"/>
                      <a:pt x="5638" y="16"/>
                    </a:cubicBezTo>
                    <a:cubicBezTo>
                      <a:pt x="5480" y="111"/>
                      <a:pt x="5353" y="206"/>
                      <a:pt x="5195" y="269"/>
                    </a:cubicBezTo>
                    <a:cubicBezTo>
                      <a:pt x="5005" y="396"/>
                      <a:pt x="4783" y="522"/>
                      <a:pt x="4561" y="617"/>
                    </a:cubicBezTo>
                    <a:cubicBezTo>
                      <a:pt x="4878" y="554"/>
                      <a:pt x="5195" y="459"/>
                      <a:pt x="5480" y="364"/>
                    </a:cubicBezTo>
                    <a:lnTo>
                      <a:pt x="5480" y="364"/>
                    </a:lnTo>
                    <a:cubicBezTo>
                      <a:pt x="4308" y="902"/>
                      <a:pt x="3136" y="1409"/>
                      <a:pt x="1964" y="1884"/>
                    </a:cubicBezTo>
                    <a:cubicBezTo>
                      <a:pt x="1331" y="2169"/>
                      <a:pt x="729" y="2454"/>
                      <a:pt x="96" y="2771"/>
                    </a:cubicBezTo>
                    <a:cubicBezTo>
                      <a:pt x="33" y="2802"/>
                      <a:pt x="1" y="2866"/>
                      <a:pt x="64" y="2929"/>
                    </a:cubicBezTo>
                    <a:cubicBezTo>
                      <a:pt x="1584" y="2296"/>
                      <a:pt x="3105" y="1662"/>
                      <a:pt x="4593" y="934"/>
                    </a:cubicBezTo>
                    <a:lnTo>
                      <a:pt x="4593" y="934"/>
                    </a:lnTo>
                    <a:cubicBezTo>
                      <a:pt x="4181" y="1219"/>
                      <a:pt x="3770" y="1472"/>
                      <a:pt x="3358" y="1726"/>
                    </a:cubicBezTo>
                    <a:cubicBezTo>
                      <a:pt x="3675" y="1599"/>
                      <a:pt x="3960" y="1472"/>
                      <a:pt x="4276" y="1314"/>
                    </a:cubicBezTo>
                    <a:cubicBezTo>
                      <a:pt x="4593" y="1092"/>
                      <a:pt x="4910" y="871"/>
                      <a:pt x="5258" y="649"/>
                    </a:cubicBezTo>
                    <a:lnTo>
                      <a:pt x="5258" y="649"/>
                    </a:lnTo>
                    <a:cubicBezTo>
                      <a:pt x="5131" y="776"/>
                      <a:pt x="5005" y="871"/>
                      <a:pt x="4878" y="997"/>
                    </a:cubicBezTo>
                    <a:cubicBezTo>
                      <a:pt x="5036" y="902"/>
                      <a:pt x="5195" y="839"/>
                      <a:pt x="5385" y="744"/>
                    </a:cubicBezTo>
                    <a:cubicBezTo>
                      <a:pt x="5416" y="649"/>
                      <a:pt x="5480" y="586"/>
                      <a:pt x="5543" y="491"/>
                    </a:cubicBezTo>
                    <a:lnTo>
                      <a:pt x="5543" y="491"/>
                    </a:lnTo>
                    <a:cubicBezTo>
                      <a:pt x="5511" y="554"/>
                      <a:pt x="5480" y="617"/>
                      <a:pt x="5448" y="681"/>
                    </a:cubicBezTo>
                    <a:cubicBezTo>
                      <a:pt x="5638" y="586"/>
                      <a:pt x="5796" y="459"/>
                      <a:pt x="5986" y="364"/>
                    </a:cubicBezTo>
                    <a:cubicBezTo>
                      <a:pt x="6018" y="332"/>
                      <a:pt x="6050" y="269"/>
                      <a:pt x="6050" y="206"/>
                    </a:cubicBezTo>
                    <a:cubicBezTo>
                      <a:pt x="6097" y="112"/>
                      <a:pt x="5987" y="1"/>
                      <a:pt x="58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24" name="Google Shape;424;p9"/>
            <p:cNvSpPr/>
            <p:nvPr/>
          </p:nvSpPr>
          <p:spPr>
            <a:xfrm flipH="1">
              <a:off x="274065" y="-3846"/>
              <a:ext cx="259802" cy="104410"/>
            </a:xfrm>
            <a:custGeom>
              <a:avLst/>
              <a:gdLst/>
              <a:ahLst/>
              <a:cxnLst/>
              <a:rect l="l" t="t" r="r" b="b"/>
              <a:pathLst>
                <a:path w="16057" h="6453" extrusionOk="0">
                  <a:moveTo>
                    <a:pt x="2534" y="0"/>
                  </a:moveTo>
                  <a:cubicBezTo>
                    <a:pt x="1077" y="1235"/>
                    <a:pt x="1" y="2882"/>
                    <a:pt x="856" y="4592"/>
                  </a:cubicBezTo>
                  <a:cubicBezTo>
                    <a:pt x="1541" y="5993"/>
                    <a:pt x="3006" y="6453"/>
                    <a:pt x="4583" y="6453"/>
                  </a:cubicBezTo>
                  <a:cubicBezTo>
                    <a:pt x="6213" y="6453"/>
                    <a:pt x="7963" y="5961"/>
                    <a:pt x="9090" y="5510"/>
                  </a:cubicBezTo>
                  <a:cubicBezTo>
                    <a:pt x="11971" y="4434"/>
                    <a:pt x="14252" y="2407"/>
                    <a:pt x="16057" y="0"/>
                  </a:cubicBezTo>
                  <a:lnTo>
                    <a:pt x="15582" y="0"/>
                  </a:lnTo>
                  <a:cubicBezTo>
                    <a:pt x="14188" y="1742"/>
                    <a:pt x="12637" y="3294"/>
                    <a:pt x="10578" y="4402"/>
                  </a:cubicBezTo>
                  <a:cubicBezTo>
                    <a:pt x="8995" y="5257"/>
                    <a:pt x="7253" y="5795"/>
                    <a:pt x="5448" y="5985"/>
                  </a:cubicBezTo>
                  <a:cubicBezTo>
                    <a:pt x="7506" y="5067"/>
                    <a:pt x="9470" y="3927"/>
                    <a:pt x="11243" y="2565"/>
                  </a:cubicBezTo>
                  <a:cubicBezTo>
                    <a:pt x="12320" y="1710"/>
                    <a:pt x="13428" y="887"/>
                    <a:pt x="14505" y="0"/>
                  </a:cubicBezTo>
                  <a:lnTo>
                    <a:pt x="14125" y="0"/>
                  </a:lnTo>
                  <a:cubicBezTo>
                    <a:pt x="13365" y="633"/>
                    <a:pt x="12637" y="1267"/>
                    <a:pt x="11908" y="1868"/>
                  </a:cubicBezTo>
                  <a:cubicBezTo>
                    <a:pt x="9850" y="3484"/>
                    <a:pt x="7633" y="4877"/>
                    <a:pt x="5289" y="5985"/>
                  </a:cubicBezTo>
                  <a:cubicBezTo>
                    <a:pt x="5117" y="6001"/>
                    <a:pt x="4945" y="6009"/>
                    <a:pt x="4774" y="6009"/>
                  </a:cubicBezTo>
                  <a:cubicBezTo>
                    <a:pt x="3912" y="6009"/>
                    <a:pt x="3079" y="5807"/>
                    <a:pt x="2312" y="5384"/>
                  </a:cubicBezTo>
                  <a:cubicBezTo>
                    <a:pt x="5764" y="3800"/>
                    <a:pt x="9058" y="1868"/>
                    <a:pt x="12351" y="0"/>
                  </a:cubicBezTo>
                  <a:lnTo>
                    <a:pt x="12066" y="0"/>
                  </a:lnTo>
                  <a:cubicBezTo>
                    <a:pt x="11370" y="380"/>
                    <a:pt x="10705" y="760"/>
                    <a:pt x="10040" y="1140"/>
                  </a:cubicBezTo>
                  <a:cubicBezTo>
                    <a:pt x="7474" y="2660"/>
                    <a:pt x="4878" y="4054"/>
                    <a:pt x="2186" y="5320"/>
                  </a:cubicBezTo>
                  <a:cubicBezTo>
                    <a:pt x="2059" y="5225"/>
                    <a:pt x="1901" y="5130"/>
                    <a:pt x="1774" y="5035"/>
                  </a:cubicBezTo>
                  <a:cubicBezTo>
                    <a:pt x="1394" y="4750"/>
                    <a:pt x="1141" y="4339"/>
                    <a:pt x="982" y="3895"/>
                  </a:cubicBezTo>
                  <a:cubicBezTo>
                    <a:pt x="3611" y="3040"/>
                    <a:pt x="6144" y="1742"/>
                    <a:pt x="8678" y="665"/>
                  </a:cubicBezTo>
                  <a:cubicBezTo>
                    <a:pt x="9185" y="443"/>
                    <a:pt x="9723" y="222"/>
                    <a:pt x="10230" y="0"/>
                  </a:cubicBezTo>
                  <a:lnTo>
                    <a:pt x="9818" y="0"/>
                  </a:lnTo>
                  <a:cubicBezTo>
                    <a:pt x="9691" y="63"/>
                    <a:pt x="9565" y="95"/>
                    <a:pt x="9470" y="158"/>
                  </a:cubicBezTo>
                  <a:cubicBezTo>
                    <a:pt x="6651" y="1330"/>
                    <a:pt x="3864" y="2787"/>
                    <a:pt x="951" y="3769"/>
                  </a:cubicBezTo>
                  <a:cubicBezTo>
                    <a:pt x="697" y="2470"/>
                    <a:pt x="1932" y="1077"/>
                    <a:pt x="3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25" name="Google Shape;425;p9"/>
            <p:cNvGrpSpPr/>
            <p:nvPr/>
          </p:nvGrpSpPr>
          <p:grpSpPr>
            <a:xfrm rot="4424131">
              <a:off x="136561" y="431981"/>
              <a:ext cx="534807" cy="351717"/>
              <a:chOff x="-74" y="4141803"/>
              <a:chExt cx="713258" cy="469077"/>
            </a:xfrm>
          </p:grpSpPr>
          <p:sp>
            <p:nvSpPr>
              <p:cNvPr id="426" name="Google Shape;426;p9"/>
              <p:cNvSpPr/>
              <p:nvPr/>
            </p:nvSpPr>
            <p:spPr>
              <a:xfrm>
                <a:off x="-74" y="4141803"/>
                <a:ext cx="713258" cy="469077"/>
              </a:xfrm>
              <a:custGeom>
                <a:avLst/>
                <a:gdLst/>
                <a:ahLst/>
                <a:cxnLst/>
                <a:rect l="l" t="t" r="r" b="b"/>
                <a:pathLst>
                  <a:path w="36206" h="23811" extrusionOk="0">
                    <a:moveTo>
                      <a:pt x="14536" y="501"/>
                    </a:moveTo>
                    <a:lnTo>
                      <a:pt x="14536" y="501"/>
                    </a:lnTo>
                    <a:cubicBezTo>
                      <a:pt x="13808" y="3604"/>
                      <a:pt x="12858" y="6676"/>
                      <a:pt x="10926" y="9273"/>
                    </a:cubicBezTo>
                    <a:cubicBezTo>
                      <a:pt x="9786" y="10793"/>
                      <a:pt x="8297" y="11807"/>
                      <a:pt x="6714" y="12788"/>
                    </a:cubicBezTo>
                    <a:cubicBezTo>
                      <a:pt x="5384" y="13612"/>
                      <a:pt x="3800" y="14340"/>
                      <a:pt x="2629" y="15417"/>
                    </a:cubicBezTo>
                    <a:cubicBezTo>
                      <a:pt x="2058" y="13358"/>
                      <a:pt x="1615" y="11078"/>
                      <a:pt x="2344" y="8988"/>
                    </a:cubicBezTo>
                    <a:cubicBezTo>
                      <a:pt x="2977" y="7088"/>
                      <a:pt x="4909" y="5821"/>
                      <a:pt x="6524" y="4808"/>
                    </a:cubicBezTo>
                    <a:cubicBezTo>
                      <a:pt x="9121" y="3193"/>
                      <a:pt x="11781" y="1767"/>
                      <a:pt x="14536" y="501"/>
                    </a:cubicBezTo>
                    <a:close/>
                    <a:moveTo>
                      <a:pt x="16341" y="12028"/>
                    </a:moveTo>
                    <a:lnTo>
                      <a:pt x="16341" y="12028"/>
                    </a:lnTo>
                    <a:cubicBezTo>
                      <a:pt x="18495" y="12282"/>
                      <a:pt x="20617" y="12725"/>
                      <a:pt x="22675" y="13358"/>
                    </a:cubicBezTo>
                    <a:cubicBezTo>
                      <a:pt x="25019" y="13992"/>
                      <a:pt x="27235" y="14973"/>
                      <a:pt x="29294" y="16208"/>
                    </a:cubicBezTo>
                    <a:cubicBezTo>
                      <a:pt x="26634" y="15322"/>
                      <a:pt x="24068" y="14118"/>
                      <a:pt x="21345" y="13453"/>
                    </a:cubicBezTo>
                    <a:cubicBezTo>
                      <a:pt x="21332" y="13451"/>
                      <a:pt x="21320" y="13450"/>
                      <a:pt x="21309" y="13450"/>
                    </a:cubicBezTo>
                    <a:cubicBezTo>
                      <a:pt x="21144" y="13450"/>
                      <a:pt x="21070" y="13650"/>
                      <a:pt x="21218" y="13738"/>
                    </a:cubicBezTo>
                    <a:cubicBezTo>
                      <a:pt x="22168" y="14530"/>
                      <a:pt x="23277" y="15163"/>
                      <a:pt x="24164" y="16018"/>
                    </a:cubicBezTo>
                    <a:cubicBezTo>
                      <a:pt x="23403" y="15702"/>
                      <a:pt x="22675" y="15290"/>
                      <a:pt x="22042" y="14783"/>
                    </a:cubicBezTo>
                    <a:cubicBezTo>
                      <a:pt x="20997" y="14055"/>
                      <a:pt x="19793" y="13548"/>
                      <a:pt x="18843" y="12693"/>
                    </a:cubicBezTo>
                    <a:cubicBezTo>
                      <a:pt x="18801" y="12658"/>
                      <a:pt x="18756" y="12643"/>
                      <a:pt x="18713" y="12643"/>
                    </a:cubicBezTo>
                    <a:cubicBezTo>
                      <a:pt x="18561" y="12643"/>
                      <a:pt x="18435" y="12830"/>
                      <a:pt x="18558" y="12978"/>
                    </a:cubicBezTo>
                    <a:cubicBezTo>
                      <a:pt x="19350" y="13802"/>
                      <a:pt x="20237" y="14562"/>
                      <a:pt x="21092" y="15353"/>
                    </a:cubicBezTo>
                    <a:cubicBezTo>
                      <a:pt x="19286" y="14562"/>
                      <a:pt x="17988" y="13042"/>
                      <a:pt x="16341" y="12028"/>
                    </a:cubicBezTo>
                    <a:close/>
                    <a:moveTo>
                      <a:pt x="18091" y="9384"/>
                    </a:moveTo>
                    <a:cubicBezTo>
                      <a:pt x="18716" y="9384"/>
                      <a:pt x="19357" y="9477"/>
                      <a:pt x="19952" y="9621"/>
                    </a:cubicBezTo>
                    <a:cubicBezTo>
                      <a:pt x="22042" y="10096"/>
                      <a:pt x="23942" y="11173"/>
                      <a:pt x="25747" y="12282"/>
                    </a:cubicBezTo>
                    <a:cubicBezTo>
                      <a:pt x="29389" y="14562"/>
                      <a:pt x="32429" y="17697"/>
                      <a:pt x="35279" y="20895"/>
                    </a:cubicBezTo>
                    <a:cubicBezTo>
                      <a:pt x="33918" y="20135"/>
                      <a:pt x="32461" y="19565"/>
                      <a:pt x="30941" y="19217"/>
                    </a:cubicBezTo>
                    <a:cubicBezTo>
                      <a:pt x="29231" y="18805"/>
                      <a:pt x="27489" y="18679"/>
                      <a:pt x="25747" y="18457"/>
                    </a:cubicBezTo>
                    <a:cubicBezTo>
                      <a:pt x="21440" y="17887"/>
                      <a:pt x="16848" y="16018"/>
                      <a:pt x="14663" y="12028"/>
                    </a:cubicBezTo>
                    <a:cubicBezTo>
                      <a:pt x="14884" y="11997"/>
                      <a:pt x="15106" y="11965"/>
                      <a:pt x="15328" y="11965"/>
                    </a:cubicBezTo>
                    <a:cubicBezTo>
                      <a:pt x="15423" y="11965"/>
                      <a:pt x="15486" y="11997"/>
                      <a:pt x="15581" y="11997"/>
                    </a:cubicBezTo>
                    <a:cubicBezTo>
                      <a:pt x="17830" y="13105"/>
                      <a:pt x="19286" y="15290"/>
                      <a:pt x="21757" y="16018"/>
                    </a:cubicBezTo>
                    <a:cubicBezTo>
                      <a:pt x="21769" y="16021"/>
                      <a:pt x="21781" y="16022"/>
                      <a:pt x="21793" y="16022"/>
                    </a:cubicBezTo>
                    <a:cubicBezTo>
                      <a:pt x="21962" y="16022"/>
                      <a:pt x="22065" y="15820"/>
                      <a:pt x="21947" y="15702"/>
                    </a:cubicBezTo>
                    <a:cubicBezTo>
                      <a:pt x="21503" y="15195"/>
                      <a:pt x="20997" y="14752"/>
                      <a:pt x="20490" y="14277"/>
                    </a:cubicBezTo>
                    <a:lnTo>
                      <a:pt x="20490" y="14277"/>
                    </a:lnTo>
                    <a:cubicBezTo>
                      <a:pt x="20965" y="14530"/>
                      <a:pt x="21408" y="14815"/>
                      <a:pt x="21852" y="15100"/>
                    </a:cubicBezTo>
                    <a:cubicBezTo>
                      <a:pt x="22738" y="15702"/>
                      <a:pt x="23625" y="16335"/>
                      <a:pt x="24702" y="16494"/>
                    </a:cubicBezTo>
                    <a:cubicBezTo>
                      <a:pt x="24860" y="16494"/>
                      <a:pt x="24924" y="16304"/>
                      <a:pt x="24829" y="16208"/>
                    </a:cubicBezTo>
                    <a:cubicBezTo>
                      <a:pt x="24037" y="15322"/>
                      <a:pt x="23023" y="14688"/>
                      <a:pt x="22073" y="13992"/>
                    </a:cubicBezTo>
                    <a:lnTo>
                      <a:pt x="22073" y="13992"/>
                    </a:lnTo>
                    <a:cubicBezTo>
                      <a:pt x="24860" y="14815"/>
                      <a:pt x="27489" y="16113"/>
                      <a:pt x="30307" y="16905"/>
                    </a:cubicBezTo>
                    <a:cubicBezTo>
                      <a:pt x="30318" y="16907"/>
                      <a:pt x="30329" y="16908"/>
                      <a:pt x="30340" y="16908"/>
                    </a:cubicBezTo>
                    <a:cubicBezTo>
                      <a:pt x="30511" y="16908"/>
                      <a:pt x="30613" y="16678"/>
                      <a:pt x="30434" y="16589"/>
                    </a:cubicBezTo>
                    <a:cubicBezTo>
                      <a:pt x="28217" y="14973"/>
                      <a:pt x="25684" y="13992"/>
                      <a:pt x="23087" y="13200"/>
                    </a:cubicBezTo>
                    <a:cubicBezTo>
                      <a:pt x="20933" y="12567"/>
                      <a:pt x="18748" y="11997"/>
                      <a:pt x="16531" y="11902"/>
                    </a:cubicBezTo>
                    <a:lnTo>
                      <a:pt x="16658" y="11902"/>
                    </a:lnTo>
                    <a:lnTo>
                      <a:pt x="15898" y="11775"/>
                    </a:lnTo>
                    <a:lnTo>
                      <a:pt x="15835" y="11775"/>
                    </a:lnTo>
                    <a:cubicBezTo>
                      <a:pt x="15803" y="11743"/>
                      <a:pt x="15740" y="11712"/>
                      <a:pt x="15708" y="11680"/>
                    </a:cubicBezTo>
                    <a:cubicBezTo>
                      <a:pt x="15690" y="11674"/>
                      <a:pt x="15673" y="11671"/>
                      <a:pt x="15656" y="11671"/>
                    </a:cubicBezTo>
                    <a:cubicBezTo>
                      <a:pt x="15580" y="11671"/>
                      <a:pt x="15512" y="11723"/>
                      <a:pt x="15486" y="11775"/>
                    </a:cubicBezTo>
                    <a:cubicBezTo>
                      <a:pt x="15201" y="11807"/>
                      <a:pt x="14916" y="11807"/>
                      <a:pt x="14663" y="11807"/>
                    </a:cubicBezTo>
                    <a:cubicBezTo>
                      <a:pt x="15048" y="9971"/>
                      <a:pt x="16519" y="9384"/>
                      <a:pt x="18091" y="9384"/>
                    </a:cubicBezTo>
                    <a:close/>
                    <a:moveTo>
                      <a:pt x="7435" y="14629"/>
                    </a:moveTo>
                    <a:cubicBezTo>
                      <a:pt x="10510" y="14629"/>
                      <a:pt x="13442" y="15999"/>
                      <a:pt x="15993" y="17792"/>
                    </a:cubicBezTo>
                    <a:cubicBezTo>
                      <a:pt x="18280" y="19390"/>
                      <a:pt x="21249" y="22258"/>
                      <a:pt x="24348" y="22258"/>
                    </a:cubicBezTo>
                    <a:cubicBezTo>
                      <a:pt x="24381" y="22258"/>
                      <a:pt x="24415" y="22258"/>
                      <a:pt x="24449" y="22257"/>
                    </a:cubicBezTo>
                    <a:lnTo>
                      <a:pt x="24449" y="22257"/>
                    </a:lnTo>
                    <a:cubicBezTo>
                      <a:pt x="22566" y="23018"/>
                      <a:pt x="20568" y="23402"/>
                      <a:pt x="18560" y="23402"/>
                    </a:cubicBezTo>
                    <a:cubicBezTo>
                      <a:pt x="17224" y="23402"/>
                      <a:pt x="15883" y="23232"/>
                      <a:pt x="14568" y="22891"/>
                    </a:cubicBezTo>
                    <a:cubicBezTo>
                      <a:pt x="12319" y="22321"/>
                      <a:pt x="10134" y="21402"/>
                      <a:pt x="8139" y="20199"/>
                    </a:cubicBezTo>
                    <a:cubicBezTo>
                      <a:pt x="7062" y="19597"/>
                      <a:pt x="6112" y="18742"/>
                      <a:pt x="5415" y="17697"/>
                    </a:cubicBezTo>
                    <a:cubicBezTo>
                      <a:pt x="4877" y="16842"/>
                      <a:pt x="4909" y="15860"/>
                      <a:pt x="5067" y="14910"/>
                    </a:cubicBezTo>
                    <a:cubicBezTo>
                      <a:pt x="5863" y="14718"/>
                      <a:pt x="6653" y="14629"/>
                      <a:pt x="7435" y="14629"/>
                    </a:cubicBezTo>
                    <a:close/>
                    <a:moveTo>
                      <a:pt x="14669" y="0"/>
                    </a:moveTo>
                    <a:cubicBezTo>
                      <a:pt x="14637" y="0"/>
                      <a:pt x="14603" y="8"/>
                      <a:pt x="14568" y="26"/>
                    </a:cubicBezTo>
                    <a:cubicBezTo>
                      <a:pt x="11528" y="1482"/>
                      <a:pt x="8456" y="2971"/>
                      <a:pt x="5669" y="4871"/>
                    </a:cubicBezTo>
                    <a:cubicBezTo>
                      <a:pt x="4054" y="5979"/>
                      <a:pt x="2502" y="7183"/>
                      <a:pt x="1837" y="9115"/>
                    </a:cubicBezTo>
                    <a:cubicBezTo>
                      <a:pt x="1108" y="11268"/>
                      <a:pt x="1773" y="13643"/>
                      <a:pt x="2439" y="15702"/>
                    </a:cubicBezTo>
                    <a:cubicBezTo>
                      <a:pt x="2439" y="15765"/>
                      <a:pt x="2470" y="15797"/>
                      <a:pt x="2502" y="15797"/>
                    </a:cubicBezTo>
                    <a:cubicBezTo>
                      <a:pt x="2470" y="15828"/>
                      <a:pt x="2407" y="15860"/>
                      <a:pt x="2375" y="15860"/>
                    </a:cubicBezTo>
                    <a:cubicBezTo>
                      <a:pt x="1552" y="16399"/>
                      <a:pt x="760" y="17000"/>
                      <a:pt x="0" y="17634"/>
                    </a:cubicBezTo>
                    <a:lnTo>
                      <a:pt x="0" y="18077"/>
                    </a:lnTo>
                    <a:cubicBezTo>
                      <a:pt x="570" y="17602"/>
                      <a:pt x="1140" y="17127"/>
                      <a:pt x="1710" y="16684"/>
                    </a:cubicBezTo>
                    <a:cubicBezTo>
                      <a:pt x="2660" y="16050"/>
                      <a:pt x="3610" y="15448"/>
                      <a:pt x="4592" y="14910"/>
                    </a:cubicBezTo>
                    <a:cubicBezTo>
                      <a:pt x="4592" y="14942"/>
                      <a:pt x="4624" y="14973"/>
                      <a:pt x="4655" y="15005"/>
                    </a:cubicBezTo>
                    <a:cubicBezTo>
                      <a:pt x="4370" y="16874"/>
                      <a:pt x="5035" y="18235"/>
                      <a:pt x="6492" y="19502"/>
                    </a:cubicBezTo>
                    <a:cubicBezTo>
                      <a:pt x="8392" y="21149"/>
                      <a:pt x="11021" y="22194"/>
                      <a:pt x="13364" y="22954"/>
                    </a:cubicBezTo>
                    <a:cubicBezTo>
                      <a:pt x="15137" y="23518"/>
                      <a:pt x="16903" y="23811"/>
                      <a:pt x="18647" y="23811"/>
                    </a:cubicBezTo>
                    <a:cubicBezTo>
                      <a:pt x="21109" y="23811"/>
                      <a:pt x="23524" y="23228"/>
                      <a:pt x="25842" y="22004"/>
                    </a:cubicBezTo>
                    <a:cubicBezTo>
                      <a:pt x="26028" y="21898"/>
                      <a:pt x="25947" y="21658"/>
                      <a:pt x="25785" y="21658"/>
                    </a:cubicBezTo>
                    <a:cubicBezTo>
                      <a:pt x="25754" y="21658"/>
                      <a:pt x="25719" y="21667"/>
                      <a:pt x="25684" y="21687"/>
                    </a:cubicBezTo>
                    <a:cubicBezTo>
                      <a:pt x="25257" y="21836"/>
                      <a:pt x="24823" y="21901"/>
                      <a:pt x="24388" y="21901"/>
                    </a:cubicBezTo>
                    <a:cubicBezTo>
                      <a:pt x="22594" y="21901"/>
                      <a:pt x="20777" y="20793"/>
                      <a:pt x="19350" y="19850"/>
                    </a:cubicBezTo>
                    <a:cubicBezTo>
                      <a:pt x="17545" y="18647"/>
                      <a:pt x="15898" y="17254"/>
                      <a:pt x="13998" y="16208"/>
                    </a:cubicBezTo>
                    <a:cubicBezTo>
                      <a:pt x="12028" y="15132"/>
                      <a:pt x="9842" y="14420"/>
                      <a:pt x="7633" y="14420"/>
                    </a:cubicBezTo>
                    <a:cubicBezTo>
                      <a:pt x="6788" y="14420"/>
                      <a:pt x="5940" y="14524"/>
                      <a:pt x="5099" y="14752"/>
                    </a:cubicBezTo>
                    <a:cubicBezTo>
                      <a:pt x="5099" y="14720"/>
                      <a:pt x="5099" y="14688"/>
                      <a:pt x="5099" y="14657"/>
                    </a:cubicBezTo>
                    <a:cubicBezTo>
                      <a:pt x="8044" y="13200"/>
                      <a:pt x="11274" y="12313"/>
                      <a:pt x="14568" y="12028"/>
                    </a:cubicBezTo>
                    <a:cubicBezTo>
                      <a:pt x="16151" y="15607"/>
                      <a:pt x="20142" y="17539"/>
                      <a:pt x="23783" y="18394"/>
                    </a:cubicBezTo>
                    <a:cubicBezTo>
                      <a:pt x="25589" y="18805"/>
                      <a:pt x="27457" y="18932"/>
                      <a:pt x="29294" y="19185"/>
                    </a:cubicBezTo>
                    <a:cubicBezTo>
                      <a:pt x="31637" y="19534"/>
                      <a:pt x="33886" y="20357"/>
                      <a:pt x="35913" y="21592"/>
                    </a:cubicBezTo>
                    <a:cubicBezTo>
                      <a:pt x="35937" y="21610"/>
                      <a:pt x="35963" y="21618"/>
                      <a:pt x="35989" y="21618"/>
                    </a:cubicBezTo>
                    <a:cubicBezTo>
                      <a:pt x="36100" y="21618"/>
                      <a:pt x="36206" y="21473"/>
                      <a:pt x="36103" y="21371"/>
                    </a:cubicBezTo>
                    <a:cubicBezTo>
                      <a:pt x="32619" y="17412"/>
                      <a:pt x="28946" y="13675"/>
                      <a:pt x="24322" y="11078"/>
                    </a:cubicBezTo>
                    <a:cubicBezTo>
                      <a:pt x="22422" y="10001"/>
                      <a:pt x="20363" y="9178"/>
                      <a:pt x="18178" y="9020"/>
                    </a:cubicBezTo>
                    <a:cubicBezTo>
                      <a:pt x="18034" y="9002"/>
                      <a:pt x="17891" y="8993"/>
                      <a:pt x="17750" y="8993"/>
                    </a:cubicBezTo>
                    <a:cubicBezTo>
                      <a:pt x="16118" y="8993"/>
                      <a:pt x="14696" y="10140"/>
                      <a:pt x="14346" y="11743"/>
                    </a:cubicBezTo>
                    <a:cubicBezTo>
                      <a:pt x="14346" y="11775"/>
                      <a:pt x="14346" y="11807"/>
                      <a:pt x="14346" y="11838"/>
                    </a:cubicBezTo>
                    <a:cubicBezTo>
                      <a:pt x="10292" y="12123"/>
                      <a:pt x="6365" y="13390"/>
                      <a:pt x="2914" y="15543"/>
                    </a:cubicBezTo>
                    <a:cubicBezTo>
                      <a:pt x="4212" y="14372"/>
                      <a:pt x="5985" y="13517"/>
                      <a:pt x="7474" y="12598"/>
                    </a:cubicBezTo>
                    <a:cubicBezTo>
                      <a:pt x="8867" y="11775"/>
                      <a:pt x="10102" y="10666"/>
                      <a:pt x="11116" y="9400"/>
                    </a:cubicBezTo>
                    <a:cubicBezTo>
                      <a:pt x="13111" y="6835"/>
                      <a:pt x="14061" y="3573"/>
                      <a:pt x="14663" y="437"/>
                    </a:cubicBezTo>
                    <a:cubicBezTo>
                      <a:pt x="14694" y="437"/>
                      <a:pt x="14726" y="406"/>
                      <a:pt x="14758" y="406"/>
                    </a:cubicBezTo>
                    <a:cubicBezTo>
                      <a:pt x="14976" y="297"/>
                      <a:pt x="14866" y="0"/>
                      <a:pt x="14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9"/>
              <p:cNvSpPr/>
              <p:nvPr/>
            </p:nvSpPr>
            <p:spPr>
              <a:xfrm>
                <a:off x="108848" y="4441719"/>
                <a:ext cx="301607" cy="135024"/>
              </a:xfrm>
              <a:custGeom>
                <a:avLst/>
                <a:gdLst/>
                <a:ahLst/>
                <a:cxnLst/>
                <a:rect l="l" t="t" r="r" b="b"/>
                <a:pathLst>
                  <a:path w="15310" h="6854" extrusionOk="0">
                    <a:moveTo>
                      <a:pt x="877" y="109"/>
                    </a:moveTo>
                    <a:cubicBezTo>
                      <a:pt x="3252" y="109"/>
                      <a:pt x="5479" y="2065"/>
                      <a:pt x="7424" y="3201"/>
                    </a:cubicBezTo>
                    <a:cubicBezTo>
                      <a:pt x="9355" y="4341"/>
                      <a:pt x="11382" y="5640"/>
                      <a:pt x="13567" y="6432"/>
                    </a:cubicBezTo>
                    <a:cubicBezTo>
                      <a:pt x="11002" y="6083"/>
                      <a:pt x="8690" y="4753"/>
                      <a:pt x="6347" y="3771"/>
                    </a:cubicBezTo>
                    <a:cubicBezTo>
                      <a:pt x="6329" y="3760"/>
                      <a:pt x="6310" y="3754"/>
                      <a:pt x="6292" y="3754"/>
                    </a:cubicBezTo>
                    <a:cubicBezTo>
                      <a:pt x="6211" y="3754"/>
                      <a:pt x="6137" y="3852"/>
                      <a:pt x="6189" y="3930"/>
                    </a:cubicBezTo>
                    <a:cubicBezTo>
                      <a:pt x="6537" y="4436"/>
                      <a:pt x="6949" y="4943"/>
                      <a:pt x="7360" y="5386"/>
                    </a:cubicBezTo>
                    <a:cubicBezTo>
                      <a:pt x="6790" y="5070"/>
                      <a:pt x="6315" y="4626"/>
                      <a:pt x="5935" y="4088"/>
                    </a:cubicBezTo>
                    <a:cubicBezTo>
                      <a:pt x="5270" y="3391"/>
                      <a:pt x="4605" y="2631"/>
                      <a:pt x="4035" y="1808"/>
                    </a:cubicBezTo>
                    <a:cubicBezTo>
                      <a:pt x="3998" y="1759"/>
                      <a:pt x="3934" y="1734"/>
                      <a:pt x="3871" y="1734"/>
                    </a:cubicBezTo>
                    <a:cubicBezTo>
                      <a:pt x="3772" y="1734"/>
                      <a:pt x="3679" y="1798"/>
                      <a:pt x="3718" y="1935"/>
                    </a:cubicBezTo>
                    <a:cubicBezTo>
                      <a:pt x="3877" y="2473"/>
                      <a:pt x="4257" y="3170"/>
                      <a:pt x="4162" y="3771"/>
                    </a:cubicBezTo>
                    <a:cubicBezTo>
                      <a:pt x="2895" y="2536"/>
                      <a:pt x="2198" y="826"/>
                      <a:pt x="456" y="129"/>
                    </a:cubicBezTo>
                    <a:cubicBezTo>
                      <a:pt x="597" y="115"/>
                      <a:pt x="737" y="109"/>
                      <a:pt x="877" y="109"/>
                    </a:cubicBezTo>
                    <a:close/>
                    <a:moveTo>
                      <a:pt x="1220" y="0"/>
                    </a:moveTo>
                    <a:cubicBezTo>
                      <a:pt x="940" y="0"/>
                      <a:pt x="655" y="31"/>
                      <a:pt x="361" y="98"/>
                    </a:cubicBezTo>
                    <a:cubicBezTo>
                      <a:pt x="330" y="66"/>
                      <a:pt x="298" y="66"/>
                      <a:pt x="266" y="66"/>
                    </a:cubicBezTo>
                    <a:cubicBezTo>
                      <a:pt x="248" y="60"/>
                      <a:pt x="230" y="57"/>
                      <a:pt x="213" y="57"/>
                    </a:cubicBezTo>
                    <a:cubicBezTo>
                      <a:pt x="60" y="57"/>
                      <a:pt x="0" y="297"/>
                      <a:pt x="171" y="383"/>
                    </a:cubicBezTo>
                    <a:cubicBezTo>
                      <a:pt x="2103" y="1016"/>
                      <a:pt x="2705" y="2948"/>
                      <a:pt x="4130" y="4183"/>
                    </a:cubicBezTo>
                    <a:cubicBezTo>
                      <a:pt x="4170" y="4223"/>
                      <a:pt x="4221" y="4240"/>
                      <a:pt x="4269" y="4240"/>
                    </a:cubicBezTo>
                    <a:cubicBezTo>
                      <a:pt x="4335" y="4240"/>
                      <a:pt x="4397" y="4207"/>
                      <a:pt x="4415" y="4151"/>
                    </a:cubicBezTo>
                    <a:cubicBezTo>
                      <a:pt x="4573" y="3740"/>
                      <a:pt x="4542" y="3265"/>
                      <a:pt x="4415" y="2885"/>
                    </a:cubicBezTo>
                    <a:lnTo>
                      <a:pt x="4415" y="2885"/>
                    </a:lnTo>
                    <a:cubicBezTo>
                      <a:pt x="4858" y="3423"/>
                      <a:pt x="5365" y="3961"/>
                      <a:pt x="5840" y="4531"/>
                    </a:cubicBezTo>
                    <a:cubicBezTo>
                      <a:pt x="6379" y="5133"/>
                      <a:pt x="6980" y="5735"/>
                      <a:pt x="7804" y="5893"/>
                    </a:cubicBezTo>
                    <a:cubicBezTo>
                      <a:pt x="7962" y="5893"/>
                      <a:pt x="8025" y="5735"/>
                      <a:pt x="7930" y="5640"/>
                    </a:cubicBezTo>
                    <a:cubicBezTo>
                      <a:pt x="7550" y="5133"/>
                      <a:pt x="7107" y="4690"/>
                      <a:pt x="6695" y="4183"/>
                    </a:cubicBezTo>
                    <a:lnTo>
                      <a:pt x="6695" y="4183"/>
                    </a:lnTo>
                    <a:cubicBezTo>
                      <a:pt x="9296" y="5302"/>
                      <a:pt x="11723" y="6854"/>
                      <a:pt x="14611" y="6854"/>
                    </a:cubicBezTo>
                    <a:cubicBezTo>
                      <a:pt x="14748" y="6854"/>
                      <a:pt x="14886" y="6850"/>
                      <a:pt x="15024" y="6843"/>
                    </a:cubicBezTo>
                    <a:cubicBezTo>
                      <a:pt x="15214" y="6843"/>
                      <a:pt x="15309" y="6558"/>
                      <a:pt x="15088" y="6527"/>
                    </a:cubicBezTo>
                    <a:cubicBezTo>
                      <a:pt x="13472" y="6178"/>
                      <a:pt x="12047" y="5418"/>
                      <a:pt x="10591" y="4658"/>
                    </a:cubicBezTo>
                    <a:cubicBezTo>
                      <a:pt x="9102" y="3866"/>
                      <a:pt x="7677" y="3043"/>
                      <a:pt x="6220" y="2220"/>
                    </a:cubicBezTo>
                    <a:cubicBezTo>
                      <a:pt x="4626" y="1313"/>
                      <a:pt x="3056" y="0"/>
                      <a:pt x="1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9"/>
              <p:cNvSpPr/>
              <p:nvPr/>
            </p:nvSpPr>
            <p:spPr>
              <a:xfrm>
                <a:off x="53294" y="4178603"/>
                <a:ext cx="205550" cy="241463"/>
              </a:xfrm>
              <a:custGeom>
                <a:avLst/>
                <a:gdLst/>
                <a:ahLst/>
                <a:cxnLst/>
                <a:rect l="l" t="t" r="r" b="b"/>
                <a:pathLst>
                  <a:path w="10434" h="12257" extrusionOk="0">
                    <a:moveTo>
                      <a:pt x="10180" y="438"/>
                    </a:moveTo>
                    <a:lnTo>
                      <a:pt x="10180" y="438"/>
                    </a:lnTo>
                    <a:cubicBezTo>
                      <a:pt x="9040" y="2528"/>
                      <a:pt x="7742" y="4523"/>
                      <a:pt x="6348" y="6423"/>
                    </a:cubicBezTo>
                    <a:cubicBezTo>
                      <a:pt x="4733" y="8545"/>
                      <a:pt x="2611" y="10097"/>
                      <a:pt x="521" y="11680"/>
                    </a:cubicBezTo>
                    <a:cubicBezTo>
                      <a:pt x="1186" y="9780"/>
                      <a:pt x="1345" y="7722"/>
                      <a:pt x="2453" y="6012"/>
                    </a:cubicBezTo>
                    <a:cubicBezTo>
                      <a:pt x="2706" y="6518"/>
                      <a:pt x="2485" y="7215"/>
                      <a:pt x="2485" y="7753"/>
                    </a:cubicBezTo>
                    <a:cubicBezTo>
                      <a:pt x="2453" y="8450"/>
                      <a:pt x="2263" y="9083"/>
                      <a:pt x="2263" y="9780"/>
                    </a:cubicBezTo>
                    <a:cubicBezTo>
                      <a:pt x="2241" y="9911"/>
                      <a:pt x="2339" y="9996"/>
                      <a:pt x="2443" y="9996"/>
                    </a:cubicBezTo>
                    <a:cubicBezTo>
                      <a:pt x="2491" y="9996"/>
                      <a:pt x="2540" y="9978"/>
                      <a:pt x="2580" y="9939"/>
                    </a:cubicBezTo>
                    <a:cubicBezTo>
                      <a:pt x="3276" y="9242"/>
                      <a:pt x="3783" y="8387"/>
                      <a:pt x="4100" y="7468"/>
                    </a:cubicBezTo>
                    <a:cubicBezTo>
                      <a:pt x="4322" y="6867"/>
                      <a:pt x="4448" y="6233"/>
                      <a:pt x="4638" y="5632"/>
                    </a:cubicBezTo>
                    <a:cubicBezTo>
                      <a:pt x="4797" y="5030"/>
                      <a:pt x="5018" y="4016"/>
                      <a:pt x="5493" y="3573"/>
                    </a:cubicBezTo>
                    <a:lnTo>
                      <a:pt x="5493" y="3573"/>
                    </a:lnTo>
                    <a:cubicBezTo>
                      <a:pt x="5493" y="4808"/>
                      <a:pt x="5145" y="5980"/>
                      <a:pt x="4892" y="7215"/>
                    </a:cubicBezTo>
                    <a:cubicBezTo>
                      <a:pt x="4848" y="7345"/>
                      <a:pt x="4968" y="7445"/>
                      <a:pt x="5078" y="7445"/>
                    </a:cubicBezTo>
                    <a:cubicBezTo>
                      <a:pt x="5129" y="7445"/>
                      <a:pt x="5178" y="7424"/>
                      <a:pt x="5208" y="7373"/>
                    </a:cubicBezTo>
                    <a:cubicBezTo>
                      <a:pt x="6032" y="6265"/>
                      <a:pt x="6697" y="5093"/>
                      <a:pt x="7393" y="3921"/>
                    </a:cubicBezTo>
                    <a:cubicBezTo>
                      <a:pt x="8122" y="2655"/>
                      <a:pt x="8914" y="1230"/>
                      <a:pt x="10180" y="438"/>
                    </a:cubicBezTo>
                    <a:close/>
                    <a:moveTo>
                      <a:pt x="10227" y="1"/>
                    </a:moveTo>
                    <a:cubicBezTo>
                      <a:pt x="10202" y="1"/>
                      <a:pt x="10175" y="8"/>
                      <a:pt x="10149" y="26"/>
                    </a:cubicBezTo>
                    <a:cubicBezTo>
                      <a:pt x="8914" y="723"/>
                      <a:pt x="8185" y="1926"/>
                      <a:pt x="7457" y="3098"/>
                    </a:cubicBezTo>
                    <a:cubicBezTo>
                      <a:pt x="6792" y="4175"/>
                      <a:pt x="6158" y="5315"/>
                      <a:pt x="5462" y="6360"/>
                    </a:cubicBezTo>
                    <a:cubicBezTo>
                      <a:pt x="5747" y="5347"/>
                      <a:pt x="5905" y="4270"/>
                      <a:pt x="5905" y="3193"/>
                    </a:cubicBezTo>
                    <a:cubicBezTo>
                      <a:pt x="5905" y="3069"/>
                      <a:pt x="5807" y="2983"/>
                      <a:pt x="5704" y="2983"/>
                    </a:cubicBezTo>
                    <a:cubicBezTo>
                      <a:pt x="5676" y="2983"/>
                      <a:pt x="5647" y="2989"/>
                      <a:pt x="5620" y="3003"/>
                    </a:cubicBezTo>
                    <a:cubicBezTo>
                      <a:pt x="4607" y="3383"/>
                      <a:pt x="4385" y="4935"/>
                      <a:pt x="4132" y="5853"/>
                    </a:cubicBezTo>
                    <a:cubicBezTo>
                      <a:pt x="3815" y="7025"/>
                      <a:pt x="3530" y="8387"/>
                      <a:pt x="2675" y="9305"/>
                    </a:cubicBezTo>
                    <a:cubicBezTo>
                      <a:pt x="2801" y="8102"/>
                      <a:pt x="3340" y="6487"/>
                      <a:pt x="2580" y="5537"/>
                    </a:cubicBezTo>
                    <a:cubicBezTo>
                      <a:pt x="2537" y="5508"/>
                      <a:pt x="2488" y="5492"/>
                      <a:pt x="2441" y="5492"/>
                    </a:cubicBezTo>
                    <a:cubicBezTo>
                      <a:pt x="2384" y="5492"/>
                      <a:pt x="2330" y="5516"/>
                      <a:pt x="2295" y="5568"/>
                    </a:cubicBezTo>
                    <a:cubicBezTo>
                      <a:pt x="965" y="7500"/>
                      <a:pt x="933" y="9939"/>
                      <a:pt x="46" y="12060"/>
                    </a:cubicBezTo>
                    <a:cubicBezTo>
                      <a:pt x="0" y="12175"/>
                      <a:pt x="104" y="12257"/>
                      <a:pt x="201" y="12257"/>
                    </a:cubicBezTo>
                    <a:cubicBezTo>
                      <a:pt x="238" y="12257"/>
                      <a:pt x="273" y="12245"/>
                      <a:pt x="300" y="12219"/>
                    </a:cubicBezTo>
                    <a:cubicBezTo>
                      <a:pt x="2358" y="10635"/>
                      <a:pt x="4385" y="9115"/>
                      <a:pt x="6063" y="7152"/>
                    </a:cubicBezTo>
                    <a:cubicBezTo>
                      <a:pt x="7773" y="5125"/>
                      <a:pt x="9040" y="2750"/>
                      <a:pt x="10244" y="406"/>
                    </a:cubicBezTo>
                    <a:cubicBezTo>
                      <a:pt x="10275" y="375"/>
                      <a:pt x="10275" y="375"/>
                      <a:pt x="10307" y="343"/>
                    </a:cubicBezTo>
                    <a:cubicBezTo>
                      <a:pt x="10402" y="311"/>
                      <a:pt x="10434" y="216"/>
                      <a:pt x="10370" y="121"/>
                    </a:cubicBezTo>
                    <a:cubicBezTo>
                      <a:pt x="10348" y="53"/>
                      <a:pt x="10292" y="1"/>
                      <a:pt x="10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9" name="Google Shape;429;p9"/>
            <p:cNvGrpSpPr/>
            <p:nvPr/>
          </p:nvGrpSpPr>
          <p:grpSpPr>
            <a:xfrm>
              <a:off x="439211" y="2"/>
              <a:ext cx="548027" cy="376140"/>
              <a:chOff x="7290486" y="8340"/>
              <a:chExt cx="548027" cy="376140"/>
            </a:xfrm>
          </p:grpSpPr>
          <p:sp>
            <p:nvSpPr>
              <p:cNvPr id="430" name="Google Shape;430;p9"/>
              <p:cNvSpPr/>
              <p:nvPr/>
            </p:nvSpPr>
            <p:spPr>
              <a:xfrm flipH="1">
                <a:off x="7550520" y="8340"/>
                <a:ext cx="147916" cy="186346"/>
              </a:xfrm>
              <a:custGeom>
                <a:avLst/>
                <a:gdLst/>
                <a:ahLst/>
                <a:cxnLst/>
                <a:rect l="l" t="t" r="r" b="b"/>
                <a:pathLst>
                  <a:path w="7190" h="9058" extrusionOk="0">
                    <a:moveTo>
                      <a:pt x="5922" y="7189"/>
                    </a:moveTo>
                    <a:cubicBezTo>
                      <a:pt x="6366" y="7189"/>
                      <a:pt x="6746" y="7569"/>
                      <a:pt x="6777" y="8044"/>
                    </a:cubicBezTo>
                    <a:cubicBezTo>
                      <a:pt x="6746" y="8329"/>
                      <a:pt x="6524" y="8582"/>
                      <a:pt x="6207" y="8677"/>
                    </a:cubicBezTo>
                    <a:cubicBezTo>
                      <a:pt x="6081" y="8693"/>
                      <a:pt x="5954" y="8701"/>
                      <a:pt x="5827" y="8701"/>
                    </a:cubicBezTo>
                    <a:cubicBezTo>
                      <a:pt x="5701" y="8701"/>
                      <a:pt x="5574" y="8693"/>
                      <a:pt x="5447" y="8677"/>
                    </a:cubicBezTo>
                    <a:cubicBezTo>
                      <a:pt x="5416" y="8677"/>
                      <a:pt x="5352" y="8709"/>
                      <a:pt x="5321" y="8772"/>
                    </a:cubicBezTo>
                    <a:cubicBezTo>
                      <a:pt x="5099" y="8741"/>
                      <a:pt x="4909" y="8582"/>
                      <a:pt x="4814" y="8361"/>
                    </a:cubicBezTo>
                    <a:cubicBezTo>
                      <a:pt x="4592" y="7791"/>
                      <a:pt x="5416" y="7221"/>
                      <a:pt x="5922" y="7221"/>
                    </a:cubicBezTo>
                    <a:lnTo>
                      <a:pt x="5922" y="7189"/>
                    </a:lnTo>
                    <a:close/>
                    <a:moveTo>
                      <a:pt x="0" y="0"/>
                    </a:moveTo>
                    <a:cubicBezTo>
                      <a:pt x="1900" y="2248"/>
                      <a:pt x="3642" y="4624"/>
                      <a:pt x="5194" y="7126"/>
                    </a:cubicBezTo>
                    <a:cubicBezTo>
                      <a:pt x="4782" y="7411"/>
                      <a:pt x="4561" y="7822"/>
                      <a:pt x="4561" y="8297"/>
                    </a:cubicBezTo>
                    <a:cubicBezTo>
                      <a:pt x="4592" y="8804"/>
                      <a:pt x="5004" y="8962"/>
                      <a:pt x="5447" y="8962"/>
                    </a:cubicBezTo>
                    <a:cubicBezTo>
                      <a:pt x="5606" y="9027"/>
                      <a:pt x="5768" y="9058"/>
                      <a:pt x="5926" y="9058"/>
                    </a:cubicBezTo>
                    <a:cubicBezTo>
                      <a:pt x="6461" y="9058"/>
                      <a:pt x="6947" y="8709"/>
                      <a:pt x="7094" y="8171"/>
                    </a:cubicBezTo>
                    <a:cubicBezTo>
                      <a:pt x="7189" y="7506"/>
                      <a:pt x="6587" y="6967"/>
                      <a:pt x="6017" y="6904"/>
                    </a:cubicBezTo>
                    <a:cubicBezTo>
                      <a:pt x="5970" y="6899"/>
                      <a:pt x="5923" y="6896"/>
                      <a:pt x="5877" y="6896"/>
                    </a:cubicBezTo>
                    <a:cubicBezTo>
                      <a:pt x="5649" y="6896"/>
                      <a:pt x="5442" y="6962"/>
                      <a:pt x="5257" y="7094"/>
                    </a:cubicBezTo>
                    <a:cubicBezTo>
                      <a:pt x="3895" y="4560"/>
                      <a:pt x="2249" y="2185"/>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9"/>
              <p:cNvSpPr/>
              <p:nvPr/>
            </p:nvSpPr>
            <p:spPr>
              <a:xfrm flipH="1">
                <a:off x="7489935" y="8340"/>
                <a:ext cx="156392" cy="119238"/>
              </a:xfrm>
              <a:custGeom>
                <a:avLst/>
                <a:gdLst/>
                <a:ahLst/>
                <a:cxnLst/>
                <a:rect l="l" t="t" r="r" b="b"/>
                <a:pathLst>
                  <a:path w="7602" h="5796" extrusionOk="0">
                    <a:moveTo>
                      <a:pt x="5638" y="3420"/>
                    </a:moveTo>
                    <a:cubicBezTo>
                      <a:pt x="5511" y="3547"/>
                      <a:pt x="5384" y="3642"/>
                      <a:pt x="5289" y="3769"/>
                    </a:cubicBezTo>
                    <a:cubicBezTo>
                      <a:pt x="5384" y="3642"/>
                      <a:pt x="5479" y="3515"/>
                      <a:pt x="5638" y="3420"/>
                    </a:cubicBezTo>
                    <a:close/>
                    <a:moveTo>
                      <a:pt x="6357" y="3412"/>
                    </a:moveTo>
                    <a:cubicBezTo>
                      <a:pt x="6433" y="3412"/>
                      <a:pt x="6511" y="3425"/>
                      <a:pt x="6588" y="3452"/>
                    </a:cubicBezTo>
                    <a:cubicBezTo>
                      <a:pt x="7221" y="3642"/>
                      <a:pt x="7221" y="4592"/>
                      <a:pt x="6905" y="5035"/>
                    </a:cubicBezTo>
                    <a:cubicBezTo>
                      <a:pt x="6706" y="5325"/>
                      <a:pt x="6310" y="5490"/>
                      <a:pt x="5937" y="5490"/>
                    </a:cubicBezTo>
                    <a:cubicBezTo>
                      <a:pt x="5657" y="5490"/>
                      <a:pt x="5389" y="5397"/>
                      <a:pt x="5226" y="5194"/>
                    </a:cubicBezTo>
                    <a:cubicBezTo>
                      <a:pt x="5004" y="4877"/>
                      <a:pt x="4973" y="4497"/>
                      <a:pt x="5099" y="4149"/>
                    </a:cubicBezTo>
                    <a:lnTo>
                      <a:pt x="5163" y="4149"/>
                    </a:lnTo>
                    <a:cubicBezTo>
                      <a:pt x="5461" y="3850"/>
                      <a:pt x="5899" y="3412"/>
                      <a:pt x="6357" y="3412"/>
                    </a:cubicBezTo>
                    <a:close/>
                    <a:moveTo>
                      <a:pt x="1" y="0"/>
                    </a:moveTo>
                    <a:cubicBezTo>
                      <a:pt x="1964" y="855"/>
                      <a:pt x="3801" y="1963"/>
                      <a:pt x="5479" y="3294"/>
                    </a:cubicBezTo>
                    <a:cubicBezTo>
                      <a:pt x="5194" y="3484"/>
                      <a:pt x="5004" y="3769"/>
                      <a:pt x="4941" y="4085"/>
                    </a:cubicBezTo>
                    <a:cubicBezTo>
                      <a:pt x="4814" y="4497"/>
                      <a:pt x="4846" y="4940"/>
                      <a:pt x="5036" y="5320"/>
                    </a:cubicBezTo>
                    <a:cubicBezTo>
                      <a:pt x="5248" y="5646"/>
                      <a:pt x="5627" y="5796"/>
                      <a:pt x="6014" y="5796"/>
                    </a:cubicBezTo>
                    <a:cubicBezTo>
                      <a:pt x="6380" y="5796"/>
                      <a:pt x="6753" y="5662"/>
                      <a:pt x="7000" y="5415"/>
                    </a:cubicBezTo>
                    <a:cubicBezTo>
                      <a:pt x="7570" y="4845"/>
                      <a:pt x="7601" y="3959"/>
                      <a:pt x="7063" y="3389"/>
                    </a:cubicBezTo>
                    <a:cubicBezTo>
                      <a:pt x="6890" y="3181"/>
                      <a:pt x="6642" y="3078"/>
                      <a:pt x="6396" y="3078"/>
                    </a:cubicBezTo>
                    <a:cubicBezTo>
                      <a:pt x="6190" y="3078"/>
                      <a:pt x="5986" y="3150"/>
                      <a:pt x="5828" y="3294"/>
                    </a:cubicBezTo>
                    <a:cubicBezTo>
                      <a:pt x="4213" y="1963"/>
                      <a:pt x="2471" y="855"/>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9"/>
              <p:cNvSpPr/>
              <p:nvPr/>
            </p:nvSpPr>
            <p:spPr>
              <a:xfrm flipH="1">
                <a:off x="7764884" y="8340"/>
                <a:ext cx="73629" cy="107532"/>
              </a:xfrm>
              <a:custGeom>
                <a:avLst/>
                <a:gdLst/>
                <a:ahLst/>
                <a:cxnLst/>
                <a:rect l="l" t="t" r="r" b="b"/>
                <a:pathLst>
                  <a:path w="3579" h="5227" extrusionOk="0">
                    <a:moveTo>
                      <a:pt x="1489" y="2945"/>
                    </a:moveTo>
                    <a:cubicBezTo>
                      <a:pt x="1584" y="2945"/>
                      <a:pt x="1679" y="2977"/>
                      <a:pt x="1742" y="3040"/>
                    </a:cubicBezTo>
                    <a:cubicBezTo>
                      <a:pt x="1742" y="3072"/>
                      <a:pt x="1710" y="3104"/>
                      <a:pt x="1774" y="3135"/>
                    </a:cubicBezTo>
                    <a:cubicBezTo>
                      <a:pt x="2344" y="3515"/>
                      <a:pt x="2756" y="4275"/>
                      <a:pt x="2027" y="4782"/>
                    </a:cubicBezTo>
                    <a:cubicBezTo>
                      <a:pt x="1852" y="4885"/>
                      <a:pt x="1663" y="4935"/>
                      <a:pt x="1478" y="4935"/>
                    </a:cubicBezTo>
                    <a:cubicBezTo>
                      <a:pt x="1096" y="4935"/>
                      <a:pt x="731" y="4723"/>
                      <a:pt x="539" y="4339"/>
                    </a:cubicBezTo>
                    <a:cubicBezTo>
                      <a:pt x="380" y="3927"/>
                      <a:pt x="507" y="3420"/>
                      <a:pt x="887" y="3167"/>
                    </a:cubicBezTo>
                    <a:cubicBezTo>
                      <a:pt x="1045" y="3040"/>
                      <a:pt x="1267" y="2945"/>
                      <a:pt x="1489" y="2945"/>
                    </a:cubicBezTo>
                    <a:close/>
                    <a:moveTo>
                      <a:pt x="3009" y="0"/>
                    </a:moveTo>
                    <a:cubicBezTo>
                      <a:pt x="2471" y="855"/>
                      <a:pt x="2059" y="1773"/>
                      <a:pt x="1742" y="2724"/>
                    </a:cubicBezTo>
                    <a:cubicBezTo>
                      <a:pt x="1634" y="2694"/>
                      <a:pt x="1526" y="2680"/>
                      <a:pt x="1420" y="2680"/>
                    </a:cubicBezTo>
                    <a:cubicBezTo>
                      <a:pt x="1184" y="2680"/>
                      <a:pt x="957" y="2751"/>
                      <a:pt x="760" y="2882"/>
                    </a:cubicBezTo>
                    <a:cubicBezTo>
                      <a:pt x="190" y="3230"/>
                      <a:pt x="0" y="3959"/>
                      <a:pt x="317" y="4560"/>
                    </a:cubicBezTo>
                    <a:cubicBezTo>
                      <a:pt x="551" y="4990"/>
                      <a:pt x="990" y="5227"/>
                      <a:pt x="1440" y="5227"/>
                    </a:cubicBezTo>
                    <a:cubicBezTo>
                      <a:pt x="1721" y="5227"/>
                      <a:pt x="2006" y="5135"/>
                      <a:pt x="2249" y="4940"/>
                    </a:cubicBezTo>
                    <a:cubicBezTo>
                      <a:pt x="2566" y="4687"/>
                      <a:pt x="2692" y="4307"/>
                      <a:pt x="2629" y="3927"/>
                    </a:cubicBezTo>
                    <a:cubicBezTo>
                      <a:pt x="2566" y="3610"/>
                      <a:pt x="2376" y="3357"/>
                      <a:pt x="2122" y="3199"/>
                    </a:cubicBezTo>
                    <a:cubicBezTo>
                      <a:pt x="2122" y="3199"/>
                      <a:pt x="2122" y="3199"/>
                      <a:pt x="2122" y="3167"/>
                    </a:cubicBezTo>
                    <a:cubicBezTo>
                      <a:pt x="2091" y="3040"/>
                      <a:pt x="2027" y="2914"/>
                      <a:pt x="1932" y="2819"/>
                    </a:cubicBezTo>
                    <a:cubicBezTo>
                      <a:pt x="2376" y="1805"/>
                      <a:pt x="2914" y="855"/>
                      <a:pt x="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9"/>
              <p:cNvSpPr/>
              <p:nvPr/>
            </p:nvSpPr>
            <p:spPr>
              <a:xfrm flipH="1">
                <a:off x="7730343" y="8340"/>
                <a:ext cx="59948" cy="259995"/>
              </a:xfrm>
              <a:custGeom>
                <a:avLst/>
                <a:gdLst/>
                <a:ahLst/>
                <a:cxnLst/>
                <a:rect l="l" t="t" r="r" b="b"/>
                <a:pathLst>
                  <a:path w="2914" h="12638" extrusionOk="0">
                    <a:moveTo>
                      <a:pt x="1457" y="10387"/>
                    </a:moveTo>
                    <a:cubicBezTo>
                      <a:pt x="1457" y="10387"/>
                      <a:pt x="1457" y="10419"/>
                      <a:pt x="1488" y="10419"/>
                    </a:cubicBezTo>
                    <a:cubicBezTo>
                      <a:pt x="1995" y="10546"/>
                      <a:pt x="2755" y="10799"/>
                      <a:pt x="2597" y="11464"/>
                    </a:cubicBezTo>
                    <a:cubicBezTo>
                      <a:pt x="2438" y="11908"/>
                      <a:pt x="2058" y="12224"/>
                      <a:pt x="1615" y="12319"/>
                    </a:cubicBezTo>
                    <a:cubicBezTo>
                      <a:pt x="1522" y="12345"/>
                      <a:pt x="1428" y="12357"/>
                      <a:pt x="1337" y="12357"/>
                    </a:cubicBezTo>
                    <a:cubicBezTo>
                      <a:pt x="870" y="12357"/>
                      <a:pt x="454" y="12036"/>
                      <a:pt x="348" y="11559"/>
                    </a:cubicBezTo>
                    <a:cubicBezTo>
                      <a:pt x="190" y="11211"/>
                      <a:pt x="317" y="10831"/>
                      <a:pt x="602" y="10577"/>
                    </a:cubicBezTo>
                    <a:cubicBezTo>
                      <a:pt x="855" y="10451"/>
                      <a:pt x="1140" y="10387"/>
                      <a:pt x="1425" y="10387"/>
                    </a:cubicBezTo>
                    <a:cubicBezTo>
                      <a:pt x="1436" y="10398"/>
                      <a:pt x="1443" y="10401"/>
                      <a:pt x="1447" y="10401"/>
                    </a:cubicBezTo>
                    <a:cubicBezTo>
                      <a:pt x="1457" y="10401"/>
                      <a:pt x="1457" y="10387"/>
                      <a:pt x="1457" y="10387"/>
                    </a:cubicBezTo>
                    <a:close/>
                    <a:moveTo>
                      <a:pt x="2058" y="0"/>
                    </a:moveTo>
                    <a:cubicBezTo>
                      <a:pt x="697" y="3167"/>
                      <a:pt x="1108" y="6935"/>
                      <a:pt x="1393" y="10324"/>
                    </a:cubicBezTo>
                    <a:cubicBezTo>
                      <a:pt x="1274" y="10308"/>
                      <a:pt x="1159" y="10300"/>
                      <a:pt x="1049" y="10300"/>
                    </a:cubicBezTo>
                    <a:cubicBezTo>
                      <a:pt x="492" y="10300"/>
                      <a:pt x="84" y="10528"/>
                      <a:pt x="32" y="11242"/>
                    </a:cubicBezTo>
                    <a:cubicBezTo>
                      <a:pt x="1" y="12015"/>
                      <a:pt x="633" y="12637"/>
                      <a:pt x="1400" y="12637"/>
                    </a:cubicBezTo>
                    <a:cubicBezTo>
                      <a:pt x="1419" y="12637"/>
                      <a:pt x="1438" y="12637"/>
                      <a:pt x="1457" y="12636"/>
                    </a:cubicBezTo>
                    <a:cubicBezTo>
                      <a:pt x="2090" y="12573"/>
                      <a:pt x="2628" y="12129"/>
                      <a:pt x="2850" y="11527"/>
                    </a:cubicBezTo>
                    <a:cubicBezTo>
                      <a:pt x="2913" y="11274"/>
                      <a:pt x="2882" y="11021"/>
                      <a:pt x="2723" y="10799"/>
                    </a:cubicBezTo>
                    <a:cubicBezTo>
                      <a:pt x="2433" y="10480"/>
                      <a:pt x="2036" y="10320"/>
                      <a:pt x="1606" y="10320"/>
                    </a:cubicBezTo>
                    <a:cubicBezTo>
                      <a:pt x="1567" y="10320"/>
                      <a:pt x="1528" y="10321"/>
                      <a:pt x="1488" y="10324"/>
                    </a:cubicBezTo>
                    <a:cubicBezTo>
                      <a:pt x="1488" y="10324"/>
                      <a:pt x="1457" y="10356"/>
                      <a:pt x="1457" y="10356"/>
                    </a:cubicBezTo>
                    <a:cubicBezTo>
                      <a:pt x="1235" y="6872"/>
                      <a:pt x="982" y="3230"/>
                      <a:pt x="23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9"/>
              <p:cNvSpPr/>
              <p:nvPr/>
            </p:nvSpPr>
            <p:spPr>
              <a:xfrm flipH="1">
                <a:off x="7536202" y="8340"/>
                <a:ext cx="189596" cy="324922"/>
              </a:xfrm>
              <a:custGeom>
                <a:avLst/>
                <a:gdLst/>
                <a:ahLst/>
                <a:cxnLst/>
                <a:rect l="l" t="t" r="r" b="b"/>
                <a:pathLst>
                  <a:path w="9216" h="15794" extrusionOk="0">
                    <a:moveTo>
                      <a:pt x="2644" y="10757"/>
                    </a:moveTo>
                    <a:cubicBezTo>
                      <a:pt x="3071" y="10757"/>
                      <a:pt x="3525" y="11051"/>
                      <a:pt x="3547" y="11464"/>
                    </a:cubicBezTo>
                    <a:cubicBezTo>
                      <a:pt x="3515" y="11844"/>
                      <a:pt x="3357" y="12224"/>
                      <a:pt x="3104" y="12509"/>
                    </a:cubicBezTo>
                    <a:cubicBezTo>
                      <a:pt x="2977" y="12604"/>
                      <a:pt x="2819" y="12668"/>
                      <a:pt x="2692" y="12668"/>
                    </a:cubicBezTo>
                    <a:cubicBezTo>
                      <a:pt x="2677" y="12669"/>
                      <a:pt x="2663" y="12670"/>
                      <a:pt x="2648" y="12670"/>
                    </a:cubicBezTo>
                    <a:cubicBezTo>
                      <a:pt x="2410" y="12670"/>
                      <a:pt x="2180" y="12435"/>
                      <a:pt x="2090" y="12256"/>
                    </a:cubicBezTo>
                    <a:cubicBezTo>
                      <a:pt x="1805" y="11876"/>
                      <a:pt x="1837" y="11337"/>
                      <a:pt x="2122" y="10957"/>
                    </a:cubicBezTo>
                    <a:cubicBezTo>
                      <a:pt x="2261" y="10818"/>
                      <a:pt x="2450" y="10757"/>
                      <a:pt x="2644" y="10757"/>
                    </a:cubicBezTo>
                    <a:close/>
                    <a:moveTo>
                      <a:pt x="7952" y="13410"/>
                    </a:moveTo>
                    <a:cubicBezTo>
                      <a:pt x="8149" y="13410"/>
                      <a:pt x="8342" y="13466"/>
                      <a:pt x="8519" y="13618"/>
                    </a:cubicBezTo>
                    <a:cubicBezTo>
                      <a:pt x="8836" y="13966"/>
                      <a:pt x="8931" y="14473"/>
                      <a:pt x="8709" y="14916"/>
                    </a:cubicBezTo>
                    <a:cubicBezTo>
                      <a:pt x="8528" y="15279"/>
                      <a:pt x="8154" y="15424"/>
                      <a:pt x="7767" y="15424"/>
                    </a:cubicBezTo>
                    <a:cubicBezTo>
                      <a:pt x="7546" y="15424"/>
                      <a:pt x="7321" y="15377"/>
                      <a:pt x="7126" y="15296"/>
                    </a:cubicBezTo>
                    <a:cubicBezTo>
                      <a:pt x="6777" y="15138"/>
                      <a:pt x="6556" y="14789"/>
                      <a:pt x="6619" y="14409"/>
                    </a:cubicBezTo>
                    <a:cubicBezTo>
                      <a:pt x="6714" y="14156"/>
                      <a:pt x="6872" y="13871"/>
                      <a:pt x="7062" y="13649"/>
                    </a:cubicBezTo>
                    <a:cubicBezTo>
                      <a:pt x="7347" y="13535"/>
                      <a:pt x="7655" y="13410"/>
                      <a:pt x="7952" y="13410"/>
                    </a:cubicBezTo>
                    <a:close/>
                    <a:moveTo>
                      <a:pt x="0" y="0"/>
                    </a:moveTo>
                    <a:cubicBezTo>
                      <a:pt x="602" y="3547"/>
                      <a:pt x="1489" y="7062"/>
                      <a:pt x="2439" y="10546"/>
                    </a:cubicBezTo>
                    <a:cubicBezTo>
                      <a:pt x="2280" y="10577"/>
                      <a:pt x="2090" y="10641"/>
                      <a:pt x="1932" y="10767"/>
                    </a:cubicBezTo>
                    <a:cubicBezTo>
                      <a:pt x="1113" y="11469"/>
                      <a:pt x="1941" y="12953"/>
                      <a:pt x="2770" y="12953"/>
                    </a:cubicBezTo>
                    <a:cubicBezTo>
                      <a:pt x="2840" y="12953"/>
                      <a:pt x="2909" y="12943"/>
                      <a:pt x="2977" y="12921"/>
                    </a:cubicBezTo>
                    <a:cubicBezTo>
                      <a:pt x="3009" y="12921"/>
                      <a:pt x="3072" y="12921"/>
                      <a:pt x="3104" y="12889"/>
                    </a:cubicBezTo>
                    <a:cubicBezTo>
                      <a:pt x="3104" y="12858"/>
                      <a:pt x="3104" y="12858"/>
                      <a:pt x="3104" y="12858"/>
                    </a:cubicBezTo>
                    <a:cubicBezTo>
                      <a:pt x="3262" y="12763"/>
                      <a:pt x="3357" y="12668"/>
                      <a:pt x="3452" y="12541"/>
                    </a:cubicBezTo>
                    <a:cubicBezTo>
                      <a:pt x="3484" y="12509"/>
                      <a:pt x="3452" y="12446"/>
                      <a:pt x="3420" y="12414"/>
                    </a:cubicBezTo>
                    <a:cubicBezTo>
                      <a:pt x="3705" y="11971"/>
                      <a:pt x="3959" y="11432"/>
                      <a:pt x="3674" y="10957"/>
                    </a:cubicBezTo>
                    <a:cubicBezTo>
                      <a:pt x="3443" y="10650"/>
                      <a:pt x="3108" y="10487"/>
                      <a:pt x="2753" y="10487"/>
                    </a:cubicBezTo>
                    <a:cubicBezTo>
                      <a:pt x="2670" y="10487"/>
                      <a:pt x="2586" y="10496"/>
                      <a:pt x="2502" y="10514"/>
                    </a:cubicBezTo>
                    <a:cubicBezTo>
                      <a:pt x="1995" y="7379"/>
                      <a:pt x="1267" y="4307"/>
                      <a:pt x="697" y="1172"/>
                    </a:cubicBezTo>
                    <a:lnTo>
                      <a:pt x="697" y="1172"/>
                    </a:lnTo>
                    <a:cubicBezTo>
                      <a:pt x="1869" y="2945"/>
                      <a:pt x="3104" y="4655"/>
                      <a:pt x="4117" y="6555"/>
                    </a:cubicBezTo>
                    <a:cubicBezTo>
                      <a:pt x="5289" y="8772"/>
                      <a:pt x="6271" y="11084"/>
                      <a:pt x="7284" y="13364"/>
                    </a:cubicBezTo>
                    <a:cubicBezTo>
                      <a:pt x="7189" y="13396"/>
                      <a:pt x="7126" y="13459"/>
                      <a:pt x="7031" y="13491"/>
                    </a:cubicBezTo>
                    <a:lnTo>
                      <a:pt x="6999" y="13523"/>
                    </a:lnTo>
                    <a:cubicBezTo>
                      <a:pt x="6936" y="13554"/>
                      <a:pt x="6872" y="13554"/>
                      <a:pt x="6809" y="13586"/>
                    </a:cubicBezTo>
                    <a:cubicBezTo>
                      <a:pt x="6777" y="13618"/>
                      <a:pt x="6777" y="13649"/>
                      <a:pt x="6777" y="13681"/>
                    </a:cubicBezTo>
                    <a:cubicBezTo>
                      <a:pt x="6271" y="14156"/>
                      <a:pt x="5954" y="14884"/>
                      <a:pt x="6651" y="15423"/>
                    </a:cubicBezTo>
                    <a:cubicBezTo>
                      <a:pt x="6959" y="15673"/>
                      <a:pt x="7323" y="15793"/>
                      <a:pt x="7681" y="15793"/>
                    </a:cubicBezTo>
                    <a:cubicBezTo>
                      <a:pt x="8094" y="15793"/>
                      <a:pt x="8499" y="15633"/>
                      <a:pt x="8804" y="15328"/>
                    </a:cubicBezTo>
                    <a:cubicBezTo>
                      <a:pt x="9216" y="14821"/>
                      <a:pt x="9216" y="14124"/>
                      <a:pt x="8867" y="13618"/>
                    </a:cubicBezTo>
                    <a:cubicBezTo>
                      <a:pt x="8635" y="13313"/>
                      <a:pt x="8342" y="13201"/>
                      <a:pt x="8033" y="13201"/>
                    </a:cubicBezTo>
                    <a:cubicBezTo>
                      <a:pt x="7796" y="13201"/>
                      <a:pt x="7550" y="13268"/>
                      <a:pt x="7316" y="13364"/>
                    </a:cubicBezTo>
                    <a:cubicBezTo>
                      <a:pt x="6556" y="11179"/>
                      <a:pt x="5637" y="9026"/>
                      <a:pt x="4624" y="6935"/>
                    </a:cubicBezTo>
                    <a:cubicBezTo>
                      <a:pt x="3484" y="4655"/>
                      <a:pt x="2027" y="2629"/>
                      <a:pt x="570" y="538"/>
                    </a:cubicBezTo>
                    <a:cubicBezTo>
                      <a:pt x="538" y="348"/>
                      <a:pt x="538" y="19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9"/>
              <p:cNvSpPr/>
              <p:nvPr/>
            </p:nvSpPr>
            <p:spPr>
              <a:xfrm rot="5400000">
                <a:off x="7251258" y="216752"/>
                <a:ext cx="206956" cy="128500"/>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36" name="Google Shape;436;p9"/>
            <p:cNvSpPr/>
            <p:nvPr/>
          </p:nvSpPr>
          <p:spPr>
            <a:xfrm rot="5400000">
              <a:off x="582628" y="374111"/>
              <a:ext cx="206943" cy="185851"/>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37" name="Google Shape;437;p9"/>
            <p:cNvGrpSpPr/>
            <p:nvPr/>
          </p:nvGrpSpPr>
          <p:grpSpPr>
            <a:xfrm flipH="1">
              <a:off x="12" y="363574"/>
              <a:ext cx="190445" cy="180909"/>
              <a:chOff x="8946775" y="509911"/>
              <a:chExt cx="190445" cy="180909"/>
            </a:xfrm>
          </p:grpSpPr>
          <p:sp>
            <p:nvSpPr>
              <p:cNvPr id="438" name="Google Shape;438;p9"/>
              <p:cNvSpPr/>
              <p:nvPr/>
            </p:nvSpPr>
            <p:spPr>
              <a:xfrm flipH="1">
                <a:off x="9112670" y="551394"/>
                <a:ext cx="24550" cy="52587"/>
              </a:xfrm>
              <a:custGeom>
                <a:avLst/>
                <a:gdLst/>
                <a:ahLst/>
                <a:cxnLst/>
                <a:rect l="l" t="t" r="r" b="b"/>
                <a:pathLst>
                  <a:path w="1331" h="2851" extrusionOk="0">
                    <a:moveTo>
                      <a:pt x="0" y="0"/>
                    </a:moveTo>
                    <a:lnTo>
                      <a:pt x="0" y="824"/>
                    </a:lnTo>
                    <a:cubicBezTo>
                      <a:pt x="348" y="1520"/>
                      <a:pt x="728" y="2186"/>
                      <a:pt x="1140" y="2851"/>
                    </a:cubicBezTo>
                    <a:cubicBezTo>
                      <a:pt x="1203" y="2787"/>
                      <a:pt x="1267" y="2724"/>
                      <a:pt x="1330" y="2692"/>
                    </a:cubicBezTo>
                    <a:cubicBezTo>
                      <a:pt x="887" y="1805"/>
                      <a:pt x="412" y="88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9"/>
              <p:cNvSpPr/>
              <p:nvPr/>
            </p:nvSpPr>
            <p:spPr>
              <a:xfrm flipH="1">
                <a:off x="9006943" y="509911"/>
                <a:ext cx="130277" cy="87651"/>
              </a:xfrm>
              <a:custGeom>
                <a:avLst/>
                <a:gdLst/>
                <a:ahLst/>
                <a:cxnLst/>
                <a:rect l="l" t="t" r="r" b="b"/>
                <a:pathLst>
                  <a:path w="7063" h="4752" extrusionOk="0">
                    <a:moveTo>
                      <a:pt x="0" y="1"/>
                    </a:moveTo>
                    <a:lnTo>
                      <a:pt x="0" y="539"/>
                    </a:lnTo>
                    <a:cubicBezTo>
                      <a:pt x="2058" y="2249"/>
                      <a:pt x="4370" y="3674"/>
                      <a:pt x="6809" y="4751"/>
                    </a:cubicBezTo>
                    <a:cubicBezTo>
                      <a:pt x="6872" y="4625"/>
                      <a:pt x="6936" y="4498"/>
                      <a:pt x="7062" y="4371"/>
                    </a:cubicBezTo>
                    <a:cubicBezTo>
                      <a:pt x="4592" y="3104"/>
                      <a:pt x="2217" y="16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9"/>
              <p:cNvSpPr/>
              <p:nvPr/>
            </p:nvSpPr>
            <p:spPr>
              <a:xfrm flipH="1">
                <a:off x="8946775" y="581921"/>
                <a:ext cx="67785" cy="74794"/>
              </a:xfrm>
              <a:custGeom>
                <a:avLst/>
                <a:gdLst/>
                <a:ahLst/>
                <a:cxnLst/>
                <a:rect l="l" t="t" r="r" b="b"/>
                <a:pathLst>
                  <a:path w="3675" h="4055" extrusionOk="0">
                    <a:moveTo>
                      <a:pt x="1434" y="1"/>
                    </a:moveTo>
                    <a:cubicBezTo>
                      <a:pt x="1244" y="1"/>
                      <a:pt x="1050" y="37"/>
                      <a:pt x="856" y="119"/>
                    </a:cubicBezTo>
                    <a:cubicBezTo>
                      <a:pt x="697" y="182"/>
                      <a:pt x="507" y="309"/>
                      <a:pt x="381" y="467"/>
                    </a:cubicBezTo>
                    <a:cubicBezTo>
                      <a:pt x="1109" y="847"/>
                      <a:pt x="1806" y="1227"/>
                      <a:pt x="2534" y="1639"/>
                    </a:cubicBezTo>
                    <a:cubicBezTo>
                      <a:pt x="2643" y="1693"/>
                      <a:pt x="2588" y="1842"/>
                      <a:pt x="2490" y="1842"/>
                    </a:cubicBezTo>
                    <a:cubicBezTo>
                      <a:pt x="2474" y="1842"/>
                      <a:pt x="2457" y="1838"/>
                      <a:pt x="2439" y="1829"/>
                    </a:cubicBezTo>
                    <a:cubicBezTo>
                      <a:pt x="1679" y="1544"/>
                      <a:pt x="919" y="1196"/>
                      <a:pt x="159" y="847"/>
                    </a:cubicBezTo>
                    <a:lnTo>
                      <a:pt x="159" y="847"/>
                    </a:lnTo>
                    <a:cubicBezTo>
                      <a:pt x="1" y="1386"/>
                      <a:pt x="1" y="1987"/>
                      <a:pt x="191" y="2526"/>
                    </a:cubicBezTo>
                    <a:cubicBezTo>
                      <a:pt x="431" y="3367"/>
                      <a:pt x="1185" y="3924"/>
                      <a:pt x="2047" y="3924"/>
                    </a:cubicBezTo>
                    <a:cubicBezTo>
                      <a:pt x="2093" y="3924"/>
                      <a:pt x="2139" y="3922"/>
                      <a:pt x="2186" y="3919"/>
                    </a:cubicBezTo>
                    <a:lnTo>
                      <a:pt x="2186" y="3919"/>
                    </a:lnTo>
                    <a:cubicBezTo>
                      <a:pt x="2186" y="3951"/>
                      <a:pt x="2154" y="3982"/>
                      <a:pt x="2154" y="3982"/>
                    </a:cubicBezTo>
                    <a:cubicBezTo>
                      <a:pt x="2128" y="4008"/>
                      <a:pt x="2144" y="4054"/>
                      <a:pt x="2185" y="4054"/>
                    </a:cubicBezTo>
                    <a:cubicBezTo>
                      <a:pt x="2194" y="4054"/>
                      <a:pt x="2205" y="4052"/>
                      <a:pt x="2217" y="4046"/>
                    </a:cubicBezTo>
                    <a:cubicBezTo>
                      <a:pt x="2249" y="4014"/>
                      <a:pt x="2312" y="3951"/>
                      <a:pt x="2376" y="3919"/>
                    </a:cubicBezTo>
                    <a:cubicBezTo>
                      <a:pt x="2502" y="3919"/>
                      <a:pt x="2661" y="3887"/>
                      <a:pt x="2819" y="3856"/>
                    </a:cubicBezTo>
                    <a:cubicBezTo>
                      <a:pt x="3041" y="3792"/>
                      <a:pt x="3072" y="3507"/>
                      <a:pt x="2882" y="3381"/>
                    </a:cubicBezTo>
                    <a:cubicBezTo>
                      <a:pt x="3389" y="2779"/>
                      <a:pt x="3674" y="2082"/>
                      <a:pt x="3262" y="1291"/>
                    </a:cubicBezTo>
                    <a:cubicBezTo>
                      <a:pt x="2907" y="605"/>
                      <a:pt x="2205" y="1"/>
                      <a:pt x="1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9"/>
              <p:cNvSpPr/>
              <p:nvPr/>
            </p:nvSpPr>
            <p:spPr>
              <a:xfrm flipH="1">
                <a:off x="8965792" y="590535"/>
                <a:ext cx="45854" cy="25362"/>
              </a:xfrm>
              <a:custGeom>
                <a:avLst/>
                <a:gdLst/>
                <a:ahLst/>
                <a:cxnLst/>
                <a:rect l="l" t="t" r="r" b="b"/>
                <a:pathLst>
                  <a:path w="2486" h="1375" extrusionOk="0">
                    <a:moveTo>
                      <a:pt x="223" y="0"/>
                    </a:moveTo>
                    <a:cubicBezTo>
                      <a:pt x="128" y="127"/>
                      <a:pt x="64" y="254"/>
                      <a:pt x="1" y="380"/>
                    </a:cubicBezTo>
                    <a:cubicBezTo>
                      <a:pt x="761" y="729"/>
                      <a:pt x="1521" y="1077"/>
                      <a:pt x="2281" y="1362"/>
                    </a:cubicBezTo>
                    <a:cubicBezTo>
                      <a:pt x="2299" y="1371"/>
                      <a:pt x="2316" y="1375"/>
                      <a:pt x="2332" y="1375"/>
                    </a:cubicBezTo>
                    <a:cubicBezTo>
                      <a:pt x="2430" y="1375"/>
                      <a:pt x="2485" y="1226"/>
                      <a:pt x="2376" y="1172"/>
                    </a:cubicBezTo>
                    <a:cubicBezTo>
                      <a:pt x="1648" y="760"/>
                      <a:pt x="951" y="38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9"/>
              <p:cNvSpPr/>
              <p:nvPr/>
            </p:nvSpPr>
            <p:spPr>
              <a:xfrm flipH="1">
                <a:off x="9048629" y="590904"/>
                <a:ext cx="88591" cy="99917"/>
              </a:xfrm>
              <a:custGeom>
                <a:avLst/>
                <a:gdLst/>
                <a:ahLst/>
                <a:cxnLst/>
                <a:rect l="l" t="t" r="r" b="b"/>
                <a:pathLst>
                  <a:path w="4803" h="5417" extrusionOk="0">
                    <a:moveTo>
                      <a:pt x="2801" y="0"/>
                    </a:moveTo>
                    <a:cubicBezTo>
                      <a:pt x="2636" y="0"/>
                      <a:pt x="2462" y="24"/>
                      <a:pt x="2280" y="75"/>
                    </a:cubicBezTo>
                    <a:cubicBezTo>
                      <a:pt x="1932" y="170"/>
                      <a:pt x="1615" y="329"/>
                      <a:pt x="1330" y="550"/>
                    </a:cubicBezTo>
                    <a:cubicBezTo>
                      <a:pt x="1742" y="1310"/>
                      <a:pt x="2153" y="2070"/>
                      <a:pt x="2597" y="2799"/>
                    </a:cubicBezTo>
                    <a:cubicBezTo>
                      <a:pt x="2644" y="2870"/>
                      <a:pt x="2567" y="2959"/>
                      <a:pt x="2499" y="2959"/>
                    </a:cubicBezTo>
                    <a:cubicBezTo>
                      <a:pt x="2476" y="2959"/>
                      <a:pt x="2454" y="2949"/>
                      <a:pt x="2439" y="2925"/>
                    </a:cubicBezTo>
                    <a:cubicBezTo>
                      <a:pt x="1995" y="2197"/>
                      <a:pt x="1552" y="1437"/>
                      <a:pt x="1140" y="709"/>
                    </a:cubicBezTo>
                    <a:cubicBezTo>
                      <a:pt x="602" y="1152"/>
                      <a:pt x="222" y="1722"/>
                      <a:pt x="0" y="2355"/>
                    </a:cubicBezTo>
                    <a:lnTo>
                      <a:pt x="0" y="4319"/>
                    </a:lnTo>
                    <a:cubicBezTo>
                      <a:pt x="425" y="5144"/>
                      <a:pt x="1562" y="5416"/>
                      <a:pt x="2551" y="5416"/>
                    </a:cubicBezTo>
                    <a:cubicBezTo>
                      <a:pt x="2814" y="5416"/>
                      <a:pt x="3067" y="5397"/>
                      <a:pt x="3294" y="5364"/>
                    </a:cubicBezTo>
                    <a:cubicBezTo>
                      <a:pt x="3484" y="5332"/>
                      <a:pt x="3547" y="5079"/>
                      <a:pt x="3357" y="4952"/>
                    </a:cubicBezTo>
                    <a:cubicBezTo>
                      <a:pt x="4180" y="4541"/>
                      <a:pt x="4655" y="3749"/>
                      <a:pt x="4719" y="2609"/>
                    </a:cubicBezTo>
                    <a:cubicBezTo>
                      <a:pt x="4803" y="1404"/>
                      <a:pt x="4069" y="0"/>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9"/>
              <p:cNvSpPr/>
              <p:nvPr/>
            </p:nvSpPr>
            <p:spPr>
              <a:xfrm flipH="1">
                <a:off x="9088470" y="601048"/>
                <a:ext cx="27723" cy="44526"/>
              </a:xfrm>
              <a:custGeom>
                <a:avLst/>
                <a:gdLst/>
                <a:ahLst/>
                <a:cxnLst/>
                <a:rect l="l" t="t" r="r" b="b"/>
                <a:pathLst>
                  <a:path w="1503" h="2414" extrusionOk="0">
                    <a:moveTo>
                      <a:pt x="190" y="0"/>
                    </a:moveTo>
                    <a:cubicBezTo>
                      <a:pt x="127" y="32"/>
                      <a:pt x="63" y="95"/>
                      <a:pt x="0" y="159"/>
                    </a:cubicBezTo>
                    <a:cubicBezTo>
                      <a:pt x="412" y="887"/>
                      <a:pt x="855" y="1647"/>
                      <a:pt x="1299" y="2375"/>
                    </a:cubicBezTo>
                    <a:cubicBezTo>
                      <a:pt x="1316" y="2402"/>
                      <a:pt x="1342" y="2414"/>
                      <a:pt x="1368" y="2414"/>
                    </a:cubicBezTo>
                    <a:cubicBezTo>
                      <a:pt x="1434" y="2414"/>
                      <a:pt x="1502" y="2339"/>
                      <a:pt x="1457" y="2249"/>
                    </a:cubicBezTo>
                    <a:cubicBezTo>
                      <a:pt x="1013" y="1520"/>
                      <a:pt x="602" y="76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4" name="Google Shape;444;p9"/>
            <p:cNvSpPr/>
            <p:nvPr/>
          </p:nvSpPr>
          <p:spPr>
            <a:xfrm rot="-5400000">
              <a:off x="-58657" y="688929"/>
              <a:ext cx="319454" cy="202141"/>
            </a:xfrm>
            <a:custGeom>
              <a:avLst/>
              <a:gdLst/>
              <a:ahLst/>
              <a:cxnLst/>
              <a:rect l="l" t="t" r="r" b="b"/>
              <a:pathLst>
                <a:path w="18084" h="11443" extrusionOk="0">
                  <a:moveTo>
                    <a:pt x="9461" y="2446"/>
                  </a:moveTo>
                  <a:cubicBezTo>
                    <a:pt x="10710" y="2446"/>
                    <a:pt x="12102" y="2934"/>
                    <a:pt x="13143" y="3515"/>
                  </a:cubicBezTo>
                  <a:cubicBezTo>
                    <a:pt x="13428" y="4845"/>
                    <a:pt x="13428" y="6682"/>
                    <a:pt x="12541" y="7791"/>
                  </a:cubicBezTo>
                  <a:cubicBezTo>
                    <a:pt x="12318" y="8069"/>
                    <a:pt x="12120" y="8176"/>
                    <a:pt x="11946" y="8176"/>
                  </a:cubicBezTo>
                  <a:cubicBezTo>
                    <a:pt x="11922" y="8176"/>
                    <a:pt x="11899" y="8174"/>
                    <a:pt x="11876" y="8171"/>
                  </a:cubicBezTo>
                  <a:cubicBezTo>
                    <a:pt x="11781" y="8171"/>
                    <a:pt x="11686" y="8139"/>
                    <a:pt x="11623" y="8076"/>
                  </a:cubicBezTo>
                  <a:cubicBezTo>
                    <a:pt x="11433" y="7886"/>
                    <a:pt x="11274" y="7632"/>
                    <a:pt x="11211" y="7379"/>
                  </a:cubicBezTo>
                  <a:cubicBezTo>
                    <a:pt x="11116" y="6999"/>
                    <a:pt x="11084" y="6619"/>
                    <a:pt x="11084" y="6239"/>
                  </a:cubicBezTo>
                  <a:cubicBezTo>
                    <a:pt x="11116" y="5732"/>
                    <a:pt x="11148" y="5257"/>
                    <a:pt x="11243" y="4750"/>
                  </a:cubicBezTo>
                  <a:cubicBezTo>
                    <a:pt x="11243" y="4719"/>
                    <a:pt x="11243" y="4687"/>
                    <a:pt x="11243" y="4655"/>
                  </a:cubicBezTo>
                  <a:cubicBezTo>
                    <a:pt x="11274" y="4592"/>
                    <a:pt x="11211" y="4497"/>
                    <a:pt x="11116" y="4465"/>
                  </a:cubicBezTo>
                  <a:cubicBezTo>
                    <a:pt x="11084" y="4465"/>
                    <a:pt x="11021" y="4465"/>
                    <a:pt x="10989" y="4434"/>
                  </a:cubicBezTo>
                  <a:cubicBezTo>
                    <a:pt x="10293" y="4275"/>
                    <a:pt x="9596" y="4117"/>
                    <a:pt x="8899" y="3990"/>
                  </a:cubicBezTo>
                  <a:cubicBezTo>
                    <a:pt x="8773" y="3959"/>
                    <a:pt x="8678" y="3927"/>
                    <a:pt x="8551" y="3895"/>
                  </a:cubicBezTo>
                  <a:cubicBezTo>
                    <a:pt x="8519" y="3895"/>
                    <a:pt x="8488" y="3895"/>
                    <a:pt x="8424" y="3864"/>
                  </a:cubicBezTo>
                  <a:cubicBezTo>
                    <a:pt x="8013" y="3769"/>
                    <a:pt x="7601" y="3610"/>
                    <a:pt x="7221" y="3420"/>
                  </a:cubicBezTo>
                  <a:cubicBezTo>
                    <a:pt x="6809" y="3199"/>
                    <a:pt x="8203" y="2629"/>
                    <a:pt x="8361" y="2597"/>
                  </a:cubicBezTo>
                  <a:cubicBezTo>
                    <a:pt x="8704" y="2492"/>
                    <a:pt x="9076" y="2446"/>
                    <a:pt x="9461" y="2446"/>
                  </a:cubicBezTo>
                  <a:close/>
                  <a:moveTo>
                    <a:pt x="8044" y="4085"/>
                  </a:moveTo>
                  <a:cubicBezTo>
                    <a:pt x="8456" y="4212"/>
                    <a:pt x="8836" y="4307"/>
                    <a:pt x="9248" y="4402"/>
                  </a:cubicBezTo>
                  <a:cubicBezTo>
                    <a:pt x="9723" y="4497"/>
                    <a:pt x="10229" y="4592"/>
                    <a:pt x="10704" y="4719"/>
                  </a:cubicBezTo>
                  <a:cubicBezTo>
                    <a:pt x="10989" y="4782"/>
                    <a:pt x="10863" y="5099"/>
                    <a:pt x="10799" y="5415"/>
                  </a:cubicBezTo>
                  <a:cubicBezTo>
                    <a:pt x="6682" y="5510"/>
                    <a:pt x="3801" y="7379"/>
                    <a:pt x="824" y="10007"/>
                  </a:cubicBezTo>
                  <a:cubicBezTo>
                    <a:pt x="855" y="9912"/>
                    <a:pt x="919" y="9786"/>
                    <a:pt x="982" y="9691"/>
                  </a:cubicBezTo>
                  <a:cubicBezTo>
                    <a:pt x="1710" y="8551"/>
                    <a:pt x="2565" y="7442"/>
                    <a:pt x="3515" y="6460"/>
                  </a:cubicBezTo>
                  <a:cubicBezTo>
                    <a:pt x="4751" y="5194"/>
                    <a:pt x="6334" y="4370"/>
                    <a:pt x="8044" y="4085"/>
                  </a:cubicBezTo>
                  <a:close/>
                  <a:moveTo>
                    <a:pt x="10799" y="5447"/>
                  </a:moveTo>
                  <a:cubicBezTo>
                    <a:pt x="10799" y="5479"/>
                    <a:pt x="10799" y="5479"/>
                    <a:pt x="10799" y="5479"/>
                  </a:cubicBezTo>
                  <a:cubicBezTo>
                    <a:pt x="10768" y="5764"/>
                    <a:pt x="10736" y="6112"/>
                    <a:pt x="10736" y="6460"/>
                  </a:cubicBezTo>
                  <a:cubicBezTo>
                    <a:pt x="7949" y="8899"/>
                    <a:pt x="4466" y="10007"/>
                    <a:pt x="855" y="10514"/>
                  </a:cubicBezTo>
                  <a:cubicBezTo>
                    <a:pt x="855" y="10482"/>
                    <a:pt x="824" y="10451"/>
                    <a:pt x="824" y="10419"/>
                  </a:cubicBezTo>
                  <a:cubicBezTo>
                    <a:pt x="3706" y="7759"/>
                    <a:pt x="6746" y="5605"/>
                    <a:pt x="10799" y="5447"/>
                  </a:cubicBezTo>
                  <a:close/>
                  <a:moveTo>
                    <a:pt x="10768" y="6809"/>
                  </a:moveTo>
                  <a:cubicBezTo>
                    <a:pt x="10799" y="7411"/>
                    <a:pt x="10926" y="7981"/>
                    <a:pt x="11338" y="8266"/>
                  </a:cubicBezTo>
                  <a:cubicBezTo>
                    <a:pt x="11369" y="8266"/>
                    <a:pt x="11433" y="8297"/>
                    <a:pt x="11464" y="8297"/>
                  </a:cubicBezTo>
                  <a:cubicBezTo>
                    <a:pt x="10989" y="8899"/>
                    <a:pt x="10451" y="9406"/>
                    <a:pt x="9786" y="9817"/>
                  </a:cubicBezTo>
                  <a:cubicBezTo>
                    <a:pt x="8334" y="10801"/>
                    <a:pt x="6660" y="11153"/>
                    <a:pt x="4945" y="11153"/>
                  </a:cubicBezTo>
                  <a:cubicBezTo>
                    <a:pt x="4229" y="11153"/>
                    <a:pt x="3505" y="11092"/>
                    <a:pt x="2787" y="10989"/>
                  </a:cubicBezTo>
                  <a:cubicBezTo>
                    <a:pt x="2249" y="10926"/>
                    <a:pt x="1394" y="10894"/>
                    <a:pt x="1014" y="10641"/>
                  </a:cubicBezTo>
                  <a:cubicBezTo>
                    <a:pt x="4592" y="10451"/>
                    <a:pt x="8013" y="9121"/>
                    <a:pt x="10768" y="6809"/>
                  </a:cubicBezTo>
                  <a:close/>
                  <a:moveTo>
                    <a:pt x="17323" y="0"/>
                  </a:moveTo>
                  <a:cubicBezTo>
                    <a:pt x="16056" y="1362"/>
                    <a:pt x="14505" y="2280"/>
                    <a:pt x="12985" y="3294"/>
                  </a:cubicBezTo>
                  <a:cubicBezTo>
                    <a:pt x="11982" y="2625"/>
                    <a:pt x="10638" y="2123"/>
                    <a:pt x="9375" y="2123"/>
                  </a:cubicBezTo>
                  <a:cubicBezTo>
                    <a:pt x="8363" y="2123"/>
                    <a:pt x="7404" y="2445"/>
                    <a:pt x="6714" y="3262"/>
                  </a:cubicBezTo>
                  <a:cubicBezTo>
                    <a:pt x="6651" y="3325"/>
                    <a:pt x="6682" y="3452"/>
                    <a:pt x="6777" y="3515"/>
                  </a:cubicBezTo>
                  <a:cubicBezTo>
                    <a:pt x="7062" y="3674"/>
                    <a:pt x="7379" y="3832"/>
                    <a:pt x="7696" y="3959"/>
                  </a:cubicBezTo>
                  <a:cubicBezTo>
                    <a:pt x="6809" y="4117"/>
                    <a:pt x="5986" y="4402"/>
                    <a:pt x="5226" y="4782"/>
                  </a:cubicBezTo>
                  <a:cubicBezTo>
                    <a:pt x="2945" y="5985"/>
                    <a:pt x="1394" y="8456"/>
                    <a:pt x="32" y="10546"/>
                  </a:cubicBezTo>
                  <a:cubicBezTo>
                    <a:pt x="0" y="10641"/>
                    <a:pt x="32" y="10767"/>
                    <a:pt x="159" y="10799"/>
                  </a:cubicBezTo>
                  <a:cubicBezTo>
                    <a:pt x="1743" y="11168"/>
                    <a:pt x="3327" y="11442"/>
                    <a:pt x="4870" y="11442"/>
                  </a:cubicBezTo>
                  <a:cubicBezTo>
                    <a:pt x="6906" y="11442"/>
                    <a:pt x="8871" y="10965"/>
                    <a:pt x="10673" y="9596"/>
                  </a:cubicBezTo>
                  <a:cubicBezTo>
                    <a:pt x="11116" y="9247"/>
                    <a:pt x="11464" y="8867"/>
                    <a:pt x="11718" y="8424"/>
                  </a:cubicBezTo>
                  <a:cubicBezTo>
                    <a:pt x="11768" y="8433"/>
                    <a:pt x="11819" y="8437"/>
                    <a:pt x="11868" y="8437"/>
                  </a:cubicBezTo>
                  <a:cubicBezTo>
                    <a:pt x="12528" y="8437"/>
                    <a:pt x="13063" y="7683"/>
                    <a:pt x="13270" y="7094"/>
                  </a:cubicBezTo>
                  <a:cubicBezTo>
                    <a:pt x="13618" y="6017"/>
                    <a:pt x="13681" y="4877"/>
                    <a:pt x="13460" y="3769"/>
                  </a:cubicBezTo>
                  <a:cubicBezTo>
                    <a:pt x="15138" y="2597"/>
                    <a:pt x="16626" y="1678"/>
                    <a:pt x="17988" y="95"/>
                  </a:cubicBezTo>
                  <a:cubicBezTo>
                    <a:pt x="18020" y="63"/>
                    <a:pt x="18052" y="32"/>
                    <a:pt x="180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45" name="Google Shape;445;p9"/>
          <p:cNvSpPr txBox="1">
            <a:spLocks noGrp="1"/>
          </p:cNvSpPr>
          <p:nvPr>
            <p:ph type="title"/>
          </p:nvPr>
        </p:nvSpPr>
        <p:spPr>
          <a:xfrm>
            <a:off x="950967" y="888433"/>
            <a:ext cx="4814400" cy="1605200"/>
          </a:xfrm>
          <a:prstGeom prst="rect">
            <a:avLst/>
          </a:prstGeom>
        </p:spPr>
        <p:txBody>
          <a:bodyPr spcFirstLastPara="1" wrap="square" lIns="91425" tIns="91425" rIns="91425" bIns="91425" anchor="ctr" anchorCtr="0">
            <a:noAutofit/>
          </a:bodyPr>
          <a:lstStyle>
            <a:lvl1pPr lvl="0" algn="l">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46" name="Google Shape;446;p9"/>
          <p:cNvSpPr txBox="1">
            <a:spLocks noGrp="1"/>
          </p:cNvSpPr>
          <p:nvPr>
            <p:ph type="subTitle" idx="1"/>
          </p:nvPr>
        </p:nvSpPr>
        <p:spPr>
          <a:xfrm>
            <a:off x="950967" y="2493633"/>
            <a:ext cx="3802800" cy="2728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Char char="●"/>
              <a:defRPr sz="1867"/>
            </a:lvl1pPr>
            <a:lvl2pPr lvl="1" algn="ctr">
              <a:lnSpc>
                <a:spcPct val="100000"/>
              </a:lnSpc>
              <a:spcBef>
                <a:spcPts val="0"/>
              </a:spcBef>
              <a:spcAft>
                <a:spcPts val="0"/>
              </a:spcAft>
              <a:buSzPts val="1600"/>
              <a:buChar char="○"/>
              <a:defRPr sz="2800"/>
            </a:lvl2pPr>
            <a:lvl3pPr lvl="2" algn="ctr">
              <a:lnSpc>
                <a:spcPct val="100000"/>
              </a:lnSpc>
              <a:spcBef>
                <a:spcPts val="0"/>
              </a:spcBef>
              <a:spcAft>
                <a:spcPts val="0"/>
              </a:spcAft>
              <a:buSzPts val="1600"/>
              <a:buChar char="■"/>
              <a:defRPr sz="2800"/>
            </a:lvl3pPr>
            <a:lvl4pPr lvl="3" algn="ctr">
              <a:lnSpc>
                <a:spcPct val="100000"/>
              </a:lnSpc>
              <a:spcBef>
                <a:spcPts val="0"/>
              </a:spcBef>
              <a:spcAft>
                <a:spcPts val="0"/>
              </a:spcAft>
              <a:buSzPts val="1600"/>
              <a:buChar char="●"/>
              <a:defRPr sz="2800"/>
            </a:lvl4pPr>
            <a:lvl5pPr lvl="4" algn="ctr">
              <a:lnSpc>
                <a:spcPct val="100000"/>
              </a:lnSpc>
              <a:spcBef>
                <a:spcPts val="0"/>
              </a:spcBef>
              <a:spcAft>
                <a:spcPts val="0"/>
              </a:spcAft>
              <a:buSzPts val="1600"/>
              <a:buChar char="○"/>
              <a:defRPr sz="2800"/>
            </a:lvl5pPr>
            <a:lvl6pPr lvl="5" algn="ctr">
              <a:lnSpc>
                <a:spcPct val="100000"/>
              </a:lnSpc>
              <a:spcBef>
                <a:spcPts val="0"/>
              </a:spcBef>
              <a:spcAft>
                <a:spcPts val="0"/>
              </a:spcAft>
              <a:buSzPts val="1600"/>
              <a:buChar char="■"/>
              <a:defRPr sz="2800"/>
            </a:lvl6pPr>
            <a:lvl7pPr lvl="6" algn="ctr">
              <a:lnSpc>
                <a:spcPct val="100000"/>
              </a:lnSpc>
              <a:spcBef>
                <a:spcPts val="0"/>
              </a:spcBef>
              <a:spcAft>
                <a:spcPts val="0"/>
              </a:spcAft>
              <a:buSzPts val="1600"/>
              <a:buChar char="●"/>
              <a:defRPr sz="2800"/>
            </a:lvl7pPr>
            <a:lvl8pPr lvl="7" algn="ctr">
              <a:lnSpc>
                <a:spcPct val="100000"/>
              </a:lnSpc>
              <a:spcBef>
                <a:spcPts val="0"/>
              </a:spcBef>
              <a:spcAft>
                <a:spcPts val="0"/>
              </a:spcAft>
              <a:buSzPts val="1600"/>
              <a:buChar char="○"/>
              <a:defRPr sz="2800"/>
            </a:lvl8pPr>
            <a:lvl9pPr lvl="8" algn="ctr">
              <a:lnSpc>
                <a:spcPct val="100000"/>
              </a:lnSpc>
              <a:spcBef>
                <a:spcPts val="0"/>
              </a:spcBef>
              <a:spcAft>
                <a:spcPts val="0"/>
              </a:spcAft>
              <a:buSzPts val="1600"/>
              <a:buChar char="■"/>
              <a:defRPr sz="2800"/>
            </a:lvl9pPr>
          </a:lstStyle>
          <a:p>
            <a:endParaRPr/>
          </a:p>
        </p:txBody>
      </p:sp>
      <p:sp>
        <p:nvSpPr>
          <p:cNvPr id="447" name="Google Shape;447;p9"/>
          <p:cNvSpPr/>
          <p:nvPr/>
        </p:nvSpPr>
        <p:spPr>
          <a:xfrm>
            <a:off x="-9267" y="6666800"/>
            <a:ext cx="12201200" cy="276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13555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22"/>
        <p:cNvGrpSpPr/>
        <p:nvPr/>
      </p:nvGrpSpPr>
      <p:grpSpPr>
        <a:xfrm>
          <a:off x="0" y="0"/>
          <a:ext cx="0" cy="0"/>
          <a:chOff x="0" y="0"/>
          <a:chExt cx="0" cy="0"/>
        </a:xfrm>
      </p:grpSpPr>
      <p:sp>
        <p:nvSpPr>
          <p:cNvPr id="523" name="Google Shape;523;p11"/>
          <p:cNvSpPr txBox="1">
            <a:spLocks noGrp="1"/>
          </p:cNvSpPr>
          <p:nvPr>
            <p:ph type="title" hasCustomPrompt="1"/>
          </p:nvPr>
        </p:nvSpPr>
        <p:spPr>
          <a:xfrm>
            <a:off x="2031067" y="2353800"/>
            <a:ext cx="8506800" cy="1379600"/>
          </a:xfrm>
          <a:prstGeom prst="rect">
            <a:avLst/>
          </a:prstGeom>
        </p:spPr>
        <p:txBody>
          <a:bodyPr spcFirstLastPara="1" wrap="square" lIns="91425" tIns="91425" rIns="91425" bIns="91425" anchor="ctr" anchorCtr="0">
            <a:noAutofit/>
          </a:bodyPr>
          <a:lstStyle>
            <a:lvl1pPr lvl="0">
              <a:spcBef>
                <a:spcPts val="0"/>
              </a:spcBef>
              <a:spcAft>
                <a:spcPts val="0"/>
              </a:spcAft>
              <a:buSzPts val="7200"/>
              <a:buNone/>
              <a:defRPr sz="9600"/>
            </a:lvl1pPr>
            <a:lvl2pPr lvl="1" algn="ctr">
              <a:spcBef>
                <a:spcPts val="0"/>
              </a:spcBef>
              <a:spcAft>
                <a:spcPts val="0"/>
              </a:spcAft>
              <a:buSzPts val="7200"/>
              <a:buNone/>
              <a:defRPr sz="9600"/>
            </a:lvl2pPr>
            <a:lvl3pPr lvl="2" algn="ctr">
              <a:spcBef>
                <a:spcPts val="0"/>
              </a:spcBef>
              <a:spcAft>
                <a:spcPts val="0"/>
              </a:spcAft>
              <a:buSzPts val="7200"/>
              <a:buNone/>
              <a:defRPr sz="9600"/>
            </a:lvl3pPr>
            <a:lvl4pPr lvl="3" algn="ctr">
              <a:spcBef>
                <a:spcPts val="0"/>
              </a:spcBef>
              <a:spcAft>
                <a:spcPts val="0"/>
              </a:spcAft>
              <a:buSzPts val="7200"/>
              <a:buNone/>
              <a:defRPr sz="9600"/>
            </a:lvl4pPr>
            <a:lvl5pPr lvl="4" algn="ctr">
              <a:spcBef>
                <a:spcPts val="0"/>
              </a:spcBef>
              <a:spcAft>
                <a:spcPts val="0"/>
              </a:spcAft>
              <a:buSzPts val="7200"/>
              <a:buNone/>
              <a:defRPr sz="9600"/>
            </a:lvl5pPr>
            <a:lvl6pPr lvl="5" algn="ctr">
              <a:spcBef>
                <a:spcPts val="0"/>
              </a:spcBef>
              <a:spcAft>
                <a:spcPts val="0"/>
              </a:spcAft>
              <a:buSzPts val="7200"/>
              <a:buNone/>
              <a:defRPr sz="9600"/>
            </a:lvl6pPr>
            <a:lvl7pPr lvl="6" algn="ctr">
              <a:spcBef>
                <a:spcPts val="0"/>
              </a:spcBef>
              <a:spcAft>
                <a:spcPts val="0"/>
              </a:spcAft>
              <a:buSzPts val="7200"/>
              <a:buNone/>
              <a:defRPr sz="9600"/>
            </a:lvl7pPr>
            <a:lvl8pPr lvl="7" algn="ctr">
              <a:spcBef>
                <a:spcPts val="0"/>
              </a:spcBef>
              <a:spcAft>
                <a:spcPts val="0"/>
              </a:spcAft>
              <a:buSzPts val="7200"/>
              <a:buNone/>
              <a:defRPr sz="9600"/>
            </a:lvl8pPr>
            <a:lvl9pPr lvl="8" algn="ctr">
              <a:spcBef>
                <a:spcPts val="0"/>
              </a:spcBef>
              <a:spcAft>
                <a:spcPts val="0"/>
              </a:spcAft>
              <a:buSzPts val="7200"/>
              <a:buNone/>
              <a:defRPr sz="9600"/>
            </a:lvl9pPr>
          </a:lstStyle>
          <a:p>
            <a:r>
              <a:t>xx%</a:t>
            </a:r>
          </a:p>
        </p:txBody>
      </p:sp>
      <p:sp>
        <p:nvSpPr>
          <p:cNvPr id="524" name="Google Shape;524;p11"/>
          <p:cNvSpPr txBox="1">
            <a:spLocks noGrp="1"/>
          </p:cNvSpPr>
          <p:nvPr>
            <p:ph type="subTitle" idx="1"/>
          </p:nvPr>
        </p:nvSpPr>
        <p:spPr>
          <a:xfrm>
            <a:off x="2031051" y="3733400"/>
            <a:ext cx="8506800" cy="4596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133"/>
            </a:lvl1pPr>
            <a:lvl2pPr lvl="1" algn="ctr">
              <a:spcBef>
                <a:spcPts val="0"/>
              </a:spcBef>
              <a:spcAft>
                <a:spcPts val="0"/>
              </a:spcAft>
              <a:buSzPts val="1600"/>
              <a:buNone/>
              <a:defRPr sz="2133"/>
            </a:lvl2pPr>
            <a:lvl3pPr lvl="2" algn="ctr">
              <a:spcBef>
                <a:spcPts val="0"/>
              </a:spcBef>
              <a:spcAft>
                <a:spcPts val="0"/>
              </a:spcAft>
              <a:buSzPts val="1600"/>
              <a:buNone/>
              <a:defRPr sz="2133"/>
            </a:lvl3pPr>
            <a:lvl4pPr lvl="3" algn="ctr">
              <a:spcBef>
                <a:spcPts val="0"/>
              </a:spcBef>
              <a:spcAft>
                <a:spcPts val="0"/>
              </a:spcAft>
              <a:buSzPts val="1600"/>
              <a:buNone/>
              <a:defRPr sz="2133"/>
            </a:lvl4pPr>
            <a:lvl5pPr lvl="4" algn="ctr">
              <a:spcBef>
                <a:spcPts val="0"/>
              </a:spcBef>
              <a:spcAft>
                <a:spcPts val="0"/>
              </a:spcAft>
              <a:buSzPts val="1600"/>
              <a:buNone/>
              <a:defRPr sz="2133"/>
            </a:lvl5pPr>
            <a:lvl6pPr lvl="5" algn="ctr">
              <a:spcBef>
                <a:spcPts val="0"/>
              </a:spcBef>
              <a:spcAft>
                <a:spcPts val="0"/>
              </a:spcAft>
              <a:buSzPts val="1600"/>
              <a:buNone/>
              <a:defRPr sz="2133"/>
            </a:lvl6pPr>
            <a:lvl7pPr lvl="6" algn="ctr">
              <a:spcBef>
                <a:spcPts val="0"/>
              </a:spcBef>
              <a:spcAft>
                <a:spcPts val="0"/>
              </a:spcAft>
              <a:buSzPts val="1600"/>
              <a:buNone/>
              <a:defRPr sz="2133"/>
            </a:lvl7pPr>
            <a:lvl8pPr lvl="7" algn="ctr">
              <a:spcBef>
                <a:spcPts val="0"/>
              </a:spcBef>
              <a:spcAft>
                <a:spcPts val="0"/>
              </a:spcAft>
              <a:buSzPts val="1600"/>
              <a:buNone/>
              <a:defRPr sz="2133"/>
            </a:lvl8pPr>
            <a:lvl9pPr lvl="8" algn="ctr">
              <a:spcBef>
                <a:spcPts val="0"/>
              </a:spcBef>
              <a:spcAft>
                <a:spcPts val="0"/>
              </a:spcAft>
              <a:buSzPts val="1600"/>
              <a:buNone/>
              <a:defRPr sz="2133"/>
            </a:lvl9pPr>
          </a:lstStyle>
          <a:p>
            <a:endParaRPr/>
          </a:p>
        </p:txBody>
      </p:sp>
      <p:sp>
        <p:nvSpPr>
          <p:cNvPr id="525" name="Google Shape;525;p11"/>
          <p:cNvSpPr/>
          <p:nvPr/>
        </p:nvSpPr>
        <p:spPr>
          <a:xfrm rot="-4346410" flipH="1">
            <a:off x="6230614" y="5270024"/>
            <a:ext cx="368007" cy="228499"/>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6" name="Google Shape;526;p11"/>
          <p:cNvSpPr/>
          <p:nvPr/>
        </p:nvSpPr>
        <p:spPr>
          <a:xfrm flipH="1">
            <a:off x="9315854" y="6772301"/>
            <a:ext cx="287119" cy="94180"/>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7" name="Google Shape;527;p11"/>
          <p:cNvSpPr/>
          <p:nvPr/>
        </p:nvSpPr>
        <p:spPr>
          <a:xfrm rot="5400000">
            <a:off x="4116954" y="5706439"/>
            <a:ext cx="286668" cy="257419"/>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28" name="Google Shape;528;p11"/>
          <p:cNvGrpSpPr/>
          <p:nvPr/>
        </p:nvGrpSpPr>
        <p:grpSpPr>
          <a:xfrm flipH="1">
            <a:off x="8378882" y="6684676"/>
            <a:ext cx="425788" cy="182945"/>
            <a:chOff x="4380693" y="4999992"/>
            <a:chExt cx="409990" cy="176158"/>
          </a:xfrm>
        </p:grpSpPr>
        <p:sp>
          <p:nvSpPr>
            <p:cNvPr id="529" name="Google Shape;529;p11"/>
            <p:cNvSpPr/>
            <p:nvPr/>
          </p:nvSpPr>
          <p:spPr>
            <a:xfrm>
              <a:off x="4386904" y="5124468"/>
              <a:ext cx="62363" cy="51680"/>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1"/>
            <p:cNvSpPr/>
            <p:nvPr/>
          </p:nvSpPr>
          <p:spPr>
            <a:xfrm>
              <a:off x="4380693" y="5041577"/>
              <a:ext cx="409990" cy="134572"/>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1"/>
            <p:cNvSpPr/>
            <p:nvPr/>
          </p:nvSpPr>
          <p:spPr>
            <a:xfrm>
              <a:off x="4391376" y="5122698"/>
              <a:ext cx="93949" cy="5345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11"/>
            <p:cNvSpPr/>
            <p:nvPr/>
          </p:nvSpPr>
          <p:spPr>
            <a:xfrm>
              <a:off x="4389575" y="5123568"/>
              <a:ext cx="1832" cy="932"/>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11"/>
            <p:cNvSpPr/>
            <p:nvPr/>
          </p:nvSpPr>
          <p:spPr>
            <a:xfrm>
              <a:off x="4394047" y="5120897"/>
              <a:ext cx="4037" cy="1832"/>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11"/>
            <p:cNvSpPr/>
            <p:nvPr/>
          </p:nvSpPr>
          <p:spPr>
            <a:xfrm>
              <a:off x="4548960" y="5003377"/>
              <a:ext cx="2236" cy="316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11"/>
            <p:cNvSpPr/>
            <p:nvPr/>
          </p:nvSpPr>
          <p:spPr>
            <a:xfrm>
              <a:off x="4552966" y="4999992"/>
              <a:ext cx="5373" cy="6087"/>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6" name="Google Shape;536;p11"/>
          <p:cNvSpPr/>
          <p:nvPr/>
        </p:nvSpPr>
        <p:spPr>
          <a:xfrm>
            <a:off x="-4600" y="6680569"/>
            <a:ext cx="12201200" cy="21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7" name="Google Shape;537;p11"/>
          <p:cNvSpPr/>
          <p:nvPr/>
        </p:nvSpPr>
        <p:spPr>
          <a:xfrm>
            <a:off x="1300825" y="5808115"/>
            <a:ext cx="297833" cy="184927"/>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8" name="Google Shape;538;p11"/>
          <p:cNvSpPr/>
          <p:nvPr/>
        </p:nvSpPr>
        <p:spPr>
          <a:xfrm>
            <a:off x="635795" y="5194273"/>
            <a:ext cx="217900" cy="380020"/>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9" name="Google Shape;539;p11"/>
          <p:cNvSpPr/>
          <p:nvPr/>
        </p:nvSpPr>
        <p:spPr>
          <a:xfrm>
            <a:off x="6996667" y="5460101"/>
            <a:ext cx="368011" cy="228500"/>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0" name="Google Shape;540;p11"/>
          <p:cNvSpPr/>
          <p:nvPr/>
        </p:nvSpPr>
        <p:spPr>
          <a:xfrm>
            <a:off x="6921894" y="5828047"/>
            <a:ext cx="188788" cy="377535"/>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1" name="Google Shape;541;p11"/>
          <p:cNvSpPr/>
          <p:nvPr/>
        </p:nvSpPr>
        <p:spPr>
          <a:xfrm>
            <a:off x="127625" y="5687320"/>
            <a:ext cx="191769" cy="350163"/>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2" name="Google Shape;542;p11"/>
          <p:cNvSpPr/>
          <p:nvPr/>
        </p:nvSpPr>
        <p:spPr>
          <a:xfrm>
            <a:off x="11053117" y="5391967"/>
            <a:ext cx="330508" cy="147660"/>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3" name="Google Shape;543;p11"/>
          <p:cNvSpPr/>
          <p:nvPr/>
        </p:nvSpPr>
        <p:spPr>
          <a:xfrm rot="2700000">
            <a:off x="120922" y="6664980"/>
            <a:ext cx="384753" cy="172688"/>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44" name="Google Shape;544;p11"/>
          <p:cNvGrpSpPr/>
          <p:nvPr/>
        </p:nvGrpSpPr>
        <p:grpSpPr>
          <a:xfrm>
            <a:off x="1340811" y="6225406"/>
            <a:ext cx="217900" cy="380020"/>
            <a:chOff x="2664696" y="4499755"/>
            <a:chExt cx="163425" cy="285015"/>
          </a:xfrm>
        </p:grpSpPr>
        <p:sp>
          <p:nvSpPr>
            <p:cNvPr id="545" name="Google Shape;545;p11"/>
            <p:cNvSpPr/>
            <p:nvPr/>
          </p:nvSpPr>
          <p:spPr>
            <a:xfrm>
              <a:off x="2664696" y="4499755"/>
              <a:ext cx="163425" cy="285015"/>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1"/>
            <p:cNvSpPr/>
            <p:nvPr/>
          </p:nvSpPr>
          <p:spPr>
            <a:xfrm>
              <a:off x="2785353" y="4773275"/>
              <a:ext cx="4472" cy="11150"/>
            </a:xfrm>
            <a:custGeom>
              <a:avLst/>
              <a:gdLst/>
              <a:ahLst/>
              <a:cxnLst/>
              <a:rect l="l" t="t" r="r" b="b"/>
              <a:pathLst>
                <a:path w="144" h="359" extrusionOk="0">
                  <a:moveTo>
                    <a:pt x="0" y="0"/>
                  </a:moveTo>
                  <a:cubicBezTo>
                    <a:pt x="14" y="129"/>
                    <a:pt x="43" y="244"/>
                    <a:pt x="72" y="358"/>
                  </a:cubicBezTo>
                  <a:cubicBezTo>
                    <a:pt x="115" y="344"/>
                    <a:pt x="129" y="287"/>
                    <a:pt x="100" y="244"/>
                  </a:cubicBezTo>
                  <a:cubicBezTo>
                    <a:pt x="115" y="215"/>
                    <a:pt x="129" y="186"/>
                    <a:pt x="143" y="158"/>
                  </a:cubicBezTo>
                  <a:cubicBezTo>
                    <a:pt x="100" y="100"/>
                    <a:pt x="72"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47" name="Google Shape;547;p11"/>
          <p:cNvSpPr/>
          <p:nvPr/>
        </p:nvSpPr>
        <p:spPr>
          <a:xfrm>
            <a:off x="10282016" y="6746737"/>
            <a:ext cx="368603" cy="120908"/>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8" name="Google Shape;548;p11"/>
          <p:cNvSpPr/>
          <p:nvPr/>
        </p:nvSpPr>
        <p:spPr>
          <a:xfrm>
            <a:off x="0" y="6260333"/>
            <a:ext cx="297843" cy="267424"/>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49" name="Google Shape;549;p11"/>
          <p:cNvGrpSpPr/>
          <p:nvPr/>
        </p:nvGrpSpPr>
        <p:grpSpPr>
          <a:xfrm rot="5400000">
            <a:off x="-158192" y="5886789"/>
            <a:ext cx="437323" cy="150321"/>
            <a:chOff x="4380693" y="4999992"/>
            <a:chExt cx="409990" cy="176158"/>
          </a:xfrm>
        </p:grpSpPr>
        <p:sp>
          <p:nvSpPr>
            <p:cNvPr id="550" name="Google Shape;550;p11"/>
            <p:cNvSpPr/>
            <p:nvPr/>
          </p:nvSpPr>
          <p:spPr>
            <a:xfrm>
              <a:off x="4386904" y="5124468"/>
              <a:ext cx="62363" cy="51680"/>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1"/>
            <p:cNvSpPr/>
            <p:nvPr/>
          </p:nvSpPr>
          <p:spPr>
            <a:xfrm>
              <a:off x="4380693" y="5041577"/>
              <a:ext cx="409990" cy="134572"/>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1"/>
            <p:cNvSpPr/>
            <p:nvPr/>
          </p:nvSpPr>
          <p:spPr>
            <a:xfrm>
              <a:off x="4391376" y="5122698"/>
              <a:ext cx="93949" cy="5345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1"/>
            <p:cNvSpPr/>
            <p:nvPr/>
          </p:nvSpPr>
          <p:spPr>
            <a:xfrm>
              <a:off x="4389575" y="5123568"/>
              <a:ext cx="1832" cy="932"/>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1"/>
            <p:cNvSpPr/>
            <p:nvPr/>
          </p:nvSpPr>
          <p:spPr>
            <a:xfrm>
              <a:off x="4394047" y="5120897"/>
              <a:ext cx="4037" cy="1832"/>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1"/>
            <p:cNvSpPr/>
            <p:nvPr/>
          </p:nvSpPr>
          <p:spPr>
            <a:xfrm>
              <a:off x="4548960" y="5003377"/>
              <a:ext cx="2236" cy="316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11"/>
            <p:cNvSpPr/>
            <p:nvPr/>
          </p:nvSpPr>
          <p:spPr>
            <a:xfrm>
              <a:off x="4552966" y="4999992"/>
              <a:ext cx="5373" cy="6087"/>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7" name="Google Shape;557;p11"/>
          <p:cNvSpPr/>
          <p:nvPr/>
        </p:nvSpPr>
        <p:spPr>
          <a:xfrm flipH="1">
            <a:off x="10734012" y="6567333"/>
            <a:ext cx="297833" cy="184927"/>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8" name="Google Shape;558;p11"/>
          <p:cNvSpPr/>
          <p:nvPr/>
        </p:nvSpPr>
        <p:spPr>
          <a:xfrm flipH="1">
            <a:off x="10848558" y="5780539"/>
            <a:ext cx="217900" cy="380020"/>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9" name="Google Shape;559;p11"/>
          <p:cNvSpPr/>
          <p:nvPr/>
        </p:nvSpPr>
        <p:spPr>
          <a:xfrm rot="5400000" flipH="1">
            <a:off x="1003093" y="6444485"/>
            <a:ext cx="368011" cy="228500"/>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0" name="Google Shape;560;p11"/>
          <p:cNvSpPr/>
          <p:nvPr/>
        </p:nvSpPr>
        <p:spPr>
          <a:xfrm rot="5400000" flipH="1">
            <a:off x="650241" y="6534351"/>
            <a:ext cx="188788" cy="377535"/>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1" name="Google Shape;561;p11"/>
          <p:cNvSpPr/>
          <p:nvPr/>
        </p:nvSpPr>
        <p:spPr>
          <a:xfrm flipH="1">
            <a:off x="11782825" y="5504087"/>
            <a:ext cx="191769" cy="350163"/>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2" name="Google Shape;562;p11"/>
          <p:cNvSpPr/>
          <p:nvPr/>
        </p:nvSpPr>
        <p:spPr>
          <a:xfrm flipH="1">
            <a:off x="10596026" y="6187334"/>
            <a:ext cx="330508" cy="147660"/>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3" name="Google Shape;563;p11"/>
          <p:cNvSpPr/>
          <p:nvPr/>
        </p:nvSpPr>
        <p:spPr>
          <a:xfrm rot="-2700000" flipH="1">
            <a:off x="11686344" y="6664980"/>
            <a:ext cx="384753" cy="172688"/>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64" name="Google Shape;564;p11"/>
          <p:cNvGrpSpPr/>
          <p:nvPr/>
        </p:nvGrpSpPr>
        <p:grpSpPr>
          <a:xfrm rot="5400000" flipH="1">
            <a:off x="1857518" y="6458502"/>
            <a:ext cx="217900" cy="380020"/>
            <a:chOff x="2664696" y="4499755"/>
            <a:chExt cx="163425" cy="285015"/>
          </a:xfrm>
        </p:grpSpPr>
        <p:sp>
          <p:nvSpPr>
            <p:cNvPr id="565" name="Google Shape;565;p11"/>
            <p:cNvSpPr/>
            <p:nvPr/>
          </p:nvSpPr>
          <p:spPr>
            <a:xfrm>
              <a:off x="2664696" y="4499755"/>
              <a:ext cx="163425" cy="285015"/>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1"/>
            <p:cNvSpPr/>
            <p:nvPr/>
          </p:nvSpPr>
          <p:spPr>
            <a:xfrm>
              <a:off x="2785353" y="4773275"/>
              <a:ext cx="4472" cy="11150"/>
            </a:xfrm>
            <a:custGeom>
              <a:avLst/>
              <a:gdLst/>
              <a:ahLst/>
              <a:cxnLst/>
              <a:rect l="l" t="t" r="r" b="b"/>
              <a:pathLst>
                <a:path w="144" h="359" extrusionOk="0">
                  <a:moveTo>
                    <a:pt x="0" y="0"/>
                  </a:moveTo>
                  <a:cubicBezTo>
                    <a:pt x="14" y="129"/>
                    <a:pt x="43" y="244"/>
                    <a:pt x="72" y="358"/>
                  </a:cubicBezTo>
                  <a:cubicBezTo>
                    <a:pt x="115" y="344"/>
                    <a:pt x="129" y="287"/>
                    <a:pt x="100" y="244"/>
                  </a:cubicBezTo>
                  <a:cubicBezTo>
                    <a:pt x="115" y="215"/>
                    <a:pt x="129" y="186"/>
                    <a:pt x="143" y="158"/>
                  </a:cubicBezTo>
                  <a:cubicBezTo>
                    <a:pt x="100" y="100"/>
                    <a:pt x="72"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67" name="Google Shape;567;p11"/>
          <p:cNvSpPr/>
          <p:nvPr/>
        </p:nvSpPr>
        <p:spPr>
          <a:xfrm flipH="1">
            <a:off x="1494408" y="6751118"/>
            <a:ext cx="368603" cy="120908"/>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8" name="Google Shape;568;p11"/>
          <p:cNvSpPr/>
          <p:nvPr/>
        </p:nvSpPr>
        <p:spPr>
          <a:xfrm flipH="1">
            <a:off x="11894175" y="6260333"/>
            <a:ext cx="297843" cy="267424"/>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69" name="Google Shape;569;p11"/>
          <p:cNvGrpSpPr/>
          <p:nvPr/>
        </p:nvGrpSpPr>
        <p:grpSpPr>
          <a:xfrm rot="-5400000" flipH="1">
            <a:off x="11912887" y="5886789"/>
            <a:ext cx="437323" cy="150321"/>
            <a:chOff x="4380693" y="4999992"/>
            <a:chExt cx="409990" cy="176158"/>
          </a:xfrm>
        </p:grpSpPr>
        <p:sp>
          <p:nvSpPr>
            <p:cNvPr id="570" name="Google Shape;570;p11"/>
            <p:cNvSpPr/>
            <p:nvPr/>
          </p:nvSpPr>
          <p:spPr>
            <a:xfrm>
              <a:off x="4386904" y="5124468"/>
              <a:ext cx="62363" cy="51680"/>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1"/>
            <p:cNvSpPr/>
            <p:nvPr/>
          </p:nvSpPr>
          <p:spPr>
            <a:xfrm>
              <a:off x="4380693" y="5041577"/>
              <a:ext cx="409990" cy="134572"/>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11"/>
            <p:cNvSpPr/>
            <p:nvPr/>
          </p:nvSpPr>
          <p:spPr>
            <a:xfrm>
              <a:off x="4391376" y="5122698"/>
              <a:ext cx="93949" cy="5345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11"/>
            <p:cNvSpPr/>
            <p:nvPr/>
          </p:nvSpPr>
          <p:spPr>
            <a:xfrm>
              <a:off x="4389575" y="5123568"/>
              <a:ext cx="1832" cy="932"/>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1"/>
            <p:cNvSpPr/>
            <p:nvPr/>
          </p:nvSpPr>
          <p:spPr>
            <a:xfrm>
              <a:off x="4394047" y="5120897"/>
              <a:ext cx="4037" cy="1832"/>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1"/>
            <p:cNvSpPr/>
            <p:nvPr/>
          </p:nvSpPr>
          <p:spPr>
            <a:xfrm>
              <a:off x="4548960" y="5003377"/>
              <a:ext cx="2236" cy="316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11"/>
            <p:cNvSpPr/>
            <p:nvPr/>
          </p:nvSpPr>
          <p:spPr>
            <a:xfrm>
              <a:off x="4552966" y="4999992"/>
              <a:ext cx="5373" cy="6087"/>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7" name="Google Shape;577;p11"/>
          <p:cNvSpPr/>
          <p:nvPr/>
        </p:nvSpPr>
        <p:spPr>
          <a:xfrm>
            <a:off x="4649262" y="5672406"/>
            <a:ext cx="217900" cy="380020"/>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8" name="Google Shape;578;p11"/>
          <p:cNvSpPr/>
          <p:nvPr/>
        </p:nvSpPr>
        <p:spPr>
          <a:xfrm>
            <a:off x="7456617" y="5874101"/>
            <a:ext cx="330508" cy="147660"/>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9" name="Google Shape;579;p11"/>
          <p:cNvSpPr/>
          <p:nvPr/>
        </p:nvSpPr>
        <p:spPr>
          <a:xfrm rot="2700000">
            <a:off x="1538939" y="6176547"/>
            <a:ext cx="384753" cy="172688"/>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0" name="Google Shape;580;p11"/>
          <p:cNvSpPr/>
          <p:nvPr/>
        </p:nvSpPr>
        <p:spPr>
          <a:xfrm>
            <a:off x="1635425" y="5725487"/>
            <a:ext cx="191769" cy="350163"/>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1" name="Google Shape;581;p11"/>
          <p:cNvSpPr/>
          <p:nvPr/>
        </p:nvSpPr>
        <p:spPr>
          <a:xfrm>
            <a:off x="5078383" y="5250567"/>
            <a:ext cx="297843" cy="267424"/>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2" name="Google Shape;582;p11"/>
          <p:cNvSpPr/>
          <p:nvPr/>
        </p:nvSpPr>
        <p:spPr>
          <a:xfrm>
            <a:off x="11331400" y="6127451"/>
            <a:ext cx="297843" cy="267424"/>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3" name="Google Shape;583;p11"/>
          <p:cNvSpPr/>
          <p:nvPr/>
        </p:nvSpPr>
        <p:spPr>
          <a:xfrm>
            <a:off x="935650" y="5218834"/>
            <a:ext cx="330508" cy="147660"/>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4" name="Google Shape;584;p11"/>
          <p:cNvSpPr/>
          <p:nvPr/>
        </p:nvSpPr>
        <p:spPr>
          <a:xfrm>
            <a:off x="332461" y="6077647"/>
            <a:ext cx="188788" cy="377535"/>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5" name="Google Shape;585;p11"/>
          <p:cNvSpPr/>
          <p:nvPr/>
        </p:nvSpPr>
        <p:spPr>
          <a:xfrm rot="-5400000">
            <a:off x="5812905" y="6530907"/>
            <a:ext cx="297833" cy="184927"/>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6" name="Google Shape;586;p11"/>
          <p:cNvSpPr/>
          <p:nvPr/>
        </p:nvSpPr>
        <p:spPr>
          <a:xfrm rot="-5400000">
            <a:off x="3096391" y="5726407"/>
            <a:ext cx="217900" cy="380020"/>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7" name="Google Shape;587;p11"/>
          <p:cNvSpPr/>
          <p:nvPr/>
        </p:nvSpPr>
        <p:spPr>
          <a:xfrm rot="-5400000">
            <a:off x="7072020" y="6419322"/>
            <a:ext cx="368011" cy="228500"/>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8" name="Google Shape;588;p11"/>
          <p:cNvSpPr/>
          <p:nvPr/>
        </p:nvSpPr>
        <p:spPr>
          <a:xfrm rot="-5400000">
            <a:off x="7604095" y="6509189"/>
            <a:ext cx="188788" cy="377535"/>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9" name="Google Shape;589;p11"/>
          <p:cNvSpPr/>
          <p:nvPr/>
        </p:nvSpPr>
        <p:spPr>
          <a:xfrm rot="-5400000">
            <a:off x="3987526" y="6448287"/>
            <a:ext cx="191769" cy="350163"/>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0" name="Google Shape;590;p11"/>
          <p:cNvSpPr/>
          <p:nvPr/>
        </p:nvSpPr>
        <p:spPr>
          <a:xfrm rot="-5400000">
            <a:off x="7844902" y="6551926"/>
            <a:ext cx="330508" cy="147660"/>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1" name="Google Shape;591;p11"/>
          <p:cNvSpPr/>
          <p:nvPr/>
        </p:nvSpPr>
        <p:spPr>
          <a:xfrm rot="-2700000">
            <a:off x="2712724" y="5665701"/>
            <a:ext cx="384753" cy="172688"/>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92" name="Google Shape;592;p11"/>
          <p:cNvGrpSpPr/>
          <p:nvPr/>
        </p:nvGrpSpPr>
        <p:grpSpPr>
          <a:xfrm rot="-5400000">
            <a:off x="7901225" y="5841774"/>
            <a:ext cx="217900" cy="380020"/>
            <a:chOff x="2664696" y="4499755"/>
            <a:chExt cx="163425" cy="285015"/>
          </a:xfrm>
        </p:grpSpPr>
        <p:sp>
          <p:nvSpPr>
            <p:cNvPr id="593" name="Google Shape;593;p11"/>
            <p:cNvSpPr/>
            <p:nvPr/>
          </p:nvSpPr>
          <p:spPr>
            <a:xfrm>
              <a:off x="2664696" y="4499755"/>
              <a:ext cx="163425" cy="285015"/>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11"/>
            <p:cNvSpPr/>
            <p:nvPr/>
          </p:nvSpPr>
          <p:spPr>
            <a:xfrm>
              <a:off x="2785353" y="4773275"/>
              <a:ext cx="4472" cy="11150"/>
            </a:xfrm>
            <a:custGeom>
              <a:avLst/>
              <a:gdLst/>
              <a:ahLst/>
              <a:cxnLst/>
              <a:rect l="l" t="t" r="r" b="b"/>
              <a:pathLst>
                <a:path w="144" h="359" extrusionOk="0">
                  <a:moveTo>
                    <a:pt x="0" y="0"/>
                  </a:moveTo>
                  <a:cubicBezTo>
                    <a:pt x="14" y="129"/>
                    <a:pt x="43" y="244"/>
                    <a:pt x="72" y="358"/>
                  </a:cubicBezTo>
                  <a:cubicBezTo>
                    <a:pt x="115" y="344"/>
                    <a:pt x="129" y="287"/>
                    <a:pt x="100" y="244"/>
                  </a:cubicBezTo>
                  <a:cubicBezTo>
                    <a:pt x="115" y="215"/>
                    <a:pt x="129" y="186"/>
                    <a:pt x="143" y="158"/>
                  </a:cubicBezTo>
                  <a:cubicBezTo>
                    <a:pt x="100" y="100"/>
                    <a:pt x="72"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95" name="Google Shape;595;p11"/>
          <p:cNvSpPr/>
          <p:nvPr/>
        </p:nvSpPr>
        <p:spPr>
          <a:xfrm>
            <a:off x="6579081" y="6742723"/>
            <a:ext cx="368603" cy="120908"/>
          </a:xfrm>
          <a:custGeom>
            <a:avLst/>
            <a:gdLst/>
            <a:ahLst/>
            <a:cxnLst/>
            <a:rect l="l" t="t" r="r" b="b"/>
            <a:pathLst>
              <a:path w="8902" h="2920" extrusionOk="0">
                <a:moveTo>
                  <a:pt x="5814" y="1"/>
                </a:moveTo>
                <a:cubicBezTo>
                  <a:pt x="4214" y="1"/>
                  <a:pt x="2626" y="704"/>
                  <a:pt x="1377" y="1672"/>
                </a:cubicBezTo>
                <a:cubicBezTo>
                  <a:pt x="889" y="2045"/>
                  <a:pt x="431" y="2475"/>
                  <a:pt x="1" y="2919"/>
                </a:cubicBezTo>
                <a:lnTo>
                  <a:pt x="373" y="2919"/>
                </a:lnTo>
                <a:cubicBezTo>
                  <a:pt x="488" y="2804"/>
                  <a:pt x="588" y="2690"/>
                  <a:pt x="703" y="2589"/>
                </a:cubicBezTo>
                <a:cubicBezTo>
                  <a:pt x="1606" y="1658"/>
                  <a:pt x="2724" y="970"/>
                  <a:pt x="3957" y="583"/>
                </a:cubicBezTo>
                <a:lnTo>
                  <a:pt x="3957" y="583"/>
                </a:lnTo>
                <a:cubicBezTo>
                  <a:pt x="3570" y="927"/>
                  <a:pt x="3154" y="1242"/>
                  <a:pt x="2724" y="1529"/>
                </a:cubicBezTo>
                <a:cubicBezTo>
                  <a:pt x="2151" y="1959"/>
                  <a:pt x="1606" y="2417"/>
                  <a:pt x="1076" y="2919"/>
                </a:cubicBezTo>
                <a:lnTo>
                  <a:pt x="1334" y="2919"/>
                </a:lnTo>
                <a:cubicBezTo>
                  <a:pt x="2265" y="2102"/>
                  <a:pt x="3398" y="1443"/>
                  <a:pt x="4215" y="511"/>
                </a:cubicBezTo>
                <a:cubicBezTo>
                  <a:pt x="4735" y="375"/>
                  <a:pt x="5264" y="311"/>
                  <a:pt x="5802" y="311"/>
                </a:cubicBezTo>
                <a:cubicBezTo>
                  <a:pt x="5946" y="311"/>
                  <a:pt x="6090" y="316"/>
                  <a:pt x="6236" y="325"/>
                </a:cubicBezTo>
                <a:cubicBezTo>
                  <a:pt x="6379" y="339"/>
                  <a:pt x="6536" y="353"/>
                  <a:pt x="6708" y="382"/>
                </a:cubicBezTo>
                <a:cubicBezTo>
                  <a:pt x="6121" y="869"/>
                  <a:pt x="5419" y="1199"/>
                  <a:pt x="4759" y="1586"/>
                </a:cubicBezTo>
                <a:cubicBezTo>
                  <a:pt x="4086" y="1987"/>
                  <a:pt x="3441" y="2460"/>
                  <a:pt x="2781" y="2919"/>
                </a:cubicBezTo>
                <a:lnTo>
                  <a:pt x="3111" y="2919"/>
                </a:lnTo>
                <a:cubicBezTo>
                  <a:pt x="3742" y="2475"/>
                  <a:pt x="4372" y="2016"/>
                  <a:pt x="5032" y="1615"/>
                </a:cubicBezTo>
                <a:cubicBezTo>
                  <a:pt x="5677" y="1228"/>
                  <a:pt x="6336" y="927"/>
                  <a:pt x="6880" y="396"/>
                </a:cubicBezTo>
                <a:cubicBezTo>
                  <a:pt x="7511" y="511"/>
                  <a:pt x="8156" y="755"/>
                  <a:pt x="8385" y="1314"/>
                </a:cubicBezTo>
                <a:cubicBezTo>
                  <a:pt x="7382" y="1873"/>
                  <a:pt x="6365" y="2417"/>
                  <a:pt x="5333" y="2919"/>
                </a:cubicBezTo>
                <a:lnTo>
                  <a:pt x="5634" y="2919"/>
                </a:lnTo>
                <a:cubicBezTo>
                  <a:pt x="6579" y="2446"/>
                  <a:pt x="7511" y="1930"/>
                  <a:pt x="8414" y="1385"/>
                </a:cubicBezTo>
                <a:cubicBezTo>
                  <a:pt x="8457" y="1529"/>
                  <a:pt x="8471" y="1672"/>
                  <a:pt x="8471" y="1830"/>
                </a:cubicBezTo>
                <a:cubicBezTo>
                  <a:pt x="8457" y="2202"/>
                  <a:pt x="8371" y="2575"/>
                  <a:pt x="8199" y="2919"/>
                </a:cubicBezTo>
                <a:lnTo>
                  <a:pt x="8414" y="2919"/>
                </a:lnTo>
                <a:cubicBezTo>
                  <a:pt x="8901" y="1887"/>
                  <a:pt x="8901" y="826"/>
                  <a:pt x="7611" y="325"/>
                </a:cubicBezTo>
                <a:cubicBezTo>
                  <a:pt x="7023" y="101"/>
                  <a:pt x="6417" y="1"/>
                  <a:pt x="581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6" name="Google Shape;596;p11"/>
          <p:cNvSpPr/>
          <p:nvPr/>
        </p:nvSpPr>
        <p:spPr>
          <a:xfrm rot="-5400000">
            <a:off x="4466132" y="6564244"/>
            <a:ext cx="297843" cy="267424"/>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97" name="Google Shape;597;p11"/>
          <p:cNvGrpSpPr/>
          <p:nvPr/>
        </p:nvGrpSpPr>
        <p:grpSpPr>
          <a:xfrm>
            <a:off x="3964296" y="6711248"/>
            <a:ext cx="437323" cy="150321"/>
            <a:chOff x="4380693" y="4999992"/>
            <a:chExt cx="409990" cy="176158"/>
          </a:xfrm>
        </p:grpSpPr>
        <p:sp>
          <p:nvSpPr>
            <p:cNvPr id="598" name="Google Shape;598;p11"/>
            <p:cNvSpPr/>
            <p:nvPr/>
          </p:nvSpPr>
          <p:spPr>
            <a:xfrm>
              <a:off x="4386904" y="5124468"/>
              <a:ext cx="62363" cy="51680"/>
            </a:xfrm>
            <a:custGeom>
              <a:avLst/>
              <a:gdLst/>
              <a:ahLst/>
              <a:cxnLst/>
              <a:rect l="l" t="t" r="r" b="b"/>
              <a:pathLst>
                <a:path w="2008" h="1664" extrusionOk="0">
                  <a:moveTo>
                    <a:pt x="101" y="0"/>
                  </a:moveTo>
                  <a:cubicBezTo>
                    <a:pt x="73" y="15"/>
                    <a:pt x="30" y="29"/>
                    <a:pt x="1" y="43"/>
                  </a:cubicBezTo>
                  <a:cubicBezTo>
                    <a:pt x="445" y="645"/>
                    <a:pt x="976" y="1190"/>
                    <a:pt x="1563" y="1663"/>
                  </a:cubicBezTo>
                  <a:lnTo>
                    <a:pt x="2008" y="1663"/>
                  </a:lnTo>
                  <a:cubicBezTo>
                    <a:pt x="1348" y="1147"/>
                    <a:pt x="703" y="588"/>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1"/>
            <p:cNvSpPr/>
            <p:nvPr/>
          </p:nvSpPr>
          <p:spPr>
            <a:xfrm>
              <a:off x="4380693" y="5041577"/>
              <a:ext cx="409990" cy="134572"/>
            </a:xfrm>
            <a:custGeom>
              <a:avLst/>
              <a:gdLst/>
              <a:ahLst/>
              <a:cxnLst/>
              <a:rect l="l" t="t" r="r" b="b"/>
              <a:pathLst>
                <a:path w="13201" h="4333" extrusionOk="0">
                  <a:moveTo>
                    <a:pt x="8502" y="300"/>
                  </a:moveTo>
                  <a:cubicBezTo>
                    <a:pt x="8834" y="300"/>
                    <a:pt x="9168" y="327"/>
                    <a:pt x="9503" y="391"/>
                  </a:cubicBezTo>
                  <a:cubicBezTo>
                    <a:pt x="9933" y="462"/>
                    <a:pt x="10363" y="577"/>
                    <a:pt x="10793" y="720"/>
                  </a:cubicBezTo>
                  <a:cubicBezTo>
                    <a:pt x="8958" y="806"/>
                    <a:pt x="7066" y="907"/>
                    <a:pt x="5275" y="1193"/>
                  </a:cubicBezTo>
                  <a:cubicBezTo>
                    <a:pt x="4329" y="1351"/>
                    <a:pt x="3411" y="1580"/>
                    <a:pt x="2466" y="1752"/>
                  </a:cubicBezTo>
                  <a:lnTo>
                    <a:pt x="2308" y="1781"/>
                  </a:lnTo>
                  <a:cubicBezTo>
                    <a:pt x="3712" y="1236"/>
                    <a:pt x="5146" y="821"/>
                    <a:pt x="6608" y="520"/>
                  </a:cubicBezTo>
                  <a:cubicBezTo>
                    <a:pt x="7238" y="397"/>
                    <a:pt x="7868" y="300"/>
                    <a:pt x="8502" y="300"/>
                  </a:cubicBezTo>
                  <a:close/>
                  <a:moveTo>
                    <a:pt x="11223" y="878"/>
                  </a:moveTo>
                  <a:cubicBezTo>
                    <a:pt x="11739" y="1064"/>
                    <a:pt x="12197" y="1423"/>
                    <a:pt x="12527" y="1867"/>
                  </a:cubicBezTo>
                  <a:cubicBezTo>
                    <a:pt x="12799" y="2282"/>
                    <a:pt x="12871" y="2784"/>
                    <a:pt x="12699" y="3257"/>
                  </a:cubicBezTo>
                  <a:cubicBezTo>
                    <a:pt x="10434" y="3042"/>
                    <a:pt x="8184" y="2884"/>
                    <a:pt x="5920" y="2569"/>
                  </a:cubicBezTo>
                  <a:cubicBezTo>
                    <a:pt x="4757" y="2414"/>
                    <a:pt x="3484" y="2208"/>
                    <a:pt x="2238" y="2208"/>
                  </a:cubicBezTo>
                  <a:cubicBezTo>
                    <a:pt x="1870" y="2208"/>
                    <a:pt x="1506" y="2226"/>
                    <a:pt x="1147" y="2268"/>
                  </a:cubicBezTo>
                  <a:cubicBezTo>
                    <a:pt x="1190" y="2254"/>
                    <a:pt x="1233" y="2225"/>
                    <a:pt x="1290" y="2211"/>
                  </a:cubicBezTo>
                  <a:cubicBezTo>
                    <a:pt x="2824" y="1852"/>
                    <a:pt x="4386" y="1480"/>
                    <a:pt x="5948" y="1322"/>
                  </a:cubicBezTo>
                  <a:cubicBezTo>
                    <a:pt x="7697" y="1136"/>
                    <a:pt x="9460" y="978"/>
                    <a:pt x="11223" y="878"/>
                  </a:cubicBezTo>
                  <a:close/>
                  <a:moveTo>
                    <a:pt x="8404" y="0"/>
                  </a:moveTo>
                  <a:cubicBezTo>
                    <a:pt x="8115" y="0"/>
                    <a:pt x="7851" y="16"/>
                    <a:pt x="7625" y="47"/>
                  </a:cubicBezTo>
                  <a:cubicBezTo>
                    <a:pt x="5031" y="419"/>
                    <a:pt x="2494" y="1222"/>
                    <a:pt x="144" y="2397"/>
                  </a:cubicBezTo>
                  <a:lnTo>
                    <a:pt x="101" y="2426"/>
                  </a:lnTo>
                  <a:lnTo>
                    <a:pt x="86" y="2426"/>
                  </a:lnTo>
                  <a:cubicBezTo>
                    <a:pt x="43" y="2440"/>
                    <a:pt x="15" y="2483"/>
                    <a:pt x="0" y="2526"/>
                  </a:cubicBezTo>
                  <a:cubicBezTo>
                    <a:pt x="201" y="2497"/>
                    <a:pt x="416" y="2469"/>
                    <a:pt x="617" y="2454"/>
                  </a:cubicBezTo>
                  <a:cubicBezTo>
                    <a:pt x="660" y="2454"/>
                    <a:pt x="660" y="2512"/>
                    <a:pt x="631" y="2526"/>
                  </a:cubicBezTo>
                  <a:cubicBezTo>
                    <a:pt x="602" y="2540"/>
                    <a:pt x="588" y="2555"/>
                    <a:pt x="559" y="2555"/>
                  </a:cubicBezTo>
                  <a:cubicBezTo>
                    <a:pt x="2408" y="2827"/>
                    <a:pt x="4185" y="3343"/>
                    <a:pt x="5948" y="3916"/>
                  </a:cubicBezTo>
                  <a:cubicBezTo>
                    <a:pt x="6378" y="4045"/>
                    <a:pt x="6808" y="4189"/>
                    <a:pt x="7224" y="4332"/>
                  </a:cubicBezTo>
                  <a:lnTo>
                    <a:pt x="7941" y="4332"/>
                  </a:lnTo>
                  <a:cubicBezTo>
                    <a:pt x="7095" y="4074"/>
                    <a:pt x="6249" y="3787"/>
                    <a:pt x="5404" y="3529"/>
                  </a:cubicBezTo>
                  <a:cubicBezTo>
                    <a:pt x="4042" y="3099"/>
                    <a:pt x="2666" y="2698"/>
                    <a:pt x="1247" y="2497"/>
                  </a:cubicBezTo>
                  <a:lnTo>
                    <a:pt x="1247" y="2497"/>
                  </a:lnTo>
                  <a:cubicBezTo>
                    <a:pt x="3024" y="2512"/>
                    <a:pt x="4802" y="2641"/>
                    <a:pt x="6550" y="2856"/>
                  </a:cubicBezTo>
                  <a:cubicBezTo>
                    <a:pt x="8586" y="3114"/>
                    <a:pt x="10621" y="3257"/>
                    <a:pt x="12656" y="3386"/>
                  </a:cubicBezTo>
                  <a:cubicBezTo>
                    <a:pt x="12484" y="3744"/>
                    <a:pt x="12255" y="4074"/>
                    <a:pt x="11954" y="4332"/>
                  </a:cubicBezTo>
                  <a:lnTo>
                    <a:pt x="12484" y="4332"/>
                  </a:lnTo>
                  <a:cubicBezTo>
                    <a:pt x="12971" y="3816"/>
                    <a:pt x="13201" y="3099"/>
                    <a:pt x="13086" y="2397"/>
                  </a:cubicBezTo>
                  <a:cubicBezTo>
                    <a:pt x="12840" y="611"/>
                    <a:pt x="10169" y="0"/>
                    <a:pt x="8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11"/>
            <p:cNvSpPr/>
            <p:nvPr/>
          </p:nvSpPr>
          <p:spPr>
            <a:xfrm>
              <a:off x="4391376" y="5122698"/>
              <a:ext cx="93949" cy="53450"/>
            </a:xfrm>
            <a:custGeom>
              <a:avLst/>
              <a:gdLst/>
              <a:ahLst/>
              <a:cxnLst/>
              <a:rect l="l" t="t" r="r" b="b"/>
              <a:pathLst>
                <a:path w="3025" h="1721" extrusionOk="0">
                  <a:moveTo>
                    <a:pt x="101" y="0"/>
                  </a:moveTo>
                  <a:cubicBezTo>
                    <a:pt x="72" y="14"/>
                    <a:pt x="29" y="29"/>
                    <a:pt x="0" y="43"/>
                  </a:cubicBezTo>
                  <a:cubicBezTo>
                    <a:pt x="860" y="659"/>
                    <a:pt x="1806" y="1190"/>
                    <a:pt x="2723" y="1720"/>
                  </a:cubicBezTo>
                  <a:lnTo>
                    <a:pt x="3024" y="1720"/>
                  </a:lnTo>
                  <a:cubicBezTo>
                    <a:pt x="2064" y="1132"/>
                    <a:pt x="1104" y="50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11"/>
            <p:cNvSpPr/>
            <p:nvPr/>
          </p:nvSpPr>
          <p:spPr>
            <a:xfrm>
              <a:off x="4389575" y="5123568"/>
              <a:ext cx="1832" cy="932"/>
            </a:xfrm>
            <a:custGeom>
              <a:avLst/>
              <a:gdLst/>
              <a:ahLst/>
              <a:cxnLst/>
              <a:rect l="l" t="t" r="r" b="b"/>
              <a:pathLst>
                <a:path w="59" h="30" extrusionOk="0">
                  <a:moveTo>
                    <a:pt x="44" y="1"/>
                  </a:moveTo>
                  <a:lnTo>
                    <a:pt x="1" y="15"/>
                  </a:lnTo>
                  <a:lnTo>
                    <a:pt x="15" y="29"/>
                  </a:lnTo>
                  <a:cubicBezTo>
                    <a:pt x="30" y="29"/>
                    <a:pt x="44" y="15"/>
                    <a:pt x="58" y="15"/>
                  </a:cubicBezTo>
                  <a:lnTo>
                    <a:pt x="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1"/>
            <p:cNvSpPr/>
            <p:nvPr/>
          </p:nvSpPr>
          <p:spPr>
            <a:xfrm>
              <a:off x="4394047" y="5120897"/>
              <a:ext cx="4037" cy="1832"/>
            </a:xfrm>
            <a:custGeom>
              <a:avLst/>
              <a:gdLst/>
              <a:ahLst/>
              <a:cxnLst/>
              <a:rect l="l" t="t" r="r" b="b"/>
              <a:pathLst>
                <a:path w="130" h="59" extrusionOk="0">
                  <a:moveTo>
                    <a:pt x="101" y="1"/>
                  </a:moveTo>
                  <a:lnTo>
                    <a:pt x="0" y="44"/>
                  </a:lnTo>
                  <a:cubicBezTo>
                    <a:pt x="15" y="44"/>
                    <a:pt x="15" y="44"/>
                    <a:pt x="15" y="58"/>
                  </a:cubicBezTo>
                  <a:cubicBezTo>
                    <a:pt x="58" y="29"/>
                    <a:pt x="101" y="15"/>
                    <a:pt x="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1"/>
            <p:cNvSpPr/>
            <p:nvPr/>
          </p:nvSpPr>
          <p:spPr>
            <a:xfrm>
              <a:off x="4548960" y="5003377"/>
              <a:ext cx="2236" cy="3168"/>
            </a:xfrm>
            <a:custGeom>
              <a:avLst/>
              <a:gdLst/>
              <a:ahLst/>
              <a:cxnLst/>
              <a:rect l="l" t="t" r="r" b="b"/>
              <a:pathLst>
                <a:path w="72" h="102" extrusionOk="0">
                  <a:moveTo>
                    <a:pt x="72" y="1"/>
                  </a:moveTo>
                  <a:lnTo>
                    <a:pt x="72" y="1"/>
                  </a:lnTo>
                  <a:cubicBezTo>
                    <a:pt x="43" y="15"/>
                    <a:pt x="29" y="30"/>
                    <a:pt x="0" y="44"/>
                  </a:cubicBezTo>
                  <a:cubicBezTo>
                    <a:pt x="0" y="73"/>
                    <a:pt x="0" y="87"/>
                    <a:pt x="0" y="101"/>
                  </a:cubicBezTo>
                  <a:lnTo>
                    <a:pt x="29" y="101"/>
                  </a:lnTo>
                  <a:cubicBezTo>
                    <a:pt x="43" y="73"/>
                    <a:pt x="57" y="3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1"/>
            <p:cNvSpPr/>
            <p:nvPr/>
          </p:nvSpPr>
          <p:spPr>
            <a:xfrm>
              <a:off x="4552966" y="4999992"/>
              <a:ext cx="5373" cy="6087"/>
            </a:xfrm>
            <a:custGeom>
              <a:avLst/>
              <a:gdLst/>
              <a:ahLst/>
              <a:cxnLst/>
              <a:rect l="l" t="t" r="r" b="b"/>
              <a:pathLst>
                <a:path w="173" h="196" extrusionOk="0">
                  <a:moveTo>
                    <a:pt x="135" y="0"/>
                  </a:moveTo>
                  <a:cubicBezTo>
                    <a:pt x="124" y="0"/>
                    <a:pt x="112" y="4"/>
                    <a:pt x="100" y="10"/>
                  </a:cubicBezTo>
                  <a:lnTo>
                    <a:pt x="100" y="24"/>
                  </a:lnTo>
                  <a:cubicBezTo>
                    <a:pt x="57" y="81"/>
                    <a:pt x="29" y="139"/>
                    <a:pt x="0" y="196"/>
                  </a:cubicBezTo>
                  <a:cubicBezTo>
                    <a:pt x="57" y="139"/>
                    <a:pt x="115" y="81"/>
                    <a:pt x="172" y="24"/>
                  </a:cubicBezTo>
                  <a:cubicBezTo>
                    <a:pt x="164" y="7"/>
                    <a:pt x="150"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05" name="Google Shape;605;p11"/>
          <p:cNvSpPr/>
          <p:nvPr/>
        </p:nvSpPr>
        <p:spPr>
          <a:xfrm rot="-5400000">
            <a:off x="9922091" y="5444223"/>
            <a:ext cx="217900" cy="380020"/>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6" name="Google Shape;606;p11"/>
          <p:cNvSpPr/>
          <p:nvPr/>
        </p:nvSpPr>
        <p:spPr>
          <a:xfrm rot="-5400000">
            <a:off x="6738969" y="6459743"/>
            <a:ext cx="330508" cy="147660"/>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7" name="Google Shape;607;p11"/>
          <p:cNvSpPr/>
          <p:nvPr/>
        </p:nvSpPr>
        <p:spPr>
          <a:xfrm rot="-2700000">
            <a:off x="9378824" y="5634917"/>
            <a:ext cx="384753" cy="172688"/>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8" name="Google Shape;608;p11"/>
          <p:cNvSpPr/>
          <p:nvPr/>
        </p:nvSpPr>
        <p:spPr>
          <a:xfrm rot="-5400000">
            <a:off x="9112993" y="5546187"/>
            <a:ext cx="191769" cy="350163"/>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9" name="Google Shape;609;p11"/>
          <p:cNvSpPr/>
          <p:nvPr/>
        </p:nvSpPr>
        <p:spPr>
          <a:xfrm rot="-5400000">
            <a:off x="9059965" y="5189411"/>
            <a:ext cx="297843" cy="267424"/>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0" name="Google Shape;610;p11"/>
          <p:cNvSpPr/>
          <p:nvPr/>
        </p:nvSpPr>
        <p:spPr>
          <a:xfrm rot="-5400000">
            <a:off x="3304599" y="5250560"/>
            <a:ext cx="297843" cy="267424"/>
          </a:xfrm>
          <a:custGeom>
            <a:avLst/>
            <a:gdLst/>
            <a:ahLst/>
            <a:cxnLst/>
            <a:rect l="l" t="t" r="r" b="b"/>
            <a:pathLst>
              <a:path w="9948" h="8933" extrusionOk="0">
                <a:moveTo>
                  <a:pt x="7827" y="241"/>
                </a:moveTo>
                <a:cubicBezTo>
                  <a:pt x="8099" y="270"/>
                  <a:pt x="8357" y="356"/>
                  <a:pt x="8601" y="485"/>
                </a:cubicBezTo>
                <a:cubicBezTo>
                  <a:pt x="8859" y="628"/>
                  <a:pt x="9045" y="858"/>
                  <a:pt x="9131" y="1144"/>
                </a:cubicBezTo>
                <a:cubicBezTo>
                  <a:pt x="8844" y="1460"/>
                  <a:pt x="8457" y="1660"/>
                  <a:pt x="8128" y="1933"/>
                </a:cubicBezTo>
                <a:cubicBezTo>
                  <a:pt x="7683" y="2291"/>
                  <a:pt x="7239" y="2678"/>
                  <a:pt x="6809" y="3050"/>
                </a:cubicBezTo>
                <a:cubicBezTo>
                  <a:pt x="6006" y="3738"/>
                  <a:pt x="5218" y="4441"/>
                  <a:pt x="4401" y="5100"/>
                </a:cubicBezTo>
                <a:cubicBezTo>
                  <a:pt x="3383" y="5917"/>
                  <a:pt x="2208" y="6662"/>
                  <a:pt x="1219" y="7551"/>
                </a:cubicBezTo>
                <a:cubicBezTo>
                  <a:pt x="3298" y="5000"/>
                  <a:pt x="5576" y="2663"/>
                  <a:pt x="7827" y="241"/>
                </a:cubicBezTo>
                <a:close/>
                <a:moveTo>
                  <a:pt x="2724" y="2749"/>
                </a:moveTo>
                <a:lnTo>
                  <a:pt x="2724" y="2749"/>
                </a:lnTo>
                <a:cubicBezTo>
                  <a:pt x="1649" y="4269"/>
                  <a:pt x="861" y="5960"/>
                  <a:pt x="402" y="7766"/>
                </a:cubicBezTo>
                <a:cubicBezTo>
                  <a:pt x="445" y="7107"/>
                  <a:pt x="546" y="6462"/>
                  <a:pt x="703" y="5831"/>
                </a:cubicBezTo>
                <a:cubicBezTo>
                  <a:pt x="990" y="4699"/>
                  <a:pt x="1764" y="3710"/>
                  <a:pt x="2581" y="2893"/>
                </a:cubicBezTo>
                <a:cubicBezTo>
                  <a:pt x="2624" y="2835"/>
                  <a:pt x="2681" y="2792"/>
                  <a:pt x="2724" y="2749"/>
                </a:cubicBezTo>
                <a:close/>
                <a:moveTo>
                  <a:pt x="7548" y="241"/>
                </a:moveTo>
                <a:cubicBezTo>
                  <a:pt x="7564" y="241"/>
                  <a:pt x="7581" y="241"/>
                  <a:pt x="7597" y="241"/>
                </a:cubicBezTo>
                <a:cubicBezTo>
                  <a:pt x="5146" y="2835"/>
                  <a:pt x="2438" y="5329"/>
                  <a:pt x="474" y="8325"/>
                </a:cubicBezTo>
                <a:cubicBezTo>
                  <a:pt x="431" y="8368"/>
                  <a:pt x="402" y="8411"/>
                  <a:pt x="359" y="8454"/>
                </a:cubicBezTo>
                <a:cubicBezTo>
                  <a:pt x="990" y="6218"/>
                  <a:pt x="1850" y="4168"/>
                  <a:pt x="3226" y="2276"/>
                </a:cubicBezTo>
                <a:cubicBezTo>
                  <a:pt x="3856" y="1746"/>
                  <a:pt x="4530" y="1288"/>
                  <a:pt x="5261" y="915"/>
                </a:cubicBezTo>
                <a:cubicBezTo>
                  <a:pt x="5907" y="578"/>
                  <a:pt x="6746" y="241"/>
                  <a:pt x="7548" y="241"/>
                </a:cubicBezTo>
                <a:close/>
                <a:moveTo>
                  <a:pt x="9174" y="1302"/>
                </a:moveTo>
                <a:cubicBezTo>
                  <a:pt x="9346" y="2119"/>
                  <a:pt x="8873" y="3208"/>
                  <a:pt x="8515" y="3882"/>
                </a:cubicBezTo>
                <a:cubicBezTo>
                  <a:pt x="5820" y="5530"/>
                  <a:pt x="3025" y="6992"/>
                  <a:pt x="345" y="8669"/>
                </a:cubicBezTo>
                <a:cubicBezTo>
                  <a:pt x="976" y="7952"/>
                  <a:pt x="1764" y="7422"/>
                  <a:pt x="2524" y="6849"/>
                </a:cubicBezTo>
                <a:cubicBezTo>
                  <a:pt x="3355" y="6204"/>
                  <a:pt x="4172" y="5559"/>
                  <a:pt x="4974" y="4899"/>
                </a:cubicBezTo>
                <a:cubicBezTo>
                  <a:pt x="5791" y="4226"/>
                  <a:pt x="6565" y="3509"/>
                  <a:pt x="7354" y="2807"/>
                </a:cubicBezTo>
                <a:cubicBezTo>
                  <a:pt x="7941" y="2291"/>
                  <a:pt x="8658" y="1861"/>
                  <a:pt x="9174" y="1302"/>
                </a:cubicBezTo>
                <a:close/>
                <a:moveTo>
                  <a:pt x="8386" y="4111"/>
                </a:moveTo>
                <a:lnTo>
                  <a:pt x="8386" y="4111"/>
                </a:lnTo>
                <a:cubicBezTo>
                  <a:pt x="7798" y="5114"/>
                  <a:pt x="7038" y="6003"/>
                  <a:pt x="6150" y="6734"/>
                </a:cubicBezTo>
                <a:cubicBezTo>
                  <a:pt x="4487" y="8182"/>
                  <a:pt x="2466" y="8597"/>
                  <a:pt x="345" y="8783"/>
                </a:cubicBezTo>
                <a:lnTo>
                  <a:pt x="345" y="8755"/>
                </a:lnTo>
                <a:cubicBezTo>
                  <a:pt x="1721" y="8153"/>
                  <a:pt x="2997" y="7336"/>
                  <a:pt x="4272" y="6548"/>
                </a:cubicBezTo>
                <a:cubicBezTo>
                  <a:pt x="5634" y="5702"/>
                  <a:pt x="7038" y="4942"/>
                  <a:pt x="8386" y="4111"/>
                </a:cubicBezTo>
                <a:close/>
                <a:moveTo>
                  <a:pt x="7705" y="1"/>
                </a:moveTo>
                <a:cubicBezTo>
                  <a:pt x="7220" y="1"/>
                  <a:pt x="6714" y="123"/>
                  <a:pt x="6322" y="241"/>
                </a:cubicBezTo>
                <a:cubicBezTo>
                  <a:pt x="5060" y="614"/>
                  <a:pt x="3928" y="1374"/>
                  <a:pt x="2939" y="2233"/>
                </a:cubicBezTo>
                <a:cubicBezTo>
                  <a:pt x="1047" y="3824"/>
                  <a:pt x="1" y="6232"/>
                  <a:pt x="130" y="8712"/>
                </a:cubicBezTo>
                <a:cubicBezTo>
                  <a:pt x="136" y="8711"/>
                  <a:pt x="143" y="8710"/>
                  <a:pt x="149" y="8710"/>
                </a:cubicBezTo>
                <a:cubicBezTo>
                  <a:pt x="224" y="8710"/>
                  <a:pt x="270" y="8789"/>
                  <a:pt x="230" y="8855"/>
                </a:cubicBezTo>
                <a:cubicBezTo>
                  <a:pt x="230" y="8884"/>
                  <a:pt x="216" y="8912"/>
                  <a:pt x="202" y="8927"/>
                </a:cubicBezTo>
                <a:cubicBezTo>
                  <a:pt x="213" y="8931"/>
                  <a:pt x="225" y="8932"/>
                  <a:pt x="236" y="8932"/>
                </a:cubicBezTo>
                <a:cubicBezTo>
                  <a:pt x="267" y="8932"/>
                  <a:pt x="295" y="8919"/>
                  <a:pt x="316" y="8898"/>
                </a:cubicBezTo>
                <a:cubicBezTo>
                  <a:pt x="422" y="8902"/>
                  <a:pt x="528" y="8904"/>
                  <a:pt x="633" y="8904"/>
                </a:cubicBezTo>
                <a:cubicBezTo>
                  <a:pt x="2943" y="8904"/>
                  <a:pt x="5165" y="8009"/>
                  <a:pt x="6838" y="6419"/>
                </a:cubicBezTo>
                <a:cubicBezTo>
                  <a:pt x="7956" y="5358"/>
                  <a:pt x="9948" y="2893"/>
                  <a:pt x="9317" y="1130"/>
                </a:cubicBezTo>
                <a:lnTo>
                  <a:pt x="9317" y="1116"/>
                </a:lnTo>
                <a:cubicBezTo>
                  <a:pt x="9217" y="858"/>
                  <a:pt x="9074" y="628"/>
                  <a:pt x="8902" y="428"/>
                </a:cubicBezTo>
                <a:cubicBezTo>
                  <a:pt x="8596" y="108"/>
                  <a:pt x="8160" y="1"/>
                  <a:pt x="770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1" name="Google Shape;611;p11"/>
          <p:cNvSpPr/>
          <p:nvPr/>
        </p:nvSpPr>
        <p:spPr>
          <a:xfrm rot="-5400000">
            <a:off x="2948469" y="5486426"/>
            <a:ext cx="330508" cy="147660"/>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2" name="Google Shape;612;p11"/>
          <p:cNvSpPr/>
          <p:nvPr/>
        </p:nvSpPr>
        <p:spPr>
          <a:xfrm rot="-5400000">
            <a:off x="4393029" y="6231255"/>
            <a:ext cx="188788" cy="377535"/>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3" name="Google Shape;613;p11"/>
          <p:cNvSpPr/>
          <p:nvPr/>
        </p:nvSpPr>
        <p:spPr>
          <a:xfrm rot="10800000">
            <a:off x="3114540" y="6336512"/>
            <a:ext cx="816363" cy="522873"/>
          </a:xfrm>
          <a:custGeom>
            <a:avLst/>
            <a:gdLst/>
            <a:ahLst/>
            <a:cxnLst/>
            <a:rect l="l" t="t" r="r" b="b"/>
            <a:pathLst>
              <a:path w="24222" h="15514" extrusionOk="0">
                <a:moveTo>
                  <a:pt x="14467" y="0"/>
                </a:moveTo>
                <a:cubicBezTo>
                  <a:pt x="14499" y="158"/>
                  <a:pt x="14531" y="317"/>
                  <a:pt x="14594" y="475"/>
                </a:cubicBezTo>
                <a:cubicBezTo>
                  <a:pt x="14657" y="570"/>
                  <a:pt x="14721" y="665"/>
                  <a:pt x="14816" y="760"/>
                </a:cubicBezTo>
                <a:cubicBezTo>
                  <a:pt x="14626" y="1203"/>
                  <a:pt x="14436" y="1678"/>
                  <a:pt x="14246" y="2122"/>
                </a:cubicBezTo>
                <a:cubicBezTo>
                  <a:pt x="11870" y="2565"/>
                  <a:pt x="9685" y="3864"/>
                  <a:pt x="7722" y="5194"/>
                </a:cubicBezTo>
                <a:cubicBezTo>
                  <a:pt x="5727" y="6555"/>
                  <a:pt x="3985" y="8202"/>
                  <a:pt x="2496" y="10071"/>
                </a:cubicBezTo>
                <a:cubicBezTo>
                  <a:pt x="2279" y="9684"/>
                  <a:pt x="1958" y="9525"/>
                  <a:pt x="1626" y="9525"/>
                </a:cubicBezTo>
                <a:cubicBezTo>
                  <a:pt x="844" y="9525"/>
                  <a:pt x="0" y="10407"/>
                  <a:pt x="311" y="11274"/>
                </a:cubicBezTo>
                <a:cubicBezTo>
                  <a:pt x="507" y="11862"/>
                  <a:pt x="1138" y="12136"/>
                  <a:pt x="1739" y="12136"/>
                </a:cubicBezTo>
                <a:cubicBezTo>
                  <a:pt x="2012" y="12136"/>
                  <a:pt x="2279" y="12080"/>
                  <a:pt x="2496" y="11971"/>
                </a:cubicBezTo>
                <a:cubicBezTo>
                  <a:pt x="3225" y="11591"/>
                  <a:pt x="2876" y="10831"/>
                  <a:pt x="2496" y="10261"/>
                </a:cubicBezTo>
                <a:cubicBezTo>
                  <a:pt x="5727" y="6840"/>
                  <a:pt x="9495" y="3389"/>
                  <a:pt x="14151" y="2280"/>
                </a:cubicBezTo>
                <a:lnTo>
                  <a:pt x="14151" y="2280"/>
                </a:lnTo>
                <a:cubicBezTo>
                  <a:pt x="13771" y="3199"/>
                  <a:pt x="13327" y="4085"/>
                  <a:pt x="12884" y="4972"/>
                </a:cubicBezTo>
                <a:cubicBezTo>
                  <a:pt x="10477" y="6302"/>
                  <a:pt x="8419" y="8107"/>
                  <a:pt x="6772" y="10261"/>
                </a:cubicBezTo>
                <a:cubicBezTo>
                  <a:pt x="6708" y="10229"/>
                  <a:pt x="6645" y="10197"/>
                  <a:pt x="6582" y="10134"/>
                </a:cubicBezTo>
                <a:cubicBezTo>
                  <a:pt x="6440" y="10067"/>
                  <a:pt x="6292" y="10036"/>
                  <a:pt x="6147" y="10036"/>
                </a:cubicBezTo>
                <a:cubicBezTo>
                  <a:pt x="5741" y="10036"/>
                  <a:pt x="5360" y="10284"/>
                  <a:pt x="5220" y="10704"/>
                </a:cubicBezTo>
                <a:cubicBezTo>
                  <a:pt x="5093" y="10957"/>
                  <a:pt x="5093" y="11274"/>
                  <a:pt x="5220" y="11559"/>
                </a:cubicBezTo>
                <a:cubicBezTo>
                  <a:pt x="5283" y="11686"/>
                  <a:pt x="5410" y="11812"/>
                  <a:pt x="5568" y="11908"/>
                </a:cubicBezTo>
                <a:cubicBezTo>
                  <a:pt x="5537" y="11908"/>
                  <a:pt x="5505" y="11908"/>
                  <a:pt x="5473" y="11939"/>
                </a:cubicBezTo>
                <a:cubicBezTo>
                  <a:pt x="5410" y="11939"/>
                  <a:pt x="5410" y="12066"/>
                  <a:pt x="5505" y="12066"/>
                </a:cubicBezTo>
                <a:cubicBezTo>
                  <a:pt x="5600" y="12066"/>
                  <a:pt x="5727" y="12034"/>
                  <a:pt x="5822" y="12034"/>
                </a:cubicBezTo>
                <a:cubicBezTo>
                  <a:pt x="5917" y="12066"/>
                  <a:pt x="6012" y="12098"/>
                  <a:pt x="6107" y="12098"/>
                </a:cubicBezTo>
                <a:cubicBezTo>
                  <a:pt x="6123" y="12103"/>
                  <a:pt x="6138" y="12106"/>
                  <a:pt x="6151" y="12106"/>
                </a:cubicBezTo>
                <a:cubicBezTo>
                  <a:pt x="6212" y="12106"/>
                  <a:pt x="6233" y="12049"/>
                  <a:pt x="6233" y="11971"/>
                </a:cubicBezTo>
                <a:cubicBezTo>
                  <a:pt x="6582" y="11971"/>
                  <a:pt x="6898" y="11781"/>
                  <a:pt x="7120" y="11527"/>
                </a:cubicBezTo>
                <a:cubicBezTo>
                  <a:pt x="7342" y="11116"/>
                  <a:pt x="7247" y="10641"/>
                  <a:pt x="6867" y="10356"/>
                </a:cubicBezTo>
                <a:cubicBezTo>
                  <a:pt x="8672" y="8487"/>
                  <a:pt x="10635" y="6777"/>
                  <a:pt x="12725" y="5257"/>
                </a:cubicBezTo>
                <a:lnTo>
                  <a:pt x="12725" y="5257"/>
                </a:lnTo>
                <a:cubicBezTo>
                  <a:pt x="11237" y="8139"/>
                  <a:pt x="9464" y="10831"/>
                  <a:pt x="7405" y="13364"/>
                </a:cubicBezTo>
                <a:cubicBezTo>
                  <a:pt x="7373" y="13333"/>
                  <a:pt x="7310" y="13333"/>
                  <a:pt x="7278" y="13333"/>
                </a:cubicBezTo>
                <a:cubicBezTo>
                  <a:pt x="7310" y="13301"/>
                  <a:pt x="7310" y="13206"/>
                  <a:pt x="7247" y="13206"/>
                </a:cubicBezTo>
                <a:cubicBezTo>
                  <a:pt x="7103" y="13138"/>
                  <a:pt x="6951" y="13106"/>
                  <a:pt x="6803" y="13106"/>
                </a:cubicBezTo>
                <a:cubicBezTo>
                  <a:pt x="6329" y="13106"/>
                  <a:pt x="5879" y="13428"/>
                  <a:pt x="5758" y="13934"/>
                </a:cubicBezTo>
                <a:cubicBezTo>
                  <a:pt x="5604" y="14584"/>
                  <a:pt x="6084" y="15234"/>
                  <a:pt x="6756" y="15234"/>
                </a:cubicBezTo>
                <a:cubicBezTo>
                  <a:pt x="6771" y="15234"/>
                  <a:pt x="6787" y="15233"/>
                  <a:pt x="6803" y="15233"/>
                </a:cubicBezTo>
                <a:cubicBezTo>
                  <a:pt x="7468" y="15233"/>
                  <a:pt x="8038" y="14758"/>
                  <a:pt x="8165" y="14093"/>
                </a:cubicBezTo>
                <a:cubicBezTo>
                  <a:pt x="8197" y="13618"/>
                  <a:pt x="7880" y="13428"/>
                  <a:pt x="7500" y="13364"/>
                </a:cubicBezTo>
                <a:cubicBezTo>
                  <a:pt x="9115" y="11591"/>
                  <a:pt x="10540" y="9659"/>
                  <a:pt x="11712" y="7569"/>
                </a:cubicBezTo>
                <a:cubicBezTo>
                  <a:pt x="12219" y="6682"/>
                  <a:pt x="12725" y="5827"/>
                  <a:pt x="13201" y="4972"/>
                </a:cubicBezTo>
                <a:cubicBezTo>
                  <a:pt x="13296" y="5384"/>
                  <a:pt x="13359" y="5795"/>
                  <a:pt x="13422" y="6239"/>
                </a:cubicBezTo>
                <a:cubicBezTo>
                  <a:pt x="13422" y="6555"/>
                  <a:pt x="13391" y="6904"/>
                  <a:pt x="13359" y="7221"/>
                </a:cubicBezTo>
                <a:cubicBezTo>
                  <a:pt x="13238" y="7188"/>
                  <a:pt x="13115" y="7172"/>
                  <a:pt x="12994" y="7172"/>
                </a:cubicBezTo>
                <a:cubicBezTo>
                  <a:pt x="12637" y="7172"/>
                  <a:pt x="12289" y="7309"/>
                  <a:pt x="12029" y="7569"/>
                </a:cubicBezTo>
                <a:cubicBezTo>
                  <a:pt x="11459" y="8202"/>
                  <a:pt x="12155" y="8867"/>
                  <a:pt x="12757" y="9026"/>
                </a:cubicBezTo>
                <a:lnTo>
                  <a:pt x="12852" y="9026"/>
                </a:lnTo>
                <a:cubicBezTo>
                  <a:pt x="13049" y="9091"/>
                  <a:pt x="13264" y="9149"/>
                  <a:pt x="13464" y="9149"/>
                </a:cubicBezTo>
                <a:cubicBezTo>
                  <a:pt x="13650" y="9149"/>
                  <a:pt x="13823" y="9099"/>
                  <a:pt x="13961" y="8962"/>
                </a:cubicBezTo>
                <a:cubicBezTo>
                  <a:pt x="14436" y="8487"/>
                  <a:pt x="14214" y="7791"/>
                  <a:pt x="13739" y="7411"/>
                </a:cubicBezTo>
                <a:cubicBezTo>
                  <a:pt x="13644" y="7347"/>
                  <a:pt x="13549" y="7284"/>
                  <a:pt x="13422" y="7252"/>
                </a:cubicBezTo>
                <a:cubicBezTo>
                  <a:pt x="13486" y="6935"/>
                  <a:pt x="13517" y="6587"/>
                  <a:pt x="13549" y="6207"/>
                </a:cubicBezTo>
                <a:cubicBezTo>
                  <a:pt x="13612" y="5732"/>
                  <a:pt x="13517" y="5257"/>
                  <a:pt x="13359" y="4814"/>
                </a:cubicBezTo>
                <a:cubicBezTo>
                  <a:pt x="13359" y="4782"/>
                  <a:pt x="13359" y="4750"/>
                  <a:pt x="13327" y="4750"/>
                </a:cubicBezTo>
                <a:lnTo>
                  <a:pt x="13327" y="4719"/>
                </a:lnTo>
                <a:cubicBezTo>
                  <a:pt x="13707" y="4022"/>
                  <a:pt x="14056" y="3294"/>
                  <a:pt x="14404" y="2565"/>
                </a:cubicBezTo>
                <a:cubicBezTo>
                  <a:pt x="14404" y="2565"/>
                  <a:pt x="14404" y="2597"/>
                  <a:pt x="14436" y="2597"/>
                </a:cubicBezTo>
                <a:cubicBezTo>
                  <a:pt x="14562" y="4624"/>
                  <a:pt x="15354" y="6650"/>
                  <a:pt x="15987" y="8582"/>
                </a:cubicBezTo>
                <a:cubicBezTo>
                  <a:pt x="16082" y="8804"/>
                  <a:pt x="16177" y="8994"/>
                  <a:pt x="16241" y="9216"/>
                </a:cubicBezTo>
                <a:cubicBezTo>
                  <a:pt x="16241" y="9247"/>
                  <a:pt x="16209" y="9247"/>
                  <a:pt x="16209" y="9279"/>
                </a:cubicBezTo>
                <a:cubicBezTo>
                  <a:pt x="15734" y="10641"/>
                  <a:pt x="15481" y="12034"/>
                  <a:pt x="15386" y="13459"/>
                </a:cubicBezTo>
                <a:cubicBezTo>
                  <a:pt x="15291" y="13428"/>
                  <a:pt x="15196" y="13412"/>
                  <a:pt x="15101" y="13412"/>
                </a:cubicBezTo>
                <a:cubicBezTo>
                  <a:pt x="15006" y="13412"/>
                  <a:pt x="14911" y="13428"/>
                  <a:pt x="14816" y="13459"/>
                </a:cubicBezTo>
                <a:cubicBezTo>
                  <a:pt x="14182" y="13649"/>
                  <a:pt x="14087" y="14346"/>
                  <a:pt x="14372" y="14853"/>
                </a:cubicBezTo>
                <a:cubicBezTo>
                  <a:pt x="14531" y="15201"/>
                  <a:pt x="14879" y="15423"/>
                  <a:pt x="15259" y="15454"/>
                </a:cubicBezTo>
                <a:cubicBezTo>
                  <a:pt x="15259" y="15476"/>
                  <a:pt x="15274" y="15513"/>
                  <a:pt x="15294" y="15513"/>
                </a:cubicBezTo>
                <a:cubicBezTo>
                  <a:pt x="15303" y="15513"/>
                  <a:pt x="15313" y="15506"/>
                  <a:pt x="15322" y="15486"/>
                </a:cubicBezTo>
                <a:cubicBezTo>
                  <a:pt x="15354" y="15486"/>
                  <a:pt x="15354" y="15486"/>
                  <a:pt x="15386" y="15454"/>
                </a:cubicBezTo>
                <a:cubicBezTo>
                  <a:pt x="15607" y="15454"/>
                  <a:pt x="15861" y="15359"/>
                  <a:pt x="16051" y="15169"/>
                </a:cubicBezTo>
                <a:cubicBezTo>
                  <a:pt x="16114" y="15074"/>
                  <a:pt x="16082" y="14948"/>
                  <a:pt x="15956" y="14884"/>
                </a:cubicBezTo>
                <a:cubicBezTo>
                  <a:pt x="16177" y="14694"/>
                  <a:pt x="16241" y="14409"/>
                  <a:pt x="16177" y="14124"/>
                </a:cubicBezTo>
                <a:cubicBezTo>
                  <a:pt x="16051" y="13839"/>
                  <a:pt x="15829" y="13618"/>
                  <a:pt x="15544" y="13523"/>
                </a:cubicBezTo>
                <a:cubicBezTo>
                  <a:pt x="15671" y="12193"/>
                  <a:pt x="15987" y="10894"/>
                  <a:pt x="16399" y="9627"/>
                </a:cubicBezTo>
                <a:cubicBezTo>
                  <a:pt x="16874" y="10831"/>
                  <a:pt x="17444" y="11971"/>
                  <a:pt x="18078" y="13079"/>
                </a:cubicBezTo>
                <a:cubicBezTo>
                  <a:pt x="17666" y="13428"/>
                  <a:pt x="17413" y="13966"/>
                  <a:pt x="17444" y="14504"/>
                </a:cubicBezTo>
                <a:cubicBezTo>
                  <a:pt x="17496" y="15152"/>
                  <a:pt x="18185" y="15355"/>
                  <a:pt x="18763" y="15355"/>
                </a:cubicBezTo>
                <a:cubicBezTo>
                  <a:pt x="18891" y="15355"/>
                  <a:pt x="19014" y="15345"/>
                  <a:pt x="19123" y="15328"/>
                </a:cubicBezTo>
                <a:cubicBezTo>
                  <a:pt x="19218" y="15328"/>
                  <a:pt x="19249" y="15201"/>
                  <a:pt x="19186" y="15138"/>
                </a:cubicBezTo>
                <a:cubicBezTo>
                  <a:pt x="19598" y="14916"/>
                  <a:pt x="19819" y="14473"/>
                  <a:pt x="19819" y="13998"/>
                </a:cubicBezTo>
                <a:cubicBezTo>
                  <a:pt x="19875" y="13410"/>
                  <a:pt x="19512" y="12725"/>
                  <a:pt x="18902" y="12725"/>
                </a:cubicBezTo>
                <a:cubicBezTo>
                  <a:pt x="18822" y="12725"/>
                  <a:pt x="18737" y="12737"/>
                  <a:pt x="18648" y="12763"/>
                </a:cubicBezTo>
                <a:cubicBezTo>
                  <a:pt x="18489" y="12794"/>
                  <a:pt x="18331" y="12889"/>
                  <a:pt x="18204" y="12984"/>
                </a:cubicBezTo>
                <a:cubicBezTo>
                  <a:pt x="17729" y="12098"/>
                  <a:pt x="17318" y="11211"/>
                  <a:pt x="16937" y="10292"/>
                </a:cubicBezTo>
                <a:lnTo>
                  <a:pt x="16937" y="10292"/>
                </a:lnTo>
                <a:cubicBezTo>
                  <a:pt x="18078" y="11401"/>
                  <a:pt x="19408" y="12288"/>
                  <a:pt x="20864" y="12921"/>
                </a:cubicBezTo>
                <a:cubicBezTo>
                  <a:pt x="20769" y="13174"/>
                  <a:pt x="20769" y="13459"/>
                  <a:pt x="20864" y="13713"/>
                </a:cubicBezTo>
                <a:cubicBezTo>
                  <a:pt x="20991" y="14124"/>
                  <a:pt x="21371" y="14409"/>
                  <a:pt x="21846" y="14409"/>
                </a:cubicBezTo>
                <a:lnTo>
                  <a:pt x="21815" y="14409"/>
                </a:lnTo>
                <a:cubicBezTo>
                  <a:pt x="21792" y="14432"/>
                  <a:pt x="21801" y="14454"/>
                  <a:pt x="21820" y="14454"/>
                </a:cubicBezTo>
                <a:cubicBezTo>
                  <a:pt x="21828" y="14454"/>
                  <a:pt x="21837" y="14450"/>
                  <a:pt x="21846" y="14441"/>
                </a:cubicBezTo>
                <a:cubicBezTo>
                  <a:pt x="21846" y="14441"/>
                  <a:pt x="21878" y="14409"/>
                  <a:pt x="21910" y="14378"/>
                </a:cubicBezTo>
                <a:lnTo>
                  <a:pt x="22131" y="14378"/>
                </a:lnTo>
                <a:cubicBezTo>
                  <a:pt x="22226" y="14314"/>
                  <a:pt x="22258" y="14188"/>
                  <a:pt x="22163" y="14124"/>
                </a:cubicBezTo>
                <a:cubicBezTo>
                  <a:pt x="22448" y="13871"/>
                  <a:pt x="22511" y="13459"/>
                  <a:pt x="22353" y="13111"/>
                </a:cubicBezTo>
                <a:cubicBezTo>
                  <a:pt x="22196" y="12745"/>
                  <a:pt x="21823" y="12508"/>
                  <a:pt x="21431" y="12508"/>
                </a:cubicBezTo>
                <a:cubicBezTo>
                  <a:pt x="21348" y="12508"/>
                  <a:pt x="21264" y="12519"/>
                  <a:pt x="21181" y="12541"/>
                </a:cubicBezTo>
                <a:cubicBezTo>
                  <a:pt x="21086" y="12573"/>
                  <a:pt x="21023" y="12636"/>
                  <a:pt x="20959" y="12731"/>
                </a:cubicBezTo>
                <a:cubicBezTo>
                  <a:pt x="19471" y="11971"/>
                  <a:pt x="18046" y="11052"/>
                  <a:pt x="16779" y="9976"/>
                </a:cubicBezTo>
                <a:cubicBezTo>
                  <a:pt x="15861" y="7632"/>
                  <a:pt x="15196" y="5225"/>
                  <a:pt x="14816" y="2755"/>
                </a:cubicBezTo>
                <a:lnTo>
                  <a:pt x="14816" y="2755"/>
                </a:lnTo>
                <a:cubicBezTo>
                  <a:pt x="16589" y="3484"/>
                  <a:pt x="18268" y="4370"/>
                  <a:pt x="19819" y="5447"/>
                </a:cubicBezTo>
                <a:cubicBezTo>
                  <a:pt x="20421" y="6587"/>
                  <a:pt x="20864" y="7759"/>
                  <a:pt x="21181" y="8994"/>
                </a:cubicBezTo>
                <a:cubicBezTo>
                  <a:pt x="21118" y="9026"/>
                  <a:pt x="21054" y="9089"/>
                  <a:pt x="21023" y="9152"/>
                </a:cubicBezTo>
                <a:cubicBezTo>
                  <a:pt x="20833" y="9469"/>
                  <a:pt x="20928" y="9881"/>
                  <a:pt x="21244" y="10102"/>
                </a:cubicBezTo>
                <a:cubicBezTo>
                  <a:pt x="21360" y="10202"/>
                  <a:pt x="21502" y="10249"/>
                  <a:pt x="21647" y="10249"/>
                </a:cubicBezTo>
                <a:cubicBezTo>
                  <a:pt x="21780" y="10249"/>
                  <a:pt x="21915" y="10210"/>
                  <a:pt x="22036" y="10134"/>
                </a:cubicBezTo>
                <a:cubicBezTo>
                  <a:pt x="22054" y="10169"/>
                  <a:pt x="22090" y="10194"/>
                  <a:pt x="22130" y="10194"/>
                </a:cubicBezTo>
                <a:cubicBezTo>
                  <a:pt x="22163" y="10194"/>
                  <a:pt x="22198" y="10177"/>
                  <a:pt x="22226" y="10134"/>
                </a:cubicBezTo>
                <a:cubicBezTo>
                  <a:pt x="22226" y="10102"/>
                  <a:pt x="22258" y="10039"/>
                  <a:pt x="22258" y="9976"/>
                </a:cubicBezTo>
                <a:cubicBezTo>
                  <a:pt x="22290" y="9976"/>
                  <a:pt x="22321" y="9944"/>
                  <a:pt x="22321" y="9944"/>
                </a:cubicBezTo>
                <a:cubicBezTo>
                  <a:pt x="22353" y="9944"/>
                  <a:pt x="22321" y="9912"/>
                  <a:pt x="22321" y="9912"/>
                </a:cubicBezTo>
                <a:cubicBezTo>
                  <a:pt x="22309" y="9912"/>
                  <a:pt x="22302" y="9912"/>
                  <a:pt x="22297" y="9914"/>
                </a:cubicBezTo>
                <a:lnTo>
                  <a:pt x="22297" y="9914"/>
                </a:lnTo>
                <a:cubicBezTo>
                  <a:pt x="22375" y="9576"/>
                  <a:pt x="22218" y="9243"/>
                  <a:pt x="21941" y="9089"/>
                </a:cubicBezTo>
                <a:cubicBezTo>
                  <a:pt x="21796" y="8992"/>
                  <a:pt x="21632" y="8951"/>
                  <a:pt x="21479" y="8951"/>
                </a:cubicBezTo>
                <a:cubicBezTo>
                  <a:pt x="21431" y="8951"/>
                  <a:pt x="21384" y="8955"/>
                  <a:pt x="21339" y="8962"/>
                </a:cubicBezTo>
                <a:cubicBezTo>
                  <a:pt x="21118" y="7759"/>
                  <a:pt x="20674" y="6619"/>
                  <a:pt x="20041" y="5605"/>
                </a:cubicBezTo>
                <a:lnTo>
                  <a:pt x="20041" y="5605"/>
                </a:lnTo>
                <a:cubicBezTo>
                  <a:pt x="20643" y="6017"/>
                  <a:pt x="21244" y="6492"/>
                  <a:pt x="21815" y="6999"/>
                </a:cubicBezTo>
                <a:cubicBezTo>
                  <a:pt x="21720" y="7062"/>
                  <a:pt x="21656" y="7157"/>
                  <a:pt x="21593" y="7284"/>
                </a:cubicBezTo>
                <a:cubicBezTo>
                  <a:pt x="21308" y="7822"/>
                  <a:pt x="21815" y="8297"/>
                  <a:pt x="22321" y="8361"/>
                </a:cubicBezTo>
                <a:cubicBezTo>
                  <a:pt x="22400" y="8382"/>
                  <a:pt x="22480" y="8392"/>
                  <a:pt x="22559" y="8392"/>
                </a:cubicBezTo>
                <a:cubicBezTo>
                  <a:pt x="22833" y="8392"/>
                  <a:pt x="23100" y="8272"/>
                  <a:pt x="23271" y="8076"/>
                </a:cubicBezTo>
                <a:cubicBezTo>
                  <a:pt x="23287" y="8107"/>
                  <a:pt x="23319" y="8123"/>
                  <a:pt x="23350" y="8123"/>
                </a:cubicBezTo>
                <a:cubicBezTo>
                  <a:pt x="23382" y="8123"/>
                  <a:pt x="23414" y="8107"/>
                  <a:pt x="23430" y="8076"/>
                </a:cubicBezTo>
                <a:cubicBezTo>
                  <a:pt x="23620" y="7632"/>
                  <a:pt x="23683" y="6840"/>
                  <a:pt x="23113" y="6650"/>
                </a:cubicBezTo>
                <a:cubicBezTo>
                  <a:pt x="23008" y="6626"/>
                  <a:pt x="22901" y="6614"/>
                  <a:pt x="22793" y="6614"/>
                </a:cubicBezTo>
                <a:cubicBezTo>
                  <a:pt x="22481" y="6614"/>
                  <a:pt x="22169" y="6715"/>
                  <a:pt x="21910" y="6904"/>
                </a:cubicBezTo>
                <a:cubicBezTo>
                  <a:pt x="21213" y="6239"/>
                  <a:pt x="20421" y="5637"/>
                  <a:pt x="19629" y="5067"/>
                </a:cubicBezTo>
                <a:cubicBezTo>
                  <a:pt x="20136" y="5020"/>
                  <a:pt x="20643" y="4996"/>
                  <a:pt x="21149" y="4996"/>
                </a:cubicBezTo>
                <a:cubicBezTo>
                  <a:pt x="21656" y="4996"/>
                  <a:pt x="22163" y="5020"/>
                  <a:pt x="22670" y="5067"/>
                </a:cubicBezTo>
                <a:cubicBezTo>
                  <a:pt x="22701" y="5289"/>
                  <a:pt x="22828" y="5510"/>
                  <a:pt x="23050" y="5637"/>
                </a:cubicBezTo>
                <a:cubicBezTo>
                  <a:pt x="23145" y="5685"/>
                  <a:pt x="23248" y="5708"/>
                  <a:pt x="23350" y="5708"/>
                </a:cubicBezTo>
                <a:cubicBezTo>
                  <a:pt x="23453" y="5708"/>
                  <a:pt x="23556" y="5685"/>
                  <a:pt x="23651" y="5637"/>
                </a:cubicBezTo>
                <a:cubicBezTo>
                  <a:pt x="23651" y="5708"/>
                  <a:pt x="23705" y="5744"/>
                  <a:pt x="23772" y="5744"/>
                </a:cubicBezTo>
                <a:cubicBezTo>
                  <a:pt x="23794" y="5744"/>
                  <a:pt x="23818" y="5740"/>
                  <a:pt x="23841" y="5732"/>
                </a:cubicBezTo>
                <a:cubicBezTo>
                  <a:pt x="24000" y="5605"/>
                  <a:pt x="24126" y="5447"/>
                  <a:pt x="24158" y="5257"/>
                </a:cubicBezTo>
                <a:lnTo>
                  <a:pt x="24190" y="5257"/>
                </a:lnTo>
                <a:cubicBezTo>
                  <a:pt x="24221" y="5225"/>
                  <a:pt x="24221" y="5194"/>
                  <a:pt x="24190" y="5162"/>
                </a:cubicBezTo>
                <a:cubicBezTo>
                  <a:pt x="24221" y="4877"/>
                  <a:pt x="24095" y="4592"/>
                  <a:pt x="23873" y="4402"/>
                </a:cubicBezTo>
                <a:cubicBezTo>
                  <a:pt x="23732" y="4261"/>
                  <a:pt x="23547" y="4189"/>
                  <a:pt x="23363" y="4189"/>
                </a:cubicBezTo>
                <a:cubicBezTo>
                  <a:pt x="23133" y="4189"/>
                  <a:pt x="22905" y="4300"/>
                  <a:pt x="22765" y="4529"/>
                </a:cubicBezTo>
                <a:cubicBezTo>
                  <a:pt x="22670" y="4655"/>
                  <a:pt x="22670" y="4814"/>
                  <a:pt x="22670" y="4940"/>
                </a:cubicBezTo>
                <a:cubicBezTo>
                  <a:pt x="21997" y="4841"/>
                  <a:pt x="21311" y="4792"/>
                  <a:pt x="20629" y="4792"/>
                </a:cubicBezTo>
                <a:cubicBezTo>
                  <a:pt x="20220" y="4792"/>
                  <a:pt x="19811" y="4810"/>
                  <a:pt x="19408" y="4845"/>
                </a:cubicBezTo>
                <a:cubicBezTo>
                  <a:pt x="19376" y="4877"/>
                  <a:pt x="19376" y="4877"/>
                  <a:pt x="19344" y="4877"/>
                </a:cubicBezTo>
                <a:cubicBezTo>
                  <a:pt x="19186" y="4782"/>
                  <a:pt x="19059" y="4687"/>
                  <a:pt x="18901" y="4592"/>
                </a:cubicBezTo>
                <a:cubicBezTo>
                  <a:pt x="17603" y="3800"/>
                  <a:pt x="16241" y="2882"/>
                  <a:pt x="14752" y="2439"/>
                </a:cubicBezTo>
                <a:cubicBezTo>
                  <a:pt x="14752" y="2375"/>
                  <a:pt x="14721" y="2312"/>
                  <a:pt x="14721" y="2248"/>
                </a:cubicBezTo>
                <a:cubicBezTo>
                  <a:pt x="14721" y="2185"/>
                  <a:pt x="14657" y="2122"/>
                  <a:pt x="14594" y="2122"/>
                </a:cubicBezTo>
                <a:cubicBezTo>
                  <a:pt x="14752" y="1710"/>
                  <a:pt x="14911" y="1330"/>
                  <a:pt x="15069" y="918"/>
                </a:cubicBezTo>
                <a:cubicBezTo>
                  <a:pt x="15196" y="1013"/>
                  <a:pt x="15322" y="1045"/>
                  <a:pt x="15481" y="1077"/>
                </a:cubicBezTo>
                <a:cubicBezTo>
                  <a:pt x="15481" y="1099"/>
                  <a:pt x="15512" y="1122"/>
                  <a:pt x="15542" y="1122"/>
                </a:cubicBezTo>
                <a:cubicBezTo>
                  <a:pt x="15554" y="1122"/>
                  <a:pt x="15566" y="1118"/>
                  <a:pt x="15576" y="1108"/>
                </a:cubicBezTo>
                <a:cubicBezTo>
                  <a:pt x="15576" y="1108"/>
                  <a:pt x="15607" y="1077"/>
                  <a:pt x="15607" y="1077"/>
                </a:cubicBezTo>
                <a:cubicBezTo>
                  <a:pt x="15861" y="1077"/>
                  <a:pt x="16114" y="950"/>
                  <a:pt x="16272" y="792"/>
                </a:cubicBezTo>
                <a:cubicBezTo>
                  <a:pt x="16367" y="697"/>
                  <a:pt x="16336" y="538"/>
                  <a:pt x="16209" y="507"/>
                </a:cubicBezTo>
                <a:cubicBezTo>
                  <a:pt x="16336" y="348"/>
                  <a:pt x="16399" y="190"/>
                  <a:pt x="164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4" name="Google Shape;614;p11"/>
          <p:cNvSpPr/>
          <p:nvPr/>
        </p:nvSpPr>
        <p:spPr>
          <a:xfrm rot="5400000">
            <a:off x="2232300" y="6098013"/>
            <a:ext cx="831856" cy="690912"/>
          </a:xfrm>
          <a:custGeom>
            <a:avLst/>
            <a:gdLst/>
            <a:ahLst/>
            <a:cxnLst/>
            <a:rect l="l" t="t" r="r" b="b"/>
            <a:pathLst>
              <a:path w="19335" h="16059" extrusionOk="0">
                <a:moveTo>
                  <a:pt x="10377" y="101"/>
                </a:moveTo>
                <a:cubicBezTo>
                  <a:pt x="10592" y="101"/>
                  <a:pt x="10814" y="135"/>
                  <a:pt x="11036" y="192"/>
                </a:cubicBezTo>
                <a:cubicBezTo>
                  <a:pt x="11036" y="207"/>
                  <a:pt x="11036" y="207"/>
                  <a:pt x="11051" y="221"/>
                </a:cubicBezTo>
                <a:cubicBezTo>
                  <a:pt x="11825" y="1067"/>
                  <a:pt x="12556" y="1970"/>
                  <a:pt x="13330" y="2830"/>
                </a:cubicBezTo>
                <a:cubicBezTo>
                  <a:pt x="13659" y="3202"/>
                  <a:pt x="14018" y="3589"/>
                  <a:pt x="14405" y="3962"/>
                </a:cubicBezTo>
                <a:cubicBezTo>
                  <a:pt x="13803" y="3561"/>
                  <a:pt x="13172" y="3202"/>
                  <a:pt x="12570" y="2801"/>
                </a:cubicBezTo>
                <a:cubicBezTo>
                  <a:pt x="11481" y="2084"/>
                  <a:pt x="10391" y="1325"/>
                  <a:pt x="9331" y="551"/>
                </a:cubicBezTo>
                <a:lnTo>
                  <a:pt x="9317" y="551"/>
                </a:lnTo>
                <a:cubicBezTo>
                  <a:pt x="9360" y="479"/>
                  <a:pt x="9417" y="436"/>
                  <a:pt x="9474" y="379"/>
                </a:cubicBezTo>
                <a:cubicBezTo>
                  <a:pt x="9742" y="180"/>
                  <a:pt x="10051" y="101"/>
                  <a:pt x="10377" y="101"/>
                </a:cubicBezTo>
                <a:close/>
                <a:moveTo>
                  <a:pt x="11137" y="221"/>
                </a:moveTo>
                <a:lnTo>
                  <a:pt x="11137" y="221"/>
                </a:lnTo>
                <a:cubicBezTo>
                  <a:pt x="11911" y="450"/>
                  <a:pt x="12685" y="952"/>
                  <a:pt x="13186" y="1310"/>
                </a:cubicBezTo>
                <a:cubicBezTo>
                  <a:pt x="14433" y="2199"/>
                  <a:pt x="15193" y="3432"/>
                  <a:pt x="15738" y="4822"/>
                </a:cubicBezTo>
                <a:cubicBezTo>
                  <a:pt x="15738" y="4836"/>
                  <a:pt x="15723" y="4836"/>
                  <a:pt x="15709" y="4851"/>
                </a:cubicBezTo>
                <a:cubicBezTo>
                  <a:pt x="15680" y="4836"/>
                  <a:pt x="15652" y="4822"/>
                  <a:pt x="15623" y="4808"/>
                </a:cubicBezTo>
                <a:cubicBezTo>
                  <a:pt x="14863" y="4120"/>
                  <a:pt x="14104" y="3489"/>
                  <a:pt x="13401" y="2744"/>
                </a:cubicBezTo>
                <a:cubicBezTo>
                  <a:pt x="12642" y="1912"/>
                  <a:pt x="11925" y="1038"/>
                  <a:pt x="11137" y="221"/>
                </a:cubicBezTo>
                <a:close/>
                <a:moveTo>
                  <a:pt x="9274" y="608"/>
                </a:moveTo>
                <a:cubicBezTo>
                  <a:pt x="9274" y="608"/>
                  <a:pt x="9274" y="608"/>
                  <a:pt x="9274" y="622"/>
                </a:cubicBezTo>
                <a:cubicBezTo>
                  <a:pt x="10320" y="1425"/>
                  <a:pt x="11409" y="2170"/>
                  <a:pt x="12498" y="2901"/>
                </a:cubicBezTo>
                <a:cubicBezTo>
                  <a:pt x="13244" y="3389"/>
                  <a:pt x="13989" y="3933"/>
                  <a:pt x="14763" y="4421"/>
                </a:cubicBezTo>
                <a:cubicBezTo>
                  <a:pt x="14075" y="4105"/>
                  <a:pt x="13373" y="3790"/>
                  <a:pt x="12685" y="3460"/>
                </a:cubicBezTo>
                <a:cubicBezTo>
                  <a:pt x="11681" y="2959"/>
                  <a:pt x="10750" y="2357"/>
                  <a:pt x="9789" y="1798"/>
                </a:cubicBezTo>
                <a:cubicBezTo>
                  <a:pt x="9785" y="1796"/>
                  <a:pt x="9781" y="1795"/>
                  <a:pt x="9778" y="1795"/>
                </a:cubicBezTo>
                <a:cubicBezTo>
                  <a:pt x="9754" y="1795"/>
                  <a:pt x="9736" y="1828"/>
                  <a:pt x="9761" y="1841"/>
                </a:cubicBezTo>
                <a:cubicBezTo>
                  <a:pt x="10621" y="2443"/>
                  <a:pt x="11524" y="2973"/>
                  <a:pt x="12441" y="3460"/>
                </a:cubicBezTo>
                <a:cubicBezTo>
                  <a:pt x="13401" y="3933"/>
                  <a:pt x="14376" y="4363"/>
                  <a:pt x="15351" y="4765"/>
                </a:cubicBezTo>
                <a:cubicBezTo>
                  <a:pt x="15437" y="4808"/>
                  <a:pt x="15508" y="4851"/>
                  <a:pt x="15594" y="4894"/>
                </a:cubicBezTo>
                <a:cubicBezTo>
                  <a:pt x="15206" y="4970"/>
                  <a:pt x="14828" y="5007"/>
                  <a:pt x="14458" y="5007"/>
                </a:cubicBezTo>
                <a:cubicBezTo>
                  <a:pt x="13160" y="5007"/>
                  <a:pt x="11969" y="4545"/>
                  <a:pt x="10864" y="3675"/>
                </a:cubicBezTo>
                <a:lnTo>
                  <a:pt x="10879" y="3675"/>
                </a:lnTo>
                <a:cubicBezTo>
                  <a:pt x="10248" y="3174"/>
                  <a:pt x="8643" y="1525"/>
                  <a:pt x="9274" y="608"/>
                </a:cubicBezTo>
                <a:close/>
                <a:moveTo>
                  <a:pt x="7109" y="3948"/>
                </a:moveTo>
                <a:lnTo>
                  <a:pt x="7109" y="3948"/>
                </a:lnTo>
                <a:cubicBezTo>
                  <a:pt x="7453" y="3962"/>
                  <a:pt x="7783" y="4019"/>
                  <a:pt x="8098" y="4091"/>
                </a:cubicBezTo>
                <a:cubicBezTo>
                  <a:pt x="9130" y="4320"/>
                  <a:pt x="10033" y="4922"/>
                  <a:pt x="10893" y="5553"/>
                </a:cubicBezTo>
                <a:cubicBezTo>
                  <a:pt x="10234" y="5209"/>
                  <a:pt x="9560" y="4908"/>
                  <a:pt x="8858" y="4664"/>
                </a:cubicBezTo>
                <a:cubicBezTo>
                  <a:pt x="8285" y="4435"/>
                  <a:pt x="7711" y="4134"/>
                  <a:pt x="7109" y="3948"/>
                </a:cubicBezTo>
                <a:close/>
                <a:moveTo>
                  <a:pt x="6781" y="3933"/>
                </a:moveTo>
                <a:cubicBezTo>
                  <a:pt x="6809" y="3933"/>
                  <a:pt x="6837" y="3933"/>
                  <a:pt x="6866" y="3933"/>
                </a:cubicBezTo>
                <a:cubicBezTo>
                  <a:pt x="7597" y="4148"/>
                  <a:pt x="8313" y="4550"/>
                  <a:pt x="9016" y="4822"/>
                </a:cubicBezTo>
                <a:cubicBezTo>
                  <a:pt x="9703" y="5080"/>
                  <a:pt x="10363" y="5381"/>
                  <a:pt x="11036" y="5667"/>
                </a:cubicBezTo>
                <a:cubicBezTo>
                  <a:pt x="9789" y="5524"/>
                  <a:pt x="8571" y="5252"/>
                  <a:pt x="7324" y="5094"/>
                </a:cubicBezTo>
                <a:cubicBezTo>
                  <a:pt x="6269" y="4967"/>
                  <a:pt x="5135" y="4738"/>
                  <a:pt x="4042" y="4738"/>
                </a:cubicBezTo>
                <a:cubicBezTo>
                  <a:pt x="3903" y="4738"/>
                  <a:pt x="3764" y="4742"/>
                  <a:pt x="3626" y="4750"/>
                </a:cubicBezTo>
                <a:cubicBezTo>
                  <a:pt x="4591" y="4205"/>
                  <a:pt x="5678" y="3933"/>
                  <a:pt x="6781" y="3933"/>
                </a:cubicBezTo>
                <a:close/>
                <a:moveTo>
                  <a:pt x="3483" y="4851"/>
                </a:moveTo>
                <a:cubicBezTo>
                  <a:pt x="3483" y="4851"/>
                  <a:pt x="3497" y="4865"/>
                  <a:pt x="3512" y="4865"/>
                </a:cubicBezTo>
                <a:cubicBezTo>
                  <a:pt x="4859" y="4937"/>
                  <a:pt x="6192" y="5109"/>
                  <a:pt x="7525" y="5266"/>
                </a:cubicBezTo>
                <a:cubicBezTo>
                  <a:pt x="8242" y="5352"/>
                  <a:pt x="8973" y="5467"/>
                  <a:pt x="9689" y="5567"/>
                </a:cubicBezTo>
                <a:cubicBezTo>
                  <a:pt x="10052" y="5630"/>
                  <a:pt x="10426" y="5747"/>
                  <a:pt x="10802" y="5747"/>
                </a:cubicBezTo>
                <a:cubicBezTo>
                  <a:pt x="10856" y="5747"/>
                  <a:pt x="10910" y="5745"/>
                  <a:pt x="10965" y="5739"/>
                </a:cubicBezTo>
                <a:lnTo>
                  <a:pt x="10965" y="5739"/>
                </a:lnTo>
                <a:cubicBezTo>
                  <a:pt x="10462" y="5842"/>
                  <a:pt x="9949" y="5873"/>
                  <a:pt x="9433" y="5873"/>
                </a:cubicBezTo>
                <a:cubicBezTo>
                  <a:pt x="8621" y="5873"/>
                  <a:pt x="7800" y="5796"/>
                  <a:pt x="6992" y="5796"/>
                </a:cubicBezTo>
                <a:cubicBezTo>
                  <a:pt x="6950" y="5796"/>
                  <a:pt x="6908" y="5796"/>
                  <a:pt x="6866" y="5796"/>
                </a:cubicBezTo>
                <a:cubicBezTo>
                  <a:pt x="5404" y="5811"/>
                  <a:pt x="3942" y="5925"/>
                  <a:pt x="2494" y="6155"/>
                </a:cubicBezTo>
                <a:cubicBezTo>
                  <a:pt x="2509" y="6040"/>
                  <a:pt x="2537" y="5925"/>
                  <a:pt x="2580" y="5825"/>
                </a:cubicBezTo>
                <a:cubicBezTo>
                  <a:pt x="2781" y="5424"/>
                  <a:pt x="3096" y="5080"/>
                  <a:pt x="3483" y="4851"/>
                </a:cubicBezTo>
                <a:close/>
                <a:moveTo>
                  <a:pt x="6880" y="5882"/>
                </a:moveTo>
                <a:cubicBezTo>
                  <a:pt x="7554" y="5882"/>
                  <a:pt x="8256" y="5940"/>
                  <a:pt x="8958" y="5954"/>
                </a:cubicBezTo>
                <a:cubicBezTo>
                  <a:pt x="8901" y="5968"/>
                  <a:pt x="8844" y="5968"/>
                  <a:pt x="8786" y="5968"/>
                </a:cubicBezTo>
                <a:cubicBezTo>
                  <a:pt x="8762" y="5968"/>
                  <a:pt x="8758" y="6000"/>
                  <a:pt x="8776" y="6000"/>
                </a:cubicBezTo>
                <a:cubicBezTo>
                  <a:pt x="8779" y="6000"/>
                  <a:pt x="8782" y="5999"/>
                  <a:pt x="8786" y="5997"/>
                </a:cubicBezTo>
                <a:cubicBezTo>
                  <a:pt x="9059" y="5997"/>
                  <a:pt x="9331" y="5983"/>
                  <a:pt x="9617" y="5968"/>
                </a:cubicBezTo>
                <a:lnTo>
                  <a:pt x="9646" y="5968"/>
                </a:lnTo>
                <a:cubicBezTo>
                  <a:pt x="8801" y="6126"/>
                  <a:pt x="7955" y="6298"/>
                  <a:pt x="7109" y="6499"/>
                </a:cubicBezTo>
                <a:cubicBezTo>
                  <a:pt x="6378" y="6656"/>
                  <a:pt x="5647" y="6843"/>
                  <a:pt x="4916" y="6957"/>
                </a:cubicBezTo>
                <a:cubicBezTo>
                  <a:pt x="4357" y="7043"/>
                  <a:pt x="3813" y="7072"/>
                  <a:pt x="3282" y="7287"/>
                </a:cubicBezTo>
                <a:cubicBezTo>
                  <a:pt x="2867" y="7029"/>
                  <a:pt x="2494" y="6671"/>
                  <a:pt x="2494" y="6212"/>
                </a:cubicBezTo>
                <a:cubicBezTo>
                  <a:pt x="3956" y="6026"/>
                  <a:pt x="5418" y="5911"/>
                  <a:pt x="6880" y="5882"/>
                </a:cubicBezTo>
                <a:close/>
                <a:moveTo>
                  <a:pt x="10922" y="5882"/>
                </a:moveTo>
                <a:cubicBezTo>
                  <a:pt x="9961" y="6284"/>
                  <a:pt x="9001" y="6699"/>
                  <a:pt x="8012" y="7058"/>
                </a:cubicBezTo>
                <a:cubicBezTo>
                  <a:pt x="7095" y="7402"/>
                  <a:pt x="6049" y="7531"/>
                  <a:pt x="5174" y="7961"/>
                </a:cubicBezTo>
                <a:cubicBezTo>
                  <a:pt x="4673" y="7889"/>
                  <a:pt x="4171" y="7746"/>
                  <a:pt x="3712" y="7516"/>
                </a:cubicBezTo>
                <a:cubicBezTo>
                  <a:pt x="3612" y="7473"/>
                  <a:pt x="3512" y="7416"/>
                  <a:pt x="3397" y="7344"/>
                </a:cubicBezTo>
                <a:cubicBezTo>
                  <a:pt x="3956" y="7172"/>
                  <a:pt x="4529" y="7144"/>
                  <a:pt x="5103" y="7058"/>
                </a:cubicBezTo>
                <a:cubicBezTo>
                  <a:pt x="5791" y="6957"/>
                  <a:pt x="6464" y="6785"/>
                  <a:pt x="7138" y="6642"/>
                </a:cubicBezTo>
                <a:cubicBezTo>
                  <a:pt x="8227" y="6398"/>
                  <a:pt x="9317" y="6169"/>
                  <a:pt x="10420" y="5925"/>
                </a:cubicBezTo>
                <a:cubicBezTo>
                  <a:pt x="10592" y="5925"/>
                  <a:pt x="10750" y="5897"/>
                  <a:pt x="10922" y="5882"/>
                </a:cubicBezTo>
                <a:close/>
                <a:moveTo>
                  <a:pt x="10893" y="5954"/>
                </a:moveTo>
                <a:cubicBezTo>
                  <a:pt x="10148" y="6642"/>
                  <a:pt x="9145" y="7158"/>
                  <a:pt x="8213" y="7531"/>
                </a:cubicBezTo>
                <a:cubicBezTo>
                  <a:pt x="7475" y="7840"/>
                  <a:pt x="6678" y="8011"/>
                  <a:pt x="5871" y="8011"/>
                </a:cubicBezTo>
                <a:cubicBezTo>
                  <a:pt x="5706" y="8011"/>
                  <a:pt x="5541" y="8004"/>
                  <a:pt x="5375" y="7989"/>
                </a:cubicBezTo>
                <a:cubicBezTo>
                  <a:pt x="5748" y="7860"/>
                  <a:pt x="6120" y="7760"/>
                  <a:pt x="6507" y="7674"/>
                </a:cubicBezTo>
                <a:cubicBezTo>
                  <a:pt x="7038" y="7545"/>
                  <a:pt x="7554" y="7373"/>
                  <a:pt x="8055" y="7187"/>
                </a:cubicBezTo>
                <a:cubicBezTo>
                  <a:pt x="9030" y="6828"/>
                  <a:pt x="9976" y="6413"/>
                  <a:pt x="10893" y="5954"/>
                </a:cubicBezTo>
                <a:close/>
                <a:moveTo>
                  <a:pt x="5605" y="8937"/>
                </a:moveTo>
                <a:cubicBezTo>
                  <a:pt x="6565" y="8937"/>
                  <a:pt x="7518" y="9163"/>
                  <a:pt x="8471" y="9466"/>
                </a:cubicBezTo>
                <a:cubicBezTo>
                  <a:pt x="8471" y="9466"/>
                  <a:pt x="8471" y="9480"/>
                  <a:pt x="8457" y="9480"/>
                </a:cubicBezTo>
                <a:cubicBezTo>
                  <a:pt x="7324" y="9509"/>
                  <a:pt x="6206" y="9709"/>
                  <a:pt x="5088" y="9896"/>
                </a:cubicBezTo>
                <a:cubicBezTo>
                  <a:pt x="3899" y="10096"/>
                  <a:pt x="2695" y="10211"/>
                  <a:pt x="1520" y="10412"/>
                </a:cubicBezTo>
                <a:cubicBezTo>
                  <a:pt x="2208" y="9881"/>
                  <a:pt x="2996" y="9480"/>
                  <a:pt x="3841" y="9222"/>
                </a:cubicBezTo>
                <a:cubicBezTo>
                  <a:pt x="4433" y="9021"/>
                  <a:pt x="5020" y="8937"/>
                  <a:pt x="5605" y="8937"/>
                </a:cubicBezTo>
                <a:close/>
                <a:moveTo>
                  <a:pt x="19120" y="5281"/>
                </a:moveTo>
                <a:lnTo>
                  <a:pt x="19120" y="5281"/>
                </a:lnTo>
                <a:cubicBezTo>
                  <a:pt x="19091" y="5739"/>
                  <a:pt x="19005" y="6183"/>
                  <a:pt x="18977" y="6628"/>
                </a:cubicBezTo>
                <a:cubicBezTo>
                  <a:pt x="18934" y="7215"/>
                  <a:pt x="18905" y="7803"/>
                  <a:pt x="18876" y="8391"/>
                </a:cubicBezTo>
                <a:cubicBezTo>
                  <a:pt x="18833" y="9466"/>
                  <a:pt x="18733" y="10541"/>
                  <a:pt x="18690" y="11615"/>
                </a:cubicBezTo>
                <a:cubicBezTo>
                  <a:pt x="18432" y="11057"/>
                  <a:pt x="18246" y="10455"/>
                  <a:pt x="18131" y="9853"/>
                </a:cubicBezTo>
                <a:cubicBezTo>
                  <a:pt x="17830" y="8219"/>
                  <a:pt x="18332" y="6685"/>
                  <a:pt x="19120" y="5281"/>
                </a:cubicBezTo>
                <a:close/>
                <a:moveTo>
                  <a:pt x="8285" y="9566"/>
                </a:moveTo>
                <a:lnTo>
                  <a:pt x="8285" y="9566"/>
                </a:lnTo>
                <a:cubicBezTo>
                  <a:pt x="7998" y="9681"/>
                  <a:pt x="7711" y="9810"/>
                  <a:pt x="7410" y="9924"/>
                </a:cubicBezTo>
                <a:cubicBezTo>
                  <a:pt x="7081" y="10010"/>
                  <a:pt x="6737" y="10096"/>
                  <a:pt x="6393" y="10182"/>
                </a:cubicBezTo>
                <a:cubicBezTo>
                  <a:pt x="5633" y="10397"/>
                  <a:pt x="4873" y="10612"/>
                  <a:pt x="4114" y="10842"/>
                </a:cubicBezTo>
                <a:cubicBezTo>
                  <a:pt x="3368" y="11085"/>
                  <a:pt x="2609" y="11358"/>
                  <a:pt x="1864" y="11615"/>
                </a:cubicBezTo>
                <a:cubicBezTo>
                  <a:pt x="1319" y="11802"/>
                  <a:pt x="688" y="11902"/>
                  <a:pt x="158" y="12146"/>
                </a:cubicBezTo>
                <a:cubicBezTo>
                  <a:pt x="287" y="11529"/>
                  <a:pt x="918" y="10913"/>
                  <a:pt x="1376" y="10541"/>
                </a:cubicBezTo>
                <a:cubicBezTo>
                  <a:pt x="3669" y="10168"/>
                  <a:pt x="5991" y="9939"/>
                  <a:pt x="8285" y="9566"/>
                </a:cubicBezTo>
                <a:close/>
                <a:moveTo>
                  <a:pt x="10836" y="8448"/>
                </a:moveTo>
                <a:cubicBezTo>
                  <a:pt x="11180" y="9179"/>
                  <a:pt x="11524" y="9896"/>
                  <a:pt x="11667" y="10698"/>
                </a:cubicBezTo>
                <a:cubicBezTo>
                  <a:pt x="11753" y="11229"/>
                  <a:pt x="11739" y="11773"/>
                  <a:pt x="11624" y="12289"/>
                </a:cubicBezTo>
                <a:cubicBezTo>
                  <a:pt x="11466" y="11744"/>
                  <a:pt x="11438" y="11100"/>
                  <a:pt x="11323" y="10555"/>
                </a:cubicBezTo>
                <a:cubicBezTo>
                  <a:pt x="11165" y="9867"/>
                  <a:pt x="11036" y="9150"/>
                  <a:pt x="10821" y="8477"/>
                </a:cubicBezTo>
                <a:cubicBezTo>
                  <a:pt x="10821" y="8462"/>
                  <a:pt x="10836" y="8462"/>
                  <a:pt x="10836" y="8448"/>
                </a:cubicBezTo>
                <a:close/>
                <a:moveTo>
                  <a:pt x="13760" y="6699"/>
                </a:moveTo>
                <a:lnTo>
                  <a:pt x="13760" y="6699"/>
                </a:lnTo>
                <a:cubicBezTo>
                  <a:pt x="13530" y="8735"/>
                  <a:pt x="12986" y="10713"/>
                  <a:pt x="12900" y="12776"/>
                </a:cubicBezTo>
                <a:cubicBezTo>
                  <a:pt x="12771" y="12318"/>
                  <a:pt x="12670" y="11859"/>
                  <a:pt x="12613" y="11386"/>
                </a:cubicBezTo>
                <a:cubicBezTo>
                  <a:pt x="12484" y="9738"/>
                  <a:pt x="12885" y="8090"/>
                  <a:pt x="13760" y="6699"/>
                </a:cubicBezTo>
                <a:close/>
                <a:moveTo>
                  <a:pt x="13960" y="6499"/>
                </a:moveTo>
                <a:lnTo>
                  <a:pt x="13960" y="6499"/>
                </a:lnTo>
                <a:cubicBezTo>
                  <a:pt x="14806" y="7731"/>
                  <a:pt x="15609" y="8935"/>
                  <a:pt x="15852" y="10440"/>
                </a:cubicBezTo>
                <a:cubicBezTo>
                  <a:pt x="15996" y="11243"/>
                  <a:pt x="15967" y="12060"/>
                  <a:pt x="15766" y="12848"/>
                </a:cubicBezTo>
                <a:cubicBezTo>
                  <a:pt x="15695" y="11845"/>
                  <a:pt x="15494" y="10842"/>
                  <a:pt x="15179" y="9896"/>
                </a:cubicBezTo>
                <a:cubicBezTo>
                  <a:pt x="14806" y="8763"/>
                  <a:pt x="14419" y="7602"/>
                  <a:pt x="13960" y="6499"/>
                </a:cubicBezTo>
                <a:close/>
                <a:moveTo>
                  <a:pt x="8141" y="10154"/>
                </a:moveTo>
                <a:lnTo>
                  <a:pt x="8141" y="10154"/>
                </a:lnTo>
                <a:cubicBezTo>
                  <a:pt x="7912" y="10598"/>
                  <a:pt x="7654" y="11014"/>
                  <a:pt x="7367" y="11415"/>
                </a:cubicBezTo>
                <a:cubicBezTo>
                  <a:pt x="6837" y="12117"/>
                  <a:pt x="6020" y="12590"/>
                  <a:pt x="5232" y="12934"/>
                </a:cubicBezTo>
                <a:cubicBezTo>
                  <a:pt x="5174" y="12948"/>
                  <a:pt x="5131" y="12963"/>
                  <a:pt x="5074" y="12991"/>
                </a:cubicBezTo>
                <a:cubicBezTo>
                  <a:pt x="6264" y="12232"/>
                  <a:pt x="7296" y="11272"/>
                  <a:pt x="8141" y="10154"/>
                </a:cubicBezTo>
                <a:close/>
                <a:moveTo>
                  <a:pt x="7511" y="10068"/>
                </a:moveTo>
                <a:cubicBezTo>
                  <a:pt x="5332" y="11243"/>
                  <a:pt x="3067" y="12232"/>
                  <a:pt x="803" y="13278"/>
                </a:cubicBezTo>
                <a:cubicBezTo>
                  <a:pt x="617" y="13178"/>
                  <a:pt x="459" y="13049"/>
                  <a:pt x="330" y="12891"/>
                </a:cubicBezTo>
                <a:cubicBezTo>
                  <a:pt x="201" y="12719"/>
                  <a:pt x="129" y="12490"/>
                  <a:pt x="144" y="12275"/>
                </a:cubicBezTo>
                <a:cubicBezTo>
                  <a:pt x="445" y="12160"/>
                  <a:pt x="760" y="12074"/>
                  <a:pt x="1075" y="12002"/>
                </a:cubicBezTo>
                <a:cubicBezTo>
                  <a:pt x="1491" y="11888"/>
                  <a:pt x="1907" y="11744"/>
                  <a:pt x="2322" y="11601"/>
                </a:cubicBezTo>
                <a:cubicBezTo>
                  <a:pt x="3082" y="11358"/>
                  <a:pt x="3827" y="11100"/>
                  <a:pt x="4587" y="10870"/>
                </a:cubicBezTo>
                <a:cubicBezTo>
                  <a:pt x="5533" y="10584"/>
                  <a:pt x="6565" y="10412"/>
                  <a:pt x="7511" y="10068"/>
                </a:cubicBezTo>
                <a:close/>
                <a:moveTo>
                  <a:pt x="8371" y="9681"/>
                </a:moveTo>
                <a:cubicBezTo>
                  <a:pt x="8371" y="9681"/>
                  <a:pt x="8371" y="9681"/>
                  <a:pt x="8371" y="9695"/>
                </a:cubicBezTo>
                <a:cubicBezTo>
                  <a:pt x="7281" y="11057"/>
                  <a:pt x="6092" y="12246"/>
                  <a:pt x="4601" y="13163"/>
                </a:cubicBezTo>
                <a:cubicBezTo>
                  <a:pt x="4013" y="13364"/>
                  <a:pt x="3397" y="13479"/>
                  <a:pt x="2781" y="13536"/>
                </a:cubicBezTo>
                <a:cubicBezTo>
                  <a:pt x="2617" y="13553"/>
                  <a:pt x="2438" y="13564"/>
                  <a:pt x="2252" y="13564"/>
                </a:cubicBezTo>
                <a:cubicBezTo>
                  <a:pt x="1820" y="13564"/>
                  <a:pt x="1352" y="13506"/>
                  <a:pt x="961" y="13335"/>
                </a:cubicBezTo>
                <a:cubicBezTo>
                  <a:pt x="3411" y="12232"/>
                  <a:pt x="6020" y="11272"/>
                  <a:pt x="8256" y="9738"/>
                </a:cubicBezTo>
                <a:cubicBezTo>
                  <a:pt x="8285" y="9724"/>
                  <a:pt x="8328" y="9695"/>
                  <a:pt x="8371" y="9681"/>
                </a:cubicBezTo>
                <a:close/>
                <a:moveTo>
                  <a:pt x="13903" y="6470"/>
                </a:moveTo>
                <a:cubicBezTo>
                  <a:pt x="14161" y="7502"/>
                  <a:pt x="14620" y="8505"/>
                  <a:pt x="14978" y="9509"/>
                </a:cubicBezTo>
                <a:cubicBezTo>
                  <a:pt x="15365" y="10612"/>
                  <a:pt x="15623" y="11759"/>
                  <a:pt x="15752" y="12920"/>
                </a:cubicBezTo>
                <a:cubicBezTo>
                  <a:pt x="15637" y="13364"/>
                  <a:pt x="15394" y="13780"/>
                  <a:pt x="15050" y="14081"/>
                </a:cubicBezTo>
                <a:cubicBezTo>
                  <a:pt x="14806" y="11529"/>
                  <a:pt x="14190" y="9050"/>
                  <a:pt x="13874" y="6513"/>
                </a:cubicBezTo>
                <a:cubicBezTo>
                  <a:pt x="13889" y="6499"/>
                  <a:pt x="13903" y="6484"/>
                  <a:pt x="13903" y="6470"/>
                </a:cubicBezTo>
                <a:close/>
                <a:moveTo>
                  <a:pt x="9933" y="9466"/>
                </a:moveTo>
                <a:lnTo>
                  <a:pt x="9933" y="9466"/>
                </a:lnTo>
                <a:cubicBezTo>
                  <a:pt x="9918" y="9494"/>
                  <a:pt x="9904" y="9523"/>
                  <a:pt x="9890" y="9552"/>
                </a:cubicBezTo>
                <a:cubicBezTo>
                  <a:pt x="9617" y="10082"/>
                  <a:pt x="9302" y="10569"/>
                  <a:pt x="9030" y="11100"/>
                </a:cubicBezTo>
                <a:cubicBezTo>
                  <a:pt x="8528" y="12117"/>
                  <a:pt x="8084" y="13178"/>
                  <a:pt x="7697" y="14238"/>
                </a:cubicBezTo>
                <a:cubicBezTo>
                  <a:pt x="7697" y="13966"/>
                  <a:pt x="7711" y="13694"/>
                  <a:pt x="7754" y="13421"/>
                </a:cubicBezTo>
                <a:cubicBezTo>
                  <a:pt x="7855" y="12834"/>
                  <a:pt x="8070" y="12260"/>
                  <a:pt x="8385" y="11759"/>
                </a:cubicBezTo>
                <a:cubicBezTo>
                  <a:pt x="8829" y="10942"/>
                  <a:pt x="9360" y="10182"/>
                  <a:pt x="9933" y="9466"/>
                </a:cubicBezTo>
                <a:close/>
                <a:moveTo>
                  <a:pt x="13774" y="7330"/>
                </a:moveTo>
                <a:cubicBezTo>
                  <a:pt x="13774" y="8319"/>
                  <a:pt x="13831" y="9308"/>
                  <a:pt x="13889" y="10297"/>
                </a:cubicBezTo>
                <a:cubicBezTo>
                  <a:pt x="13989" y="11658"/>
                  <a:pt x="14175" y="13049"/>
                  <a:pt x="14161" y="14410"/>
                </a:cubicBezTo>
                <a:cubicBezTo>
                  <a:pt x="13573" y="14339"/>
                  <a:pt x="13172" y="13593"/>
                  <a:pt x="12928" y="12834"/>
                </a:cubicBezTo>
                <a:cubicBezTo>
                  <a:pt x="13000" y="11830"/>
                  <a:pt x="13143" y="10827"/>
                  <a:pt x="13301" y="9838"/>
                </a:cubicBezTo>
                <a:cubicBezTo>
                  <a:pt x="13444" y="9007"/>
                  <a:pt x="13645" y="8176"/>
                  <a:pt x="13774" y="7330"/>
                </a:cubicBezTo>
                <a:close/>
                <a:moveTo>
                  <a:pt x="13860" y="6671"/>
                </a:moveTo>
                <a:cubicBezTo>
                  <a:pt x="13975" y="7860"/>
                  <a:pt x="14175" y="9021"/>
                  <a:pt x="14405" y="10197"/>
                </a:cubicBezTo>
                <a:cubicBezTo>
                  <a:pt x="14663" y="11501"/>
                  <a:pt x="14863" y="12791"/>
                  <a:pt x="15007" y="14124"/>
                </a:cubicBezTo>
                <a:cubicBezTo>
                  <a:pt x="14949" y="14167"/>
                  <a:pt x="14878" y="14210"/>
                  <a:pt x="14820" y="14253"/>
                </a:cubicBezTo>
                <a:cubicBezTo>
                  <a:pt x="14634" y="14367"/>
                  <a:pt x="14433" y="14425"/>
                  <a:pt x="14218" y="14425"/>
                </a:cubicBezTo>
                <a:cubicBezTo>
                  <a:pt x="14247" y="13192"/>
                  <a:pt x="14089" y="11931"/>
                  <a:pt x="14003" y="10698"/>
                </a:cubicBezTo>
                <a:cubicBezTo>
                  <a:pt x="13917" y="9437"/>
                  <a:pt x="13817" y="8176"/>
                  <a:pt x="13831" y="6900"/>
                </a:cubicBezTo>
                <a:cubicBezTo>
                  <a:pt x="13831" y="6828"/>
                  <a:pt x="13846" y="6742"/>
                  <a:pt x="13860" y="6671"/>
                </a:cubicBezTo>
                <a:close/>
                <a:moveTo>
                  <a:pt x="10778" y="8520"/>
                </a:moveTo>
                <a:cubicBezTo>
                  <a:pt x="10879" y="9208"/>
                  <a:pt x="11065" y="9896"/>
                  <a:pt x="11237" y="10584"/>
                </a:cubicBezTo>
                <a:cubicBezTo>
                  <a:pt x="11337" y="10985"/>
                  <a:pt x="11423" y="11401"/>
                  <a:pt x="11481" y="11816"/>
                </a:cubicBezTo>
                <a:cubicBezTo>
                  <a:pt x="11509" y="12017"/>
                  <a:pt x="11538" y="12203"/>
                  <a:pt x="11595" y="12389"/>
                </a:cubicBezTo>
                <a:cubicBezTo>
                  <a:pt x="11552" y="12633"/>
                  <a:pt x="11481" y="12877"/>
                  <a:pt x="11395" y="13120"/>
                </a:cubicBezTo>
                <a:cubicBezTo>
                  <a:pt x="11165" y="13751"/>
                  <a:pt x="10850" y="14339"/>
                  <a:pt x="10434" y="14869"/>
                </a:cubicBezTo>
                <a:cubicBezTo>
                  <a:pt x="10406" y="14396"/>
                  <a:pt x="10477" y="13909"/>
                  <a:pt x="10492" y="13450"/>
                </a:cubicBezTo>
                <a:cubicBezTo>
                  <a:pt x="10506" y="12977"/>
                  <a:pt x="10492" y="12490"/>
                  <a:pt x="10492" y="12017"/>
                </a:cubicBezTo>
                <a:cubicBezTo>
                  <a:pt x="10477" y="10856"/>
                  <a:pt x="10563" y="9709"/>
                  <a:pt x="10735" y="8577"/>
                </a:cubicBezTo>
                <a:cubicBezTo>
                  <a:pt x="10750" y="8548"/>
                  <a:pt x="10764" y="8534"/>
                  <a:pt x="10778" y="8520"/>
                </a:cubicBezTo>
                <a:close/>
                <a:moveTo>
                  <a:pt x="10563" y="8978"/>
                </a:moveTo>
                <a:cubicBezTo>
                  <a:pt x="10420" y="9853"/>
                  <a:pt x="10363" y="10741"/>
                  <a:pt x="10377" y="11615"/>
                </a:cubicBezTo>
                <a:cubicBezTo>
                  <a:pt x="10363" y="12289"/>
                  <a:pt x="10377" y="12963"/>
                  <a:pt x="10348" y="13622"/>
                </a:cubicBezTo>
                <a:lnTo>
                  <a:pt x="10363" y="13622"/>
                </a:lnTo>
                <a:cubicBezTo>
                  <a:pt x="10305" y="14095"/>
                  <a:pt x="10291" y="14554"/>
                  <a:pt x="10320" y="15027"/>
                </a:cubicBezTo>
                <a:cubicBezTo>
                  <a:pt x="9990" y="15399"/>
                  <a:pt x="9431" y="15801"/>
                  <a:pt x="8915" y="15844"/>
                </a:cubicBezTo>
                <a:cubicBezTo>
                  <a:pt x="9216" y="14625"/>
                  <a:pt x="9531" y="13407"/>
                  <a:pt x="9761" y="12174"/>
                </a:cubicBezTo>
                <a:cubicBezTo>
                  <a:pt x="9961" y="11085"/>
                  <a:pt x="10234" y="10025"/>
                  <a:pt x="10563" y="8978"/>
                </a:cubicBezTo>
                <a:close/>
                <a:moveTo>
                  <a:pt x="10449" y="8878"/>
                </a:moveTo>
                <a:lnTo>
                  <a:pt x="10449" y="8878"/>
                </a:lnTo>
                <a:cubicBezTo>
                  <a:pt x="10033" y="9767"/>
                  <a:pt x="9875" y="10813"/>
                  <a:pt x="9718" y="11744"/>
                </a:cubicBezTo>
                <a:cubicBezTo>
                  <a:pt x="9460" y="13120"/>
                  <a:pt x="9130" y="14482"/>
                  <a:pt x="8829" y="15844"/>
                </a:cubicBezTo>
                <a:cubicBezTo>
                  <a:pt x="8815" y="15844"/>
                  <a:pt x="8800" y="15845"/>
                  <a:pt x="8786" y="15845"/>
                </a:cubicBezTo>
                <a:cubicBezTo>
                  <a:pt x="8488" y="15845"/>
                  <a:pt x="8219" y="15703"/>
                  <a:pt x="8041" y="15471"/>
                </a:cubicBezTo>
                <a:cubicBezTo>
                  <a:pt x="7840" y="15199"/>
                  <a:pt x="7726" y="14869"/>
                  <a:pt x="7711" y="14525"/>
                </a:cubicBezTo>
                <a:cubicBezTo>
                  <a:pt x="8098" y="13507"/>
                  <a:pt x="8528" y="12504"/>
                  <a:pt x="8973" y="11515"/>
                </a:cubicBezTo>
                <a:cubicBezTo>
                  <a:pt x="9388" y="10627"/>
                  <a:pt x="9861" y="9781"/>
                  <a:pt x="10391" y="8950"/>
                </a:cubicBezTo>
                <a:cubicBezTo>
                  <a:pt x="10406" y="8921"/>
                  <a:pt x="10420" y="8907"/>
                  <a:pt x="10449" y="8878"/>
                </a:cubicBezTo>
                <a:close/>
                <a:moveTo>
                  <a:pt x="10325" y="1"/>
                </a:moveTo>
                <a:cubicBezTo>
                  <a:pt x="9913" y="1"/>
                  <a:pt x="9524" y="118"/>
                  <a:pt x="9202" y="422"/>
                </a:cubicBezTo>
                <a:cubicBezTo>
                  <a:pt x="8299" y="1282"/>
                  <a:pt x="9890" y="2987"/>
                  <a:pt x="10477" y="3546"/>
                </a:cubicBezTo>
                <a:cubicBezTo>
                  <a:pt x="11194" y="4220"/>
                  <a:pt x="12068" y="4722"/>
                  <a:pt x="13014" y="5008"/>
                </a:cubicBezTo>
                <a:cubicBezTo>
                  <a:pt x="13444" y="5121"/>
                  <a:pt x="13880" y="5182"/>
                  <a:pt x="14324" y="5182"/>
                </a:cubicBezTo>
                <a:cubicBezTo>
                  <a:pt x="14503" y="5182"/>
                  <a:pt x="14682" y="5172"/>
                  <a:pt x="14863" y="5152"/>
                </a:cubicBezTo>
                <a:lnTo>
                  <a:pt x="14863" y="5152"/>
                </a:lnTo>
                <a:cubicBezTo>
                  <a:pt x="13688" y="5395"/>
                  <a:pt x="12513" y="5581"/>
                  <a:pt x="11323" y="5725"/>
                </a:cubicBezTo>
                <a:cubicBezTo>
                  <a:pt x="11312" y="5680"/>
                  <a:pt x="11274" y="5644"/>
                  <a:pt x="11231" y="5644"/>
                </a:cubicBezTo>
                <a:cubicBezTo>
                  <a:pt x="11219" y="5644"/>
                  <a:pt x="11207" y="5647"/>
                  <a:pt x="11194" y="5653"/>
                </a:cubicBezTo>
                <a:cubicBezTo>
                  <a:pt x="10277" y="4894"/>
                  <a:pt x="9288" y="4249"/>
                  <a:pt x="8127" y="3933"/>
                </a:cubicBezTo>
                <a:cubicBezTo>
                  <a:pt x="7677" y="3808"/>
                  <a:pt x="7209" y="3754"/>
                  <a:pt x="6739" y="3754"/>
                </a:cubicBezTo>
                <a:cubicBezTo>
                  <a:pt x="6130" y="3754"/>
                  <a:pt x="5519" y="3845"/>
                  <a:pt x="4945" y="3991"/>
                </a:cubicBezTo>
                <a:cubicBezTo>
                  <a:pt x="3755" y="4306"/>
                  <a:pt x="1290" y="5739"/>
                  <a:pt x="2752" y="7129"/>
                </a:cubicBezTo>
                <a:cubicBezTo>
                  <a:pt x="3579" y="7900"/>
                  <a:pt x="4677" y="8208"/>
                  <a:pt x="5779" y="8208"/>
                </a:cubicBezTo>
                <a:cubicBezTo>
                  <a:pt x="6358" y="8208"/>
                  <a:pt x="6939" y="8123"/>
                  <a:pt x="7482" y="7975"/>
                </a:cubicBezTo>
                <a:cubicBezTo>
                  <a:pt x="8801" y="7602"/>
                  <a:pt x="10291" y="6871"/>
                  <a:pt x="11237" y="5854"/>
                </a:cubicBezTo>
                <a:cubicBezTo>
                  <a:pt x="12541" y="5739"/>
                  <a:pt x="13831" y="5553"/>
                  <a:pt x="15107" y="5295"/>
                </a:cubicBezTo>
                <a:lnTo>
                  <a:pt x="15107" y="5295"/>
                </a:lnTo>
                <a:cubicBezTo>
                  <a:pt x="15107" y="5309"/>
                  <a:pt x="15093" y="5309"/>
                  <a:pt x="15093" y="5323"/>
                </a:cubicBezTo>
                <a:cubicBezTo>
                  <a:pt x="13057" y="6800"/>
                  <a:pt x="10922" y="8319"/>
                  <a:pt x="8614" y="9408"/>
                </a:cubicBezTo>
                <a:cubicBezTo>
                  <a:pt x="8605" y="9391"/>
                  <a:pt x="8586" y="9378"/>
                  <a:pt x="8562" y="9378"/>
                </a:cubicBezTo>
                <a:cubicBezTo>
                  <a:pt x="8547" y="9378"/>
                  <a:pt x="8530" y="9383"/>
                  <a:pt x="8514" y="9394"/>
                </a:cubicBezTo>
                <a:cubicBezTo>
                  <a:pt x="7628" y="8989"/>
                  <a:pt x="6677" y="8788"/>
                  <a:pt x="5726" y="8788"/>
                </a:cubicBezTo>
                <a:cubicBezTo>
                  <a:pt x="4892" y="8788"/>
                  <a:pt x="4058" y="8943"/>
                  <a:pt x="3268" y="9251"/>
                </a:cubicBezTo>
                <a:cubicBezTo>
                  <a:pt x="2179" y="9666"/>
                  <a:pt x="86" y="10813"/>
                  <a:pt x="15" y="12232"/>
                </a:cubicBezTo>
                <a:lnTo>
                  <a:pt x="15" y="12246"/>
                </a:lnTo>
                <a:cubicBezTo>
                  <a:pt x="0" y="12447"/>
                  <a:pt x="43" y="12647"/>
                  <a:pt x="115" y="12834"/>
                </a:cubicBezTo>
                <a:cubicBezTo>
                  <a:pt x="359" y="13479"/>
                  <a:pt x="1262" y="13651"/>
                  <a:pt x="1849" y="13708"/>
                </a:cubicBezTo>
                <a:cubicBezTo>
                  <a:pt x="2016" y="13725"/>
                  <a:pt x="2183" y="13733"/>
                  <a:pt x="2351" y="13733"/>
                </a:cubicBezTo>
                <a:cubicBezTo>
                  <a:pt x="3175" y="13733"/>
                  <a:pt x="3999" y="13540"/>
                  <a:pt x="4773" y="13278"/>
                </a:cubicBezTo>
                <a:cubicBezTo>
                  <a:pt x="6579" y="12705"/>
                  <a:pt x="7998" y="11315"/>
                  <a:pt x="8614" y="9537"/>
                </a:cubicBezTo>
                <a:cubicBezTo>
                  <a:pt x="9231" y="9265"/>
                  <a:pt x="9832" y="8964"/>
                  <a:pt x="10420" y="8634"/>
                </a:cubicBezTo>
                <a:lnTo>
                  <a:pt x="10420" y="8634"/>
                </a:lnTo>
                <a:cubicBezTo>
                  <a:pt x="9403" y="9709"/>
                  <a:pt x="8557" y="10928"/>
                  <a:pt x="7912" y="12260"/>
                </a:cubicBezTo>
                <a:cubicBezTo>
                  <a:pt x="7468" y="13163"/>
                  <a:pt x="7081" y="15342"/>
                  <a:pt x="8242" y="15901"/>
                </a:cubicBezTo>
                <a:cubicBezTo>
                  <a:pt x="8466" y="16010"/>
                  <a:pt x="8684" y="16059"/>
                  <a:pt x="8894" y="16059"/>
                </a:cubicBezTo>
                <a:cubicBezTo>
                  <a:pt x="10119" y="16059"/>
                  <a:pt x="11075" y="14404"/>
                  <a:pt x="11466" y="13450"/>
                </a:cubicBezTo>
                <a:cubicBezTo>
                  <a:pt x="12169" y="11773"/>
                  <a:pt x="11954" y="9867"/>
                  <a:pt x="10879" y="8405"/>
                </a:cubicBezTo>
                <a:cubicBezTo>
                  <a:pt x="10893" y="8391"/>
                  <a:pt x="10907" y="8376"/>
                  <a:pt x="10907" y="8348"/>
                </a:cubicBezTo>
                <a:cubicBezTo>
                  <a:pt x="11796" y="7832"/>
                  <a:pt x="12670" y="7258"/>
                  <a:pt x="13516" y="6671"/>
                </a:cubicBezTo>
                <a:lnTo>
                  <a:pt x="13516" y="6671"/>
                </a:lnTo>
                <a:cubicBezTo>
                  <a:pt x="12584" y="8161"/>
                  <a:pt x="12240" y="10096"/>
                  <a:pt x="12455" y="11802"/>
                </a:cubicBezTo>
                <a:cubicBezTo>
                  <a:pt x="12579" y="12803"/>
                  <a:pt x="13083" y="14593"/>
                  <a:pt x="14333" y="14593"/>
                </a:cubicBezTo>
                <a:cubicBezTo>
                  <a:pt x="14389" y="14593"/>
                  <a:pt x="14446" y="14590"/>
                  <a:pt x="14505" y="14582"/>
                </a:cubicBezTo>
                <a:cubicBezTo>
                  <a:pt x="15895" y="14410"/>
                  <a:pt x="16139" y="12303"/>
                  <a:pt x="16110" y="11243"/>
                </a:cubicBezTo>
                <a:cubicBezTo>
                  <a:pt x="16053" y="9394"/>
                  <a:pt x="15150" y="7746"/>
                  <a:pt x="13960" y="6370"/>
                </a:cubicBezTo>
                <a:cubicBezTo>
                  <a:pt x="13960" y="6370"/>
                  <a:pt x="13975" y="6370"/>
                  <a:pt x="13975" y="6355"/>
                </a:cubicBezTo>
                <a:cubicBezTo>
                  <a:pt x="14333" y="6097"/>
                  <a:pt x="14706" y="5839"/>
                  <a:pt x="15064" y="5596"/>
                </a:cubicBezTo>
                <a:cubicBezTo>
                  <a:pt x="15236" y="5467"/>
                  <a:pt x="15408" y="5338"/>
                  <a:pt x="15580" y="5209"/>
                </a:cubicBezTo>
                <a:cubicBezTo>
                  <a:pt x="15609" y="5209"/>
                  <a:pt x="15637" y="5195"/>
                  <a:pt x="15652" y="5166"/>
                </a:cubicBezTo>
                <a:cubicBezTo>
                  <a:pt x="15709" y="5123"/>
                  <a:pt x="15766" y="5066"/>
                  <a:pt x="15838" y="5023"/>
                </a:cubicBezTo>
                <a:cubicBezTo>
                  <a:pt x="15838" y="5023"/>
                  <a:pt x="15852" y="5023"/>
                  <a:pt x="15852" y="5008"/>
                </a:cubicBezTo>
                <a:cubicBezTo>
                  <a:pt x="16712" y="4378"/>
                  <a:pt x="17572" y="3704"/>
                  <a:pt x="18403" y="3002"/>
                </a:cubicBezTo>
                <a:cubicBezTo>
                  <a:pt x="18489" y="3260"/>
                  <a:pt x="18590" y="3518"/>
                  <a:pt x="18719" y="3776"/>
                </a:cubicBezTo>
                <a:cubicBezTo>
                  <a:pt x="18876" y="4191"/>
                  <a:pt x="19005" y="4621"/>
                  <a:pt x="19077" y="5051"/>
                </a:cubicBezTo>
                <a:cubicBezTo>
                  <a:pt x="18074" y="6513"/>
                  <a:pt x="17529" y="8276"/>
                  <a:pt x="17959" y="10053"/>
                </a:cubicBezTo>
                <a:cubicBezTo>
                  <a:pt x="18160" y="10885"/>
                  <a:pt x="18547" y="12117"/>
                  <a:pt x="19335" y="12676"/>
                </a:cubicBezTo>
                <a:lnTo>
                  <a:pt x="19335" y="12461"/>
                </a:lnTo>
                <a:cubicBezTo>
                  <a:pt x="19106" y="12260"/>
                  <a:pt x="18905" y="12031"/>
                  <a:pt x="18762" y="11759"/>
                </a:cubicBezTo>
                <a:cubicBezTo>
                  <a:pt x="18762" y="10569"/>
                  <a:pt x="18948" y="9365"/>
                  <a:pt x="18991" y="8176"/>
                </a:cubicBezTo>
                <a:cubicBezTo>
                  <a:pt x="19020" y="7602"/>
                  <a:pt x="19048" y="7015"/>
                  <a:pt x="19091" y="6427"/>
                </a:cubicBezTo>
                <a:cubicBezTo>
                  <a:pt x="19120" y="6155"/>
                  <a:pt x="19149" y="5882"/>
                  <a:pt x="19177" y="5624"/>
                </a:cubicBezTo>
                <a:cubicBezTo>
                  <a:pt x="19249" y="6040"/>
                  <a:pt x="19292" y="6456"/>
                  <a:pt x="19335" y="6886"/>
                </a:cubicBezTo>
                <a:lnTo>
                  <a:pt x="19335" y="5037"/>
                </a:lnTo>
                <a:cubicBezTo>
                  <a:pt x="19321" y="5008"/>
                  <a:pt x="19306" y="4994"/>
                  <a:pt x="19292" y="4980"/>
                </a:cubicBezTo>
                <a:cubicBezTo>
                  <a:pt x="19292" y="4980"/>
                  <a:pt x="19292" y="4965"/>
                  <a:pt x="19292" y="4965"/>
                </a:cubicBezTo>
                <a:cubicBezTo>
                  <a:pt x="19292" y="4965"/>
                  <a:pt x="19278" y="4951"/>
                  <a:pt x="19278" y="4951"/>
                </a:cubicBezTo>
                <a:cubicBezTo>
                  <a:pt x="19149" y="4320"/>
                  <a:pt x="18934" y="3718"/>
                  <a:pt x="18633" y="3159"/>
                </a:cubicBezTo>
                <a:lnTo>
                  <a:pt x="18633" y="3159"/>
                </a:lnTo>
                <a:cubicBezTo>
                  <a:pt x="18862" y="3346"/>
                  <a:pt x="19091" y="3532"/>
                  <a:pt x="19335" y="3718"/>
                </a:cubicBezTo>
                <a:lnTo>
                  <a:pt x="19335" y="3575"/>
                </a:lnTo>
                <a:cubicBezTo>
                  <a:pt x="19077" y="3389"/>
                  <a:pt x="18805" y="3188"/>
                  <a:pt x="18547" y="3002"/>
                </a:cubicBezTo>
                <a:cubicBezTo>
                  <a:pt x="18532" y="2987"/>
                  <a:pt x="18518" y="2973"/>
                  <a:pt x="18518" y="2959"/>
                </a:cubicBezTo>
                <a:lnTo>
                  <a:pt x="18518" y="2959"/>
                </a:lnTo>
                <a:cubicBezTo>
                  <a:pt x="18790" y="3045"/>
                  <a:pt x="19063" y="3159"/>
                  <a:pt x="19335" y="3260"/>
                </a:cubicBezTo>
                <a:lnTo>
                  <a:pt x="19335" y="3145"/>
                </a:lnTo>
                <a:cubicBezTo>
                  <a:pt x="19077" y="3059"/>
                  <a:pt x="18805" y="2987"/>
                  <a:pt x="18547" y="2916"/>
                </a:cubicBezTo>
                <a:lnTo>
                  <a:pt x="18561" y="2916"/>
                </a:lnTo>
                <a:cubicBezTo>
                  <a:pt x="18652" y="2905"/>
                  <a:pt x="18744" y="2901"/>
                  <a:pt x="18835" y="2901"/>
                </a:cubicBezTo>
                <a:cubicBezTo>
                  <a:pt x="19002" y="2901"/>
                  <a:pt x="19168" y="2917"/>
                  <a:pt x="19335" y="2944"/>
                </a:cubicBezTo>
                <a:lnTo>
                  <a:pt x="19335" y="2830"/>
                </a:lnTo>
                <a:lnTo>
                  <a:pt x="19292" y="2830"/>
                </a:lnTo>
                <a:cubicBezTo>
                  <a:pt x="19220" y="2815"/>
                  <a:pt x="19149" y="2815"/>
                  <a:pt x="19077" y="2801"/>
                </a:cubicBezTo>
                <a:lnTo>
                  <a:pt x="19335" y="2801"/>
                </a:lnTo>
                <a:lnTo>
                  <a:pt x="19335" y="2686"/>
                </a:lnTo>
                <a:cubicBezTo>
                  <a:pt x="19220" y="2701"/>
                  <a:pt x="19091" y="2701"/>
                  <a:pt x="18977" y="2715"/>
                </a:cubicBezTo>
                <a:cubicBezTo>
                  <a:pt x="19091" y="2658"/>
                  <a:pt x="19220" y="2615"/>
                  <a:pt x="19335" y="2557"/>
                </a:cubicBezTo>
                <a:lnTo>
                  <a:pt x="19335" y="2371"/>
                </a:lnTo>
                <a:cubicBezTo>
                  <a:pt x="19206" y="2414"/>
                  <a:pt x="19077" y="2457"/>
                  <a:pt x="18962" y="2514"/>
                </a:cubicBezTo>
                <a:cubicBezTo>
                  <a:pt x="19091" y="2400"/>
                  <a:pt x="19206" y="2285"/>
                  <a:pt x="19335" y="2170"/>
                </a:cubicBezTo>
                <a:lnTo>
                  <a:pt x="19335" y="1726"/>
                </a:lnTo>
                <a:cubicBezTo>
                  <a:pt x="18217" y="2815"/>
                  <a:pt x="17027" y="3847"/>
                  <a:pt x="15781" y="4793"/>
                </a:cubicBezTo>
                <a:cubicBezTo>
                  <a:pt x="15265" y="3202"/>
                  <a:pt x="14218" y="1841"/>
                  <a:pt x="12814" y="938"/>
                </a:cubicBezTo>
                <a:cubicBezTo>
                  <a:pt x="12171" y="529"/>
                  <a:pt x="11198" y="1"/>
                  <a:pt x="10325" y="1"/>
                </a:cubicBezTo>
                <a:close/>
              </a:path>
            </a:pathLst>
          </a:cu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5" name="Google Shape;615;p11"/>
          <p:cNvSpPr/>
          <p:nvPr/>
        </p:nvSpPr>
        <p:spPr>
          <a:xfrm rot="10800000" flipH="1">
            <a:off x="4796468" y="5811290"/>
            <a:ext cx="1140709" cy="1058340"/>
          </a:xfrm>
          <a:custGeom>
            <a:avLst/>
            <a:gdLst/>
            <a:ahLst/>
            <a:cxnLst/>
            <a:rect l="l" t="t" r="r" b="b"/>
            <a:pathLst>
              <a:path w="63455" h="58873" extrusionOk="0">
                <a:moveTo>
                  <a:pt x="51769" y="6872"/>
                </a:moveTo>
                <a:cubicBezTo>
                  <a:pt x="52624" y="7506"/>
                  <a:pt x="53257" y="8424"/>
                  <a:pt x="53067" y="9501"/>
                </a:cubicBezTo>
                <a:cubicBezTo>
                  <a:pt x="51769" y="9722"/>
                  <a:pt x="50439" y="9881"/>
                  <a:pt x="49109" y="9912"/>
                </a:cubicBezTo>
                <a:cubicBezTo>
                  <a:pt x="47430" y="10039"/>
                  <a:pt x="45784" y="10324"/>
                  <a:pt x="44137" y="10514"/>
                </a:cubicBezTo>
                <a:cubicBezTo>
                  <a:pt x="43060" y="10609"/>
                  <a:pt x="42015" y="10704"/>
                  <a:pt x="40938" y="10799"/>
                </a:cubicBezTo>
                <a:cubicBezTo>
                  <a:pt x="40907" y="10736"/>
                  <a:pt x="40875" y="10704"/>
                  <a:pt x="40812" y="10704"/>
                </a:cubicBezTo>
                <a:cubicBezTo>
                  <a:pt x="39545" y="10704"/>
                  <a:pt x="38278" y="10799"/>
                  <a:pt x="37011" y="10926"/>
                </a:cubicBezTo>
                <a:cubicBezTo>
                  <a:pt x="38911" y="10451"/>
                  <a:pt x="40780" y="9976"/>
                  <a:pt x="42648" y="9469"/>
                </a:cubicBezTo>
                <a:cubicBezTo>
                  <a:pt x="45689" y="8646"/>
                  <a:pt x="48602" y="7316"/>
                  <a:pt x="51769" y="6872"/>
                </a:cubicBezTo>
                <a:close/>
                <a:moveTo>
                  <a:pt x="47082" y="5637"/>
                </a:moveTo>
                <a:cubicBezTo>
                  <a:pt x="47937" y="5637"/>
                  <a:pt x="48792" y="5732"/>
                  <a:pt x="49616" y="5922"/>
                </a:cubicBezTo>
                <a:cubicBezTo>
                  <a:pt x="50312" y="6080"/>
                  <a:pt x="50946" y="6334"/>
                  <a:pt x="51547" y="6714"/>
                </a:cubicBezTo>
                <a:cubicBezTo>
                  <a:pt x="48792" y="7126"/>
                  <a:pt x="46195" y="8202"/>
                  <a:pt x="43535" y="9026"/>
                </a:cubicBezTo>
                <a:cubicBezTo>
                  <a:pt x="40970" y="9786"/>
                  <a:pt x="38373" y="10324"/>
                  <a:pt x="35808" y="11084"/>
                </a:cubicBezTo>
                <a:cubicBezTo>
                  <a:pt x="35618" y="11116"/>
                  <a:pt x="35428" y="11147"/>
                  <a:pt x="35238" y="11179"/>
                </a:cubicBezTo>
                <a:cubicBezTo>
                  <a:pt x="36885" y="10419"/>
                  <a:pt x="38531" y="9627"/>
                  <a:pt x="40146" y="8804"/>
                </a:cubicBezTo>
                <a:cubicBezTo>
                  <a:pt x="42427" y="7632"/>
                  <a:pt x="44770" y="6745"/>
                  <a:pt x="47050" y="5637"/>
                </a:cubicBezTo>
                <a:close/>
                <a:moveTo>
                  <a:pt x="46797" y="5605"/>
                </a:moveTo>
                <a:cubicBezTo>
                  <a:pt x="44517" y="6555"/>
                  <a:pt x="42268" y="7411"/>
                  <a:pt x="40051" y="8551"/>
                </a:cubicBezTo>
                <a:cubicBezTo>
                  <a:pt x="38314" y="9435"/>
                  <a:pt x="36166" y="10131"/>
                  <a:pt x="34552" y="11298"/>
                </a:cubicBezTo>
                <a:lnTo>
                  <a:pt x="34552" y="11298"/>
                </a:lnTo>
                <a:cubicBezTo>
                  <a:pt x="35867" y="10074"/>
                  <a:pt x="37154" y="8761"/>
                  <a:pt x="38626" y="7727"/>
                </a:cubicBezTo>
                <a:cubicBezTo>
                  <a:pt x="40273" y="6587"/>
                  <a:pt x="42237" y="6049"/>
                  <a:pt x="44200" y="5795"/>
                </a:cubicBezTo>
                <a:cubicBezTo>
                  <a:pt x="45055" y="5669"/>
                  <a:pt x="45910" y="5605"/>
                  <a:pt x="46797" y="5605"/>
                </a:cubicBezTo>
                <a:close/>
                <a:moveTo>
                  <a:pt x="53004" y="9817"/>
                </a:moveTo>
                <a:cubicBezTo>
                  <a:pt x="53004" y="9881"/>
                  <a:pt x="52972" y="9944"/>
                  <a:pt x="52972" y="9976"/>
                </a:cubicBezTo>
                <a:cubicBezTo>
                  <a:pt x="52592" y="10957"/>
                  <a:pt x="51737" y="11717"/>
                  <a:pt x="50724" y="12319"/>
                </a:cubicBezTo>
                <a:cubicBezTo>
                  <a:pt x="50398" y="12330"/>
                  <a:pt x="50072" y="12334"/>
                  <a:pt x="49745" y="12334"/>
                </a:cubicBezTo>
                <a:cubicBezTo>
                  <a:pt x="47114" y="12334"/>
                  <a:pt x="44444" y="12031"/>
                  <a:pt x="41825" y="12003"/>
                </a:cubicBezTo>
                <a:cubicBezTo>
                  <a:pt x="40368" y="11971"/>
                  <a:pt x="38911" y="11939"/>
                  <a:pt x="37486" y="11876"/>
                </a:cubicBezTo>
                <a:cubicBezTo>
                  <a:pt x="36790" y="11844"/>
                  <a:pt x="36124" y="11749"/>
                  <a:pt x="35428" y="11686"/>
                </a:cubicBezTo>
                <a:cubicBezTo>
                  <a:pt x="36536" y="11496"/>
                  <a:pt x="37645" y="11337"/>
                  <a:pt x="38721" y="11211"/>
                </a:cubicBezTo>
                <a:cubicBezTo>
                  <a:pt x="40368" y="11084"/>
                  <a:pt x="42015" y="10989"/>
                  <a:pt x="43662" y="10831"/>
                </a:cubicBezTo>
                <a:cubicBezTo>
                  <a:pt x="45340" y="10704"/>
                  <a:pt x="47019" y="10419"/>
                  <a:pt x="48697" y="10261"/>
                </a:cubicBezTo>
                <a:cubicBezTo>
                  <a:pt x="50122" y="10102"/>
                  <a:pt x="51579" y="10102"/>
                  <a:pt x="53004" y="9817"/>
                </a:cubicBezTo>
                <a:close/>
                <a:moveTo>
                  <a:pt x="34604" y="11876"/>
                </a:moveTo>
                <a:lnTo>
                  <a:pt x="34604" y="11876"/>
                </a:lnTo>
                <a:cubicBezTo>
                  <a:pt x="35744" y="11939"/>
                  <a:pt x="36853" y="12098"/>
                  <a:pt x="37961" y="12161"/>
                </a:cubicBezTo>
                <a:cubicBezTo>
                  <a:pt x="39450" y="12224"/>
                  <a:pt x="40907" y="12256"/>
                  <a:pt x="42363" y="12288"/>
                </a:cubicBezTo>
                <a:cubicBezTo>
                  <a:pt x="45024" y="12319"/>
                  <a:pt x="47715" y="12509"/>
                  <a:pt x="50376" y="12509"/>
                </a:cubicBezTo>
                <a:cubicBezTo>
                  <a:pt x="48982" y="13206"/>
                  <a:pt x="47525" y="13713"/>
                  <a:pt x="46005" y="14029"/>
                </a:cubicBezTo>
                <a:cubicBezTo>
                  <a:pt x="45067" y="14236"/>
                  <a:pt x="44138" y="14331"/>
                  <a:pt x="43221" y="14331"/>
                </a:cubicBezTo>
                <a:cubicBezTo>
                  <a:pt x="40210" y="14331"/>
                  <a:pt x="37323" y="13308"/>
                  <a:pt x="34604" y="11876"/>
                </a:cubicBezTo>
                <a:close/>
                <a:moveTo>
                  <a:pt x="18105" y="12351"/>
                </a:moveTo>
                <a:cubicBezTo>
                  <a:pt x="19213" y="12351"/>
                  <a:pt x="20322" y="12414"/>
                  <a:pt x="21430" y="12573"/>
                </a:cubicBezTo>
                <a:cubicBezTo>
                  <a:pt x="22633" y="12794"/>
                  <a:pt x="23742" y="13333"/>
                  <a:pt x="24692" y="14093"/>
                </a:cubicBezTo>
                <a:cubicBezTo>
                  <a:pt x="25135" y="14409"/>
                  <a:pt x="25515" y="14758"/>
                  <a:pt x="25895" y="15138"/>
                </a:cubicBezTo>
                <a:cubicBezTo>
                  <a:pt x="24502" y="14568"/>
                  <a:pt x="23140" y="13998"/>
                  <a:pt x="21715" y="13523"/>
                </a:cubicBezTo>
                <a:cubicBezTo>
                  <a:pt x="20575" y="13174"/>
                  <a:pt x="19340" y="12573"/>
                  <a:pt x="18136" y="12383"/>
                </a:cubicBezTo>
                <a:cubicBezTo>
                  <a:pt x="18105" y="12383"/>
                  <a:pt x="18105" y="12383"/>
                  <a:pt x="18105" y="12351"/>
                </a:cubicBezTo>
                <a:close/>
                <a:moveTo>
                  <a:pt x="9223" y="14926"/>
                </a:moveTo>
                <a:cubicBezTo>
                  <a:pt x="10812" y="14926"/>
                  <a:pt x="12361" y="15312"/>
                  <a:pt x="13893" y="15929"/>
                </a:cubicBezTo>
                <a:cubicBezTo>
                  <a:pt x="13893" y="15929"/>
                  <a:pt x="13893" y="15961"/>
                  <a:pt x="13893" y="15993"/>
                </a:cubicBezTo>
                <a:cubicBezTo>
                  <a:pt x="13861" y="15993"/>
                  <a:pt x="13798" y="16024"/>
                  <a:pt x="13766" y="16056"/>
                </a:cubicBezTo>
                <a:cubicBezTo>
                  <a:pt x="12214" y="16151"/>
                  <a:pt x="10726" y="16373"/>
                  <a:pt x="9174" y="16373"/>
                </a:cubicBezTo>
                <a:cubicBezTo>
                  <a:pt x="7703" y="16346"/>
                  <a:pt x="6231" y="16271"/>
                  <a:pt x="4740" y="16271"/>
                </a:cubicBezTo>
                <a:cubicBezTo>
                  <a:pt x="4498" y="16271"/>
                  <a:pt x="4255" y="16273"/>
                  <a:pt x="4012" y="16278"/>
                </a:cubicBezTo>
                <a:cubicBezTo>
                  <a:pt x="5057" y="15708"/>
                  <a:pt x="6197" y="15328"/>
                  <a:pt x="7369" y="15106"/>
                </a:cubicBezTo>
                <a:cubicBezTo>
                  <a:pt x="7994" y="14983"/>
                  <a:pt x="8611" y="14926"/>
                  <a:pt x="9223" y="14926"/>
                </a:cubicBezTo>
                <a:close/>
                <a:moveTo>
                  <a:pt x="18485" y="12604"/>
                </a:moveTo>
                <a:lnTo>
                  <a:pt x="18485" y="12604"/>
                </a:lnTo>
                <a:cubicBezTo>
                  <a:pt x="19530" y="12984"/>
                  <a:pt x="20575" y="13364"/>
                  <a:pt x="21652" y="13681"/>
                </a:cubicBezTo>
                <a:cubicBezTo>
                  <a:pt x="23140" y="14156"/>
                  <a:pt x="24534" y="14758"/>
                  <a:pt x="25990" y="15264"/>
                </a:cubicBezTo>
                <a:lnTo>
                  <a:pt x="26022" y="15264"/>
                </a:lnTo>
                <a:cubicBezTo>
                  <a:pt x="26402" y="15644"/>
                  <a:pt x="26719" y="16056"/>
                  <a:pt x="27004" y="16499"/>
                </a:cubicBezTo>
                <a:cubicBezTo>
                  <a:pt x="27225" y="16848"/>
                  <a:pt x="27384" y="17260"/>
                  <a:pt x="27479" y="17671"/>
                </a:cubicBezTo>
                <a:cubicBezTo>
                  <a:pt x="26117" y="16658"/>
                  <a:pt x="24534" y="16024"/>
                  <a:pt x="23045" y="15233"/>
                </a:cubicBezTo>
                <a:cubicBezTo>
                  <a:pt x="21588" y="14473"/>
                  <a:pt x="20195" y="13586"/>
                  <a:pt x="18770" y="12826"/>
                </a:cubicBezTo>
                <a:cubicBezTo>
                  <a:pt x="18675" y="12763"/>
                  <a:pt x="18580" y="12699"/>
                  <a:pt x="18485" y="12604"/>
                </a:cubicBezTo>
                <a:close/>
                <a:moveTo>
                  <a:pt x="3885" y="16341"/>
                </a:moveTo>
                <a:cubicBezTo>
                  <a:pt x="3917" y="16341"/>
                  <a:pt x="3917" y="16373"/>
                  <a:pt x="3949" y="16373"/>
                </a:cubicBezTo>
                <a:cubicBezTo>
                  <a:pt x="5691" y="16373"/>
                  <a:pt x="7432" y="16499"/>
                  <a:pt x="9206" y="16531"/>
                </a:cubicBezTo>
                <a:cubicBezTo>
                  <a:pt x="9570" y="16531"/>
                  <a:pt x="9958" y="16539"/>
                  <a:pt x="10354" y="16539"/>
                </a:cubicBezTo>
                <a:cubicBezTo>
                  <a:pt x="10750" y="16539"/>
                  <a:pt x="11153" y="16531"/>
                  <a:pt x="11549" y="16499"/>
                </a:cubicBezTo>
                <a:lnTo>
                  <a:pt x="11549" y="16499"/>
                </a:lnTo>
                <a:cubicBezTo>
                  <a:pt x="10504" y="16785"/>
                  <a:pt x="9427" y="17101"/>
                  <a:pt x="8382" y="17355"/>
                </a:cubicBezTo>
                <a:cubicBezTo>
                  <a:pt x="6451" y="17798"/>
                  <a:pt x="4487" y="18241"/>
                  <a:pt x="2524" y="18621"/>
                </a:cubicBezTo>
                <a:lnTo>
                  <a:pt x="2492" y="18621"/>
                </a:lnTo>
                <a:cubicBezTo>
                  <a:pt x="2492" y="18495"/>
                  <a:pt x="2492" y="18400"/>
                  <a:pt x="2492" y="18273"/>
                </a:cubicBezTo>
                <a:cubicBezTo>
                  <a:pt x="2587" y="17450"/>
                  <a:pt x="3157" y="16816"/>
                  <a:pt x="3885" y="16341"/>
                </a:cubicBezTo>
                <a:close/>
                <a:moveTo>
                  <a:pt x="19372" y="13269"/>
                </a:moveTo>
                <a:lnTo>
                  <a:pt x="19372" y="13269"/>
                </a:lnTo>
                <a:cubicBezTo>
                  <a:pt x="20385" y="13871"/>
                  <a:pt x="21398" y="14473"/>
                  <a:pt x="22443" y="15043"/>
                </a:cubicBezTo>
                <a:cubicBezTo>
                  <a:pt x="24122" y="15993"/>
                  <a:pt x="25959" y="16658"/>
                  <a:pt x="27511" y="17830"/>
                </a:cubicBezTo>
                <a:cubicBezTo>
                  <a:pt x="27669" y="18431"/>
                  <a:pt x="27479" y="19096"/>
                  <a:pt x="26972" y="19508"/>
                </a:cubicBezTo>
                <a:cubicBezTo>
                  <a:pt x="26307" y="19065"/>
                  <a:pt x="25674" y="18558"/>
                  <a:pt x="25072" y="18020"/>
                </a:cubicBezTo>
                <a:cubicBezTo>
                  <a:pt x="24280" y="17355"/>
                  <a:pt x="23457" y="16785"/>
                  <a:pt x="22665" y="16151"/>
                </a:cubicBezTo>
                <a:cubicBezTo>
                  <a:pt x="22127" y="15739"/>
                  <a:pt x="21652" y="15296"/>
                  <a:pt x="21145" y="14884"/>
                </a:cubicBezTo>
                <a:cubicBezTo>
                  <a:pt x="21145" y="14853"/>
                  <a:pt x="21145" y="14821"/>
                  <a:pt x="21113" y="14789"/>
                </a:cubicBezTo>
                <a:cubicBezTo>
                  <a:pt x="20575" y="14251"/>
                  <a:pt x="19973" y="13744"/>
                  <a:pt x="19372" y="13269"/>
                </a:cubicBezTo>
                <a:close/>
                <a:moveTo>
                  <a:pt x="17915" y="12668"/>
                </a:moveTo>
                <a:cubicBezTo>
                  <a:pt x="18390" y="13143"/>
                  <a:pt x="18802" y="13713"/>
                  <a:pt x="19245" y="14219"/>
                </a:cubicBezTo>
                <a:cubicBezTo>
                  <a:pt x="19878" y="14853"/>
                  <a:pt x="20480" y="15518"/>
                  <a:pt x="21113" y="16151"/>
                </a:cubicBezTo>
                <a:cubicBezTo>
                  <a:pt x="22253" y="17291"/>
                  <a:pt x="23330" y="18526"/>
                  <a:pt x="24502" y="19666"/>
                </a:cubicBezTo>
                <a:cubicBezTo>
                  <a:pt x="23615" y="19381"/>
                  <a:pt x="22760" y="18970"/>
                  <a:pt x="21968" y="18463"/>
                </a:cubicBezTo>
                <a:cubicBezTo>
                  <a:pt x="19815" y="17133"/>
                  <a:pt x="18643" y="14979"/>
                  <a:pt x="17915" y="12668"/>
                </a:cubicBezTo>
                <a:close/>
                <a:moveTo>
                  <a:pt x="18358" y="12921"/>
                </a:moveTo>
                <a:lnTo>
                  <a:pt x="18358" y="12921"/>
                </a:lnTo>
                <a:cubicBezTo>
                  <a:pt x="18928" y="13301"/>
                  <a:pt x="19467" y="13713"/>
                  <a:pt x="19973" y="14124"/>
                </a:cubicBezTo>
                <a:cubicBezTo>
                  <a:pt x="20765" y="14789"/>
                  <a:pt x="21525" y="15423"/>
                  <a:pt x="22285" y="16088"/>
                </a:cubicBezTo>
                <a:cubicBezTo>
                  <a:pt x="23109" y="16721"/>
                  <a:pt x="23932" y="17323"/>
                  <a:pt x="24724" y="17988"/>
                </a:cubicBezTo>
                <a:cubicBezTo>
                  <a:pt x="25389" y="18558"/>
                  <a:pt x="26085" y="19128"/>
                  <a:pt x="26814" y="19635"/>
                </a:cubicBezTo>
                <a:cubicBezTo>
                  <a:pt x="26782" y="19666"/>
                  <a:pt x="26750" y="19666"/>
                  <a:pt x="26719" y="19698"/>
                </a:cubicBezTo>
                <a:cubicBezTo>
                  <a:pt x="26380" y="19817"/>
                  <a:pt x="26022" y="19881"/>
                  <a:pt x="25661" y="19881"/>
                </a:cubicBezTo>
                <a:cubicBezTo>
                  <a:pt x="25348" y="19881"/>
                  <a:pt x="25033" y="19833"/>
                  <a:pt x="24724" y="19730"/>
                </a:cubicBezTo>
                <a:cubicBezTo>
                  <a:pt x="23425" y="18526"/>
                  <a:pt x="22253" y="17070"/>
                  <a:pt x="20987" y="15803"/>
                </a:cubicBezTo>
                <a:cubicBezTo>
                  <a:pt x="20385" y="15169"/>
                  <a:pt x="19752" y="14504"/>
                  <a:pt x="19150" y="13871"/>
                </a:cubicBezTo>
                <a:cubicBezTo>
                  <a:pt x="18865" y="13554"/>
                  <a:pt x="18612" y="13238"/>
                  <a:pt x="18358" y="12921"/>
                </a:cubicBezTo>
                <a:close/>
                <a:moveTo>
                  <a:pt x="13829" y="16151"/>
                </a:moveTo>
                <a:lnTo>
                  <a:pt x="13829" y="16151"/>
                </a:lnTo>
                <a:cubicBezTo>
                  <a:pt x="12404" y="18463"/>
                  <a:pt x="10283" y="19730"/>
                  <a:pt x="7591" y="20141"/>
                </a:cubicBezTo>
                <a:cubicBezTo>
                  <a:pt x="7264" y="20184"/>
                  <a:pt x="6768" y="20223"/>
                  <a:pt x="6213" y="20223"/>
                </a:cubicBezTo>
                <a:cubicBezTo>
                  <a:pt x="4723" y="20223"/>
                  <a:pt x="2800" y="19947"/>
                  <a:pt x="2524" y="18748"/>
                </a:cubicBezTo>
                <a:cubicBezTo>
                  <a:pt x="4519" y="18431"/>
                  <a:pt x="6451" y="17988"/>
                  <a:pt x="8414" y="17513"/>
                </a:cubicBezTo>
                <a:cubicBezTo>
                  <a:pt x="9744" y="17228"/>
                  <a:pt x="11106" y="16943"/>
                  <a:pt x="12436" y="16594"/>
                </a:cubicBezTo>
                <a:lnTo>
                  <a:pt x="12436" y="16594"/>
                </a:lnTo>
                <a:cubicBezTo>
                  <a:pt x="11359" y="17038"/>
                  <a:pt x="10314" y="17481"/>
                  <a:pt x="9237" y="17893"/>
                </a:cubicBezTo>
                <a:cubicBezTo>
                  <a:pt x="7622" y="18495"/>
                  <a:pt x="6007" y="18906"/>
                  <a:pt x="4360" y="19381"/>
                </a:cubicBezTo>
                <a:cubicBezTo>
                  <a:pt x="4329" y="19413"/>
                  <a:pt x="4360" y="19476"/>
                  <a:pt x="4392" y="19476"/>
                </a:cubicBezTo>
                <a:cubicBezTo>
                  <a:pt x="5944" y="19128"/>
                  <a:pt x="7496" y="18716"/>
                  <a:pt x="8984" y="18178"/>
                </a:cubicBezTo>
                <a:cubicBezTo>
                  <a:pt x="10504" y="17608"/>
                  <a:pt x="11961" y="16975"/>
                  <a:pt x="13449" y="16309"/>
                </a:cubicBezTo>
                <a:cubicBezTo>
                  <a:pt x="13576" y="16246"/>
                  <a:pt x="13703" y="16214"/>
                  <a:pt x="13829" y="16151"/>
                </a:cubicBezTo>
                <a:close/>
                <a:moveTo>
                  <a:pt x="13924" y="19635"/>
                </a:moveTo>
                <a:lnTo>
                  <a:pt x="13924" y="19635"/>
                </a:lnTo>
                <a:cubicBezTo>
                  <a:pt x="16173" y="19983"/>
                  <a:pt x="18326" y="20331"/>
                  <a:pt x="20258" y="21630"/>
                </a:cubicBezTo>
                <a:cubicBezTo>
                  <a:pt x="21272" y="22295"/>
                  <a:pt x="22158" y="23182"/>
                  <a:pt x="22823" y="24195"/>
                </a:cubicBezTo>
                <a:cubicBezTo>
                  <a:pt x="21620" y="23245"/>
                  <a:pt x="20322" y="22453"/>
                  <a:pt x="18960" y="21788"/>
                </a:cubicBezTo>
                <a:cubicBezTo>
                  <a:pt x="17313" y="21060"/>
                  <a:pt x="15603" y="20268"/>
                  <a:pt x="13924" y="19635"/>
                </a:cubicBezTo>
                <a:close/>
                <a:moveTo>
                  <a:pt x="9681" y="22073"/>
                </a:moveTo>
                <a:cubicBezTo>
                  <a:pt x="8636" y="22453"/>
                  <a:pt x="7591" y="22897"/>
                  <a:pt x="6609" y="23403"/>
                </a:cubicBezTo>
                <a:cubicBezTo>
                  <a:pt x="5754" y="23783"/>
                  <a:pt x="4835" y="24132"/>
                  <a:pt x="4012" y="24575"/>
                </a:cubicBezTo>
                <a:cubicBezTo>
                  <a:pt x="4360" y="24227"/>
                  <a:pt x="4740" y="23910"/>
                  <a:pt x="5184" y="23625"/>
                </a:cubicBezTo>
                <a:cubicBezTo>
                  <a:pt x="6514" y="22738"/>
                  <a:pt x="8097" y="22358"/>
                  <a:pt x="9681" y="22073"/>
                </a:cubicBezTo>
                <a:close/>
                <a:moveTo>
                  <a:pt x="50450" y="19368"/>
                </a:moveTo>
                <a:cubicBezTo>
                  <a:pt x="51507" y="19368"/>
                  <a:pt x="52565" y="19480"/>
                  <a:pt x="53606" y="19698"/>
                </a:cubicBezTo>
                <a:cubicBezTo>
                  <a:pt x="51136" y="19983"/>
                  <a:pt x="48665" y="20521"/>
                  <a:pt x="46322" y="21345"/>
                </a:cubicBezTo>
                <a:cubicBezTo>
                  <a:pt x="43535" y="22390"/>
                  <a:pt x="40685" y="23403"/>
                  <a:pt x="37993" y="24607"/>
                </a:cubicBezTo>
                <a:cubicBezTo>
                  <a:pt x="40970" y="22422"/>
                  <a:pt x="43915" y="20363"/>
                  <a:pt x="47652" y="19635"/>
                </a:cubicBezTo>
                <a:cubicBezTo>
                  <a:pt x="48575" y="19456"/>
                  <a:pt x="49512" y="19368"/>
                  <a:pt x="50450" y="19368"/>
                </a:cubicBezTo>
                <a:close/>
                <a:moveTo>
                  <a:pt x="53828" y="19761"/>
                </a:moveTo>
                <a:cubicBezTo>
                  <a:pt x="54936" y="20015"/>
                  <a:pt x="55949" y="20585"/>
                  <a:pt x="56741" y="21408"/>
                </a:cubicBezTo>
                <a:cubicBezTo>
                  <a:pt x="50439" y="22200"/>
                  <a:pt x="44295" y="23878"/>
                  <a:pt x="38025" y="24828"/>
                </a:cubicBezTo>
                <a:cubicBezTo>
                  <a:pt x="37961" y="24797"/>
                  <a:pt x="37930" y="24765"/>
                  <a:pt x="37898" y="24733"/>
                </a:cubicBezTo>
                <a:cubicBezTo>
                  <a:pt x="40463" y="24037"/>
                  <a:pt x="42933" y="22833"/>
                  <a:pt x="45404" y="21883"/>
                </a:cubicBezTo>
                <a:cubicBezTo>
                  <a:pt x="48095" y="20870"/>
                  <a:pt x="50946" y="20141"/>
                  <a:pt x="53828" y="19761"/>
                </a:cubicBezTo>
                <a:close/>
                <a:moveTo>
                  <a:pt x="56836" y="21535"/>
                </a:moveTo>
                <a:cubicBezTo>
                  <a:pt x="56963" y="21662"/>
                  <a:pt x="57089" y="21820"/>
                  <a:pt x="57184" y="21978"/>
                </a:cubicBezTo>
                <a:cubicBezTo>
                  <a:pt x="57469" y="22422"/>
                  <a:pt x="57628" y="22928"/>
                  <a:pt x="57628" y="23435"/>
                </a:cubicBezTo>
                <a:cubicBezTo>
                  <a:pt x="54556" y="23467"/>
                  <a:pt x="51452" y="23942"/>
                  <a:pt x="48412" y="24227"/>
                </a:cubicBezTo>
                <a:cubicBezTo>
                  <a:pt x="45277" y="24543"/>
                  <a:pt x="42142" y="24860"/>
                  <a:pt x="39006" y="24923"/>
                </a:cubicBezTo>
                <a:cubicBezTo>
                  <a:pt x="38785" y="24892"/>
                  <a:pt x="38595" y="24892"/>
                  <a:pt x="38405" y="24860"/>
                </a:cubicBezTo>
                <a:cubicBezTo>
                  <a:pt x="41350" y="24480"/>
                  <a:pt x="44232" y="23910"/>
                  <a:pt x="47114" y="23277"/>
                </a:cubicBezTo>
                <a:cubicBezTo>
                  <a:pt x="50376" y="22548"/>
                  <a:pt x="53542" y="21978"/>
                  <a:pt x="56836" y="21535"/>
                </a:cubicBezTo>
                <a:close/>
                <a:moveTo>
                  <a:pt x="13829" y="19666"/>
                </a:moveTo>
                <a:cubicBezTo>
                  <a:pt x="15255" y="20458"/>
                  <a:pt x="16838" y="20996"/>
                  <a:pt x="18326" y="21630"/>
                </a:cubicBezTo>
                <a:cubicBezTo>
                  <a:pt x="19942" y="22358"/>
                  <a:pt x="21462" y="23245"/>
                  <a:pt x="22887" y="24322"/>
                </a:cubicBezTo>
                <a:cubicBezTo>
                  <a:pt x="23267" y="24892"/>
                  <a:pt x="23457" y="25588"/>
                  <a:pt x="23457" y="26285"/>
                </a:cubicBezTo>
                <a:cubicBezTo>
                  <a:pt x="20385" y="23910"/>
                  <a:pt x="16996" y="22042"/>
                  <a:pt x="13829" y="19761"/>
                </a:cubicBezTo>
                <a:cubicBezTo>
                  <a:pt x="13829" y="19730"/>
                  <a:pt x="13829" y="19698"/>
                  <a:pt x="13829" y="19666"/>
                </a:cubicBezTo>
                <a:close/>
                <a:moveTo>
                  <a:pt x="57628" y="23593"/>
                </a:moveTo>
                <a:lnTo>
                  <a:pt x="57628" y="23593"/>
                </a:lnTo>
                <a:cubicBezTo>
                  <a:pt x="57469" y="25082"/>
                  <a:pt x="55633" y="26127"/>
                  <a:pt x="53764" y="26760"/>
                </a:cubicBezTo>
                <a:cubicBezTo>
                  <a:pt x="51262" y="26665"/>
                  <a:pt x="48792" y="26380"/>
                  <a:pt x="46290" y="26032"/>
                </a:cubicBezTo>
                <a:cubicBezTo>
                  <a:pt x="44232" y="25715"/>
                  <a:pt x="42142" y="25272"/>
                  <a:pt x="40051" y="25018"/>
                </a:cubicBezTo>
                <a:cubicBezTo>
                  <a:pt x="42522" y="24955"/>
                  <a:pt x="44960" y="24765"/>
                  <a:pt x="47399" y="24543"/>
                </a:cubicBezTo>
                <a:cubicBezTo>
                  <a:pt x="50787" y="24227"/>
                  <a:pt x="54239" y="23625"/>
                  <a:pt x="57628" y="23593"/>
                </a:cubicBezTo>
                <a:close/>
                <a:moveTo>
                  <a:pt x="13924" y="20078"/>
                </a:moveTo>
                <a:lnTo>
                  <a:pt x="13924" y="20078"/>
                </a:lnTo>
                <a:cubicBezTo>
                  <a:pt x="15951" y="22422"/>
                  <a:pt x="17566" y="25082"/>
                  <a:pt x="19783" y="27299"/>
                </a:cubicBezTo>
                <a:cubicBezTo>
                  <a:pt x="19150" y="26982"/>
                  <a:pt x="18516" y="26634"/>
                  <a:pt x="17946" y="26190"/>
                </a:cubicBezTo>
                <a:cubicBezTo>
                  <a:pt x="15983" y="24638"/>
                  <a:pt x="14558" y="22485"/>
                  <a:pt x="13924" y="20078"/>
                </a:cubicBezTo>
                <a:close/>
                <a:moveTo>
                  <a:pt x="13988" y="19920"/>
                </a:moveTo>
                <a:lnTo>
                  <a:pt x="13988" y="19920"/>
                </a:lnTo>
                <a:cubicBezTo>
                  <a:pt x="15445" y="21028"/>
                  <a:pt x="16965" y="22010"/>
                  <a:pt x="18485" y="22960"/>
                </a:cubicBezTo>
                <a:cubicBezTo>
                  <a:pt x="20195" y="24037"/>
                  <a:pt x="21842" y="25177"/>
                  <a:pt x="23457" y="26380"/>
                </a:cubicBezTo>
                <a:cubicBezTo>
                  <a:pt x="23457" y="26507"/>
                  <a:pt x="23425" y="26602"/>
                  <a:pt x="23425" y="26729"/>
                </a:cubicBezTo>
                <a:cubicBezTo>
                  <a:pt x="23362" y="27045"/>
                  <a:pt x="23204" y="27330"/>
                  <a:pt x="22982" y="27552"/>
                </a:cubicBezTo>
                <a:cubicBezTo>
                  <a:pt x="21620" y="26254"/>
                  <a:pt x="20068" y="25113"/>
                  <a:pt x="18612" y="23942"/>
                </a:cubicBezTo>
                <a:cubicBezTo>
                  <a:pt x="17123" y="22738"/>
                  <a:pt x="15635" y="21535"/>
                  <a:pt x="14241" y="20205"/>
                </a:cubicBezTo>
                <a:cubicBezTo>
                  <a:pt x="14146" y="20110"/>
                  <a:pt x="14083" y="20015"/>
                  <a:pt x="13988" y="19920"/>
                </a:cubicBezTo>
                <a:close/>
                <a:moveTo>
                  <a:pt x="38468" y="25113"/>
                </a:moveTo>
                <a:cubicBezTo>
                  <a:pt x="43567" y="25525"/>
                  <a:pt x="48507" y="26760"/>
                  <a:pt x="53637" y="26824"/>
                </a:cubicBezTo>
                <a:cubicBezTo>
                  <a:pt x="52497" y="27204"/>
                  <a:pt x="51357" y="27457"/>
                  <a:pt x="50217" y="27647"/>
                </a:cubicBezTo>
                <a:cubicBezTo>
                  <a:pt x="49531" y="27721"/>
                  <a:pt x="48844" y="27758"/>
                  <a:pt x="48158" y="27758"/>
                </a:cubicBezTo>
                <a:cubicBezTo>
                  <a:pt x="44765" y="27758"/>
                  <a:pt x="41419" y="26852"/>
                  <a:pt x="38468" y="25113"/>
                </a:cubicBezTo>
                <a:close/>
                <a:moveTo>
                  <a:pt x="14653" y="20711"/>
                </a:moveTo>
                <a:lnTo>
                  <a:pt x="14653" y="20711"/>
                </a:lnTo>
                <a:cubicBezTo>
                  <a:pt x="15730" y="21725"/>
                  <a:pt x="16901" y="22675"/>
                  <a:pt x="18041" y="23625"/>
                </a:cubicBezTo>
                <a:cubicBezTo>
                  <a:pt x="19657" y="24955"/>
                  <a:pt x="21430" y="26190"/>
                  <a:pt x="22918" y="27615"/>
                </a:cubicBezTo>
                <a:cubicBezTo>
                  <a:pt x="22644" y="27830"/>
                  <a:pt x="22301" y="27919"/>
                  <a:pt x="21922" y="27919"/>
                </a:cubicBezTo>
                <a:cubicBezTo>
                  <a:pt x="21295" y="27919"/>
                  <a:pt x="20568" y="27677"/>
                  <a:pt x="19878" y="27362"/>
                </a:cubicBezTo>
                <a:lnTo>
                  <a:pt x="19878" y="27330"/>
                </a:lnTo>
                <a:cubicBezTo>
                  <a:pt x="18833" y="26222"/>
                  <a:pt x="17883" y="25018"/>
                  <a:pt x="16933" y="23815"/>
                </a:cubicBezTo>
                <a:cubicBezTo>
                  <a:pt x="16173" y="22802"/>
                  <a:pt x="15445" y="21725"/>
                  <a:pt x="14653" y="20711"/>
                </a:cubicBezTo>
                <a:close/>
                <a:moveTo>
                  <a:pt x="12848" y="25113"/>
                </a:moveTo>
                <a:cubicBezTo>
                  <a:pt x="14019" y="25430"/>
                  <a:pt x="15160" y="25905"/>
                  <a:pt x="16205" y="26539"/>
                </a:cubicBezTo>
                <a:cubicBezTo>
                  <a:pt x="16870" y="26982"/>
                  <a:pt x="17471" y="27552"/>
                  <a:pt x="17915" y="28217"/>
                </a:cubicBezTo>
                <a:cubicBezTo>
                  <a:pt x="17155" y="27837"/>
                  <a:pt x="16426" y="27204"/>
                  <a:pt x="15698" y="26760"/>
                </a:cubicBezTo>
                <a:cubicBezTo>
                  <a:pt x="14748" y="26222"/>
                  <a:pt x="13829" y="25620"/>
                  <a:pt x="12848" y="25177"/>
                </a:cubicBezTo>
                <a:lnTo>
                  <a:pt x="12848" y="25113"/>
                </a:lnTo>
                <a:close/>
                <a:moveTo>
                  <a:pt x="9966" y="22010"/>
                </a:moveTo>
                <a:lnTo>
                  <a:pt x="9966" y="22010"/>
                </a:lnTo>
                <a:cubicBezTo>
                  <a:pt x="8509" y="23245"/>
                  <a:pt x="6957" y="24322"/>
                  <a:pt x="5501" y="25557"/>
                </a:cubicBezTo>
                <a:cubicBezTo>
                  <a:pt x="4107" y="26729"/>
                  <a:pt x="2460" y="27869"/>
                  <a:pt x="1289" y="29294"/>
                </a:cubicBezTo>
                <a:cubicBezTo>
                  <a:pt x="1447" y="28565"/>
                  <a:pt x="1732" y="27837"/>
                  <a:pt x="2080" y="27172"/>
                </a:cubicBezTo>
                <a:cubicBezTo>
                  <a:pt x="2492" y="26317"/>
                  <a:pt x="3062" y="25525"/>
                  <a:pt x="3727" y="24860"/>
                </a:cubicBezTo>
                <a:cubicBezTo>
                  <a:pt x="4709" y="24258"/>
                  <a:pt x="5912" y="23878"/>
                  <a:pt x="6957" y="23372"/>
                </a:cubicBezTo>
                <a:cubicBezTo>
                  <a:pt x="7939" y="22897"/>
                  <a:pt x="8952" y="22485"/>
                  <a:pt x="9966" y="22010"/>
                </a:cubicBezTo>
                <a:close/>
                <a:moveTo>
                  <a:pt x="10124" y="22485"/>
                </a:moveTo>
                <a:lnTo>
                  <a:pt x="10124" y="22485"/>
                </a:lnTo>
                <a:cubicBezTo>
                  <a:pt x="10061" y="24037"/>
                  <a:pt x="9712" y="25620"/>
                  <a:pt x="9111" y="27077"/>
                </a:cubicBezTo>
                <a:cubicBezTo>
                  <a:pt x="8604" y="28470"/>
                  <a:pt x="7781" y="29705"/>
                  <a:pt x="6672" y="30719"/>
                </a:cubicBezTo>
                <a:cubicBezTo>
                  <a:pt x="6926" y="30180"/>
                  <a:pt x="7211" y="29642"/>
                  <a:pt x="7496" y="29135"/>
                </a:cubicBezTo>
                <a:cubicBezTo>
                  <a:pt x="7907" y="28407"/>
                  <a:pt x="8256" y="27647"/>
                  <a:pt x="8572" y="26887"/>
                </a:cubicBezTo>
                <a:cubicBezTo>
                  <a:pt x="9174" y="25462"/>
                  <a:pt x="9681" y="23973"/>
                  <a:pt x="10124" y="22485"/>
                </a:cubicBezTo>
                <a:close/>
                <a:moveTo>
                  <a:pt x="9966" y="22168"/>
                </a:moveTo>
                <a:lnTo>
                  <a:pt x="9966" y="22168"/>
                </a:lnTo>
                <a:cubicBezTo>
                  <a:pt x="8889" y="23942"/>
                  <a:pt x="7179" y="25272"/>
                  <a:pt x="5786" y="26792"/>
                </a:cubicBezTo>
                <a:cubicBezTo>
                  <a:pt x="4297" y="28407"/>
                  <a:pt x="2904" y="30149"/>
                  <a:pt x="1669" y="31986"/>
                </a:cubicBezTo>
                <a:cubicBezTo>
                  <a:pt x="1542" y="31859"/>
                  <a:pt x="1447" y="31732"/>
                  <a:pt x="1384" y="31574"/>
                </a:cubicBezTo>
                <a:cubicBezTo>
                  <a:pt x="1130" y="30941"/>
                  <a:pt x="1067" y="30212"/>
                  <a:pt x="1225" y="29547"/>
                </a:cubicBezTo>
                <a:lnTo>
                  <a:pt x="1289" y="29547"/>
                </a:lnTo>
                <a:cubicBezTo>
                  <a:pt x="2745" y="28122"/>
                  <a:pt x="4329" y="26824"/>
                  <a:pt x="5881" y="25493"/>
                </a:cubicBezTo>
                <a:cubicBezTo>
                  <a:pt x="6736" y="24797"/>
                  <a:pt x="7591" y="24100"/>
                  <a:pt x="8477" y="23403"/>
                </a:cubicBezTo>
                <a:cubicBezTo>
                  <a:pt x="8984" y="23023"/>
                  <a:pt x="9586" y="22707"/>
                  <a:pt x="9966" y="22168"/>
                </a:cubicBezTo>
                <a:close/>
                <a:moveTo>
                  <a:pt x="33686" y="20300"/>
                </a:moveTo>
                <a:cubicBezTo>
                  <a:pt x="33718" y="20331"/>
                  <a:pt x="33718" y="20363"/>
                  <a:pt x="33749" y="20363"/>
                </a:cubicBezTo>
                <a:cubicBezTo>
                  <a:pt x="33718" y="20458"/>
                  <a:pt x="33686" y="20521"/>
                  <a:pt x="33654" y="20616"/>
                </a:cubicBezTo>
                <a:cubicBezTo>
                  <a:pt x="32008" y="22517"/>
                  <a:pt x="30487" y="24480"/>
                  <a:pt x="28682" y="26254"/>
                </a:cubicBezTo>
                <a:cubicBezTo>
                  <a:pt x="26655" y="28185"/>
                  <a:pt x="24534" y="30054"/>
                  <a:pt x="22570" y="32049"/>
                </a:cubicBezTo>
                <a:cubicBezTo>
                  <a:pt x="23077" y="30117"/>
                  <a:pt x="24280" y="28154"/>
                  <a:pt x="25135" y="26887"/>
                </a:cubicBezTo>
                <a:cubicBezTo>
                  <a:pt x="27257" y="23720"/>
                  <a:pt x="30266" y="21757"/>
                  <a:pt x="33686" y="20300"/>
                </a:cubicBezTo>
                <a:close/>
                <a:moveTo>
                  <a:pt x="10093" y="22358"/>
                </a:moveTo>
                <a:lnTo>
                  <a:pt x="10093" y="22358"/>
                </a:lnTo>
                <a:cubicBezTo>
                  <a:pt x="9522" y="23847"/>
                  <a:pt x="9016" y="25367"/>
                  <a:pt x="8382" y="26824"/>
                </a:cubicBezTo>
                <a:cubicBezTo>
                  <a:pt x="7812" y="28185"/>
                  <a:pt x="6862" y="29484"/>
                  <a:pt x="6451" y="30909"/>
                </a:cubicBezTo>
                <a:cubicBezTo>
                  <a:pt x="5849" y="31384"/>
                  <a:pt x="5152" y="31796"/>
                  <a:pt x="4424" y="32049"/>
                </a:cubicBezTo>
                <a:cubicBezTo>
                  <a:pt x="4265" y="32112"/>
                  <a:pt x="4107" y="32176"/>
                  <a:pt x="3917" y="32239"/>
                </a:cubicBezTo>
                <a:cubicBezTo>
                  <a:pt x="4329" y="31479"/>
                  <a:pt x="4835" y="30719"/>
                  <a:pt x="5374" y="30054"/>
                </a:cubicBezTo>
                <a:cubicBezTo>
                  <a:pt x="5976" y="29167"/>
                  <a:pt x="6451" y="28249"/>
                  <a:pt x="6989" y="27362"/>
                </a:cubicBezTo>
                <a:cubicBezTo>
                  <a:pt x="7876" y="25905"/>
                  <a:pt x="8731" y="24448"/>
                  <a:pt x="9617" y="22992"/>
                </a:cubicBezTo>
                <a:cubicBezTo>
                  <a:pt x="9776" y="22770"/>
                  <a:pt x="9934" y="22580"/>
                  <a:pt x="10093" y="22358"/>
                </a:cubicBezTo>
                <a:close/>
                <a:moveTo>
                  <a:pt x="12879" y="25272"/>
                </a:moveTo>
                <a:cubicBezTo>
                  <a:pt x="13734" y="25873"/>
                  <a:pt x="14716" y="26380"/>
                  <a:pt x="15635" y="26887"/>
                </a:cubicBezTo>
                <a:cubicBezTo>
                  <a:pt x="16205" y="27204"/>
                  <a:pt x="16743" y="27520"/>
                  <a:pt x="17250" y="27900"/>
                </a:cubicBezTo>
                <a:cubicBezTo>
                  <a:pt x="17503" y="28059"/>
                  <a:pt x="17756" y="28217"/>
                  <a:pt x="18010" y="28344"/>
                </a:cubicBezTo>
                <a:cubicBezTo>
                  <a:pt x="18231" y="28660"/>
                  <a:pt x="18421" y="29009"/>
                  <a:pt x="18612" y="29357"/>
                </a:cubicBezTo>
                <a:cubicBezTo>
                  <a:pt x="19087" y="30244"/>
                  <a:pt x="19403" y="31226"/>
                  <a:pt x="19562" y="32239"/>
                </a:cubicBezTo>
                <a:cubicBezTo>
                  <a:pt x="19023" y="31764"/>
                  <a:pt x="18548" y="31194"/>
                  <a:pt x="18041" y="30687"/>
                </a:cubicBezTo>
                <a:cubicBezTo>
                  <a:pt x="17535" y="30180"/>
                  <a:pt x="16965" y="29705"/>
                  <a:pt x="16458" y="29199"/>
                </a:cubicBezTo>
                <a:cubicBezTo>
                  <a:pt x="15160" y="28027"/>
                  <a:pt x="13956" y="26729"/>
                  <a:pt x="12879" y="25367"/>
                </a:cubicBezTo>
                <a:cubicBezTo>
                  <a:pt x="12879" y="25335"/>
                  <a:pt x="12879" y="25303"/>
                  <a:pt x="12879" y="25272"/>
                </a:cubicBezTo>
                <a:close/>
                <a:moveTo>
                  <a:pt x="50534" y="29864"/>
                </a:moveTo>
                <a:cubicBezTo>
                  <a:pt x="51199" y="29864"/>
                  <a:pt x="51864" y="29927"/>
                  <a:pt x="52529" y="30054"/>
                </a:cubicBezTo>
                <a:cubicBezTo>
                  <a:pt x="51167" y="30465"/>
                  <a:pt x="49584" y="30560"/>
                  <a:pt x="48222" y="30909"/>
                </a:cubicBezTo>
                <a:cubicBezTo>
                  <a:pt x="46512" y="31321"/>
                  <a:pt x="44738" y="31701"/>
                  <a:pt x="43092" y="32271"/>
                </a:cubicBezTo>
                <a:cubicBezTo>
                  <a:pt x="43060" y="32271"/>
                  <a:pt x="43060" y="32239"/>
                  <a:pt x="43028" y="32239"/>
                </a:cubicBezTo>
                <a:cubicBezTo>
                  <a:pt x="44802" y="31321"/>
                  <a:pt x="46575" y="30465"/>
                  <a:pt x="48539" y="30054"/>
                </a:cubicBezTo>
                <a:cubicBezTo>
                  <a:pt x="49204" y="29927"/>
                  <a:pt x="49869" y="29864"/>
                  <a:pt x="50534" y="29864"/>
                </a:cubicBezTo>
                <a:close/>
                <a:moveTo>
                  <a:pt x="8857" y="23878"/>
                </a:moveTo>
                <a:lnTo>
                  <a:pt x="8857" y="23878"/>
                </a:lnTo>
                <a:cubicBezTo>
                  <a:pt x="8161" y="24987"/>
                  <a:pt x="7496" y="26095"/>
                  <a:pt x="6831" y="27235"/>
                </a:cubicBezTo>
                <a:cubicBezTo>
                  <a:pt x="6229" y="28217"/>
                  <a:pt x="5691" y="29199"/>
                  <a:pt x="5057" y="30149"/>
                </a:cubicBezTo>
                <a:cubicBezTo>
                  <a:pt x="4550" y="30814"/>
                  <a:pt x="4107" y="31511"/>
                  <a:pt x="3727" y="32302"/>
                </a:cubicBezTo>
                <a:cubicBezTo>
                  <a:pt x="3426" y="32381"/>
                  <a:pt x="3120" y="32432"/>
                  <a:pt x="2829" y="32432"/>
                </a:cubicBezTo>
                <a:cubicBezTo>
                  <a:pt x="2414" y="32432"/>
                  <a:pt x="2029" y="32328"/>
                  <a:pt x="1732" y="32049"/>
                </a:cubicBezTo>
                <a:cubicBezTo>
                  <a:pt x="3030" y="30244"/>
                  <a:pt x="4424" y="28534"/>
                  <a:pt x="5912" y="26855"/>
                </a:cubicBezTo>
                <a:cubicBezTo>
                  <a:pt x="6609" y="26095"/>
                  <a:pt x="7401" y="25367"/>
                  <a:pt x="8129" y="24638"/>
                </a:cubicBezTo>
                <a:lnTo>
                  <a:pt x="8129" y="24638"/>
                </a:lnTo>
                <a:cubicBezTo>
                  <a:pt x="8066" y="24702"/>
                  <a:pt x="8034" y="24765"/>
                  <a:pt x="7971" y="24828"/>
                </a:cubicBezTo>
                <a:cubicBezTo>
                  <a:pt x="7948" y="24851"/>
                  <a:pt x="7973" y="24873"/>
                  <a:pt x="7990" y="24873"/>
                </a:cubicBezTo>
                <a:cubicBezTo>
                  <a:pt x="7997" y="24873"/>
                  <a:pt x="8002" y="24869"/>
                  <a:pt x="8002" y="24860"/>
                </a:cubicBezTo>
                <a:cubicBezTo>
                  <a:pt x="8287" y="24543"/>
                  <a:pt x="8572" y="24227"/>
                  <a:pt x="8826" y="23910"/>
                </a:cubicBezTo>
                <a:cubicBezTo>
                  <a:pt x="8857" y="23879"/>
                  <a:pt x="8857" y="23878"/>
                  <a:pt x="8857" y="23878"/>
                </a:cubicBezTo>
                <a:close/>
                <a:moveTo>
                  <a:pt x="52751" y="30085"/>
                </a:moveTo>
                <a:cubicBezTo>
                  <a:pt x="53384" y="30212"/>
                  <a:pt x="53986" y="30370"/>
                  <a:pt x="54588" y="30560"/>
                </a:cubicBezTo>
                <a:cubicBezTo>
                  <a:pt x="56171" y="31067"/>
                  <a:pt x="57659" y="31827"/>
                  <a:pt x="58990" y="32841"/>
                </a:cubicBezTo>
                <a:cubicBezTo>
                  <a:pt x="58762" y="32853"/>
                  <a:pt x="58530" y="32858"/>
                  <a:pt x="58296" y="32858"/>
                </a:cubicBezTo>
                <a:cubicBezTo>
                  <a:pt x="57359" y="32858"/>
                  <a:pt x="56386" y="32777"/>
                  <a:pt x="55474" y="32777"/>
                </a:cubicBezTo>
                <a:cubicBezTo>
                  <a:pt x="54271" y="32777"/>
                  <a:pt x="53099" y="32841"/>
                  <a:pt x="51896" y="32841"/>
                </a:cubicBezTo>
                <a:cubicBezTo>
                  <a:pt x="51172" y="32873"/>
                  <a:pt x="50446" y="32889"/>
                  <a:pt x="49719" y="32889"/>
                </a:cubicBezTo>
                <a:cubicBezTo>
                  <a:pt x="47585" y="32889"/>
                  <a:pt x="45448" y="32752"/>
                  <a:pt x="43345" y="32492"/>
                </a:cubicBezTo>
                <a:cubicBezTo>
                  <a:pt x="43282" y="32461"/>
                  <a:pt x="43250" y="32429"/>
                  <a:pt x="43218" y="32397"/>
                </a:cubicBezTo>
                <a:cubicBezTo>
                  <a:pt x="44928" y="32081"/>
                  <a:pt x="46607" y="31574"/>
                  <a:pt x="48285" y="31131"/>
                </a:cubicBezTo>
                <a:cubicBezTo>
                  <a:pt x="49299" y="30814"/>
                  <a:pt x="50312" y="30592"/>
                  <a:pt x="51357" y="30402"/>
                </a:cubicBezTo>
                <a:cubicBezTo>
                  <a:pt x="51832" y="30339"/>
                  <a:pt x="52307" y="30244"/>
                  <a:pt x="52751" y="30085"/>
                </a:cubicBezTo>
                <a:close/>
                <a:moveTo>
                  <a:pt x="13038" y="27172"/>
                </a:moveTo>
                <a:lnTo>
                  <a:pt x="13038" y="27172"/>
                </a:lnTo>
                <a:cubicBezTo>
                  <a:pt x="13069" y="27235"/>
                  <a:pt x="13069" y="27267"/>
                  <a:pt x="13101" y="27330"/>
                </a:cubicBezTo>
                <a:cubicBezTo>
                  <a:pt x="13386" y="28154"/>
                  <a:pt x="13608" y="29040"/>
                  <a:pt x="13924" y="29864"/>
                </a:cubicBezTo>
                <a:cubicBezTo>
                  <a:pt x="14526" y="31479"/>
                  <a:pt x="15223" y="33062"/>
                  <a:pt x="16015" y="34614"/>
                </a:cubicBezTo>
                <a:cubicBezTo>
                  <a:pt x="15730" y="34329"/>
                  <a:pt x="15445" y="34012"/>
                  <a:pt x="15160" y="33696"/>
                </a:cubicBezTo>
                <a:cubicBezTo>
                  <a:pt x="14621" y="32967"/>
                  <a:pt x="14210" y="32144"/>
                  <a:pt x="13956" y="31289"/>
                </a:cubicBezTo>
                <a:cubicBezTo>
                  <a:pt x="13544" y="29927"/>
                  <a:pt x="13228" y="28565"/>
                  <a:pt x="13038" y="27172"/>
                </a:cubicBezTo>
                <a:close/>
                <a:moveTo>
                  <a:pt x="13164" y="25968"/>
                </a:moveTo>
                <a:lnTo>
                  <a:pt x="13164" y="25968"/>
                </a:lnTo>
                <a:cubicBezTo>
                  <a:pt x="13988" y="27045"/>
                  <a:pt x="14906" y="28027"/>
                  <a:pt x="15888" y="28914"/>
                </a:cubicBezTo>
                <a:cubicBezTo>
                  <a:pt x="16616" y="29610"/>
                  <a:pt x="17376" y="30307"/>
                  <a:pt x="18105" y="31036"/>
                </a:cubicBezTo>
                <a:cubicBezTo>
                  <a:pt x="18548" y="31542"/>
                  <a:pt x="19055" y="32049"/>
                  <a:pt x="19593" y="32524"/>
                </a:cubicBezTo>
                <a:cubicBezTo>
                  <a:pt x="19720" y="33347"/>
                  <a:pt x="19530" y="34202"/>
                  <a:pt x="19055" y="34931"/>
                </a:cubicBezTo>
                <a:cubicBezTo>
                  <a:pt x="18041" y="33316"/>
                  <a:pt x="16996" y="31701"/>
                  <a:pt x="15856" y="30180"/>
                </a:cubicBezTo>
                <a:cubicBezTo>
                  <a:pt x="14875" y="28819"/>
                  <a:pt x="13988" y="27425"/>
                  <a:pt x="13164" y="25968"/>
                </a:cubicBezTo>
                <a:close/>
                <a:moveTo>
                  <a:pt x="12911" y="26000"/>
                </a:moveTo>
                <a:lnTo>
                  <a:pt x="12911" y="26000"/>
                </a:lnTo>
                <a:cubicBezTo>
                  <a:pt x="13481" y="27362"/>
                  <a:pt x="14495" y="28629"/>
                  <a:pt x="15350" y="29769"/>
                </a:cubicBezTo>
                <a:cubicBezTo>
                  <a:pt x="16616" y="31479"/>
                  <a:pt x="17756" y="33252"/>
                  <a:pt x="18960" y="35026"/>
                </a:cubicBezTo>
                <a:cubicBezTo>
                  <a:pt x="18699" y="35345"/>
                  <a:pt x="18278" y="35505"/>
                  <a:pt x="17868" y="35505"/>
                </a:cubicBezTo>
                <a:cubicBezTo>
                  <a:pt x="17831" y="35505"/>
                  <a:pt x="17793" y="35503"/>
                  <a:pt x="17756" y="35501"/>
                </a:cubicBezTo>
                <a:cubicBezTo>
                  <a:pt x="17218" y="35437"/>
                  <a:pt x="16743" y="35216"/>
                  <a:pt x="16363" y="34867"/>
                </a:cubicBezTo>
                <a:cubicBezTo>
                  <a:pt x="15635" y="33411"/>
                  <a:pt x="14970" y="31891"/>
                  <a:pt x="14305" y="30370"/>
                </a:cubicBezTo>
                <a:cubicBezTo>
                  <a:pt x="13766" y="28977"/>
                  <a:pt x="13323" y="27584"/>
                  <a:pt x="12943" y="26127"/>
                </a:cubicBezTo>
                <a:cubicBezTo>
                  <a:pt x="12943" y="26095"/>
                  <a:pt x="12911" y="26032"/>
                  <a:pt x="12911" y="26000"/>
                </a:cubicBezTo>
                <a:close/>
                <a:moveTo>
                  <a:pt x="11929" y="29895"/>
                </a:moveTo>
                <a:cubicBezTo>
                  <a:pt x="12214" y="30592"/>
                  <a:pt x="12404" y="31289"/>
                  <a:pt x="12531" y="32049"/>
                </a:cubicBezTo>
                <a:cubicBezTo>
                  <a:pt x="12784" y="33347"/>
                  <a:pt x="12468" y="34741"/>
                  <a:pt x="11993" y="35976"/>
                </a:cubicBezTo>
                <a:cubicBezTo>
                  <a:pt x="11993" y="36051"/>
                  <a:pt x="11953" y="36106"/>
                  <a:pt x="11937" y="36157"/>
                </a:cubicBezTo>
                <a:lnTo>
                  <a:pt x="11937" y="36157"/>
                </a:lnTo>
                <a:cubicBezTo>
                  <a:pt x="12309" y="34080"/>
                  <a:pt x="12307" y="31972"/>
                  <a:pt x="11929" y="29895"/>
                </a:cubicBezTo>
                <a:close/>
                <a:moveTo>
                  <a:pt x="31627" y="23688"/>
                </a:moveTo>
                <a:lnTo>
                  <a:pt x="31627" y="23688"/>
                </a:lnTo>
                <a:cubicBezTo>
                  <a:pt x="30709" y="25208"/>
                  <a:pt x="29822" y="26792"/>
                  <a:pt x="28872" y="28280"/>
                </a:cubicBezTo>
                <a:cubicBezTo>
                  <a:pt x="27162" y="31067"/>
                  <a:pt x="25357" y="33822"/>
                  <a:pt x="23489" y="36514"/>
                </a:cubicBezTo>
                <a:cubicBezTo>
                  <a:pt x="23489" y="36514"/>
                  <a:pt x="23489" y="36546"/>
                  <a:pt x="23489" y="36546"/>
                </a:cubicBezTo>
                <a:cubicBezTo>
                  <a:pt x="23330" y="36419"/>
                  <a:pt x="23204" y="36293"/>
                  <a:pt x="23077" y="36134"/>
                </a:cubicBezTo>
                <a:cubicBezTo>
                  <a:pt x="22222" y="35057"/>
                  <a:pt x="22158" y="33696"/>
                  <a:pt x="22507" y="32271"/>
                </a:cubicBezTo>
                <a:lnTo>
                  <a:pt x="22570" y="32271"/>
                </a:lnTo>
                <a:cubicBezTo>
                  <a:pt x="24629" y="30244"/>
                  <a:pt x="26814" y="28375"/>
                  <a:pt x="28904" y="26412"/>
                </a:cubicBezTo>
                <a:cubicBezTo>
                  <a:pt x="29791" y="25557"/>
                  <a:pt x="30741" y="24638"/>
                  <a:pt x="31627" y="23688"/>
                </a:cubicBezTo>
                <a:close/>
                <a:moveTo>
                  <a:pt x="44358" y="32904"/>
                </a:moveTo>
                <a:lnTo>
                  <a:pt x="44358" y="32904"/>
                </a:lnTo>
                <a:cubicBezTo>
                  <a:pt x="46107" y="33107"/>
                  <a:pt x="47855" y="33208"/>
                  <a:pt x="49603" y="33208"/>
                </a:cubicBezTo>
                <a:cubicBezTo>
                  <a:pt x="50040" y="33208"/>
                  <a:pt x="50477" y="33202"/>
                  <a:pt x="50914" y="33189"/>
                </a:cubicBezTo>
                <a:cubicBezTo>
                  <a:pt x="52592" y="33157"/>
                  <a:pt x="54239" y="33094"/>
                  <a:pt x="55918" y="33094"/>
                </a:cubicBezTo>
                <a:cubicBezTo>
                  <a:pt x="56678" y="33094"/>
                  <a:pt x="57452" y="33164"/>
                  <a:pt x="58221" y="33164"/>
                </a:cubicBezTo>
                <a:cubicBezTo>
                  <a:pt x="58606" y="33164"/>
                  <a:pt x="58990" y="33147"/>
                  <a:pt x="59370" y="33094"/>
                </a:cubicBezTo>
                <a:cubicBezTo>
                  <a:pt x="60351" y="33886"/>
                  <a:pt x="61365" y="35247"/>
                  <a:pt x="61523" y="36546"/>
                </a:cubicBezTo>
                <a:cubicBezTo>
                  <a:pt x="58483" y="35849"/>
                  <a:pt x="55411" y="35184"/>
                  <a:pt x="52339" y="34677"/>
                </a:cubicBezTo>
                <a:cubicBezTo>
                  <a:pt x="49647" y="34234"/>
                  <a:pt x="46987" y="33632"/>
                  <a:pt x="44358" y="32904"/>
                </a:cubicBezTo>
                <a:close/>
                <a:moveTo>
                  <a:pt x="33876" y="20680"/>
                </a:moveTo>
                <a:cubicBezTo>
                  <a:pt x="34858" y="24987"/>
                  <a:pt x="33844" y="28914"/>
                  <a:pt x="31152" y="32461"/>
                </a:cubicBezTo>
                <a:cubicBezTo>
                  <a:pt x="30132" y="33830"/>
                  <a:pt x="27132" y="36974"/>
                  <a:pt x="24815" y="36974"/>
                </a:cubicBezTo>
                <a:cubicBezTo>
                  <a:pt x="24398" y="36974"/>
                  <a:pt x="24004" y="36872"/>
                  <a:pt x="23647" y="36641"/>
                </a:cubicBezTo>
                <a:lnTo>
                  <a:pt x="23679" y="36641"/>
                </a:lnTo>
                <a:cubicBezTo>
                  <a:pt x="25610" y="34012"/>
                  <a:pt x="27384" y="31257"/>
                  <a:pt x="29126" y="28470"/>
                </a:cubicBezTo>
                <a:cubicBezTo>
                  <a:pt x="30297" y="26602"/>
                  <a:pt x="31596" y="24702"/>
                  <a:pt x="32736" y="22738"/>
                </a:cubicBezTo>
                <a:lnTo>
                  <a:pt x="32736" y="22738"/>
                </a:lnTo>
                <a:cubicBezTo>
                  <a:pt x="32008" y="24512"/>
                  <a:pt x="31279" y="26254"/>
                  <a:pt x="30487" y="27964"/>
                </a:cubicBezTo>
                <a:cubicBezTo>
                  <a:pt x="29347" y="30529"/>
                  <a:pt x="27922" y="32841"/>
                  <a:pt x="26560" y="35279"/>
                </a:cubicBezTo>
                <a:cubicBezTo>
                  <a:pt x="26538" y="35324"/>
                  <a:pt x="26579" y="35369"/>
                  <a:pt x="26627" y="35369"/>
                </a:cubicBezTo>
                <a:cubicBezTo>
                  <a:pt x="26647" y="35369"/>
                  <a:pt x="26669" y="35361"/>
                  <a:pt x="26687" y="35342"/>
                </a:cubicBezTo>
                <a:cubicBezTo>
                  <a:pt x="28112" y="33189"/>
                  <a:pt x="29379" y="30909"/>
                  <a:pt x="30519" y="28565"/>
                </a:cubicBezTo>
                <a:cubicBezTo>
                  <a:pt x="31627" y="26159"/>
                  <a:pt x="32641" y="23720"/>
                  <a:pt x="33591" y="21250"/>
                </a:cubicBezTo>
                <a:cubicBezTo>
                  <a:pt x="33686" y="21060"/>
                  <a:pt x="33781" y="20870"/>
                  <a:pt x="33876" y="20680"/>
                </a:cubicBezTo>
                <a:close/>
                <a:moveTo>
                  <a:pt x="11518" y="28787"/>
                </a:moveTo>
                <a:cubicBezTo>
                  <a:pt x="11518" y="28819"/>
                  <a:pt x="11518" y="28819"/>
                  <a:pt x="11518" y="28819"/>
                </a:cubicBezTo>
                <a:cubicBezTo>
                  <a:pt x="10409" y="30149"/>
                  <a:pt x="9396" y="31542"/>
                  <a:pt x="8509" y="32999"/>
                </a:cubicBezTo>
                <a:cubicBezTo>
                  <a:pt x="7496" y="34519"/>
                  <a:pt x="6387" y="35976"/>
                  <a:pt x="5374" y="37496"/>
                </a:cubicBezTo>
                <a:cubicBezTo>
                  <a:pt x="5501" y="36166"/>
                  <a:pt x="5881" y="34899"/>
                  <a:pt x="6451" y="33696"/>
                </a:cubicBezTo>
                <a:cubicBezTo>
                  <a:pt x="7496" y="31384"/>
                  <a:pt x="9396" y="29990"/>
                  <a:pt x="11518" y="28787"/>
                </a:cubicBezTo>
                <a:close/>
                <a:moveTo>
                  <a:pt x="44105" y="33189"/>
                </a:moveTo>
                <a:lnTo>
                  <a:pt x="44105" y="33189"/>
                </a:lnTo>
                <a:cubicBezTo>
                  <a:pt x="46354" y="34139"/>
                  <a:pt x="48950" y="34456"/>
                  <a:pt x="51262" y="34804"/>
                </a:cubicBezTo>
                <a:cubicBezTo>
                  <a:pt x="54714" y="35342"/>
                  <a:pt x="58103" y="36103"/>
                  <a:pt x="61523" y="36768"/>
                </a:cubicBezTo>
                <a:cubicBezTo>
                  <a:pt x="61555" y="37496"/>
                  <a:pt x="61238" y="38224"/>
                  <a:pt x="60668" y="38731"/>
                </a:cubicBezTo>
                <a:cubicBezTo>
                  <a:pt x="59971" y="39238"/>
                  <a:pt x="59180" y="39554"/>
                  <a:pt x="58325" y="39618"/>
                </a:cubicBezTo>
                <a:cubicBezTo>
                  <a:pt x="55791" y="38699"/>
                  <a:pt x="53257" y="37686"/>
                  <a:pt x="50756" y="36673"/>
                </a:cubicBezTo>
                <a:cubicBezTo>
                  <a:pt x="48539" y="35691"/>
                  <a:pt x="46385" y="34582"/>
                  <a:pt x="44295" y="33347"/>
                </a:cubicBezTo>
                <a:cubicBezTo>
                  <a:pt x="44232" y="33284"/>
                  <a:pt x="44168" y="33221"/>
                  <a:pt x="44105" y="33189"/>
                </a:cubicBezTo>
                <a:close/>
                <a:moveTo>
                  <a:pt x="45712" y="34460"/>
                </a:moveTo>
                <a:cubicBezTo>
                  <a:pt x="45750" y="34484"/>
                  <a:pt x="45794" y="34501"/>
                  <a:pt x="45847" y="34519"/>
                </a:cubicBezTo>
                <a:cubicBezTo>
                  <a:pt x="47145" y="35184"/>
                  <a:pt x="48412" y="35913"/>
                  <a:pt x="49711" y="36546"/>
                </a:cubicBezTo>
                <a:cubicBezTo>
                  <a:pt x="52307" y="37749"/>
                  <a:pt x="54936" y="38763"/>
                  <a:pt x="57628" y="39649"/>
                </a:cubicBezTo>
                <a:cubicBezTo>
                  <a:pt x="57441" y="39658"/>
                  <a:pt x="57257" y="39662"/>
                  <a:pt x="57073" y="39662"/>
                </a:cubicBezTo>
                <a:cubicBezTo>
                  <a:pt x="56572" y="39662"/>
                  <a:pt x="56079" y="39632"/>
                  <a:pt x="55569" y="39586"/>
                </a:cubicBezTo>
                <a:cubicBezTo>
                  <a:pt x="54113" y="39364"/>
                  <a:pt x="52687" y="38889"/>
                  <a:pt x="51389" y="38129"/>
                </a:cubicBezTo>
                <a:cubicBezTo>
                  <a:pt x="49394" y="37070"/>
                  <a:pt x="47492" y="35857"/>
                  <a:pt x="45712" y="34460"/>
                </a:cubicBezTo>
                <a:close/>
                <a:moveTo>
                  <a:pt x="11423" y="29104"/>
                </a:moveTo>
                <a:lnTo>
                  <a:pt x="11423" y="29104"/>
                </a:lnTo>
                <a:cubicBezTo>
                  <a:pt x="11264" y="29547"/>
                  <a:pt x="11106" y="29990"/>
                  <a:pt x="10948" y="30434"/>
                </a:cubicBezTo>
                <a:cubicBezTo>
                  <a:pt x="10694" y="30909"/>
                  <a:pt x="10441" y="31384"/>
                  <a:pt x="10188" y="31859"/>
                </a:cubicBezTo>
                <a:cubicBezTo>
                  <a:pt x="9617" y="32904"/>
                  <a:pt x="9079" y="33981"/>
                  <a:pt x="8541" y="35057"/>
                </a:cubicBezTo>
                <a:cubicBezTo>
                  <a:pt x="8034" y="36134"/>
                  <a:pt x="7559" y="37243"/>
                  <a:pt x="7052" y="38351"/>
                </a:cubicBezTo>
                <a:cubicBezTo>
                  <a:pt x="6704" y="39174"/>
                  <a:pt x="6166" y="39966"/>
                  <a:pt x="5881" y="40790"/>
                </a:cubicBezTo>
                <a:cubicBezTo>
                  <a:pt x="5342" y="40029"/>
                  <a:pt x="5310" y="38668"/>
                  <a:pt x="5342" y="37781"/>
                </a:cubicBezTo>
                <a:cubicBezTo>
                  <a:pt x="7337" y="34867"/>
                  <a:pt x="9491" y="32049"/>
                  <a:pt x="11423" y="29104"/>
                </a:cubicBezTo>
                <a:close/>
                <a:moveTo>
                  <a:pt x="11676" y="29135"/>
                </a:moveTo>
                <a:cubicBezTo>
                  <a:pt x="12119" y="31732"/>
                  <a:pt x="12088" y="34361"/>
                  <a:pt x="11613" y="36926"/>
                </a:cubicBezTo>
                <a:cubicBezTo>
                  <a:pt x="11233" y="37781"/>
                  <a:pt x="10726" y="38573"/>
                  <a:pt x="10156" y="39333"/>
                </a:cubicBezTo>
                <a:cubicBezTo>
                  <a:pt x="9617" y="40093"/>
                  <a:pt x="8889" y="40726"/>
                  <a:pt x="8034" y="41138"/>
                </a:cubicBezTo>
                <a:cubicBezTo>
                  <a:pt x="9364" y="37274"/>
                  <a:pt x="10979" y="33379"/>
                  <a:pt x="11613" y="29325"/>
                </a:cubicBezTo>
                <a:cubicBezTo>
                  <a:pt x="11613" y="29262"/>
                  <a:pt x="11644" y="29199"/>
                  <a:pt x="11644" y="29135"/>
                </a:cubicBezTo>
                <a:close/>
                <a:moveTo>
                  <a:pt x="11201" y="30497"/>
                </a:moveTo>
                <a:cubicBezTo>
                  <a:pt x="10251" y="34139"/>
                  <a:pt x="9016" y="37654"/>
                  <a:pt x="7812" y="41233"/>
                </a:cubicBezTo>
                <a:cubicBezTo>
                  <a:pt x="7595" y="41330"/>
                  <a:pt x="7358" y="41371"/>
                  <a:pt x="7118" y="41371"/>
                </a:cubicBezTo>
                <a:cubicBezTo>
                  <a:pt x="7043" y="41371"/>
                  <a:pt x="6969" y="41367"/>
                  <a:pt x="6894" y="41360"/>
                </a:cubicBezTo>
                <a:cubicBezTo>
                  <a:pt x="6546" y="41360"/>
                  <a:pt x="6229" y="41201"/>
                  <a:pt x="6007" y="40948"/>
                </a:cubicBezTo>
                <a:cubicBezTo>
                  <a:pt x="6197" y="40505"/>
                  <a:pt x="6419" y="40061"/>
                  <a:pt x="6672" y="39649"/>
                </a:cubicBezTo>
                <a:cubicBezTo>
                  <a:pt x="6989" y="39048"/>
                  <a:pt x="7242" y="38446"/>
                  <a:pt x="7527" y="37844"/>
                </a:cubicBezTo>
                <a:cubicBezTo>
                  <a:pt x="8034" y="36736"/>
                  <a:pt x="8509" y="35628"/>
                  <a:pt x="9047" y="34551"/>
                </a:cubicBezTo>
                <a:cubicBezTo>
                  <a:pt x="9712" y="33221"/>
                  <a:pt x="10599" y="31891"/>
                  <a:pt x="11201" y="30497"/>
                </a:cubicBezTo>
                <a:close/>
                <a:moveTo>
                  <a:pt x="35808" y="32302"/>
                </a:moveTo>
                <a:cubicBezTo>
                  <a:pt x="35016" y="33949"/>
                  <a:pt x="34319" y="35659"/>
                  <a:pt x="33749" y="37401"/>
                </a:cubicBezTo>
                <a:cubicBezTo>
                  <a:pt x="33211" y="38858"/>
                  <a:pt x="32514" y="40283"/>
                  <a:pt x="32071" y="41771"/>
                </a:cubicBezTo>
                <a:cubicBezTo>
                  <a:pt x="32103" y="40948"/>
                  <a:pt x="32198" y="40124"/>
                  <a:pt x="32356" y="39333"/>
                </a:cubicBezTo>
                <a:cubicBezTo>
                  <a:pt x="32894" y="36736"/>
                  <a:pt x="34319" y="34456"/>
                  <a:pt x="35808" y="32302"/>
                </a:cubicBezTo>
                <a:close/>
                <a:moveTo>
                  <a:pt x="36821" y="32271"/>
                </a:moveTo>
                <a:lnTo>
                  <a:pt x="36821" y="32271"/>
                </a:lnTo>
                <a:cubicBezTo>
                  <a:pt x="38595" y="34076"/>
                  <a:pt x="39925" y="36546"/>
                  <a:pt x="40907" y="38794"/>
                </a:cubicBezTo>
                <a:cubicBezTo>
                  <a:pt x="41920" y="41011"/>
                  <a:pt x="42363" y="43418"/>
                  <a:pt x="42268" y="45857"/>
                </a:cubicBezTo>
                <a:cubicBezTo>
                  <a:pt x="41888" y="44938"/>
                  <a:pt x="41603" y="43988"/>
                  <a:pt x="41382" y="43038"/>
                </a:cubicBezTo>
                <a:cubicBezTo>
                  <a:pt x="41033" y="41740"/>
                  <a:pt x="40590" y="40473"/>
                  <a:pt x="40051" y="39238"/>
                </a:cubicBezTo>
                <a:cubicBezTo>
                  <a:pt x="39101" y="36863"/>
                  <a:pt x="38025" y="34519"/>
                  <a:pt x="36821" y="32271"/>
                </a:cubicBezTo>
                <a:close/>
                <a:moveTo>
                  <a:pt x="47430" y="38826"/>
                </a:moveTo>
                <a:cubicBezTo>
                  <a:pt x="48539" y="39364"/>
                  <a:pt x="49616" y="39966"/>
                  <a:pt x="50597" y="40663"/>
                </a:cubicBezTo>
                <a:cubicBezTo>
                  <a:pt x="52402" y="41930"/>
                  <a:pt x="53606" y="43925"/>
                  <a:pt x="54524" y="45888"/>
                </a:cubicBezTo>
                <a:cubicBezTo>
                  <a:pt x="54588" y="46015"/>
                  <a:pt x="54619" y="46142"/>
                  <a:pt x="54683" y="46237"/>
                </a:cubicBezTo>
                <a:cubicBezTo>
                  <a:pt x="52751" y="43355"/>
                  <a:pt x="50281" y="40853"/>
                  <a:pt x="47430" y="38826"/>
                </a:cubicBezTo>
                <a:close/>
                <a:moveTo>
                  <a:pt x="36093" y="31922"/>
                </a:moveTo>
                <a:lnTo>
                  <a:pt x="36093" y="31922"/>
                </a:lnTo>
                <a:cubicBezTo>
                  <a:pt x="35808" y="35026"/>
                  <a:pt x="35238" y="38098"/>
                  <a:pt x="34921" y="41170"/>
                </a:cubicBezTo>
                <a:cubicBezTo>
                  <a:pt x="34636" y="44146"/>
                  <a:pt x="34066" y="47377"/>
                  <a:pt x="34319" y="50385"/>
                </a:cubicBezTo>
                <a:cubicBezTo>
                  <a:pt x="33686" y="49308"/>
                  <a:pt x="33148" y="48200"/>
                  <a:pt x="32799" y="46997"/>
                </a:cubicBezTo>
                <a:cubicBezTo>
                  <a:pt x="32324" y="45508"/>
                  <a:pt x="32071" y="43956"/>
                  <a:pt x="32071" y="42405"/>
                </a:cubicBezTo>
                <a:cubicBezTo>
                  <a:pt x="32546" y="40568"/>
                  <a:pt x="33496" y="38794"/>
                  <a:pt x="34129" y="36989"/>
                </a:cubicBezTo>
                <a:cubicBezTo>
                  <a:pt x="34731" y="35279"/>
                  <a:pt x="35428" y="33632"/>
                  <a:pt x="36093" y="31922"/>
                </a:cubicBezTo>
                <a:close/>
                <a:moveTo>
                  <a:pt x="36663" y="32176"/>
                </a:moveTo>
                <a:cubicBezTo>
                  <a:pt x="37708" y="34582"/>
                  <a:pt x="38785" y="36926"/>
                  <a:pt x="39766" y="39333"/>
                </a:cubicBezTo>
                <a:cubicBezTo>
                  <a:pt x="40653" y="41613"/>
                  <a:pt x="41065" y="44178"/>
                  <a:pt x="42173" y="46332"/>
                </a:cubicBezTo>
                <a:cubicBezTo>
                  <a:pt x="42047" y="47598"/>
                  <a:pt x="41698" y="48833"/>
                  <a:pt x="41160" y="49974"/>
                </a:cubicBezTo>
                <a:cubicBezTo>
                  <a:pt x="41065" y="50259"/>
                  <a:pt x="40907" y="50512"/>
                  <a:pt x="40780" y="50797"/>
                </a:cubicBezTo>
                <a:cubicBezTo>
                  <a:pt x="40305" y="49435"/>
                  <a:pt x="40210" y="47978"/>
                  <a:pt x="39956" y="46585"/>
                </a:cubicBezTo>
                <a:cubicBezTo>
                  <a:pt x="39640" y="44875"/>
                  <a:pt x="39165" y="43228"/>
                  <a:pt x="38753" y="41550"/>
                </a:cubicBezTo>
                <a:cubicBezTo>
                  <a:pt x="38120" y="38858"/>
                  <a:pt x="37455" y="36166"/>
                  <a:pt x="36790" y="33442"/>
                </a:cubicBezTo>
                <a:cubicBezTo>
                  <a:pt x="36758" y="33031"/>
                  <a:pt x="36695" y="32619"/>
                  <a:pt x="36663" y="32176"/>
                </a:cubicBezTo>
                <a:close/>
                <a:moveTo>
                  <a:pt x="36283" y="32112"/>
                </a:moveTo>
                <a:cubicBezTo>
                  <a:pt x="37043" y="35406"/>
                  <a:pt x="36568" y="38921"/>
                  <a:pt x="36695" y="42278"/>
                </a:cubicBezTo>
                <a:cubicBezTo>
                  <a:pt x="36821" y="45920"/>
                  <a:pt x="37201" y="49530"/>
                  <a:pt x="37866" y="53109"/>
                </a:cubicBezTo>
                <a:cubicBezTo>
                  <a:pt x="37581" y="53077"/>
                  <a:pt x="37328" y="53014"/>
                  <a:pt x="37043" y="52919"/>
                </a:cubicBezTo>
                <a:cubicBezTo>
                  <a:pt x="36029" y="52444"/>
                  <a:pt x="35143" y="51715"/>
                  <a:pt x="34541" y="50734"/>
                </a:cubicBezTo>
                <a:cubicBezTo>
                  <a:pt x="34573" y="50734"/>
                  <a:pt x="34573" y="50702"/>
                  <a:pt x="34573" y="50670"/>
                </a:cubicBezTo>
                <a:cubicBezTo>
                  <a:pt x="34668" y="47345"/>
                  <a:pt x="35048" y="44020"/>
                  <a:pt x="35333" y="40695"/>
                </a:cubicBezTo>
                <a:cubicBezTo>
                  <a:pt x="35491" y="38889"/>
                  <a:pt x="35744" y="37084"/>
                  <a:pt x="35934" y="35279"/>
                </a:cubicBezTo>
                <a:cubicBezTo>
                  <a:pt x="36061" y="34234"/>
                  <a:pt x="36410" y="33157"/>
                  <a:pt x="36283" y="32112"/>
                </a:cubicBezTo>
                <a:close/>
                <a:moveTo>
                  <a:pt x="36948" y="35342"/>
                </a:moveTo>
                <a:cubicBezTo>
                  <a:pt x="37360" y="37464"/>
                  <a:pt x="37898" y="39554"/>
                  <a:pt x="38405" y="41645"/>
                </a:cubicBezTo>
                <a:cubicBezTo>
                  <a:pt x="38880" y="43418"/>
                  <a:pt x="39386" y="45223"/>
                  <a:pt x="39703" y="47028"/>
                </a:cubicBezTo>
                <a:cubicBezTo>
                  <a:pt x="39956" y="48422"/>
                  <a:pt x="40051" y="49783"/>
                  <a:pt x="40622" y="51082"/>
                </a:cubicBezTo>
                <a:cubicBezTo>
                  <a:pt x="39988" y="52127"/>
                  <a:pt x="39165" y="53077"/>
                  <a:pt x="38025" y="53109"/>
                </a:cubicBezTo>
                <a:cubicBezTo>
                  <a:pt x="37455" y="49498"/>
                  <a:pt x="37106" y="45888"/>
                  <a:pt x="36916" y="42246"/>
                </a:cubicBezTo>
                <a:cubicBezTo>
                  <a:pt x="36853" y="40536"/>
                  <a:pt x="36948" y="38826"/>
                  <a:pt x="36948" y="37084"/>
                </a:cubicBezTo>
                <a:cubicBezTo>
                  <a:pt x="36980" y="37211"/>
                  <a:pt x="36980" y="37369"/>
                  <a:pt x="37011" y="37496"/>
                </a:cubicBezTo>
                <a:cubicBezTo>
                  <a:pt x="37011" y="37528"/>
                  <a:pt x="37035" y="37543"/>
                  <a:pt x="37055" y="37543"/>
                </a:cubicBezTo>
                <a:cubicBezTo>
                  <a:pt x="37075" y="37543"/>
                  <a:pt x="37090" y="37528"/>
                  <a:pt x="37075" y="37496"/>
                </a:cubicBezTo>
                <a:cubicBezTo>
                  <a:pt x="37043" y="36799"/>
                  <a:pt x="36980" y="36134"/>
                  <a:pt x="36948" y="35437"/>
                </a:cubicBezTo>
                <a:cubicBezTo>
                  <a:pt x="36948" y="35406"/>
                  <a:pt x="36948" y="35374"/>
                  <a:pt x="36948" y="35342"/>
                </a:cubicBezTo>
                <a:close/>
                <a:moveTo>
                  <a:pt x="45752" y="38066"/>
                </a:moveTo>
                <a:cubicBezTo>
                  <a:pt x="45879" y="40885"/>
                  <a:pt x="46449" y="43671"/>
                  <a:pt x="46987" y="46427"/>
                </a:cubicBezTo>
                <a:cubicBezTo>
                  <a:pt x="47557" y="49372"/>
                  <a:pt x="47937" y="52349"/>
                  <a:pt x="48507" y="55262"/>
                </a:cubicBezTo>
                <a:cubicBezTo>
                  <a:pt x="47145" y="53584"/>
                  <a:pt x="46100" y="51652"/>
                  <a:pt x="45404" y="49593"/>
                </a:cubicBezTo>
                <a:cubicBezTo>
                  <a:pt x="43978" y="45698"/>
                  <a:pt x="44580" y="41898"/>
                  <a:pt x="45689" y="38066"/>
                </a:cubicBezTo>
                <a:close/>
                <a:moveTo>
                  <a:pt x="46259" y="38288"/>
                </a:moveTo>
                <a:cubicBezTo>
                  <a:pt x="49742" y="40885"/>
                  <a:pt x="52751" y="43766"/>
                  <a:pt x="55158" y="47440"/>
                </a:cubicBezTo>
                <a:cubicBezTo>
                  <a:pt x="55664" y="48897"/>
                  <a:pt x="56013" y="50385"/>
                  <a:pt x="56203" y="51905"/>
                </a:cubicBezTo>
                <a:cubicBezTo>
                  <a:pt x="56361" y="53267"/>
                  <a:pt x="56393" y="55041"/>
                  <a:pt x="55823" y="56434"/>
                </a:cubicBezTo>
                <a:cubicBezTo>
                  <a:pt x="52909" y="50417"/>
                  <a:pt x="50344" y="44020"/>
                  <a:pt x="46417" y="38573"/>
                </a:cubicBezTo>
                <a:cubicBezTo>
                  <a:pt x="46354" y="38478"/>
                  <a:pt x="46290" y="38383"/>
                  <a:pt x="46227" y="38288"/>
                </a:cubicBezTo>
                <a:close/>
                <a:moveTo>
                  <a:pt x="45942" y="38509"/>
                </a:moveTo>
                <a:lnTo>
                  <a:pt x="45942" y="38509"/>
                </a:lnTo>
                <a:cubicBezTo>
                  <a:pt x="46290" y="39206"/>
                  <a:pt x="46607" y="39934"/>
                  <a:pt x="46892" y="40663"/>
                </a:cubicBezTo>
                <a:cubicBezTo>
                  <a:pt x="47145" y="41486"/>
                  <a:pt x="47367" y="42310"/>
                  <a:pt x="47620" y="43165"/>
                </a:cubicBezTo>
                <a:cubicBezTo>
                  <a:pt x="48190" y="45033"/>
                  <a:pt x="48792" y="46902"/>
                  <a:pt x="49426" y="48770"/>
                </a:cubicBezTo>
                <a:cubicBezTo>
                  <a:pt x="50059" y="50639"/>
                  <a:pt x="50787" y="52475"/>
                  <a:pt x="51484" y="54312"/>
                </a:cubicBezTo>
                <a:cubicBezTo>
                  <a:pt x="51991" y="55674"/>
                  <a:pt x="52276" y="57226"/>
                  <a:pt x="52909" y="58524"/>
                </a:cubicBezTo>
                <a:cubicBezTo>
                  <a:pt x="51357" y="58271"/>
                  <a:pt x="49774" y="56719"/>
                  <a:pt x="48824" y="55611"/>
                </a:cubicBezTo>
                <a:cubicBezTo>
                  <a:pt x="47747" y="49942"/>
                  <a:pt x="47050" y="44178"/>
                  <a:pt x="45942" y="38509"/>
                </a:cubicBezTo>
                <a:close/>
                <a:moveTo>
                  <a:pt x="47240" y="40410"/>
                </a:moveTo>
                <a:lnTo>
                  <a:pt x="47240" y="40410"/>
                </a:lnTo>
                <a:cubicBezTo>
                  <a:pt x="50344" y="45730"/>
                  <a:pt x="52941" y="51304"/>
                  <a:pt x="55664" y="56846"/>
                </a:cubicBezTo>
                <a:cubicBezTo>
                  <a:pt x="55443" y="57289"/>
                  <a:pt x="55126" y="57701"/>
                  <a:pt x="54714" y="58049"/>
                </a:cubicBezTo>
                <a:cubicBezTo>
                  <a:pt x="54303" y="58397"/>
                  <a:pt x="53764" y="58556"/>
                  <a:pt x="53226" y="58556"/>
                </a:cubicBezTo>
                <a:cubicBezTo>
                  <a:pt x="52877" y="57827"/>
                  <a:pt x="52751" y="57004"/>
                  <a:pt x="52497" y="56244"/>
                </a:cubicBezTo>
                <a:cubicBezTo>
                  <a:pt x="52181" y="55231"/>
                  <a:pt x="51801" y="54217"/>
                  <a:pt x="51421" y="53172"/>
                </a:cubicBezTo>
                <a:cubicBezTo>
                  <a:pt x="50756" y="51335"/>
                  <a:pt x="50059" y="49467"/>
                  <a:pt x="49426" y="47598"/>
                </a:cubicBezTo>
                <a:cubicBezTo>
                  <a:pt x="48665" y="45287"/>
                  <a:pt x="48159" y="42721"/>
                  <a:pt x="47240" y="40410"/>
                </a:cubicBezTo>
                <a:close/>
                <a:moveTo>
                  <a:pt x="13101" y="0"/>
                </a:moveTo>
                <a:cubicBezTo>
                  <a:pt x="14241" y="5194"/>
                  <a:pt x="14526" y="10546"/>
                  <a:pt x="13924" y="15834"/>
                </a:cubicBezTo>
                <a:cubicBezTo>
                  <a:pt x="12455" y="15170"/>
                  <a:pt x="10870" y="14826"/>
                  <a:pt x="9284" y="14826"/>
                </a:cubicBezTo>
                <a:cubicBezTo>
                  <a:pt x="8375" y="14826"/>
                  <a:pt x="7465" y="14939"/>
                  <a:pt x="6577" y="15169"/>
                </a:cubicBezTo>
                <a:cubicBezTo>
                  <a:pt x="4899" y="15549"/>
                  <a:pt x="2239" y="16531"/>
                  <a:pt x="2239" y="18621"/>
                </a:cubicBezTo>
                <a:cubicBezTo>
                  <a:pt x="2264" y="20174"/>
                  <a:pt x="4638" y="20458"/>
                  <a:pt x="6162" y="20458"/>
                </a:cubicBezTo>
                <a:cubicBezTo>
                  <a:pt x="6503" y="20458"/>
                  <a:pt x="6801" y="20444"/>
                  <a:pt x="7021" y="20426"/>
                </a:cubicBezTo>
                <a:cubicBezTo>
                  <a:pt x="8541" y="20331"/>
                  <a:pt x="9998" y="19888"/>
                  <a:pt x="11264" y="19128"/>
                </a:cubicBezTo>
                <a:cubicBezTo>
                  <a:pt x="12088" y="18653"/>
                  <a:pt x="12784" y="17988"/>
                  <a:pt x="13354" y="17260"/>
                </a:cubicBezTo>
                <a:lnTo>
                  <a:pt x="13354" y="17260"/>
                </a:lnTo>
                <a:cubicBezTo>
                  <a:pt x="12404" y="18780"/>
                  <a:pt x="11391" y="20300"/>
                  <a:pt x="10346" y="21757"/>
                </a:cubicBezTo>
                <a:cubicBezTo>
                  <a:pt x="10318" y="21738"/>
                  <a:pt x="10290" y="21730"/>
                  <a:pt x="10264" y="21730"/>
                </a:cubicBezTo>
                <a:cubicBezTo>
                  <a:pt x="10201" y="21730"/>
                  <a:pt x="10147" y="21775"/>
                  <a:pt x="10124" y="21820"/>
                </a:cubicBezTo>
                <a:cubicBezTo>
                  <a:pt x="8319" y="22010"/>
                  <a:pt x="6577" y="22548"/>
                  <a:pt x="5025" y="23435"/>
                </a:cubicBezTo>
                <a:cubicBezTo>
                  <a:pt x="3664" y="24353"/>
                  <a:pt x="2555" y="25588"/>
                  <a:pt x="1795" y="27045"/>
                </a:cubicBezTo>
                <a:cubicBezTo>
                  <a:pt x="928" y="28656"/>
                  <a:pt x="0" y="32720"/>
                  <a:pt x="2804" y="32720"/>
                </a:cubicBezTo>
                <a:cubicBezTo>
                  <a:pt x="2867" y="32720"/>
                  <a:pt x="2932" y="32718"/>
                  <a:pt x="2999" y="32714"/>
                </a:cubicBezTo>
                <a:cubicBezTo>
                  <a:pt x="5627" y="32556"/>
                  <a:pt x="7686" y="30529"/>
                  <a:pt x="8857" y="28344"/>
                </a:cubicBezTo>
                <a:cubicBezTo>
                  <a:pt x="9808" y="26507"/>
                  <a:pt x="10536" y="24100"/>
                  <a:pt x="10378" y="21978"/>
                </a:cubicBezTo>
                <a:cubicBezTo>
                  <a:pt x="11613" y="20426"/>
                  <a:pt x="12721" y="18811"/>
                  <a:pt x="13766" y="17133"/>
                </a:cubicBezTo>
                <a:cubicBezTo>
                  <a:pt x="13766" y="17133"/>
                  <a:pt x="13766" y="17165"/>
                  <a:pt x="13766" y="17165"/>
                </a:cubicBezTo>
                <a:cubicBezTo>
                  <a:pt x="13323" y="20933"/>
                  <a:pt x="12816" y="24892"/>
                  <a:pt x="11613" y="28565"/>
                </a:cubicBezTo>
                <a:cubicBezTo>
                  <a:pt x="11549" y="28565"/>
                  <a:pt x="11486" y="28597"/>
                  <a:pt x="11486" y="28660"/>
                </a:cubicBezTo>
                <a:cubicBezTo>
                  <a:pt x="8921" y="29737"/>
                  <a:pt x="6926" y="31796"/>
                  <a:pt x="5881" y="34361"/>
                </a:cubicBezTo>
                <a:cubicBezTo>
                  <a:pt x="5215" y="36008"/>
                  <a:pt x="4329" y="39523"/>
                  <a:pt x="5849" y="41043"/>
                </a:cubicBezTo>
                <a:cubicBezTo>
                  <a:pt x="6071" y="41265"/>
                  <a:pt x="6324" y="41455"/>
                  <a:pt x="6609" y="41581"/>
                </a:cubicBezTo>
                <a:cubicBezTo>
                  <a:pt x="6776" y="41648"/>
                  <a:pt x="6950" y="41678"/>
                  <a:pt x="7125" y="41678"/>
                </a:cubicBezTo>
                <a:cubicBezTo>
                  <a:pt x="7946" y="41678"/>
                  <a:pt x="8816" y="41032"/>
                  <a:pt x="9364" y="40536"/>
                </a:cubicBezTo>
                <a:cubicBezTo>
                  <a:pt x="10473" y="39491"/>
                  <a:pt x="11359" y="38256"/>
                  <a:pt x="11929" y="36863"/>
                </a:cubicBezTo>
                <a:cubicBezTo>
                  <a:pt x="13164" y="34266"/>
                  <a:pt x="13101" y="31257"/>
                  <a:pt x="11739" y="28724"/>
                </a:cubicBezTo>
                <a:cubicBezTo>
                  <a:pt x="12088" y="27742"/>
                  <a:pt x="12373" y="26760"/>
                  <a:pt x="12626" y="25778"/>
                </a:cubicBezTo>
                <a:cubicBezTo>
                  <a:pt x="12753" y="27995"/>
                  <a:pt x="13259" y="30212"/>
                  <a:pt x="14051" y="32302"/>
                </a:cubicBezTo>
                <a:cubicBezTo>
                  <a:pt x="14530" y="33569"/>
                  <a:pt x="16184" y="35836"/>
                  <a:pt x="17813" y="35836"/>
                </a:cubicBezTo>
                <a:cubicBezTo>
                  <a:pt x="18017" y="35836"/>
                  <a:pt x="18221" y="35800"/>
                  <a:pt x="18421" y="35723"/>
                </a:cubicBezTo>
                <a:cubicBezTo>
                  <a:pt x="20828" y="34804"/>
                  <a:pt x="19815" y="31289"/>
                  <a:pt x="19055" y="29579"/>
                </a:cubicBezTo>
                <a:cubicBezTo>
                  <a:pt x="17915" y="27077"/>
                  <a:pt x="15571" y="25367"/>
                  <a:pt x="12848" y="25018"/>
                </a:cubicBezTo>
                <a:cubicBezTo>
                  <a:pt x="12848" y="24987"/>
                  <a:pt x="12848" y="24955"/>
                  <a:pt x="12816" y="24955"/>
                </a:cubicBezTo>
                <a:cubicBezTo>
                  <a:pt x="13164" y="23403"/>
                  <a:pt x="13418" y="21852"/>
                  <a:pt x="13639" y="20300"/>
                </a:cubicBezTo>
                <a:cubicBezTo>
                  <a:pt x="14431" y="22928"/>
                  <a:pt x="16046" y="25208"/>
                  <a:pt x="18231" y="26792"/>
                </a:cubicBezTo>
                <a:cubicBezTo>
                  <a:pt x="19085" y="27416"/>
                  <a:pt x="20540" y="28219"/>
                  <a:pt x="21788" y="28219"/>
                </a:cubicBezTo>
                <a:cubicBezTo>
                  <a:pt x="22439" y="28219"/>
                  <a:pt x="23034" y="28001"/>
                  <a:pt x="23457" y="27425"/>
                </a:cubicBezTo>
                <a:cubicBezTo>
                  <a:pt x="24724" y="25683"/>
                  <a:pt x="22633" y="23245"/>
                  <a:pt x="21398" y="22168"/>
                </a:cubicBezTo>
                <a:cubicBezTo>
                  <a:pt x="19308" y="20300"/>
                  <a:pt x="16521" y="19603"/>
                  <a:pt x="13798" y="19508"/>
                </a:cubicBezTo>
                <a:cubicBezTo>
                  <a:pt x="13766" y="19508"/>
                  <a:pt x="13766" y="19476"/>
                  <a:pt x="13766" y="19476"/>
                </a:cubicBezTo>
                <a:cubicBezTo>
                  <a:pt x="13861" y="18811"/>
                  <a:pt x="13956" y="18146"/>
                  <a:pt x="14051" y="17481"/>
                </a:cubicBezTo>
                <a:cubicBezTo>
                  <a:pt x="14083" y="17165"/>
                  <a:pt x="14146" y="16816"/>
                  <a:pt x="14178" y="16499"/>
                </a:cubicBezTo>
                <a:cubicBezTo>
                  <a:pt x="14178" y="16468"/>
                  <a:pt x="14210" y="16436"/>
                  <a:pt x="14178" y="16373"/>
                </a:cubicBezTo>
                <a:cubicBezTo>
                  <a:pt x="14210" y="16278"/>
                  <a:pt x="14210" y="16151"/>
                  <a:pt x="14241" y="16024"/>
                </a:cubicBezTo>
                <a:cubicBezTo>
                  <a:pt x="14241" y="16024"/>
                  <a:pt x="14241" y="16024"/>
                  <a:pt x="14241" y="15993"/>
                </a:cubicBezTo>
                <a:cubicBezTo>
                  <a:pt x="14431" y="14378"/>
                  <a:pt x="14558" y="12731"/>
                  <a:pt x="14653" y="11084"/>
                </a:cubicBezTo>
                <a:cubicBezTo>
                  <a:pt x="15033" y="11242"/>
                  <a:pt x="15413" y="11401"/>
                  <a:pt x="15825" y="11527"/>
                </a:cubicBezTo>
                <a:cubicBezTo>
                  <a:pt x="16458" y="11781"/>
                  <a:pt x="17060" y="12098"/>
                  <a:pt x="17630" y="12446"/>
                </a:cubicBezTo>
                <a:cubicBezTo>
                  <a:pt x="18200" y="15074"/>
                  <a:pt x="19593" y="17513"/>
                  <a:pt x="22000" y="18875"/>
                </a:cubicBezTo>
                <a:cubicBezTo>
                  <a:pt x="22981" y="19422"/>
                  <a:pt x="24422" y="20134"/>
                  <a:pt x="25708" y="20134"/>
                </a:cubicBezTo>
                <a:cubicBezTo>
                  <a:pt x="26207" y="20134"/>
                  <a:pt x="26683" y="20027"/>
                  <a:pt x="27099" y="19761"/>
                </a:cubicBezTo>
                <a:cubicBezTo>
                  <a:pt x="27796" y="19350"/>
                  <a:pt x="27922" y="18336"/>
                  <a:pt x="27732" y="17608"/>
                </a:cubicBezTo>
                <a:cubicBezTo>
                  <a:pt x="27447" y="16436"/>
                  <a:pt x="26624" y="15486"/>
                  <a:pt x="25737" y="14663"/>
                </a:cubicBezTo>
                <a:cubicBezTo>
                  <a:pt x="24787" y="13808"/>
                  <a:pt x="23679" y="13111"/>
                  <a:pt x="22475" y="12668"/>
                </a:cubicBezTo>
                <a:cubicBezTo>
                  <a:pt x="20955" y="12129"/>
                  <a:pt x="19340" y="12319"/>
                  <a:pt x="17756" y="12161"/>
                </a:cubicBezTo>
                <a:cubicBezTo>
                  <a:pt x="17756" y="12129"/>
                  <a:pt x="17756" y="12129"/>
                  <a:pt x="17725" y="12129"/>
                </a:cubicBezTo>
                <a:cubicBezTo>
                  <a:pt x="16870" y="11622"/>
                  <a:pt x="15983" y="11242"/>
                  <a:pt x="15065" y="10989"/>
                </a:cubicBezTo>
                <a:cubicBezTo>
                  <a:pt x="14653" y="10894"/>
                  <a:pt x="14653" y="10514"/>
                  <a:pt x="14685" y="9976"/>
                </a:cubicBezTo>
                <a:cubicBezTo>
                  <a:pt x="14748" y="7411"/>
                  <a:pt x="14526" y="4877"/>
                  <a:pt x="14051" y="2407"/>
                </a:cubicBezTo>
                <a:lnTo>
                  <a:pt x="14051" y="2407"/>
                </a:lnTo>
                <a:cubicBezTo>
                  <a:pt x="21683" y="7189"/>
                  <a:pt x="28017" y="13206"/>
                  <a:pt x="33623" y="20205"/>
                </a:cubicBezTo>
                <a:cubicBezTo>
                  <a:pt x="29696" y="21598"/>
                  <a:pt x="26402" y="24290"/>
                  <a:pt x="24249" y="27837"/>
                </a:cubicBezTo>
                <a:cubicBezTo>
                  <a:pt x="22792" y="30212"/>
                  <a:pt x="20765" y="34424"/>
                  <a:pt x="23204" y="36831"/>
                </a:cubicBezTo>
                <a:cubicBezTo>
                  <a:pt x="23651" y="37278"/>
                  <a:pt x="24180" y="37464"/>
                  <a:pt x="24751" y="37464"/>
                </a:cubicBezTo>
                <a:cubicBezTo>
                  <a:pt x="26968" y="37464"/>
                  <a:pt x="29803" y="34658"/>
                  <a:pt x="30836" y="33474"/>
                </a:cubicBezTo>
                <a:cubicBezTo>
                  <a:pt x="32483" y="31637"/>
                  <a:pt x="33686" y="29452"/>
                  <a:pt x="34319" y="27077"/>
                </a:cubicBezTo>
                <a:cubicBezTo>
                  <a:pt x="34699" y="25557"/>
                  <a:pt x="34794" y="24005"/>
                  <a:pt x="34573" y="22453"/>
                </a:cubicBezTo>
                <a:lnTo>
                  <a:pt x="34573" y="22453"/>
                </a:lnTo>
                <a:cubicBezTo>
                  <a:pt x="35238" y="25367"/>
                  <a:pt x="35776" y="28280"/>
                  <a:pt x="36220" y="31194"/>
                </a:cubicBezTo>
                <a:cubicBezTo>
                  <a:pt x="36061" y="31226"/>
                  <a:pt x="35998" y="31416"/>
                  <a:pt x="36061" y="31542"/>
                </a:cubicBezTo>
                <a:cubicBezTo>
                  <a:pt x="34224" y="33854"/>
                  <a:pt x="32704" y="36388"/>
                  <a:pt x="31976" y="39269"/>
                </a:cubicBezTo>
                <a:cubicBezTo>
                  <a:pt x="31311" y="41835"/>
                  <a:pt x="31627" y="44653"/>
                  <a:pt x="32356" y="47187"/>
                </a:cubicBezTo>
                <a:cubicBezTo>
                  <a:pt x="33020" y="49449"/>
                  <a:pt x="35402" y="53583"/>
                  <a:pt x="38006" y="53583"/>
                </a:cubicBezTo>
                <a:cubicBezTo>
                  <a:pt x="38755" y="53583"/>
                  <a:pt x="39523" y="53240"/>
                  <a:pt x="40273" y="52412"/>
                </a:cubicBezTo>
                <a:cubicBezTo>
                  <a:pt x="43123" y="49182"/>
                  <a:pt x="43218" y="44495"/>
                  <a:pt x="42047" y="40600"/>
                </a:cubicBezTo>
                <a:cubicBezTo>
                  <a:pt x="41065" y="37338"/>
                  <a:pt x="39133" y="33727"/>
                  <a:pt x="36568" y="31416"/>
                </a:cubicBezTo>
                <a:cubicBezTo>
                  <a:pt x="36188" y="28185"/>
                  <a:pt x="35649" y="24987"/>
                  <a:pt x="34921" y="21852"/>
                </a:cubicBezTo>
                <a:cubicBezTo>
                  <a:pt x="34953" y="21852"/>
                  <a:pt x="34953" y="21883"/>
                  <a:pt x="34953" y="21883"/>
                </a:cubicBezTo>
                <a:cubicBezTo>
                  <a:pt x="38753" y="26824"/>
                  <a:pt x="42712" y="32017"/>
                  <a:pt x="45530" y="37686"/>
                </a:cubicBezTo>
                <a:cubicBezTo>
                  <a:pt x="45467" y="37749"/>
                  <a:pt x="45435" y="37876"/>
                  <a:pt x="45499" y="37939"/>
                </a:cubicBezTo>
                <a:cubicBezTo>
                  <a:pt x="43757" y="42120"/>
                  <a:pt x="43757" y="46838"/>
                  <a:pt x="45499" y="51019"/>
                </a:cubicBezTo>
                <a:cubicBezTo>
                  <a:pt x="46607" y="53679"/>
                  <a:pt x="49616" y="58809"/>
                  <a:pt x="53131" y="58872"/>
                </a:cubicBezTo>
                <a:cubicBezTo>
                  <a:pt x="53637" y="58872"/>
                  <a:pt x="54144" y="58777"/>
                  <a:pt x="54619" y="58587"/>
                </a:cubicBezTo>
                <a:cubicBezTo>
                  <a:pt x="56203" y="57954"/>
                  <a:pt x="56551" y="55706"/>
                  <a:pt x="56678" y="54217"/>
                </a:cubicBezTo>
                <a:cubicBezTo>
                  <a:pt x="56868" y="51747"/>
                  <a:pt x="56266" y="49277"/>
                  <a:pt x="55411" y="46965"/>
                </a:cubicBezTo>
                <a:cubicBezTo>
                  <a:pt x="53891" y="42563"/>
                  <a:pt x="50344" y="39111"/>
                  <a:pt x="45879" y="37686"/>
                </a:cubicBezTo>
                <a:cubicBezTo>
                  <a:pt x="45150" y="36198"/>
                  <a:pt x="44358" y="34709"/>
                  <a:pt x="43503" y="33284"/>
                </a:cubicBezTo>
                <a:lnTo>
                  <a:pt x="43503" y="33284"/>
                </a:lnTo>
                <a:cubicBezTo>
                  <a:pt x="46259" y="35723"/>
                  <a:pt x="49330" y="37718"/>
                  <a:pt x="52687" y="39269"/>
                </a:cubicBezTo>
                <a:cubicBezTo>
                  <a:pt x="53775" y="39760"/>
                  <a:pt x="55610" y="40205"/>
                  <a:pt x="57367" y="40205"/>
                </a:cubicBezTo>
                <a:cubicBezTo>
                  <a:pt x="59242" y="40205"/>
                  <a:pt x="61026" y="39697"/>
                  <a:pt x="61713" y="38193"/>
                </a:cubicBezTo>
                <a:cubicBezTo>
                  <a:pt x="63455" y="34361"/>
                  <a:pt x="58230" y="31416"/>
                  <a:pt x="55379" y="30339"/>
                </a:cubicBezTo>
                <a:cubicBezTo>
                  <a:pt x="53878" y="29747"/>
                  <a:pt x="52307" y="29458"/>
                  <a:pt x="50744" y="29458"/>
                </a:cubicBezTo>
                <a:cubicBezTo>
                  <a:pt x="47956" y="29458"/>
                  <a:pt x="45195" y="30378"/>
                  <a:pt x="42902" y="32144"/>
                </a:cubicBezTo>
                <a:cubicBezTo>
                  <a:pt x="42870" y="32081"/>
                  <a:pt x="42807" y="32081"/>
                  <a:pt x="42775" y="32081"/>
                </a:cubicBezTo>
                <a:cubicBezTo>
                  <a:pt x="41413" y="29895"/>
                  <a:pt x="39956" y="27774"/>
                  <a:pt x="38436" y="25715"/>
                </a:cubicBezTo>
                <a:lnTo>
                  <a:pt x="38436" y="25715"/>
                </a:lnTo>
                <a:cubicBezTo>
                  <a:pt x="41326" y="27390"/>
                  <a:pt x="44829" y="28228"/>
                  <a:pt x="48205" y="28228"/>
                </a:cubicBezTo>
                <a:cubicBezTo>
                  <a:pt x="49232" y="28228"/>
                  <a:pt x="50248" y="28150"/>
                  <a:pt x="51231" y="27995"/>
                </a:cubicBezTo>
                <a:cubicBezTo>
                  <a:pt x="53828" y="27615"/>
                  <a:pt x="58515" y="26127"/>
                  <a:pt x="58008" y="22738"/>
                </a:cubicBezTo>
                <a:cubicBezTo>
                  <a:pt x="57554" y="19648"/>
                  <a:pt x="53293" y="18943"/>
                  <a:pt x="50519" y="18943"/>
                </a:cubicBezTo>
                <a:cubicBezTo>
                  <a:pt x="50195" y="18943"/>
                  <a:pt x="49891" y="18953"/>
                  <a:pt x="49616" y="18970"/>
                </a:cubicBezTo>
                <a:cubicBezTo>
                  <a:pt x="45024" y="19223"/>
                  <a:pt x="41002" y="21567"/>
                  <a:pt x="37645" y="24607"/>
                </a:cubicBezTo>
                <a:lnTo>
                  <a:pt x="37613" y="24607"/>
                </a:lnTo>
                <a:cubicBezTo>
                  <a:pt x="36948" y="23688"/>
                  <a:pt x="36315" y="22802"/>
                  <a:pt x="35649" y="21947"/>
                </a:cubicBezTo>
                <a:cubicBezTo>
                  <a:pt x="35301" y="21503"/>
                  <a:pt x="34984" y="21091"/>
                  <a:pt x="34668" y="20680"/>
                </a:cubicBezTo>
                <a:cubicBezTo>
                  <a:pt x="34668" y="20616"/>
                  <a:pt x="34604" y="20553"/>
                  <a:pt x="34541" y="20521"/>
                </a:cubicBezTo>
                <a:cubicBezTo>
                  <a:pt x="34446" y="20363"/>
                  <a:pt x="34319" y="20205"/>
                  <a:pt x="34193" y="20046"/>
                </a:cubicBezTo>
                <a:cubicBezTo>
                  <a:pt x="34193" y="20015"/>
                  <a:pt x="34193" y="20015"/>
                  <a:pt x="34161" y="20015"/>
                </a:cubicBezTo>
                <a:cubicBezTo>
                  <a:pt x="32514" y="17893"/>
                  <a:pt x="30804" y="15803"/>
                  <a:pt x="28999" y="13808"/>
                </a:cubicBezTo>
                <a:cubicBezTo>
                  <a:pt x="29632" y="13554"/>
                  <a:pt x="30266" y="13301"/>
                  <a:pt x="30899" y="12984"/>
                </a:cubicBezTo>
                <a:cubicBezTo>
                  <a:pt x="31913" y="12541"/>
                  <a:pt x="32958" y="12224"/>
                  <a:pt x="34034" y="11971"/>
                </a:cubicBezTo>
                <a:cubicBezTo>
                  <a:pt x="36764" y="13767"/>
                  <a:pt x="39889" y="14893"/>
                  <a:pt x="43093" y="14893"/>
                </a:cubicBezTo>
                <a:cubicBezTo>
                  <a:pt x="44238" y="14893"/>
                  <a:pt x="45393" y="14750"/>
                  <a:pt x="46544" y="14441"/>
                </a:cubicBezTo>
                <a:cubicBezTo>
                  <a:pt x="48982" y="13776"/>
                  <a:pt x="52814" y="12446"/>
                  <a:pt x="53511" y="9627"/>
                </a:cubicBezTo>
                <a:cubicBezTo>
                  <a:pt x="53828" y="8361"/>
                  <a:pt x="52782" y="6999"/>
                  <a:pt x="51769" y="6397"/>
                </a:cubicBezTo>
                <a:cubicBezTo>
                  <a:pt x="50266" y="5478"/>
                  <a:pt x="48518" y="5245"/>
                  <a:pt x="46761" y="5245"/>
                </a:cubicBezTo>
                <a:cubicBezTo>
                  <a:pt x="46520" y="5245"/>
                  <a:pt x="46278" y="5249"/>
                  <a:pt x="46037" y="5257"/>
                </a:cubicBezTo>
                <a:cubicBezTo>
                  <a:pt x="43947" y="5320"/>
                  <a:pt x="41888" y="5795"/>
                  <a:pt x="39956" y="6650"/>
                </a:cubicBezTo>
                <a:cubicBezTo>
                  <a:pt x="37550" y="7759"/>
                  <a:pt x="35871" y="9849"/>
                  <a:pt x="33844" y="11464"/>
                </a:cubicBezTo>
                <a:cubicBezTo>
                  <a:pt x="33844" y="11464"/>
                  <a:pt x="33813" y="11464"/>
                  <a:pt x="33813" y="11496"/>
                </a:cubicBezTo>
                <a:lnTo>
                  <a:pt x="33781" y="11496"/>
                </a:lnTo>
                <a:cubicBezTo>
                  <a:pt x="32229" y="11844"/>
                  <a:pt x="30741" y="12446"/>
                  <a:pt x="29347" y="13238"/>
                </a:cubicBezTo>
                <a:cubicBezTo>
                  <a:pt x="31849" y="9944"/>
                  <a:pt x="34414" y="6650"/>
                  <a:pt x="35681" y="2692"/>
                </a:cubicBezTo>
                <a:cubicBezTo>
                  <a:pt x="35966" y="1837"/>
                  <a:pt x="36093" y="918"/>
                  <a:pt x="36093" y="0"/>
                </a:cubicBezTo>
                <a:lnTo>
                  <a:pt x="35649" y="0"/>
                </a:lnTo>
                <a:cubicBezTo>
                  <a:pt x="35649" y="32"/>
                  <a:pt x="35649" y="32"/>
                  <a:pt x="35649" y="63"/>
                </a:cubicBezTo>
                <a:cubicBezTo>
                  <a:pt x="35776" y="1837"/>
                  <a:pt x="34921" y="3705"/>
                  <a:pt x="34193" y="5257"/>
                </a:cubicBezTo>
                <a:cubicBezTo>
                  <a:pt x="32831" y="8202"/>
                  <a:pt x="30804" y="10767"/>
                  <a:pt x="28967" y="13459"/>
                </a:cubicBezTo>
                <a:cubicBezTo>
                  <a:pt x="28936" y="13491"/>
                  <a:pt x="28904" y="13491"/>
                  <a:pt x="28872" y="13523"/>
                </a:cubicBezTo>
                <a:cubicBezTo>
                  <a:pt x="30392" y="8741"/>
                  <a:pt x="32546" y="4339"/>
                  <a:pt x="35048" y="0"/>
                </a:cubicBezTo>
                <a:lnTo>
                  <a:pt x="34763" y="0"/>
                </a:lnTo>
                <a:cubicBezTo>
                  <a:pt x="32261" y="4212"/>
                  <a:pt x="29822" y="8677"/>
                  <a:pt x="28777" y="13459"/>
                </a:cubicBezTo>
                <a:cubicBezTo>
                  <a:pt x="28777" y="13459"/>
                  <a:pt x="28777" y="13428"/>
                  <a:pt x="28746" y="13428"/>
                </a:cubicBezTo>
                <a:cubicBezTo>
                  <a:pt x="28682" y="12288"/>
                  <a:pt x="28746" y="11179"/>
                  <a:pt x="28999" y="10071"/>
                </a:cubicBezTo>
                <a:cubicBezTo>
                  <a:pt x="29252" y="8487"/>
                  <a:pt x="29601" y="6904"/>
                  <a:pt x="29981" y="5320"/>
                </a:cubicBezTo>
                <a:cubicBezTo>
                  <a:pt x="30424" y="3515"/>
                  <a:pt x="30962" y="1773"/>
                  <a:pt x="31469" y="0"/>
                </a:cubicBezTo>
                <a:lnTo>
                  <a:pt x="31184" y="0"/>
                </a:lnTo>
                <a:cubicBezTo>
                  <a:pt x="30551" y="2090"/>
                  <a:pt x="29917" y="4212"/>
                  <a:pt x="29442" y="6334"/>
                </a:cubicBezTo>
                <a:cubicBezTo>
                  <a:pt x="29031" y="8076"/>
                  <a:pt x="28714" y="9849"/>
                  <a:pt x="28492" y="11622"/>
                </a:cubicBezTo>
                <a:cubicBezTo>
                  <a:pt x="28492" y="11781"/>
                  <a:pt x="28461" y="11971"/>
                  <a:pt x="28461" y="12129"/>
                </a:cubicBezTo>
                <a:cubicBezTo>
                  <a:pt x="28429" y="10261"/>
                  <a:pt x="28144" y="8392"/>
                  <a:pt x="28049" y="6524"/>
                </a:cubicBezTo>
                <a:cubicBezTo>
                  <a:pt x="27891" y="4307"/>
                  <a:pt x="28429" y="2153"/>
                  <a:pt x="28397" y="0"/>
                </a:cubicBezTo>
                <a:lnTo>
                  <a:pt x="28017" y="0"/>
                </a:lnTo>
                <a:cubicBezTo>
                  <a:pt x="28049" y="2027"/>
                  <a:pt x="27606" y="4022"/>
                  <a:pt x="27701" y="6049"/>
                </a:cubicBezTo>
                <a:cubicBezTo>
                  <a:pt x="27796" y="8171"/>
                  <a:pt x="28049" y="10292"/>
                  <a:pt x="28239" y="12383"/>
                </a:cubicBezTo>
                <a:cubicBezTo>
                  <a:pt x="26972" y="9754"/>
                  <a:pt x="26180" y="6872"/>
                  <a:pt x="26465" y="3927"/>
                </a:cubicBezTo>
                <a:cubicBezTo>
                  <a:pt x="26624" y="2534"/>
                  <a:pt x="27099" y="1172"/>
                  <a:pt x="27891" y="0"/>
                </a:cubicBezTo>
                <a:lnTo>
                  <a:pt x="27384" y="0"/>
                </a:lnTo>
                <a:cubicBezTo>
                  <a:pt x="27035" y="633"/>
                  <a:pt x="26782" y="1330"/>
                  <a:pt x="26592" y="2027"/>
                </a:cubicBezTo>
                <a:cubicBezTo>
                  <a:pt x="25705" y="5637"/>
                  <a:pt x="26307" y="9152"/>
                  <a:pt x="27764" y="12446"/>
                </a:cubicBezTo>
                <a:cubicBezTo>
                  <a:pt x="23710" y="8171"/>
                  <a:pt x="19150" y="4370"/>
                  <a:pt x="13924" y="1805"/>
                </a:cubicBezTo>
                <a:cubicBezTo>
                  <a:pt x="13766" y="1203"/>
                  <a:pt x="13608" y="602"/>
                  <a:pt x="1341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6" name="Google Shape;616;p11"/>
          <p:cNvSpPr/>
          <p:nvPr/>
        </p:nvSpPr>
        <p:spPr>
          <a:xfrm rot="1799869">
            <a:off x="8992062" y="6426216"/>
            <a:ext cx="403335" cy="543465"/>
          </a:xfrm>
          <a:custGeom>
            <a:avLst/>
            <a:gdLst/>
            <a:ahLst/>
            <a:cxnLst/>
            <a:rect l="l" t="t" r="r" b="b"/>
            <a:pathLst>
              <a:path w="12817" h="17270" extrusionOk="0">
                <a:moveTo>
                  <a:pt x="5029" y="1"/>
                </a:moveTo>
                <a:cubicBezTo>
                  <a:pt x="4905" y="1"/>
                  <a:pt x="4780" y="24"/>
                  <a:pt x="4656" y="73"/>
                </a:cubicBezTo>
                <a:cubicBezTo>
                  <a:pt x="4023" y="327"/>
                  <a:pt x="3643" y="992"/>
                  <a:pt x="3801" y="1657"/>
                </a:cubicBezTo>
                <a:cubicBezTo>
                  <a:pt x="3902" y="2008"/>
                  <a:pt x="4142" y="2121"/>
                  <a:pt x="4426" y="2121"/>
                </a:cubicBezTo>
                <a:cubicBezTo>
                  <a:pt x="4500" y="2121"/>
                  <a:pt x="4578" y="2113"/>
                  <a:pt x="4656" y="2100"/>
                </a:cubicBezTo>
                <a:lnTo>
                  <a:pt x="4656" y="2100"/>
                </a:lnTo>
                <a:cubicBezTo>
                  <a:pt x="3770" y="4317"/>
                  <a:pt x="3136" y="6660"/>
                  <a:pt x="2788" y="9004"/>
                </a:cubicBezTo>
                <a:cubicBezTo>
                  <a:pt x="2630" y="10017"/>
                  <a:pt x="2471" y="10999"/>
                  <a:pt x="2344" y="11981"/>
                </a:cubicBezTo>
                <a:cubicBezTo>
                  <a:pt x="2091" y="11632"/>
                  <a:pt x="1869" y="11252"/>
                  <a:pt x="1711" y="10872"/>
                </a:cubicBezTo>
                <a:cubicBezTo>
                  <a:pt x="1584" y="10556"/>
                  <a:pt x="1458" y="10239"/>
                  <a:pt x="1394" y="9922"/>
                </a:cubicBezTo>
                <a:cubicBezTo>
                  <a:pt x="1901" y="9891"/>
                  <a:pt x="2313" y="9574"/>
                  <a:pt x="2503" y="9130"/>
                </a:cubicBezTo>
                <a:cubicBezTo>
                  <a:pt x="2797" y="8395"/>
                  <a:pt x="2054" y="8015"/>
                  <a:pt x="1439" y="8015"/>
                </a:cubicBezTo>
                <a:cubicBezTo>
                  <a:pt x="1391" y="8015"/>
                  <a:pt x="1345" y="8018"/>
                  <a:pt x="1299" y="8022"/>
                </a:cubicBezTo>
                <a:cubicBezTo>
                  <a:pt x="1268" y="8022"/>
                  <a:pt x="1236" y="8054"/>
                  <a:pt x="1236" y="8054"/>
                </a:cubicBezTo>
                <a:cubicBezTo>
                  <a:pt x="824" y="8054"/>
                  <a:pt x="349" y="8149"/>
                  <a:pt x="191" y="8497"/>
                </a:cubicBezTo>
                <a:cubicBezTo>
                  <a:pt x="1" y="9099"/>
                  <a:pt x="349" y="9732"/>
                  <a:pt x="951" y="9891"/>
                </a:cubicBezTo>
                <a:cubicBezTo>
                  <a:pt x="1078" y="9922"/>
                  <a:pt x="1204" y="9922"/>
                  <a:pt x="1299" y="9922"/>
                </a:cubicBezTo>
                <a:cubicBezTo>
                  <a:pt x="1363" y="10271"/>
                  <a:pt x="1458" y="10587"/>
                  <a:pt x="1553" y="10936"/>
                </a:cubicBezTo>
                <a:cubicBezTo>
                  <a:pt x="1679" y="11411"/>
                  <a:pt x="1933" y="11822"/>
                  <a:pt x="2249" y="12171"/>
                </a:cubicBezTo>
                <a:cubicBezTo>
                  <a:pt x="2249" y="12202"/>
                  <a:pt x="2281" y="12234"/>
                  <a:pt x="2313" y="12234"/>
                </a:cubicBezTo>
                <a:cubicBezTo>
                  <a:pt x="2059" y="13881"/>
                  <a:pt x="1996" y="15528"/>
                  <a:pt x="2091" y="17174"/>
                </a:cubicBezTo>
                <a:cubicBezTo>
                  <a:pt x="2091" y="17238"/>
                  <a:pt x="2147" y="17269"/>
                  <a:pt x="2202" y="17269"/>
                </a:cubicBezTo>
                <a:cubicBezTo>
                  <a:pt x="2257" y="17269"/>
                  <a:pt x="2313" y="17238"/>
                  <a:pt x="2313" y="17174"/>
                </a:cubicBezTo>
                <a:cubicBezTo>
                  <a:pt x="2344" y="16446"/>
                  <a:pt x="2344" y="15718"/>
                  <a:pt x="2376" y="15021"/>
                </a:cubicBezTo>
                <a:cubicBezTo>
                  <a:pt x="4435" y="13754"/>
                  <a:pt x="6018" y="11759"/>
                  <a:pt x="7380" y="9827"/>
                </a:cubicBezTo>
                <a:cubicBezTo>
                  <a:pt x="8742" y="7832"/>
                  <a:pt x="9787" y="5679"/>
                  <a:pt x="10515" y="3367"/>
                </a:cubicBezTo>
                <a:cubicBezTo>
                  <a:pt x="10740" y="3561"/>
                  <a:pt x="10973" y="3643"/>
                  <a:pt x="11195" y="3643"/>
                </a:cubicBezTo>
                <a:cubicBezTo>
                  <a:pt x="12096" y="3643"/>
                  <a:pt x="12816" y="2280"/>
                  <a:pt x="12130" y="1467"/>
                </a:cubicBezTo>
                <a:cubicBezTo>
                  <a:pt x="11887" y="1183"/>
                  <a:pt x="11528" y="1060"/>
                  <a:pt x="11154" y="1060"/>
                </a:cubicBezTo>
                <a:cubicBezTo>
                  <a:pt x="10654" y="1060"/>
                  <a:pt x="10127" y="1280"/>
                  <a:pt x="9818" y="1625"/>
                </a:cubicBezTo>
                <a:cubicBezTo>
                  <a:pt x="9280" y="2227"/>
                  <a:pt x="9913" y="2828"/>
                  <a:pt x="10420" y="3208"/>
                </a:cubicBezTo>
                <a:cubicBezTo>
                  <a:pt x="8647" y="7547"/>
                  <a:pt x="6366" y="12139"/>
                  <a:pt x="2408" y="14831"/>
                </a:cubicBezTo>
                <a:cubicBezTo>
                  <a:pt x="2440" y="13817"/>
                  <a:pt x="2535" y="12836"/>
                  <a:pt x="2630" y="11854"/>
                </a:cubicBezTo>
                <a:cubicBezTo>
                  <a:pt x="4403" y="9764"/>
                  <a:pt x="5701" y="7325"/>
                  <a:pt x="6461" y="4728"/>
                </a:cubicBezTo>
                <a:cubicBezTo>
                  <a:pt x="6525" y="4760"/>
                  <a:pt x="6588" y="4760"/>
                  <a:pt x="6683" y="4760"/>
                </a:cubicBezTo>
                <a:cubicBezTo>
                  <a:pt x="6718" y="4764"/>
                  <a:pt x="6752" y="4766"/>
                  <a:pt x="6786" y="4766"/>
                </a:cubicBezTo>
                <a:cubicBezTo>
                  <a:pt x="7312" y="4766"/>
                  <a:pt x="7758" y="4314"/>
                  <a:pt x="7728" y="3778"/>
                </a:cubicBezTo>
                <a:cubicBezTo>
                  <a:pt x="7760" y="3493"/>
                  <a:pt x="7633" y="3177"/>
                  <a:pt x="7443" y="2987"/>
                </a:cubicBezTo>
                <a:cubicBezTo>
                  <a:pt x="7317" y="2860"/>
                  <a:pt x="7158" y="2797"/>
                  <a:pt x="7000" y="2765"/>
                </a:cubicBezTo>
                <a:cubicBezTo>
                  <a:pt x="7000" y="2733"/>
                  <a:pt x="7032" y="2733"/>
                  <a:pt x="7063" y="2733"/>
                </a:cubicBezTo>
                <a:cubicBezTo>
                  <a:pt x="7118" y="2679"/>
                  <a:pt x="7078" y="2600"/>
                  <a:pt x="7025" y="2600"/>
                </a:cubicBezTo>
                <a:cubicBezTo>
                  <a:pt x="7017" y="2600"/>
                  <a:pt x="7009" y="2602"/>
                  <a:pt x="7000" y="2607"/>
                </a:cubicBezTo>
                <a:lnTo>
                  <a:pt x="6683" y="2733"/>
                </a:lnTo>
                <a:cubicBezTo>
                  <a:pt x="6620" y="2733"/>
                  <a:pt x="6525" y="2765"/>
                  <a:pt x="6430" y="2765"/>
                </a:cubicBezTo>
                <a:cubicBezTo>
                  <a:pt x="6335" y="2765"/>
                  <a:pt x="6303" y="2860"/>
                  <a:pt x="6335" y="2955"/>
                </a:cubicBezTo>
                <a:cubicBezTo>
                  <a:pt x="6018" y="3082"/>
                  <a:pt x="5765" y="3335"/>
                  <a:pt x="5670" y="3683"/>
                </a:cubicBezTo>
                <a:cubicBezTo>
                  <a:pt x="5606" y="4127"/>
                  <a:pt x="5891" y="4570"/>
                  <a:pt x="6335" y="4665"/>
                </a:cubicBezTo>
                <a:cubicBezTo>
                  <a:pt x="5321" y="7072"/>
                  <a:pt x="4118" y="9384"/>
                  <a:pt x="2661" y="11537"/>
                </a:cubicBezTo>
                <a:cubicBezTo>
                  <a:pt x="3041" y="8339"/>
                  <a:pt x="3738" y="5140"/>
                  <a:pt x="4751" y="2068"/>
                </a:cubicBezTo>
                <a:lnTo>
                  <a:pt x="4878" y="2037"/>
                </a:lnTo>
                <a:lnTo>
                  <a:pt x="4878" y="2037"/>
                </a:lnTo>
                <a:cubicBezTo>
                  <a:pt x="4846" y="2100"/>
                  <a:pt x="4878" y="2163"/>
                  <a:pt x="4941" y="2163"/>
                </a:cubicBezTo>
                <a:cubicBezTo>
                  <a:pt x="4959" y="2164"/>
                  <a:pt x="4976" y="2164"/>
                  <a:pt x="4994" y="2164"/>
                </a:cubicBezTo>
                <a:cubicBezTo>
                  <a:pt x="5665" y="2164"/>
                  <a:pt x="6174" y="1576"/>
                  <a:pt x="6081" y="928"/>
                </a:cubicBezTo>
                <a:cubicBezTo>
                  <a:pt x="6005" y="393"/>
                  <a:pt x="5538" y="1"/>
                  <a:pt x="5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17" name="Google Shape;617;p11"/>
          <p:cNvGrpSpPr/>
          <p:nvPr/>
        </p:nvGrpSpPr>
        <p:grpSpPr>
          <a:xfrm>
            <a:off x="8133053" y="5660987"/>
            <a:ext cx="900743" cy="1210824"/>
            <a:chOff x="1919971" y="3918924"/>
            <a:chExt cx="844447" cy="1135148"/>
          </a:xfrm>
        </p:grpSpPr>
        <p:sp>
          <p:nvSpPr>
            <p:cNvPr id="618" name="Google Shape;618;p11"/>
            <p:cNvSpPr/>
            <p:nvPr/>
          </p:nvSpPr>
          <p:spPr>
            <a:xfrm>
              <a:off x="2315700" y="4533202"/>
              <a:ext cx="276008" cy="171375"/>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1"/>
            <p:cNvSpPr/>
            <p:nvPr/>
          </p:nvSpPr>
          <p:spPr>
            <a:xfrm>
              <a:off x="2521795" y="3918924"/>
              <a:ext cx="141591" cy="283151"/>
            </a:xfrm>
            <a:custGeom>
              <a:avLst/>
              <a:gdLst/>
              <a:ahLst/>
              <a:cxnLst/>
              <a:rect l="l" t="t" r="r" b="b"/>
              <a:pathLst>
                <a:path w="4559" h="9117" extrusionOk="0">
                  <a:moveTo>
                    <a:pt x="2938" y="181"/>
                  </a:moveTo>
                  <a:cubicBezTo>
                    <a:pt x="2968" y="181"/>
                    <a:pt x="2996" y="183"/>
                    <a:pt x="3025" y="187"/>
                  </a:cubicBezTo>
                  <a:lnTo>
                    <a:pt x="3025" y="202"/>
                  </a:lnTo>
                  <a:cubicBezTo>
                    <a:pt x="2767" y="1735"/>
                    <a:pt x="2480" y="3240"/>
                    <a:pt x="2165" y="4759"/>
                  </a:cubicBezTo>
                  <a:cubicBezTo>
                    <a:pt x="1993" y="5576"/>
                    <a:pt x="1778" y="6393"/>
                    <a:pt x="1592" y="7225"/>
                  </a:cubicBezTo>
                  <a:cubicBezTo>
                    <a:pt x="1606" y="6608"/>
                    <a:pt x="1577" y="5978"/>
                    <a:pt x="1549" y="5404"/>
                  </a:cubicBezTo>
                  <a:cubicBezTo>
                    <a:pt x="1491" y="4043"/>
                    <a:pt x="1362" y="2696"/>
                    <a:pt x="1319" y="1348"/>
                  </a:cubicBezTo>
                  <a:lnTo>
                    <a:pt x="1305" y="1320"/>
                  </a:lnTo>
                  <a:cubicBezTo>
                    <a:pt x="1649" y="732"/>
                    <a:pt x="2122" y="288"/>
                    <a:pt x="2753" y="187"/>
                  </a:cubicBezTo>
                  <a:cubicBezTo>
                    <a:pt x="2819" y="187"/>
                    <a:pt x="2880" y="181"/>
                    <a:pt x="2938" y="181"/>
                  </a:cubicBezTo>
                  <a:close/>
                  <a:moveTo>
                    <a:pt x="3048" y="1"/>
                  </a:moveTo>
                  <a:cubicBezTo>
                    <a:pt x="3040" y="1"/>
                    <a:pt x="3033" y="1"/>
                    <a:pt x="3025" y="1"/>
                  </a:cubicBezTo>
                  <a:cubicBezTo>
                    <a:pt x="1420" y="30"/>
                    <a:pt x="717" y="2108"/>
                    <a:pt x="445" y="3398"/>
                  </a:cubicBezTo>
                  <a:cubicBezTo>
                    <a:pt x="1" y="5318"/>
                    <a:pt x="259" y="7325"/>
                    <a:pt x="1147" y="9074"/>
                  </a:cubicBezTo>
                  <a:lnTo>
                    <a:pt x="1176" y="9031"/>
                  </a:lnTo>
                  <a:cubicBezTo>
                    <a:pt x="488" y="7425"/>
                    <a:pt x="115" y="5763"/>
                    <a:pt x="431" y="4014"/>
                  </a:cubicBezTo>
                  <a:cubicBezTo>
                    <a:pt x="560" y="3298"/>
                    <a:pt x="789" y="2237"/>
                    <a:pt x="1248" y="1420"/>
                  </a:cubicBezTo>
                  <a:cubicBezTo>
                    <a:pt x="1262" y="2739"/>
                    <a:pt x="1377" y="4057"/>
                    <a:pt x="1420" y="5390"/>
                  </a:cubicBezTo>
                  <a:cubicBezTo>
                    <a:pt x="1463" y="6580"/>
                    <a:pt x="1334" y="7741"/>
                    <a:pt x="1276" y="8930"/>
                  </a:cubicBezTo>
                  <a:lnTo>
                    <a:pt x="1262" y="8959"/>
                  </a:lnTo>
                  <a:cubicBezTo>
                    <a:pt x="1270" y="8955"/>
                    <a:pt x="1280" y="8953"/>
                    <a:pt x="1290" y="8953"/>
                  </a:cubicBezTo>
                  <a:cubicBezTo>
                    <a:pt x="1316" y="8953"/>
                    <a:pt x="1346" y="8963"/>
                    <a:pt x="1377" y="8973"/>
                  </a:cubicBezTo>
                  <a:cubicBezTo>
                    <a:pt x="1405" y="8887"/>
                    <a:pt x="1434" y="8801"/>
                    <a:pt x="1448" y="8715"/>
                  </a:cubicBezTo>
                  <a:cubicBezTo>
                    <a:pt x="1936" y="7554"/>
                    <a:pt x="2394" y="6379"/>
                    <a:pt x="2810" y="5204"/>
                  </a:cubicBezTo>
                  <a:cubicBezTo>
                    <a:pt x="3197" y="4028"/>
                    <a:pt x="3498" y="2839"/>
                    <a:pt x="3727" y="1635"/>
                  </a:cubicBezTo>
                  <a:cubicBezTo>
                    <a:pt x="3727" y="1617"/>
                    <a:pt x="3705" y="1605"/>
                    <a:pt x="3685" y="1605"/>
                  </a:cubicBezTo>
                  <a:cubicBezTo>
                    <a:pt x="3673" y="1605"/>
                    <a:pt x="3661" y="1610"/>
                    <a:pt x="3656" y="1621"/>
                  </a:cubicBezTo>
                  <a:cubicBezTo>
                    <a:pt x="3326" y="2896"/>
                    <a:pt x="3054" y="4157"/>
                    <a:pt x="2609" y="5390"/>
                  </a:cubicBezTo>
                  <a:cubicBezTo>
                    <a:pt x="2308" y="6236"/>
                    <a:pt x="1979" y="7067"/>
                    <a:pt x="1663" y="7898"/>
                  </a:cubicBezTo>
                  <a:cubicBezTo>
                    <a:pt x="1907" y="6866"/>
                    <a:pt x="2093" y="5791"/>
                    <a:pt x="2308" y="4774"/>
                  </a:cubicBezTo>
                  <a:cubicBezTo>
                    <a:pt x="2624" y="3255"/>
                    <a:pt x="2910" y="1750"/>
                    <a:pt x="3125" y="216"/>
                  </a:cubicBezTo>
                  <a:lnTo>
                    <a:pt x="3125" y="202"/>
                  </a:lnTo>
                  <a:cubicBezTo>
                    <a:pt x="4401" y="460"/>
                    <a:pt x="4415" y="3154"/>
                    <a:pt x="4300" y="4086"/>
                  </a:cubicBezTo>
                  <a:cubicBezTo>
                    <a:pt x="4057" y="6164"/>
                    <a:pt x="3111" y="7827"/>
                    <a:pt x="1377" y="8973"/>
                  </a:cubicBezTo>
                  <a:cubicBezTo>
                    <a:pt x="1434" y="9002"/>
                    <a:pt x="1463" y="9059"/>
                    <a:pt x="1463" y="9117"/>
                  </a:cubicBezTo>
                  <a:cubicBezTo>
                    <a:pt x="2337" y="8586"/>
                    <a:pt x="3082" y="7841"/>
                    <a:pt x="3613" y="6952"/>
                  </a:cubicBezTo>
                  <a:cubicBezTo>
                    <a:pt x="4171" y="5935"/>
                    <a:pt x="4487" y="4802"/>
                    <a:pt x="4530" y="3641"/>
                  </a:cubicBezTo>
                  <a:cubicBezTo>
                    <a:pt x="4558" y="2700"/>
                    <a:pt x="4488" y="1"/>
                    <a:pt x="3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1"/>
            <p:cNvSpPr/>
            <p:nvPr/>
          </p:nvSpPr>
          <p:spPr>
            <a:xfrm>
              <a:off x="2269860" y="4131261"/>
              <a:ext cx="141560" cy="288928"/>
            </a:xfrm>
            <a:custGeom>
              <a:avLst/>
              <a:gdLst/>
              <a:ahLst/>
              <a:cxnLst/>
              <a:rect l="l" t="t" r="r" b="b"/>
              <a:pathLst>
                <a:path w="4558" h="9303" extrusionOk="0">
                  <a:moveTo>
                    <a:pt x="2888" y="191"/>
                  </a:moveTo>
                  <a:cubicBezTo>
                    <a:pt x="2935" y="191"/>
                    <a:pt x="2982" y="194"/>
                    <a:pt x="3025" y="201"/>
                  </a:cubicBezTo>
                  <a:lnTo>
                    <a:pt x="3010" y="216"/>
                  </a:lnTo>
                  <a:cubicBezTo>
                    <a:pt x="2767" y="1735"/>
                    <a:pt x="2480" y="3254"/>
                    <a:pt x="2165" y="4773"/>
                  </a:cubicBezTo>
                  <a:cubicBezTo>
                    <a:pt x="1993" y="5576"/>
                    <a:pt x="1763" y="6407"/>
                    <a:pt x="1591" y="7239"/>
                  </a:cubicBezTo>
                  <a:cubicBezTo>
                    <a:pt x="1606" y="6608"/>
                    <a:pt x="1577" y="5992"/>
                    <a:pt x="1548" y="5404"/>
                  </a:cubicBezTo>
                  <a:cubicBezTo>
                    <a:pt x="1491" y="4057"/>
                    <a:pt x="1348" y="2709"/>
                    <a:pt x="1305" y="1348"/>
                  </a:cubicBezTo>
                  <a:lnTo>
                    <a:pt x="1290" y="1319"/>
                  </a:lnTo>
                  <a:cubicBezTo>
                    <a:pt x="1649" y="746"/>
                    <a:pt x="2107" y="287"/>
                    <a:pt x="2752" y="201"/>
                  </a:cubicBezTo>
                  <a:cubicBezTo>
                    <a:pt x="2795" y="194"/>
                    <a:pt x="2842" y="191"/>
                    <a:pt x="2888" y="191"/>
                  </a:cubicBezTo>
                  <a:close/>
                  <a:moveTo>
                    <a:pt x="3111" y="216"/>
                  </a:moveTo>
                  <a:cubicBezTo>
                    <a:pt x="4401" y="474"/>
                    <a:pt x="4415" y="3154"/>
                    <a:pt x="4300" y="4085"/>
                  </a:cubicBezTo>
                  <a:cubicBezTo>
                    <a:pt x="4042" y="6178"/>
                    <a:pt x="3096" y="7841"/>
                    <a:pt x="1362" y="8987"/>
                  </a:cubicBezTo>
                  <a:cubicBezTo>
                    <a:pt x="1391" y="8901"/>
                    <a:pt x="1419" y="8815"/>
                    <a:pt x="1448" y="8729"/>
                  </a:cubicBezTo>
                  <a:cubicBezTo>
                    <a:pt x="1935" y="7568"/>
                    <a:pt x="2394" y="6393"/>
                    <a:pt x="2810" y="5203"/>
                  </a:cubicBezTo>
                  <a:cubicBezTo>
                    <a:pt x="3182" y="4042"/>
                    <a:pt x="3483" y="2853"/>
                    <a:pt x="3713" y="1649"/>
                  </a:cubicBezTo>
                  <a:cubicBezTo>
                    <a:pt x="3721" y="1624"/>
                    <a:pt x="3705" y="1609"/>
                    <a:pt x="3687" y="1609"/>
                  </a:cubicBezTo>
                  <a:cubicBezTo>
                    <a:pt x="3675" y="1609"/>
                    <a:pt x="3661" y="1617"/>
                    <a:pt x="3655" y="1635"/>
                  </a:cubicBezTo>
                  <a:cubicBezTo>
                    <a:pt x="3311" y="2896"/>
                    <a:pt x="3039" y="4157"/>
                    <a:pt x="2595" y="5404"/>
                  </a:cubicBezTo>
                  <a:cubicBezTo>
                    <a:pt x="2294" y="6250"/>
                    <a:pt x="1978" y="7081"/>
                    <a:pt x="1663" y="7912"/>
                  </a:cubicBezTo>
                  <a:cubicBezTo>
                    <a:pt x="1907" y="6866"/>
                    <a:pt x="2093" y="5805"/>
                    <a:pt x="2294" y="4773"/>
                  </a:cubicBezTo>
                  <a:cubicBezTo>
                    <a:pt x="2609" y="3268"/>
                    <a:pt x="2910" y="1749"/>
                    <a:pt x="3111" y="230"/>
                  </a:cubicBezTo>
                  <a:lnTo>
                    <a:pt x="3111" y="216"/>
                  </a:lnTo>
                  <a:close/>
                  <a:moveTo>
                    <a:pt x="1161" y="9145"/>
                  </a:moveTo>
                  <a:lnTo>
                    <a:pt x="1161" y="9145"/>
                  </a:lnTo>
                  <a:cubicBezTo>
                    <a:pt x="1133" y="9159"/>
                    <a:pt x="1133" y="9173"/>
                    <a:pt x="1133" y="9202"/>
                  </a:cubicBezTo>
                  <a:cubicBezTo>
                    <a:pt x="1140" y="9181"/>
                    <a:pt x="1151" y="9163"/>
                    <a:pt x="1161" y="9145"/>
                  </a:cubicBezTo>
                  <a:close/>
                  <a:moveTo>
                    <a:pt x="3047" y="0"/>
                  </a:moveTo>
                  <a:cubicBezTo>
                    <a:pt x="3040" y="0"/>
                    <a:pt x="3032" y="0"/>
                    <a:pt x="3025" y="1"/>
                  </a:cubicBezTo>
                  <a:cubicBezTo>
                    <a:pt x="1405" y="44"/>
                    <a:pt x="717" y="2122"/>
                    <a:pt x="430" y="3412"/>
                  </a:cubicBezTo>
                  <a:cubicBezTo>
                    <a:pt x="0" y="5347"/>
                    <a:pt x="244" y="7368"/>
                    <a:pt x="1161" y="9145"/>
                  </a:cubicBezTo>
                  <a:cubicBezTo>
                    <a:pt x="1172" y="9127"/>
                    <a:pt x="1183" y="9109"/>
                    <a:pt x="1190" y="9087"/>
                  </a:cubicBezTo>
                  <a:cubicBezTo>
                    <a:pt x="502" y="7454"/>
                    <a:pt x="101" y="5791"/>
                    <a:pt x="416" y="4014"/>
                  </a:cubicBezTo>
                  <a:cubicBezTo>
                    <a:pt x="545" y="3311"/>
                    <a:pt x="774" y="2251"/>
                    <a:pt x="1233" y="1420"/>
                  </a:cubicBezTo>
                  <a:cubicBezTo>
                    <a:pt x="1247" y="2752"/>
                    <a:pt x="1376" y="4071"/>
                    <a:pt x="1419" y="5390"/>
                  </a:cubicBezTo>
                  <a:cubicBezTo>
                    <a:pt x="1462" y="6594"/>
                    <a:pt x="1333" y="7740"/>
                    <a:pt x="1262" y="8915"/>
                  </a:cubicBezTo>
                  <a:cubicBezTo>
                    <a:pt x="1290" y="8872"/>
                    <a:pt x="1319" y="8829"/>
                    <a:pt x="1333" y="8772"/>
                  </a:cubicBezTo>
                  <a:lnTo>
                    <a:pt x="1376" y="8787"/>
                  </a:lnTo>
                  <a:cubicBezTo>
                    <a:pt x="1333" y="8958"/>
                    <a:pt x="1276" y="9116"/>
                    <a:pt x="1219" y="9274"/>
                  </a:cubicBezTo>
                  <a:lnTo>
                    <a:pt x="1233" y="9274"/>
                  </a:lnTo>
                  <a:lnTo>
                    <a:pt x="1233" y="9288"/>
                  </a:lnTo>
                  <a:lnTo>
                    <a:pt x="1262" y="9302"/>
                  </a:lnTo>
                  <a:lnTo>
                    <a:pt x="1290" y="9245"/>
                  </a:lnTo>
                  <a:cubicBezTo>
                    <a:pt x="2236" y="8643"/>
                    <a:pt x="3039" y="7955"/>
                    <a:pt x="3598" y="6966"/>
                  </a:cubicBezTo>
                  <a:cubicBezTo>
                    <a:pt x="4171" y="5949"/>
                    <a:pt x="4472" y="4816"/>
                    <a:pt x="4515" y="3655"/>
                  </a:cubicBezTo>
                  <a:cubicBezTo>
                    <a:pt x="4558" y="2714"/>
                    <a:pt x="4487" y="0"/>
                    <a:pt x="3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1"/>
            <p:cNvSpPr/>
            <p:nvPr/>
          </p:nvSpPr>
          <p:spPr>
            <a:xfrm>
              <a:off x="2109605" y="4277291"/>
              <a:ext cx="143827" cy="262622"/>
            </a:xfrm>
            <a:custGeom>
              <a:avLst/>
              <a:gdLst/>
              <a:ahLst/>
              <a:cxnLst/>
              <a:rect l="l" t="t" r="r" b="b"/>
              <a:pathLst>
                <a:path w="4631" h="8456" extrusionOk="0">
                  <a:moveTo>
                    <a:pt x="1420" y="630"/>
                  </a:moveTo>
                  <a:cubicBezTo>
                    <a:pt x="1792" y="2135"/>
                    <a:pt x="2065" y="3640"/>
                    <a:pt x="2495" y="5131"/>
                  </a:cubicBezTo>
                  <a:cubicBezTo>
                    <a:pt x="2724" y="5948"/>
                    <a:pt x="2996" y="6736"/>
                    <a:pt x="3311" y="7524"/>
                  </a:cubicBezTo>
                  <a:cubicBezTo>
                    <a:pt x="3340" y="7596"/>
                    <a:pt x="3369" y="7668"/>
                    <a:pt x="3412" y="7754"/>
                  </a:cubicBezTo>
                  <a:cubicBezTo>
                    <a:pt x="2968" y="6980"/>
                    <a:pt x="2423" y="6263"/>
                    <a:pt x="1950" y="5518"/>
                  </a:cubicBezTo>
                  <a:cubicBezTo>
                    <a:pt x="1334" y="4543"/>
                    <a:pt x="1076" y="3411"/>
                    <a:pt x="459" y="2451"/>
                  </a:cubicBezTo>
                  <a:cubicBezTo>
                    <a:pt x="574" y="1763"/>
                    <a:pt x="904" y="1118"/>
                    <a:pt x="1420" y="630"/>
                  </a:cubicBezTo>
                  <a:close/>
                  <a:moveTo>
                    <a:pt x="416" y="2737"/>
                  </a:moveTo>
                  <a:cubicBezTo>
                    <a:pt x="918" y="3583"/>
                    <a:pt x="1190" y="4557"/>
                    <a:pt x="1721" y="5417"/>
                  </a:cubicBezTo>
                  <a:cubicBezTo>
                    <a:pt x="2237" y="6263"/>
                    <a:pt x="2824" y="7080"/>
                    <a:pt x="3369" y="7911"/>
                  </a:cubicBezTo>
                  <a:cubicBezTo>
                    <a:pt x="2251" y="7109"/>
                    <a:pt x="1262" y="6091"/>
                    <a:pt x="717" y="4815"/>
                  </a:cubicBezTo>
                  <a:cubicBezTo>
                    <a:pt x="445" y="4156"/>
                    <a:pt x="330" y="3440"/>
                    <a:pt x="416" y="2737"/>
                  </a:cubicBezTo>
                  <a:close/>
                  <a:moveTo>
                    <a:pt x="2312" y="254"/>
                  </a:moveTo>
                  <a:cubicBezTo>
                    <a:pt x="2661" y="254"/>
                    <a:pt x="2994" y="415"/>
                    <a:pt x="3269" y="673"/>
                  </a:cubicBezTo>
                  <a:cubicBezTo>
                    <a:pt x="3183" y="3167"/>
                    <a:pt x="3111" y="5804"/>
                    <a:pt x="3842" y="8227"/>
                  </a:cubicBezTo>
                  <a:lnTo>
                    <a:pt x="3827" y="8212"/>
                  </a:lnTo>
                  <a:cubicBezTo>
                    <a:pt x="3512" y="7782"/>
                    <a:pt x="3340" y="7266"/>
                    <a:pt x="3168" y="6765"/>
                  </a:cubicBezTo>
                  <a:cubicBezTo>
                    <a:pt x="2910" y="6048"/>
                    <a:pt x="2695" y="5317"/>
                    <a:pt x="2495" y="4586"/>
                  </a:cubicBezTo>
                  <a:cubicBezTo>
                    <a:pt x="2122" y="3239"/>
                    <a:pt x="1878" y="1877"/>
                    <a:pt x="1549" y="530"/>
                  </a:cubicBezTo>
                  <a:cubicBezTo>
                    <a:pt x="1801" y="338"/>
                    <a:pt x="2061" y="254"/>
                    <a:pt x="2312" y="254"/>
                  </a:cubicBezTo>
                  <a:close/>
                  <a:moveTo>
                    <a:pt x="3369" y="788"/>
                  </a:moveTo>
                  <a:lnTo>
                    <a:pt x="3369" y="788"/>
                  </a:lnTo>
                  <a:cubicBezTo>
                    <a:pt x="3469" y="888"/>
                    <a:pt x="3555" y="1003"/>
                    <a:pt x="3641" y="1118"/>
                  </a:cubicBezTo>
                  <a:cubicBezTo>
                    <a:pt x="4085" y="1820"/>
                    <a:pt x="4157" y="2795"/>
                    <a:pt x="4214" y="3597"/>
                  </a:cubicBezTo>
                  <a:cubicBezTo>
                    <a:pt x="4315" y="5159"/>
                    <a:pt x="4042" y="6722"/>
                    <a:pt x="3913" y="8270"/>
                  </a:cubicBezTo>
                  <a:lnTo>
                    <a:pt x="3899" y="8270"/>
                  </a:lnTo>
                  <a:cubicBezTo>
                    <a:pt x="3397" y="5776"/>
                    <a:pt x="3297" y="3311"/>
                    <a:pt x="3369" y="788"/>
                  </a:cubicBezTo>
                  <a:close/>
                  <a:moveTo>
                    <a:pt x="2336" y="1"/>
                  </a:moveTo>
                  <a:cubicBezTo>
                    <a:pt x="2092" y="1"/>
                    <a:pt x="1829" y="66"/>
                    <a:pt x="1549" y="215"/>
                  </a:cubicBezTo>
                  <a:cubicBezTo>
                    <a:pt x="273" y="888"/>
                    <a:pt x="1" y="2737"/>
                    <a:pt x="345" y="3999"/>
                  </a:cubicBezTo>
                  <a:cubicBezTo>
                    <a:pt x="846" y="5905"/>
                    <a:pt x="2122" y="7324"/>
                    <a:pt x="3713" y="8427"/>
                  </a:cubicBezTo>
                  <a:lnTo>
                    <a:pt x="3727" y="8456"/>
                  </a:lnTo>
                  <a:cubicBezTo>
                    <a:pt x="3813" y="8370"/>
                    <a:pt x="3899" y="8298"/>
                    <a:pt x="3985" y="8212"/>
                  </a:cubicBezTo>
                  <a:cubicBezTo>
                    <a:pt x="4286" y="6234"/>
                    <a:pt x="4630" y="4199"/>
                    <a:pt x="4243" y="2207"/>
                  </a:cubicBezTo>
                  <a:cubicBezTo>
                    <a:pt x="4046" y="1165"/>
                    <a:pt x="3363" y="1"/>
                    <a:pt x="2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1"/>
            <p:cNvSpPr/>
            <p:nvPr/>
          </p:nvSpPr>
          <p:spPr>
            <a:xfrm>
              <a:off x="1919971" y="4377668"/>
              <a:ext cx="163425" cy="285015"/>
            </a:xfrm>
            <a:custGeom>
              <a:avLst/>
              <a:gdLst/>
              <a:ahLst/>
              <a:cxnLst/>
              <a:rect l="l" t="t" r="r" b="b"/>
              <a:pathLst>
                <a:path w="5262" h="9177" extrusionOk="0">
                  <a:moveTo>
                    <a:pt x="1733" y="207"/>
                  </a:moveTo>
                  <a:cubicBezTo>
                    <a:pt x="1743" y="207"/>
                    <a:pt x="1753" y="207"/>
                    <a:pt x="1764" y="208"/>
                  </a:cubicBezTo>
                  <a:cubicBezTo>
                    <a:pt x="1950" y="810"/>
                    <a:pt x="2094" y="1426"/>
                    <a:pt x="2194" y="2056"/>
                  </a:cubicBezTo>
                  <a:cubicBezTo>
                    <a:pt x="2337" y="2816"/>
                    <a:pt x="2581" y="3576"/>
                    <a:pt x="2753" y="4335"/>
                  </a:cubicBezTo>
                  <a:cubicBezTo>
                    <a:pt x="3054" y="5683"/>
                    <a:pt x="3297" y="7030"/>
                    <a:pt x="3641" y="8348"/>
                  </a:cubicBezTo>
                  <a:cubicBezTo>
                    <a:pt x="3197" y="7273"/>
                    <a:pt x="2796" y="6170"/>
                    <a:pt x="2352" y="5095"/>
                  </a:cubicBezTo>
                  <a:cubicBezTo>
                    <a:pt x="1793" y="3719"/>
                    <a:pt x="1004" y="2429"/>
                    <a:pt x="617" y="981"/>
                  </a:cubicBezTo>
                  <a:cubicBezTo>
                    <a:pt x="870" y="546"/>
                    <a:pt x="1233" y="207"/>
                    <a:pt x="1733" y="207"/>
                  </a:cubicBezTo>
                  <a:close/>
                  <a:moveTo>
                    <a:pt x="560" y="1096"/>
                  </a:moveTo>
                  <a:cubicBezTo>
                    <a:pt x="904" y="2357"/>
                    <a:pt x="1563" y="3504"/>
                    <a:pt x="2094" y="4708"/>
                  </a:cubicBezTo>
                  <a:cubicBezTo>
                    <a:pt x="2667" y="6027"/>
                    <a:pt x="3125" y="7402"/>
                    <a:pt x="3742" y="8707"/>
                  </a:cubicBezTo>
                  <a:cubicBezTo>
                    <a:pt x="3226" y="7904"/>
                    <a:pt x="2724" y="7087"/>
                    <a:pt x="2180" y="6299"/>
                  </a:cubicBezTo>
                  <a:cubicBezTo>
                    <a:pt x="1506" y="5310"/>
                    <a:pt x="961" y="4264"/>
                    <a:pt x="316" y="3246"/>
                  </a:cubicBezTo>
                  <a:lnTo>
                    <a:pt x="302" y="3246"/>
                  </a:lnTo>
                  <a:cubicBezTo>
                    <a:pt x="259" y="2845"/>
                    <a:pt x="259" y="2429"/>
                    <a:pt x="302" y="2028"/>
                  </a:cubicBezTo>
                  <a:cubicBezTo>
                    <a:pt x="331" y="1712"/>
                    <a:pt x="417" y="1383"/>
                    <a:pt x="560" y="1096"/>
                  </a:cubicBezTo>
                  <a:close/>
                  <a:moveTo>
                    <a:pt x="3340" y="1311"/>
                  </a:moveTo>
                  <a:lnTo>
                    <a:pt x="3340" y="1311"/>
                  </a:lnTo>
                  <a:cubicBezTo>
                    <a:pt x="3742" y="1913"/>
                    <a:pt x="4057" y="2572"/>
                    <a:pt x="4286" y="3260"/>
                  </a:cubicBezTo>
                  <a:cubicBezTo>
                    <a:pt x="4931" y="5095"/>
                    <a:pt x="4616" y="6958"/>
                    <a:pt x="3942" y="8721"/>
                  </a:cubicBezTo>
                  <a:cubicBezTo>
                    <a:pt x="3899" y="8191"/>
                    <a:pt x="3928" y="7660"/>
                    <a:pt x="3885" y="7130"/>
                  </a:cubicBezTo>
                  <a:cubicBezTo>
                    <a:pt x="3828" y="6442"/>
                    <a:pt x="3756" y="5754"/>
                    <a:pt x="3684" y="5066"/>
                  </a:cubicBezTo>
                  <a:cubicBezTo>
                    <a:pt x="3541" y="3819"/>
                    <a:pt x="3484" y="2558"/>
                    <a:pt x="3340" y="1311"/>
                  </a:cubicBezTo>
                  <a:close/>
                  <a:moveTo>
                    <a:pt x="1922" y="222"/>
                  </a:moveTo>
                  <a:lnTo>
                    <a:pt x="2008" y="236"/>
                  </a:lnTo>
                  <a:cubicBezTo>
                    <a:pt x="2480" y="351"/>
                    <a:pt x="2882" y="709"/>
                    <a:pt x="3226" y="1153"/>
                  </a:cubicBezTo>
                  <a:cubicBezTo>
                    <a:pt x="3441" y="2529"/>
                    <a:pt x="3441" y="3963"/>
                    <a:pt x="3584" y="5339"/>
                  </a:cubicBezTo>
                  <a:cubicBezTo>
                    <a:pt x="3656" y="6012"/>
                    <a:pt x="3727" y="6700"/>
                    <a:pt x="3770" y="7374"/>
                  </a:cubicBezTo>
                  <a:cubicBezTo>
                    <a:pt x="3813" y="7879"/>
                    <a:pt x="3786" y="8343"/>
                    <a:pt x="3852" y="8833"/>
                  </a:cubicBezTo>
                  <a:lnTo>
                    <a:pt x="3852" y="8833"/>
                  </a:lnTo>
                  <a:cubicBezTo>
                    <a:pt x="3496" y="7419"/>
                    <a:pt x="3239" y="5978"/>
                    <a:pt x="2939" y="4550"/>
                  </a:cubicBezTo>
                  <a:cubicBezTo>
                    <a:pt x="2767" y="3762"/>
                    <a:pt x="2552" y="3002"/>
                    <a:pt x="2380" y="2228"/>
                  </a:cubicBezTo>
                  <a:cubicBezTo>
                    <a:pt x="2223" y="1555"/>
                    <a:pt x="2151" y="881"/>
                    <a:pt x="1922" y="222"/>
                  </a:cubicBezTo>
                  <a:close/>
                  <a:moveTo>
                    <a:pt x="316" y="3389"/>
                  </a:moveTo>
                  <a:lnTo>
                    <a:pt x="316" y="3389"/>
                  </a:lnTo>
                  <a:cubicBezTo>
                    <a:pt x="890" y="4393"/>
                    <a:pt x="1420" y="5396"/>
                    <a:pt x="2079" y="6356"/>
                  </a:cubicBezTo>
                  <a:cubicBezTo>
                    <a:pt x="2624" y="7159"/>
                    <a:pt x="3082" y="8191"/>
                    <a:pt x="3785" y="8879"/>
                  </a:cubicBezTo>
                  <a:cubicBezTo>
                    <a:pt x="3111" y="8291"/>
                    <a:pt x="2380" y="7746"/>
                    <a:pt x="1778" y="7087"/>
                  </a:cubicBezTo>
                  <a:cubicBezTo>
                    <a:pt x="1133" y="6371"/>
                    <a:pt x="775" y="5496"/>
                    <a:pt x="546" y="4579"/>
                  </a:cubicBezTo>
                  <a:cubicBezTo>
                    <a:pt x="445" y="4192"/>
                    <a:pt x="359" y="3791"/>
                    <a:pt x="316" y="3389"/>
                  </a:cubicBezTo>
                  <a:close/>
                  <a:moveTo>
                    <a:pt x="1697" y="0"/>
                  </a:moveTo>
                  <a:cubicBezTo>
                    <a:pt x="1125" y="0"/>
                    <a:pt x="617" y="511"/>
                    <a:pt x="388" y="996"/>
                  </a:cubicBezTo>
                  <a:cubicBezTo>
                    <a:pt x="1" y="1870"/>
                    <a:pt x="44" y="2830"/>
                    <a:pt x="187" y="3748"/>
                  </a:cubicBezTo>
                  <a:cubicBezTo>
                    <a:pt x="331" y="4722"/>
                    <a:pt x="675" y="5668"/>
                    <a:pt x="1191" y="6514"/>
                  </a:cubicBezTo>
                  <a:cubicBezTo>
                    <a:pt x="1850" y="7574"/>
                    <a:pt x="2925" y="8248"/>
                    <a:pt x="3799" y="9108"/>
                  </a:cubicBezTo>
                  <a:cubicBezTo>
                    <a:pt x="3813" y="9137"/>
                    <a:pt x="3842" y="9165"/>
                    <a:pt x="3885" y="9165"/>
                  </a:cubicBezTo>
                  <a:cubicBezTo>
                    <a:pt x="3892" y="9173"/>
                    <a:pt x="3903" y="9176"/>
                    <a:pt x="3916" y="9176"/>
                  </a:cubicBezTo>
                  <a:cubicBezTo>
                    <a:pt x="3928" y="9176"/>
                    <a:pt x="3942" y="9173"/>
                    <a:pt x="3957" y="9165"/>
                  </a:cubicBezTo>
                  <a:cubicBezTo>
                    <a:pt x="3928" y="9051"/>
                    <a:pt x="3899" y="8936"/>
                    <a:pt x="3885" y="8807"/>
                  </a:cubicBezTo>
                  <a:lnTo>
                    <a:pt x="3914" y="8807"/>
                  </a:lnTo>
                  <a:cubicBezTo>
                    <a:pt x="3957" y="8864"/>
                    <a:pt x="3985" y="8907"/>
                    <a:pt x="4028" y="8965"/>
                  </a:cubicBezTo>
                  <a:cubicBezTo>
                    <a:pt x="4946" y="7101"/>
                    <a:pt x="5261" y="4966"/>
                    <a:pt x="4458" y="2988"/>
                  </a:cubicBezTo>
                  <a:cubicBezTo>
                    <a:pt x="4014" y="1884"/>
                    <a:pt x="3168" y="165"/>
                    <a:pt x="1807" y="7"/>
                  </a:cubicBezTo>
                  <a:cubicBezTo>
                    <a:pt x="1770" y="3"/>
                    <a:pt x="1733" y="0"/>
                    <a:pt x="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1"/>
            <p:cNvSpPr/>
            <p:nvPr/>
          </p:nvSpPr>
          <p:spPr>
            <a:xfrm>
              <a:off x="2136749" y="4671437"/>
              <a:ext cx="306289" cy="136839"/>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11"/>
            <p:cNvSpPr/>
            <p:nvPr/>
          </p:nvSpPr>
          <p:spPr>
            <a:xfrm>
              <a:off x="2407847" y="4354189"/>
              <a:ext cx="356571" cy="160039"/>
            </a:xfrm>
            <a:custGeom>
              <a:avLst/>
              <a:gdLst/>
              <a:ahLst/>
              <a:cxnLst/>
              <a:rect l="l" t="t" r="r" b="b"/>
              <a:pathLst>
                <a:path w="11481" h="5153" extrusionOk="0">
                  <a:moveTo>
                    <a:pt x="4458" y="333"/>
                  </a:moveTo>
                  <a:lnTo>
                    <a:pt x="4458" y="333"/>
                  </a:lnTo>
                  <a:cubicBezTo>
                    <a:pt x="3799" y="634"/>
                    <a:pt x="3168" y="1064"/>
                    <a:pt x="2523" y="1394"/>
                  </a:cubicBezTo>
                  <a:cubicBezTo>
                    <a:pt x="1749" y="1780"/>
                    <a:pt x="1004" y="2225"/>
                    <a:pt x="287" y="2712"/>
                  </a:cubicBezTo>
                  <a:cubicBezTo>
                    <a:pt x="1190" y="1866"/>
                    <a:pt x="2165" y="1050"/>
                    <a:pt x="3326" y="634"/>
                  </a:cubicBezTo>
                  <a:cubicBezTo>
                    <a:pt x="3698" y="505"/>
                    <a:pt x="4071" y="405"/>
                    <a:pt x="4458" y="333"/>
                  </a:cubicBezTo>
                  <a:close/>
                  <a:moveTo>
                    <a:pt x="9707" y="2338"/>
                  </a:moveTo>
                  <a:cubicBezTo>
                    <a:pt x="9849" y="2338"/>
                    <a:pt x="9992" y="2338"/>
                    <a:pt x="10134" y="2339"/>
                  </a:cubicBezTo>
                  <a:cubicBezTo>
                    <a:pt x="10205" y="2870"/>
                    <a:pt x="9818" y="3328"/>
                    <a:pt x="9360" y="3687"/>
                  </a:cubicBezTo>
                  <a:cubicBezTo>
                    <a:pt x="8715" y="3515"/>
                    <a:pt x="8084" y="3572"/>
                    <a:pt x="7425" y="3543"/>
                  </a:cubicBezTo>
                  <a:cubicBezTo>
                    <a:pt x="6551" y="3500"/>
                    <a:pt x="5676" y="3386"/>
                    <a:pt x="4816" y="3300"/>
                  </a:cubicBezTo>
                  <a:cubicBezTo>
                    <a:pt x="3813" y="3185"/>
                    <a:pt x="2795" y="3085"/>
                    <a:pt x="1778" y="3027"/>
                  </a:cubicBezTo>
                  <a:cubicBezTo>
                    <a:pt x="2853" y="2913"/>
                    <a:pt x="3942" y="2669"/>
                    <a:pt x="5003" y="2554"/>
                  </a:cubicBezTo>
                  <a:cubicBezTo>
                    <a:pt x="6566" y="2410"/>
                    <a:pt x="8142" y="2338"/>
                    <a:pt x="9707" y="2338"/>
                  </a:cubicBezTo>
                  <a:close/>
                  <a:moveTo>
                    <a:pt x="330" y="3171"/>
                  </a:moveTo>
                  <a:lnTo>
                    <a:pt x="330" y="3171"/>
                  </a:lnTo>
                  <a:cubicBezTo>
                    <a:pt x="1477" y="3586"/>
                    <a:pt x="2623" y="3930"/>
                    <a:pt x="3799" y="4217"/>
                  </a:cubicBezTo>
                  <a:cubicBezTo>
                    <a:pt x="4415" y="4389"/>
                    <a:pt x="5046" y="4504"/>
                    <a:pt x="5676" y="4590"/>
                  </a:cubicBezTo>
                  <a:cubicBezTo>
                    <a:pt x="6135" y="4633"/>
                    <a:pt x="6579" y="4704"/>
                    <a:pt x="7038" y="4805"/>
                  </a:cubicBezTo>
                  <a:cubicBezTo>
                    <a:pt x="6592" y="4890"/>
                    <a:pt x="6139" y="4933"/>
                    <a:pt x="5686" y="4933"/>
                  </a:cubicBezTo>
                  <a:cubicBezTo>
                    <a:pt x="5003" y="4933"/>
                    <a:pt x="4319" y="4837"/>
                    <a:pt x="3655" y="4647"/>
                  </a:cubicBezTo>
                  <a:cubicBezTo>
                    <a:pt x="2537" y="4332"/>
                    <a:pt x="1305" y="3887"/>
                    <a:pt x="330" y="3171"/>
                  </a:cubicBezTo>
                  <a:close/>
                  <a:moveTo>
                    <a:pt x="5756" y="1"/>
                  </a:moveTo>
                  <a:cubicBezTo>
                    <a:pt x="4908" y="1"/>
                    <a:pt x="4050" y="131"/>
                    <a:pt x="3283" y="448"/>
                  </a:cubicBezTo>
                  <a:cubicBezTo>
                    <a:pt x="2007" y="978"/>
                    <a:pt x="946" y="1838"/>
                    <a:pt x="1" y="2812"/>
                  </a:cubicBezTo>
                  <a:cubicBezTo>
                    <a:pt x="44" y="2812"/>
                    <a:pt x="101" y="2798"/>
                    <a:pt x="144" y="2784"/>
                  </a:cubicBezTo>
                  <a:cubicBezTo>
                    <a:pt x="173" y="2784"/>
                    <a:pt x="216" y="2784"/>
                    <a:pt x="259" y="2798"/>
                  </a:cubicBezTo>
                  <a:cubicBezTo>
                    <a:pt x="961" y="2397"/>
                    <a:pt x="1649" y="1981"/>
                    <a:pt x="2365" y="1609"/>
                  </a:cubicBezTo>
                  <a:cubicBezTo>
                    <a:pt x="3154" y="1193"/>
                    <a:pt x="3928" y="634"/>
                    <a:pt x="4745" y="290"/>
                  </a:cubicBezTo>
                  <a:cubicBezTo>
                    <a:pt x="5081" y="242"/>
                    <a:pt x="5418" y="219"/>
                    <a:pt x="5754" y="219"/>
                  </a:cubicBezTo>
                  <a:cubicBezTo>
                    <a:pt x="6737" y="219"/>
                    <a:pt x="7710" y="418"/>
                    <a:pt x="8629" y="792"/>
                  </a:cubicBezTo>
                  <a:cubicBezTo>
                    <a:pt x="7210" y="878"/>
                    <a:pt x="5734" y="1365"/>
                    <a:pt x="4372" y="1694"/>
                  </a:cubicBezTo>
                  <a:cubicBezTo>
                    <a:pt x="3010" y="2038"/>
                    <a:pt x="1663" y="2483"/>
                    <a:pt x="302" y="2812"/>
                  </a:cubicBezTo>
                  <a:cubicBezTo>
                    <a:pt x="345" y="2841"/>
                    <a:pt x="373" y="2884"/>
                    <a:pt x="388" y="2927"/>
                  </a:cubicBezTo>
                  <a:cubicBezTo>
                    <a:pt x="832" y="2870"/>
                    <a:pt x="1262" y="2683"/>
                    <a:pt x="1692" y="2569"/>
                  </a:cubicBezTo>
                  <a:cubicBezTo>
                    <a:pt x="2509" y="2354"/>
                    <a:pt x="3340" y="2124"/>
                    <a:pt x="4171" y="1924"/>
                  </a:cubicBezTo>
                  <a:cubicBezTo>
                    <a:pt x="5705" y="1566"/>
                    <a:pt x="7224" y="1164"/>
                    <a:pt x="8772" y="906"/>
                  </a:cubicBezTo>
                  <a:lnTo>
                    <a:pt x="8815" y="878"/>
                  </a:lnTo>
                  <a:cubicBezTo>
                    <a:pt x="9288" y="1107"/>
                    <a:pt x="9704" y="1451"/>
                    <a:pt x="9990" y="1909"/>
                  </a:cubicBezTo>
                  <a:cubicBezTo>
                    <a:pt x="10062" y="2024"/>
                    <a:pt x="10105" y="2153"/>
                    <a:pt x="10134" y="2282"/>
                  </a:cubicBezTo>
                  <a:cubicBezTo>
                    <a:pt x="9656" y="2262"/>
                    <a:pt x="9179" y="2252"/>
                    <a:pt x="8703" y="2252"/>
                  </a:cubicBezTo>
                  <a:cubicBezTo>
                    <a:pt x="7466" y="2252"/>
                    <a:pt x="6234" y="2320"/>
                    <a:pt x="5003" y="2454"/>
                  </a:cubicBezTo>
                  <a:cubicBezTo>
                    <a:pt x="3619" y="2598"/>
                    <a:pt x="2200" y="2967"/>
                    <a:pt x="800" y="2967"/>
                  </a:cubicBezTo>
                  <a:cubicBezTo>
                    <a:pt x="662" y="2967"/>
                    <a:pt x="525" y="2963"/>
                    <a:pt x="388" y="2956"/>
                  </a:cubicBezTo>
                  <a:cubicBezTo>
                    <a:pt x="388" y="2984"/>
                    <a:pt x="388" y="3027"/>
                    <a:pt x="373" y="3056"/>
                  </a:cubicBezTo>
                  <a:cubicBezTo>
                    <a:pt x="502" y="3070"/>
                    <a:pt x="631" y="3070"/>
                    <a:pt x="774" y="3070"/>
                  </a:cubicBezTo>
                  <a:cubicBezTo>
                    <a:pt x="2107" y="3214"/>
                    <a:pt x="3455" y="3328"/>
                    <a:pt x="4802" y="3457"/>
                  </a:cubicBezTo>
                  <a:cubicBezTo>
                    <a:pt x="5605" y="3543"/>
                    <a:pt x="6422" y="3658"/>
                    <a:pt x="7224" y="3687"/>
                  </a:cubicBezTo>
                  <a:cubicBezTo>
                    <a:pt x="7315" y="3689"/>
                    <a:pt x="7405" y="3689"/>
                    <a:pt x="7496" y="3689"/>
                  </a:cubicBezTo>
                  <a:cubicBezTo>
                    <a:pt x="7671" y="3689"/>
                    <a:pt x="7846" y="3687"/>
                    <a:pt x="8021" y="3687"/>
                  </a:cubicBezTo>
                  <a:cubicBezTo>
                    <a:pt x="8433" y="3687"/>
                    <a:pt x="8844" y="3700"/>
                    <a:pt x="9245" y="3787"/>
                  </a:cubicBezTo>
                  <a:cubicBezTo>
                    <a:pt x="9130" y="3873"/>
                    <a:pt x="9016" y="3945"/>
                    <a:pt x="8901" y="4031"/>
                  </a:cubicBezTo>
                  <a:cubicBezTo>
                    <a:pt x="8399" y="4346"/>
                    <a:pt x="7840" y="4590"/>
                    <a:pt x="7267" y="4747"/>
                  </a:cubicBezTo>
                  <a:cubicBezTo>
                    <a:pt x="6178" y="4360"/>
                    <a:pt x="4945" y="4346"/>
                    <a:pt x="3842" y="4074"/>
                  </a:cubicBezTo>
                  <a:cubicBezTo>
                    <a:pt x="2652" y="3787"/>
                    <a:pt x="1491" y="3443"/>
                    <a:pt x="316" y="3113"/>
                  </a:cubicBezTo>
                  <a:cubicBezTo>
                    <a:pt x="302" y="3128"/>
                    <a:pt x="287" y="3142"/>
                    <a:pt x="273" y="3142"/>
                  </a:cubicBezTo>
                  <a:cubicBezTo>
                    <a:pt x="201" y="3171"/>
                    <a:pt x="144" y="3199"/>
                    <a:pt x="72" y="3228"/>
                  </a:cubicBezTo>
                  <a:cubicBezTo>
                    <a:pt x="1319" y="4217"/>
                    <a:pt x="3053" y="4833"/>
                    <a:pt x="4573" y="5063"/>
                  </a:cubicBezTo>
                  <a:cubicBezTo>
                    <a:pt x="4959" y="5121"/>
                    <a:pt x="5358" y="5153"/>
                    <a:pt x="5759" y="5153"/>
                  </a:cubicBezTo>
                  <a:cubicBezTo>
                    <a:pt x="7323" y="5153"/>
                    <a:pt x="8924" y="4672"/>
                    <a:pt x="9962" y="3429"/>
                  </a:cubicBezTo>
                  <a:cubicBezTo>
                    <a:pt x="11481" y="1637"/>
                    <a:pt x="8414" y="304"/>
                    <a:pt x="6995" y="89"/>
                  </a:cubicBezTo>
                  <a:cubicBezTo>
                    <a:pt x="6592" y="32"/>
                    <a:pt x="6175" y="1"/>
                    <a:pt x="5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11"/>
            <p:cNvSpPr/>
            <p:nvPr/>
          </p:nvSpPr>
          <p:spPr>
            <a:xfrm>
              <a:off x="2413623" y="4449099"/>
              <a:ext cx="5839" cy="1801"/>
            </a:xfrm>
            <a:custGeom>
              <a:avLst/>
              <a:gdLst/>
              <a:ahLst/>
              <a:cxnLst/>
              <a:rect l="l" t="t" r="r" b="b"/>
              <a:pathLst>
                <a:path w="188" h="58" extrusionOk="0">
                  <a:moveTo>
                    <a:pt x="1" y="0"/>
                  </a:moveTo>
                  <a:lnTo>
                    <a:pt x="44" y="29"/>
                  </a:lnTo>
                  <a:cubicBezTo>
                    <a:pt x="73" y="43"/>
                    <a:pt x="101" y="57"/>
                    <a:pt x="130" y="57"/>
                  </a:cubicBezTo>
                  <a:cubicBezTo>
                    <a:pt x="159" y="43"/>
                    <a:pt x="173" y="29"/>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1"/>
            <p:cNvSpPr/>
            <p:nvPr/>
          </p:nvSpPr>
          <p:spPr>
            <a:xfrm>
              <a:off x="2042833" y="4200705"/>
              <a:ext cx="524406" cy="853367"/>
            </a:xfrm>
            <a:custGeom>
              <a:avLst/>
              <a:gdLst/>
              <a:ahLst/>
              <a:cxnLst/>
              <a:rect l="l" t="t" r="r" b="b"/>
              <a:pathLst>
                <a:path w="16885" h="27477" extrusionOk="0">
                  <a:moveTo>
                    <a:pt x="16569" y="1"/>
                  </a:moveTo>
                  <a:cubicBezTo>
                    <a:pt x="14419" y="2494"/>
                    <a:pt x="12069" y="5117"/>
                    <a:pt x="10578" y="8098"/>
                  </a:cubicBezTo>
                  <a:cubicBezTo>
                    <a:pt x="9503" y="8457"/>
                    <a:pt x="8500" y="8958"/>
                    <a:pt x="7554" y="9589"/>
                  </a:cubicBezTo>
                  <a:cubicBezTo>
                    <a:pt x="7898" y="8743"/>
                    <a:pt x="8242" y="7898"/>
                    <a:pt x="8529" y="7038"/>
                  </a:cubicBezTo>
                  <a:lnTo>
                    <a:pt x="8529" y="7038"/>
                  </a:lnTo>
                  <a:cubicBezTo>
                    <a:pt x="8523" y="7040"/>
                    <a:pt x="8517" y="7041"/>
                    <a:pt x="8512" y="7041"/>
                  </a:cubicBezTo>
                  <a:cubicBezTo>
                    <a:pt x="8475" y="7041"/>
                    <a:pt x="8443" y="7003"/>
                    <a:pt x="8443" y="6966"/>
                  </a:cubicBezTo>
                  <a:cubicBezTo>
                    <a:pt x="7998" y="7898"/>
                    <a:pt x="7583" y="8829"/>
                    <a:pt x="7239" y="9804"/>
                  </a:cubicBezTo>
                  <a:cubicBezTo>
                    <a:pt x="6852" y="10076"/>
                    <a:pt x="6493" y="10363"/>
                    <a:pt x="6135" y="10678"/>
                  </a:cubicBezTo>
                  <a:cubicBezTo>
                    <a:pt x="6135" y="10721"/>
                    <a:pt x="6135" y="10750"/>
                    <a:pt x="6121" y="10793"/>
                  </a:cubicBezTo>
                  <a:lnTo>
                    <a:pt x="6149" y="10893"/>
                  </a:lnTo>
                  <a:lnTo>
                    <a:pt x="6164" y="10908"/>
                  </a:lnTo>
                  <a:lnTo>
                    <a:pt x="6164" y="10922"/>
                  </a:lnTo>
                  <a:lnTo>
                    <a:pt x="6149" y="10908"/>
                  </a:lnTo>
                  <a:lnTo>
                    <a:pt x="6106" y="10965"/>
                  </a:lnTo>
                  <a:lnTo>
                    <a:pt x="6092" y="10979"/>
                  </a:lnTo>
                  <a:lnTo>
                    <a:pt x="6049" y="10979"/>
                  </a:lnTo>
                  <a:lnTo>
                    <a:pt x="5963" y="10965"/>
                  </a:lnTo>
                  <a:lnTo>
                    <a:pt x="5906" y="10922"/>
                  </a:lnTo>
                  <a:lnTo>
                    <a:pt x="5877" y="10922"/>
                  </a:lnTo>
                  <a:cubicBezTo>
                    <a:pt x="3813" y="12885"/>
                    <a:pt x="2294" y="15351"/>
                    <a:pt x="1463" y="18088"/>
                  </a:cubicBezTo>
                  <a:cubicBezTo>
                    <a:pt x="1262" y="17544"/>
                    <a:pt x="990" y="17028"/>
                    <a:pt x="803" y="16483"/>
                  </a:cubicBezTo>
                  <a:cubicBezTo>
                    <a:pt x="588" y="15881"/>
                    <a:pt x="431" y="15207"/>
                    <a:pt x="72" y="14663"/>
                  </a:cubicBezTo>
                  <a:cubicBezTo>
                    <a:pt x="58" y="14691"/>
                    <a:pt x="44" y="14720"/>
                    <a:pt x="29" y="14763"/>
                  </a:cubicBezTo>
                  <a:cubicBezTo>
                    <a:pt x="58" y="14792"/>
                    <a:pt x="44" y="14849"/>
                    <a:pt x="1" y="14863"/>
                  </a:cubicBezTo>
                  <a:cubicBezTo>
                    <a:pt x="144" y="15523"/>
                    <a:pt x="445" y="16168"/>
                    <a:pt x="689" y="16770"/>
                  </a:cubicBezTo>
                  <a:cubicBezTo>
                    <a:pt x="904" y="17314"/>
                    <a:pt x="1133" y="17845"/>
                    <a:pt x="1391" y="18361"/>
                  </a:cubicBezTo>
                  <a:cubicBezTo>
                    <a:pt x="1291" y="18690"/>
                    <a:pt x="1205" y="19034"/>
                    <a:pt x="1133" y="19378"/>
                  </a:cubicBezTo>
                  <a:cubicBezTo>
                    <a:pt x="560" y="22030"/>
                    <a:pt x="373" y="24767"/>
                    <a:pt x="574" y="27476"/>
                  </a:cubicBezTo>
                  <a:lnTo>
                    <a:pt x="932" y="27476"/>
                  </a:lnTo>
                  <a:cubicBezTo>
                    <a:pt x="775" y="25154"/>
                    <a:pt x="918" y="22832"/>
                    <a:pt x="1348" y="20553"/>
                  </a:cubicBezTo>
                  <a:cubicBezTo>
                    <a:pt x="1448" y="20009"/>
                    <a:pt x="1577" y="19464"/>
                    <a:pt x="1721" y="18919"/>
                  </a:cubicBezTo>
                  <a:cubicBezTo>
                    <a:pt x="2237" y="18619"/>
                    <a:pt x="2738" y="18318"/>
                    <a:pt x="3240" y="18002"/>
                  </a:cubicBezTo>
                  <a:cubicBezTo>
                    <a:pt x="3240" y="17988"/>
                    <a:pt x="3226" y="17988"/>
                    <a:pt x="3226" y="17988"/>
                  </a:cubicBezTo>
                  <a:cubicBezTo>
                    <a:pt x="3204" y="18005"/>
                    <a:pt x="3178" y="18014"/>
                    <a:pt x="3152" y="18014"/>
                  </a:cubicBezTo>
                  <a:cubicBezTo>
                    <a:pt x="3095" y="18014"/>
                    <a:pt x="3039" y="17972"/>
                    <a:pt x="3039" y="17902"/>
                  </a:cubicBezTo>
                  <a:cubicBezTo>
                    <a:pt x="2624" y="18045"/>
                    <a:pt x="2237" y="18232"/>
                    <a:pt x="1864" y="18418"/>
                  </a:cubicBezTo>
                  <a:cubicBezTo>
                    <a:pt x="2466" y="16354"/>
                    <a:pt x="3369" y="14376"/>
                    <a:pt x="4788" y="12742"/>
                  </a:cubicBezTo>
                  <a:cubicBezTo>
                    <a:pt x="5419" y="12026"/>
                    <a:pt x="6135" y="11366"/>
                    <a:pt x="6909" y="10807"/>
                  </a:cubicBezTo>
                  <a:cubicBezTo>
                    <a:pt x="7397" y="10875"/>
                    <a:pt x="7893" y="10916"/>
                    <a:pt x="8392" y="10916"/>
                  </a:cubicBezTo>
                  <a:cubicBezTo>
                    <a:pt x="8523" y="10916"/>
                    <a:pt x="8655" y="10914"/>
                    <a:pt x="8787" y="10908"/>
                  </a:cubicBezTo>
                  <a:cubicBezTo>
                    <a:pt x="8686" y="10893"/>
                    <a:pt x="8701" y="10750"/>
                    <a:pt x="8787" y="10721"/>
                  </a:cubicBezTo>
                  <a:cubicBezTo>
                    <a:pt x="8543" y="10664"/>
                    <a:pt x="8285" y="10635"/>
                    <a:pt x="8013" y="10635"/>
                  </a:cubicBezTo>
                  <a:cubicBezTo>
                    <a:pt x="7740" y="10621"/>
                    <a:pt x="7468" y="10592"/>
                    <a:pt x="7210" y="10578"/>
                  </a:cubicBezTo>
                  <a:cubicBezTo>
                    <a:pt x="8156" y="9933"/>
                    <a:pt x="9159" y="9360"/>
                    <a:pt x="10206" y="8887"/>
                  </a:cubicBezTo>
                  <a:lnTo>
                    <a:pt x="10220" y="8901"/>
                  </a:lnTo>
                  <a:lnTo>
                    <a:pt x="10234" y="8887"/>
                  </a:lnTo>
                  <a:cubicBezTo>
                    <a:pt x="10750" y="8643"/>
                    <a:pt x="11281" y="8414"/>
                    <a:pt x="11825" y="8170"/>
                  </a:cubicBezTo>
                  <a:cubicBezTo>
                    <a:pt x="11739" y="8113"/>
                    <a:pt x="11668" y="8055"/>
                    <a:pt x="11596" y="7998"/>
                  </a:cubicBezTo>
                  <a:cubicBezTo>
                    <a:pt x="11505" y="7920"/>
                    <a:pt x="11578" y="7808"/>
                    <a:pt x="11667" y="7808"/>
                  </a:cubicBezTo>
                  <a:cubicBezTo>
                    <a:pt x="11677" y="7808"/>
                    <a:pt x="11686" y="7809"/>
                    <a:pt x="11696" y="7812"/>
                  </a:cubicBezTo>
                  <a:cubicBezTo>
                    <a:pt x="11725" y="7797"/>
                    <a:pt x="11739" y="7783"/>
                    <a:pt x="11754" y="7754"/>
                  </a:cubicBezTo>
                  <a:lnTo>
                    <a:pt x="11754" y="7754"/>
                  </a:lnTo>
                  <a:cubicBezTo>
                    <a:pt x="11467" y="7826"/>
                    <a:pt x="11180" y="7898"/>
                    <a:pt x="10894" y="7984"/>
                  </a:cubicBezTo>
                  <a:cubicBezTo>
                    <a:pt x="12828" y="5318"/>
                    <a:pt x="14692" y="2638"/>
                    <a:pt x="16842" y="130"/>
                  </a:cubicBezTo>
                  <a:cubicBezTo>
                    <a:pt x="16870" y="101"/>
                    <a:pt x="16870" y="72"/>
                    <a:pt x="16885" y="58"/>
                  </a:cubicBezTo>
                  <a:lnTo>
                    <a:pt x="16885" y="58"/>
                  </a:lnTo>
                  <a:cubicBezTo>
                    <a:pt x="16827" y="87"/>
                    <a:pt x="16770" y="130"/>
                    <a:pt x="16713" y="158"/>
                  </a:cubicBezTo>
                  <a:lnTo>
                    <a:pt x="16698" y="216"/>
                  </a:lnTo>
                  <a:lnTo>
                    <a:pt x="16655" y="216"/>
                  </a:lnTo>
                  <a:lnTo>
                    <a:pt x="16670" y="187"/>
                  </a:lnTo>
                  <a:lnTo>
                    <a:pt x="16670" y="187"/>
                  </a:lnTo>
                  <a:cubicBezTo>
                    <a:pt x="16657" y="193"/>
                    <a:pt x="16644" y="196"/>
                    <a:pt x="16633" y="196"/>
                  </a:cubicBezTo>
                  <a:cubicBezTo>
                    <a:pt x="16569" y="196"/>
                    <a:pt x="16535" y="106"/>
                    <a:pt x="16584" y="58"/>
                  </a:cubicBezTo>
                  <a:cubicBezTo>
                    <a:pt x="16569" y="44"/>
                    <a:pt x="16569" y="29"/>
                    <a:pt x="16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1"/>
            <p:cNvSpPr/>
            <p:nvPr/>
          </p:nvSpPr>
          <p:spPr>
            <a:xfrm>
              <a:off x="2306818" y="4408135"/>
              <a:ext cx="2236" cy="5808"/>
            </a:xfrm>
            <a:custGeom>
              <a:avLst/>
              <a:gdLst/>
              <a:ahLst/>
              <a:cxnLst/>
              <a:rect l="l" t="t" r="r" b="b"/>
              <a:pathLst>
                <a:path w="72" h="187" extrusionOk="0">
                  <a:moveTo>
                    <a:pt x="72" y="0"/>
                  </a:moveTo>
                  <a:cubicBezTo>
                    <a:pt x="57" y="58"/>
                    <a:pt x="29" y="115"/>
                    <a:pt x="0" y="172"/>
                  </a:cubicBezTo>
                  <a:lnTo>
                    <a:pt x="0" y="187"/>
                  </a:lnTo>
                  <a:lnTo>
                    <a:pt x="14" y="172"/>
                  </a:lnTo>
                  <a:cubicBezTo>
                    <a:pt x="43" y="129"/>
                    <a:pt x="57" y="72"/>
                    <a:pt x="72" y="15"/>
                  </a:cubicBezTo>
                  <a:lnTo>
                    <a:pt x="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1"/>
            <p:cNvSpPr/>
            <p:nvPr/>
          </p:nvSpPr>
          <p:spPr>
            <a:xfrm>
              <a:off x="2414959" y="4445093"/>
              <a:ext cx="4938" cy="901"/>
            </a:xfrm>
            <a:custGeom>
              <a:avLst/>
              <a:gdLst/>
              <a:ahLst/>
              <a:cxnLst/>
              <a:rect l="l" t="t" r="r" b="b"/>
              <a:pathLst>
                <a:path w="159" h="29" extrusionOk="0">
                  <a:moveTo>
                    <a:pt x="159" y="0"/>
                  </a:moveTo>
                  <a:cubicBezTo>
                    <a:pt x="101" y="0"/>
                    <a:pt x="44" y="14"/>
                    <a:pt x="1" y="14"/>
                  </a:cubicBezTo>
                  <a:cubicBezTo>
                    <a:pt x="44" y="14"/>
                    <a:pt x="101" y="14"/>
                    <a:pt x="159" y="29"/>
                  </a:cubicBezTo>
                  <a:cubicBezTo>
                    <a:pt x="159" y="14"/>
                    <a:pt x="159"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9" name="Google Shape;629;p11"/>
            <p:cNvSpPr/>
            <p:nvPr/>
          </p:nvSpPr>
          <p:spPr>
            <a:xfrm>
              <a:off x="2558287" y="4197133"/>
              <a:ext cx="2702" cy="4037"/>
            </a:xfrm>
            <a:custGeom>
              <a:avLst/>
              <a:gdLst/>
              <a:ahLst/>
              <a:cxnLst/>
              <a:rect l="l" t="t" r="r" b="b"/>
              <a:pathLst>
                <a:path w="87" h="130" extrusionOk="0">
                  <a:moveTo>
                    <a:pt x="87" y="1"/>
                  </a:moveTo>
                  <a:lnTo>
                    <a:pt x="87" y="1"/>
                  </a:lnTo>
                  <a:cubicBezTo>
                    <a:pt x="58" y="15"/>
                    <a:pt x="44" y="30"/>
                    <a:pt x="30" y="44"/>
                  </a:cubicBezTo>
                  <a:lnTo>
                    <a:pt x="1" y="73"/>
                  </a:lnTo>
                  <a:cubicBezTo>
                    <a:pt x="15" y="101"/>
                    <a:pt x="15" y="116"/>
                    <a:pt x="30" y="130"/>
                  </a:cubicBezTo>
                  <a:lnTo>
                    <a:pt x="44" y="130"/>
                  </a:lnTo>
                  <a:cubicBezTo>
                    <a:pt x="58" y="87"/>
                    <a:pt x="73" y="44"/>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11"/>
            <p:cNvSpPr/>
            <p:nvPr/>
          </p:nvSpPr>
          <p:spPr>
            <a:xfrm>
              <a:off x="2411853" y="4441086"/>
              <a:ext cx="5373" cy="1801"/>
            </a:xfrm>
            <a:custGeom>
              <a:avLst/>
              <a:gdLst/>
              <a:ahLst/>
              <a:cxnLst/>
              <a:rect l="l" t="t" r="r" b="b"/>
              <a:pathLst>
                <a:path w="173" h="58" extrusionOk="0">
                  <a:moveTo>
                    <a:pt x="130" y="0"/>
                  </a:moveTo>
                  <a:cubicBezTo>
                    <a:pt x="87" y="14"/>
                    <a:pt x="44" y="43"/>
                    <a:pt x="1" y="57"/>
                  </a:cubicBezTo>
                  <a:cubicBezTo>
                    <a:pt x="58" y="43"/>
                    <a:pt x="115" y="29"/>
                    <a:pt x="173" y="14"/>
                  </a:cubicBezTo>
                  <a:cubicBezTo>
                    <a:pt x="158" y="0"/>
                    <a:pt x="144"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1"/>
            <p:cNvSpPr/>
            <p:nvPr/>
          </p:nvSpPr>
          <p:spPr>
            <a:xfrm>
              <a:off x="2146098" y="4755322"/>
              <a:ext cx="2267" cy="1367"/>
            </a:xfrm>
            <a:custGeom>
              <a:avLst/>
              <a:gdLst/>
              <a:ahLst/>
              <a:cxnLst/>
              <a:rect l="l" t="t" r="r" b="b"/>
              <a:pathLst>
                <a:path w="73" h="44" extrusionOk="0">
                  <a:moveTo>
                    <a:pt x="44" y="1"/>
                  </a:moveTo>
                  <a:lnTo>
                    <a:pt x="1" y="44"/>
                  </a:lnTo>
                  <a:lnTo>
                    <a:pt x="58" y="44"/>
                  </a:lnTo>
                  <a:cubicBezTo>
                    <a:pt x="73" y="30"/>
                    <a:pt x="73" y="15"/>
                    <a:pt x="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1"/>
            <p:cNvSpPr/>
            <p:nvPr/>
          </p:nvSpPr>
          <p:spPr>
            <a:xfrm>
              <a:off x="2564530" y="4197599"/>
              <a:ext cx="31" cy="466"/>
            </a:xfrm>
            <a:custGeom>
              <a:avLst/>
              <a:gdLst/>
              <a:ahLst/>
              <a:cxnLst/>
              <a:rect l="l" t="t" r="r" b="b"/>
              <a:pathLst>
                <a:path w="1" h="15" extrusionOk="0">
                  <a:moveTo>
                    <a:pt x="1" y="15"/>
                  </a:moveTo>
                  <a:cubicBezTo>
                    <a:pt x="1" y="0"/>
                    <a:pt x="1" y="0"/>
                    <a:pt x="1" y="0"/>
                  </a:cubicBezTo>
                  <a:cubicBezTo>
                    <a:pt x="1" y="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1"/>
            <p:cNvSpPr/>
            <p:nvPr/>
          </p:nvSpPr>
          <p:spPr>
            <a:xfrm>
              <a:off x="2312595" y="4533668"/>
              <a:ext cx="15156" cy="5808"/>
            </a:xfrm>
            <a:custGeom>
              <a:avLst/>
              <a:gdLst/>
              <a:ahLst/>
              <a:cxnLst/>
              <a:rect l="l" t="t" r="r" b="b"/>
              <a:pathLst>
                <a:path w="488" h="187" extrusionOk="0">
                  <a:moveTo>
                    <a:pt x="101" y="0"/>
                  </a:moveTo>
                  <a:cubicBezTo>
                    <a:pt x="15" y="29"/>
                    <a:pt x="0" y="172"/>
                    <a:pt x="101" y="187"/>
                  </a:cubicBezTo>
                  <a:cubicBezTo>
                    <a:pt x="230" y="187"/>
                    <a:pt x="344" y="187"/>
                    <a:pt x="473" y="172"/>
                  </a:cubicBezTo>
                  <a:lnTo>
                    <a:pt x="488" y="115"/>
                  </a:lnTo>
                  <a:cubicBezTo>
                    <a:pt x="359" y="72"/>
                    <a:pt x="230" y="29"/>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11"/>
            <p:cNvSpPr/>
            <p:nvPr/>
          </p:nvSpPr>
          <p:spPr>
            <a:xfrm>
              <a:off x="2556362" y="4196947"/>
              <a:ext cx="10870" cy="10466"/>
            </a:xfrm>
            <a:custGeom>
              <a:avLst/>
              <a:gdLst/>
              <a:ahLst/>
              <a:cxnLst/>
              <a:rect l="l" t="t" r="r" b="b"/>
              <a:pathLst>
                <a:path w="350" h="337" extrusionOk="0">
                  <a:moveTo>
                    <a:pt x="177" y="1"/>
                  </a:moveTo>
                  <a:cubicBezTo>
                    <a:pt x="167" y="1"/>
                    <a:pt x="157" y="3"/>
                    <a:pt x="149" y="7"/>
                  </a:cubicBezTo>
                  <a:cubicBezTo>
                    <a:pt x="135" y="50"/>
                    <a:pt x="120" y="93"/>
                    <a:pt x="92" y="136"/>
                  </a:cubicBezTo>
                  <a:cubicBezTo>
                    <a:pt x="77" y="122"/>
                    <a:pt x="77" y="107"/>
                    <a:pt x="63" y="79"/>
                  </a:cubicBezTo>
                  <a:lnTo>
                    <a:pt x="20" y="122"/>
                  </a:lnTo>
                  <a:cubicBezTo>
                    <a:pt x="34" y="150"/>
                    <a:pt x="34" y="165"/>
                    <a:pt x="49" y="179"/>
                  </a:cubicBezTo>
                  <a:cubicBezTo>
                    <a:pt x="0" y="227"/>
                    <a:pt x="34" y="317"/>
                    <a:pt x="89" y="317"/>
                  </a:cubicBezTo>
                  <a:cubicBezTo>
                    <a:pt x="99" y="317"/>
                    <a:pt x="109" y="314"/>
                    <a:pt x="120" y="308"/>
                  </a:cubicBezTo>
                  <a:lnTo>
                    <a:pt x="120" y="337"/>
                  </a:lnTo>
                  <a:lnTo>
                    <a:pt x="163" y="337"/>
                  </a:lnTo>
                  <a:lnTo>
                    <a:pt x="178" y="279"/>
                  </a:lnTo>
                  <a:cubicBezTo>
                    <a:pt x="235" y="251"/>
                    <a:pt x="292" y="208"/>
                    <a:pt x="350" y="165"/>
                  </a:cubicBezTo>
                  <a:cubicBezTo>
                    <a:pt x="350" y="107"/>
                    <a:pt x="321" y="50"/>
                    <a:pt x="264" y="21"/>
                  </a:cubicBezTo>
                  <a:cubicBezTo>
                    <a:pt x="233" y="11"/>
                    <a:pt x="203" y="1"/>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11"/>
            <p:cNvSpPr/>
            <p:nvPr/>
          </p:nvSpPr>
          <p:spPr>
            <a:xfrm>
              <a:off x="2305017" y="4403694"/>
              <a:ext cx="7609" cy="15684"/>
            </a:xfrm>
            <a:custGeom>
              <a:avLst/>
              <a:gdLst/>
              <a:ahLst/>
              <a:cxnLst/>
              <a:rect l="l" t="t" r="r" b="b"/>
              <a:pathLst>
                <a:path w="245" h="505" extrusionOk="0">
                  <a:moveTo>
                    <a:pt x="201" y="0"/>
                  </a:moveTo>
                  <a:cubicBezTo>
                    <a:pt x="187" y="57"/>
                    <a:pt x="158" y="100"/>
                    <a:pt x="130" y="143"/>
                  </a:cubicBezTo>
                  <a:lnTo>
                    <a:pt x="130" y="158"/>
                  </a:lnTo>
                  <a:cubicBezTo>
                    <a:pt x="115" y="215"/>
                    <a:pt x="101" y="272"/>
                    <a:pt x="72" y="315"/>
                  </a:cubicBezTo>
                  <a:lnTo>
                    <a:pt x="58" y="330"/>
                  </a:lnTo>
                  <a:lnTo>
                    <a:pt x="58" y="315"/>
                  </a:lnTo>
                  <a:cubicBezTo>
                    <a:pt x="44" y="358"/>
                    <a:pt x="15" y="387"/>
                    <a:pt x="1" y="430"/>
                  </a:cubicBezTo>
                  <a:cubicBezTo>
                    <a:pt x="1" y="467"/>
                    <a:pt x="33" y="505"/>
                    <a:pt x="70" y="505"/>
                  </a:cubicBezTo>
                  <a:cubicBezTo>
                    <a:pt x="75" y="505"/>
                    <a:pt x="81" y="504"/>
                    <a:pt x="87" y="502"/>
                  </a:cubicBezTo>
                  <a:cubicBezTo>
                    <a:pt x="144" y="344"/>
                    <a:pt x="201" y="186"/>
                    <a:pt x="244" y="15"/>
                  </a:cubicBez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1"/>
            <p:cNvSpPr/>
            <p:nvPr/>
          </p:nvSpPr>
          <p:spPr>
            <a:xfrm>
              <a:off x="2225355" y="4532332"/>
              <a:ext cx="8914" cy="9379"/>
            </a:xfrm>
            <a:custGeom>
              <a:avLst/>
              <a:gdLst/>
              <a:ahLst/>
              <a:cxnLst/>
              <a:rect l="l" t="t" r="r" b="b"/>
              <a:pathLst>
                <a:path w="287" h="302" extrusionOk="0">
                  <a:moveTo>
                    <a:pt x="272" y="0"/>
                  </a:moveTo>
                  <a:cubicBezTo>
                    <a:pt x="172" y="86"/>
                    <a:pt x="86" y="158"/>
                    <a:pt x="0" y="244"/>
                  </a:cubicBezTo>
                  <a:lnTo>
                    <a:pt x="29" y="244"/>
                  </a:lnTo>
                  <a:lnTo>
                    <a:pt x="86" y="287"/>
                  </a:lnTo>
                  <a:lnTo>
                    <a:pt x="172" y="301"/>
                  </a:lnTo>
                  <a:lnTo>
                    <a:pt x="215" y="301"/>
                  </a:lnTo>
                  <a:lnTo>
                    <a:pt x="229" y="287"/>
                  </a:lnTo>
                  <a:lnTo>
                    <a:pt x="272" y="230"/>
                  </a:lnTo>
                  <a:lnTo>
                    <a:pt x="287" y="230"/>
                  </a:lnTo>
                  <a:lnTo>
                    <a:pt x="272" y="215"/>
                  </a:lnTo>
                  <a:lnTo>
                    <a:pt x="244" y="115"/>
                  </a:lnTo>
                  <a:cubicBezTo>
                    <a:pt x="258" y="72"/>
                    <a:pt x="258" y="43"/>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1"/>
            <p:cNvSpPr/>
            <p:nvPr/>
          </p:nvSpPr>
          <p:spPr>
            <a:xfrm>
              <a:off x="2040628" y="4651188"/>
              <a:ext cx="4472" cy="11150"/>
            </a:xfrm>
            <a:custGeom>
              <a:avLst/>
              <a:gdLst/>
              <a:ahLst/>
              <a:cxnLst/>
              <a:rect l="l" t="t" r="r" b="b"/>
              <a:pathLst>
                <a:path w="144" h="359" extrusionOk="0">
                  <a:moveTo>
                    <a:pt x="0" y="0"/>
                  </a:moveTo>
                  <a:cubicBezTo>
                    <a:pt x="14" y="129"/>
                    <a:pt x="43" y="244"/>
                    <a:pt x="72" y="358"/>
                  </a:cubicBezTo>
                  <a:cubicBezTo>
                    <a:pt x="115" y="344"/>
                    <a:pt x="129" y="287"/>
                    <a:pt x="100" y="244"/>
                  </a:cubicBezTo>
                  <a:cubicBezTo>
                    <a:pt x="115" y="215"/>
                    <a:pt x="129" y="186"/>
                    <a:pt x="143" y="158"/>
                  </a:cubicBezTo>
                  <a:cubicBezTo>
                    <a:pt x="100" y="100"/>
                    <a:pt x="72"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1"/>
            <p:cNvSpPr/>
            <p:nvPr/>
          </p:nvSpPr>
          <p:spPr>
            <a:xfrm>
              <a:off x="2137215" y="4753831"/>
              <a:ext cx="11150" cy="6336"/>
            </a:xfrm>
            <a:custGeom>
              <a:avLst/>
              <a:gdLst/>
              <a:ahLst/>
              <a:cxnLst/>
              <a:rect l="l" t="t" r="r" b="b"/>
              <a:pathLst>
                <a:path w="359" h="204" extrusionOk="0">
                  <a:moveTo>
                    <a:pt x="308" y="1"/>
                  </a:moveTo>
                  <a:cubicBezTo>
                    <a:pt x="301" y="1"/>
                    <a:pt x="294" y="2"/>
                    <a:pt x="287" y="6"/>
                  </a:cubicBezTo>
                  <a:cubicBezTo>
                    <a:pt x="187" y="35"/>
                    <a:pt x="86" y="63"/>
                    <a:pt x="0" y="92"/>
                  </a:cubicBezTo>
                  <a:cubicBezTo>
                    <a:pt x="10" y="162"/>
                    <a:pt x="62" y="204"/>
                    <a:pt x="116" y="204"/>
                  </a:cubicBezTo>
                  <a:cubicBezTo>
                    <a:pt x="140" y="204"/>
                    <a:pt x="165" y="195"/>
                    <a:pt x="187" y="178"/>
                  </a:cubicBezTo>
                  <a:cubicBezTo>
                    <a:pt x="187" y="178"/>
                    <a:pt x="201" y="178"/>
                    <a:pt x="201" y="192"/>
                  </a:cubicBezTo>
                  <a:cubicBezTo>
                    <a:pt x="244" y="149"/>
                    <a:pt x="301" y="135"/>
                    <a:pt x="344" y="106"/>
                  </a:cubicBezTo>
                  <a:cubicBezTo>
                    <a:pt x="344" y="106"/>
                    <a:pt x="344" y="92"/>
                    <a:pt x="344" y="92"/>
                  </a:cubicBezTo>
                  <a:lnTo>
                    <a:pt x="287" y="92"/>
                  </a:lnTo>
                  <a:lnTo>
                    <a:pt x="330" y="49"/>
                  </a:lnTo>
                  <a:lnTo>
                    <a:pt x="359" y="49"/>
                  </a:lnTo>
                  <a:cubicBezTo>
                    <a:pt x="348" y="17"/>
                    <a:pt x="329"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11"/>
            <p:cNvSpPr/>
            <p:nvPr/>
          </p:nvSpPr>
          <p:spPr>
            <a:xfrm>
              <a:off x="2400144" y="4440621"/>
              <a:ext cx="19753" cy="13852"/>
            </a:xfrm>
            <a:custGeom>
              <a:avLst/>
              <a:gdLst/>
              <a:ahLst/>
              <a:cxnLst/>
              <a:rect l="l" t="t" r="r" b="b"/>
              <a:pathLst>
                <a:path w="636" h="446" extrusionOk="0">
                  <a:moveTo>
                    <a:pt x="392" y="1"/>
                  </a:moveTo>
                  <a:cubicBezTo>
                    <a:pt x="349" y="15"/>
                    <a:pt x="292" y="29"/>
                    <a:pt x="249" y="29"/>
                  </a:cubicBezTo>
                  <a:cubicBezTo>
                    <a:pt x="234" y="58"/>
                    <a:pt x="220" y="72"/>
                    <a:pt x="191" y="87"/>
                  </a:cubicBezTo>
                  <a:cubicBezTo>
                    <a:pt x="181" y="84"/>
                    <a:pt x="172" y="83"/>
                    <a:pt x="162" y="83"/>
                  </a:cubicBezTo>
                  <a:cubicBezTo>
                    <a:pt x="73" y="83"/>
                    <a:pt x="0" y="195"/>
                    <a:pt x="91" y="273"/>
                  </a:cubicBezTo>
                  <a:cubicBezTo>
                    <a:pt x="163" y="330"/>
                    <a:pt x="234" y="388"/>
                    <a:pt x="320" y="445"/>
                  </a:cubicBezTo>
                  <a:cubicBezTo>
                    <a:pt x="378" y="416"/>
                    <a:pt x="449" y="388"/>
                    <a:pt x="521" y="359"/>
                  </a:cubicBezTo>
                  <a:cubicBezTo>
                    <a:pt x="535" y="359"/>
                    <a:pt x="550" y="345"/>
                    <a:pt x="564" y="330"/>
                  </a:cubicBezTo>
                  <a:cubicBezTo>
                    <a:pt x="535" y="330"/>
                    <a:pt x="507" y="316"/>
                    <a:pt x="478" y="302"/>
                  </a:cubicBezTo>
                  <a:lnTo>
                    <a:pt x="435" y="273"/>
                  </a:lnTo>
                  <a:lnTo>
                    <a:pt x="621" y="273"/>
                  </a:lnTo>
                  <a:cubicBezTo>
                    <a:pt x="636" y="244"/>
                    <a:pt x="636" y="201"/>
                    <a:pt x="636" y="173"/>
                  </a:cubicBezTo>
                  <a:cubicBezTo>
                    <a:pt x="578" y="158"/>
                    <a:pt x="521" y="158"/>
                    <a:pt x="478" y="158"/>
                  </a:cubicBezTo>
                  <a:cubicBezTo>
                    <a:pt x="521" y="158"/>
                    <a:pt x="578" y="144"/>
                    <a:pt x="636" y="144"/>
                  </a:cubicBezTo>
                  <a:cubicBezTo>
                    <a:pt x="621" y="101"/>
                    <a:pt x="593" y="58"/>
                    <a:pt x="550" y="29"/>
                  </a:cubicBezTo>
                  <a:cubicBezTo>
                    <a:pt x="492" y="44"/>
                    <a:pt x="435" y="58"/>
                    <a:pt x="378" y="72"/>
                  </a:cubicBezTo>
                  <a:cubicBezTo>
                    <a:pt x="421" y="58"/>
                    <a:pt x="464" y="29"/>
                    <a:pt x="507" y="15"/>
                  </a:cubicBezTo>
                  <a:cubicBezTo>
                    <a:pt x="464" y="1"/>
                    <a:pt x="421"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11"/>
            <p:cNvSpPr/>
            <p:nvPr/>
          </p:nvSpPr>
          <p:spPr>
            <a:xfrm>
              <a:off x="2544498" y="4989430"/>
              <a:ext cx="4845" cy="6739"/>
            </a:xfrm>
            <a:custGeom>
              <a:avLst/>
              <a:gdLst/>
              <a:ahLst/>
              <a:cxnLst/>
              <a:rect l="l" t="t" r="r" b="b"/>
              <a:pathLst>
                <a:path w="156" h="217" extrusionOk="0">
                  <a:moveTo>
                    <a:pt x="34" y="0"/>
                  </a:moveTo>
                  <a:cubicBezTo>
                    <a:pt x="28" y="0"/>
                    <a:pt x="21" y="1"/>
                    <a:pt x="15" y="2"/>
                  </a:cubicBezTo>
                  <a:cubicBezTo>
                    <a:pt x="15" y="30"/>
                    <a:pt x="15" y="59"/>
                    <a:pt x="15" y="88"/>
                  </a:cubicBezTo>
                  <a:lnTo>
                    <a:pt x="1" y="102"/>
                  </a:lnTo>
                  <a:lnTo>
                    <a:pt x="15" y="131"/>
                  </a:lnTo>
                  <a:cubicBezTo>
                    <a:pt x="29" y="174"/>
                    <a:pt x="44" y="202"/>
                    <a:pt x="87" y="217"/>
                  </a:cubicBezTo>
                  <a:cubicBezTo>
                    <a:pt x="101" y="202"/>
                    <a:pt x="115" y="174"/>
                    <a:pt x="115" y="145"/>
                  </a:cubicBezTo>
                  <a:cubicBezTo>
                    <a:pt x="155" y="79"/>
                    <a:pt x="109"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41" name="Google Shape;641;p11"/>
          <p:cNvSpPr/>
          <p:nvPr/>
        </p:nvSpPr>
        <p:spPr>
          <a:xfrm rot="2230112" flipH="1">
            <a:off x="6051674" y="6219810"/>
            <a:ext cx="465588" cy="627516"/>
          </a:xfrm>
          <a:custGeom>
            <a:avLst/>
            <a:gdLst/>
            <a:ahLst/>
            <a:cxnLst/>
            <a:rect l="l" t="t" r="r" b="b"/>
            <a:pathLst>
              <a:path w="12817" h="17270" extrusionOk="0">
                <a:moveTo>
                  <a:pt x="5029" y="1"/>
                </a:moveTo>
                <a:cubicBezTo>
                  <a:pt x="4905" y="1"/>
                  <a:pt x="4780" y="24"/>
                  <a:pt x="4656" y="73"/>
                </a:cubicBezTo>
                <a:cubicBezTo>
                  <a:pt x="4023" y="327"/>
                  <a:pt x="3643" y="992"/>
                  <a:pt x="3801" y="1657"/>
                </a:cubicBezTo>
                <a:cubicBezTo>
                  <a:pt x="3902" y="2008"/>
                  <a:pt x="4142" y="2121"/>
                  <a:pt x="4426" y="2121"/>
                </a:cubicBezTo>
                <a:cubicBezTo>
                  <a:pt x="4500" y="2121"/>
                  <a:pt x="4578" y="2113"/>
                  <a:pt x="4656" y="2100"/>
                </a:cubicBezTo>
                <a:lnTo>
                  <a:pt x="4656" y="2100"/>
                </a:lnTo>
                <a:cubicBezTo>
                  <a:pt x="3770" y="4317"/>
                  <a:pt x="3136" y="6660"/>
                  <a:pt x="2788" y="9004"/>
                </a:cubicBezTo>
                <a:cubicBezTo>
                  <a:pt x="2630" y="10017"/>
                  <a:pt x="2471" y="10999"/>
                  <a:pt x="2344" y="11981"/>
                </a:cubicBezTo>
                <a:cubicBezTo>
                  <a:pt x="2091" y="11632"/>
                  <a:pt x="1869" y="11252"/>
                  <a:pt x="1711" y="10872"/>
                </a:cubicBezTo>
                <a:cubicBezTo>
                  <a:pt x="1584" y="10556"/>
                  <a:pt x="1458" y="10239"/>
                  <a:pt x="1394" y="9922"/>
                </a:cubicBezTo>
                <a:cubicBezTo>
                  <a:pt x="1901" y="9891"/>
                  <a:pt x="2313" y="9574"/>
                  <a:pt x="2503" y="9130"/>
                </a:cubicBezTo>
                <a:cubicBezTo>
                  <a:pt x="2797" y="8395"/>
                  <a:pt x="2054" y="8015"/>
                  <a:pt x="1439" y="8015"/>
                </a:cubicBezTo>
                <a:cubicBezTo>
                  <a:pt x="1391" y="8015"/>
                  <a:pt x="1345" y="8018"/>
                  <a:pt x="1299" y="8022"/>
                </a:cubicBezTo>
                <a:cubicBezTo>
                  <a:pt x="1268" y="8022"/>
                  <a:pt x="1236" y="8054"/>
                  <a:pt x="1236" y="8054"/>
                </a:cubicBezTo>
                <a:cubicBezTo>
                  <a:pt x="824" y="8054"/>
                  <a:pt x="349" y="8149"/>
                  <a:pt x="191" y="8497"/>
                </a:cubicBezTo>
                <a:cubicBezTo>
                  <a:pt x="1" y="9099"/>
                  <a:pt x="349" y="9732"/>
                  <a:pt x="951" y="9891"/>
                </a:cubicBezTo>
                <a:cubicBezTo>
                  <a:pt x="1078" y="9922"/>
                  <a:pt x="1204" y="9922"/>
                  <a:pt x="1299" y="9922"/>
                </a:cubicBezTo>
                <a:cubicBezTo>
                  <a:pt x="1363" y="10271"/>
                  <a:pt x="1458" y="10587"/>
                  <a:pt x="1553" y="10936"/>
                </a:cubicBezTo>
                <a:cubicBezTo>
                  <a:pt x="1679" y="11411"/>
                  <a:pt x="1933" y="11822"/>
                  <a:pt x="2249" y="12171"/>
                </a:cubicBezTo>
                <a:cubicBezTo>
                  <a:pt x="2249" y="12202"/>
                  <a:pt x="2281" y="12234"/>
                  <a:pt x="2313" y="12234"/>
                </a:cubicBezTo>
                <a:cubicBezTo>
                  <a:pt x="2059" y="13881"/>
                  <a:pt x="1996" y="15528"/>
                  <a:pt x="2091" y="17174"/>
                </a:cubicBezTo>
                <a:cubicBezTo>
                  <a:pt x="2091" y="17238"/>
                  <a:pt x="2147" y="17269"/>
                  <a:pt x="2202" y="17269"/>
                </a:cubicBezTo>
                <a:cubicBezTo>
                  <a:pt x="2257" y="17269"/>
                  <a:pt x="2313" y="17238"/>
                  <a:pt x="2313" y="17174"/>
                </a:cubicBezTo>
                <a:cubicBezTo>
                  <a:pt x="2344" y="16446"/>
                  <a:pt x="2344" y="15718"/>
                  <a:pt x="2376" y="15021"/>
                </a:cubicBezTo>
                <a:cubicBezTo>
                  <a:pt x="4435" y="13754"/>
                  <a:pt x="6018" y="11759"/>
                  <a:pt x="7380" y="9827"/>
                </a:cubicBezTo>
                <a:cubicBezTo>
                  <a:pt x="8742" y="7832"/>
                  <a:pt x="9787" y="5679"/>
                  <a:pt x="10515" y="3367"/>
                </a:cubicBezTo>
                <a:cubicBezTo>
                  <a:pt x="10740" y="3561"/>
                  <a:pt x="10973" y="3643"/>
                  <a:pt x="11195" y="3643"/>
                </a:cubicBezTo>
                <a:cubicBezTo>
                  <a:pt x="12096" y="3643"/>
                  <a:pt x="12816" y="2280"/>
                  <a:pt x="12130" y="1467"/>
                </a:cubicBezTo>
                <a:cubicBezTo>
                  <a:pt x="11887" y="1183"/>
                  <a:pt x="11528" y="1060"/>
                  <a:pt x="11154" y="1060"/>
                </a:cubicBezTo>
                <a:cubicBezTo>
                  <a:pt x="10654" y="1060"/>
                  <a:pt x="10127" y="1280"/>
                  <a:pt x="9818" y="1625"/>
                </a:cubicBezTo>
                <a:cubicBezTo>
                  <a:pt x="9280" y="2227"/>
                  <a:pt x="9913" y="2828"/>
                  <a:pt x="10420" y="3208"/>
                </a:cubicBezTo>
                <a:cubicBezTo>
                  <a:pt x="8647" y="7547"/>
                  <a:pt x="6366" y="12139"/>
                  <a:pt x="2408" y="14831"/>
                </a:cubicBezTo>
                <a:cubicBezTo>
                  <a:pt x="2440" y="13817"/>
                  <a:pt x="2535" y="12836"/>
                  <a:pt x="2630" y="11854"/>
                </a:cubicBezTo>
                <a:cubicBezTo>
                  <a:pt x="4403" y="9764"/>
                  <a:pt x="5701" y="7325"/>
                  <a:pt x="6461" y="4728"/>
                </a:cubicBezTo>
                <a:cubicBezTo>
                  <a:pt x="6525" y="4760"/>
                  <a:pt x="6588" y="4760"/>
                  <a:pt x="6683" y="4760"/>
                </a:cubicBezTo>
                <a:cubicBezTo>
                  <a:pt x="6718" y="4764"/>
                  <a:pt x="6752" y="4766"/>
                  <a:pt x="6786" y="4766"/>
                </a:cubicBezTo>
                <a:cubicBezTo>
                  <a:pt x="7312" y="4766"/>
                  <a:pt x="7758" y="4314"/>
                  <a:pt x="7728" y="3778"/>
                </a:cubicBezTo>
                <a:cubicBezTo>
                  <a:pt x="7760" y="3493"/>
                  <a:pt x="7633" y="3177"/>
                  <a:pt x="7443" y="2987"/>
                </a:cubicBezTo>
                <a:cubicBezTo>
                  <a:pt x="7317" y="2860"/>
                  <a:pt x="7158" y="2797"/>
                  <a:pt x="7000" y="2765"/>
                </a:cubicBezTo>
                <a:cubicBezTo>
                  <a:pt x="7000" y="2733"/>
                  <a:pt x="7032" y="2733"/>
                  <a:pt x="7063" y="2733"/>
                </a:cubicBezTo>
                <a:cubicBezTo>
                  <a:pt x="7118" y="2679"/>
                  <a:pt x="7078" y="2600"/>
                  <a:pt x="7025" y="2600"/>
                </a:cubicBezTo>
                <a:cubicBezTo>
                  <a:pt x="7017" y="2600"/>
                  <a:pt x="7009" y="2602"/>
                  <a:pt x="7000" y="2607"/>
                </a:cubicBezTo>
                <a:lnTo>
                  <a:pt x="6683" y="2733"/>
                </a:lnTo>
                <a:cubicBezTo>
                  <a:pt x="6620" y="2733"/>
                  <a:pt x="6525" y="2765"/>
                  <a:pt x="6430" y="2765"/>
                </a:cubicBezTo>
                <a:cubicBezTo>
                  <a:pt x="6335" y="2765"/>
                  <a:pt x="6303" y="2860"/>
                  <a:pt x="6335" y="2955"/>
                </a:cubicBezTo>
                <a:cubicBezTo>
                  <a:pt x="6018" y="3082"/>
                  <a:pt x="5765" y="3335"/>
                  <a:pt x="5670" y="3683"/>
                </a:cubicBezTo>
                <a:cubicBezTo>
                  <a:pt x="5606" y="4127"/>
                  <a:pt x="5891" y="4570"/>
                  <a:pt x="6335" y="4665"/>
                </a:cubicBezTo>
                <a:cubicBezTo>
                  <a:pt x="5321" y="7072"/>
                  <a:pt x="4118" y="9384"/>
                  <a:pt x="2661" y="11537"/>
                </a:cubicBezTo>
                <a:cubicBezTo>
                  <a:pt x="3041" y="8339"/>
                  <a:pt x="3738" y="5140"/>
                  <a:pt x="4751" y="2068"/>
                </a:cubicBezTo>
                <a:lnTo>
                  <a:pt x="4878" y="2037"/>
                </a:lnTo>
                <a:lnTo>
                  <a:pt x="4878" y="2037"/>
                </a:lnTo>
                <a:cubicBezTo>
                  <a:pt x="4846" y="2100"/>
                  <a:pt x="4878" y="2163"/>
                  <a:pt x="4941" y="2163"/>
                </a:cubicBezTo>
                <a:cubicBezTo>
                  <a:pt x="4959" y="2164"/>
                  <a:pt x="4976" y="2164"/>
                  <a:pt x="4994" y="2164"/>
                </a:cubicBezTo>
                <a:cubicBezTo>
                  <a:pt x="5665" y="2164"/>
                  <a:pt x="6174" y="1576"/>
                  <a:pt x="6081" y="928"/>
                </a:cubicBezTo>
                <a:cubicBezTo>
                  <a:pt x="6005" y="393"/>
                  <a:pt x="5538" y="1"/>
                  <a:pt x="5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42" name="Google Shape;642;p11"/>
          <p:cNvSpPr/>
          <p:nvPr/>
        </p:nvSpPr>
        <p:spPr>
          <a:xfrm flipH="1">
            <a:off x="9582810" y="5922828"/>
            <a:ext cx="615815" cy="942449"/>
          </a:xfrm>
          <a:custGeom>
            <a:avLst/>
            <a:gdLst/>
            <a:ahLst/>
            <a:cxnLst/>
            <a:rect l="l" t="t" r="r" b="b"/>
            <a:pathLst>
              <a:path w="25197" h="38504" extrusionOk="0">
                <a:moveTo>
                  <a:pt x="18812" y="247"/>
                </a:moveTo>
                <a:cubicBezTo>
                  <a:pt x="19097" y="279"/>
                  <a:pt x="19382" y="406"/>
                  <a:pt x="19604" y="627"/>
                </a:cubicBezTo>
                <a:cubicBezTo>
                  <a:pt x="19445" y="1039"/>
                  <a:pt x="19255" y="1451"/>
                  <a:pt x="19002" y="1831"/>
                </a:cubicBezTo>
                <a:cubicBezTo>
                  <a:pt x="18749" y="2369"/>
                  <a:pt x="18527" y="2939"/>
                  <a:pt x="18274" y="3478"/>
                </a:cubicBezTo>
                <a:cubicBezTo>
                  <a:pt x="17830" y="4491"/>
                  <a:pt x="17419" y="5504"/>
                  <a:pt x="16944" y="6486"/>
                </a:cubicBezTo>
                <a:cubicBezTo>
                  <a:pt x="16342" y="7721"/>
                  <a:pt x="15582" y="8925"/>
                  <a:pt x="15043" y="10223"/>
                </a:cubicBezTo>
                <a:cubicBezTo>
                  <a:pt x="15867" y="6898"/>
                  <a:pt x="16944" y="3668"/>
                  <a:pt x="17957" y="374"/>
                </a:cubicBezTo>
                <a:cubicBezTo>
                  <a:pt x="18242" y="279"/>
                  <a:pt x="18527" y="247"/>
                  <a:pt x="18812" y="247"/>
                </a:cubicBezTo>
                <a:close/>
                <a:moveTo>
                  <a:pt x="14315" y="5029"/>
                </a:moveTo>
                <a:lnTo>
                  <a:pt x="14315" y="5029"/>
                </a:lnTo>
                <a:cubicBezTo>
                  <a:pt x="13967" y="6930"/>
                  <a:pt x="13998" y="8893"/>
                  <a:pt x="14378" y="10793"/>
                </a:cubicBezTo>
                <a:cubicBezTo>
                  <a:pt x="14125" y="10160"/>
                  <a:pt x="13935" y="9495"/>
                  <a:pt x="13808" y="8830"/>
                </a:cubicBezTo>
                <a:cubicBezTo>
                  <a:pt x="13555" y="7626"/>
                  <a:pt x="13840" y="6359"/>
                  <a:pt x="14220" y="5219"/>
                </a:cubicBezTo>
                <a:cubicBezTo>
                  <a:pt x="14252" y="5156"/>
                  <a:pt x="14283" y="5093"/>
                  <a:pt x="14315" y="5029"/>
                </a:cubicBezTo>
                <a:close/>
                <a:moveTo>
                  <a:pt x="17767" y="469"/>
                </a:moveTo>
                <a:lnTo>
                  <a:pt x="17767" y="469"/>
                </a:lnTo>
                <a:cubicBezTo>
                  <a:pt x="16627" y="4016"/>
                  <a:pt x="15202" y="7595"/>
                  <a:pt x="14695" y="11300"/>
                </a:cubicBezTo>
                <a:cubicBezTo>
                  <a:pt x="14695" y="11331"/>
                  <a:pt x="14663" y="11395"/>
                  <a:pt x="14663" y="11458"/>
                </a:cubicBezTo>
                <a:cubicBezTo>
                  <a:pt x="14188" y="9115"/>
                  <a:pt x="14157" y="6708"/>
                  <a:pt x="14568" y="4364"/>
                </a:cubicBezTo>
                <a:cubicBezTo>
                  <a:pt x="14917" y="3573"/>
                  <a:pt x="15360" y="2844"/>
                  <a:pt x="15867" y="2179"/>
                </a:cubicBezTo>
                <a:cubicBezTo>
                  <a:pt x="16342" y="1451"/>
                  <a:pt x="17007" y="881"/>
                  <a:pt x="17767" y="469"/>
                </a:cubicBezTo>
                <a:close/>
                <a:moveTo>
                  <a:pt x="19730" y="754"/>
                </a:moveTo>
                <a:cubicBezTo>
                  <a:pt x="20237" y="1451"/>
                  <a:pt x="20301" y="2686"/>
                  <a:pt x="20269" y="3509"/>
                </a:cubicBezTo>
                <a:cubicBezTo>
                  <a:pt x="18495" y="6201"/>
                  <a:pt x="16595" y="8766"/>
                  <a:pt x="14853" y="11490"/>
                </a:cubicBezTo>
                <a:cubicBezTo>
                  <a:pt x="14980" y="11078"/>
                  <a:pt x="15138" y="10666"/>
                  <a:pt x="15297" y="10255"/>
                </a:cubicBezTo>
                <a:cubicBezTo>
                  <a:pt x="15519" y="9843"/>
                  <a:pt x="15740" y="9400"/>
                  <a:pt x="15962" y="8988"/>
                </a:cubicBezTo>
                <a:cubicBezTo>
                  <a:pt x="16437" y="8006"/>
                  <a:pt x="16944" y="7025"/>
                  <a:pt x="17387" y="6043"/>
                </a:cubicBezTo>
                <a:cubicBezTo>
                  <a:pt x="17862" y="5029"/>
                  <a:pt x="18242" y="4016"/>
                  <a:pt x="18685" y="3003"/>
                </a:cubicBezTo>
                <a:cubicBezTo>
                  <a:pt x="19065" y="2274"/>
                  <a:pt x="19414" y="1514"/>
                  <a:pt x="19730" y="754"/>
                </a:cubicBezTo>
                <a:close/>
                <a:moveTo>
                  <a:pt x="20237" y="3763"/>
                </a:moveTo>
                <a:cubicBezTo>
                  <a:pt x="20142" y="4966"/>
                  <a:pt x="19826" y="6138"/>
                  <a:pt x="19319" y="7246"/>
                </a:cubicBezTo>
                <a:cubicBezTo>
                  <a:pt x="18400" y="9336"/>
                  <a:pt x="16690" y="10635"/>
                  <a:pt x="14790" y="11775"/>
                </a:cubicBezTo>
                <a:cubicBezTo>
                  <a:pt x="14790" y="11775"/>
                  <a:pt x="14790" y="11743"/>
                  <a:pt x="14758" y="11743"/>
                </a:cubicBezTo>
                <a:cubicBezTo>
                  <a:pt x="15772" y="10540"/>
                  <a:pt x="16659" y="9241"/>
                  <a:pt x="17482" y="7911"/>
                </a:cubicBezTo>
                <a:cubicBezTo>
                  <a:pt x="18369" y="6486"/>
                  <a:pt x="19350" y="5156"/>
                  <a:pt x="20237" y="3763"/>
                </a:cubicBezTo>
                <a:close/>
                <a:moveTo>
                  <a:pt x="10610" y="6549"/>
                </a:moveTo>
                <a:cubicBezTo>
                  <a:pt x="10863" y="6803"/>
                  <a:pt x="11148" y="7088"/>
                  <a:pt x="11402" y="7373"/>
                </a:cubicBezTo>
                <a:cubicBezTo>
                  <a:pt x="11908" y="8006"/>
                  <a:pt x="12288" y="8766"/>
                  <a:pt x="12510" y="9558"/>
                </a:cubicBezTo>
                <a:cubicBezTo>
                  <a:pt x="12910" y="10729"/>
                  <a:pt x="13191" y="11929"/>
                  <a:pt x="13381" y="13160"/>
                </a:cubicBezTo>
                <a:lnTo>
                  <a:pt x="13381" y="13160"/>
                </a:lnTo>
                <a:cubicBezTo>
                  <a:pt x="13377" y="13151"/>
                  <a:pt x="13372" y="13143"/>
                  <a:pt x="13365" y="13137"/>
                </a:cubicBezTo>
                <a:cubicBezTo>
                  <a:pt x="13080" y="12377"/>
                  <a:pt x="12858" y="11585"/>
                  <a:pt x="12573" y="10825"/>
                </a:cubicBezTo>
                <a:cubicBezTo>
                  <a:pt x="12003" y="9368"/>
                  <a:pt x="11338" y="7943"/>
                  <a:pt x="10610" y="6549"/>
                </a:cubicBezTo>
                <a:close/>
                <a:moveTo>
                  <a:pt x="8892" y="5754"/>
                </a:moveTo>
                <a:cubicBezTo>
                  <a:pt x="8926" y="5754"/>
                  <a:pt x="8960" y="5755"/>
                  <a:pt x="8995" y="5758"/>
                </a:cubicBezTo>
                <a:cubicBezTo>
                  <a:pt x="9470" y="5821"/>
                  <a:pt x="9945" y="6011"/>
                  <a:pt x="10293" y="6296"/>
                </a:cubicBezTo>
                <a:cubicBezTo>
                  <a:pt x="10958" y="7626"/>
                  <a:pt x="11592" y="9020"/>
                  <a:pt x="12225" y="10381"/>
                </a:cubicBezTo>
                <a:cubicBezTo>
                  <a:pt x="12732" y="11617"/>
                  <a:pt x="13175" y="12915"/>
                  <a:pt x="13523" y="14213"/>
                </a:cubicBezTo>
                <a:cubicBezTo>
                  <a:pt x="13555" y="14245"/>
                  <a:pt x="13555" y="14277"/>
                  <a:pt x="13555" y="14340"/>
                </a:cubicBezTo>
                <a:cubicBezTo>
                  <a:pt x="13017" y="13105"/>
                  <a:pt x="12098" y="11965"/>
                  <a:pt x="11307" y="10920"/>
                </a:cubicBezTo>
                <a:cubicBezTo>
                  <a:pt x="10103" y="9400"/>
                  <a:pt x="9026" y="7785"/>
                  <a:pt x="7918" y="6233"/>
                </a:cubicBezTo>
                <a:cubicBezTo>
                  <a:pt x="8150" y="5913"/>
                  <a:pt x="8515" y="5754"/>
                  <a:pt x="8892" y="5754"/>
                </a:cubicBezTo>
                <a:close/>
                <a:moveTo>
                  <a:pt x="7823" y="6296"/>
                </a:moveTo>
                <a:cubicBezTo>
                  <a:pt x="8805" y="7753"/>
                  <a:pt x="9755" y="9210"/>
                  <a:pt x="10800" y="10571"/>
                </a:cubicBezTo>
                <a:cubicBezTo>
                  <a:pt x="11718" y="11807"/>
                  <a:pt x="12573" y="13042"/>
                  <a:pt x="13333" y="14372"/>
                </a:cubicBezTo>
                <a:cubicBezTo>
                  <a:pt x="12573" y="13422"/>
                  <a:pt x="11718" y="12535"/>
                  <a:pt x="10800" y="11712"/>
                </a:cubicBezTo>
                <a:cubicBezTo>
                  <a:pt x="10135" y="11110"/>
                  <a:pt x="9438" y="10476"/>
                  <a:pt x="8773" y="9843"/>
                </a:cubicBezTo>
                <a:cubicBezTo>
                  <a:pt x="8330" y="9368"/>
                  <a:pt x="7855" y="8925"/>
                  <a:pt x="7380" y="8513"/>
                </a:cubicBezTo>
                <a:cubicBezTo>
                  <a:pt x="7253" y="7753"/>
                  <a:pt x="7411" y="6961"/>
                  <a:pt x="7823" y="6296"/>
                </a:cubicBezTo>
                <a:close/>
                <a:moveTo>
                  <a:pt x="7411" y="8766"/>
                </a:moveTo>
                <a:cubicBezTo>
                  <a:pt x="7918" y="9178"/>
                  <a:pt x="8361" y="9716"/>
                  <a:pt x="8836" y="10160"/>
                </a:cubicBezTo>
                <a:cubicBezTo>
                  <a:pt x="9311" y="10603"/>
                  <a:pt x="9786" y="11046"/>
                  <a:pt x="10293" y="11490"/>
                </a:cubicBezTo>
                <a:cubicBezTo>
                  <a:pt x="11497" y="12535"/>
                  <a:pt x="12605" y="13675"/>
                  <a:pt x="13587" y="14910"/>
                </a:cubicBezTo>
                <a:cubicBezTo>
                  <a:pt x="13618" y="14942"/>
                  <a:pt x="13618" y="14973"/>
                  <a:pt x="13618" y="15005"/>
                </a:cubicBezTo>
                <a:cubicBezTo>
                  <a:pt x="12795" y="14467"/>
                  <a:pt x="11908" y="14023"/>
                  <a:pt x="11085" y="13580"/>
                </a:cubicBezTo>
                <a:cubicBezTo>
                  <a:pt x="10546" y="13295"/>
                  <a:pt x="10040" y="13010"/>
                  <a:pt x="9565" y="12693"/>
                </a:cubicBezTo>
                <a:cubicBezTo>
                  <a:pt x="9343" y="12503"/>
                  <a:pt x="9121" y="12377"/>
                  <a:pt x="8868" y="12282"/>
                </a:cubicBezTo>
                <a:cubicBezTo>
                  <a:pt x="8678" y="11997"/>
                  <a:pt x="8488" y="11680"/>
                  <a:pt x="8330" y="11363"/>
                </a:cubicBezTo>
                <a:cubicBezTo>
                  <a:pt x="7886" y="10571"/>
                  <a:pt x="7570" y="9685"/>
                  <a:pt x="7411" y="8766"/>
                </a:cubicBezTo>
                <a:close/>
                <a:moveTo>
                  <a:pt x="8963" y="12377"/>
                </a:moveTo>
                <a:lnTo>
                  <a:pt x="8963" y="12377"/>
                </a:lnTo>
                <a:cubicBezTo>
                  <a:pt x="9660" y="12725"/>
                  <a:pt x="10356" y="13295"/>
                  <a:pt x="11022" y="13675"/>
                </a:cubicBezTo>
                <a:cubicBezTo>
                  <a:pt x="11877" y="14150"/>
                  <a:pt x="12732" y="14688"/>
                  <a:pt x="13618" y="15100"/>
                </a:cubicBezTo>
                <a:cubicBezTo>
                  <a:pt x="13618" y="15100"/>
                  <a:pt x="13618" y="15132"/>
                  <a:pt x="13618" y="15132"/>
                </a:cubicBezTo>
                <a:cubicBezTo>
                  <a:pt x="12542" y="14878"/>
                  <a:pt x="11528" y="14435"/>
                  <a:pt x="10578" y="13897"/>
                </a:cubicBezTo>
                <a:lnTo>
                  <a:pt x="10546" y="13897"/>
                </a:lnTo>
                <a:cubicBezTo>
                  <a:pt x="9945" y="13485"/>
                  <a:pt x="9406" y="12978"/>
                  <a:pt x="8963" y="12377"/>
                </a:cubicBezTo>
                <a:close/>
                <a:moveTo>
                  <a:pt x="22712" y="8336"/>
                </a:moveTo>
                <a:cubicBezTo>
                  <a:pt x="23066" y="8336"/>
                  <a:pt x="23395" y="8427"/>
                  <a:pt x="23657" y="8671"/>
                </a:cubicBezTo>
                <a:cubicBezTo>
                  <a:pt x="22486" y="10318"/>
                  <a:pt x="21251" y="11933"/>
                  <a:pt x="19921" y="13453"/>
                </a:cubicBezTo>
                <a:cubicBezTo>
                  <a:pt x="19293" y="14144"/>
                  <a:pt x="18602" y="14804"/>
                  <a:pt x="17943" y="15494"/>
                </a:cubicBezTo>
                <a:lnTo>
                  <a:pt x="17943" y="15494"/>
                </a:lnTo>
                <a:cubicBezTo>
                  <a:pt x="17995" y="15436"/>
                  <a:pt x="18026" y="15379"/>
                  <a:pt x="18084" y="15322"/>
                </a:cubicBezTo>
                <a:cubicBezTo>
                  <a:pt x="18084" y="15290"/>
                  <a:pt x="18052" y="15290"/>
                  <a:pt x="18020" y="15290"/>
                </a:cubicBezTo>
                <a:cubicBezTo>
                  <a:pt x="17799" y="15575"/>
                  <a:pt x="17545" y="15892"/>
                  <a:pt x="17292" y="16177"/>
                </a:cubicBezTo>
                <a:cubicBezTo>
                  <a:pt x="17292" y="16209"/>
                  <a:pt x="17292" y="16209"/>
                  <a:pt x="17260" y="16209"/>
                </a:cubicBezTo>
                <a:cubicBezTo>
                  <a:pt x="17894" y="15195"/>
                  <a:pt x="18495" y="14150"/>
                  <a:pt x="19097" y="13137"/>
                </a:cubicBezTo>
                <a:cubicBezTo>
                  <a:pt x="19604" y="12218"/>
                  <a:pt x="20079" y="11300"/>
                  <a:pt x="20649" y="10445"/>
                </a:cubicBezTo>
                <a:cubicBezTo>
                  <a:pt x="21092" y="9843"/>
                  <a:pt x="21504" y="9178"/>
                  <a:pt x="21821" y="8481"/>
                </a:cubicBezTo>
                <a:cubicBezTo>
                  <a:pt x="22119" y="8396"/>
                  <a:pt x="22423" y="8336"/>
                  <a:pt x="22712" y="8336"/>
                </a:cubicBezTo>
                <a:close/>
                <a:moveTo>
                  <a:pt x="19160" y="9970"/>
                </a:moveTo>
                <a:lnTo>
                  <a:pt x="19160" y="9970"/>
                </a:lnTo>
                <a:cubicBezTo>
                  <a:pt x="18939" y="10445"/>
                  <a:pt x="18685" y="10951"/>
                  <a:pt x="18432" y="11426"/>
                </a:cubicBezTo>
                <a:cubicBezTo>
                  <a:pt x="18084" y="12060"/>
                  <a:pt x="17767" y="12757"/>
                  <a:pt x="17514" y="13453"/>
                </a:cubicBezTo>
                <a:cubicBezTo>
                  <a:pt x="16975" y="14783"/>
                  <a:pt x="16532" y="16145"/>
                  <a:pt x="16152" y="17507"/>
                </a:cubicBezTo>
                <a:cubicBezTo>
                  <a:pt x="16184" y="16082"/>
                  <a:pt x="16469" y="14657"/>
                  <a:pt x="17007" y="13295"/>
                </a:cubicBezTo>
                <a:cubicBezTo>
                  <a:pt x="17450" y="12028"/>
                  <a:pt x="18179" y="10888"/>
                  <a:pt x="19160" y="9970"/>
                </a:cubicBezTo>
                <a:close/>
                <a:moveTo>
                  <a:pt x="21631" y="8545"/>
                </a:moveTo>
                <a:cubicBezTo>
                  <a:pt x="21282" y="9241"/>
                  <a:pt x="20839" y="9906"/>
                  <a:pt x="20364" y="10540"/>
                </a:cubicBezTo>
                <a:cubicBezTo>
                  <a:pt x="19826" y="11331"/>
                  <a:pt x="19382" y="12187"/>
                  <a:pt x="18907" y="13010"/>
                </a:cubicBezTo>
                <a:cubicBezTo>
                  <a:pt x="18147" y="14372"/>
                  <a:pt x="17387" y="15702"/>
                  <a:pt x="16595" y="17032"/>
                </a:cubicBezTo>
                <a:cubicBezTo>
                  <a:pt x="16469" y="17222"/>
                  <a:pt x="16310" y="17412"/>
                  <a:pt x="16184" y="17602"/>
                </a:cubicBezTo>
                <a:cubicBezTo>
                  <a:pt x="16659" y="16240"/>
                  <a:pt x="17134" y="14878"/>
                  <a:pt x="17672" y="13517"/>
                </a:cubicBezTo>
                <a:cubicBezTo>
                  <a:pt x="18179" y="12282"/>
                  <a:pt x="19002" y="11078"/>
                  <a:pt x="19382" y="9780"/>
                </a:cubicBezTo>
                <a:cubicBezTo>
                  <a:pt x="19921" y="9336"/>
                  <a:pt x="20522" y="8956"/>
                  <a:pt x="21187" y="8703"/>
                </a:cubicBezTo>
                <a:cubicBezTo>
                  <a:pt x="21314" y="8640"/>
                  <a:pt x="21472" y="8576"/>
                  <a:pt x="21631" y="8545"/>
                </a:cubicBezTo>
                <a:close/>
                <a:moveTo>
                  <a:pt x="23689" y="8703"/>
                </a:moveTo>
                <a:cubicBezTo>
                  <a:pt x="23816" y="8830"/>
                  <a:pt x="23911" y="8956"/>
                  <a:pt x="23974" y="9083"/>
                </a:cubicBezTo>
                <a:cubicBezTo>
                  <a:pt x="24196" y="9685"/>
                  <a:pt x="24259" y="10318"/>
                  <a:pt x="24132" y="10920"/>
                </a:cubicBezTo>
                <a:cubicBezTo>
                  <a:pt x="24132" y="10920"/>
                  <a:pt x="24101" y="10951"/>
                  <a:pt x="24101" y="10951"/>
                </a:cubicBezTo>
                <a:cubicBezTo>
                  <a:pt x="22771" y="12250"/>
                  <a:pt x="21346" y="13453"/>
                  <a:pt x="19952" y="14688"/>
                </a:cubicBezTo>
                <a:cubicBezTo>
                  <a:pt x="19192" y="15353"/>
                  <a:pt x="18432" y="15987"/>
                  <a:pt x="17640" y="16620"/>
                </a:cubicBezTo>
                <a:cubicBezTo>
                  <a:pt x="17134" y="16937"/>
                  <a:pt x="16690" y="17349"/>
                  <a:pt x="16279" y="17792"/>
                </a:cubicBezTo>
                <a:cubicBezTo>
                  <a:pt x="17260" y="16145"/>
                  <a:pt x="18780" y="14910"/>
                  <a:pt x="20016" y="13517"/>
                </a:cubicBezTo>
                <a:cubicBezTo>
                  <a:pt x="21377" y="12028"/>
                  <a:pt x="22612" y="10413"/>
                  <a:pt x="23689" y="8703"/>
                </a:cubicBezTo>
                <a:close/>
                <a:moveTo>
                  <a:pt x="21694" y="15480"/>
                </a:moveTo>
                <a:lnTo>
                  <a:pt x="21694" y="15480"/>
                </a:lnTo>
                <a:cubicBezTo>
                  <a:pt x="21377" y="15828"/>
                  <a:pt x="20997" y="16113"/>
                  <a:pt x="20649" y="16367"/>
                </a:cubicBezTo>
                <a:cubicBezTo>
                  <a:pt x="19445" y="17222"/>
                  <a:pt x="17989" y="17570"/>
                  <a:pt x="16564" y="17887"/>
                </a:cubicBezTo>
                <a:cubicBezTo>
                  <a:pt x="17514" y="17507"/>
                  <a:pt x="18432" y="17095"/>
                  <a:pt x="19350" y="16620"/>
                </a:cubicBezTo>
                <a:cubicBezTo>
                  <a:pt x="20111" y="16240"/>
                  <a:pt x="20934" y="15923"/>
                  <a:pt x="21694" y="15480"/>
                </a:cubicBezTo>
                <a:close/>
                <a:moveTo>
                  <a:pt x="24101" y="11173"/>
                </a:moveTo>
                <a:lnTo>
                  <a:pt x="24101" y="11173"/>
                </a:lnTo>
                <a:cubicBezTo>
                  <a:pt x="23942" y="11838"/>
                  <a:pt x="23721" y="12503"/>
                  <a:pt x="23404" y="13105"/>
                </a:cubicBezTo>
                <a:cubicBezTo>
                  <a:pt x="23024" y="13897"/>
                  <a:pt x="22517" y="14625"/>
                  <a:pt x="21947" y="15258"/>
                </a:cubicBezTo>
                <a:cubicBezTo>
                  <a:pt x="21029" y="15797"/>
                  <a:pt x="19984" y="16145"/>
                  <a:pt x="19034" y="16620"/>
                </a:cubicBezTo>
                <a:cubicBezTo>
                  <a:pt x="18147" y="17095"/>
                  <a:pt x="17197" y="17475"/>
                  <a:pt x="16310" y="17919"/>
                </a:cubicBezTo>
                <a:cubicBezTo>
                  <a:pt x="17609" y="16779"/>
                  <a:pt x="19002" y="15765"/>
                  <a:pt x="20301" y="14657"/>
                </a:cubicBezTo>
                <a:cubicBezTo>
                  <a:pt x="21567" y="13548"/>
                  <a:pt x="23056" y="12472"/>
                  <a:pt x="24101" y="11173"/>
                </a:cubicBezTo>
                <a:close/>
                <a:moveTo>
                  <a:pt x="5349" y="12718"/>
                </a:moveTo>
                <a:cubicBezTo>
                  <a:pt x="5919" y="12718"/>
                  <a:pt x="6584" y="12939"/>
                  <a:pt x="7190" y="13232"/>
                </a:cubicBezTo>
                <a:lnTo>
                  <a:pt x="7190" y="13200"/>
                </a:lnTo>
                <a:cubicBezTo>
                  <a:pt x="8171" y="14213"/>
                  <a:pt x="9058" y="15290"/>
                  <a:pt x="9913" y="16367"/>
                </a:cubicBezTo>
                <a:cubicBezTo>
                  <a:pt x="10641" y="17285"/>
                  <a:pt x="11307" y="18267"/>
                  <a:pt x="12067" y="19185"/>
                </a:cubicBezTo>
                <a:cubicBezTo>
                  <a:pt x="11053" y="18267"/>
                  <a:pt x="9976" y="17412"/>
                  <a:pt x="8900" y="16557"/>
                </a:cubicBezTo>
                <a:cubicBezTo>
                  <a:pt x="7443" y="15385"/>
                  <a:pt x="5828" y="14308"/>
                  <a:pt x="4434" y="13010"/>
                </a:cubicBezTo>
                <a:cubicBezTo>
                  <a:pt x="4677" y="12803"/>
                  <a:pt x="4995" y="12718"/>
                  <a:pt x="5349" y="12718"/>
                </a:cubicBezTo>
                <a:close/>
                <a:moveTo>
                  <a:pt x="7285" y="13263"/>
                </a:moveTo>
                <a:lnTo>
                  <a:pt x="7285" y="13263"/>
                </a:lnTo>
                <a:cubicBezTo>
                  <a:pt x="7886" y="13517"/>
                  <a:pt x="8425" y="13865"/>
                  <a:pt x="8963" y="14245"/>
                </a:cubicBezTo>
                <a:cubicBezTo>
                  <a:pt x="10768" y="15607"/>
                  <a:pt x="12098" y="17570"/>
                  <a:pt x="12732" y="19755"/>
                </a:cubicBezTo>
                <a:cubicBezTo>
                  <a:pt x="10831" y="17634"/>
                  <a:pt x="9311" y="15227"/>
                  <a:pt x="7285" y="13263"/>
                </a:cubicBezTo>
                <a:close/>
                <a:moveTo>
                  <a:pt x="4371" y="13073"/>
                </a:moveTo>
                <a:cubicBezTo>
                  <a:pt x="5606" y="14245"/>
                  <a:pt x="7063" y="15227"/>
                  <a:pt x="8393" y="16304"/>
                </a:cubicBezTo>
                <a:cubicBezTo>
                  <a:pt x="9755" y="17380"/>
                  <a:pt x="11148" y="18457"/>
                  <a:pt x="12447" y="19629"/>
                </a:cubicBezTo>
                <a:cubicBezTo>
                  <a:pt x="12510" y="19724"/>
                  <a:pt x="12573" y="19787"/>
                  <a:pt x="12668" y="19882"/>
                </a:cubicBezTo>
                <a:cubicBezTo>
                  <a:pt x="11338" y="18900"/>
                  <a:pt x="9945" y="18045"/>
                  <a:pt x="8520" y="17190"/>
                </a:cubicBezTo>
                <a:cubicBezTo>
                  <a:pt x="6936" y="16240"/>
                  <a:pt x="5448" y="15227"/>
                  <a:pt x="3959" y="14150"/>
                </a:cubicBezTo>
                <a:cubicBezTo>
                  <a:pt x="3959" y="14055"/>
                  <a:pt x="3959" y="13928"/>
                  <a:pt x="3991" y="13833"/>
                </a:cubicBezTo>
                <a:cubicBezTo>
                  <a:pt x="4023" y="13548"/>
                  <a:pt x="4181" y="13295"/>
                  <a:pt x="4371" y="13073"/>
                </a:cubicBezTo>
                <a:close/>
                <a:moveTo>
                  <a:pt x="4561" y="16113"/>
                </a:moveTo>
                <a:lnTo>
                  <a:pt x="4561" y="16113"/>
                </a:lnTo>
                <a:cubicBezTo>
                  <a:pt x="5669" y="16969"/>
                  <a:pt x="6873" y="17697"/>
                  <a:pt x="8140" y="18267"/>
                </a:cubicBezTo>
                <a:cubicBezTo>
                  <a:pt x="9628" y="18900"/>
                  <a:pt x="11180" y="19597"/>
                  <a:pt x="12732" y="20135"/>
                </a:cubicBezTo>
                <a:cubicBezTo>
                  <a:pt x="10673" y="19882"/>
                  <a:pt x="8710" y="19597"/>
                  <a:pt x="6936" y="18425"/>
                </a:cubicBezTo>
                <a:cubicBezTo>
                  <a:pt x="5986" y="17824"/>
                  <a:pt x="5194" y="17032"/>
                  <a:pt x="4561" y="16113"/>
                </a:cubicBezTo>
                <a:close/>
                <a:moveTo>
                  <a:pt x="3959" y="14245"/>
                </a:moveTo>
                <a:cubicBezTo>
                  <a:pt x="6778" y="16335"/>
                  <a:pt x="9913" y="18014"/>
                  <a:pt x="12795" y="20040"/>
                </a:cubicBezTo>
                <a:cubicBezTo>
                  <a:pt x="12795" y="20072"/>
                  <a:pt x="12827" y="20104"/>
                  <a:pt x="12827" y="20135"/>
                </a:cubicBezTo>
                <a:cubicBezTo>
                  <a:pt x="11465" y="19470"/>
                  <a:pt x="10103" y="18900"/>
                  <a:pt x="8710" y="18394"/>
                </a:cubicBezTo>
                <a:cubicBezTo>
                  <a:pt x="7221" y="17760"/>
                  <a:pt x="5796" y="16969"/>
                  <a:pt x="4498" y="16018"/>
                </a:cubicBezTo>
                <a:cubicBezTo>
                  <a:pt x="4149" y="15480"/>
                  <a:pt x="3959" y="14878"/>
                  <a:pt x="3959" y="14245"/>
                </a:cubicBezTo>
                <a:close/>
                <a:moveTo>
                  <a:pt x="23151" y="20895"/>
                </a:moveTo>
                <a:cubicBezTo>
                  <a:pt x="23151" y="20991"/>
                  <a:pt x="23182" y="21117"/>
                  <a:pt x="23151" y="21212"/>
                </a:cubicBezTo>
                <a:cubicBezTo>
                  <a:pt x="23056" y="21972"/>
                  <a:pt x="22581" y="22637"/>
                  <a:pt x="21916" y="22986"/>
                </a:cubicBezTo>
                <a:lnTo>
                  <a:pt x="21884" y="22986"/>
                </a:lnTo>
                <a:cubicBezTo>
                  <a:pt x="20269" y="22986"/>
                  <a:pt x="18685" y="22891"/>
                  <a:pt x="17070" y="22891"/>
                </a:cubicBezTo>
                <a:cubicBezTo>
                  <a:pt x="16405" y="22891"/>
                  <a:pt x="15645" y="22891"/>
                  <a:pt x="14917" y="22954"/>
                </a:cubicBezTo>
                <a:cubicBezTo>
                  <a:pt x="15899" y="22701"/>
                  <a:pt x="16849" y="22384"/>
                  <a:pt x="17799" y="22131"/>
                </a:cubicBezTo>
                <a:cubicBezTo>
                  <a:pt x="19572" y="21687"/>
                  <a:pt x="21346" y="21276"/>
                  <a:pt x="23119" y="20895"/>
                </a:cubicBezTo>
                <a:close/>
                <a:moveTo>
                  <a:pt x="19953" y="19486"/>
                </a:moveTo>
                <a:cubicBezTo>
                  <a:pt x="21275" y="19486"/>
                  <a:pt x="22878" y="19750"/>
                  <a:pt x="23119" y="20800"/>
                </a:cubicBezTo>
                <a:cubicBezTo>
                  <a:pt x="21314" y="21117"/>
                  <a:pt x="19540" y="21529"/>
                  <a:pt x="17799" y="21972"/>
                </a:cubicBezTo>
                <a:cubicBezTo>
                  <a:pt x="16595" y="22289"/>
                  <a:pt x="15328" y="22542"/>
                  <a:pt x="14125" y="22891"/>
                </a:cubicBezTo>
                <a:cubicBezTo>
                  <a:pt x="15107" y="22479"/>
                  <a:pt x="16057" y="22067"/>
                  <a:pt x="17039" y="21656"/>
                </a:cubicBezTo>
                <a:cubicBezTo>
                  <a:pt x="18464" y="21086"/>
                  <a:pt x="19952" y="20674"/>
                  <a:pt x="21441" y="20230"/>
                </a:cubicBezTo>
                <a:cubicBezTo>
                  <a:pt x="21472" y="20199"/>
                  <a:pt x="21441" y="20135"/>
                  <a:pt x="21409" y="20135"/>
                </a:cubicBezTo>
                <a:cubicBezTo>
                  <a:pt x="19984" y="20484"/>
                  <a:pt x="18622" y="20895"/>
                  <a:pt x="17260" y="21402"/>
                </a:cubicBezTo>
                <a:cubicBezTo>
                  <a:pt x="15899" y="21941"/>
                  <a:pt x="14537" y="22542"/>
                  <a:pt x="13207" y="23176"/>
                </a:cubicBezTo>
                <a:cubicBezTo>
                  <a:pt x="13112" y="23207"/>
                  <a:pt x="12985" y="23271"/>
                  <a:pt x="12858" y="23302"/>
                </a:cubicBezTo>
                <a:cubicBezTo>
                  <a:pt x="14062" y="21276"/>
                  <a:pt x="16152" y="19882"/>
                  <a:pt x="18495" y="19597"/>
                </a:cubicBezTo>
                <a:cubicBezTo>
                  <a:pt x="18828" y="19538"/>
                  <a:pt x="19362" y="19486"/>
                  <a:pt x="19953" y="19486"/>
                </a:cubicBezTo>
                <a:close/>
                <a:moveTo>
                  <a:pt x="17102" y="23049"/>
                </a:moveTo>
                <a:cubicBezTo>
                  <a:pt x="18136" y="23049"/>
                  <a:pt x="19185" y="23077"/>
                  <a:pt x="20229" y="23077"/>
                </a:cubicBezTo>
                <a:cubicBezTo>
                  <a:pt x="20751" y="23077"/>
                  <a:pt x="21272" y="23070"/>
                  <a:pt x="21789" y="23049"/>
                </a:cubicBezTo>
                <a:lnTo>
                  <a:pt x="21789" y="23049"/>
                </a:lnTo>
                <a:cubicBezTo>
                  <a:pt x="20839" y="23587"/>
                  <a:pt x="19826" y="23936"/>
                  <a:pt x="18780" y="24157"/>
                </a:cubicBezTo>
                <a:cubicBezTo>
                  <a:pt x="18155" y="24292"/>
                  <a:pt x="17538" y="24354"/>
                  <a:pt x="16927" y="24354"/>
                </a:cubicBezTo>
                <a:cubicBezTo>
                  <a:pt x="15528" y="24354"/>
                  <a:pt x="14161" y="24031"/>
                  <a:pt x="12795" y="23524"/>
                </a:cubicBezTo>
                <a:cubicBezTo>
                  <a:pt x="12795" y="23524"/>
                  <a:pt x="12795" y="23492"/>
                  <a:pt x="12795" y="23461"/>
                </a:cubicBezTo>
                <a:cubicBezTo>
                  <a:pt x="12858" y="23461"/>
                  <a:pt x="12890" y="23429"/>
                  <a:pt x="12953" y="23397"/>
                </a:cubicBezTo>
                <a:cubicBezTo>
                  <a:pt x="14347" y="23271"/>
                  <a:pt x="15677" y="23049"/>
                  <a:pt x="17102" y="23049"/>
                </a:cubicBezTo>
                <a:close/>
                <a:moveTo>
                  <a:pt x="856" y="20452"/>
                </a:moveTo>
                <a:cubicBezTo>
                  <a:pt x="1457" y="20832"/>
                  <a:pt x="2059" y="21307"/>
                  <a:pt x="2629" y="21782"/>
                </a:cubicBezTo>
                <a:cubicBezTo>
                  <a:pt x="3326" y="22384"/>
                  <a:pt x="4118" y="22891"/>
                  <a:pt x="4846" y="23461"/>
                </a:cubicBezTo>
                <a:cubicBezTo>
                  <a:pt x="5321" y="23841"/>
                  <a:pt x="5764" y="24189"/>
                  <a:pt x="6239" y="24569"/>
                </a:cubicBezTo>
                <a:cubicBezTo>
                  <a:pt x="6239" y="24601"/>
                  <a:pt x="6239" y="24632"/>
                  <a:pt x="6271" y="24664"/>
                </a:cubicBezTo>
                <a:cubicBezTo>
                  <a:pt x="6778" y="25139"/>
                  <a:pt x="7316" y="25582"/>
                  <a:pt x="7855" y="26026"/>
                </a:cubicBezTo>
                <a:cubicBezTo>
                  <a:pt x="6936" y="25487"/>
                  <a:pt x="5986" y="24949"/>
                  <a:pt x="5036" y="24442"/>
                </a:cubicBezTo>
                <a:cubicBezTo>
                  <a:pt x="3516" y="23619"/>
                  <a:pt x="1806" y="23017"/>
                  <a:pt x="381" y="22004"/>
                </a:cubicBezTo>
                <a:cubicBezTo>
                  <a:pt x="222" y="21434"/>
                  <a:pt x="412" y="20832"/>
                  <a:pt x="856" y="20452"/>
                </a:cubicBezTo>
                <a:close/>
                <a:moveTo>
                  <a:pt x="2122" y="20077"/>
                </a:moveTo>
                <a:cubicBezTo>
                  <a:pt x="2382" y="20077"/>
                  <a:pt x="2638" y="20117"/>
                  <a:pt x="2883" y="20199"/>
                </a:cubicBezTo>
                <a:cubicBezTo>
                  <a:pt x="4118" y="21307"/>
                  <a:pt x="5194" y="22606"/>
                  <a:pt x="6366" y="23746"/>
                </a:cubicBezTo>
                <a:cubicBezTo>
                  <a:pt x="6936" y="24316"/>
                  <a:pt x="7506" y="24886"/>
                  <a:pt x="8045" y="25456"/>
                </a:cubicBezTo>
                <a:cubicBezTo>
                  <a:pt x="8330" y="25741"/>
                  <a:pt x="8551" y="26026"/>
                  <a:pt x="8805" y="26311"/>
                </a:cubicBezTo>
                <a:cubicBezTo>
                  <a:pt x="8298" y="25994"/>
                  <a:pt x="7791" y="25614"/>
                  <a:pt x="7285" y="25234"/>
                </a:cubicBezTo>
                <a:cubicBezTo>
                  <a:pt x="6588" y="24664"/>
                  <a:pt x="5891" y="24094"/>
                  <a:pt x="5163" y="23524"/>
                </a:cubicBezTo>
                <a:cubicBezTo>
                  <a:pt x="4434" y="22922"/>
                  <a:pt x="3643" y="22384"/>
                  <a:pt x="2914" y="21814"/>
                </a:cubicBezTo>
                <a:cubicBezTo>
                  <a:pt x="2313" y="21276"/>
                  <a:pt x="1679" y="20800"/>
                  <a:pt x="1014" y="20325"/>
                </a:cubicBezTo>
                <a:cubicBezTo>
                  <a:pt x="1046" y="20325"/>
                  <a:pt x="1077" y="20294"/>
                  <a:pt x="1077" y="20294"/>
                </a:cubicBezTo>
                <a:cubicBezTo>
                  <a:pt x="1421" y="20149"/>
                  <a:pt x="1775" y="20077"/>
                  <a:pt x="2122" y="20077"/>
                </a:cubicBezTo>
                <a:close/>
                <a:moveTo>
                  <a:pt x="3104" y="20262"/>
                </a:moveTo>
                <a:cubicBezTo>
                  <a:pt x="3928" y="20515"/>
                  <a:pt x="4719" y="20864"/>
                  <a:pt x="5448" y="21307"/>
                </a:cubicBezTo>
                <a:cubicBezTo>
                  <a:pt x="7411" y="22511"/>
                  <a:pt x="8488" y="24442"/>
                  <a:pt x="9216" y="26564"/>
                </a:cubicBezTo>
                <a:cubicBezTo>
                  <a:pt x="8773" y="26121"/>
                  <a:pt x="8393" y="25614"/>
                  <a:pt x="7950" y="25171"/>
                </a:cubicBezTo>
                <a:cubicBezTo>
                  <a:pt x="7411" y="24569"/>
                  <a:pt x="6810" y="23999"/>
                  <a:pt x="6239" y="23429"/>
                </a:cubicBezTo>
                <a:cubicBezTo>
                  <a:pt x="5163" y="22384"/>
                  <a:pt x="4181" y="21276"/>
                  <a:pt x="3104" y="20262"/>
                </a:cubicBezTo>
                <a:close/>
                <a:moveTo>
                  <a:pt x="412" y="22131"/>
                </a:moveTo>
                <a:lnTo>
                  <a:pt x="412" y="22131"/>
                </a:lnTo>
                <a:cubicBezTo>
                  <a:pt x="1679" y="23049"/>
                  <a:pt x="3136" y="23587"/>
                  <a:pt x="4498" y="24284"/>
                </a:cubicBezTo>
                <a:cubicBezTo>
                  <a:pt x="5828" y="24949"/>
                  <a:pt x="7095" y="25741"/>
                  <a:pt x="8425" y="26438"/>
                </a:cubicBezTo>
                <a:cubicBezTo>
                  <a:pt x="8520" y="26469"/>
                  <a:pt x="8583" y="26533"/>
                  <a:pt x="8678" y="26596"/>
                </a:cubicBezTo>
                <a:cubicBezTo>
                  <a:pt x="7728" y="26279"/>
                  <a:pt x="6778" y="25963"/>
                  <a:pt x="5796" y="25677"/>
                </a:cubicBezTo>
                <a:cubicBezTo>
                  <a:pt x="4434" y="25266"/>
                  <a:pt x="3136" y="24727"/>
                  <a:pt x="1806" y="24284"/>
                </a:cubicBezTo>
                <a:lnTo>
                  <a:pt x="1774" y="24284"/>
                </a:lnTo>
                <a:cubicBezTo>
                  <a:pt x="1457" y="23967"/>
                  <a:pt x="1141" y="23587"/>
                  <a:pt x="887" y="23207"/>
                </a:cubicBezTo>
                <a:cubicBezTo>
                  <a:pt x="666" y="22891"/>
                  <a:pt x="507" y="22511"/>
                  <a:pt x="412" y="22131"/>
                </a:cubicBezTo>
                <a:close/>
                <a:moveTo>
                  <a:pt x="1901" y="24411"/>
                </a:moveTo>
                <a:cubicBezTo>
                  <a:pt x="3168" y="24917"/>
                  <a:pt x="4434" y="25424"/>
                  <a:pt x="5733" y="25804"/>
                </a:cubicBezTo>
                <a:cubicBezTo>
                  <a:pt x="6778" y="26121"/>
                  <a:pt x="7918" y="26659"/>
                  <a:pt x="9026" y="26818"/>
                </a:cubicBezTo>
                <a:lnTo>
                  <a:pt x="9058" y="26818"/>
                </a:lnTo>
                <a:cubicBezTo>
                  <a:pt x="8811" y="26825"/>
                  <a:pt x="8566" y="26829"/>
                  <a:pt x="8323" y="26829"/>
                </a:cubicBezTo>
                <a:cubicBezTo>
                  <a:pt x="7536" y="26829"/>
                  <a:pt x="6768" y="26788"/>
                  <a:pt x="6018" y="26691"/>
                </a:cubicBezTo>
                <a:cubicBezTo>
                  <a:pt x="4909" y="26501"/>
                  <a:pt x="3896" y="26026"/>
                  <a:pt x="3009" y="25329"/>
                </a:cubicBezTo>
                <a:cubicBezTo>
                  <a:pt x="2629" y="25044"/>
                  <a:pt x="2249" y="24759"/>
                  <a:pt x="1901" y="24411"/>
                </a:cubicBezTo>
                <a:close/>
                <a:moveTo>
                  <a:pt x="12162" y="28084"/>
                </a:moveTo>
                <a:cubicBezTo>
                  <a:pt x="9565" y="29478"/>
                  <a:pt x="6810" y="30555"/>
                  <a:pt x="3959" y="31346"/>
                </a:cubicBezTo>
                <a:cubicBezTo>
                  <a:pt x="4054" y="31188"/>
                  <a:pt x="4149" y="31061"/>
                  <a:pt x="4244" y="30935"/>
                </a:cubicBezTo>
                <a:lnTo>
                  <a:pt x="4244" y="30903"/>
                </a:lnTo>
                <a:cubicBezTo>
                  <a:pt x="4878" y="30174"/>
                  <a:pt x="5954" y="29731"/>
                  <a:pt x="6841" y="29383"/>
                </a:cubicBezTo>
                <a:cubicBezTo>
                  <a:pt x="8520" y="28718"/>
                  <a:pt x="10325" y="28464"/>
                  <a:pt x="12067" y="28084"/>
                </a:cubicBezTo>
                <a:close/>
                <a:moveTo>
                  <a:pt x="12162" y="28148"/>
                </a:moveTo>
                <a:cubicBezTo>
                  <a:pt x="12162" y="28179"/>
                  <a:pt x="12162" y="28179"/>
                  <a:pt x="12162" y="28179"/>
                </a:cubicBezTo>
                <a:cubicBezTo>
                  <a:pt x="11750" y="28654"/>
                  <a:pt x="11307" y="29098"/>
                  <a:pt x="10768" y="29446"/>
                </a:cubicBezTo>
                <a:cubicBezTo>
                  <a:pt x="10040" y="29984"/>
                  <a:pt x="9311" y="30491"/>
                  <a:pt x="8551" y="30966"/>
                </a:cubicBezTo>
                <a:cubicBezTo>
                  <a:pt x="7190" y="31853"/>
                  <a:pt x="5733" y="32613"/>
                  <a:pt x="4308" y="33468"/>
                </a:cubicBezTo>
                <a:cubicBezTo>
                  <a:pt x="3674" y="33025"/>
                  <a:pt x="3484" y="32170"/>
                  <a:pt x="3864" y="31505"/>
                </a:cubicBezTo>
                <a:cubicBezTo>
                  <a:pt x="6715" y="30681"/>
                  <a:pt x="9691" y="29826"/>
                  <a:pt x="12162" y="28148"/>
                </a:cubicBezTo>
                <a:close/>
                <a:moveTo>
                  <a:pt x="11972" y="28781"/>
                </a:moveTo>
                <a:lnTo>
                  <a:pt x="11972" y="28781"/>
                </a:lnTo>
                <a:cubicBezTo>
                  <a:pt x="11528" y="30364"/>
                  <a:pt x="10641" y="31790"/>
                  <a:pt x="9438" y="32898"/>
                </a:cubicBezTo>
                <a:cubicBezTo>
                  <a:pt x="8805" y="33436"/>
                  <a:pt x="8045" y="33785"/>
                  <a:pt x="7221" y="33975"/>
                </a:cubicBezTo>
                <a:cubicBezTo>
                  <a:pt x="7981" y="33088"/>
                  <a:pt x="8995" y="32423"/>
                  <a:pt x="9755" y="31536"/>
                </a:cubicBezTo>
                <a:cubicBezTo>
                  <a:pt x="10515" y="30650"/>
                  <a:pt x="11243" y="29699"/>
                  <a:pt x="11972" y="28781"/>
                </a:cubicBezTo>
                <a:close/>
                <a:moveTo>
                  <a:pt x="11782" y="28813"/>
                </a:moveTo>
                <a:lnTo>
                  <a:pt x="11782" y="28813"/>
                </a:lnTo>
                <a:cubicBezTo>
                  <a:pt x="11085" y="29573"/>
                  <a:pt x="10451" y="30460"/>
                  <a:pt x="9786" y="31251"/>
                </a:cubicBezTo>
                <a:cubicBezTo>
                  <a:pt x="8931" y="32296"/>
                  <a:pt x="7728" y="32993"/>
                  <a:pt x="6873" y="34006"/>
                </a:cubicBezTo>
                <a:cubicBezTo>
                  <a:pt x="6685" y="34035"/>
                  <a:pt x="6497" y="34049"/>
                  <a:pt x="6311" y="34049"/>
                </a:cubicBezTo>
                <a:cubicBezTo>
                  <a:pt x="5679" y="34049"/>
                  <a:pt x="5060" y="33888"/>
                  <a:pt x="4498" y="33595"/>
                </a:cubicBezTo>
                <a:lnTo>
                  <a:pt x="4498" y="33563"/>
                </a:lnTo>
                <a:cubicBezTo>
                  <a:pt x="6049" y="32645"/>
                  <a:pt x="7633" y="31790"/>
                  <a:pt x="9153" y="30776"/>
                </a:cubicBezTo>
                <a:cubicBezTo>
                  <a:pt x="10008" y="30238"/>
                  <a:pt x="10800" y="29636"/>
                  <a:pt x="11560" y="29003"/>
                </a:cubicBezTo>
                <a:cubicBezTo>
                  <a:pt x="11623" y="28939"/>
                  <a:pt x="11718" y="28876"/>
                  <a:pt x="11782" y="28813"/>
                </a:cubicBezTo>
                <a:close/>
                <a:moveTo>
                  <a:pt x="18589" y="1"/>
                </a:moveTo>
                <a:cubicBezTo>
                  <a:pt x="17835" y="1"/>
                  <a:pt x="17060" y="595"/>
                  <a:pt x="16564" y="1039"/>
                </a:cubicBezTo>
                <a:cubicBezTo>
                  <a:pt x="15582" y="2021"/>
                  <a:pt x="14790" y="3161"/>
                  <a:pt x="14283" y="4459"/>
                </a:cubicBezTo>
                <a:cubicBezTo>
                  <a:pt x="13207" y="6835"/>
                  <a:pt x="13302" y="9558"/>
                  <a:pt x="14568" y="11838"/>
                </a:cubicBezTo>
                <a:cubicBezTo>
                  <a:pt x="14283" y="12725"/>
                  <a:pt x="14030" y="13643"/>
                  <a:pt x="13840" y="14530"/>
                </a:cubicBezTo>
                <a:cubicBezTo>
                  <a:pt x="13650" y="12503"/>
                  <a:pt x="13207" y="10508"/>
                  <a:pt x="12447" y="8608"/>
                </a:cubicBezTo>
                <a:cubicBezTo>
                  <a:pt x="11972" y="7462"/>
                  <a:pt x="10461" y="5454"/>
                  <a:pt x="8981" y="5454"/>
                </a:cubicBezTo>
                <a:cubicBezTo>
                  <a:pt x="8784" y="5454"/>
                  <a:pt x="8587" y="5489"/>
                  <a:pt x="8393" y="5568"/>
                </a:cubicBezTo>
                <a:cubicBezTo>
                  <a:pt x="6208" y="6454"/>
                  <a:pt x="7190" y="9653"/>
                  <a:pt x="7918" y="11173"/>
                </a:cubicBezTo>
                <a:cubicBezTo>
                  <a:pt x="8963" y="13422"/>
                  <a:pt x="11148" y="14973"/>
                  <a:pt x="13618" y="15227"/>
                </a:cubicBezTo>
                <a:cubicBezTo>
                  <a:pt x="13618" y="15258"/>
                  <a:pt x="13650" y="15290"/>
                  <a:pt x="13682" y="15290"/>
                </a:cubicBezTo>
                <a:cubicBezTo>
                  <a:pt x="13365" y="16684"/>
                  <a:pt x="13143" y="18109"/>
                  <a:pt x="12985" y="19534"/>
                </a:cubicBezTo>
                <a:cubicBezTo>
                  <a:pt x="12225" y="17159"/>
                  <a:pt x="10736" y="15100"/>
                  <a:pt x="8710" y="13675"/>
                </a:cubicBezTo>
                <a:cubicBezTo>
                  <a:pt x="7930" y="13142"/>
                  <a:pt x="6619" y="12449"/>
                  <a:pt x="5499" y="12449"/>
                </a:cubicBezTo>
                <a:cubicBezTo>
                  <a:pt x="4891" y="12449"/>
                  <a:pt x="4339" y="12653"/>
                  <a:pt x="3959" y="13200"/>
                </a:cubicBezTo>
                <a:cubicBezTo>
                  <a:pt x="2819" y="14815"/>
                  <a:pt x="4751" y="17000"/>
                  <a:pt x="5891" y="17950"/>
                </a:cubicBezTo>
                <a:cubicBezTo>
                  <a:pt x="7823" y="19629"/>
                  <a:pt x="10356" y="20199"/>
                  <a:pt x="12858" y="20262"/>
                </a:cubicBezTo>
                <a:lnTo>
                  <a:pt x="12858" y="20294"/>
                </a:lnTo>
                <a:cubicBezTo>
                  <a:pt x="12795" y="20895"/>
                  <a:pt x="12732" y="21497"/>
                  <a:pt x="12637" y="22131"/>
                </a:cubicBezTo>
                <a:cubicBezTo>
                  <a:pt x="12605" y="22416"/>
                  <a:pt x="12573" y="22701"/>
                  <a:pt x="12542" y="22986"/>
                </a:cubicBezTo>
                <a:cubicBezTo>
                  <a:pt x="12542" y="23017"/>
                  <a:pt x="12542" y="23081"/>
                  <a:pt x="12542" y="23112"/>
                </a:cubicBezTo>
                <a:cubicBezTo>
                  <a:pt x="12542" y="23207"/>
                  <a:pt x="12510" y="23334"/>
                  <a:pt x="12510" y="23429"/>
                </a:cubicBezTo>
                <a:cubicBezTo>
                  <a:pt x="12510" y="23429"/>
                  <a:pt x="12510" y="23461"/>
                  <a:pt x="12510" y="23461"/>
                </a:cubicBezTo>
                <a:cubicBezTo>
                  <a:pt x="12352" y="24949"/>
                  <a:pt x="12257" y="26438"/>
                  <a:pt x="12193" y="27926"/>
                </a:cubicBezTo>
                <a:cubicBezTo>
                  <a:pt x="11845" y="27799"/>
                  <a:pt x="11497" y="27641"/>
                  <a:pt x="11117" y="27546"/>
                </a:cubicBezTo>
                <a:cubicBezTo>
                  <a:pt x="10546" y="27324"/>
                  <a:pt x="10008" y="27071"/>
                  <a:pt x="9470" y="26754"/>
                </a:cubicBezTo>
                <a:cubicBezTo>
                  <a:pt x="8931" y="24347"/>
                  <a:pt x="7601" y="22162"/>
                  <a:pt x="5384" y="20959"/>
                </a:cubicBezTo>
                <a:cubicBezTo>
                  <a:pt x="4507" y="20487"/>
                  <a:pt x="3215" y="19871"/>
                  <a:pt x="2052" y="19871"/>
                </a:cubicBezTo>
                <a:cubicBezTo>
                  <a:pt x="1577" y="19871"/>
                  <a:pt x="1124" y="19973"/>
                  <a:pt x="729" y="20230"/>
                </a:cubicBezTo>
                <a:cubicBezTo>
                  <a:pt x="127" y="20610"/>
                  <a:pt x="1" y="21561"/>
                  <a:pt x="191" y="22194"/>
                </a:cubicBezTo>
                <a:cubicBezTo>
                  <a:pt x="476" y="23271"/>
                  <a:pt x="1236" y="24126"/>
                  <a:pt x="2059" y="24854"/>
                </a:cubicBezTo>
                <a:cubicBezTo>
                  <a:pt x="2914" y="25614"/>
                  <a:pt x="3959" y="26216"/>
                  <a:pt x="5036" y="26596"/>
                </a:cubicBezTo>
                <a:cubicBezTo>
                  <a:pt x="6429" y="27071"/>
                  <a:pt x="7918" y="26913"/>
                  <a:pt x="9375" y="27008"/>
                </a:cubicBezTo>
                <a:cubicBezTo>
                  <a:pt x="9375" y="27008"/>
                  <a:pt x="9375" y="27008"/>
                  <a:pt x="9375" y="27039"/>
                </a:cubicBezTo>
                <a:lnTo>
                  <a:pt x="9406" y="27039"/>
                </a:lnTo>
                <a:cubicBezTo>
                  <a:pt x="10166" y="27483"/>
                  <a:pt x="10990" y="27831"/>
                  <a:pt x="11845" y="28021"/>
                </a:cubicBezTo>
                <a:cubicBezTo>
                  <a:pt x="9596" y="28401"/>
                  <a:pt x="7285" y="28749"/>
                  <a:pt x="5258" y="29858"/>
                </a:cubicBezTo>
                <a:cubicBezTo>
                  <a:pt x="3896" y="30586"/>
                  <a:pt x="2566" y="32233"/>
                  <a:pt x="3991" y="33595"/>
                </a:cubicBezTo>
                <a:cubicBezTo>
                  <a:pt x="4538" y="34141"/>
                  <a:pt x="5280" y="34361"/>
                  <a:pt x="6050" y="34361"/>
                </a:cubicBezTo>
                <a:cubicBezTo>
                  <a:pt x="6975" y="34361"/>
                  <a:pt x="7938" y="34044"/>
                  <a:pt x="8646" y="33595"/>
                </a:cubicBezTo>
                <a:cubicBezTo>
                  <a:pt x="10325" y="32486"/>
                  <a:pt x="11560" y="30871"/>
                  <a:pt x="12193" y="28971"/>
                </a:cubicBezTo>
                <a:lnTo>
                  <a:pt x="12193" y="28971"/>
                </a:lnTo>
                <a:cubicBezTo>
                  <a:pt x="12130" y="32201"/>
                  <a:pt x="12605" y="35432"/>
                  <a:pt x="13650" y="38503"/>
                </a:cubicBezTo>
                <a:cubicBezTo>
                  <a:pt x="13713" y="38440"/>
                  <a:pt x="13808" y="38377"/>
                  <a:pt x="13872" y="38345"/>
                </a:cubicBezTo>
                <a:cubicBezTo>
                  <a:pt x="12668" y="33531"/>
                  <a:pt x="12320" y="28528"/>
                  <a:pt x="12795" y="23587"/>
                </a:cubicBezTo>
                <a:lnTo>
                  <a:pt x="12795" y="23587"/>
                </a:lnTo>
                <a:cubicBezTo>
                  <a:pt x="14104" y="24174"/>
                  <a:pt x="15498" y="24470"/>
                  <a:pt x="16902" y="24470"/>
                </a:cubicBezTo>
                <a:cubicBezTo>
                  <a:pt x="17773" y="24470"/>
                  <a:pt x="18648" y="24356"/>
                  <a:pt x="19509" y="24126"/>
                </a:cubicBezTo>
                <a:cubicBezTo>
                  <a:pt x="20997" y="23714"/>
                  <a:pt x="23436" y="22796"/>
                  <a:pt x="23372" y="20895"/>
                </a:cubicBezTo>
                <a:cubicBezTo>
                  <a:pt x="23348" y="19527"/>
                  <a:pt x="21348" y="19273"/>
                  <a:pt x="19955" y="19273"/>
                </a:cubicBezTo>
                <a:cubicBezTo>
                  <a:pt x="19575" y="19273"/>
                  <a:pt x="19240" y="19292"/>
                  <a:pt x="19002" y="19312"/>
                </a:cubicBezTo>
                <a:cubicBezTo>
                  <a:pt x="17640" y="19407"/>
                  <a:pt x="16310" y="19850"/>
                  <a:pt x="15138" y="20547"/>
                </a:cubicBezTo>
                <a:cubicBezTo>
                  <a:pt x="14410" y="21022"/>
                  <a:pt x="13777" y="21624"/>
                  <a:pt x="13270" y="22321"/>
                </a:cubicBezTo>
                <a:cubicBezTo>
                  <a:pt x="14125" y="20895"/>
                  <a:pt x="15012" y="19502"/>
                  <a:pt x="15962" y="18172"/>
                </a:cubicBezTo>
                <a:cubicBezTo>
                  <a:pt x="15986" y="18180"/>
                  <a:pt x="16009" y="18184"/>
                  <a:pt x="16032" y="18184"/>
                </a:cubicBezTo>
                <a:cubicBezTo>
                  <a:pt x="16098" y="18184"/>
                  <a:pt x="16152" y="18148"/>
                  <a:pt x="16152" y="18077"/>
                </a:cubicBezTo>
                <a:cubicBezTo>
                  <a:pt x="17799" y="17919"/>
                  <a:pt x="19350" y="17380"/>
                  <a:pt x="20776" y="16557"/>
                </a:cubicBezTo>
                <a:cubicBezTo>
                  <a:pt x="22011" y="15702"/>
                  <a:pt x="22992" y="14562"/>
                  <a:pt x="23657" y="13232"/>
                </a:cubicBezTo>
                <a:cubicBezTo>
                  <a:pt x="24427" y="11754"/>
                  <a:pt x="25197" y="8060"/>
                  <a:pt x="22707" y="8060"/>
                </a:cubicBezTo>
                <a:cubicBezTo>
                  <a:pt x="22636" y="8060"/>
                  <a:pt x="22562" y="8063"/>
                  <a:pt x="22486" y="8070"/>
                </a:cubicBezTo>
                <a:cubicBezTo>
                  <a:pt x="20079" y="8260"/>
                  <a:pt x="18242" y="10128"/>
                  <a:pt x="17229" y="12155"/>
                </a:cubicBezTo>
                <a:cubicBezTo>
                  <a:pt x="16374" y="13833"/>
                  <a:pt x="15772" y="16018"/>
                  <a:pt x="15899" y="17950"/>
                </a:cubicBezTo>
                <a:cubicBezTo>
                  <a:pt x="14835" y="19358"/>
                  <a:pt x="13863" y="20859"/>
                  <a:pt x="12924" y="22361"/>
                </a:cubicBezTo>
                <a:lnTo>
                  <a:pt x="12924" y="22361"/>
                </a:lnTo>
                <a:cubicBezTo>
                  <a:pt x="13272" y="18916"/>
                  <a:pt x="13684" y="15346"/>
                  <a:pt x="14695" y="11965"/>
                </a:cubicBezTo>
                <a:cubicBezTo>
                  <a:pt x="14707" y="11971"/>
                  <a:pt x="14719" y="11974"/>
                  <a:pt x="14731" y="11974"/>
                </a:cubicBezTo>
                <a:cubicBezTo>
                  <a:pt x="14780" y="11974"/>
                  <a:pt x="14822" y="11927"/>
                  <a:pt x="14822" y="11902"/>
                </a:cubicBezTo>
                <a:cubicBezTo>
                  <a:pt x="17134" y="10888"/>
                  <a:pt x="18939" y="8988"/>
                  <a:pt x="19826" y="6644"/>
                </a:cubicBezTo>
                <a:cubicBezTo>
                  <a:pt x="20396" y="5124"/>
                  <a:pt x="21156" y="1926"/>
                  <a:pt x="19762" y="532"/>
                </a:cubicBezTo>
                <a:cubicBezTo>
                  <a:pt x="19572" y="342"/>
                  <a:pt x="19319" y="184"/>
                  <a:pt x="19065" y="89"/>
                </a:cubicBezTo>
                <a:cubicBezTo>
                  <a:pt x="18910" y="28"/>
                  <a:pt x="18750" y="1"/>
                  <a:pt x="18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43" name="Google Shape;643;p11"/>
          <p:cNvGrpSpPr/>
          <p:nvPr/>
        </p:nvGrpSpPr>
        <p:grpSpPr>
          <a:xfrm rot="-5400000">
            <a:off x="11132749" y="6643445"/>
            <a:ext cx="229939" cy="218425"/>
            <a:chOff x="-5" y="4535347"/>
            <a:chExt cx="172454" cy="163819"/>
          </a:xfrm>
        </p:grpSpPr>
        <p:sp>
          <p:nvSpPr>
            <p:cNvPr id="644" name="Google Shape;644;p11"/>
            <p:cNvSpPr/>
            <p:nvPr/>
          </p:nvSpPr>
          <p:spPr>
            <a:xfrm rot="10800000" flipH="1">
              <a:off x="-5" y="4613983"/>
              <a:ext cx="22231" cy="47619"/>
            </a:xfrm>
            <a:custGeom>
              <a:avLst/>
              <a:gdLst/>
              <a:ahLst/>
              <a:cxnLst/>
              <a:rect l="l" t="t" r="r" b="b"/>
              <a:pathLst>
                <a:path w="1331" h="2851" extrusionOk="0">
                  <a:moveTo>
                    <a:pt x="0" y="0"/>
                  </a:moveTo>
                  <a:lnTo>
                    <a:pt x="0" y="824"/>
                  </a:lnTo>
                  <a:cubicBezTo>
                    <a:pt x="348" y="1520"/>
                    <a:pt x="728" y="2186"/>
                    <a:pt x="1140" y="2851"/>
                  </a:cubicBezTo>
                  <a:cubicBezTo>
                    <a:pt x="1203" y="2787"/>
                    <a:pt x="1267" y="2724"/>
                    <a:pt x="1330" y="2692"/>
                  </a:cubicBezTo>
                  <a:cubicBezTo>
                    <a:pt x="887" y="1805"/>
                    <a:pt x="412" y="88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5" name="Google Shape;645;p11"/>
            <p:cNvSpPr/>
            <p:nvPr/>
          </p:nvSpPr>
          <p:spPr>
            <a:xfrm rot="10800000" flipH="1">
              <a:off x="-5" y="4619796"/>
              <a:ext cx="117970" cy="79370"/>
            </a:xfrm>
            <a:custGeom>
              <a:avLst/>
              <a:gdLst/>
              <a:ahLst/>
              <a:cxnLst/>
              <a:rect l="l" t="t" r="r" b="b"/>
              <a:pathLst>
                <a:path w="7063" h="4752" extrusionOk="0">
                  <a:moveTo>
                    <a:pt x="0" y="1"/>
                  </a:moveTo>
                  <a:lnTo>
                    <a:pt x="0" y="539"/>
                  </a:lnTo>
                  <a:cubicBezTo>
                    <a:pt x="2058" y="2249"/>
                    <a:pt x="4370" y="3674"/>
                    <a:pt x="6809" y="4751"/>
                  </a:cubicBezTo>
                  <a:cubicBezTo>
                    <a:pt x="6872" y="4625"/>
                    <a:pt x="6936" y="4498"/>
                    <a:pt x="7062" y="4371"/>
                  </a:cubicBezTo>
                  <a:cubicBezTo>
                    <a:pt x="4592" y="3104"/>
                    <a:pt x="2217" y="16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6" name="Google Shape;646;p11"/>
            <p:cNvSpPr/>
            <p:nvPr/>
          </p:nvSpPr>
          <p:spPr>
            <a:xfrm rot="10800000" flipH="1">
              <a:off x="111068" y="4566230"/>
              <a:ext cx="61382" cy="67729"/>
            </a:xfrm>
            <a:custGeom>
              <a:avLst/>
              <a:gdLst/>
              <a:ahLst/>
              <a:cxnLst/>
              <a:rect l="l" t="t" r="r" b="b"/>
              <a:pathLst>
                <a:path w="3675" h="4055" extrusionOk="0">
                  <a:moveTo>
                    <a:pt x="1434" y="1"/>
                  </a:moveTo>
                  <a:cubicBezTo>
                    <a:pt x="1244" y="1"/>
                    <a:pt x="1050" y="37"/>
                    <a:pt x="856" y="119"/>
                  </a:cubicBezTo>
                  <a:cubicBezTo>
                    <a:pt x="697" y="182"/>
                    <a:pt x="507" y="309"/>
                    <a:pt x="381" y="467"/>
                  </a:cubicBezTo>
                  <a:cubicBezTo>
                    <a:pt x="1109" y="847"/>
                    <a:pt x="1806" y="1227"/>
                    <a:pt x="2534" y="1639"/>
                  </a:cubicBezTo>
                  <a:cubicBezTo>
                    <a:pt x="2643" y="1693"/>
                    <a:pt x="2588" y="1842"/>
                    <a:pt x="2490" y="1842"/>
                  </a:cubicBezTo>
                  <a:cubicBezTo>
                    <a:pt x="2474" y="1842"/>
                    <a:pt x="2457" y="1838"/>
                    <a:pt x="2439" y="1829"/>
                  </a:cubicBezTo>
                  <a:cubicBezTo>
                    <a:pt x="1679" y="1544"/>
                    <a:pt x="919" y="1196"/>
                    <a:pt x="159" y="847"/>
                  </a:cubicBezTo>
                  <a:lnTo>
                    <a:pt x="159" y="847"/>
                  </a:lnTo>
                  <a:cubicBezTo>
                    <a:pt x="1" y="1386"/>
                    <a:pt x="1" y="1987"/>
                    <a:pt x="191" y="2526"/>
                  </a:cubicBezTo>
                  <a:cubicBezTo>
                    <a:pt x="431" y="3367"/>
                    <a:pt x="1185" y="3924"/>
                    <a:pt x="2047" y="3924"/>
                  </a:cubicBezTo>
                  <a:cubicBezTo>
                    <a:pt x="2093" y="3924"/>
                    <a:pt x="2139" y="3922"/>
                    <a:pt x="2186" y="3919"/>
                  </a:cubicBezTo>
                  <a:lnTo>
                    <a:pt x="2186" y="3919"/>
                  </a:lnTo>
                  <a:cubicBezTo>
                    <a:pt x="2186" y="3951"/>
                    <a:pt x="2154" y="3982"/>
                    <a:pt x="2154" y="3982"/>
                  </a:cubicBezTo>
                  <a:cubicBezTo>
                    <a:pt x="2128" y="4008"/>
                    <a:pt x="2144" y="4054"/>
                    <a:pt x="2185" y="4054"/>
                  </a:cubicBezTo>
                  <a:cubicBezTo>
                    <a:pt x="2194" y="4054"/>
                    <a:pt x="2205" y="4052"/>
                    <a:pt x="2217" y="4046"/>
                  </a:cubicBezTo>
                  <a:cubicBezTo>
                    <a:pt x="2249" y="4014"/>
                    <a:pt x="2312" y="3951"/>
                    <a:pt x="2376" y="3919"/>
                  </a:cubicBezTo>
                  <a:cubicBezTo>
                    <a:pt x="2502" y="3919"/>
                    <a:pt x="2661" y="3887"/>
                    <a:pt x="2819" y="3856"/>
                  </a:cubicBezTo>
                  <a:cubicBezTo>
                    <a:pt x="3041" y="3792"/>
                    <a:pt x="3072" y="3507"/>
                    <a:pt x="2882" y="3381"/>
                  </a:cubicBezTo>
                  <a:cubicBezTo>
                    <a:pt x="3389" y="2779"/>
                    <a:pt x="3674" y="2082"/>
                    <a:pt x="3262" y="1291"/>
                  </a:cubicBezTo>
                  <a:cubicBezTo>
                    <a:pt x="2907" y="605"/>
                    <a:pt x="2205" y="1"/>
                    <a:pt x="1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1"/>
            <p:cNvSpPr/>
            <p:nvPr/>
          </p:nvSpPr>
          <p:spPr>
            <a:xfrm rot="10800000" flipH="1">
              <a:off x="113707" y="4603193"/>
              <a:ext cx="41522" cy="22966"/>
            </a:xfrm>
            <a:custGeom>
              <a:avLst/>
              <a:gdLst/>
              <a:ahLst/>
              <a:cxnLst/>
              <a:rect l="l" t="t" r="r" b="b"/>
              <a:pathLst>
                <a:path w="2486" h="1375" extrusionOk="0">
                  <a:moveTo>
                    <a:pt x="223" y="0"/>
                  </a:moveTo>
                  <a:cubicBezTo>
                    <a:pt x="128" y="127"/>
                    <a:pt x="64" y="254"/>
                    <a:pt x="1" y="380"/>
                  </a:cubicBezTo>
                  <a:cubicBezTo>
                    <a:pt x="761" y="729"/>
                    <a:pt x="1521" y="1077"/>
                    <a:pt x="2281" y="1362"/>
                  </a:cubicBezTo>
                  <a:cubicBezTo>
                    <a:pt x="2299" y="1371"/>
                    <a:pt x="2316" y="1375"/>
                    <a:pt x="2332" y="1375"/>
                  </a:cubicBezTo>
                  <a:cubicBezTo>
                    <a:pt x="2430" y="1375"/>
                    <a:pt x="2485" y="1226"/>
                    <a:pt x="2376" y="1172"/>
                  </a:cubicBezTo>
                  <a:cubicBezTo>
                    <a:pt x="1648" y="760"/>
                    <a:pt x="951" y="380"/>
                    <a:pt x="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1"/>
            <p:cNvSpPr/>
            <p:nvPr/>
          </p:nvSpPr>
          <p:spPr>
            <a:xfrm rot="10800000" flipH="1">
              <a:off x="-5" y="4535347"/>
              <a:ext cx="80222" cy="90477"/>
            </a:xfrm>
            <a:custGeom>
              <a:avLst/>
              <a:gdLst/>
              <a:ahLst/>
              <a:cxnLst/>
              <a:rect l="l" t="t" r="r" b="b"/>
              <a:pathLst>
                <a:path w="4803" h="5417" extrusionOk="0">
                  <a:moveTo>
                    <a:pt x="2801" y="0"/>
                  </a:moveTo>
                  <a:cubicBezTo>
                    <a:pt x="2636" y="0"/>
                    <a:pt x="2462" y="24"/>
                    <a:pt x="2280" y="75"/>
                  </a:cubicBezTo>
                  <a:cubicBezTo>
                    <a:pt x="1932" y="170"/>
                    <a:pt x="1615" y="329"/>
                    <a:pt x="1330" y="550"/>
                  </a:cubicBezTo>
                  <a:cubicBezTo>
                    <a:pt x="1742" y="1310"/>
                    <a:pt x="2153" y="2070"/>
                    <a:pt x="2597" y="2799"/>
                  </a:cubicBezTo>
                  <a:cubicBezTo>
                    <a:pt x="2644" y="2870"/>
                    <a:pt x="2567" y="2959"/>
                    <a:pt x="2499" y="2959"/>
                  </a:cubicBezTo>
                  <a:cubicBezTo>
                    <a:pt x="2476" y="2959"/>
                    <a:pt x="2454" y="2949"/>
                    <a:pt x="2439" y="2925"/>
                  </a:cubicBezTo>
                  <a:cubicBezTo>
                    <a:pt x="1995" y="2197"/>
                    <a:pt x="1552" y="1437"/>
                    <a:pt x="1140" y="709"/>
                  </a:cubicBezTo>
                  <a:cubicBezTo>
                    <a:pt x="602" y="1152"/>
                    <a:pt x="222" y="1722"/>
                    <a:pt x="0" y="2355"/>
                  </a:cubicBezTo>
                  <a:lnTo>
                    <a:pt x="0" y="4319"/>
                  </a:lnTo>
                  <a:cubicBezTo>
                    <a:pt x="425" y="5144"/>
                    <a:pt x="1562" y="5416"/>
                    <a:pt x="2551" y="5416"/>
                  </a:cubicBezTo>
                  <a:cubicBezTo>
                    <a:pt x="2814" y="5416"/>
                    <a:pt x="3067" y="5397"/>
                    <a:pt x="3294" y="5364"/>
                  </a:cubicBezTo>
                  <a:cubicBezTo>
                    <a:pt x="3484" y="5332"/>
                    <a:pt x="3547" y="5079"/>
                    <a:pt x="3357" y="4952"/>
                  </a:cubicBezTo>
                  <a:cubicBezTo>
                    <a:pt x="4180" y="4541"/>
                    <a:pt x="4655" y="3749"/>
                    <a:pt x="4719" y="2609"/>
                  </a:cubicBezTo>
                  <a:cubicBezTo>
                    <a:pt x="4803" y="1404"/>
                    <a:pt x="4069" y="0"/>
                    <a:pt x="28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1"/>
            <p:cNvSpPr/>
            <p:nvPr/>
          </p:nvSpPr>
          <p:spPr>
            <a:xfrm rot="10800000" flipH="1">
              <a:off x="19036" y="4576318"/>
              <a:ext cx="25104" cy="40320"/>
            </a:xfrm>
            <a:custGeom>
              <a:avLst/>
              <a:gdLst/>
              <a:ahLst/>
              <a:cxnLst/>
              <a:rect l="l" t="t" r="r" b="b"/>
              <a:pathLst>
                <a:path w="1503" h="2414" extrusionOk="0">
                  <a:moveTo>
                    <a:pt x="190" y="0"/>
                  </a:moveTo>
                  <a:cubicBezTo>
                    <a:pt x="127" y="32"/>
                    <a:pt x="63" y="95"/>
                    <a:pt x="0" y="159"/>
                  </a:cubicBezTo>
                  <a:cubicBezTo>
                    <a:pt x="412" y="887"/>
                    <a:pt x="855" y="1647"/>
                    <a:pt x="1299" y="2375"/>
                  </a:cubicBezTo>
                  <a:cubicBezTo>
                    <a:pt x="1316" y="2402"/>
                    <a:pt x="1342" y="2414"/>
                    <a:pt x="1368" y="2414"/>
                  </a:cubicBezTo>
                  <a:cubicBezTo>
                    <a:pt x="1434" y="2414"/>
                    <a:pt x="1502" y="2339"/>
                    <a:pt x="1457" y="2249"/>
                  </a:cubicBezTo>
                  <a:cubicBezTo>
                    <a:pt x="1013" y="1520"/>
                    <a:pt x="602" y="76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50" name="Google Shape;650;p11"/>
          <p:cNvSpPr/>
          <p:nvPr/>
        </p:nvSpPr>
        <p:spPr>
          <a:xfrm rot="1800212">
            <a:off x="7684733" y="5204374"/>
            <a:ext cx="816356" cy="522869"/>
          </a:xfrm>
          <a:custGeom>
            <a:avLst/>
            <a:gdLst/>
            <a:ahLst/>
            <a:cxnLst/>
            <a:rect l="l" t="t" r="r" b="b"/>
            <a:pathLst>
              <a:path w="24222" h="15514" extrusionOk="0">
                <a:moveTo>
                  <a:pt x="14467" y="0"/>
                </a:moveTo>
                <a:cubicBezTo>
                  <a:pt x="14499" y="158"/>
                  <a:pt x="14531" y="317"/>
                  <a:pt x="14594" y="475"/>
                </a:cubicBezTo>
                <a:cubicBezTo>
                  <a:pt x="14657" y="570"/>
                  <a:pt x="14721" y="665"/>
                  <a:pt x="14816" y="760"/>
                </a:cubicBezTo>
                <a:cubicBezTo>
                  <a:pt x="14626" y="1203"/>
                  <a:pt x="14436" y="1678"/>
                  <a:pt x="14246" y="2122"/>
                </a:cubicBezTo>
                <a:cubicBezTo>
                  <a:pt x="11870" y="2565"/>
                  <a:pt x="9685" y="3864"/>
                  <a:pt x="7722" y="5194"/>
                </a:cubicBezTo>
                <a:cubicBezTo>
                  <a:pt x="5727" y="6555"/>
                  <a:pt x="3985" y="8202"/>
                  <a:pt x="2496" y="10071"/>
                </a:cubicBezTo>
                <a:cubicBezTo>
                  <a:pt x="2279" y="9684"/>
                  <a:pt x="1958" y="9525"/>
                  <a:pt x="1626" y="9525"/>
                </a:cubicBezTo>
                <a:cubicBezTo>
                  <a:pt x="844" y="9525"/>
                  <a:pt x="0" y="10407"/>
                  <a:pt x="311" y="11274"/>
                </a:cubicBezTo>
                <a:cubicBezTo>
                  <a:pt x="507" y="11862"/>
                  <a:pt x="1138" y="12136"/>
                  <a:pt x="1739" y="12136"/>
                </a:cubicBezTo>
                <a:cubicBezTo>
                  <a:pt x="2012" y="12136"/>
                  <a:pt x="2279" y="12080"/>
                  <a:pt x="2496" y="11971"/>
                </a:cubicBezTo>
                <a:cubicBezTo>
                  <a:pt x="3225" y="11591"/>
                  <a:pt x="2876" y="10831"/>
                  <a:pt x="2496" y="10261"/>
                </a:cubicBezTo>
                <a:cubicBezTo>
                  <a:pt x="5727" y="6840"/>
                  <a:pt x="9495" y="3389"/>
                  <a:pt x="14151" y="2280"/>
                </a:cubicBezTo>
                <a:lnTo>
                  <a:pt x="14151" y="2280"/>
                </a:lnTo>
                <a:cubicBezTo>
                  <a:pt x="13771" y="3199"/>
                  <a:pt x="13327" y="4085"/>
                  <a:pt x="12884" y="4972"/>
                </a:cubicBezTo>
                <a:cubicBezTo>
                  <a:pt x="10477" y="6302"/>
                  <a:pt x="8419" y="8107"/>
                  <a:pt x="6772" y="10261"/>
                </a:cubicBezTo>
                <a:cubicBezTo>
                  <a:pt x="6708" y="10229"/>
                  <a:pt x="6645" y="10197"/>
                  <a:pt x="6582" y="10134"/>
                </a:cubicBezTo>
                <a:cubicBezTo>
                  <a:pt x="6440" y="10067"/>
                  <a:pt x="6292" y="10036"/>
                  <a:pt x="6147" y="10036"/>
                </a:cubicBezTo>
                <a:cubicBezTo>
                  <a:pt x="5741" y="10036"/>
                  <a:pt x="5360" y="10284"/>
                  <a:pt x="5220" y="10704"/>
                </a:cubicBezTo>
                <a:cubicBezTo>
                  <a:pt x="5093" y="10957"/>
                  <a:pt x="5093" y="11274"/>
                  <a:pt x="5220" y="11559"/>
                </a:cubicBezTo>
                <a:cubicBezTo>
                  <a:pt x="5283" y="11686"/>
                  <a:pt x="5410" y="11812"/>
                  <a:pt x="5568" y="11908"/>
                </a:cubicBezTo>
                <a:cubicBezTo>
                  <a:pt x="5537" y="11908"/>
                  <a:pt x="5505" y="11908"/>
                  <a:pt x="5473" y="11939"/>
                </a:cubicBezTo>
                <a:cubicBezTo>
                  <a:pt x="5410" y="11939"/>
                  <a:pt x="5410" y="12066"/>
                  <a:pt x="5505" y="12066"/>
                </a:cubicBezTo>
                <a:cubicBezTo>
                  <a:pt x="5600" y="12066"/>
                  <a:pt x="5727" y="12034"/>
                  <a:pt x="5822" y="12034"/>
                </a:cubicBezTo>
                <a:cubicBezTo>
                  <a:pt x="5917" y="12066"/>
                  <a:pt x="6012" y="12098"/>
                  <a:pt x="6107" y="12098"/>
                </a:cubicBezTo>
                <a:cubicBezTo>
                  <a:pt x="6123" y="12103"/>
                  <a:pt x="6138" y="12106"/>
                  <a:pt x="6151" y="12106"/>
                </a:cubicBezTo>
                <a:cubicBezTo>
                  <a:pt x="6212" y="12106"/>
                  <a:pt x="6233" y="12049"/>
                  <a:pt x="6233" y="11971"/>
                </a:cubicBezTo>
                <a:cubicBezTo>
                  <a:pt x="6582" y="11971"/>
                  <a:pt x="6898" y="11781"/>
                  <a:pt x="7120" y="11527"/>
                </a:cubicBezTo>
                <a:cubicBezTo>
                  <a:pt x="7342" y="11116"/>
                  <a:pt x="7247" y="10641"/>
                  <a:pt x="6867" y="10356"/>
                </a:cubicBezTo>
                <a:cubicBezTo>
                  <a:pt x="8672" y="8487"/>
                  <a:pt x="10635" y="6777"/>
                  <a:pt x="12725" y="5257"/>
                </a:cubicBezTo>
                <a:lnTo>
                  <a:pt x="12725" y="5257"/>
                </a:lnTo>
                <a:cubicBezTo>
                  <a:pt x="11237" y="8139"/>
                  <a:pt x="9464" y="10831"/>
                  <a:pt x="7405" y="13364"/>
                </a:cubicBezTo>
                <a:cubicBezTo>
                  <a:pt x="7373" y="13333"/>
                  <a:pt x="7310" y="13333"/>
                  <a:pt x="7278" y="13333"/>
                </a:cubicBezTo>
                <a:cubicBezTo>
                  <a:pt x="7310" y="13301"/>
                  <a:pt x="7310" y="13206"/>
                  <a:pt x="7247" y="13206"/>
                </a:cubicBezTo>
                <a:cubicBezTo>
                  <a:pt x="7103" y="13138"/>
                  <a:pt x="6951" y="13106"/>
                  <a:pt x="6803" y="13106"/>
                </a:cubicBezTo>
                <a:cubicBezTo>
                  <a:pt x="6329" y="13106"/>
                  <a:pt x="5879" y="13428"/>
                  <a:pt x="5758" y="13934"/>
                </a:cubicBezTo>
                <a:cubicBezTo>
                  <a:pt x="5604" y="14584"/>
                  <a:pt x="6084" y="15234"/>
                  <a:pt x="6756" y="15234"/>
                </a:cubicBezTo>
                <a:cubicBezTo>
                  <a:pt x="6771" y="15234"/>
                  <a:pt x="6787" y="15233"/>
                  <a:pt x="6803" y="15233"/>
                </a:cubicBezTo>
                <a:cubicBezTo>
                  <a:pt x="7468" y="15233"/>
                  <a:pt x="8038" y="14758"/>
                  <a:pt x="8165" y="14093"/>
                </a:cubicBezTo>
                <a:cubicBezTo>
                  <a:pt x="8197" y="13618"/>
                  <a:pt x="7880" y="13428"/>
                  <a:pt x="7500" y="13364"/>
                </a:cubicBezTo>
                <a:cubicBezTo>
                  <a:pt x="9115" y="11591"/>
                  <a:pt x="10540" y="9659"/>
                  <a:pt x="11712" y="7569"/>
                </a:cubicBezTo>
                <a:cubicBezTo>
                  <a:pt x="12219" y="6682"/>
                  <a:pt x="12725" y="5827"/>
                  <a:pt x="13201" y="4972"/>
                </a:cubicBezTo>
                <a:cubicBezTo>
                  <a:pt x="13296" y="5384"/>
                  <a:pt x="13359" y="5795"/>
                  <a:pt x="13422" y="6239"/>
                </a:cubicBezTo>
                <a:cubicBezTo>
                  <a:pt x="13422" y="6555"/>
                  <a:pt x="13391" y="6904"/>
                  <a:pt x="13359" y="7221"/>
                </a:cubicBezTo>
                <a:cubicBezTo>
                  <a:pt x="13238" y="7188"/>
                  <a:pt x="13115" y="7172"/>
                  <a:pt x="12994" y="7172"/>
                </a:cubicBezTo>
                <a:cubicBezTo>
                  <a:pt x="12637" y="7172"/>
                  <a:pt x="12289" y="7309"/>
                  <a:pt x="12029" y="7569"/>
                </a:cubicBezTo>
                <a:cubicBezTo>
                  <a:pt x="11459" y="8202"/>
                  <a:pt x="12155" y="8867"/>
                  <a:pt x="12757" y="9026"/>
                </a:cubicBezTo>
                <a:lnTo>
                  <a:pt x="12852" y="9026"/>
                </a:lnTo>
                <a:cubicBezTo>
                  <a:pt x="13049" y="9091"/>
                  <a:pt x="13264" y="9149"/>
                  <a:pt x="13464" y="9149"/>
                </a:cubicBezTo>
                <a:cubicBezTo>
                  <a:pt x="13650" y="9149"/>
                  <a:pt x="13823" y="9099"/>
                  <a:pt x="13961" y="8962"/>
                </a:cubicBezTo>
                <a:cubicBezTo>
                  <a:pt x="14436" y="8487"/>
                  <a:pt x="14214" y="7791"/>
                  <a:pt x="13739" y="7411"/>
                </a:cubicBezTo>
                <a:cubicBezTo>
                  <a:pt x="13644" y="7347"/>
                  <a:pt x="13549" y="7284"/>
                  <a:pt x="13422" y="7252"/>
                </a:cubicBezTo>
                <a:cubicBezTo>
                  <a:pt x="13486" y="6935"/>
                  <a:pt x="13517" y="6587"/>
                  <a:pt x="13549" y="6207"/>
                </a:cubicBezTo>
                <a:cubicBezTo>
                  <a:pt x="13612" y="5732"/>
                  <a:pt x="13517" y="5257"/>
                  <a:pt x="13359" y="4814"/>
                </a:cubicBezTo>
                <a:cubicBezTo>
                  <a:pt x="13359" y="4782"/>
                  <a:pt x="13359" y="4750"/>
                  <a:pt x="13327" y="4750"/>
                </a:cubicBezTo>
                <a:lnTo>
                  <a:pt x="13327" y="4719"/>
                </a:lnTo>
                <a:cubicBezTo>
                  <a:pt x="13707" y="4022"/>
                  <a:pt x="14056" y="3294"/>
                  <a:pt x="14404" y="2565"/>
                </a:cubicBezTo>
                <a:cubicBezTo>
                  <a:pt x="14404" y="2565"/>
                  <a:pt x="14404" y="2597"/>
                  <a:pt x="14436" y="2597"/>
                </a:cubicBezTo>
                <a:cubicBezTo>
                  <a:pt x="14562" y="4624"/>
                  <a:pt x="15354" y="6650"/>
                  <a:pt x="15987" y="8582"/>
                </a:cubicBezTo>
                <a:cubicBezTo>
                  <a:pt x="16082" y="8804"/>
                  <a:pt x="16177" y="8994"/>
                  <a:pt x="16241" y="9216"/>
                </a:cubicBezTo>
                <a:cubicBezTo>
                  <a:pt x="16241" y="9247"/>
                  <a:pt x="16209" y="9247"/>
                  <a:pt x="16209" y="9279"/>
                </a:cubicBezTo>
                <a:cubicBezTo>
                  <a:pt x="15734" y="10641"/>
                  <a:pt x="15481" y="12034"/>
                  <a:pt x="15386" y="13459"/>
                </a:cubicBezTo>
                <a:cubicBezTo>
                  <a:pt x="15291" y="13428"/>
                  <a:pt x="15196" y="13412"/>
                  <a:pt x="15101" y="13412"/>
                </a:cubicBezTo>
                <a:cubicBezTo>
                  <a:pt x="15006" y="13412"/>
                  <a:pt x="14911" y="13428"/>
                  <a:pt x="14816" y="13459"/>
                </a:cubicBezTo>
                <a:cubicBezTo>
                  <a:pt x="14182" y="13649"/>
                  <a:pt x="14087" y="14346"/>
                  <a:pt x="14372" y="14853"/>
                </a:cubicBezTo>
                <a:cubicBezTo>
                  <a:pt x="14531" y="15201"/>
                  <a:pt x="14879" y="15423"/>
                  <a:pt x="15259" y="15454"/>
                </a:cubicBezTo>
                <a:cubicBezTo>
                  <a:pt x="15259" y="15476"/>
                  <a:pt x="15274" y="15513"/>
                  <a:pt x="15294" y="15513"/>
                </a:cubicBezTo>
                <a:cubicBezTo>
                  <a:pt x="15303" y="15513"/>
                  <a:pt x="15313" y="15506"/>
                  <a:pt x="15322" y="15486"/>
                </a:cubicBezTo>
                <a:cubicBezTo>
                  <a:pt x="15354" y="15486"/>
                  <a:pt x="15354" y="15486"/>
                  <a:pt x="15386" y="15454"/>
                </a:cubicBezTo>
                <a:cubicBezTo>
                  <a:pt x="15607" y="15454"/>
                  <a:pt x="15861" y="15359"/>
                  <a:pt x="16051" y="15169"/>
                </a:cubicBezTo>
                <a:cubicBezTo>
                  <a:pt x="16114" y="15074"/>
                  <a:pt x="16082" y="14948"/>
                  <a:pt x="15956" y="14884"/>
                </a:cubicBezTo>
                <a:cubicBezTo>
                  <a:pt x="16177" y="14694"/>
                  <a:pt x="16241" y="14409"/>
                  <a:pt x="16177" y="14124"/>
                </a:cubicBezTo>
                <a:cubicBezTo>
                  <a:pt x="16051" y="13839"/>
                  <a:pt x="15829" y="13618"/>
                  <a:pt x="15544" y="13523"/>
                </a:cubicBezTo>
                <a:cubicBezTo>
                  <a:pt x="15671" y="12193"/>
                  <a:pt x="15987" y="10894"/>
                  <a:pt x="16399" y="9627"/>
                </a:cubicBezTo>
                <a:cubicBezTo>
                  <a:pt x="16874" y="10831"/>
                  <a:pt x="17444" y="11971"/>
                  <a:pt x="18078" y="13079"/>
                </a:cubicBezTo>
                <a:cubicBezTo>
                  <a:pt x="17666" y="13428"/>
                  <a:pt x="17413" y="13966"/>
                  <a:pt x="17444" y="14504"/>
                </a:cubicBezTo>
                <a:cubicBezTo>
                  <a:pt x="17496" y="15152"/>
                  <a:pt x="18185" y="15355"/>
                  <a:pt x="18763" y="15355"/>
                </a:cubicBezTo>
                <a:cubicBezTo>
                  <a:pt x="18891" y="15355"/>
                  <a:pt x="19014" y="15345"/>
                  <a:pt x="19123" y="15328"/>
                </a:cubicBezTo>
                <a:cubicBezTo>
                  <a:pt x="19218" y="15328"/>
                  <a:pt x="19249" y="15201"/>
                  <a:pt x="19186" y="15138"/>
                </a:cubicBezTo>
                <a:cubicBezTo>
                  <a:pt x="19598" y="14916"/>
                  <a:pt x="19819" y="14473"/>
                  <a:pt x="19819" y="13998"/>
                </a:cubicBezTo>
                <a:cubicBezTo>
                  <a:pt x="19875" y="13410"/>
                  <a:pt x="19512" y="12725"/>
                  <a:pt x="18902" y="12725"/>
                </a:cubicBezTo>
                <a:cubicBezTo>
                  <a:pt x="18822" y="12725"/>
                  <a:pt x="18737" y="12737"/>
                  <a:pt x="18648" y="12763"/>
                </a:cubicBezTo>
                <a:cubicBezTo>
                  <a:pt x="18489" y="12794"/>
                  <a:pt x="18331" y="12889"/>
                  <a:pt x="18204" y="12984"/>
                </a:cubicBezTo>
                <a:cubicBezTo>
                  <a:pt x="17729" y="12098"/>
                  <a:pt x="17318" y="11211"/>
                  <a:pt x="16937" y="10292"/>
                </a:cubicBezTo>
                <a:lnTo>
                  <a:pt x="16937" y="10292"/>
                </a:lnTo>
                <a:cubicBezTo>
                  <a:pt x="18078" y="11401"/>
                  <a:pt x="19408" y="12288"/>
                  <a:pt x="20864" y="12921"/>
                </a:cubicBezTo>
                <a:cubicBezTo>
                  <a:pt x="20769" y="13174"/>
                  <a:pt x="20769" y="13459"/>
                  <a:pt x="20864" y="13713"/>
                </a:cubicBezTo>
                <a:cubicBezTo>
                  <a:pt x="20991" y="14124"/>
                  <a:pt x="21371" y="14409"/>
                  <a:pt x="21846" y="14409"/>
                </a:cubicBezTo>
                <a:lnTo>
                  <a:pt x="21815" y="14409"/>
                </a:lnTo>
                <a:cubicBezTo>
                  <a:pt x="21792" y="14432"/>
                  <a:pt x="21801" y="14454"/>
                  <a:pt x="21820" y="14454"/>
                </a:cubicBezTo>
                <a:cubicBezTo>
                  <a:pt x="21828" y="14454"/>
                  <a:pt x="21837" y="14450"/>
                  <a:pt x="21846" y="14441"/>
                </a:cubicBezTo>
                <a:cubicBezTo>
                  <a:pt x="21846" y="14441"/>
                  <a:pt x="21878" y="14409"/>
                  <a:pt x="21910" y="14378"/>
                </a:cubicBezTo>
                <a:lnTo>
                  <a:pt x="22131" y="14378"/>
                </a:lnTo>
                <a:cubicBezTo>
                  <a:pt x="22226" y="14314"/>
                  <a:pt x="22258" y="14188"/>
                  <a:pt x="22163" y="14124"/>
                </a:cubicBezTo>
                <a:cubicBezTo>
                  <a:pt x="22448" y="13871"/>
                  <a:pt x="22511" y="13459"/>
                  <a:pt x="22353" y="13111"/>
                </a:cubicBezTo>
                <a:cubicBezTo>
                  <a:pt x="22196" y="12745"/>
                  <a:pt x="21823" y="12508"/>
                  <a:pt x="21431" y="12508"/>
                </a:cubicBezTo>
                <a:cubicBezTo>
                  <a:pt x="21348" y="12508"/>
                  <a:pt x="21264" y="12519"/>
                  <a:pt x="21181" y="12541"/>
                </a:cubicBezTo>
                <a:cubicBezTo>
                  <a:pt x="21086" y="12573"/>
                  <a:pt x="21023" y="12636"/>
                  <a:pt x="20959" y="12731"/>
                </a:cubicBezTo>
                <a:cubicBezTo>
                  <a:pt x="19471" y="11971"/>
                  <a:pt x="18046" y="11052"/>
                  <a:pt x="16779" y="9976"/>
                </a:cubicBezTo>
                <a:cubicBezTo>
                  <a:pt x="15861" y="7632"/>
                  <a:pt x="15196" y="5225"/>
                  <a:pt x="14816" y="2755"/>
                </a:cubicBezTo>
                <a:lnTo>
                  <a:pt x="14816" y="2755"/>
                </a:lnTo>
                <a:cubicBezTo>
                  <a:pt x="16589" y="3484"/>
                  <a:pt x="18268" y="4370"/>
                  <a:pt x="19819" y="5447"/>
                </a:cubicBezTo>
                <a:cubicBezTo>
                  <a:pt x="20421" y="6587"/>
                  <a:pt x="20864" y="7759"/>
                  <a:pt x="21181" y="8994"/>
                </a:cubicBezTo>
                <a:cubicBezTo>
                  <a:pt x="21118" y="9026"/>
                  <a:pt x="21054" y="9089"/>
                  <a:pt x="21023" y="9152"/>
                </a:cubicBezTo>
                <a:cubicBezTo>
                  <a:pt x="20833" y="9469"/>
                  <a:pt x="20928" y="9881"/>
                  <a:pt x="21244" y="10102"/>
                </a:cubicBezTo>
                <a:cubicBezTo>
                  <a:pt x="21360" y="10202"/>
                  <a:pt x="21502" y="10249"/>
                  <a:pt x="21647" y="10249"/>
                </a:cubicBezTo>
                <a:cubicBezTo>
                  <a:pt x="21780" y="10249"/>
                  <a:pt x="21915" y="10210"/>
                  <a:pt x="22036" y="10134"/>
                </a:cubicBezTo>
                <a:cubicBezTo>
                  <a:pt x="22054" y="10169"/>
                  <a:pt x="22090" y="10194"/>
                  <a:pt x="22130" y="10194"/>
                </a:cubicBezTo>
                <a:cubicBezTo>
                  <a:pt x="22163" y="10194"/>
                  <a:pt x="22198" y="10177"/>
                  <a:pt x="22226" y="10134"/>
                </a:cubicBezTo>
                <a:cubicBezTo>
                  <a:pt x="22226" y="10102"/>
                  <a:pt x="22258" y="10039"/>
                  <a:pt x="22258" y="9976"/>
                </a:cubicBezTo>
                <a:cubicBezTo>
                  <a:pt x="22290" y="9976"/>
                  <a:pt x="22321" y="9944"/>
                  <a:pt x="22321" y="9944"/>
                </a:cubicBezTo>
                <a:cubicBezTo>
                  <a:pt x="22353" y="9944"/>
                  <a:pt x="22321" y="9912"/>
                  <a:pt x="22321" y="9912"/>
                </a:cubicBezTo>
                <a:cubicBezTo>
                  <a:pt x="22309" y="9912"/>
                  <a:pt x="22302" y="9912"/>
                  <a:pt x="22297" y="9914"/>
                </a:cubicBezTo>
                <a:lnTo>
                  <a:pt x="22297" y="9914"/>
                </a:lnTo>
                <a:cubicBezTo>
                  <a:pt x="22375" y="9576"/>
                  <a:pt x="22218" y="9243"/>
                  <a:pt x="21941" y="9089"/>
                </a:cubicBezTo>
                <a:cubicBezTo>
                  <a:pt x="21796" y="8992"/>
                  <a:pt x="21632" y="8951"/>
                  <a:pt x="21479" y="8951"/>
                </a:cubicBezTo>
                <a:cubicBezTo>
                  <a:pt x="21431" y="8951"/>
                  <a:pt x="21384" y="8955"/>
                  <a:pt x="21339" y="8962"/>
                </a:cubicBezTo>
                <a:cubicBezTo>
                  <a:pt x="21118" y="7759"/>
                  <a:pt x="20674" y="6619"/>
                  <a:pt x="20041" y="5605"/>
                </a:cubicBezTo>
                <a:lnTo>
                  <a:pt x="20041" y="5605"/>
                </a:lnTo>
                <a:cubicBezTo>
                  <a:pt x="20643" y="6017"/>
                  <a:pt x="21244" y="6492"/>
                  <a:pt x="21815" y="6999"/>
                </a:cubicBezTo>
                <a:cubicBezTo>
                  <a:pt x="21720" y="7062"/>
                  <a:pt x="21656" y="7157"/>
                  <a:pt x="21593" y="7284"/>
                </a:cubicBezTo>
                <a:cubicBezTo>
                  <a:pt x="21308" y="7822"/>
                  <a:pt x="21815" y="8297"/>
                  <a:pt x="22321" y="8361"/>
                </a:cubicBezTo>
                <a:cubicBezTo>
                  <a:pt x="22400" y="8382"/>
                  <a:pt x="22480" y="8392"/>
                  <a:pt x="22559" y="8392"/>
                </a:cubicBezTo>
                <a:cubicBezTo>
                  <a:pt x="22833" y="8392"/>
                  <a:pt x="23100" y="8272"/>
                  <a:pt x="23271" y="8076"/>
                </a:cubicBezTo>
                <a:cubicBezTo>
                  <a:pt x="23287" y="8107"/>
                  <a:pt x="23319" y="8123"/>
                  <a:pt x="23350" y="8123"/>
                </a:cubicBezTo>
                <a:cubicBezTo>
                  <a:pt x="23382" y="8123"/>
                  <a:pt x="23414" y="8107"/>
                  <a:pt x="23430" y="8076"/>
                </a:cubicBezTo>
                <a:cubicBezTo>
                  <a:pt x="23620" y="7632"/>
                  <a:pt x="23683" y="6840"/>
                  <a:pt x="23113" y="6650"/>
                </a:cubicBezTo>
                <a:cubicBezTo>
                  <a:pt x="23008" y="6626"/>
                  <a:pt x="22901" y="6614"/>
                  <a:pt x="22793" y="6614"/>
                </a:cubicBezTo>
                <a:cubicBezTo>
                  <a:pt x="22481" y="6614"/>
                  <a:pt x="22169" y="6715"/>
                  <a:pt x="21910" y="6904"/>
                </a:cubicBezTo>
                <a:cubicBezTo>
                  <a:pt x="21213" y="6239"/>
                  <a:pt x="20421" y="5637"/>
                  <a:pt x="19629" y="5067"/>
                </a:cubicBezTo>
                <a:cubicBezTo>
                  <a:pt x="20136" y="5020"/>
                  <a:pt x="20643" y="4996"/>
                  <a:pt x="21149" y="4996"/>
                </a:cubicBezTo>
                <a:cubicBezTo>
                  <a:pt x="21656" y="4996"/>
                  <a:pt x="22163" y="5020"/>
                  <a:pt x="22670" y="5067"/>
                </a:cubicBezTo>
                <a:cubicBezTo>
                  <a:pt x="22701" y="5289"/>
                  <a:pt x="22828" y="5510"/>
                  <a:pt x="23050" y="5637"/>
                </a:cubicBezTo>
                <a:cubicBezTo>
                  <a:pt x="23145" y="5685"/>
                  <a:pt x="23248" y="5708"/>
                  <a:pt x="23350" y="5708"/>
                </a:cubicBezTo>
                <a:cubicBezTo>
                  <a:pt x="23453" y="5708"/>
                  <a:pt x="23556" y="5685"/>
                  <a:pt x="23651" y="5637"/>
                </a:cubicBezTo>
                <a:cubicBezTo>
                  <a:pt x="23651" y="5708"/>
                  <a:pt x="23705" y="5744"/>
                  <a:pt x="23772" y="5744"/>
                </a:cubicBezTo>
                <a:cubicBezTo>
                  <a:pt x="23794" y="5744"/>
                  <a:pt x="23818" y="5740"/>
                  <a:pt x="23841" y="5732"/>
                </a:cubicBezTo>
                <a:cubicBezTo>
                  <a:pt x="24000" y="5605"/>
                  <a:pt x="24126" y="5447"/>
                  <a:pt x="24158" y="5257"/>
                </a:cubicBezTo>
                <a:lnTo>
                  <a:pt x="24190" y="5257"/>
                </a:lnTo>
                <a:cubicBezTo>
                  <a:pt x="24221" y="5225"/>
                  <a:pt x="24221" y="5194"/>
                  <a:pt x="24190" y="5162"/>
                </a:cubicBezTo>
                <a:cubicBezTo>
                  <a:pt x="24221" y="4877"/>
                  <a:pt x="24095" y="4592"/>
                  <a:pt x="23873" y="4402"/>
                </a:cubicBezTo>
                <a:cubicBezTo>
                  <a:pt x="23732" y="4261"/>
                  <a:pt x="23547" y="4189"/>
                  <a:pt x="23363" y="4189"/>
                </a:cubicBezTo>
                <a:cubicBezTo>
                  <a:pt x="23133" y="4189"/>
                  <a:pt x="22905" y="4300"/>
                  <a:pt x="22765" y="4529"/>
                </a:cubicBezTo>
                <a:cubicBezTo>
                  <a:pt x="22670" y="4655"/>
                  <a:pt x="22670" y="4814"/>
                  <a:pt x="22670" y="4940"/>
                </a:cubicBezTo>
                <a:cubicBezTo>
                  <a:pt x="21997" y="4841"/>
                  <a:pt x="21311" y="4792"/>
                  <a:pt x="20629" y="4792"/>
                </a:cubicBezTo>
                <a:cubicBezTo>
                  <a:pt x="20220" y="4792"/>
                  <a:pt x="19811" y="4810"/>
                  <a:pt x="19408" y="4845"/>
                </a:cubicBezTo>
                <a:cubicBezTo>
                  <a:pt x="19376" y="4877"/>
                  <a:pt x="19376" y="4877"/>
                  <a:pt x="19344" y="4877"/>
                </a:cubicBezTo>
                <a:cubicBezTo>
                  <a:pt x="19186" y="4782"/>
                  <a:pt x="19059" y="4687"/>
                  <a:pt x="18901" y="4592"/>
                </a:cubicBezTo>
                <a:cubicBezTo>
                  <a:pt x="17603" y="3800"/>
                  <a:pt x="16241" y="2882"/>
                  <a:pt x="14752" y="2439"/>
                </a:cubicBezTo>
                <a:cubicBezTo>
                  <a:pt x="14752" y="2375"/>
                  <a:pt x="14721" y="2312"/>
                  <a:pt x="14721" y="2248"/>
                </a:cubicBezTo>
                <a:cubicBezTo>
                  <a:pt x="14721" y="2185"/>
                  <a:pt x="14657" y="2122"/>
                  <a:pt x="14594" y="2122"/>
                </a:cubicBezTo>
                <a:cubicBezTo>
                  <a:pt x="14752" y="1710"/>
                  <a:pt x="14911" y="1330"/>
                  <a:pt x="15069" y="918"/>
                </a:cubicBezTo>
                <a:cubicBezTo>
                  <a:pt x="15196" y="1013"/>
                  <a:pt x="15322" y="1045"/>
                  <a:pt x="15481" y="1077"/>
                </a:cubicBezTo>
                <a:cubicBezTo>
                  <a:pt x="15481" y="1099"/>
                  <a:pt x="15512" y="1122"/>
                  <a:pt x="15542" y="1122"/>
                </a:cubicBezTo>
                <a:cubicBezTo>
                  <a:pt x="15554" y="1122"/>
                  <a:pt x="15566" y="1118"/>
                  <a:pt x="15576" y="1108"/>
                </a:cubicBezTo>
                <a:cubicBezTo>
                  <a:pt x="15576" y="1108"/>
                  <a:pt x="15607" y="1077"/>
                  <a:pt x="15607" y="1077"/>
                </a:cubicBezTo>
                <a:cubicBezTo>
                  <a:pt x="15861" y="1077"/>
                  <a:pt x="16114" y="950"/>
                  <a:pt x="16272" y="792"/>
                </a:cubicBezTo>
                <a:cubicBezTo>
                  <a:pt x="16367" y="697"/>
                  <a:pt x="16336" y="538"/>
                  <a:pt x="16209" y="507"/>
                </a:cubicBezTo>
                <a:cubicBezTo>
                  <a:pt x="16336" y="348"/>
                  <a:pt x="16399" y="190"/>
                  <a:pt x="164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1" name="Google Shape;651;p11"/>
          <p:cNvSpPr/>
          <p:nvPr/>
        </p:nvSpPr>
        <p:spPr>
          <a:xfrm>
            <a:off x="4837012" y="17"/>
            <a:ext cx="2894896" cy="517017"/>
          </a:xfrm>
          <a:custGeom>
            <a:avLst/>
            <a:gdLst/>
            <a:ahLst/>
            <a:cxnLst/>
            <a:rect l="l" t="t" r="r" b="b"/>
            <a:pathLst>
              <a:path w="207569" h="37071" extrusionOk="0">
                <a:moveTo>
                  <a:pt x="1" y="0"/>
                </a:moveTo>
                <a:cubicBezTo>
                  <a:pt x="28250" y="23164"/>
                  <a:pt x="64396" y="37071"/>
                  <a:pt x="103778" y="37071"/>
                </a:cubicBezTo>
                <a:cubicBezTo>
                  <a:pt x="143173" y="37071"/>
                  <a:pt x="179319" y="23164"/>
                  <a:pt x="207568"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865042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2"/>
        <p:cNvGrpSpPr/>
        <p:nvPr/>
      </p:nvGrpSpPr>
      <p:grpSpPr>
        <a:xfrm>
          <a:off x="0" y="0"/>
          <a:ext cx="0" cy="0"/>
          <a:chOff x="0" y="0"/>
          <a:chExt cx="0" cy="0"/>
        </a:xfrm>
      </p:grpSpPr>
    </p:spTree>
    <p:extLst>
      <p:ext uri="{BB962C8B-B14F-4D97-AF65-F5344CB8AC3E}">
        <p14:creationId xmlns:p14="http://schemas.microsoft.com/office/powerpoint/2010/main" val="3253439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53"/>
        <p:cNvGrpSpPr/>
        <p:nvPr/>
      </p:nvGrpSpPr>
      <p:grpSpPr>
        <a:xfrm>
          <a:off x="0" y="0"/>
          <a:ext cx="0" cy="0"/>
          <a:chOff x="0" y="0"/>
          <a:chExt cx="0" cy="0"/>
        </a:xfrm>
      </p:grpSpPr>
      <p:sp>
        <p:nvSpPr>
          <p:cNvPr id="654" name="Google Shape;654;p13"/>
          <p:cNvSpPr txBox="1">
            <a:spLocks noGrp="1"/>
          </p:cNvSpPr>
          <p:nvPr>
            <p:ph type="title" hasCustomPrompt="1"/>
          </p:nvPr>
        </p:nvSpPr>
        <p:spPr>
          <a:xfrm>
            <a:off x="6912267" y="1195300"/>
            <a:ext cx="804400" cy="63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67" b="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55" name="Google Shape;655;p13"/>
          <p:cNvSpPr txBox="1">
            <a:spLocks noGrp="1"/>
          </p:cNvSpPr>
          <p:nvPr>
            <p:ph type="title" idx="2" hasCustomPrompt="1"/>
          </p:nvPr>
        </p:nvSpPr>
        <p:spPr>
          <a:xfrm>
            <a:off x="9708533" y="1195300"/>
            <a:ext cx="804400" cy="63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67" b="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56" name="Google Shape;656;p13"/>
          <p:cNvSpPr txBox="1">
            <a:spLocks noGrp="1"/>
          </p:cNvSpPr>
          <p:nvPr>
            <p:ph type="title" idx="3" hasCustomPrompt="1"/>
          </p:nvPr>
        </p:nvSpPr>
        <p:spPr>
          <a:xfrm>
            <a:off x="6912267" y="3725767"/>
            <a:ext cx="804400" cy="63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67" b="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57" name="Google Shape;657;p13"/>
          <p:cNvSpPr txBox="1">
            <a:spLocks noGrp="1"/>
          </p:cNvSpPr>
          <p:nvPr>
            <p:ph type="title" idx="4" hasCustomPrompt="1"/>
          </p:nvPr>
        </p:nvSpPr>
        <p:spPr>
          <a:xfrm>
            <a:off x="9708533" y="3725767"/>
            <a:ext cx="804400" cy="63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67" b="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658" name="Google Shape;658;p13"/>
          <p:cNvSpPr txBox="1">
            <a:spLocks noGrp="1"/>
          </p:cNvSpPr>
          <p:nvPr>
            <p:ph type="subTitle" idx="1"/>
          </p:nvPr>
        </p:nvSpPr>
        <p:spPr>
          <a:xfrm>
            <a:off x="6183867" y="2408995"/>
            <a:ext cx="22612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659" name="Google Shape;659;p13"/>
          <p:cNvSpPr txBox="1">
            <a:spLocks noGrp="1"/>
          </p:cNvSpPr>
          <p:nvPr>
            <p:ph type="subTitle" idx="5"/>
          </p:nvPr>
        </p:nvSpPr>
        <p:spPr>
          <a:xfrm>
            <a:off x="6183867" y="1929300"/>
            <a:ext cx="22612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660" name="Google Shape;660;p13"/>
          <p:cNvSpPr txBox="1">
            <a:spLocks noGrp="1"/>
          </p:cNvSpPr>
          <p:nvPr>
            <p:ph type="subTitle" idx="6"/>
          </p:nvPr>
        </p:nvSpPr>
        <p:spPr>
          <a:xfrm>
            <a:off x="8980133" y="2408995"/>
            <a:ext cx="22612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661" name="Google Shape;661;p13"/>
          <p:cNvSpPr txBox="1">
            <a:spLocks noGrp="1"/>
          </p:cNvSpPr>
          <p:nvPr>
            <p:ph type="subTitle" idx="7"/>
          </p:nvPr>
        </p:nvSpPr>
        <p:spPr>
          <a:xfrm>
            <a:off x="8980133" y="1929300"/>
            <a:ext cx="22612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662" name="Google Shape;662;p13"/>
          <p:cNvSpPr txBox="1">
            <a:spLocks noGrp="1"/>
          </p:cNvSpPr>
          <p:nvPr>
            <p:ph type="subTitle" idx="8"/>
          </p:nvPr>
        </p:nvSpPr>
        <p:spPr>
          <a:xfrm>
            <a:off x="6183867" y="4923084"/>
            <a:ext cx="22612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663" name="Google Shape;663;p13"/>
          <p:cNvSpPr txBox="1">
            <a:spLocks noGrp="1"/>
          </p:cNvSpPr>
          <p:nvPr>
            <p:ph type="subTitle" idx="9"/>
          </p:nvPr>
        </p:nvSpPr>
        <p:spPr>
          <a:xfrm>
            <a:off x="6183867" y="4459755"/>
            <a:ext cx="22612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sp>
        <p:nvSpPr>
          <p:cNvPr id="664" name="Google Shape;664;p13"/>
          <p:cNvSpPr txBox="1">
            <a:spLocks noGrp="1"/>
          </p:cNvSpPr>
          <p:nvPr>
            <p:ph type="subTitle" idx="13"/>
          </p:nvPr>
        </p:nvSpPr>
        <p:spPr>
          <a:xfrm>
            <a:off x="8980133" y="4923084"/>
            <a:ext cx="2261200" cy="73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867">
                <a:solidFill>
                  <a:schemeClr val="dk1"/>
                </a:solidFill>
              </a:defRPr>
            </a:lvl1pPr>
            <a:lvl2pPr lvl="1" rtl="0">
              <a:spcBef>
                <a:spcPts val="0"/>
              </a:spcBef>
              <a:spcAft>
                <a:spcPts val="0"/>
              </a:spcAft>
              <a:buClr>
                <a:schemeClr val="dk1"/>
              </a:buClr>
              <a:buSzPts val="1600"/>
              <a:buNone/>
              <a:defRPr sz="2133">
                <a:solidFill>
                  <a:schemeClr val="dk1"/>
                </a:solidFill>
              </a:defRPr>
            </a:lvl2pPr>
            <a:lvl3pPr lvl="2" rtl="0">
              <a:spcBef>
                <a:spcPts val="0"/>
              </a:spcBef>
              <a:spcAft>
                <a:spcPts val="0"/>
              </a:spcAft>
              <a:buClr>
                <a:schemeClr val="dk1"/>
              </a:buClr>
              <a:buSzPts val="1600"/>
              <a:buNone/>
              <a:defRPr sz="2133">
                <a:solidFill>
                  <a:schemeClr val="dk1"/>
                </a:solidFill>
              </a:defRPr>
            </a:lvl3pPr>
            <a:lvl4pPr lvl="3" rtl="0">
              <a:spcBef>
                <a:spcPts val="0"/>
              </a:spcBef>
              <a:spcAft>
                <a:spcPts val="0"/>
              </a:spcAft>
              <a:buClr>
                <a:schemeClr val="dk1"/>
              </a:buClr>
              <a:buSzPts val="1600"/>
              <a:buNone/>
              <a:defRPr sz="2133">
                <a:solidFill>
                  <a:schemeClr val="dk1"/>
                </a:solidFill>
              </a:defRPr>
            </a:lvl4pPr>
            <a:lvl5pPr lvl="4" rtl="0">
              <a:spcBef>
                <a:spcPts val="0"/>
              </a:spcBef>
              <a:spcAft>
                <a:spcPts val="0"/>
              </a:spcAft>
              <a:buClr>
                <a:schemeClr val="dk1"/>
              </a:buClr>
              <a:buSzPts val="1600"/>
              <a:buNone/>
              <a:defRPr sz="2133">
                <a:solidFill>
                  <a:schemeClr val="dk1"/>
                </a:solidFill>
              </a:defRPr>
            </a:lvl5pPr>
            <a:lvl6pPr lvl="5" rtl="0">
              <a:spcBef>
                <a:spcPts val="0"/>
              </a:spcBef>
              <a:spcAft>
                <a:spcPts val="0"/>
              </a:spcAft>
              <a:buClr>
                <a:schemeClr val="dk1"/>
              </a:buClr>
              <a:buSzPts val="1600"/>
              <a:buNone/>
              <a:defRPr sz="2133">
                <a:solidFill>
                  <a:schemeClr val="dk1"/>
                </a:solidFill>
              </a:defRPr>
            </a:lvl6pPr>
            <a:lvl7pPr lvl="6" rtl="0">
              <a:spcBef>
                <a:spcPts val="0"/>
              </a:spcBef>
              <a:spcAft>
                <a:spcPts val="0"/>
              </a:spcAft>
              <a:buClr>
                <a:schemeClr val="dk1"/>
              </a:buClr>
              <a:buSzPts val="1600"/>
              <a:buNone/>
              <a:defRPr sz="2133">
                <a:solidFill>
                  <a:schemeClr val="dk1"/>
                </a:solidFill>
              </a:defRPr>
            </a:lvl7pPr>
            <a:lvl8pPr lvl="7" rtl="0">
              <a:spcBef>
                <a:spcPts val="0"/>
              </a:spcBef>
              <a:spcAft>
                <a:spcPts val="0"/>
              </a:spcAft>
              <a:buClr>
                <a:schemeClr val="dk1"/>
              </a:buClr>
              <a:buSzPts val="1600"/>
              <a:buNone/>
              <a:defRPr sz="2133">
                <a:solidFill>
                  <a:schemeClr val="dk1"/>
                </a:solidFill>
              </a:defRPr>
            </a:lvl8pPr>
            <a:lvl9pPr lvl="8" rtl="0">
              <a:spcBef>
                <a:spcPts val="0"/>
              </a:spcBef>
              <a:spcAft>
                <a:spcPts val="0"/>
              </a:spcAft>
              <a:buClr>
                <a:schemeClr val="dk1"/>
              </a:buClr>
              <a:buSzPts val="1600"/>
              <a:buNone/>
              <a:defRPr sz="2133">
                <a:solidFill>
                  <a:schemeClr val="dk1"/>
                </a:solidFill>
              </a:defRPr>
            </a:lvl9pPr>
          </a:lstStyle>
          <a:p>
            <a:endParaRPr/>
          </a:p>
        </p:txBody>
      </p:sp>
      <p:sp>
        <p:nvSpPr>
          <p:cNvPr id="665" name="Google Shape;665;p13"/>
          <p:cNvSpPr txBox="1">
            <a:spLocks noGrp="1"/>
          </p:cNvSpPr>
          <p:nvPr>
            <p:ph type="subTitle" idx="14"/>
          </p:nvPr>
        </p:nvSpPr>
        <p:spPr>
          <a:xfrm>
            <a:off x="8980133" y="4459755"/>
            <a:ext cx="2261200" cy="502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24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000"/>
              <a:buNone/>
              <a:defRPr sz="4000">
                <a:solidFill>
                  <a:schemeClr val="dk1"/>
                </a:solidFill>
              </a:defRPr>
            </a:lvl2pPr>
            <a:lvl3pPr lvl="2" rtl="0">
              <a:spcBef>
                <a:spcPts val="0"/>
              </a:spcBef>
              <a:spcAft>
                <a:spcPts val="0"/>
              </a:spcAft>
              <a:buClr>
                <a:schemeClr val="dk1"/>
              </a:buClr>
              <a:buSzPts val="3000"/>
              <a:buNone/>
              <a:defRPr sz="4000">
                <a:solidFill>
                  <a:schemeClr val="dk1"/>
                </a:solidFill>
              </a:defRPr>
            </a:lvl3pPr>
            <a:lvl4pPr lvl="3" rtl="0">
              <a:spcBef>
                <a:spcPts val="0"/>
              </a:spcBef>
              <a:spcAft>
                <a:spcPts val="0"/>
              </a:spcAft>
              <a:buClr>
                <a:schemeClr val="dk1"/>
              </a:buClr>
              <a:buSzPts val="3000"/>
              <a:buNone/>
              <a:defRPr sz="4000">
                <a:solidFill>
                  <a:schemeClr val="dk1"/>
                </a:solidFill>
              </a:defRPr>
            </a:lvl4pPr>
            <a:lvl5pPr lvl="4" rtl="0">
              <a:spcBef>
                <a:spcPts val="0"/>
              </a:spcBef>
              <a:spcAft>
                <a:spcPts val="0"/>
              </a:spcAft>
              <a:buClr>
                <a:schemeClr val="dk1"/>
              </a:buClr>
              <a:buSzPts val="3000"/>
              <a:buNone/>
              <a:defRPr sz="4000">
                <a:solidFill>
                  <a:schemeClr val="dk1"/>
                </a:solidFill>
              </a:defRPr>
            </a:lvl5pPr>
            <a:lvl6pPr lvl="5" rtl="0">
              <a:spcBef>
                <a:spcPts val="0"/>
              </a:spcBef>
              <a:spcAft>
                <a:spcPts val="0"/>
              </a:spcAft>
              <a:buClr>
                <a:schemeClr val="dk1"/>
              </a:buClr>
              <a:buSzPts val="3000"/>
              <a:buNone/>
              <a:defRPr sz="4000">
                <a:solidFill>
                  <a:schemeClr val="dk1"/>
                </a:solidFill>
              </a:defRPr>
            </a:lvl6pPr>
            <a:lvl7pPr lvl="6" rtl="0">
              <a:spcBef>
                <a:spcPts val="0"/>
              </a:spcBef>
              <a:spcAft>
                <a:spcPts val="0"/>
              </a:spcAft>
              <a:buClr>
                <a:schemeClr val="dk1"/>
              </a:buClr>
              <a:buSzPts val="3000"/>
              <a:buNone/>
              <a:defRPr sz="4000">
                <a:solidFill>
                  <a:schemeClr val="dk1"/>
                </a:solidFill>
              </a:defRPr>
            </a:lvl7pPr>
            <a:lvl8pPr lvl="7" rtl="0">
              <a:spcBef>
                <a:spcPts val="0"/>
              </a:spcBef>
              <a:spcAft>
                <a:spcPts val="0"/>
              </a:spcAft>
              <a:buClr>
                <a:schemeClr val="dk1"/>
              </a:buClr>
              <a:buSzPts val="3000"/>
              <a:buNone/>
              <a:defRPr sz="4000">
                <a:solidFill>
                  <a:schemeClr val="dk1"/>
                </a:solidFill>
              </a:defRPr>
            </a:lvl8pPr>
            <a:lvl9pPr lvl="8" rtl="0">
              <a:spcBef>
                <a:spcPts val="0"/>
              </a:spcBef>
              <a:spcAft>
                <a:spcPts val="0"/>
              </a:spcAft>
              <a:buClr>
                <a:schemeClr val="dk1"/>
              </a:buClr>
              <a:buSzPts val="3000"/>
              <a:buNone/>
              <a:defRPr sz="4000">
                <a:solidFill>
                  <a:schemeClr val="dk1"/>
                </a:solidFill>
              </a:defRPr>
            </a:lvl9pPr>
          </a:lstStyle>
          <a:p>
            <a:endParaRPr/>
          </a:p>
        </p:txBody>
      </p:sp>
      <p:grpSp>
        <p:nvGrpSpPr>
          <p:cNvPr id="666" name="Google Shape;666;p13"/>
          <p:cNvGrpSpPr/>
          <p:nvPr/>
        </p:nvGrpSpPr>
        <p:grpSpPr>
          <a:xfrm>
            <a:off x="-11781" y="3499"/>
            <a:ext cx="938353" cy="1628068"/>
            <a:chOff x="338" y="2926"/>
            <a:chExt cx="1972988" cy="3423187"/>
          </a:xfrm>
        </p:grpSpPr>
        <p:sp>
          <p:nvSpPr>
            <p:cNvPr id="667" name="Google Shape;667;p13"/>
            <p:cNvSpPr/>
            <p:nvPr/>
          </p:nvSpPr>
          <p:spPr>
            <a:xfrm>
              <a:off x="338" y="2926"/>
              <a:ext cx="1972988" cy="1214452"/>
            </a:xfrm>
            <a:custGeom>
              <a:avLst/>
              <a:gdLst/>
              <a:ahLst/>
              <a:cxnLst/>
              <a:rect l="l" t="t" r="r" b="b"/>
              <a:pathLst>
                <a:path w="30271" h="18633" extrusionOk="0">
                  <a:moveTo>
                    <a:pt x="22001" y="602"/>
                  </a:moveTo>
                  <a:cubicBezTo>
                    <a:pt x="21427" y="1591"/>
                    <a:pt x="20625" y="2422"/>
                    <a:pt x="19664" y="3024"/>
                  </a:cubicBezTo>
                  <a:cubicBezTo>
                    <a:pt x="18690" y="3669"/>
                    <a:pt x="17543" y="4300"/>
                    <a:pt x="16368" y="4558"/>
                  </a:cubicBezTo>
                  <a:cubicBezTo>
                    <a:pt x="17429" y="3984"/>
                    <a:pt x="18446" y="3339"/>
                    <a:pt x="19435" y="2652"/>
                  </a:cubicBezTo>
                  <a:cubicBezTo>
                    <a:pt x="19965" y="2293"/>
                    <a:pt x="20467" y="1906"/>
                    <a:pt x="20954" y="1476"/>
                  </a:cubicBezTo>
                  <a:cubicBezTo>
                    <a:pt x="21284" y="1161"/>
                    <a:pt x="21628" y="860"/>
                    <a:pt x="22001" y="602"/>
                  </a:cubicBezTo>
                  <a:close/>
                  <a:moveTo>
                    <a:pt x="27017" y="3626"/>
                  </a:moveTo>
                  <a:cubicBezTo>
                    <a:pt x="26960" y="3655"/>
                    <a:pt x="26917" y="3698"/>
                    <a:pt x="26859" y="3726"/>
                  </a:cubicBezTo>
                  <a:cubicBezTo>
                    <a:pt x="25999" y="4271"/>
                    <a:pt x="25010" y="4758"/>
                    <a:pt x="23979" y="4787"/>
                  </a:cubicBezTo>
                  <a:cubicBezTo>
                    <a:pt x="23885" y="4789"/>
                    <a:pt x="23792" y="4791"/>
                    <a:pt x="23698" y="4791"/>
                  </a:cubicBezTo>
                  <a:cubicBezTo>
                    <a:pt x="23215" y="4791"/>
                    <a:pt x="22727" y="4759"/>
                    <a:pt x="22259" y="4687"/>
                  </a:cubicBezTo>
                  <a:cubicBezTo>
                    <a:pt x="23893" y="4629"/>
                    <a:pt x="25512" y="4271"/>
                    <a:pt x="27017" y="3626"/>
                  </a:cubicBezTo>
                  <a:close/>
                  <a:moveTo>
                    <a:pt x="21958" y="5914"/>
                  </a:moveTo>
                  <a:cubicBezTo>
                    <a:pt x="22518" y="5914"/>
                    <a:pt x="23076" y="5939"/>
                    <a:pt x="23635" y="5991"/>
                  </a:cubicBezTo>
                  <a:cubicBezTo>
                    <a:pt x="24337" y="6020"/>
                    <a:pt x="25025" y="6192"/>
                    <a:pt x="25670" y="6493"/>
                  </a:cubicBezTo>
                  <a:cubicBezTo>
                    <a:pt x="25956" y="6636"/>
                    <a:pt x="26229" y="6808"/>
                    <a:pt x="26487" y="6980"/>
                  </a:cubicBezTo>
                  <a:cubicBezTo>
                    <a:pt x="25197" y="6650"/>
                    <a:pt x="23893" y="6378"/>
                    <a:pt x="22574" y="6192"/>
                  </a:cubicBezTo>
                  <a:cubicBezTo>
                    <a:pt x="21886" y="6091"/>
                    <a:pt x="21198" y="6063"/>
                    <a:pt x="20510" y="5991"/>
                  </a:cubicBezTo>
                  <a:cubicBezTo>
                    <a:pt x="20481" y="5991"/>
                    <a:pt x="20438" y="5991"/>
                    <a:pt x="20395" y="5977"/>
                  </a:cubicBezTo>
                  <a:cubicBezTo>
                    <a:pt x="20919" y="5935"/>
                    <a:pt x="21439" y="5914"/>
                    <a:pt x="21958" y="5914"/>
                  </a:cubicBezTo>
                  <a:close/>
                  <a:moveTo>
                    <a:pt x="10678" y="989"/>
                  </a:moveTo>
                  <a:cubicBezTo>
                    <a:pt x="10950" y="2293"/>
                    <a:pt x="11308" y="3569"/>
                    <a:pt x="11609" y="4859"/>
                  </a:cubicBezTo>
                  <a:cubicBezTo>
                    <a:pt x="11867" y="6020"/>
                    <a:pt x="11968" y="7181"/>
                    <a:pt x="12125" y="8356"/>
                  </a:cubicBezTo>
                  <a:cubicBezTo>
                    <a:pt x="12125" y="8399"/>
                    <a:pt x="12111" y="8442"/>
                    <a:pt x="12111" y="8485"/>
                  </a:cubicBezTo>
                  <a:lnTo>
                    <a:pt x="12054" y="8499"/>
                  </a:lnTo>
                  <a:cubicBezTo>
                    <a:pt x="11079" y="7037"/>
                    <a:pt x="10391" y="5489"/>
                    <a:pt x="10363" y="3698"/>
                  </a:cubicBezTo>
                  <a:cubicBezTo>
                    <a:pt x="10363" y="2981"/>
                    <a:pt x="10377" y="1892"/>
                    <a:pt x="10678" y="989"/>
                  </a:cubicBezTo>
                  <a:close/>
                  <a:moveTo>
                    <a:pt x="19598" y="6063"/>
                  </a:moveTo>
                  <a:lnTo>
                    <a:pt x="19598" y="6063"/>
                  </a:lnTo>
                  <a:cubicBezTo>
                    <a:pt x="20743" y="6106"/>
                    <a:pt x="21888" y="6221"/>
                    <a:pt x="23018" y="6407"/>
                  </a:cubicBezTo>
                  <a:cubicBezTo>
                    <a:pt x="24265" y="6636"/>
                    <a:pt x="25512" y="6894"/>
                    <a:pt x="26745" y="7181"/>
                  </a:cubicBezTo>
                  <a:cubicBezTo>
                    <a:pt x="27074" y="7424"/>
                    <a:pt x="27318" y="7754"/>
                    <a:pt x="27447" y="8141"/>
                  </a:cubicBezTo>
                  <a:cubicBezTo>
                    <a:pt x="27562" y="8485"/>
                    <a:pt x="27504" y="8843"/>
                    <a:pt x="27289" y="9130"/>
                  </a:cubicBezTo>
                  <a:cubicBezTo>
                    <a:pt x="25770" y="8514"/>
                    <a:pt x="24237" y="7940"/>
                    <a:pt x="22746" y="7267"/>
                  </a:cubicBezTo>
                  <a:cubicBezTo>
                    <a:pt x="21728" y="6808"/>
                    <a:pt x="20625" y="6263"/>
                    <a:pt x="19492" y="6077"/>
                  </a:cubicBezTo>
                  <a:cubicBezTo>
                    <a:pt x="19532" y="6077"/>
                    <a:pt x="19560" y="6065"/>
                    <a:pt x="19598" y="6063"/>
                  </a:cubicBezTo>
                  <a:close/>
                  <a:moveTo>
                    <a:pt x="18847" y="6163"/>
                  </a:moveTo>
                  <a:cubicBezTo>
                    <a:pt x="19349" y="6822"/>
                    <a:pt x="19965" y="7424"/>
                    <a:pt x="20524" y="8041"/>
                  </a:cubicBezTo>
                  <a:cubicBezTo>
                    <a:pt x="20969" y="8514"/>
                    <a:pt x="21585" y="8958"/>
                    <a:pt x="22001" y="9474"/>
                  </a:cubicBezTo>
                  <a:cubicBezTo>
                    <a:pt x="21427" y="9244"/>
                    <a:pt x="20897" y="8886"/>
                    <a:pt x="20438" y="8456"/>
                  </a:cubicBezTo>
                  <a:cubicBezTo>
                    <a:pt x="19765" y="7783"/>
                    <a:pt x="19292" y="6994"/>
                    <a:pt x="18819" y="6177"/>
                  </a:cubicBezTo>
                  <a:lnTo>
                    <a:pt x="18847" y="6163"/>
                  </a:lnTo>
                  <a:close/>
                  <a:moveTo>
                    <a:pt x="19521" y="6263"/>
                  </a:moveTo>
                  <a:lnTo>
                    <a:pt x="19521" y="6263"/>
                  </a:lnTo>
                  <a:cubicBezTo>
                    <a:pt x="20739" y="6636"/>
                    <a:pt x="21943" y="7080"/>
                    <a:pt x="23119" y="7596"/>
                  </a:cubicBezTo>
                  <a:cubicBezTo>
                    <a:pt x="24466" y="8198"/>
                    <a:pt x="25856" y="8714"/>
                    <a:pt x="27232" y="9216"/>
                  </a:cubicBezTo>
                  <a:cubicBezTo>
                    <a:pt x="26845" y="9703"/>
                    <a:pt x="26085" y="9975"/>
                    <a:pt x="25498" y="10033"/>
                  </a:cubicBezTo>
                  <a:cubicBezTo>
                    <a:pt x="25096" y="9674"/>
                    <a:pt x="24595" y="9431"/>
                    <a:pt x="24136" y="9144"/>
                  </a:cubicBezTo>
                  <a:cubicBezTo>
                    <a:pt x="23477" y="8714"/>
                    <a:pt x="22832" y="8270"/>
                    <a:pt x="22187" y="7826"/>
                  </a:cubicBezTo>
                  <a:cubicBezTo>
                    <a:pt x="21341" y="7224"/>
                    <a:pt x="20453" y="6708"/>
                    <a:pt x="19521" y="6263"/>
                  </a:cubicBezTo>
                  <a:close/>
                  <a:moveTo>
                    <a:pt x="19005" y="6149"/>
                  </a:moveTo>
                  <a:cubicBezTo>
                    <a:pt x="20223" y="6736"/>
                    <a:pt x="21384" y="7424"/>
                    <a:pt x="22488" y="8213"/>
                  </a:cubicBezTo>
                  <a:cubicBezTo>
                    <a:pt x="22947" y="8528"/>
                    <a:pt x="23405" y="8858"/>
                    <a:pt x="23878" y="9159"/>
                  </a:cubicBezTo>
                  <a:cubicBezTo>
                    <a:pt x="24337" y="9445"/>
                    <a:pt x="24853" y="9717"/>
                    <a:pt x="25283" y="10047"/>
                  </a:cubicBezTo>
                  <a:cubicBezTo>
                    <a:pt x="25141" y="10055"/>
                    <a:pt x="24999" y="10059"/>
                    <a:pt x="24856" y="10059"/>
                  </a:cubicBezTo>
                  <a:cubicBezTo>
                    <a:pt x="24221" y="10059"/>
                    <a:pt x="23581" y="9979"/>
                    <a:pt x="22961" y="9803"/>
                  </a:cubicBezTo>
                  <a:cubicBezTo>
                    <a:pt x="22674" y="9732"/>
                    <a:pt x="22388" y="9631"/>
                    <a:pt x="22115" y="9517"/>
                  </a:cubicBezTo>
                  <a:cubicBezTo>
                    <a:pt x="21972" y="9345"/>
                    <a:pt x="21814" y="9173"/>
                    <a:pt x="21642" y="9030"/>
                  </a:cubicBezTo>
                  <a:cubicBezTo>
                    <a:pt x="21270" y="8700"/>
                    <a:pt x="20926" y="8342"/>
                    <a:pt x="20610" y="7969"/>
                  </a:cubicBezTo>
                  <a:cubicBezTo>
                    <a:pt x="20066" y="7353"/>
                    <a:pt x="19521" y="6722"/>
                    <a:pt x="18933" y="6163"/>
                  </a:cubicBezTo>
                  <a:lnTo>
                    <a:pt x="19005" y="6149"/>
                  </a:lnTo>
                  <a:close/>
                  <a:moveTo>
                    <a:pt x="15193" y="7826"/>
                  </a:moveTo>
                  <a:lnTo>
                    <a:pt x="15193" y="7826"/>
                  </a:lnTo>
                  <a:cubicBezTo>
                    <a:pt x="17128" y="7897"/>
                    <a:pt x="18976" y="8614"/>
                    <a:pt x="20467" y="9832"/>
                  </a:cubicBezTo>
                  <a:cubicBezTo>
                    <a:pt x="20897" y="10205"/>
                    <a:pt x="21270" y="10592"/>
                    <a:pt x="21614" y="11036"/>
                  </a:cubicBezTo>
                  <a:cubicBezTo>
                    <a:pt x="19578" y="9746"/>
                    <a:pt x="17300" y="8958"/>
                    <a:pt x="15193" y="7826"/>
                  </a:cubicBezTo>
                  <a:close/>
                  <a:moveTo>
                    <a:pt x="15795" y="8256"/>
                  </a:moveTo>
                  <a:lnTo>
                    <a:pt x="15795" y="8256"/>
                  </a:lnTo>
                  <a:cubicBezTo>
                    <a:pt x="16683" y="8700"/>
                    <a:pt x="17615" y="9058"/>
                    <a:pt x="18518" y="9474"/>
                  </a:cubicBezTo>
                  <a:cubicBezTo>
                    <a:pt x="19593" y="9961"/>
                    <a:pt x="20639" y="10491"/>
                    <a:pt x="21657" y="11093"/>
                  </a:cubicBezTo>
                  <a:cubicBezTo>
                    <a:pt x="22230" y="11839"/>
                    <a:pt x="22689" y="12713"/>
                    <a:pt x="22373" y="13329"/>
                  </a:cubicBezTo>
                  <a:cubicBezTo>
                    <a:pt x="21040" y="12455"/>
                    <a:pt x="19822" y="11323"/>
                    <a:pt x="18561" y="10334"/>
                  </a:cubicBezTo>
                  <a:cubicBezTo>
                    <a:pt x="17658" y="9631"/>
                    <a:pt x="16741" y="8915"/>
                    <a:pt x="15795" y="8256"/>
                  </a:cubicBezTo>
                  <a:close/>
                  <a:moveTo>
                    <a:pt x="14863" y="7883"/>
                  </a:moveTo>
                  <a:cubicBezTo>
                    <a:pt x="15623" y="9058"/>
                    <a:pt x="16483" y="10205"/>
                    <a:pt x="17328" y="11308"/>
                  </a:cubicBezTo>
                  <a:cubicBezTo>
                    <a:pt x="18045" y="12254"/>
                    <a:pt x="18862" y="13100"/>
                    <a:pt x="19779" y="13845"/>
                  </a:cubicBezTo>
                  <a:cubicBezTo>
                    <a:pt x="18905" y="13501"/>
                    <a:pt x="18088" y="12985"/>
                    <a:pt x="17414" y="12340"/>
                  </a:cubicBezTo>
                  <a:cubicBezTo>
                    <a:pt x="16110" y="11093"/>
                    <a:pt x="15494" y="9517"/>
                    <a:pt x="14863" y="7883"/>
                  </a:cubicBezTo>
                  <a:close/>
                  <a:moveTo>
                    <a:pt x="15092" y="7897"/>
                  </a:moveTo>
                  <a:lnTo>
                    <a:pt x="15092" y="7897"/>
                  </a:lnTo>
                  <a:cubicBezTo>
                    <a:pt x="15178" y="7940"/>
                    <a:pt x="15264" y="7983"/>
                    <a:pt x="15350" y="8026"/>
                  </a:cubicBezTo>
                  <a:cubicBezTo>
                    <a:pt x="16583" y="8858"/>
                    <a:pt x="17729" y="9789"/>
                    <a:pt x="18890" y="10706"/>
                  </a:cubicBezTo>
                  <a:cubicBezTo>
                    <a:pt x="20023" y="11609"/>
                    <a:pt x="21126" y="12598"/>
                    <a:pt x="22330" y="13401"/>
                  </a:cubicBezTo>
                  <a:cubicBezTo>
                    <a:pt x="22201" y="13602"/>
                    <a:pt x="22001" y="13759"/>
                    <a:pt x="21771" y="13860"/>
                  </a:cubicBezTo>
                  <a:cubicBezTo>
                    <a:pt x="21700" y="13903"/>
                    <a:pt x="21614" y="13931"/>
                    <a:pt x="21528" y="13960"/>
                  </a:cubicBezTo>
                  <a:cubicBezTo>
                    <a:pt x="20338" y="12942"/>
                    <a:pt x="19234" y="11882"/>
                    <a:pt x="18131" y="10764"/>
                  </a:cubicBezTo>
                  <a:cubicBezTo>
                    <a:pt x="17156" y="9775"/>
                    <a:pt x="16167" y="8800"/>
                    <a:pt x="15092" y="7897"/>
                  </a:cubicBezTo>
                  <a:close/>
                  <a:moveTo>
                    <a:pt x="14935" y="7811"/>
                  </a:moveTo>
                  <a:cubicBezTo>
                    <a:pt x="17185" y="9803"/>
                    <a:pt x="19163" y="12039"/>
                    <a:pt x="21456" y="13974"/>
                  </a:cubicBezTo>
                  <a:cubicBezTo>
                    <a:pt x="21254" y="14019"/>
                    <a:pt x="21045" y="14042"/>
                    <a:pt x="20835" y="14042"/>
                  </a:cubicBezTo>
                  <a:cubicBezTo>
                    <a:pt x="20510" y="14042"/>
                    <a:pt x="20184" y="13987"/>
                    <a:pt x="19879" y="13874"/>
                  </a:cubicBezTo>
                  <a:cubicBezTo>
                    <a:pt x="18833" y="12985"/>
                    <a:pt x="17901" y="11968"/>
                    <a:pt x="17099" y="10864"/>
                  </a:cubicBezTo>
                  <a:cubicBezTo>
                    <a:pt x="16368" y="9861"/>
                    <a:pt x="15694" y="8757"/>
                    <a:pt x="14863" y="7811"/>
                  </a:cubicBezTo>
                  <a:close/>
                  <a:moveTo>
                    <a:pt x="7869" y="10219"/>
                  </a:moveTo>
                  <a:lnTo>
                    <a:pt x="7869" y="10219"/>
                  </a:lnTo>
                  <a:cubicBezTo>
                    <a:pt x="7267" y="11007"/>
                    <a:pt x="6622" y="11767"/>
                    <a:pt x="6048" y="12584"/>
                  </a:cubicBezTo>
                  <a:cubicBezTo>
                    <a:pt x="5461" y="13387"/>
                    <a:pt x="5102" y="14333"/>
                    <a:pt x="4543" y="15150"/>
                  </a:cubicBezTo>
                  <a:cubicBezTo>
                    <a:pt x="4529" y="14447"/>
                    <a:pt x="4672" y="13745"/>
                    <a:pt x="5002" y="13114"/>
                  </a:cubicBezTo>
                  <a:cubicBezTo>
                    <a:pt x="5647" y="11867"/>
                    <a:pt x="6693" y="10936"/>
                    <a:pt x="7869" y="10219"/>
                  </a:cubicBezTo>
                  <a:close/>
                  <a:moveTo>
                    <a:pt x="10262" y="12054"/>
                  </a:moveTo>
                  <a:cubicBezTo>
                    <a:pt x="12140" y="12226"/>
                    <a:pt x="13960" y="12756"/>
                    <a:pt x="15322" y="14132"/>
                  </a:cubicBezTo>
                  <a:cubicBezTo>
                    <a:pt x="15838" y="14648"/>
                    <a:pt x="16282" y="15221"/>
                    <a:pt x="16655" y="15852"/>
                  </a:cubicBezTo>
                  <a:cubicBezTo>
                    <a:pt x="15594" y="15164"/>
                    <a:pt x="14490" y="14562"/>
                    <a:pt x="13430" y="13888"/>
                  </a:cubicBezTo>
                  <a:cubicBezTo>
                    <a:pt x="12842" y="13516"/>
                    <a:pt x="12254" y="13157"/>
                    <a:pt x="11667" y="12813"/>
                  </a:cubicBezTo>
                  <a:cubicBezTo>
                    <a:pt x="11208" y="12541"/>
                    <a:pt x="10721" y="12326"/>
                    <a:pt x="10262" y="12054"/>
                  </a:cubicBezTo>
                  <a:close/>
                  <a:moveTo>
                    <a:pt x="8413" y="9932"/>
                  </a:moveTo>
                  <a:lnTo>
                    <a:pt x="8442" y="9990"/>
                  </a:lnTo>
                  <a:cubicBezTo>
                    <a:pt x="8471" y="11509"/>
                    <a:pt x="8614" y="13057"/>
                    <a:pt x="8399" y="14576"/>
                  </a:cubicBezTo>
                  <a:cubicBezTo>
                    <a:pt x="8284" y="15379"/>
                    <a:pt x="8141" y="16325"/>
                    <a:pt x="7639" y="16998"/>
                  </a:cubicBezTo>
                  <a:cubicBezTo>
                    <a:pt x="7553" y="17113"/>
                    <a:pt x="7467" y="17213"/>
                    <a:pt x="7353" y="17314"/>
                  </a:cubicBezTo>
                  <a:cubicBezTo>
                    <a:pt x="7467" y="14806"/>
                    <a:pt x="7740" y="12369"/>
                    <a:pt x="8413" y="9932"/>
                  </a:cubicBezTo>
                  <a:close/>
                  <a:moveTo>
                    <a:pt x="7897" y="10377"/>
                  </a:moveTo>
                  <a:lnTo>
                    <a:pt x="7897" y="10377"/>
                  </a:lnTo>
                  <a:cubicBezTo>
                    <a:pt x="7854" y="10448"/>
                    <a:pt x="7826" y="10520"/>
                    <a:pt x="7783" y="10592"/>
                  </a:cubicBezTo>
                  <a:cubicBezTo>
                    <a:pt x="7410" y="11351"/>
                    <a:pt x="7080" y="12125"/>
                    <a:pt x="6794" y="12914"/>
                  </a:cubicBezTo>
                  <a:cubicBezTo>
                    <a:pt x="6263" y="14361"/>
                    <a:pt x="5876" y="15852"/>
                    <a:pt x="5403" y="17328"/>
                  </a:cubicBezTo>
                  <a:cubicBezTo>
                    <a:pt x="4930" y="16812"/>
                    <a:pt x="4629" y="16138"/>
                    <a:pt x="4572" y="15436"/>
                  </a:cubicBezTo>
                  <a:cubicBezTo>
                    <a:pt x="5260" y="14533"/>
                    <a:pt x="5604" y="13415"/>
                    <a:pt x="6292" y="12484"/>
                  </a:cubicBezTo>
                  <a:cubicBezTo>
                    <a:pt x="6808" y="11781"/>
                    <a:pt x="7410" y="11108"/>
                    <a:pt x="7897" y="10377"/>
                  </a:cubicBezTo>
                  <a:close/>
                  <a:moveTo>
                    <a:pt x="10549" y="12340"/>
                  </a:moveTo>
                  <a:lnTo>
                    <a:pt x="10549" y="12340"/>
                  </a:lnTo>
                  <a:cubicBezTo>
                    <a:pt x="10821" y="12498"/>
                    <a:pt x="11108" y="12627"/>
                    <a:pt x="11394" y="12799"/>
                  </a:cubicBezTo>
                  <a:cubicBezTo>
                    <a:pt x="11982" y="13143"/>
                    <a:pt x="12570" y="13487"/>
                    <a:pt x="13143" y="13860"/>
                  </a:cubicBezTo>
                  <a:cubicBezTo>
                    <a:pt x="14318" y="14591"/>
                    <a:pt x="15594" y="15221"/>
                    <a:pt x="16741" y="16009"/>
                  </a:cubicBezTo>
                  <a:cubicBezTo>
                    <a:pt x="16999" y="16525"/>
                    <a:pt x="17142" y="17041"/>
                    <a:pt x="17027" y="17514"/>
                  </a:cubicBezTo>
                  <a:lnTo>
                    <a:pt x="16999" y="17600"/>
                  </a:lnTo>
                  <a:cubicBezTo>
                    <a:pt x="16511" y="17113"/>
                    <a:pt x="15952" y="16740"/>
                    <a:pt x="15408" y="16310"/>
                  </a:cubicBezTo>
                  <a:cubicBezTo>
                    <a:pt x="14791" y="15823"/>
                    <a:pt x="14204" y="15279"/>
                    <a:pt x="13573" y="14791"/>
                  </a:cubicBezTo>
                  <a:cubicBezTo>
                    <a:pt x="12957" y="14318"/>
                    <a:pt x="12340" y="13845"/>
                    <a:pt x="11724" y="13372"/>
                  </a:cubicBezTo>
                  <a:cubicBezTo>
                    <a:pt x="11323" y="13043"/>
                    <a:pt x="10921" y="12699"/>
                    <a:pt x="10549" y="12340"/>
                  </a:cubicBezTo>
                  <a:close/>
                  <a:moveTo>
                    <a:pt x="10076" y="12240"/>
                  </a:moveTo>
                  <a:lnTo>
                    <a:pt x="10090" y="12269"/>
                  </a:lnTo>
                  <a:cubicBezTo>
                    <a:pt x="10434" y="13143"/>
                    <a:pt x="11108" y="13974"/>
                    <a:pt x="11566" y="14777"/>
                  </a:cubicBezTo>
                  <a:cubicBezTo>
                    <a:pt x="12140" y="15780"/>
                    <a:pt x="12799" y="16697"/>
                    <a:pt x="13458" y="17658"/>
                  </a:cubicBezTo>
                  <a:cubicBezTo>
                    <a:pt x="13114" y="17443"/>
                    <a:pt x="12799" y="17199"/>
                    <a:pt x="12484" y="16927"/>
                  </a:cubicBezTo>
                  <a:cubicBezTo>
                    <a:pt x="11767" y="16310"/>
                    <a:pt x="11136" y="15608"/>
                    <a:pt x="10778" y="14720"/>
                  </a:cubicBezTo>
                  <a:cubicBezTo>
                    <a:pt x="10463" y="13931"/>
                    <a:pt x="10291" y="13071"/>
                    <a:pt x="10076" y="12240"/>
                  </a:cubicBezTo>
                  <a:close/>
                  <a:moveTo>
                    <a:pt x="8370" y="9932"/>
                  </a:moveTo>
                  <a:cubicBezTo>
                    <a:pt x="7467" y="12283"/>
                    <a:pt x="7353" y="14920"/>
                    <a:pt x="7238" y="17414"/>
                  </a:cubicBezTo>
                  <a:cubicBezTo>
                    <a:pt x="6966" y="17632"/>
                    <a:pt x="6651" y="17770"/>
                    <a:pt x="6331" y="17770"/>
                  </a:cubicBezTo>
                  <a:cubicBezTo>
                    <a:pt x="6061" y="17770"/>
                    <a:pt x="5788" y="17672"/>
                    <a:pt x="5532" y="17443"/>
                  </a:cubicBezTo>
                  <a:cubicBezTo>
                    <a:pt x="5948" y="16124"/>
                    <a:pt x="6292" y="14777"/>
                    <a:pt x="6751" y="13458"/>
                  </a:cubicBezTo>
                  <a:cubicBezTo>
                    <a:pt x="7009" y="12742"/>
                    <a:pt x="7281" y="12025"/>
                    <a:pt x="7582" y="11337"/>
                  </a:cubicBezTo>
                  <a:cubicBezTo>
                    <a:pt x="7797" y="10850"/>
                    <a:pt x="7998" y="10348"/>
                    <a:pt x="8356" y="9947"/>
                  </a:cubicBezTo>
                  <a:lnTo>
                    <a:pt x="8370" y="9932"/>
                  </a:lnTo>
                  <a:close/>
                  <a:moveTo>
                    <a:pt x="10964" y="13057"/>
                  </a:moveTo>
                  <a:lnTo>
                    <a:pt x="10964" y="13057"/>
                  </a:lnTo>
                  <a:cubicBezTo>
                    <a:pt x="11437" y="13430"/>
                    <a:pt x="11910" y="13788"/>
                    <a:pt x="12412" y="14118"/>
                  </a:cubicBezTo>
                  <a:lnTo>
                    <a:pt x="12484" y="14118"/>
                  </a:lnTo>
                  <a:cubicBezTo>
                    <a:pt x="12885" y="14419"/>
                    <a:pt x="13286" y="14734"/>
                    <a:pt x="13673" y="15049"/>
                  </a:cubicBezTo>
                  <a:cubicBezTo>
                    <a:pt x="14290" y="15536"/>
                    <a:pt x="14863" y="16081"/>
                    <a:pt x="15479" y="16554"/>
                  </a:cubicBezTo>
                  <a:cubicBezTo>
                    <a:pt x="16010" y="16912"/>
                    <a:pt x="16497" y="17314"/>
                    <a:pt x="16956" y="17744"/>
                  </a:cubicBezTo>
                  <a:cubicBezTo>
                    <a:pt x="16741" y="18217"/>
                    <a:pt x="16268" y="18403"/>
                    <a:pt x="15752" y="18432"/>
                  </a:cubicBezTo>
                  <a:cubicBezTo>
                    <a:pt x="14619" y="17457"/>
                    <a:pt x="13817" y="16181"/>
                    <a:pt x="12828" y="15078"/>
                  </a:cubicBezTo>
                  <a:cubicBezTo>
                    <a:pt x="12211" y="14390"/>
                    <a:pt x="11595" y="13731"/>
                    <a:pt x="10964" y="13057"/>
                  </a:cubicBezTo>
                  <a:close/>
                  <a:moveTo>
                    <a:pt x="10334" y="12498"/>
                  </a:moveTo>
                  <a:cubicBezTo>
                    <a:pt x="10406" y="12555"/>
                    <a:pt x="10463" y="12613"/>
                    <a:pt x="10534" y="12670"/>
                  </a:cubicBezTo>
                  <a:cubicBezTo>
                    <a:pt x="11351" y="13630"/>
                    <a:pt x="12240" y="14519"/>
                    <a:pt x="13057" y="15479"/>
                  </a:cubicBezTo>
                  <a:cubicBezTo>
                    <a:pt x="13903" y="16482"/>
                    <a:pt x="14648" y="17572"/>
                    <a:pt x="15637" y="18446"/>
                  </a:cubicBezTo>
                  <a:cubicBezTo>
                    <a:pt x="15307" y="18432"/>
                    <a:pt x="14978" y="18374"/>
                    <a:pt x="14662" y="18274"/>
                  </a:cubicBezTo>
                  <a:cubicBezTo>
                    <a:pt x="14290" y="18116"/>
                    <a:pt x="13931" y="17944"/>
                    <a:pt x="13587" y="17729"/>
                  </a:cubicBezTo>
                  <a:lnTo>
                    <a:pt x="13587" y="17715"/>
                  </a:lnTo>
                  <a:cubicBezTo>
                    <a:pt x="12957" y="16697"/>
                    <a:pt x="12254" y="15737"/>
                    <a:pt x="11667" y="14691"/>
                  </a:cubicBezTo>
                  <a:cubicBezTo>
                    <a:pt x="11237" y="13960"/>
                    <a:pt x="10792" y="13229"/>
                    <a:pt x="10334" y="12498"/>
                  </a:cubicBezTo>
                  <a:close/>
                  <a:moveTo>
                    <a:pt x="11050" y="0"/>
                  </a:moveTo>
                  <a:cubicBezTo>
                    <a:pt x="10434" y="846"/>
                    <a:pt x="10291" y="2179"/>
                    <a:pt x="10262" y="3096"/>
                  </a:cubicBezTo>
                  <a:cubicBezTo>
                    <a:pt x="10205" y="5045"/>
                    <a:pt x="10821" y="6966"/>
                    <a:pt x="12011" y="8514"/>
                  </a:cubicBezTo>
                  <a:cubicBezTo>
                    <a:pt x="8157" y="9780"/>
                    <a:pt x="4289" y="10521"/>
                    <a:pt x="231" y="10521"/>
                  </a:cubicBezTo>
                  <a:cubicBezTo>
                    <a:pt x="154" y="10521"/>
                    <a:pt x="77" y="10521"/>
                    <a:pt x="0" y="10520"/>
                  </a:cubicBezTo>
                  <a:lnTo>
                    <a:pt x="0" y="10764"/>
                  </a:lnTo>
                  <a:cubicBezTo>
                    <a:pt x="578" y="10819"/>
                    <a:pt x="1157" y="10844"/>
                    <a:pt x="1736" y="10844"/>
                  </a:cubicBezTo>
                  <a:cubicBezTo>
                    <a:pt x="3731" y="10844"/>
                    <a:pt x="5731" y="10539"/>
                    <a:pt x="7697" y="10061"/>
                  </a:cubicBezTo>
                  <a:lnTo>
                    <a:pt x="7697" y="10061"/>
                  </a:lnTo>
                  <a:cubicBezTo>
                    <a:pt x="6292" y="11007"/>
                    <a:pt x="5145" y="12240"/>
                    <a:pt x="4572" y="13888"/>
                  </a:cubicBezTo>
                  <a:cubicBezTo>
                    <a:pt x="4142" y="15121"/>
                    <a:pt x="4271" y="16984"/>
                    <a:pt x="5489" y="17744"/>
                  </a:cubicBezTo>
                  <a:cubicBezTo>
                    <a:pt x="5800" y="17938"/>
                    <a:pt x="6095" y="18023"/>
                    <a:pt x="6368" y="18023"/>
                  </a:cubicBezTo>
                  <a:cubicBezTo>
                    <a:pt x="7344" y="18023"/>
                    <a:pt x="8059" y="16948"/>
                    <a:pt x="8327" y="15952"/>
                  </a:cubicBezTo>
                  <a:cubicBezTo>
                    <a:pt x="8843" y="14075"/>
                    <a:pt x="8686" y="12111"/>
                    <a:pt x="8528" y="10176"/>
                  </a:cubicBezTo>
                  <a:lnTo>
                    <a:pt x="8528" y="10176"/>
                  </a:lnTo>
                  <a:cubicBezTo>
                    <a:pt x="8872" y="10850"/>
                    <a:pt x="9316" y="11452"/>
                    <a:pt x="9832" y="11996"/>
                  </a:cubicBezTo>
                  <a:lnTo>
                    <a:pt x="9847" y="12011"/>
                  </a:lnTo>
                  <a:lnTo>
                    <a:pt x="9861" y="12025"/>
                  </a:lnTo>
                  <a:cubicBezTo>
                    <a:pt x="10234" y="13186"/>
                    <a:pt x="10377" y="14447"/>
                    <a:pt x="11036" y="15493"/>
                  </a:cubicBezTo>
                  <a:cubicBezTo>
                    <a:pt x="11566" y="16325"/>
                    <a:pt x="12269" y="17056"/>
                    <a:pt x="13086" y="17615"/>
                  </a:cubicBezTo>
                  <a:cubicBezTo>
                    <a:pt x="13845" y="18145"/>
                    <a:pt x="14691" y="18604"/>
                    <a:pt x="15637" y="18632"/>
                  </a:cubicBezTo>
                  <a:cubicBezTo>
                    <a:pt x="15651" y="18633"/>
                    <a:pt x="15665" y="18633"/>
                    <a:pt x="15679" y="18633"/>
                  </a:cubicBezTo>
                  <a:cubicBezTo>
                    <a:pt x="16234" y="18633"/>
                    <a:pt x="16961" y="18360"/>
                    <a:pt x="17156" y="17801"/>
                  </a:cubicBezTo>
                  <a:cubicBezTo>
                    <a:pt x="17615" y="16511"/>
                    <a:pt x="16440" y="14992"/>
                    <a:pt x="15637" y="14103"/>
                  </a:cubicBezTo>
                  <a:cubicBezTo>
                    <a:pt x="14204" y="12512"/>
                    <a:pt x="12140" y="11867"/>
                    <a:pt x="10062" y="11867"/>
                  </a:cubicBezTo>
                  <a:cubicBezTo>
                    <a:pt x="9703" y="11495"/>
                    <a:pt x="9374" y="11093"/>
                    <a:pt x="9073" y="10663"/>
                  </a:cubicBezTo>
                  <a:cubicBezTo>
                    <a:pt x="8915" y="10391"/>
                    <a:pt x="8729" y="10119"/>
                    <a:pt x="8542" y="9846"/>
                  </a:cubicBezTo>
                  <a:cubicBezTo>
                    <a:pt x="9775" y="9517"/>
                    <a:pt x="10979" y="9144"/>
                    <a:pt x="12168" y="8729"/>
                  </a:cubicBezTo>
                  <a:lnTo>
                    <a:pt x="12197" y="8714"/>
                  </a:lnTo>
                  <a:cubicBezTo>
                    <a:pt x="12283" y="8686"/>
                    <a:pt x="12369" y="8657"/>
                    <a:pt x="12455" y="8628"/>
                  </a:cubicBezTo>
                  <a:lnTo>
                    <a:pt x="12541" y="8600"/>
                  </a:lnTo>
                  <a:cubicBezTo>
                    <a:pt x="12785" y="8514"/>
                    <a:pt x="13014" y="8428"/>
                    <a:pt x="13258" y="8342"/>
                  </a:cubicBezTo>
                  <a:cubicBezTo>
                    <a:pt x="13745" y="8170"/>
                    <a:pt x="14232" y="7983"/>
                    <a:pt x="14720" y="7811"/>
                  </a:cubicBezTo>
                  <a:lnTo>
                    <a:pt x="14734" y="7811"/>
                  </a:lnTo>
                  <a:cubicBezTo>
                    <a:pt x="15279" y="9861"/>
                    <a:pt x="16268" y="11839"/>
                    <a:pt x="18002" y="13114"/>
                  </a:cubicBezTo>
                  <a:cubicBezTo>
                    <a:pt x="18697" y="13614"/>
                    <a:pt x="19942" y="14314"/>
                    <a:pt x="21007" y="14314"/>
                  </a:cubicBezTo>
                  <a:cubicBezTo>
                    <a:pt x="21501" y="14314"/>
                    <a:pt x="21957" y="14164"/>
                    <a:pt x="22302" y="13774"/>
                  </a:cubicBezTo>
                  <a:cubicBezTo>
                    <a:pt x="23377" y="12570"/>
                    <a:pt x="21900" y="10778"/>
                    <a:pt x="20983" y="9947"/>
                  </a:cubicBezTo>
                  <a:cubicBezTo>
                    <a:pt x="19478" y="8614"/>
                    <a:pt x="17386" y="7668"/>
                    <a:pt x="15336" y="7568"/>
                  </a:cubicBezTo>
                  <a:cubicBezTo>
                    <a:pt x="16454" y="7138"/>
                    <a:pt x="17586" y="6679"/>
                    <a:pt x="18675" y="6163"/>
                  </a:cubicBezTo>
                  <a:lnTo>
                    <a:pt x="18747" y="6177"/>
                  </a:lnTo>
                  <a:cubicBezTo>
                    <a:pt x="19449" y="8184"/>
                    <a:pt x="21141" y="9674"/>
                    <a:pt x="23219" y="10104"/>
                  </a:cubicBezTo>
                  <a:cubicBezTo>
                    <a:pt x="23675" y="10203"/>
                    <a:pt x="24286" y="10288"/>
                    <a:pt x="24912" y="10288"/>
                  </a:cubicBezTo>
                  <a:cubicBezTo>
                    <a:pt x="26191" y="10288"/>
                    <a:pt x="27532" y="9933"/>
                    <a:pt x="27734" y="8614"/>
                  </a:cubicBezTo>
                  <a:cubicBezTo>
                    <a:pt x="27963" y="7123"/>
                    <a:pt x="25598" y="6048"/>
                    <a:pt x="24437" y="5876"/>
                  </a:cubicBezTo>
                  <a:cubicBezTo>
                    <a:pt x="23601" y="5751"/>
                    <a:pt x="22762" y="5690"/>
                    <a:pt x="21922" y="5690"/>
                  </a:cubicBezTo>
                  <a:cubicBezTo>
                    <a:pt x="21035" y="5690"/>
                    <a:pt x="20147" y="5758"/>
                    <a:pt x="19263" y="5891"/>
                  </a:cubicBezTo>
                  <a:cubicBezTo>
                    <a:pt x="19980" y="5532"/>
                    <a:pt x="20668" y="5160"/>
                    <a:pt x="21341" y="4744"/>
                  </a:cubicBezTo>
                  <a:cubicBezTo>
                    <a:pt x="21961" y="4914"/>
                    <a:pt x="22592" y="4998"/>
                    <a:pt x="23219" y="4998"/>
                  </a:cubicBezTo>
                  <a:cubicBezTo>
                    <a:pt x="24754" y="4998"/>
                    <a:pt x="26263" y="4497"/>
                    <a:pt x="27504" y="3540"/>
                  </a:cubicBezTo>
                  <a:cubicBezTo>
                    <a:pt x="28422" y="2838"/>
                    <a:pt x="29296" y="2021"/>
                    <a:pt x="29855" y="989"/>
                  </a:cubicBezTo>
                  <a:cubicBezTo>
                    <a:pt x="30027" y="674"/>
                    <a:pt x="30170" y="344"/>
                    <a:pt x="30271" y="0"/>
                  </a:cubicBezTo>
                  <a:lnTo>
                    <a:pt x="30070" y="0"/>
                  </a:lnTo>
                  <a:cubicBezTo>
                    <a:pt x="29898" y="659"/>
                    <a:pt x="29468" y="1304"/>
                    <a:pt x="29067" y="1777"/>
                  </a:cubicBezTo>
                  <a:cubicBezTo>
                    <a:pt x="28608" y="2336"/>
                    <a:pt x="28092" y="2838"/>
                    <a:pt x="27519" y="3282"/>
                  </a:cubicBezTo>
                  <a:cubicBezTo>
                    <a:pt x="25627" y="4113"/>
                    <a:pt x="23692" y="4472"/>
                    <a:pt x="21657" y="4601"/>
                  </a:cubicBezTo>
                  <a:lnTo>
                    <a:pt x="21642" y="4601"/>
                  </a:lnTo>
                  <a:cubicBezTo>
                    <a:pt x="21685" y="4572"/>
                    <a:pt x="21728" y="4558"/>
                    <a:pt x="21786" y="4529"/>
                  </a:cubicBezTo>
                  <a:cubicBezTo>
                    <a:pt x="24666" y="3425"/>
                    <a:pt x="27275" y="1605"/>
                    <a:pt x="29912" y="0"/>
                  </a:cubicBezTo>
                  <a:lnTo>
                    <a:pt x="29611" y="0"/>
                  </a:lnTo>
                  <a:cubicBezTo>
                    <a:pt x="27289" y="1390"/>
                    <a:pt x="24996" y="2795"/>
                    <a:pt x="22588" y="4027"/>
                  </a:cubicBezTo>
                  <a:cubicBezTo>
                    <a:pt x="23549" y="3339"/>
                    <a:pt x="24394" y="2465"/>
                    <a:pt x="25297" y="1749"/>
                  </a:cubicBezTo>
                  <a:cubicBezTo>
                    <a:pt x="26028" y="1161"/>
                    <a:pt x="26773" y="602"/>
                    <a:pt x="27519" y="43"/>
                  </a:cubicBezTo>
                  <a:lnTo>
                    <a:pt x="27576" y="0"/>
                  </a:lnTo>
                  <a:lnTo>
                    <a:pt x="27304" y="0"/>
                  </a:lnTo>
                  <a:cubicBezTo>
                    <a:pt x="26730" y="416"/>
                    <a:pt x="26143" y="831"/>
                    <a:pt x="25584" y="1276"/>
                  </a:cubicBezTo>
                  <a:cubicBezTo>
                    <a:pt x="24853" y="1849"/>
                    <a:pt x="24151" y="2437"/>
                    <a:pt x="23434" y="3039"/>
                  </a:cubicBezTo>
                  <a:cubicBezTo>
                    <a:pt x="23133" y="3311"/>
                    <a:pt x="22818" y="3583"/>
                    <a:pt x="22517" y="3841"/>
                  </a:cubicBezTo>
                  <a:cubicBezTo>
                    <a:pt x="22201" y="4042"/>
                    <a:pt x="21900" y="4242"/>
                    <a:pt x="21585" y="4443"/>
                  </a:cubicBezTo>
                  <a:cubicBezTo>
                    <a:pt x="22975" y="2996"/>
                    <a:pt x="24294" y="1491"/>
                    <a:pt x="25641" y="0"/>
                  </a:cubicBezTo>
                  <a:lnTo>
                    <a:pt x="25498" y="0"/>
                  </a:lnTo>
                  <a:cubicBezTo>
                    <a:pt x="25010" y="530"/>
                    <a:pt x="24523" y="1061"/>
                    <a:pt x="24036" y="1577"/>
                  </a:cubicBezTo>
                  <a:cubicBezTo>
                    <a:pt x="23119" y="2537"/>
                    <a:pt x="22158" y="3483"/>
                    <a:pt x="21384" y="4558"/>
                  </a:cubicBezTo>
                  <a:lnTo>
                    <a:pt x="21370" y="4558"/>
                  </a:lnTo>
                  <a:cubicBezTo>
                    <a:pt x="21900" y="2795"/>
                    <a:pt x="22631" y="1161"/>
                    <a:pt x="24122" y="0"/>
                  </a:cubicBezTo>
                  <a:lnTo>
                    <a:pt x="23835" y="0"/>
                  </a:lnTo>
                  <a:cubicBezTo>
                    <a:pt x="22488" y="1190"/>
                    <a:pt x="21585" y="2795"/>
                    <a:pt x="21255" y="4558"/>
                  </a:cubicBezTo>
                  <a:cubicBezTo>
                    <a:pt x="21212" y="4572"/>
                    <a:pt x="21198" y="4615"/>
                    <a:pt x="21212" y="4658"/>
                  </a:cubicBezTo>
                  <a:cubicBezTo>
                    <a:pt x="18632" y="6177"/>
                    <a:pt x="15752" y="7209"/>
                    <a:pt x="12971" y="8184"/>
                  </a:cubicBezTo>
                  <a:lnTo>
                    <a:pt x="12942" y="8198"/>
                  </a:lnTo>
                  <a:cubicBezTo>
                    <a:pt x="14032" y="7138"/>
                    <a:pt x="15078" y="6005"/>
                    <a:pt x="16053" y="4844"/>
                  </a:cubicBezTo>
                  <a:cubicBezTo>
                    <a:pt x="17658" y="4586"/>
                    <a:pt x="19349" y="3655"/>
                    <a:pt x="20582" y="2623"/>
                  </a:cubicBezTo>
                  <a:cubicBezTo>
                    <a:pt x="21442" y="1906"/>
                    <a:pt x="22115" y="1018"/>
                    <a:pt x="22560" y="0"/>
                  </a:cubicBezTo>
                  <a:lnTo>
                    <a:pt x="22287" y="0"/>
                  </a:lnTo>
                  <a:cubicBezTo>
                    <a:pt x="22230" y="129"/>
                    <a:pt x="22173" y="258"/>
                    <a:pt x="22115" y="387"/>
                  </a:cubicBezTo>
                  <a:cubicBezTo>
                    <a:pt x="21112" y="946"/>
                    <a:pt x="20295" y="1863"/>
                    <a:pt x="19349" y="2523"/>
                  </a:cubicBezTo>
                  <a:cubicBezTo>
                    <a:pt x="18346" y="3225"/>
                    <a:pt x="17314" y="3884"/>
                    <a:pt x="16282" y="4558"/>
                  </a:cubicBezTo>
                  <a:cubicBezTo>
                    <a:pt x="16411" y="4400"/>
                    <a:pt x="16540" y="4242"/>
                    <a:pt x="16669" y="4085"/>
                  </a:cubicBezTo>
                  <a:cubicBezTo>
                    <a:pt x="17615" y="3196"/>
                    <a:pt x="18575" y="2293"/>
                    <a:pt x="19521" y="1390"/>
                  </a:cubicBezTo>
                  <a:cubicBezTo>
                    <a:pt x="20008" y="932"/>
                    <a:pt x="20524" y="473"/>
                    <a:pt x="20997" y="0"/>
                  </a:cubicBezTo>
                  <a:lnTo>
                    <a:pt x="20782" y="0"/>
                  </a:lnTo>
                  <a:cubicBezTo>
                    <a:pt x="20324" y="430"/>
                    <a:pt x="19865" y="846"/>
                    <a:pt x="19406" y="1276"/>
                  </a:cubicBezTo>
                  <a:cubicBezTo>
                    <a:pt x="18661" y="1964"/>
                    <a:pt x="17930" y="2652"/>
                    <a:pt x="17214" y="3382"/>
                  </a:cubicBezTo>
                  <a:lnTo>
                    <a:pt x="17228" y="3339"/>
                  </a:lnTo>
                  <a:cubicBezTo>
                    <a:pt x="17429" y="3082"/>
                    <a:pt x="17629" y="2838"/>
                    <a:pt x="17815" y="2566"/>
                  </a:cubicBezTo>
                  <a:lnTo>
                    <a:pt x="17787" y="2537"/>
                  </a:lnTo>
                  <a:cubicBezTo>
                    <a:pt x="17744" y="2594"/>
                    <a:pt x="17701" y="2652"/>
                    <a:pt x="17658" y="2695"/>
                  </a:cubicBezTo>
                  <a:cubicBezTo>
                    <a:pt x="18102" y="2007"/>
                    <a:pt x="18518" y="1304"/>
                    <a:pt x="18976" y="645"/>
                  </a:cubicBezTo>
                  <a:cubicBezTo>
                    <a:pt x="19134" y="430"/>
                    <a:pt x="19292" y="215"/>
                    <a:pt x="19449" y="0"/>
                  </a:cubicBezTo>
                  <a:lnTo>
                    <a:pt x="19306" y="0"/>
                  </a:lnTo>
                  <a:cubicBezTo>
                    <a:pt x="19177" y="186"/>
                    <a:pt x="19034" y="387"/>
                    <a:pt x="18890" y="573"/>
                  </a:cubicBezTo>
                  <a:cubicBezTo>
                    <a:pt x="17987" y="1878"/>
                    <a:pt x="17271" y="3382"/>
                    <a:pt x="16124" y="4500"/>
                  </a:cubicBezTo>
                  <a:cubicBezTo>
                    <a:pt x="16440" y="4113"/>
                    <a:pt x="16583" y="3597"/>
                    <a:pt x="16798" y="3153"/>
                  </a:cubicBezTo>
                  <a:cubicBezTo>
                    <a:pt x="17185" y="2379"/>
                    <a:pt x="17557" y="1620"/>
                    <a:pt x="17944" y="860"/>
                  </a:cubicBezTo>
                  <a:cubicBezTo>
                    <a:pt x="18102" y="573"/>
                    <a:pt x="18245" y="287"/>
                    <a:pt x="18403" y="0"/>
                  </a:cubicBezTo>
                  <a:lnTo>
                    <a:pt x="18202" y="0"/>
                  </a:lnTo>
                  <a:cubicBezTo>
                    <a:pt x="18102" y="186"/>
                    <a:pt x="18002" y="373"/>
                    <a:pt x="17916" y="559"/>
                  </a:cubicBezTo>
                  <a:cubicBezTo>
                    <a:pt x="17242" y="1863"/>
                    <a:pt x="16683" y="3225"/>
                    <a:pt x="15995" y="4515"/>
                  </a:cubicBezTo>
                  <a:cubicBezTo>
                    <a:pt x="16182" y="3683"/>
                    <a:pt x="16325" y="2838"/>
                    <a:pt x="16526" y="2007"/>
                  </a:cubicBezTo>
                  <a:cubicBezTo>
                    <a:pt x="16683" y="1362"/>
                    <a:pt x="16769" y="659"/>
                    <a:pt x="16913" y="0"/>
                  </a:cubicBezTo>
                  <a:lnTo>
                    <a:pt x="16841" y="0"/>
                  </a:lnTo>
                  <a:cubicBezTo>
                    <a:pt x="16698" y="573"/>
                    <a:pt x="16612" y="1175"/>
                    <a:pt x="16468" y="1749"/>
                  </a:cubicBezTo>
                  <a:cubicBezTo>
                    <a:pt x="16253" y="2580"/>
                    <a:pt x="16096" y="3440"/>
                    <a:pt x="15981" y="4285"/>
                  </a:cubicBezTo>
                  <a:cubicBezTo>
                    <a:pt x="15952" y="3053"/>
                    <a:pt x="15967" y="1792"/>
                    <a:pt x="16425" y="631"/>
                  </a:cubicBezTo>
                  <a:cubicBezTo>
                    <a:pt x="16511" y="416"/>
                    <a:pt x="16612" y="201"/>
                    <a:pt x="16712" y="0"/>
                  </a:cubicBezTo>
                  <a:lnTo>
                    <a:pt x="16483" y="0"/>
                  </a:lnTo>
                  <a:cubicBezTo>
                    <a:pt x="16397" y="186"/>
                    <a:pt x="16325" y="358"/>
                    <a:pt x="16253" y="559"/>
                  </a:cubicBezTo>
                  <a:cubicBezTo>
                    <a:pt x="15795" y="1892"/>
                    <a:pt x="15752" y="3268"/>
                    <a:pt x="15881" y="4658"/>
                  </a:cubicBezTo>
                  <a:cubicBezTo>
                    <a:pt x="15823" y="4701"/>
                    <a:pt x="15809" y="4787"/>
                    <a:pt x="15866" y="4830"/>
                  </a:cubicBezTo>
                  <a:cubicBezTo>
                    <a:pt x="14935" y="5876"/>
                    <a:pt x="13974" y="6894"/>
                    <a:pt x="12971" y="7869"/>
                  </a:cubicBezTo>
                  <a:cubicBezTo>
                    <a:pt x="13444" y="7310"/>
                    <a:pt x="13817" y="6665"/>
                    <a:pt x="14046" y="5977"/>
                  </a:cubicBezTo>
                  <a:cubicBezTo>
                    <a:pt x="14404" y="4873"/>
                    <a:pt x="14505" y="3698"/>
                    <a:pt x="14318" y="2551"/>
                  </a:cubicBezTo>
                  <a:cubicBezTo>
                    <a:pt x="14232" y="1992"/>
                    <a:pt x="13989" y="788"/>
                    <a:pt x="13487" y="0"/>
                  </a:cubicBezTo>
                  <a:lnTo>
                    <a:pt x="13229" y="0"/>
                  </a:lnTo>
                  <a:cubicBezTo>
                    <a:pt x="13860" y="831"/>
                    <a:pt x="14146" y="2365"/>
                    <a:pt x="14189" y="3024"/>
                  </a:cubicBezTo>
                  <a:cubicBezTo>
                    <a:pt x="14333" y="5131"/>
                    <a:pt x="13731" y="6937"/>
                    <a:pt x="12240" y="8399"/>
                  </a:cubicBezTo>
                  <a:cubicBezTo>
                    <a:pt x="12240" y="8299"/>
                    <a:pt x="12254" y="8184"/>
                    <a:pt x="12269" y="8084"/>
                  </a:cubicBezTo>
                  <a:cubicBezTo>
                    <a:pt x="12527" y="6865"/>
                    <a:pt x="12756" y="5647"/>
                    <a:pt x="12942" y="4414"/>
                  </a:cubicBezTo>
                  <a:cubicBezTo>
                    <a:pt x="13086" y="3196"/>
                    <a:pt x="13157" y="1964"/>
                    <a:pt x="13157" y="745"/>
                  </a:cubicBezTo>
                  <a:cubicBezTo>
                    <a:pt x="13157" y="724"/>
                    <a:pt x="13139" y="713"/>
                    <a:pt x="13122" y="713"/>
                  </a:cubicBezTo>
                  <a:cubicBezTo>
                    <a:pt x="13104" y="713"/>
                    <a:pt x="13086" y="724"/>
                    <a:pt x="13086" y="745"/>
                  </a:cubicBezTo>
                  <a:cubicBezTo>
                    <a:pt x="13000" y="2050"/>
                    <a:pt x="12971" y="3339"/>
                    <a:pt x="12770" y="4644"/>
                  </a:cubicBezTo>
                  <a:cubicBezTo>
                    <a:pt x="12627" y="5518"/>
                    <a:pt x="12469" y="6407"/>
                    <a:pt x="12326" y="7281"/>
                  </a:cubicBezTo>
                  <a:cubicBezTo>
                    <a:pt x="12369" y="6220"/>
                    <a:pt x="12340" y="5131"/>
                    <a:pt x="12355" y="4085"/>
                  </a:cubicBezTo>
                  <a:cubicBezTo>
                    <a:pt x="12383" y="2723"/>
                    <a:pt x="12383" y="1362"/>
                    <a:pt x="12326" y="0"/>
                  </a:cubicBezTo>
                  <a:lnTo>
                    <a:pt x="12211" y="0"/>
                  </a:lnTo>
                  <a:cubicBezTo>
                    <a:pt x="12240" y="1362"/>
                    <a:pt x="12240" y="2738"/>
                    <a:pt x="12211" y="4099"/>
                  </a:cubicBezTo>
                  <a:cubicBezTo>
                    <a:pt x="12197" y="4930"/>
                    <a:pt x="12140" y="5776"/>
                    <a:pt x="12125" y="6636"/>
                  </a:cubicBezTo>
                  <a:cubicBezTo>
                    <a:pt x="12025" y="6020"/>
                    <a:pt x="11867" y="5418"/>
                    <a:pt x="11738" y="4844"/>
                  </a:cubicBezTo>
                  <a:cubicBezTo>
                    <a:pt x="11423" y="3526"/>
                    <a:pt x="11036" y="2222"/>
                    <a:pt x="10735" y="903"/>
                  </a:cubicBezTo>
                  <a:lnTo>
                    <a:pt x="10721" y="889"/>
                  </a:lnTo>
                  <a:cubicBezTo>
                    <a:pt x="10821" y="559"/>
                    <a:pt x="10993" y="258"/>
                    <a:pt x="1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3"/>
            <p:cNvSpPr/>
            <p:nvPr/>
          </p:nvSpPr>
          <p:spPr>
            <a:xfrm>
              <a:off x="338" y="2926"/>
              <a:ext cx="644605" cy="665136"/>
            </a:xfrm>
            <a:custGeom>
              <a:avLst/>
              <a:gdLst/>
              <a:ahLst/>
              <a:cxnLst/>
              <a:rect l="l" t="t" r="r" b="b"/>
              <a:pathLst>
                <a:path w="9890" h="10205" extrusionOk="0">
                  <a:moveTo>
                    <a:pt x="9531" y="143"/>
                  </a:moveTo>
                  <a:cubicBezTo>
                    <a:pt x="9216" y="502"/>
                    <a:pt x="8843" y="803"/>
                    <a:pt x="8428" y="1046"/>
                  </a:cubicBezTo>
                  <a:cubicBezTo>
                    <a:pt x="8270" y="1132"/>
                    <a:pt x="8098" y="1218"/>
                    <a:pt x="7926" y="1276"/>
                  </a:cubicBezTo>
                  <a:cubicBezTo>
                    <a:pt x="7861" y="1268"/>
                    <a:pt x="7793" y="1265"/>
                    <a:pt x="7725" y="1265"/>
                  </a:cubicBezTo>
                  <a:cubicBezTo>
                    <a:pt x="7657" y="1265"/>
                    <a:pt x="7589" y="1268"/>
                    <a:pt x="7525" y="1276"/>
                  </a:cubicBezTo>
                  <a:cubicBezTo>
                    <a:pt x="7209" y="1276"/>
                    <a:pt x="6908" y="1276"/>
                    <a:pt x="6607" y="1247"/>
                  </a:cubicBezTo>
                  <a:cubicBezTo>
                    <a:pt x="6120" y="1218"/>
                    <a:pt x="5604" y="1175"/>
                    <a:pt x="5102" y="1175"/>
                  </a:cubicBezTo>
                  <a:lnTo>
                    <a:pt x="5131" y="1147"/>
                  </a:lnTo>
                  <a:cubicBezTo>
                    <a:pt x="5919" y="874"/>
                    <a:pt x="6722" y="674"/>
                    <a:pt x="7539" y="545"/>
                  </a:cubicBezTo>
                  <a:cubicBezTo>
                    <a:pt x="7869" y="487"/>
                    <a:pt x="8213" y="430"/>
                    <a:pt x="8542" y="373"/>
                  </a:cubicBezTo>
                  <a:cubicBezTo>
                    <a:pt x="8872" y="301"/>
                    <a:pt x="9202" y="186"/>
                    <a:pt x="9531" y="143"/>
                  </a:cubicBezTo>
                  <a:close/>
                  <a:moveTo>
                    <a:pt x="5074" y="1218"/>
                  </a:moveTo>
                  <a:cubicBezTo>
                    <a:pt x="5575" y="1290"/>
                    <a:pt x="6106" y="1290"/>
                    <a:pt x="6607" y="1319"/>
                  </a:cubicBezTo>
                  <a:cubicBezTo>
                    <a:pt x="6645" y="1320"/>
                    <a:pt x="6683" y="1321"/>
                    <a:pt x="6721" y="1321"/>
                  </a:cubicBezTo>
                  <a:cubicBezTo>
                    <a:pt x="6997" y="1321"/>
                    <a:pt x="7293" y="1290"/>
                    <a:pt x="7576" y="1290"/>
                  </a:cubicBezTo>
                  <a:cubicBezTo>
                    <a:pt x="7676" y="1290"/>
                    <a:pt x="7774" y="1294"/>
                    <a:pt x="7869" y="1304"/>
                  </a:cubicBezTo>
                  <a:cubicBezTo>
                    <a:pt x="7510" y="1448"/>
                    <a:pt x="7138" y="1534"/>
                    <a:pt x="6751" y="1534"/>
                  </a:cubicBezTo>
                  <a:cubicBezTo>
                    <a:pt x="6177" y="1505"/>
                    <a:pt x="5604" y="1405"/>
                    <a:pt x="5059" y="1233"/>
                  </a:cubicBezTo>
                  <a:lnTo>
                    <a:pt x="5074" y="1218"/>
                  </a:lnTo>
                  <a:close/>
                  <a:moveTo>
                    <a:pt x="8413" y="2164"/>
                  </a:moveTo>
                  <a:cubicBezTo>
                    <a:pt x="8972" y="2236"/>
                    <a:pt x="9546" y="2422"/>
                    <a:pt x="9675" y="2838"/>
                  </a:cubicBezTo>
                  <a:cubicBezTo>
                    <a:pt x="8714" y="3024"/>
                    <a:pt x="7711" y="3053"/>
                    <a:pt x="6736" y="3153"/>
                  </a:cubicBezTo>
                  <a:cubicBezTo>
                    <a:pt x="6034" y="3239"/>
                    <a:pt x="5332" y="3311"/>
                    <a:pt x="4644" y="3440"/>
                  </a:cubicBezTo>
                  <a:cubicBezTo>
                    <a:pt x="5217" y="3253"/>
                    <a:pt x="5776" y="3010"/>
                    <a:pt x="6349" y="2795"/>
                  </a:cubicBezTo>
                  <a:cubicBezTo>
                    <a:pt x="7023" y="2551"/>
                    <a:pt x="7711" y="2336"/>
                    <a:pt x="8413" y="2164"/>
                  </a:cubicBezTo>
                  <a:close/>
                  <a:moveTo>
                    <a:pt x="7714" y="2106"/>
                  </a:moveTo>
                  <a:cubicBezTo>
                    <a:pt x="7932" y="2106"/>
                    <a:pt x="8148" y="2122"/>
                    <a:pt x="8370" y="2150"/>
                  </a:cubicBezTo>
                  <a:cubicBezTo>
                    <a:pt x="6923" y="2465"/>
                    <a:pt x="5604" y="3096"/>
                    <a:pt x="4185" y="3511"/>
                  </a:cubicBezTo>
                  <a:cubicBezTo>
                    <a:pt x="5074" y="2709"/>
                    <a:pt x="6177" y="2236"/>
                    <a:pt x="7353" y="2121"/>
                  </a:cubicBezTo>
                  <a:cubicBezTo>
                    <a:pt x="7475" y="2111"/>
                    <a:pt x="7595" y="2106"/>
                    <a:pt x="7714" y="2106"/>
                  </a:cubicBezTo>
                  <a:close/>
                  <a:moveTo>
                    <a:pt x="9689" y="2867"/>
                  </a:moveTo>
                  <a:cubicBezTo>
                    <a:pt x="9718" y="3024"/>
                    <a:pt x="9703" y="3182"/>
                    <a:pt x="9646" y="3311"/>
                  </a:cubicBezTo>
                  <a:cubicBezTo>
                    <a:pt x="9632" y="3368"/>
                    <a:pt x="9603" y="3411"/>
                    <a:pt x="9574" y="3468"/>
                  </a:cubicBezTo>
                  <a:cubicBezTo>
                    <a:pt x="8882" y="3510"/>
                    <a:pt x="8197" y="3537"/>
                    <a:pt x="7503" y="3537"/>
                  </a:cubicBezTo>
                  <a:cubicBezTo>
                    <a:pt x="7249" y="3537"/>
                    <a:pt x="6994" y="3533"/>
                    <a:pt x="6736" y="3526"/>
                  </a:cubicBezTo>
                  <a:cubicBezTo>
                    <a:pt x="6475" y="3521"/>
                    <a:pt x="6212" y="3518"/>
                    <a:pt x="5949" y="3518"/>
                  </a:cubicBezTo>
                  <a:cubicBezTo>
                    <a:pt x="5361" y="3518"/>
                    <a:pt x="4769" y="3534"/>
                    <a:pt x="4185" y="3583"/>
                  </a:cubicBezTo>
                  <a:cubicBezTo>
                    <a:pt x="4242" y="3569"/>
                    <a:pt x="4300" y="3554"/>
                    <a:pt x="4343" y="3540"/>
                  </a:cubicBezTo>
                  <a:cubicBezTo>
                    <a:pt x="5246" y="3368"/>
                    <a:pt x="6134" y="3282"/>
                    <a:pt x="7037" y="3182"/>
                  </a:cubicBezTo>
                  <a:cubicBezTo>
                    <a:pt x="7912" y="3082"/>
                    <a:pt x="8829" y="3039"/>
                    <a:pt x="9689" y="2867"/>
                  </a:cubicBezTo>
                  <a:close/>
                  <a:moveTo>
                    <a:pt x="9560" y="3497"/>
                  </a:moveTo>
                  <a:lnTo>
                    <a:pt x="9560" y="3497"/>
                  </a:lnTo>
                  <a:cubicBezTo>
                    <a:pt x="9388" y="3784"/>
                    <a:pt x="9130" y="3999"/>
                    <a:pt x="8829" y="4142"/>
                  </a:cubicBezTo>
                  <a:cubicBezTo>
                    <a:pt x="8599" y="4154"/>
                    <a:pt x="8367" y="4160"/>
                    <a:pt x="8135" y="4160"/>
                  </a:cubicBezTo>
                  <a:cubicBezTo>
                    <a:pt x="7530" y="4160"/>
                    <a:pt x="6922" y="4117"/>
                    <a:pt x="6321" y="4013"/>
                  </a:cubicBezTo>
                  <a:cubicBezTo>
                    <a:pt x="5575" y="3884"/>
                    <a:pt x="4816" y="3698"/>
                    <a:pt x="4042" y="3640"/>
                  </a:cubicBezTo>
                  <a:lnTo>
                    <a:pt x="4070" y="3612"/>
                  </a:lnTo>
                  <a:cubicBezTo>
                    <a:pt x="4735" y="3575"/>
                    <a:pt x="5398" y="3569"/>
                    <a:pt x="6061" y="3569"/>
                  </a:cubicBezTo>
                  <a:cubicBezTo>
                    <a:pt x="6407" y="3569"/>
                    <a:pt x="6753" y="3571"/>
                    <a:pt x="7100" y="3571"/>
                  </a:cubicBezTo>
                  <a:cubicBezTo>
                    <a:pt x="7919" y="3571"/>
                    <a:pt x="8738" y="3561"/>
                    <a:pt x="9560" y="3497"/>
                  </a:cubicBezTo>
                  <a:close/>
                  <a:moveTo>
                    <a:pt x="4085" y="3669"/>
                  </a:moveTo>
                  <a:cubicBezTo>
                    <a:pt x="4916" y="3855"/>
                    <a:pt x="5776" y="3984"/>
                    <a:pt x="6622" y="4113"/>
                  </a:cubicBezTo>
                  <a:cubicBezTo>
                    <a:pt x="7040" y="4172"/>
                    <a:pt x="7458" y="4201"/>
                    <a:pt x="7876" y="4201"/>
                  </a:cubicBezTo>
                  <a:cubicBezTo>
                    <a:pt x="8174" y="4201"/>
                    <a:pt x="8473" y="4186"/>
                    <a:pt x="8772" y="4156"/>
                  </a:cubicBezTo>
                  <a:lnTo>
                    <a:pt x="8772" y="4156"/>
                  </a:lnTo>
                  <a:cubicBezTo>
                    <a:pt x="8241" y="4400"/>
                    <a:pt x="7668" y="4515"/>
                    <a:pt x="7095" y="4515"/>
                  </a:cubicBezTo>
                  <a:cubicBezTo>
                    <a:pt x="7059" y="4516"/>
                    <a:pt x="7023" y="4516"/>
                    <a:pt x="6987" y="4516"/>
                  </a:cubicBezTo>
                  <a:cubicBezTo>
                    <a:pt x="5929" y="4516"/>
                    <a:pt x="5014" y="4113"/>
                    <a:pt x="4085" y="3669"/>
                  </a:cubicBezTo>
                  <a:close/>
                  <a:moveTo>
                    <a:pt x="6906" y="6206"/>
                  </a:moveTo>
                  <a:cubicBezTo>
                    <a:pt x="6921" y="6206"/>
                    <a:pt x="6936" y="6206"/>
                    <a:pt x="6951" y="6206"/>
                  </a:cubicBezTo>
                  <a:cubicBezTo>
                    <a:pt x="7396" y="6206"/>
                    <a:pt x="7840" y="6263"/>
                    <a:pt x="8270" y="6378"/>
                  </a:cubicBezTo>
                  <a:cubicBezTo>
                    <a:pt x="7525" y="6536"/>
                    <a:pt x="6779" y="6736"/>
                    <a:pt x="6020" y="6908"/>
                  </a:cubicBezTo>
                  <a:cubicBezTo>
                    <a:pt x="5618" y="6994"/>
                    <a:pt x="5203" y="7095"/>
                    <a:pt x="4787" y="7195"/>
                  </a:cubicBezTo>
                  <a:cubicBezTo>
                    <a:pt x="4472" y="7267"/>
                    <a:pt x="4171" y="7381"/>
                    <a:pt x="3870" y="7467"/>
                  </a:cubicBezTo>
                  <a:cubicBezTo>
                    <a:pt x="4733" y="6746"/>
                    <a:pt x="5750" y="6206"/>
                    <a:pt x="6906" y="6206"/>
                  </a:cubicBezTo>
                  <a:close/>
                  <a:moveTo>
                    <a:pt x="8385" y="6407"/>
                  </a:moveTo>
                  <a:cubicBezTo>
                    <a:pt x="8686" y="6493"/>
                    <a:pt x="8958" y="6679"/>
                    <a:pt x="9144" y="6937"/>
                  </a:cubicBezTo>
                  <a:lnTo>
                    <a:pt x="9173" y="6980"/>
                  </a:lnTo>
                  <a:cubicBezTo>
                    <a:pt x="8757" y="7009"/>
                    <a:pt x="8342" y="7052"/>
                    <a:pt x="7926" y="7109"/>
                  </a:cubicBezTo>
                  <a:cubicBezTo>
                    <a:pt x="7439" y="7166"/>
                    <a:pt x="6966" y="7181"/>
                    <a:pt x="6478" y="7238"/>
                  </a:cubicBezTo>
                  <a:cubicBezTo>
                    <a:pt x="6005" y="7295"/>
                    <a:pt x="5532" y="7353"/>
                    <a:pt x="5059" y="7410"/>
                  </a:cubicBezTo>
                  <a:cubicBezTo>
                    <a:pt x="4744" y="7439"/>
                    <a:pt x="4429" y="7467"/>
                    <a:pt x="4113" y="7467"/>
                  </a:cubicBezTo>
                  <a:cubicBezTo>
                    <a:pt x="4285" y="7410"/>
                    <a:pt x="4472" y="7353"/>
                    <a:pt x="4672" y="7295"/>
                  </a:cubicBezTo>
                  <a:cubicBezTo>
                    <a:pt x="5074" y="7195"/>
                    <a:pt x="5475" y="7109"/>
                    <a:pt x="5891" y="7009"/>
                  </a:cubicBezTo>
                  <a:cubicBezTo>
                    <a:pt x="6722" y="6837"/>
                    <a:pt x="7539" y="6550"/>
                    <a:pt x="8385" y="6407"/>
                  </a:cubicBezTo>
                  <a:close/>
                  <a:moveTo>
                    <a:pt x="9216" y="7080"/>
                  </a:moveTo>
                  <a:cubicBezTo>
                    <a:pt x="9302" y="7367"/>
                    <a:pt x="9216" y="7682"/>
                    <a:pt x="8987" y="7883"/>
                  </a:cubicBezTo>
                  <a:cubicBezTo>
                    <a:pt x="8858" y="7893"/>
                    <a:pt x="8730" y="7897"/>
                    <a:pt x="8602" y="7897"/>
                  </a:cubicBezTo>
                  <a:cubicBezTo>
                    <a:pt x="7819" y="7897"/>
                    <a:pt x="7052" y="7732"/>
                    <a:pt x="6263" y="7682"/>
                  </a:cubicBezTo>
                  <a:cubicBezTo>
                    <a:pt x="5719" y="7639"/>
                    <a:pt x="5160" y="7625"/>
                    <a:pt x="4601" y="7596"/>
                  </a:cubicBezTo>
                  <a:cubicBezTo>
                    <a:pt x="4959" y="7568"/>
                    <a:pt x="5317" y="7510"/>
                    <a:pt x="5676" y="7439"/>
                  </a:cubicBezTo>
                  <a:lnTo>
                    <a:pt x="5704" y="7410"/>
                  </a:lnTo>
                  <a:cubicBezTo>
                    <a:pt x="6020" y="7367"/>
                    <a:pt x="6321" y="7338"/>
                    <a:pt x="6636" y="7310"/>
                  </a:cubicBezTo>
                  <a:cubicBezTo>
                    <a:pt x="7109" y="7252"/>
                    <a:pt x="7582" y="7252"/>
                    <a:pt x="8069" y="7181"/>
                  </a:cubicBezTo>
                  <a:cubicBezTo>
                    <a:pt x="8442" y="7123"/>
                    <a:pt x="8829" y="7080"/>
                    <a:pt x="9216" y="7080"/>
                  </a:cubicBezTo>
                  <a:close/>
                  <a:moveTo>
                    <a:pt x="4242" y="7611"/>
                  </a:moveTo>
                  <a:cubicBezTo>
                    <a:pt x="5016" y="7682"/>
                    <a:pt x="5776" y="7682"/>
                    <a:pt x="6550" y="7754"/>
                  </a:cubicBezTo>
                  <a:cubicBezTo>
                    <a:pt x="7246" y="7817"/>
                    <a:pt x="7953" y="7948"/>
                    <a:pt x="8652" y="7948"/>
                  </a:cubicBezTo>
                  <a:cubicBezTo>
                    <a:pt x="8745" y="7948"/>
                    <a:pt x="8837" y="7945"/>
                    <a:pt x="8929" y="7940"/>
                  </a:cubicBezTo>
                  <a:lnTo>
                    <a:pt x="8929" y="7940"/>
                  </a:lnTo>
                  <a:cubicBezTo>
                    <a:pt x="8786" y="8084"/>
                    <a:pt x="8628" y="8198"/>
                    <a:pt x="8442" y="8284"/>
                  </a:cubicBezTo>
                  <a:cubicBezTo>
                    <a:pt x="8213" y="8385"/>
                    <a:pt x="7983" y="8456"/>
                    <a:pt x="7740" y="8514"/>
                  </a:cubicBezTo>
                  <a:lnTo>
                    <a:pt x="7740" y="8499"/>
                  </a:lnTo>
                  <a:cubicBezTo>
                    <a:pt x="7023" y="8327"/>
                    <a:pt x="6306" y="8213"/>
                    <a:pt x="5604" y="8012"/>
                  </a:cubicBezTo>
                  <a:cubicBezTo>
                    <a:pt x="5102" y="7869"/>
                    <a:pt x="4586" y="7740"/>
                    <a:pt x="4085" y="7625"/>
                  </a:cubicBezTo>
                  <a:cubicBezTo>
                    <a:pt x="4142" y="7625"/>
                    <a:pt x="4185" y="7625"/>
                    <a:pt x="4242" y="7611"/>
                  </a:cubicBezTo>
                  <a:close/>
                  <a:moveTo>
                    <a:pt x="3884" y="7625"/>
                  </a:moveTo>
                  <a:cubicBezTo>
                    <a:pt x="4400" y="7869"/>
                    <a:pt x="5045" y="7940"/>
                    <a:pt x="5590" y="8084"/>
                  </a:cubicBezTo>
                  <a:cubicBezTo>
                    <a:pt x="6278" y="8284"/>
                    <a:pt x="6966" y="8399"/>
                    <a:pt x="7654" y="8528"/>
                  </a:cubicBezTo>
                  <a:cubicBezTo>
                    <a:pt x="7410" y="8585"/>
                    <a:pt x="7166" y="8614"/>
                    <a:pt x="6923" y="8628"/>
                  </a:cubicBezTo>
                  <a:cubicBezTo>
                    <a:pt x="6797" y="8641"/>
                    <a:pt x="6670" y="8647"/>
                    <a:pt x="6544" y="8647"/>
                  </a:cubicBezTo>
                  <a:cubicBezTo>
                    <a:pt x="6094" y="8647"/>
                    <a:pt x="5645" y="8567"/>
                    <a:pt x="5231" y="8399"/>
                  </a:cubicBezTo>
                  <a:cubicBezTo>
                    <a:pt x="4758" y="8170"/>
                    <a:pt x="4300" y="7912"/>
                    <a:pt x="3855" y="7625"/>
                  </a:cubicBezTo>
                  <a:close/>
                  <a:moveTo>
                    <a:pt x="1605" y="0"/>
                  </a:moveTo>
                  <a:cubicBezTo>
                    <a:pt x="1992" y="702"/>
                    <a:pt x="2508" y="1333"/>
                    <a:pt x="3139" y="1835"/>
                  </a:cubicBezTo>
                  <a:cubicBezTo>
                    <a:pt x="3125" y="1878"/>
                    <a:pt x="3153" y="1921"/>
                    <a:pt x="3211" y="1921"/>
                  </a:cubicBezTo>
                  <a:cubicBezTo>
                    <a:pt x="3254" y="2766"/>
                    <a:pt x="3268" y="3626"/>
                    <a:pt x="3239" y="4472"/>
                  </a:cubicBezTo>
                  <a:cubicBezTo>
                    <a:pt x="3211" y="4027"/>
                    <a:pt x="3096" y="3597"/>
                    <a:pt x="2910" y="3196"/>
                  </a:cubicBezTo>
                  <a:cubicBezTo>
                    <a:pt x="2594" y="2566"/>
                    <a:pt x="2121" y="2007"/>
                    <a:pt x="1562" y="1591"/>
                  </a:cubicBezTo>
                  <a:cubicBezTo>
                    <a:pt x="1261" y="1362"/>
                    <a:pt x="588" y="917"/>
                    <a:pt x="0" y="817"/>
                  </a:cubicBezTo>
                  <a:lnTo>
                    <a:pt x="0" y="946"/>
                  </a:lnTo>
                  <a:cubicBezTo>
                    <a:pt x="631" y="1046"/>
                    <a:pt x="1405" y="1577"/>
                    <a:pt x="1706" y="1849"/>
                  </a:cubicBezTo>
                  <a:cubicBezTo>
                    <a:pt x="2666" y="2709"/>
                    <a:pt x="3182" y="3755"/>
                    <a:pt x="3153" y="5031"/>
                  </a:cubicBezTo>
                  <a:cubicBezTo>
                    <a:pt x="3110" y="4973"/>
                    <a:pt x="3067" y="4930"/>
                    <a:pt x="3039" y="4873"/>
                  </a:cubicBezTo>
                  <a:cubicBezTo>
                    <a:pt x="2623" y="4228"/>
                    <a:pt x="2193" y="3597"/>
                    <a:pt x="1749" y="2996"/>
                  </a:cubicBezTo>
                  <a:cubicBezTo>
                    <a:pt x="1290" y="2394"/>
                    <a:pt x="803" y="1835"/>
                    <a:pt x="272" y="1290"/>
                  </a:cubicBezTo>
                  <a:lnTo>
                    <a:pt x="244" y="1319"/>
                  </a:lnTo>
                  <a:cubicBezTo>
                    <a:pt x="760" y="1935"/>
                    <a:pt x="1304" y="2508"/>
                    <a:pt x="1777" y="3167"/>
                  </a:cubicBezTo>
                  <a:cubicBezTo>
                    <a:pt x="2093" y="3597"/>
                    <a:pt x="2408" y="4056"/>
                    <a:pt x="2709" y="4500"/>
                  </a:cubicBezTo>
                  <a:cubicBezTo>
                    <a:pt x="2279" y="4013"/>
                    <a:pt x="1806" y="3554"/>
                    <a:pt x="1362" y="3096"/>
                  </a:cubicBezTo>
                  <a:cubicBezTo>
                    <a:pt x="917" y="2637"/>
                    <a:pt x="459" y="2179"/>
                    <a:pt x="0" y="1734"/>
                  </a:cubicBezTo>
                  <a:lnTo>
                    <a:pt x="0" y="1835"/>
                  </a:lnTo>
                  <a:cubicBezTo>
                    <a:pt x="444" y="2265"/>
                    <a:pt x="874" y="2709"/>
                    <a:pt x="1304" y="3167"/>
                  </a:cubicBezTo>
                  <a:cubicBezTo>
                    <a:pt x="1648" y="3526"/>
                    <a:pt x="1992" y="3927"/>
                    <a:pt x="2351" y="4300"/>
                  </a:cubicBezTo>
                  <a:cubicBezTo>
                    <a:pt x="2035" y="4085"/>
                    <a:pt x="1720" y="3884"/>
                    <a:pt x="1405" y="3698"/>
                  </a:cubicBezTo>
                  <a:cubicBezTo>
                    <a:pt x="946" y="3397"/>
                    <a:pt x="473" y="3124"/>
                    <a:pt x="0" y="2838"/>
                  </a:cubicBezTo>
                  <a:lnTo>
                    <a:pt x="0" y="2910"/>
                  </a:lnTo>
                  <a:cubicBezTo>
                    <a:pt x="459" y="3196"/>
                    <a:pt x="917" y="3468"/>
                    <a:pt x="1362" y="3755"/>
                  </a:cubicBezTo>
                  <a:cubicBezTo>
                    <a:pt x="1978" y="4142"/>
                    <a:pt x="2523" y="4615"/>
                    <a:pt x="3096" y="5059"/>
                  </a:cubicBezTo>
                  <a:lnTo>
                    <a:pt x="3125" y="5117"/>
                  </a:lnTo>
                  <a:lnTo>
                    <a:pt x="3110" y="5145"/>
                  </a:lnTo>
                  <a:cubicBezTo>
                    <a:pt x="2064" y="4930"/>
                    <a:pt x="1104" y="4543"/>
                    <a:pt x="330" y="3769"/>
                  </a:cubicBezTo>
                  <a:cubicBezTo>
                    <a:pt x="229" y="3683"/>
                    <a:pt x="115" y="3569"/>
                    <a:pt x="0" y="3440"/>
                  </a:cubicBezTo>
                  <a:lnTo>
                    <a:pt x="0" y="3540"/>
                  </a:lnTo>
                  <a:lnTo>
                    <a:pt x="14" y="3554"/>
                  </a:lnTo>
                  <a:cubicBezTo>
                    <a:pt x="831" y="4429"/>
                    <a:pt x="1921" y="5002"/>
                    <a:pt x="3096" y="5174"/>
                  </a:cubicBezTo>
                  <a:cubicBezTo>
                    <a:pt x="2265" y="6851"/>
                    <a:pt x="1218" y="8428"/>
                    <a:pt x="0" y="9875"/>
                  </a:cubicBezTo>
                  <a:lnTo>
                    <a:pt x="0" y="10205"/>
                  </a:lnTo>
                  <a:cubicBezTo>
                    <a:pt x="702" y="9431"/>
                    <a:pt x="1347" y="8585"/>
                    <a:pt x="1892" y="7697"/>
                  </a:cubicBezTo>
                  <a:cubicBezTo>
                    <a:pt x="2014" y="7501"/>
                    <a:pt x="2094" y="7369"/>
                    <a:pt x="2230" y="7369"/>
                  </a:cubicBezTo>
                  <a:cubicBezTo>
                    <a:pt x="2254" y="7369"/>
                    <a:pt x="2280" y="7373"/>
                    <a:pt x="2308" y="7381"/>
                  </a:cubicBezTo>
                  <a:cubicBezTo>
                    <a:pt x="2738" y="7525"/>
                    <a:pt x="3196" y="7611"/>
                    <a:pt x="3640" y="7625"/>
                  </a:cubicBezTo>
                  <a:lnTo>
                    <a:pt x="3669" y="7625"/>
                  </a:lnTo>
                  <a:cubicBezTo>
                    <a:pt x="4328" y="7969"/>
                    <a:pt x="4930" y="8456"/>
                    <a:pt x="5676" y="8628"/>
                  </a:cubicBezTo>
                  <a:cubicBezTo>
                    <a:pt x="6006" y="8701"/>
                    <a:pt x="6346" y="8737"/>
                    <a:pt x="6684" y="8737"/>
                  </a:cubicBezTo>
                  <a:cubicBezTo>
                    <a:pt x="6948" y="8737"/>
                    <a:pt x="7210" y="8715"/>
                    <a:pt x="7467" y="8671"/>
                  </a:cubicBezTo>
                  <a:cubicBezTo>
                    <a:pt x="8026" y="8571"/>
                    <a:pt x="8600" y="8413"/>
                    <a:pt x="9015" y="8026"/>
                  </a:cubicBezTo>
                  <a:cubicBezTo>
                    <a:pt x="9273" y="7783"/>
                    <a:pt x="9488" y="7353"/>
                    <a:pt x="9316" y="7009"/>
                  </a:cubicBezTo>
                  <a:cubicBezTo>
                    <a:pt x="8972" y="6263"/>
                    <a:pt x="7811" y="6091"/>
                    <a:pt x="7080" y="6048"/>
                  </a:cubicBezTo>
                  <a:cubicBezTo>
                    <a:pt x="7010" y="6044"/>
                    <a:pt x="6940" y="6043"/>
                    <a:pt x="6870" y="6043"/>
                  </a:cubicBezTo>
                  <a:cubicBezTo>
                    <a:pt x="5650" y="6043"/>
                    <a:pt x="4552" y="6627"/>
                    <a:pt x="3698" y="7467"/>
                  </a:cubicBezTo>
                  <a:cubicBezTo>
                    <a:pt x="3383" y="7467"/>
                    <a:pt x="3067" y="7424"/>
                    <a:pt x="2752" y="7367"/>
                  </a:cubicBezTo>
                  <a:cubicBezTo>
                    <a:pt x="2551" y="7324"/>
                    <a:pt x="2365" y="7267"/>
                    <a:pt x="2164" y="7238"/>
                  </a:cubicBezTo>
                  <a:cubicBezTo>
                    <a:pt x="2566" y="6564"/>
                    <a:pt x="2924" y="5876"/>
                    <a:pt x="3268" y="5203"/>
                  </a:cubicBezTo>
                  <a:lnTo>
                    <a:pt x="3268" y="5188"/>
                  </a:lnTo>
                  <a:cubicBezTo>
                    <a:pt x="3297" y="5131"/>
                    <a:pt x="3325" y="5088"/>
                    <a:pt x="3354" y="5031"/>
                  </a:cubicBezTo>
                  <a:lnTo>
                    <a:pt x="3368" y="4973"/>
                  </a:lnTo>
                  <a:cubicBezTo>
                    <a:pt x="3440" y="4844"/>
                    <a:pt x="3511" y="4701"/>
                    <a:pt x="3569" y="4572"/>
                  </a:cubicBezTo>
                  <a:cubicBezTo>
                    <a:pt x="3712" y="4285"/>
                    <a:pt x="3841" y="3999"/>
                    <a:pt x="3984" y="3698"/>
                  </a:cubicBezTo>
                  <a:cubicBezTo>
                    <a:pt x="4918" y="4249"/>
                    <a:pt x="5962" y="4649"/>
                    <a:pt x="7041" y="4649"/>
                  </a:cubicBezTo>
                  <a:cubicBezTo>
                    <a:pt x="7254" y="4649"/>
                    <a:pt x="7468" y="4634"/>
                    <a:pt x="7682" y="4601"/>
                  </a:cubicBezTo>
                  <a:cubicBezTo>
                    <a:pt x="8442" y="4486"/>
                    <a:pt x="9890" y="4056"/>
                    <a:pt x="9847" y="3053"/>
                  </a:cubicBezTo>
                  <a:cubicBezTo>
                    <a:pt x="9793" y="2136"/>
                    <a:pt x="8582" y="1946"/>
                    <a:pt x="7801" y="1946"/>
                  </a:cubicBezTo>
                  <a:cubicBezTo>
                    <a:pt x="7739" y="1946"/>
                    <a:pt x="7680" y="1947"/>
                    <a:pt x="7625" y="1949"/>
                  </a:cubicBezTo>
                  <a:cubicBezTo>
                    <a:pt x="6349" y="2021"/>
                    <a:pt x="5117" y="2508"/>
                    <a:pt x="4142" y="3339"/>
                  </a:cubicBezTo>
                  <a:cubicBezTo>
                    <a:pt x="4457" y="2666"/>
                    <a:pt x="4744" y="1992"/>
                    <a:pt x="5002" y="1290"/>
                  </a:cubicBezTo>
                  <a:lnTo>
                    <a:pt x="5031" y="1276"/>
                  </a:lnTo>
                  <a:lnTo>
                    <a:pt x="5045" y="1276"/>
                  </a:lnTo>
                  <a:cubicBezTo>
                    <a:pt x="5560" y="1523"/>
                    <a:pt x="6116" y="1647"/>
                    <a:pt x="6670" y="1647"/>
                  </a:cubicBezTo>
                  <a:cubicBezTo>
                    <a:pt x="7366" y="1647"/>
                    <a:pt x="8058" y="1452"/>
                    <a:pt x="8657" y="1061"/>
                  </a:cubicBezTo>
                  <a:cubicBezTo>
                    <a:pt x="9116" y="774"/>
                    <a:pt x="9517" y="416"/>
                    <a:pt x="9847" y="0"/>
                  </a:cubicBezTo>
                  <a:lnTo>
                    <a:pt x="9660" y="0"/>
                  </a:lnTo>
                  <a:cubicBezTo>
                    <a:pt x="9660" y="14"/>
                    <a:pt x="9646" y="29"/>
                    <a:pt x="9632" y="43"/>
                  </a:cubicBezTo>
                  <a:cubicBezTo>
                    <a:pt x="9302" y="86"/>
                    <a:pt x="8972" y="158"/>
                    <a:pt x="8657" y="244"/>
                  </a:cubicBezTo>
                  <a:cubicBezTo>
                    <a:pt x="8184" y="344"/>
                    <a:pt x="7711" y="430"/>
                    <a:pt x="7238" y="516"/>
                  </a:cubicBezTo>
                  <a:cubicBezTo>
                    <a:pt x="6622" y="616"/>
                    <a:pt x="6005" y="774"/>
                    <a:pt x="5403" y="975"/>
                  </a:cubicBezTo>
                  <a:cubicBezTo>
                    <a:pt x="6106" y="616"/>
                    <a:pt x="6822" y="287"/>
                    <a:pt x="7553" y="14"/>
                  </a:cubicBezTo>
                  <a:cubicBezTo>
                    <a:pt x="7553" y="14"/>
                    <a:pt x="7568" y="0"/>
                    <a:pt x="7582" y="0"/>
                  </a:cubicBezTo>
                  <a:lnTo>
                    <a:pt x="7324" y="0"/>
                  </a:lnTo>
                  <a:cubicBezTo>
                    <a:pt x="7295" y="14"/>
                    <a:pt x="7267" y="29"/>
                    <a:pt x="7238" y="29"/>
                  </a:cubicBezTo>
                  <a:cubicBezTo>
                    <a:pt x="6607" y="272"/>
                    <a:pt x="5891" y="502"/>
                    <a:pt x="5317" y="903"/>
                  </a:cubicBezTo>
                  <a:lnTo>
                    <a:pt x="5360" y="846"/>
                  </a:lnTo>
                  <a:cubicBezTo>
                    <a:pt x="5690" y="559"/>
                    <a:pt x="6020" y="272"/>
                    <a:pt x="6364" y="0"/>
                  </a:cubicBezTo>
                  <a:lnTo>
                    <a:pt x="6249" y="0"/>
                  </a:lnTo>
                  <a:cubicBezTo>
                    <a:pt x="6077" y="143"/>
                    <a:pt x="5905" y="287"/>
                    <a:pt x="5719" y="430"/>
                  </a:cubicBezTo>
                  <a:lnTo>
                    <a:pt x="5676" y="473"/>
                  </a:lnTo>
                  <a:cubicBezTo>
                    <a:pt x="5805" y="315"/>
                    <a:pt x="5962" y="158"/>
                    <a:pt x="6106" y="0"/>
                  </a:cubicBezTo>
                  <a:lnTo>
                    <a:pt x="5919" y="0"/>
                  </a:lnTo>
                  <a:cubicBezTo>
                    <a:pt x="5647" y="287"/>
                    <a:pt x="5375" y="602"/>
                    <a:pt x="5131" y="917"/>
                  </a:cubicBezTo>
                  <a:cubicBezTo>
                    <a:pt x="5246" y="616"/>
                    <a:pt x="5332" y="301"/>
                    <a:pt x="5418" y="0"/>
                  </a:cubicBezTo>
                  <a:lnTo>
                    <a:pt x="5332" y="0"/>
                  </a:lnTo>
                  <a:cubicBezTo>
                    <a:pt x="4844" y="1605"/>
                    <a:pt x="4114" y="3139"/>
                    <a:pt x="3383" y="4615"/>
                  </a:cubicBezTo>
                  <a:lnTo>
                    <a:pt x="3383" y="4615"/>
                  </a:lnTo>
                  <a:cubicBezTo>
                    <a:pt x="3397" y="3688"/>
                    <a:pt x="3368" y="2761"/>
                    <a:pt x="3282" y="1835"/>
                  </a:cubicBezTo>
                  <a:cubicBezTo>
                    <a:pt x="3683" y="1290"/>
                    <a:pt x="3956" y="659"/>
                    <a:pt x="4113" y="0"/>
                  </a:cubicBezTo>
                  <a:lnTo>
                    <a:pt x="3970" y="0"/>
                  </a:lnTo>
                  <a:cubicBezTo>
                    <a:pt x="3827" y="559"/>
                    <a:pt x="3612" y="1089"/>
                    <a:pt x="3311" y="1591"/>
                  </a:cubicBezTo>
                  <a:cubicBezTo>
                    <a:pt x="3454" y="1061"/>
                    <a:pt x="3597" y="530"/>
                    <a:pt x="3698" y="0"/>
                  </a:cubicBezTo>
                  <a:lnTo>
                    <a:pt x="3612" y="0"/>
                  </a:lnTo>
                  <a:cubicBezTo>
                    <a:pt x="3497" y="545"/>
                    <a:pt x="3383" y="1075"/>
                    <a:pt x="3268" y="1620"/>
                  </a:cubicBezTo>
                  <a:cubicBezTo>
                    <a:pt x="3254" y="1491"/>
                    <a:pt x="3254" y="1376"/>
                    <a:pt x="3239" y="1247"/>
                  </a:cubicBezTo>
                  <a:cubicBezTo>
                    <a:pt x="3254" y="831"/>
                    <a:pt x="3268" y="416"/>
                    <a:pt x="3282" y="0"/>
                  </a:cubicBezTo>
                  <a:lnTo>
                    <a:pt x="3182" y="0"/>
                  </a:lnTo>
                  <a:cubicBezTo>
                    <a:pt x="3168" y="229"/>
                    <a:pt x="3168" y="473"/>
                    <a:pt x="3168" y="702"/>
                  </a:cubicBezTo>
                  <a:lnTo>
                    <a:pt x="3168" y="688"/>
                  </a:lnTo>
                  <a:cubicBezTo>
                    <a:pt x="3139" y="487"/>
                    <a:pt x="3110" y="287"/>
                    <a:pt x="3082" y="86"/>
                  </a:cubicBezTo>
                  <a:lnTo>
                    <a:pt x="3067" y="100"/>
                  </a:lnTo>
                  <a:cubicBezTo>
                    <a:pt x="3067" y="129"/>
                    <a:pt x="3067" y="172"/>
                    <a:pt x="3067" y="215"/>
                  </a:cubicBezTo>
                  <a:cubicBezTo>
                    <a:pt x="3053" y="143"/>
                    <a:pt x="3039" y="72"/>
                    <a:pt x="3024" y="0"/>
                  </a:cubicBezTo>
                  <a:lnTo>
                    <a:pt x="2953" y="0"/>
                  </a:lnTo>
                  <a:cubicBezTo>
                    <a:pt x="3096" y="545"/>
                    <a:pt x="3168" y="1104"/>
                    <a:pt x="3168" y="1663"/>
                  </a:cubicBezTo>
                  <a:cubicBezTo>
                    <a:pt x="3153" y="1362"/>
                    <a:pt x="2981" y="1075"/>
                    <a:pt x="2895" y="788"/>
                  </a:cubicBezTo>
                  <a:cubicBezTo>
                    <a:pt x="2809" y="516"/>
                    <a:pt x="2723" y="258"/>
                    <a:pt x="2637" y="0"/>
                  </a:cubicBezTo>
                  <a:lnTo>
                    <a:pt x="2537" y="0"/>
                  </a:lnTo>
                  <a:cubicBezTo>
                    <a:pt x="2738" y="573"/>
                    <a:pt x="2953" y="1147"/>
                    <a:pt x="3125" y="1720"/>
                  </a:cubicBezTo>
                  <a:cubicBezTo>
                    <a:pt x="2838" y="1276"/>
                    <a:pt x="2551" y="860"/>
                    <a:pt x="2279" y="401"/>
                  </a:cubicBezTo>
                  <a:cubicBezTo>
                    <a:pt x="2193" y="272"/>
                    <a:pt x="2107" y="129"/>
                    <a:pt x="2021" y="0"/>
                  </a:cubicBezTo>
                  <a:lnTo>
                    <a:pt x="1949" y="0"/>
                  </a:lnTo>
                  <a:cubicBezTo>
                    <a:pt x="2021" y="100"/>
                    <a:pt x="2078" y="201"/>
                    <a:pt x="2150" y="315"/>
                  </a:cubicBezTo>
                  <a:cubicBezTo>
                    <a:pt x="2408" y="774"/>
                    <a:pt x="2709" y="1204"/>
                    <a:pt x="3024" y="1634"/>
                  </a:cubicBezTo>
                  <a:cubicBezTo>
                    <a:pt x="2523" y="1147"/>
                    <a:pt x="2021" y="631"/>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3"/>
            <p:cNvSpPr/>
            <p:nvPr/>
          </p:nvSpPr>
          <p:spPr>
            <a:xfrm>
              <a:off x="338" y="2555016"/>
              <a:ext cx="216780" cy="323280"/>
            </a:xfrm>
            <a:custGeom>
              <a:avLst/>
              <a:gdLst/>
              <a:ahLst/>
              <a:cxnLst/>
              <a:rect l="l" t="t" r="r" b="b"/>
              <a:pathLst>
                <a:path w="3326" h="4960" extrusionOk="0">
                  <a:moveTo>
                    <a:pt x="3139" y="1"/>
                  </a:moveTo>
                  <a:cubicBezTo>
                    <a:pt x="3125" y="72"/>
                    <a:pt x="3125" y="144"/>
                    <a:pt x="3110" y="216"/>
                  </a:cubicBezTo>
                  <a:lnTo>
                    <a:pt x="3153" y="273"/>
                  </a:lnTo>
                  <a:lnTo>
                    <a:pt x="3125" y="302"/>
                  </a:lnTo>
                  <a:lnTo>
                    <a:pt x="3110" y="273"/>
                  </a:lnTo>
                  <a:cubicBezTo>
                    <a:pt x="3098" y="322"/>
                    <a:pt x="3064" y="342"/>
                    <a:pt x="3029" y="342"/>
                  </a:cubicBezTo>
                  <a:cubicBezTo>
                    <a:pt x="2982" y="342"/>
                    <a:pt x="2932" y="307"/>
                    <a:pt x="2924" y="259"/>
                  </a:cubicBezTo>
                  <a:cubicBezTo>
                    <a:pt x="2895" y="244"/>
                    <a:pt x="2867" y="230"/>
                    <a:pt x="2838" y="230"/>
                  </a:cubicBezTo>
                  <a:cubicBezTo>
                    <a:pt x="1949" y="1634"/>
                    <a:pt x="1003" y="2996"/>
                    <a:pt x="0" y="4286"/>
                  </a:cubicBezTo>
                  <a:lnTo>
                    <a:pt x="0" y="4960"/>
                  </a:lnTo>
                  <a:cubicBezTo>
                    <a:pt x="43" y="4902"/>
                    <a:pt x="72" y="4859"/>
                    <a:pt x="115" y="4802"/>
                  </a:cubicBezTo>
                  <a:cubicBezTo>
                    <a:pt x="186" y="4558"/>
                    <a:pt x="272" y="4329"/>
                    <a:pt x="358" y="4100"/>
                  </a:cubicBezTo>
                  <a:lnTo>
                    <a:pt x="358" y="4057"/>
                  </a:lnTo>
                  <a:lnTo>
                    <a:pt x="373" y="4042"/>
                  </a:lnTo>
                  <a:lnTo>
                    <a:pt x="401" y="3971"/>
                  </a:lnTo>
                  <a:lnTo>
                    <a:pt x="401" y="3956"/>
                  </a:lnTo>
                  <a:cubicBezTo>
                    <a:pt x="416" y="3928"/>
                    <a:pt x="444" y="3899"/>
                    <a:pt x="473" y="3885"/>
                  </a:cubicBezTo>
                  <a:lnTo>
                    <a:pt x="516" y="3842"/>
                  </a:lnTo>
                  <a:lnTo>
                    <a:pt x="530" y="3856"/>
                  </a:lnTo>
                  <a:lnTo>
                    <a:pt x="616" y="3885"/>
                  </a:lnTo>
                  <a:lnTo>
                    <a:pt x="616" y="3870"/>
                  </a:lnTo>
                  <a:lnTo>
                    <a:pt x="631" y="3870"/>
                  </a:lnTo>
                  <a:lnTo>
                    <a:pt x="631" y="3899"/>
                  </a:lnTo>
                  <a:cubicBezTo>
                    <a:pt x="659" y="3928"/>
                    <a:pt x="674" y="3956"/>
                    <a:pt x="674" y="3985"/>
                  </a:cubicBezTo>
                  <a:cubicBezTo>
                    <a:pt x="688" y="3999"/>
                    <a:pt x="688" y="3999"/>
                    <a:pt x="702" y="3999"/>
                  </a:cubicBezTo>
                  <a:cubicBezTo>
                    <a:pt x="1634" y="2695"/>
                    <a:pt x="2508" y="1348"/>
                    <a:pt x="3325" y="1"/>
                  </a:cubicBezTo>
                  <a:lnTo>
                    <a:pt x="3325" y="1"/>
                  </a:lnTo>
                  <a:cubicBezTo>
                    <a:pt x="3297" y="22"/>
                    <a:pt x="3264" y="33"/>
                    <a:pt x="3232" y="33"/>
                  </a:cubicBezTo>
                  <a:cubicBezTo>
                    <a:pt x="3200" y="33"/>
                    <a:pt x="3168" y="22"/>
                    <a:pt x="3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3"/>
            <p:cNvSpPr/>
            <p:nvPr/>
          </p:nvSpPr>
          <p:spPr>
            <a:xfrm>
              <a:off x="547699" y="1790875"/>
              <a:ext cx="26267" cy="92552"/>
            </a:xfrm>
            <a:custGeom>
              <a:avLst/>
              <a:gdLst/>
              <a:ahLst/>
              <a:cxnLst/>
              <a:rect l="l" t="t" r="r" b="b"/>
              <a:pathLst>
                <a:path w="403" h="1420" extrusionOk="0">
                  <a:moveTo>
                    <a:pt x="402" y="1"/>
                  </a:moveTo>
                  <a:lnTo>
                    <a:pt x="402" y="1"/>
                  </a:lnTo>
                  <a:cubicBezTo>
                    <a:pt x="288" y="402"/>
                    <a:pt x="159" y="803"/>
                    <a:pt x="15" y="1204"/>
                  </a:cubicBezTo>
                  <a:cubicBezTo>
                    <a:pt x="15" y="1276"/>
                    <a:pt x="15" y="1348"/>
                    <a:pt x="1" y="1419"/>
                  </a:cubicBezTo>
                  <a:lnTo>
                    <a:pt x="15" y="1419"/>
                  </a:lnTo>
                  <a:cubicBezTo>
                    <a:pt x="187" y="961"/>
                    <a:pt x="316" y="488"/>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3"/>
            <p:cNvSpPr/>
            <p:nvPr/>
          </p:nvSpPr>
          <p:spPr>
            <a:xfrm>
              <a:off x="187137" y="2563424"/>
              <a:ext cx="3780" cy="3780"/>
            </a:xfrm>
            <a:custGeom>
              <a:avLst/>
              <a:gdLst/>
              <a:ahLst/>
              <a:cxnLst/>
              <a:rect l="l" t="t" r="r" b="b"/>
              <a:pathLst>
                <a:path w="58" h="58" extrusionOk="0">
                  <a:moveTo>
                    <a:pt x="29" y="1"/>
                  </a:moveTo>
                  <a:cubicBezTo>
                    <a:pt x="29" y="15"/>
                    <a:pt x="15" y="29"/>
                    <a:pt x="1" y="44"/>
                  </a:cubicBezTo>
                  <a:cubicBezTo>
                    <a:pt x="29" y="58"/>
                    <a:pt x="44" y="58"/>
                    <a:pt x="58" y="58"/>
                  </a:cubicBezTo>
                  <a:lnTo>
                    <a:pt x="58" y="44"/>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3"/>
            <p:cNvSpPr/>
            <p:nvPr/>
          </p:nvSpPr>
          <p:spPr>
            <a:xfrm>
              <a:off x="220768" y="1899265"/>
              <a:ext cx="328886" cy="649298"/>
            </a:xfrm>
            <a:custGeom>
              <a:avLst/>
              <a:gdLst/>
              <a:ahLst/>
              <a:cxnLst/>
              <a:rect l="l" t="t" r="r" b="b"/>
              <a:pathLst>
                <a:path w="5046" h="9962" extrusionOk="0">
                  <a:moveTo>
                    <a:pt x="5046" y="0"/>
                  </a:moveTo>
                  <a:cubicBezTo>
                    <a:pt x="5031" y="0"/>
                    <a:pt x="5017" y="14"/>
                    <a:pt x="5003" y="14"/>
                  </a:cubicBezTo>
                  <a:lnTo>
                    <a:pt x="5003" y="29"/>
                  </a:lnTo>
                  <a:lnTo>
                    <a:pt x="4960" y="29"/>
                  </a:lnTo>
                  <a:cubicBezTo>
                    <a:pt x="4951" y="33"/>
                    <a:pt x="4943" y="35"/>
                    <a:pt x="4934" y="35"/>
                  </a:cubicBezTo>
                  <a:cubicBezTo>
                    <a:pt x="4914" y="35"/>
                    <a:pt x="4894" y="25"/>
                    <a:pt x="4874" y="14"/>
                  </a:cubicBezTo>
                  <a:cubicBezTo>
                    <a:pt x="3923" y="2594"/>
                    <a:pt x="2589" y="5048"/>
                    <a:pt x="1202" y="7412"/>
                  </a:cubicBezTo>
                  <a:lnTo>
                    <a:pt x="1202" y="7412"/>
                  </a:lnTo>
                  <a:cubicBezTo>
                    <a:pt x="1203" y="7411"/>
                    <a:pt x="1204" y="7411"/>
                    <a:pt x="1204" y="7410"/>
                  </a:cubicBezTo>
                  <a:cubicBezTo>
                    <a:pt x="1376" y="7267"/>
                    <a:pt x="1563" y="7123"/>
                    <a:pt x="1735" y="6980"/>
                  </a:cubicBezTo>
                  <a:cubicBezTo>
                    <a:pt x="2437" y="5762"/>
                    <a:pt x="3096" y="4515"/>
                    <a:pt x="3698" y="3254"/>
                  </a:cubicBezTo>
                  <a:cubicBezTo>
                    <a:pt x="3584" y="3254"/>
                    <a:pt x="3526" y="3125"/>
                    <a:pt x="3598" y="3039"/>
                  </a:cubicBezTo>
                  <a:lnTo>
                    <a:pt x="3612" y="3024"/>
                  </a:lnTo>
                  <a:lnTo>
                    <a:pt x="3627" y="2996"/>
                  </a:lnTo>
                  <a:lnTo>
                    <a:pt x="3641" y="2981"/>
                  </a:lnTo>
                  <a:cubicBezTo>
                    <a:pt x="3770" y="2838"/>
                    <a:pt x="3899" y="2695"/>
                    <a:pt x="4028" y="2551"/>
                  </a:cubicBezTo>
                  <a:cubicBezTo>
                    <a:pt x="4401" y="1720"/>
                    <a:pt x="4745" y="860"/>
                    <a:pt x="5046" y="0"/>
                  </a:cubicBezTo>
                  <a:close/>
                  <a:moveTo>
                    <a:pt x="1202" y="7412"/>
                  </a:moveTo>
                  <a:cubicBezTo>
                    <a:pt x="1183" y="7432"/>
                    <a:pt x="1171" y="7453"/>
                    <a:pt x="1165" y="7475"/>
                  </a:cubicBezTo>
                  <a:lnTo>
                    <a:pt x="1165" y="7475"/>
                  </a:lnTo>
                  <a:cubicBezTo>
                    <a:pt x="1178" y="7454"/>
                    <a:pt x="1190" y="7433"/>
                    <a:pt x="1202" y="7412"/>
                  </a:cubicBezTo>
                  <a:close/>
                  <a:moveTo>
                    <a:pt x="1165" y="7475"/>
                  </a:moveTo>
                  <a:lnTo>
                    <a:pt x="1165" y="7475"/>
                  </a:lnTo>
                  <a:cubicBezTo>
                    <a:pt x="807" y="8085"/>
                    <a:pt x="446" y="8689"/>
                    <a:pt x="87" y="9288"/>
                  </a:cubicBezTo>
                  <a:lnTo>
                    <a:pt x="72" y="9302"/>
                  </a:lnTo>
                  <a:cubicBezTo>
                    <a:pt x="44" y="9517"/>
                    <a:pt x="29" y="9746"/>
                    <a:pt x="1" y="9961"/>
                  </a:cubicBezTo>
                  <a:cubicBezTo>
                    <a:pt x="144" y="9718"/>
                    <a:pt x="301" y="9460"/>
                    <a:pt x="445" y="9216"/>
                  </a:cubicBezTo>
                  <a:cubicBezTo>
                    <a:pt x="746" y="8700"/>
                    <a:pt x="1061" y="8170"/>
                    <a:pt x="1362" y="7639"/>
                  </a:cubicBezTo>
                  <a:lnTo>
                    <a:pt x="1362" y="7639"/>
                  </a:lnTo>
                  <a:cubicBezTo>
                    <a:pt x="1340" y="7650"/>
                    <a:pt x="1318" y="7655"/>
                    <a:pt x="1298" y="7655"/>
                  </a:cubicBezTo>
                  <a:cubicBezTo>
                    <a:pt x="1208" y="7655"/>
                    <a:pt x="1141" y="7562"/>
                    <a:pt x="1165" y="74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3"/>
            <p:cNvSpPr/>
            <p:nvPr/>
          </p:nvSpPr>
          <p:spPr>
            <a:xfrm>
              <a:off x="217053" y="2548498"/>
              <a:ext cx="3780" cy="6583"/>
            </a:xfrm>
            <a:custGeom>
              <a:avLst/>
              <a:gdLst/>
              <a:ahLst/>
              <a:cxnLst/>
              <a:rect l="l" t="t" r="r" b="b"/>
              <a:pathLst>
                <a:path w="58" h="101" extrusionOk="0">
                  <a:moveTo>
                    <a:pt x="58" y="0"/>
                  </a:moveTo>
                  <a:lnTo>
                    <a:pt x="58" y="0"/>
                  </a:lnTo>
                  <a:cubicBezTo>
                    <a:pt x="29" y="43"/>
                    <a:pt x="15" y="72"/>
                    <a:pt x="0" y="101"/>
                  </a:cubicBezTo>
                  <a:cubicBezTo>
                    <a:pt x="29" y="72"/>
                    <a:pt x="43" y="43"/>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3"/>
            <p:cNvSpPr/>
            <p:nvPr/>
          </p:nvSpPr>
          <p:spPr>
            <a:xfrm>
              <a:off x="235694" y="1941305"/>
              <a:ext cx="6648" cy="76649"/>
            </a:xfrm>
            <a:custGeom>
              <a:avLst/>
              <a:gdLst/>
              <a:ahLst/>
              <a:cxnLst/>
              <a:rect l="l" t="t" r="r" b="b"/>
              <a:pathLst>
                <a:path w="102" h="1176" extrusionOk="0">
                  <a:moveTo>
                    <a:pt x="1" y="0"/>
                  </a:moveTo>
                  <a:cubicBezTo>
                    <a:pt x="1" y="72"/>
                    <a:pt x="1" y="158"/>
                    <a:pt x="1" y="229"/>
                  </a:cubicBezTo>
                  <a:cubicBezTo>
                    <a:pt x="29" y="545"/>
                    <a:pt x="72" y="860"/>
                    <a:pt x="87" y="1175"/>
                  </a:cubicBezTo>
                  <a:cubicBezTo>
                    <a:pt x="87" y="1147"/>
                    <a:pt x="101" y="1118"/>
                    <a:pt x="101" y="1089"/>
                  </a:cubicBezTo>
                  <a:cubicBezTo>
                    <a:pt x="87" y="731"/>
                    <a:pt x="58" y="358"/>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3"/>
            <p:cNvSpPr/>
            <p:nvPr/>
          </p:nvSpPr>
          <p:spPr>
            <a:xfrm>
              <a:off x="206755" y="2158932"/>
              <a:ext cx="38390" cy="375618"/>
            </a:xfrm>
            <a:custGeom>
              <a:avLst/>
              <a:gdLst/>
              <a:ahLst/>
              <a:cxnLst/>
              <a:rect l="l" t="t" r="r" b="b"/>
              <a:pathLst>
                <a:path w="589" h="5763" extrusionOk="0">
                  <a:moveTo>
                    <a:pt x="588" y="1"/>
                  </a:moveTo>
                  <a:lnTo>
                    <a:pt x="588" y="1"/>
                  </a:lnTo>
                  <a:cubicBezTo>
                    <a:pt x="559" y="29"/>
                    <a:pt x="531" y="72"/>
                    <a:pt x="502" y="101"/>
                  </a:cubicBezTo>
                  <a:cubicBezTo>
                    <a:pt x="473" y="130"/>
                    <a:pt x="445" y="144"/>
                    <a:pt x="402" y="144"/>
                  </a:cubicBezTo>
                  <a:cubicBezTo>
                    <a:pt x="344" y="1778"/>
                    <a:pt x="230" y="3397"/>
                    <a:pt x="44" y="5017"/>
                  </a:cubicBezTo>
                  <a:cubicBezTo>
                    <a:pt x="44" y="5275"/>
                    <a:pt x="29" y="5519"/>
                    <a:pt x="1" y="5762"/>
                  </a:cubicBezTo>
                  <a:cubicBezTo>
                    <a:pt x="101" y="5619"/>
                    <a:pt x="187" y="5461"/>
                    <a:pt x="287" y="5318"/>
                  </a:cubicBezTo>
                  <a:cubicBezTo>
                    <a:pt x="473" y="3555"/>
                    <a:pt x="574" y="1778"/>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3"/>
            <p:cNvSpPr/>
            <p:nvPr/>
          </p:nvSpPr>
          <p:spPr>
            <a:xfrm>
              <a:off x="240387" y="2085152"/>
              <a:ext cx="4758" cy="54228"/>
            </a:xfrm>
            <a:custGeom>
              <a:avLst/>
              <a:gdLst/>
              <a:ahLst/>
              <a:cxnLst/>
              <a:rect l="l" t="t" r="r" b="b"/>
              <a:pathLst>
                <a:path w="73" h="832" extrusionOk="0">
                  <a:moveTo>
                    <a:pt x="58" y="0"/>
                  </a:moveTo>
                  <a:cubicBezTo>
                    <a:pt x="58" y="58"/>
                    <a:pt x="58" y="101"/>
                    <a:pt x="43" y="158"/>
                  </a:cubicBezTo>
                  <a:cubicBezTo>
                    <a:pt x="43" y="387"/>
                    <a:pt x="15" y="602"/>
                    <a:pt x="0" y="832"/>
                  </a:cubicBezTo>
                  <a:lnTo>
                    <a:pt x="43" y="774"/>
                  </a:lnTo>
                  <a:cubicBezTo>
                    <a:pt x="58" y="746"/>
                    <a:pt x="58" y="717"/>
                    <a:pt x="72" y="688"/>
                  </a:cubicBezTo>
                  <a:cubicBezTo>
                    <a:pt x="72" y="459"/>
                    <a:pt x="72" y="23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3"/>
            <p:cNvSpPr/>
            <p:nvPr/>
          </p:nvSpPr>
          <p:spPr>
            <a:xfrm>
              <a:off x="204865" y="2505481"/>
              <a:ext cx="20661" cy="51686"/>
            </a:xfrm>
            <a:custGeom>
              <a:avLst/>
              <a:gdLst/>
              <a:ahLst/>
              <a:cxnLst/>
              <a:rect l="l" t="t" r="r" b="b"/>
              <a:pathLst>
                <a:path w="317" h="793" extrusionOk="0">
                  <a:moveTo>
                    <a:pt x="316" y="1"/>
                  </a:moveTo>
                  <a:cubicBezTo>
                    <a:pt x="216" y="144"/>
                    <a:pt x="130" y="302"/>
                    <a:pt x="30" y="445"/>
                  </a:cubicBezTo>
                  <a:cubicBezTo>
                    <a:pt x="30" y="546"/>
                    <a:pt x="15" y="660"/>
                    <a:pt x="1" y="761"/>
                  </a:cubicBezTo>
                  <a:cubicBezTo>
                    <a:pt x="30" y="782"/>
                    <a:pt x="62" y="793"/>
                    <a:pt x="94" y="793"/>
                  </a:cubicBezTo>
                  <a:cubicBezTo>
                    <a:pt x="126" y="793"/>
                    <a:pt x="159" y="782"/>
                    <a:pt x="187" y="761"/>
                  </a:cubicBezTo>
                  <a:cubicBezTo>
                    <a:pt x="202" y="732"/>
                    <a:pt x="216" y="703"/>
                    <a:pt x="245" y="660"/>
                  </a:cubicBezTo>
                  <a:cubicBezTo>
                    <a:pt x="273" y="445"/>
                    <a:pt x="288" y="216"/>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3"/>
            <p:cNvSpPr/>
            <p:nvPr/>
          </p:nvSpPr>
          <p:spPr>
            <a:xfrm>
              <a:off x="244102" y="2864218"/>
              <a:ext cx="153297" cy="6583"/>
            </a:xfrm>
            <a:custGeom>
              <a:avLst/>
              <a:gdLst/>
              <a:ahLst/>
              <a:cxnLst/>
              <a:rect l="l" t="t" r="r" b="b"/>
              <a:pathLst>
                <a:path w="2352" h="101" extrusionOk="0">
                  <a:moveTo>
                    <a:pt x="588" y="1"/>
                  </a:moveTo>
                  <a:cubicBezTo>
                    <a:pt x="402" y="44"/>
                    <a:pt x="201" y="72"/>
                    <a:pt x="1" y="101"/>
                  </a:cubicBezTo>
                  <a:lnTo>
                    <a:pt x="15" y="101"/>
                  </a:lnTo>
                  <a:cubicBezTo>
                    <a:pt x="789" y="101"/>
                    <a:pt x="1563" y="87"/>
                    <a:pt x="2351" y="58"/>
                  </a:cubicBezTo>
                  <a:cubicBezTo>
                    <a:pt x="1764" y="58"/>
                    <a:pt x="1176" y="44"/>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3"/>
            <p:cNvSpPr/>
            <p:nvPr/>
          </p:nvSpPr>
          <p:spPr>
            <a:xfrm>
              <a:off x="45115" y="2815661"/>
              <a:ext cx="187842" cy="63548"/>
            </a:xfrm>
            <a:custGeom>
              <a:avLst/>
              <a:gdLst/>
              <a:ahLst/>
              <a:cxnLst/>
              <a:rect l="l" t="t" r="r" b="b"/>
              <a:pathLst>
                <a:path w="2882" h="975" extrusionOk="0">
                  <a:moveTo>
                    <a:pt x="15" y="0"/>
                  </a:moveTo>
                  <a:cubicBezTo>
                    <a:pt x="15" y="15"/>
                    <a:pt x="1" y="15"/>
                    <a:pt x="1" y="29"/>
                  </a:cubicBezTo>
                  <a:cubicBezTo>
                    <a:pt x="87" y="115"/>
                    <a:pt x="173" y="201"/>
                    <a:pt x="259" y="301"/>
                  </a:cubicBezTo>
                  <a:cubicBezTo>
                    <a:pt x="1076" y="645"/>
                    <a:pt x="1936" y="875"/>
                    <a:pt x="2810" y="975"/>
                  </a:cubicBezTo>
                  <a:lnTo>
                    <a:pt x="2796" y="961"/>
                  </a:lnTo>
                  <a:cubicBezTo>
                    <a:pt x="2790" y="963"/>
                    <a:pt x="2784" y="963"/>
                    <a:pt x="2779" y="963"/>
                  </a:cubicBezTo>
                  <a:cubicBezTo>
                    <a:pt x="2742" y="963"/>
                    <a:pt x="2710" y="926"/>
                    <a:pt x="2710" y="889"/>
                  </a:cubicBezTo>
                  <a:cubicBezTo>
                    <a:pt x="2648" y="840"/>
                    <a:pt x="2703" y="737"/>
                    <a:pt x="2775" y="737"/>
                  </a:cubicBezTo>
                  <a:cubicBezTo>
                    <a:pt x="2786" y="737"/>
                    <a:pt x="2798" y="740"/>
                    <a:pt x="2810" y="746"/>
                  </a:cubicBezTo>
                  <a:cubicBezTo>
                    <a:pt x="2824" y="731"/>
                    <a:pt x="2853" y="703"/>
                    <a:pt x="2882" y="688"/>
                  </a:cubicBezTo>
                  <a:cubicBezTo>
                    <a:pt x="2280" y="617"/>
                    <a:pt x="1692" y="502"/>
                    <a:pt x="1105" y="330"/>
                  </a:cubicBezTo>
                  <a:cubicBezTo>
                    <a:pt x="746" y="201"/>
                    <a:pt x="388" y="86"/>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3"/>
            <p:cNvSpPr/>
            <p:nvPr/>
          </p:nvSpPr>
          <p:spPr>
            <a:xfrm>
              <a:off x="42312" y="2822179"/>
              <a:ext cx="5670" cy="6583"/>
            </a:xfrm>
            <a:custGeom>
              <a:avLst/>
              <a:gdLst/>
              <a:ahLst/>
              <a:cxnLst/>
              <a:rect l="l" t="t" r="r" b="b"/>
              <a:pathLst>
                <a:path w="87" h="101" extrusionOk="0">
                  <a:moveTo>
                    <a:pt x="1" y="1"/>
                  </a:moveTo>
                  <a:lnTo>
                    <a:pt x="1" y="15"/>
                  </a:lnTo>
                  <a:cubicBezTo>
                    <a:pt x="1" y="29"/>
                    <a:pt x="15" y="44"/>
                    <a:pt x="15" y="58"/>
                  </a:cubicBezTo>
                  <a:cubicBezTo>
                    <a:pt x="44" y="72"/>
                    <a:pt x="58" y="87"/>
                    <a:pt x="87" y="101"/>
                  </a:cubicBezTo>
                  <a:cubicBezTo>
                    <a:pt x="58" y="58"/>
                    <a:pt x="30" y="2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3"/>
            <p:cNvSpPr/>
            <p:nvPr/>
          </p:nvSpPr>
          <p:spPr>
            <a:xfrm>
              <a:off x="258115" y="2876341"/>
              <a:ext cx="46797" cy="8473"/>
            </a:xfrm>
            <a:custGeom>
              <a:avLst/>
              <a:gdLst/>
              <a:ahLst/>
              <a:cxnLst/>
              <a:rect l="l" t="t" r="r" b="b"/>
              <a:pathLst>
                <a:path w="718" h="130" extrusionOk="0">
                  <a:moveTo>
                    <a:pt x="1" y="1"/>
                  </a:moveTo>
                  <a:cubicBezTo>
                    <a:pt x="101" y="44"/>
                    <a:pt x="216" y="73"/>
                    <a:pt x="316" y="116"/>
                  </a:cubicBezTo>
                  <a:cubicBezTo>
                    <a:pt x="445" y="116"/>
                    <a:pt x="588" y="130"/>
                    <a:pt x="717" y="130"/>
                  </a:cubicBezTo>
                  <a:cubicBezTo>
                    <a:pt x="474" y="87"/>
                    <a:pt x="230" y="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3"/>
            <p:cNvSpPr/>
            <p:nvPr/>
          </p:nvSpPr>
          <p:spPr>
            <a:xfrm>
              <a:off x="286141" y="2874516"/>
              <a:ext cx="196249" cy="11276"/>
            </a:xfrm>
            <a:custGeom>
              <a:avLst/>
              <a:gdLst/>
              <a:ahLst/>
              <a:cxnLst/>
              <a:rect l="l" t="t" r="r" b="b"/>
              <a:pathLst>
                <a:path w="3011" h="173" extrusionOk="0">
                  <a:moveTo>
                    <a:pt x="3011" y="0"/>
                  </a:moveTo>
                  <a:lnTo>
                    <a:pt x="3011" y="0"/>
                  </a:lnTo>
                  <a:cubicBezTo>
                    <a:pt x="2191" y="24"/>
                    <a:pt x="1372" y="47"/>
                    <a:pt x="553" y="47"/>
                  </a:cubicBezTo>
                  <a:cubicBezTo>
                    <a:pt x="369" y="47"/>
                    <a:pt x="185" y="46"/>
                    <a:pt x="1" y="43"/>
                  </a:cubicBezTo>
                  <a:lnTo>
                    <a:pt x="1" y="43"/>
                  </a:lnTo>
                  <a:cubicBezTo>
                    <a:pt x="302" y="86"/>
                    <a:pt x="617" y="129"/>
                    <a:pt x="918" y="172"/>
                  </a:cubicBezTo>
                  <a:cubicBezTo>
                    <a:pt x="1606" y="172"/>
                    <a:pt x="2280" y="129"/>
                    <a:pt x="2953" y="58"/>
                  </a:cubicBezTo>
                  <a:cubicBezTo>
                    <a:pt x="2982" y="58"/>
                    <a:pt x="3011" y="29"/>
                    <a:pt x="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3"/>
            <p:cNvSpPr/>
            <p:nvPr/>
          </p:nvSpPr>
          <p:spPr>
            <a:xfrm>
              <a:off x="244102" y="2875429"/>
              <a:ext cx="10363" cy="6583"/>
            </a:xfrm>
            <a:custGeom>
              <a:avLst/>
              <a:gdLst/>
              <a:ahLst/>
              <a:cxnLst/>
              <a:rect l="l" t="t" r="r" b="b"/>
              <a:pathLst>
                <a:path w="159" h="101" extrusionOk="0">
                  <a:moveTo>
                    <a:pt x="1" y="1"/>
                  </a:moveTo>
                  <a:lnTo>
                    <a:pt x="1" y="1"/>
                  </a:lnTo>
                  <a:cubicBezTo>
                    <a:pt x="6" y="4"/>
                    <a:pt x="11" y="8"/>
                    <a:pt x="16" y="12"/>
                  </a:cubicBezTo>
                  <a:lnTo>
                    <a:pt x="16" y="12"/>
                  </a:lnTo>
                  <a:cubicBezTo>
                    <a:pt x="11" y="8"/>
                    <a:pt x="6" y="4"/>
                    <a:pt x="1" y="1"/>
                  </a:cubicBezTo>
                  <a:close/>
                  <a:moveTo>
                    <a:pt x="16" y="12"/>
                  </a:moveTo>
                  <a:cubicBezTo>
                    <a:pt x="51" y="39"/>
                    <a:pt x="78" y="74"/>
                    <a:pt x="115" y="87"/>
                  </a:cubicBezTo>
                  <a:lnTo>
                    <a:pt x="158" y="101"/>
                  </a:lnTo>
                  <a:cubicBezTo>
                    <a:pt x="119" y="75"/>
                    <a:pt x="68" y="49"/>
                    <a:pt x="16"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3"/>
            <p:cNvSpPr/>
            <p:nvPr/>
          </p:nvSpPr>
          <p:spPr>
            <a:xfrm>
              <a:off x="44203" y="2814683"/>
              <a:ext cx="1955" cy="2868"/>
            </a:xfrm>
            <a:custGeom>
              <a:avLst/>
              <a:gdLst/>
              <a:ahLst/>
              <a:cxnLst/>
              <a:rect l="l" t="t" r="r" b="b"/>
              <a:pathLst>
                <a:path w="30" h="44" extrusionOk="0">
                  <a:moveTo>
                    <a:pt x="1" y="1"/>
                  </a:moveTo>
                  <a:cubicBezTo>
                    <a:pt x="1" y="15"/>
                    <a:pt x="1" y="15"/>
                    <a:pt x="1" y="30"/>
                  </a:cubicBezTo>
                  <a:lnTo>
                    <a:pt x="15" y="44"/>
                  </a:lnTo>
                  <a:cubicBezTo>
                    <a:pt x="15" y="30"/>
                    <a:pt x="29" y="30"/>
                    <a:pt x="29" y="15"/>
                  </a:cubicBezTo>
                  <a:cubicBezTo>
                    <a:pt x="15" y="15"/>
                    <a:pt x="15" y="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3"/>
            <p:cNvSpPr/>
            <p:nvPr/>
          </p:nvSpPr>
          <p:spPr>
            <a:xfrm>
              <a:off x="26474" y="2812858"/>
              <a:ext cx="65" cy="65"/>
            </a:xfrm>
            <a:custGeom>
              <a:avLst/>
              <a:gdLst/>
              <a:ahLst/>
              <a:cxnLst/>
              <a:rect l="l" t="t" r="r" b="b"/>
              <a:pathLst>
                <a:path w="1" h="1" extrusionOk="0">
                  <a:moveTo>
                    <a:pt x="0" y="0"/>
                  </a:moveTo>
                  <a:lnTo>
                    <a:pt x="0" y="0"/>
                  </a:lnTo>
                  <a:cubicBezTo>
                    <a:pt x="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3"/>
            <p:cNvSpPr/>
            <p:nvPr/>
          </p:nvSpPr>
          <p:spPr>
            <a:xfrm>
              <a:off x="461795" y="1760959"/>
              <a:ext cx="725882" cy="413551"/>
            </a:xfrm>
            <a:custGeom>
              <a:avLst/>
              <a:gdLst/>
              <a:ahLst/>
              <a:cxnLst/>
              <a:rect l="l" t="t" r="r" b="b"/>
              <a:pathLst>
                <a:path w="11137" h="6345" extrusionOk="0">
                  <a:moveTo>
                    <a:pt x="7625" y="316"/>
                  </a:moveTo>
                  <a:lnTo>
                    <a:pt x="7625" y="316"/>
                  </a:lnTo>
                  <a:cubicBezTo>
                    <a:pt x="6221" y="961"/>
                    <a:pt x="4845" y="1692"/>
                    <a:pt x="3526" y="2495"/>
                  </a:cubicBezTo>
                  <a:cubicBezTo>
                    <a:pt x="2838" y="2925"/>
                    <a:pt x="2193" y="3412"/>
                    <a:pt x="1520" y="3856"/>
                  </a:cubicBezTo>
                  <a:cubicBezTo>
                    <a:pt x="1492" y="3870"/>
                    <a:pt x="1451" y="3897"/>
                    <a:pt x="1422" y="3925"/>
                  </a:cubicBezTo>
                  <a:lnTo>
                    <a:pt x="1422" y="3925"/>
                  </a:lnTo>
                  <a:cubicBezTo>
                    <a:pt x="2324" y="3038"/>
                    <a:pt x="3298" y="2250"/>
                    <a:pt x="4329" y="1534"/>
                  </a:cubicBezTo>
                  <a:cubicBezTo>
                    <a:pt x="5017" y="1076"/>
                    <a:pt x="5705" y="660"/>
                    <a:pt x="6522" y="488"/>
                  </a:cubicBezTo>
                  <a:cubicBezTo>
                    <a:pt x="6894" y="402"/>
                    <a:pt x="7253" y="345"/>
                    <a:pt x="7625" y="316"/>
                  </a:cubicBezTo>
                  <a:close/>
                  <a:moveTo>
                    <a:pt x="8091" y="301"/>
                  </a:moveTo>
                  <a:cubicBezTo>
                    <a:pt x="8536" y="301"/>
                    <a:pt x="8966" y="416"/>
                    <a:pt x="9345" y="646"/>
                  </a:cubicBezTo>
                  <a:cubicBezTo>
                    <a:pt x="9704" y="861"/>
                    <a:pt x="9919" y="1248"/>
                    <a:pt x="9947" y="1663"/>
                  </a:cubicBezTo>
                  <a:cubicBezTo>
                    <a:pt x="8113" y="2222"/>
                    <a:pt x="6321" y="2853"/>
                    <a:pt x="4472" y="3355"/>
                  </a:cubicBezTo>
                  <a:cubicBezTo>
                    <a:pt x="3225" y="3684"/>
                    <a:pt x="1821" y="4014"/>
                    <a:pt x="674" y="4688"/>
                  </a:cubicBezTo>
                  <a:lnTo>
                    <a:pt x="760" y="4587"/>
                  </a:lnTo>
                  <a:cubicBezTo>
                    <a:pt x="1835" y="3813"/>
                    <a:pt x="2924" y="3011"/>
                    <a:pt x="4071" y="2366"/>
                  </a:cubicBezTo>
                  <a:cubicBezTo>
                    <a:pt x="5361" y="1663"/>
                    <a:pt x="6694" y="961"/>
                    <a:pt x="8012" y="302"/>
                  </a:cubicBezTo>
                  <a:cubicBezTo>
                    <a:pt x="8039" y="301"/>
                    <a:pt x="8065" y="301"/>
                    <a:pt x="8091" y="301"/>
                  </a:cubicBezTo>
                  <a:close/>
                  <a:moveTo>
                    <a:pt x="9947" y="1778"/>
                  </a:moveTo>
                  <a:cubicBezTo>
                    <a:pt x="9947" y="2495"/>
                    <a:pt x="9474" y="3297"/>
                    <a:pt x="9001" y="3785"/>
                  </a:cubicBezTo>
                  <a:cubicBezTo>
                    <a:pt x="8974" y="3784"/>
                    <a:pt x="8947" y="3784"/>
                    <a:pt x="8920" y="3784"/>
                  </a:cubicBezTo>
                  <a:cubicBezTo>
                    <a:pt x="8316" y="3784"/>
                    <a:pt x="7713" y="3931"/>
                    <a:pt x="7109" y="4000"/>
                  </a:cubicBezTo>
                  <a:cubicBezTo>
                    <a:pt x="6206" y="4114"/>
                    <a:pt x="5289" y="4172"/>
                    <a:pt x="4386" y="4258"/>
                  </a:cubicBezTo>
                  <a:cubicBezTo>
                    <a:pt x="3182" y="4358"/>
                    <a:pt x="1993" y="4544"/>
                    <a:pt x="832" y="4831"/>
                  </a:cubicBezTo>
                  <a:cubicBezTo>
                    <a:pt x="2208" y="4258"/>
                    <a:pt x="3612" y="3770"/>
                    <a:pt x="5060" y="3369"/>
                  </a:cubicBezTo>
                  <a:cubicBezTo>
                    <a:pt x="6708" y="2896"/>
                    <a:pt x="8328" y="2337"/>
                    <a:pt x="9947" y="1778"/>
                  </a:cubicBezTo>
                  <a:close/>
                  <a:moveTo>
                    <a:pt x="8815" y="3957"/>
                  </a:moveTo>
                  <a:lnTo>
                    <a:pt x="8815" y="3957"/>
                  </a:lnTo>
                  <a:cubicBezTo>
                    <a:pt x="8141" y="4573"/>
                    <a:pt x="7382" y="5089"/>
                    <a:pt x="6550" y="5462"/>
                  </a:cubicBezTo>
                  <a:cubicBezTo>
                    <a:pt x="6221" y="5605"/>
                    <a:pt x="5905" y="5734"/>
                    <a:pt x="5576" y="5834"/>
                  </a:cubicBezTo>
                  <a:cubicBezTo>
                    <a:pt x="5318" y="5777"/>
                    <a:pt x="5045" y="5748"/>
                    <a:pt x="4787" y="5748"/>
                  </a:cubicBezTo>
                  <a:cubicBezTo>
                    <a:pt x="4214" y="5720"/>
                    <a:pt x="3641" y="5648"/>
                    <a:pt x="3068" y="5548"/>
                  </a:cubicBezTo>
                  <a:cubicBezTo>
                    <a:pt x="2136" y="5419"/>
                    <a:pt x="1176" y="5232"/>
                    <a:pt x="230" y="5175"/>
                  </a:cubicBezTo>
                  <a:lnTo>
                    <a:pt x="287" y="5103"/>
                  </a:lnTo>
                  <a:cubicBezTo>
                    <a:pt x="1806" y="4731"/>
                    <a:pt x="3369" y="4487"/>
                    <a:pt x="4931" y="4387"/>
                  </a:cubicBezTo>
                  <a:cubicBezTo>
                    <a:pt x="5590" y="4315"/>
                    <a:pt x="6235" y="4286"/>
                    <a:pt x="6880" y="4200"/>
                  </a:cubicBezTo>
                  <a:cubicBezTo>
                    <a:pt x="7511" y="4129"/>
                    <a:pt x="8170" y="3985"/>
                    <a:pt x="8815" y="3957"/>
                  </a:cubicBezTo>
                  <a:close/>
                  <a:moveTo>
                    <a:pt x="158" y="5247"/>
                  </a:moveTo>
                  <a:cubicBezTo>
                    <a:pt x="1104" y="5462"/>
                    <a:pt x="2093" y="5548"/>
                    <a:pt x="3053" y="5677"/>
                  </a:cubicBezTo>
                  <a:cubicBezTo>
                    <a:pt x="3813" y="5777"/>
                    <a:pt x="4687" y="5734"/>
                    <a:pt x="5447" y="5877"/>
                  </a:cubicBezTo>
                  <a:cubicBezTo>
                    <a:pt x="4886" y="6049"/>
                    <a:pt x="4308" y="6138"/>
                    <a:pt x="3725" y="6138"/>
                  </a:cubicBezTo>
                  <a:cubicBezTo>
                    <a:pt x="3578" y="6138"/>
                    <a:pt x="3430" y="6132"/>
                    <a:pt x="3283" y="6121"/>
                  </a:cubicBezTo>
                  <a:cubicBezTo>
                    <a:pt x="2179" y="6021"/>
                    <a:pt x="1161" y="5648"/>
                    <a:pt x="129" y="5261"/>
                  </a:cubicBezTo>
                  <a:lnTo>
                    <a:pt x="158" y="5247"/>
                  </a:lnTo>
                  <a:close/>
                  <a:moveTo>
                    <a:pt x="8032" y="1"/>
                  </a:moveTo>
                  <a:cubicBezTo>
                    <a:pt x="6910" y="1"/>
                    <a:pt x="5641" y="433"/>
                    <a:pt x="4959" y="832"/>
                  </a:cubicBezTo>
                  <a:cubicBezTo>
                    <a:pt x="3240" y="1878"/>
                    <a:pt x="1677" y="3183"/>
                    <a:pt x="330" y="4673"/>
                  </a:cubicBezTo>
                  <a:cubicBezTo>
                    <a:pt x="215" y="4917"/>
                    <a:pt x="115" y="5146"/>
                    <a:pt x="0" y="5376"/>
                  </a:cubicBezTo>
                  <a:cubicBezTo>
                    <a:pt x="29" y="5376"/>
                    <a:pt x="58" y="5361"/>
                    <a:pt x="72" y="5333"/>
                  </a:cubicBezTo>
                  <a:lnTo>
                    <a:pt x="86" y="5333"/>
                  </a:lnTo>
                  <a:cubicBezTo>
                    <a:pt x="1199" y="6006"/>
                    <a:pt x="2456" y="6344"/>
                    <a:pt x="3715" y="6344"/>
                  </a:cubicBezTo>
                  <a:cubicBezTo>
                    <a:pt x="4840" y="6344"/>
                    <a:pt x="5967" y="6074"/>
                    <a:pt x="6995" y="5533"/>
                  </a:cubicBezTo>
                  <a:cubicBezTo>
                    <a:pt x="8471" y="4774"/>
                    <a:pt x="11137" y="2853"/>
                    <a:pt x="9962" y="861"/>
                  </a:cubicBezTo>
                  <a:cubicBezTo>
                    <a:pt x="9582" y="228"/>
                    <a:pt x="8845" y="1"/>
                    <a:pt x="8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3"/>
            <p:cNvSpPr/>
            <p:nvPr/>
          </p:nvSpPr>
          <p:spPr>
            <a:xfrm>
              <a:off x="450584" y="2065533"/>
              <a:ext cx="32719" cy="45820"/>
            </a:xfrm>
            <a:custGeom>
              <a:avLst/>
              <a:gdLst/>
              <a:ahLst/>
              <a:cxnLst/>
              <a:rect l="l" t="t" r="r" b="b"/>
              <a:pathLst>
                <a:path w="502" h="703" extrusionOk="0">
                  <a:moveTo>
                    <a:pt x="502" y="0"/>
                  </a:moveTo>
                  <a:lnTo>
                    <a:pt x="502" y="0"/>
                  </a:lnTo>
                  <a:cubicBezTo>
                    <a:pt x="373" y="144"/>
                    <a:pt x="244" y="287"/>
                    <a:pt x="115" y="430"/>
                  </a:cubicBezTo>
                  <a:lnTo>
                    <a:pt x="101" y="445"/>
                  </a:lnTo>
                  <a:lnTo>
                    <a:pt x="86" y="473"/>
                  </a:lnTo>
                  <a:lnTo>
                    <a:pt x="72" y="488"/>
                  </a:lnTo>
                  <a:cubicBezTo>
                    <a:pt x="0" y="574"/>
                    <a:pt x="58" y="703"/>
                    <a:pt x="172" y="703"/>
                  </a:cubicBezTo>
                  <a:cubicBezTo>
                    <a:pt x="287" y="473"/>
                    <a:pt x="387" y="244"/>
                    <a:pt x="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3"/>
            <p:cNvSpPr/>
            <p:nvPr/>
          </p:nvSpPr>
          <p:spPr>
            <a:xfrm>
              <a:off x="338" y="2082349"/>
              <a:ext cx="210197" cy="481140"/>
            </a:xfrm>
            <a:custGeom>
              <a:avLst/>
              <a:gdLst/>
              <a:ahLst/>
              <a:cxnLst/>
              <a:rect l="l" t="t" r="r" b="b"/>
              <a:pathLst>
                <a:path w="3225" h="7382" extrusionOk="0">
                  <a:moveTo>
                    <a:pt x="0" y="0"/>
                  </a:moveTo>
                  <a:lnTo>
                    <a:pt x="0" y="273"/>
                  </a:lnTo>
                  <a:cubicBezTo>
                    <a:pt x="258" y="488"/>
                    <a:pt x="502" y="703"/>
                    <a:pt x="731" y="946"/>
                  </a:cubicBezTo>
                  <a:cubicBezTo>
                    <a:pt x="2422" y="2723"/>
                    <a:pt x="3211" y="4802"/>
                    <a:pt x="2953" y="7210"/>
                  </a:cubicBezTo>
                  <a:cubicBezTo>
                    <a:pt x="2895" y="7124"/>
                    <a:pt x="2838" y="7023"/>
                    <a:pt x="2766" y="6937"/>
                  </a:cubicBezTo>
                  <a:cubicBezTo>
                    <a:pt x="2093" y="5633"/>
                    <a:pt x="1390" y="4357"/>
                    <a:pt x="631" y="3110"/>
                  </a:cubicBezTo>
                  <a:cubicBezTo>
                    <a:pt x="430" y="2781"/>
                    <a:pt x="215" y="2451"/>
                    <a:pt x="0" y="2136"/>
                  </a:cubicBezTo>
                  <a:lnTo>
                    <a:pt x="0" y="2422"/>
                  </a:lnTo>
                  <a:cubicBezTo>
                    <a:pt x="229" y="2752"/>
                    <a:pt x="444" y="3096"/>
                    <a:pt x="645" y="3440"/>
                  </a:cubicBezTo>
                  <a:cubicBezTo>
                    <a:pt x="1175" y="4329"/>
                    <a:pt x="1691" y="5232"/>
                    <a:pt x="2193" y="6149"/>
                  </a:cubicBezTo>
                  <a:cubicBezTo>
                    <a:pt x="1491" y="5203"/>
                    <a:pt x="731" y="4300"/>
                    <a:pt x="0" y="3411"/>
                  </a:cubicBezTo>
                  <a:lnTo>
                    <a:pt x="0" y="3684"/>
                  </a:lnTo>
                  <a:cubicBezTo>
                    <a:pt x="516" y="4357"/>
                    <a:pt x="1018" y="5031"/>
                    <a:pt x="1534" y="5705"/>
                  </a:cubicBezTo>
                  <a:cubicBezTo>
                    <a:pt x="1032" y="5275"/>
                    <a:pt x="502" y="4873"/>
                    <a:pt x="0" y="4486"/>
                  </a:cubicBezTo>
                  <a:lnTo>
                    <a:pt x="0" y="4687"/>
                  </a:lnTo>
                  <a:cubicBezTo>
                    <a:pt x="1003" y="5490"/>
                    <a:pt x="1892" y="6393"/>
                    <a:pt x="2824" y="7253"/>
                  </a:cubicBezTo>
                  <a:cubicBezTo>
                    <a:pt x="2852" y="7296"/>
                    <a:pt x="2881" y="7339"/>
                    <a:pt x="2895" y="7382"/>
                  </a:cubicBezTo>
                  <a:cubicBezTo>
                    <a:pt x="2967" y="7267"/>
                    <a:pt x="3053" y="7152"/>
                    <a:pt x="3125" y="7023"/>
                  </a:cubicBezTo>
                  <a:cubicBezTo>
                    <a:pt x="3153" y="6751"/>
                    <a:pt x="3182" y="6479"/>
                    <a:pt x="3211" y="6192"/>
                  </a:cubicBezTo>
                  <a:cubicBezTo>
                    <a:pt x="3225" y="5346"/>
                    <a:pt x="3082" y="4501"/>
                    <a:pt x="2795" y="3698"/>
                  </a:cubicBezTo>
                  <a:cubicBezTo>
                    <a:pt x="2293" y="2437"/>
                    <a:pt x="1505" y="1319"/>
                    <a:pt x="502" y="416"/>
                  </a:cubicBezTo>
                  <a:cubicBezTo>
                    <a:pt x="373" y="301"/>
                    <a:pt x="201" y="15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3"/>
            <p:cNvSpPr/>
            <p:nvPr/>
          </p:nvSpPr>
          <p:spPr>
            <a:xfrm>
              <a:off x="338" y="2486840"/>
              <a:ext cx="186864" cy="83166"/>
            </a:xfrm>
            <a:custGeom>
              <a:avLst/>
              <a:gdLst/>
              <a:ahLst/>
              <a:cxnLst/>
              <a:rect l="l" t="t" r="r" b="b"/>
              <a:pathLst>
                <a:path w="2867" h="1276" extrusionOk="0">
                  <a:moveTo>
                    <a:pt x="0" y="0"/>
                  </a:moveTo>
                  <a:lnTo>
                    <a:pt x="0" y="129"/>
                  </a:lnTo>
                  <a:cubicBezTo>
                    <a:pt x="889" y="645"/>
                    <a:pt x="1835" y="1032"/>
                    <a:pt x="2838" y="1276"/>
                  </a:cubicBezTo>
                  <a:cubicBezTo>
                    <a:pt x="2852" y="1262"/>
                    <a:pt x="2867" y="1233"/>
                    <a:pt x="2867" y="1219"/>
                  </a:cubicBezTo>
                  <a:cubicBezTo>
                    <a:pt x="1863" y="932"/>
                    <a:pt x="903" y="51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3"/>
            <p:cNvSpPr/>
            <p:nvPr/>
          </p:nvSpPr>
          <p:spPr>
            <a:xfrm>
              <a:off x="185247" y="2540090"/>
              <a:ext cx="20661" cy="37477"/>
            </a:xfrm>
            <a:custGeom>
              <a:avLst/>
              <a:gdLst/>
              <a:ahLst/>
              <a:cxnLst/>
              <a:rect l="l" t="t" r="r" b="b"/>
              <a:pathLst>
                <a:path w="317" h="575" extrusionOk="0">
                  <a:moveTo>
                    <a:pt x="288" y="0"/>
                  </a:moveTo>
                  <a:cubicBezTo>
                    <a:pt x="216" y="129"/>
                    <a:pt x="130" y="244"/>
                    <a:pt x="58" y="359"/>
                  </a:cubicBezTo>
                  <a:lnTo>
                    <a:pt x="87" y="402"/>
                  </a:lnTo>
                  <a:lnTo>
                    <a:pt x="87" y="416"/>
                  </a:lnTo>
                  <a:cubicBezTo>
                    <a:pt x="73" y="416"/>
                    <a:pt x="58" y="416"/>
                    <a:pt x="30" y="402"/>
                  </a:cubicBezTo>
                  <a:cubicBezTo>
                    <a:pt x="30" y="416"/>
                    <a:pt x="15" y="445"/>
                    <a:pt x="1" y="459"/>
                  </a:cubicBezTo>
                  <a:cubicBezTo>
                    <a:pt x="30" y="473"/>
                    <a:pt x="58" y="473"/>
                    <a:pt x="87" y="488"/>
                  </a:cubicBezTo>
                  <a:cubicBezTo>
                    <a:pt x="95" y="538"/>
                    <a:pt x="149" y="574"/>
                    <a:pt x="197" y="574"/>
                  </a:cubicBezTo>
                  <a:cubicBezTo>
                    <a:pt x="231" y="574"/>
                    <a:pt x="261" y="557"/>
                    <a:pt x="273" y="516"/>
                  </a:cubicBezTo>
                  <a:lnTo>
                    <a:pt x="288" y="531"/>
                  </a:lnTo>
                  <a:lnTo>
                    <a:pt x="316" y="502"/>
                  </a:lnTo>
                  <a:lnTo>
                    <a:pt x="273" y="445"/>
                  </a:lnTo>
                  <a:cubicBezTo>
                    <a:pt x="288" y="373"/>
                    <a:pt x="288" y="301"/>
                    <a:pt x="302" y="230"/>
                  </a:cubicBezTo>
                  <a:cubicBezTo>
                    <a:pt x="273" y="201"/>
                    <a:pt x="259" y="172"/>
                    <a:pt x="273" y="129"/>
                  </a:cubicBezTo>
                  <a:cubicBezTo>
                    <a:pt x="273" y="86"/>
                    <a:pt x="273" y="43"/>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3"/>
            <p:cNvSpPr/>
            <p:nvPr/>
          </p:nvSpPr>
          <p:spPr>
            <a:xfrm>
              <a:off x="203953" y="2485863"/>
              <a:ext cx="5670" cy="54293"/>
            </a:xfrm>
            <a:custGeom>
              <a:avLst/>
              <a:gdLst/>
              <a:ahLst/>
              <a:cxnLst/>
              <a:rect l="l" t="t" r="r" b="b"/>
              <a:pathLst>
                <a:path w="87" h="833" extrusionOk="0">
                  <a:moveTo>
                    <a:pt x="87" y="1"/>
                  </a:moveTo>
                  <a:lnTo>
                    <a:pt x="87" y="1"/>
                  </a:lnTo>
                  <a:cubicBezTo>
                    <a:pt x="58" y="288"/>
                    <a:pt x="29" y="560"/>
                    <a:pt x="1" y="832"/>
                  </a:cubicBezTo>
                  <a:lnTo>
                    <a:pt x="44" y="746"/>
                  </a:lnTo>
                  <a:cubicBezTo>
                    <a:pt x="72" y="503"/>
                    <a:pt x="87" y="259"/>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3"/>
            <p:cNvSpPr/>
            <p:nvPr/>
          </p:nvSpPr>
          <p:spPr>
            <a:xfrm>
              <a:off x="202062" y="2534485"/>
              <a:ext cx="4758" cy="20596"/>
            </a:xfrm>
            <a:custGeom>
              <a:avLst/>
              <a:gdLst/>
              <a:ahLst/>
              <a:cxnLst/>
              <a:rect l="l" t="t" r="r" b="b"/>
              <a:pathLst>
                <a:path w="73" h="316" extrusionOk="0">
                  <a:moveTo>
                    <a:pt x="73" y="0"/>
                  </a:moveTo>
                  <a:lnTo>
                    <a:pt x="30" y="86"/>
                  </a:lnTo>
                  <a:cubicBezTo>
                    <a:pt x="15" y="129"/>
                    <a:pt x="15" y="172"/>
                    <a:pt x="15" y="215"/>
                  </a:cubicBezTo>
                  <a:cubicBezTo>
                    <a:pt x="1" y="258"/>
                    <a:pt x="15" y="287"/>
                    <a:pt x="44" y="316"/>
                  </a:cubicBezTo>
                  <a:cubicBezTo>
                    <a:pt x="58" y="215"/>
                    <a:pt x="73" y="101"/>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3"/>
            <p:cNvSpPr/>
            <p:nvPr/>
          </p:nvSpPr>
          <p:spPr>
            <a:xfrm>
              <a:off x="338" y="2824069"/>
              <a:ext cx="373728" cy="602045"/>
            </a:xfrm>
            <a:custGeom>
              <a:avLst/>
              <a:gdLst/>
              <a:ahLst/>
              <a:cxnLst/>
              <a:rect l="l" t="t" r="r" b="b"/>
              <a:pathLst>
                <a:path w="5734" h="9237" extrusionOk="0">
                  <a:moveTo>
                    <a:pt x="516" y="817"/>
                  </a:moveTo>
                  <a:lnTo>
                    <a:pt x="516" y="817"/>
                  </a:lnTo>
                  <a:cubicBezTo>
                    <a:pt x="530" y="903"/>
                    <a:pt x="559" y="1004"/>
                    <a:pt x="573" y="1090"/>
                  </a:cubicBezTo>
                  <a:cubicBezTo>
                    <a:pt x="803" y="2050"/>
                    <a:pt x="1089" y="2996"/>
                    <a:pt x="1419" y="3913"/>
                  </a:cubicBezTo>
                  <a:cubicBezTo>
                    <a:pt x="2007" y="5619"/>
                    <a:pt x="2766" y="7238"/>
                    <a:pt x="3426" y="8901"/>
                  </a:cubicBezTo>
                  <a:cubicBezTo>
                    <a:pt x="2609" y="8786"/>
                    <a:pt x="1849" y="8414"/>
                    <a:pt x="1276" y="7826"/>
                  </a:cubicBezTo>
                  <a:cubicBezTo>
                    <a:pt x="1218" y="6507"/>
                    <a:pt x="702" y="5246"/>
                    <a:pt x="631" y="3899"/>
                  </a:cubicBezTo>
                  <a:cubicBezTo>
                    <a:pt x="588" y="2881"/>
                    <a:pt x="616" y="1835"/>
                    <a:pt x="516" y="817"/>
                  </a:cubicBezTo>
                  <a:close/>
                  <a:moveTo>
                    <a:pt x="616" y="72"/>
                  </a:moveTo>
                  <a:cubicBezTo>
                    <a:pt x="1548" y="2852"/>
                    <a:pt x="3397" y="5303"/>
                    <a:pt x="5145" y="7625"/>
                  </a:cubicBezTo>
                  <a:cubicBezTo>
                    <a:pt x="4993" y="8331"/>
                    <a:pt x="4533" y="8917"/>
                    <a:pt x="3713" y="8917"/>
                  </a:cubicBezTo>
                  <a:cubicBezTo>
                    <a:pt x="3685" y="8917"/>
                    <a:pt x="3656" y="8917"/>
                    <a:pt x="3626" y="8915"/>
                  </a:cubicBezTo>
                  <a:cubicBezTo>
                    <a:pt x="3024" y="7410"/>
                    <a:pt x="2322" y="5963"/>
                    <a:pt x="1777" y="4429"/>
                  </a:cubicBezTo>
                  <a:cubicBezTo>
                    <a:pt x="1476" y="3598"/>
                    <a:pt x="1190" y="2752"/>
                    <a:pt x="946" y="1907"/>
                  </a:cubicBezTo>
                  <a:cubicBezTo>
                    <a:pt x="774" y="1319"/>
                    <a:pt x="588" y="703"/>
                    <a:pt x="602" y="86"/>
                  </a:cubicBezTo>
                  <a:lnTo>
                    <a:pt x="616" y="72"/>
                  </a:lnTo>
                  <a:close/>
                  <a:moveTo>
                    <a:pt x="616" y="0"/>
                  </a:moveTo>
                  <a:cubicBezTo>
                    <a:pt x="444" y="230"/>
                    <a:pt x="287" y="445"/>
                    <a:pt x="115" y="674"/>
                  </a:cubicBezTo>
                  <a:cubicBezTo>
                    <a:pt x="72" y="803"/>
                    <a:pt x="43" y="946"/>
                    <a:pt x="0" y="1075"/>
                  </a:cubicBezTo>
                  <a:lnTo>
                    <a:pt x="0" y="2036"/>
                  </a:lnTo>
                  <a:cubicBezTo>
                    <a:pt x="100" y="1577"/>
                    <a:pt x="229" y="1133"/>
                    <a:pt x="373" y="688"/>
                  </a:cubicBezTo>
                  <a:cubicBezTo>
                    <a:pt x="416" y="1849"/>
                    <a:pt x="401" y="3010"/>
                    <a:pt x="487" y="4171"/>
                  </a:cubicBezTo>
                  <a:cubicBezTo>
                    <a:pt x="559" y="5332"/>
                    <a:pt x="946" y="6436"/>
                    <a:pt x="1046" y="7582"/>
                  </a:cubicBezTo>
                  <a:cubicBezTo>
                    <a:pt x="545" y="7023"/>
                    <a:pt x="201" y="6350"/>
                    <a:pt x="0" y="5633"/>
                  </a:cubicBezTo>
                  <a:lnTo>
                    <a:pt x="0" y="6063"/>
                  </a:lnTo>
                  <a:cubicBezTo>
                    <a:pt x="43" y="6178"/>
                    <a:pt x="86" y="6307"/>
                    <a:pt x="129" y="6436"/>
                  </a:cubicBezTo>
                  <a:cubicBezTo>
                    <a:pt x="626" y="7779"/>
                    <a:pt x="1967" y="9236"/>
                    <a:pt x="3503" y="9236"/>
                  </a:cubicBezTo>
                  <a:cubicBezTo>
                    <a:pt x="3605" y="9236"/>
                    <a:pt x="3708" y="9230"/>
                    <a:pt x="3812" y="9216"/>
                  </a:cubicBezTo>
                  <a:cubicBezTo>
                    <a:pt x="5733" y="8972"/>
                    <a:pt x="5661" y="6894"/>
                    <a:pt x="5045" y="5504"/>
                  </a:cubicBezTo>
                  <a:cubicBezTo>
                    <a:pt x="4113" y="3440"/>
                    <a:pt x="2508" y="1792"/>
                    <a:pt x="946" y="172"/>
                  </a:cubicBezTo>
                  <a:cubicBezTo>
                    <a:pt x="874" y="129"/>
                    <a:pt x="803" y="101"/>
                    <a:pt x="731" y="72"/>
                  </a:cubicBezTo>
                  <a:lnTo>
                    <a:pt x="731" y="72"/>
                  </a:lnTo>
                  <a:cubicBezTo>
                    <a:pt x="1878" y="1419"/>
                    <a:pt x="3153" y="2695"/>
                    <a:pt x="4070" y="4214"/>
                  </a:cubicBezTo>
                  <a:cubicBezTo>
                    <a:pt x="4572" y="5017"/>
                    <a:pt x="5145" y="5977"/>
                    <a:pt x="5188" y="6952"/>
                  </a:cubicBezTo>
                  <a:cubicBezTo>
                    <a:pt x="5203" y="7124"/>
                    <a:pt x="5188" y="7281"/>
                    <a:pt x="5174" y="7453"/>
                  </a:cubicBezTo>
                  <a:cubicBezTo>
                    <a:pt x="3411" y="5103"/>
                    <a:pt x="1849" y="2723"/>
                    <a:pt x="659" y="29"/>
                  </a:cubicBezTo>
                  <a:cubicBezTo>
                    <a:pt x="645" y="15"/>
                    <a:pt x="631" y="15"/>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3"/>
            <p:cNvSpPr/>
            <p:nvPr/>
          </p:nvSpPr>
          <p:spPr>
            <a:xfrm>
              <a:off x="7768" y="2812858"/>
              <a:ext cx="32784" cy="55140"/>
            </a:xfrm>
            <a:custGeom>
              <a:avLst/>
              <a:gdLst/>
              <a:ahLst/>
              <a:cxnLst/>
              <a:rect l="l" t="t" r="r" b="b"/>
              <a:pathLst>
                <a:path w="503" h="846" extrusionOk="0">
                  <a:moveTo>
                    <a:pt x="287" y="0"/>
                  </a:moveTo>
                  <a:lnTo>
                    <a:pt x="259" y="86"/>
                  </a:lnTo>
                  <a:lnTo>
                    <a:pt x="244" y="101"/>
                  </a:lnTo>
                  <a:lnTo>
                    <a:pt x="244" y="129"/>
                  </a:lnTo>
                  <a:cubicBezTo>
                    <a:pt x="158" y="373"/>
                    <a:pt x="72" y="602"/>
                    <a:pt x="1" y="846"/>
                  </a:cubicBezTo>
                  <a:cubicBezTo>
                    <a:pt x="173" y="631"/>
                    <a:pt x="330" y="402"/>
                    <a:pt x="502" y="172"/>
                  </a:cubicBezTo>
                  <a:cubicBezTo>
                    <a:pt x="416" y="129"/>
                    <a:pt x="345" y="101"/>
                    <a:pt x="273" y="58"/>
                  </a:cubicBezTo>
                  <a:lnTo>
                    <a:pt x="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3"/>
            <p:cNvSpPr/>
            <p:nvPr/>
          </p:nvSpPr>
          <p:spPr>
            <a:xfrm>
              <a:off x="26474" y="2805363"/>
              <a:ext cx="17793" cy="10363"/>
            </a:xfrm>
            <a:custGeom>
              <a:avLst/>
              <a:gdLst/>
              <a:ahLst/>
              <a:cxnLst/>
              <a:rect l="l" t="t" r="r" b="b"/>
              <a:pathLst>
                <a:path w="273" h="159" extrusionOk="0">
                  <a:moveTo>
                    <a:pt x="115" y="1"/>
                  </a:moveTo>
                  <a:lnTo>
                    <a:pt x="72" y="44"/>
                  </a:lnTo>
                  <a:cubicBezTo>
                    <a:pt x="43" y="58"/>
                    <a:pt x="15" y="87"/>
                    <a:pt x="0" y="115"/>
                  </a:cubicBezTo>
                  <a:cubicBezTo>
                    <a:pt x="86" y="115"/>
                    <a:pt x="187" y="130"/>
                    <a:pt x="273" y="158"/>
                  </a:cubicBezTo>
                  <a:cubicBezTo>
                    <a:pt x="273" y="115"/>
                    <a:pt x="244" y="87"/>
                    <a:pt x="230" y="58"/>
                  </a:cubicBezTo>
                  <a:lnTo>
                    <a:pt x="230" y="29"/>
                  </a:lnTo>
                  <a:lnTo>
                    <a:pt x="215" y="29"/>
                  </a:lnTo>
                  <a:lnTo>
                    <a:pt x="215" y="44"/>
                  </a:lnTo>
                  <a:lnTo>
                    <a:pt x="129" y="15"/>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3"/>
            <p:cNvSpPr/>
            <p:nvPr/>
          </p:nvSpPr>
          <p:spPr>
            <a:xfrm>
              <a:off x="40487" y="2817486"/>
              <a:ext cx="21509" cy="17859"/>
            </a:xfrm>
            <a:custGeom>
              <a:avLst/>
              <a:gdLst/>
              <a:ahLst/>
              <a:cxnLst/>
              <a:rect l="l" t="t" r="r" b="b"/>
              <a:pathLst>
                <a:path w="330" h="274" extrusionOk="0">
                  <a:moveTo>
                    <a:pt x="72" y="1"/>
                  </a:moveTo>
                  <a:cubicBezTo>
                    <a:pt x="43" y="30"/>
                    <a:pt x="15" y="73"/>
                    <a:pt x="0" y="101"/>
                  </a:cubicBezTo>
                  <a:cubicBezTo>
                    <a:pt x="15" y="116"/>
                    <a:pt x="29" y="116"/>
                    <a:pt x="43" y="130"/>
                  </a:cubicBezTo>
                  <a:cubicBezTo>
                    <a:pt x="43" y="116"/>
                    <a:pt x="29" y="101"/>
                    <a:pt x="29" y="87"/>
                  </a:cubicBezTo>
                  <a:lnTo>
                    <a:pt x="29" y="73"/>
                  </a:lnTo>
                  <a:cubicBezTo>
                    <a:pt x="58" y="101"/>
                    <a:pt x="86" y="130"/>
                    <a:pt x="115" y="173"/>
                  </a:cubicBezTo>
                  <a:cubicBezTo>
                    <a:pt x="187" y="202"/>
                    <a:pt x="258" y="230"/>
                    <a:pt x="330" y="273"/>
                  </a:cubicBezTo>
                  <a:cubicBezTo>
                    <a:pt x="244" y="173"/>
                    <a:pt x="158" y="87"/>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3"/>
            <p:cNvSpPr/>
            <p:nvPr/>
          </p:nvSpPr>
          <p:spPr>
            <a:xfrm>
              <a:off x="25497" y="2812858"/>
              <a:ext cx="19684" cy="11276"/>
            </a:xfrm>
            <a:custGeom>
              <a:avLst/>
              <a:gdLst/>
              <a:ahLst/>
              <a:cxnLst/>
              <a:rect l="l" t="t" r="r" b="b"/>
              <a:pathLst>
                <a:path w="302" h="173" extrusionOk="0">
                  <a:moveTo>
                    <a:pt x="15" y="0"/>
                  </a:moveTo>
                  <a:lnTo>
                    <a:pt x="1" y="58"/>
                  </a:lnTo>
                  <a:cubicBezTo>
                    <a:pt x="73" y="101"/>
                    <a:pt x="144" y="129"/>
                    <a:pt x="230" y="172"/>
                  </a:cubicBezTo>
                  <a:cubicBezTo>
                    <a:pt x="245" y="144"/>
                    <a:pt x="273" y="101"/>
                    <a:pt x="302" y="72"/>
                  </a:cubicBezTo>
                  <a:lnTo>
                    <a:pt x="288" y="58"/>
                  </a:lnTo>
                  <a:cubicBezTo>
                    <a:pt x="288" y="43"/>
                    <a:pt x="288" y="43"/>
                    <a:pt x="288" y="29"/>
                  </a:cubicBezTo>
                  <a:cubicBezTo>
                    <a:pt x="202" y="15"/>
                    <a:pt x="101"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3"/>
            <p:cNvSpPr/>
            <p:nvPr/>
          </p:nvSpPr>
          <p:spPr>
            <a:xfrm>
              <a:off x="228264" y="2716917"/>
              <a:ext cx="722167" cy="335403"/>
            </a:xfrm>
            <a:custGeom>
              <a:avLst/>
              <a:gdLst/>
              <a:ahLst/>
              <a:cxnLst/>
              <a:rect l="l" t="t" r="r" b="b"/>
              <a:pathLst>
                <a:path w="11080" h="5146" extrusionOk="0">
                  <a:moveTo>
                    <a:pt x="5759" y="303"/>
                  </a:moveTo>
                  <a:cubicBezTo>
                    <a:pt x="5996" y="303"/>
                    <a:pt x="6236" y="315"/>
                    <a:pt x="6479" y="340"/>
                  </a:cubicBezTo>
                  <a:cubicBezTo>
                    <a:pt x="7324" y="426"/>
                    <a:pt x="8141" y="612"/>
                    <a:pt x="8944" y="899"/>
                  </a:cubicBezTo>
                  <a:cubicBezTo>
                    <a:pt x="7482" y="1071"/>
                    <a:pt x="6049" y="1343"/>
                    <a:pt x="4587" y="1530"/>
                  </a:cubicBezTo>
                  <a:cubicBezTo>
                    <a:pt x="3798" y="1630"/>
                    <a:pt x="2996" y="1730"/>
                    <a:pt x="2207" y="1859"/>
                  </a:cubicBezTo>
                  <a:cubicBezTo>
                    <a:pt x="1591" y="1960"/>
                    <a:pt x="1003" y="2117"/>
                    <a:pt x="387" y="2218"/>
                  </a:cubicBezTo>
                  <a:cubicBezTo>
                    <a:pt x="2011" y="1118"/>
                    <a:pt x="3795" y="303"/>
                    <a:pt x="5759" y="303"/>
                  </a:cubicBezTo>
                  <a:close/>
                  <a:moveTo>
                    <a:pt x="5639" y="0"/>
                  </a:moveTo>
                  <a:cubicBezTo>
                    <a:pt x="3588" y="0"/>
                    <a:pt x="1658" y="873"/>
                    <a:pt x="72" y="2203"/>
                  </a:cubicBezTo>
                  <a:cubicBezTo>
                    <a:pt x="172" y="2203"/>
                    <a:pt x="287" y="2218"/>
                    <a:pt x="387" y="2232"/>
                  </a:cubicBezTo>
                  <a:cubicBezTo>
                    <a:pt x="530" y="2246"/>
                    <a:pt x="688" y="2261"/>
                    <a:pt x="831" y="2261"/>
                  </a:cubicBezTo>
                  <a:cubicBezTo>
                    <a:pt x="1204" y="2203"/>
                    <a:pt x="1562" y="2103"/>
                    <a:pt x="1949" y="2046"/>
                  </a:cubicBezTo>
                  <a:cubicBezTo>
                    <a:pt x="2738" y="1917"/>
                    <a:pt x="3526" y="1802"/>
                    <a:pt x="4314" y="1702"/>
                  </a:cubicBezTo>
                  <a:cubicBezTo>
                    <a:pt x="5920" y="1501"/>
                    <a:pt x="7525" y="1114"/>
                    <a:pt x="9144" y="985"/>
                  </a:cubicBezTo>
                  <a:cubicBezTo>
                    <a:pt x="9746" y="1243"/>
                    <a:pt x="10262" y="1616"/>
                    <a:pt x="10506" y="2117"/>
                  </a:cubicBezTo>
                  <a:lnTo>
                    <a:pt x="10549" y="2203"/>
                  </a:lnTo>
                  <a:cubicBezTo>
                    <a:pt x="10318" y="2183"/>
                    <a:pt x="10089" y="2175"/>
                    <a:pt x="9860" y="2175"/>
                  </a:cubicBezTo>
                  <a:cubicBezTo>
                    <a:pt x="9292" y="2175"/>
                    <a:pt x="8727" y="2222"/>
                    <a:pt x="8155" y="2232"/>
                  </a:cubicBezTo>
                  <a:cubicBezTo>
                    <a:pt x="8017" y="2234"/>
                    <a:pt x="7879" y="2235"/>
                    <a:pt x="7740" y="2235"/>
                  </a:cubicBezTo>
                  <a:cubicBezTo>
                    <a:pt x="7199" y="2235"/>
                    <a:pt x="6654" y="2222"/>
                    <a:pt x="6112" y="2222"/>
                  </a:cubicBezTo>
                  <a:cubicBezTo>
                    <a:pt x="5870" y="2222"/>
                    <a:pt x="5629" y="2224"/>
                    <a:pt x="5389" y="2232"/>
                  </a:cubicBezTo>
                  <a:cubicBezTo>
                    <a:pt x="4458" y="2246"/>
                    <a:pt x="3526" y="2289"/>
                    <a:pt x="2594" y="2318"/>
                  </a:cubicBezTo>
                  <a:cubicBezTo>
                    <a:pt x="3010" y="2318"/>
                    <a:pt x="3426" y="2318"/>
                    <a:pt x="3841" y="2332"/>
                  </a:cubicBezTo>
                  <a:cubicBezTo>
                    <a:pt x="3884" y="2332"/>
                    <a:pt x="3927" y="2375"/>
                    <a:pt x="3899" y="2418"/>
                  </a:cubicBezTo>
                  <a:cubicBezTo>
                    <a:pt x="4486" y="2404"/>
                    <a:pt x="5088" y="2390"/>
                    <a:pt x="5676" y="2375"/>
                  </a:cubicBezTo>
                  <a:cubicBezTo>
                    <a:pt x="5760" y="2374"/>
                    <a:pt x="5845" y="2373"/>
                    <a:pt x="5930" y="2373"/>
                  </a:cubicBezTo>
                  <a:cubicBezTo>
                    <a:pt x="6536" y="2373"/>
                    <a:pt x="7149" y="2404"/>
                    <a:pt x="7763" y="2404"/>
                  </a:cubicBezTo>
                  <a:cubicBezTo>
                    <a:pt x="7980" y="2404"/>
                    <a:pt x="8197" y="2400"/>
                    <a:pt x="8413" y="2390"/>
                  </a:cubicBezTo>
                  <a:cubicBezTo>
                    <a:pt x="8805" y="2359"/>
                    <a:pt x="9197" y="2345"/>
                    <a:pt x="9589" y="2345"/>
                  </a:cubicBezTo>
                  <a:cubicBezTo>
                    <a:pt x="9928" y="2345"/>
                    <a:pt x="10267" y="2355"/>
                    <a:pt x="10606" y="2375"/>
                  </a:cubicBezTo>
                  <a:cubicBezTo>
                    <a:pt x="10764" y="2963"/>
                    <a:pt x="10477" y="3479"/>
                    <a:pt x="10047" y="3880"/>
                  </a:cubicBezTo>
                  <a:cubicBezTo>
                    <a:pt x="8313" y="3852"/>
                    <a:pt x="6636" y="3293"/>
                    <a:pt x="4916" y="3035"/>
                  </a:cubicBezTo>
                  <a:cubicBezTo>
                    <a:pt x="3884" y="2863"/>
                    <a:pt x="2852" y="2734"/>
                    <a:pt x="1806" y="2590"/>
                  </a:cubicBezTo>
                  <a:cubicBezTo>
                    <a:pt x="1591" y="2590"/>
                    <a:pt x="1390" y="2590"/>
                    <a:pt x="1175" y="2576"/>
                  </a:cubicBezTo>
                  <a:lnTo>
                    <a:pt x="1175" y="2576"/>
                  </a:lnTo>
                  <a:cubicBezTo>
                    <a:pt x="2594" y="2834"/>
                    <a:pt x="4013" y="2963"/>
                    <a:pt x="5432" y="3221"/>
                  </a:cubicBezTo>
                  <a:cubicBezTo>
                    <a:pt x="6937" y="3493"/>
                    <a:pt x="8413" y="3923"/>
                    <a:pt x="9933" y="3981"/>
                  </a:cubicBezTo>
                  <a:cubicBezTo>
                    <a:pt x="9646" y="4224"/>
                    <a:pt x="9302" y="4410"/>
                    <a:pt x="8944" y="4539"/>
                  </a:cubicBezTo>
                  <a:cubicBezTo>
                    <a:pt x="8499" y="4683"/>
                    <a:pt x="8041" y="4797"/>
                    <a:pt x="7582" y="4855"/>
                  </a:cubicBezTo>
                  <a:lnTo>
                    <a:pt x="7568" y="4840"/>
                  </a:lnTo>
                  <a:cubicBezTo>
                    <a:pt x="6249" y="4382"/>
                    <a:pt x="4902" y="4052"/>
                    <a:pt x="3598" y="3551"/>
                  </a:cubicBezTo>
                  <a:cubicBezTo>
                    <a:pt x="2666" y="3192"/>
                    <a:pt x="1720" y="2877"/>
                    <a:pt x="774" y="2562"/>
                  </a:cubicBezTo>
                  <a:cubicBezTo>
                    <a:pt x="659" y="2547"/>
                    <a:pt x="530" y="2533"/>
                    <a:pt x="401" y="2533"/>
                  </a:cubicBezTo>
                  <a:cubicBezTo>
                    <a:pt x="1362" y="3063"/>
                    <a:pt x="2566" y="3321"/>
                    <a:pt x="3569" y="3694"/>
                  </a:cubicBezTo>
                  <a:cubicBezTo>
                    <a:pt x="4830" y="4181"/>
                    <a:pt x="6106" y="4511"/>
                    <a:pt x="7410" y="4883"/>
                  </a:cubicBezTo>
                  <a:cubicBezTo>
                    <a:pt x="7021" y="4919"/>
                    <a:pt x="6632" y="4945"/>
                    <a:pt x="6243" y="4945"/>
                  </a:cubicBezTo>
                  <a:cubicBezTo>
                    <a:pt x="6159" y="4945"/>
                    <a:pt x="6075" y="4943"/>
                    <a:pt x="5991" y="4941"/>
                  </a:cubicBezTo>
                  <a:cubicBezTo>
                    <a:pt x="4902" y="4926"/>
                    <a:pt x="3798" y="4754"/>
                    <a:pt x="2824" y="4224"/>
                  </a:cubicBezTo>
                  <a:cubicBezTo>
                    <a:pt x="1949" y="3751"/>
                    <a:pt x="1175" y="3106"/>
                    <a:pt x="358" y="2519"/>
                  </a:cubicBezTo>
                  <a:cubicBezTo>
                    <a:pt x="244" y="2504"/>
                    <a:pt x="115" y="2504"/>
                    <a:pt x="0" y="2476"/>
                  </a:cubicBezTo>
                  <a:lnTo>
                    <a:pt x="0" y="2476"/>
                  </a:lnTo>
                  <a:cubicBezTo>
                    <a:pt x="1204" y="3250"/>
                    <a:pt x="2250" y="4281"/>
                    <a:pt x="3626" y="4726"/>
                  </a:cubicBezTo>
                  <a:cubicBezTo>
                    <a:pt x="4489" y="5006"/>
                    <a:pt x="5386" y="5146"/>
                    <a:pt x="6284" y="5146"/>
                  </a:cubicBezTo>
                  <a:cubicBezTo>
                    <a:pt x="6535" y="5146"/>
                    <a:pt x="6787" y="5135"/>
                    <a:pt x="7037" y="5113"/>
                  </a:cubicBezTo>
                  <a:cubicBezTo>
                    <a:pt x="8112" y="5027"/>
                    <a:pt x="9216" y="4812"/>
                    <a:pt x="10090" y="4138"/>
                  </a:cubicBezTo>
                  <a:cubicBezTo>
                    <a:pt x="10606" y="3737"/>
                    <a:pt x="11079" y="2949"/>
                    <a:pt x="10836" y="2275"/>
                  </a:cubicBezTo>
                  <a:cubicBezTo>
                    <a:pt x="10291" y="784"/>
                    <a:pt x="8112" y="283"/>
                    <a:pt x="6722" y="82"/>
                  </a:cubicBezTo>
                  <a:cubicBezTo>
                    <a:pt x="6358" y="27"/>
                    <a:pt x="5997" y="0"/>
                    <a:pt x="5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3"/>
            <p:cNvSpPr/>
            <p:nvPr/>
          </p:nvSpPr>
          <p:spPr>
            <a:xfrm>
              <a:off x="218487" y="2860503"/>
              <a:ext cx="265794" cy="25289"/>
            </a:xfrm>
            <a:custGeom>
              <a:avLst/>
              <a:gdLst/>
              <a:ahLst/>
              <a:cxnLst/>
              <a:rect l="l" t="t" r="r" b="b"/>
              <a:pathLst>
                <a:path w="4078" h="388" extrusionOk="0">
                  <a:moveTo>
                    <a:pt x="222" y="0"/>
                  </a:moveTo>
                  <a:cubicBezTo>
                    <a:pt x="193" y="15"/>
                    <a:pt x="179" y="43"/>
                    <a:pt x="150" y="58"/>
                  </a:cubicBezTo>
                  <a:cubicBezTo>
                    <a:pt x="138" y="52"/>
                    <a:pt x="127" y="49"/>
                    <a:pt x="116" y="49"/>
                  </a:cubicBezTo>
                  <a:cubicBezTo>
                    <a:pt x="47" y="49"/>
                    <a:pt x="0" y="152"/>
                    <a:pt x="50" y="201"/>
                  </a:cubicBezTo>
                  <a:cubicBezTo>
                    <a:pt x="50" y="238"/>
                    <a:pt x="82" y="275"/>
                    <a:pt x="119" y="275"/>
                  </a:cubicBezTo>
                  <a:cubicBezTo>
                    <a:pt x="124" y="275"/>
                    <a:pt x="130" y="275"/>
                    <a:pt x="136" y="273"/>
                  </a:cubicBezTo>
                  <a:lnTo>
                    <a:pt x="150" y="287"/>
                  </a:lnTo>
                  <a:cubicBezTo>
                    <a:pt x="265" y="301"/>
                    <a:pt x="394" y="316"/>
                    <a:pt x="508" y="316"/>
                  </a:cubicBezTo>
                  <a:cubicBezTo>
                    <a:pt x="475" y="294"/>
                    <a:pt x="451" y="272"/>
                    <a:pt x="422" y="249"/>
                  </a:cubicBezTo>
                  <a:lnTo>
                    <a:pt x="422" y="249"/>
                  </a:lnTo>
                  <a:cubicBezTo>
                    <a:pt x="469" y="282"/>
                    <a:pt x="515" y="306"/>
                    <a:pt x="551" y="330"/>
                  </a:cubicBezTo>
                  <a:cubicBezTo>
                    <a:pt x="680" y="330"/>
                    <a:pt x="809" y="344"/>
                    <a:pt x="924" y="359"/>
                  </a:cubicBezTo>
                  <a:cubicBezTo>
                    <a:pt x="824" y="316"/>
                    <a:pt x="709" y="287"/>
                    <a:pt x="609" y="244"/>
                  </a:cubicBezTo>
                  <a:lnTo>
                    <a:pt x="609" y="244"/>
                  </a:lnTo>
                  <a:cubicBezTo>
                    <a:pt x="838" y="301"/>
                    <a:pt x="1082" y="330"/>
                    <a:pt x="1325" y="373"/>
                  </a:cubicBezTo>
                  <a:cubicBezTo>
                    <a:pt x="1540" y="387"/>
                    <a:pt x="1741" y="387"/>
                    <a:pt x="1956" y="387"/>
                  </a:cubicBezTo>
                  <a:cubicBezTo>
                    <a:pt x="1655" y="344"/>
                    <a:pt x="1340" y="301"/>
                    <a:pt x="1039" y="258"/>
                  </a:cubicBezTo>
                  <a:lnTo>
                    <a:pt x="1039" y="258"/>
                  </a:lnTo>
                  <a:cubicBezTo>
                    <a:pt x="1223" y="261"/>
                    <a:pt x="1407" y="262"/>
                    <a:pt x="1591" y="262"/>
                  </a:cubicBezTo>
                  <a:cubicBezTo>
                    <a:pt x="2410" y="262"/>
                    <a:pt x="3229" y="239"/>
                    <a:pt x="4049" y="215"/>
                  </a:cubicBezTo>
                  <a:cubicBezTo>
                    <a:pt x="4077" y="172"/>
                    <a:pt x="4034" y="129"/>
                    <a:pt x="3991" y="129"/>
                  </a:cubicBezTo>
                  <a:cubicBezTo>
                    <a:pt x="3576" y="115"/>
                    <a:pt x="3160" y="115"/>
                    <a:pt x="2744" y="115"/>
                  </a:cubicBezTo>
                  <a:cubicBezTo>
                    <a:pt x="1956" y="144"/>
                    <a:pt x="1182" y="158"/>
                    <a:pt x="408" y="158"/>
                  </a:cubicBezTo>
                  <a:lnTo>
                    <a:pt x="394" y="158"/>
                  </a:lnTo>
                  <a:cubicBezTo>
                    <a:pt x="594" y="129"/>
                    <a:pt x="795" y="101"/>
                    <a:pt x="981" y="72"/>
                  </a:cubicBezTo>
                  <a:cubicBezTo>
                    <a:pt x="838" y="58"/>
                    <a:pt x="680" y="43"/>
                    <a:pt x="537" y="29"/>
                  </a:cubicBezTo>
                  <a:cubicBezTo>
                    <a:pt x="437" y="29"/>
                    <a:pt x="336" y="15"/>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3"/>
            <p:cNvSpPr/>
            <p:nvPr/>
          </p:nvSpPr>
          <p:spPr>
            <a:xfrm>
              <a:off x="309540" y="2220916"/>
              <a:ext cx="736180" cy="329407"/>
            </a:xfrm>
            <a:custGeom>
              <a:avLst/>
              <a:gdLst/>
              <a:ahLst/>
              <a:cxnLst/>
              <a:rect l="l" t="t" r="r" b="b"/>
              <a:pathLst>
                <a:path w="11295" h="5054" extrusionOk="0">
                  <a:moveTo>
                    <a:pt x="8671" y="526"/>
                  </a:moveTo>
                  <a:cubicBezTo>
                    <a:pt x="9732" y="769"/>
                    <a:pt x="10778" y="1214"/>
                    <a:pt x="10965" y="2016"/>
                  </a:cubicBezTo>
                  <a:cubicBezTo>
                    <a:pt x="9927" y="2121"/>
                    <a:pt x="8867" y="2135"/>
                    <a:pt x="7807" y="2135"/>
                  </a:cubicBezTo>
                  <a:cubicBezTo>
                    <a:pt x="7408" y="2135"/>
                    <a:pt x="7010" y="2133"/>
                    <a:pt x="6613" y="2133"/>
                  </a:cubicBezTo>
                  <a:cubicBezTo>
                    <a:pt x="6184" y="2133"/>
                    <a:pt x="5757" y="2136"/>
                    <a:pt x="5332" y="2145"/>
                  </a:cubicBezTo>
                  <a:cubicBezTo>
                    <a:pt x="3985" y="2174"/>
                    <a:pt x="2637" y="2203"/>
                    <a:pt x="1304" y="2317"/>
                  </a:cubicBezTo>
                  <a:cubicBezTo>
                    <a:pt x="2422" y="2059"/>
                    <a:pt x="3526" y="1687"/>
                    <a:pt x="4644" y="1400"/>
                  </a:cubicBezTo>
                  <a:cubicBezTo>
                    <a:pt x="5977" y="1056"/>
                    <a:pt x="7310" y="741"/>
                    <a:pt x="8671" y="526"/>
                  </a:cubicBezTo>
                  <a:close/>
                  <a:moveTo>
                    <a:pt x="6665" y="282"/>
                  </a:moveTo>
                  <a:cubicBezTo>
                    <a:pt x="7310" y="296"/>
                    <a:pt x="7955" y="368"/>
                    <a:pt x="8585" y="511"/>
                  </a:cubicBezTo>
                  <a:cubicBezTo>
                    <a:pt x="5805" y="855"/>
                    <a:pt x="3168" y="1830"/>
                    <a:pt x="430" y="2375"/>
                  </a:cubicBezTo>
                  <a:cubicBezTo>
                    <a:pt x="2236" y="1027"/>
                    <a:pt x="4415" y="282"/>
                    <a:pt x="6665" y="282"/>
                  </a:cubicBezTo>
                  <a:close/>
                  <a:moveTo>
                    <a:pt x="10979" y="2102"/>
                  </a:moveTo>
                  <a:lnTo>
                    <a:pt x="10979" y="2102"/>
                  </a:lnTo>
                  <a:cubicBezTo>
                    <a:pt x="11008" y="2389"/>
                    <a:pt x="10950" y="2676"/>
                    <a:pt x="10821" y="2934"/>
                  </a:cubicBezTo>
                  <a:cubicBezTo>
                    <a:pt x="10778" y="3020"/>
                    <a:pt x="10721" y="3106"/>
                    <a:pt x="10664" y="3192"/>
                  </a:cubicBezTo>
                  <a:cubicBezTo>
                    <a:pt x="8843" y="3163"/>
                    <a:pt x="7066" y="3034"/>
                    <a:pt x="5260" y="2848"/>
                  </a:cubicBezTo>
                  <a:cubicBezTo>
                    <a:pt x="3641" y="2676"/>
                    <a:pt x="2035" y="2547"/>
                    <a:pt x="401" y="2518"/>
                  </a:cubicBezTo>
                  <a:cubicBezTo>
                    <a:pt x="516" y="2489"/>
                    <a:pt x="616" y="2475"/>
                    <a:pt x="731" y="2446"/>
                  </a:cubicBezTo>
                  <a:cubicBezTo>
                    <a:pt x="2451" y="2274"/>
                    <a:pt x="4171" y="2274"/>
                    <a:pt x="5891" y="2231"/>
                  </a:cubicBezTo>
                  <a:cubicBezTo>
                    <a:pt x="6314" y="2224"/>
                    <a:pt x="6738" y="2223"/>
                    <a:pt x="7164" y="2223"/>
                  </a:cubicBezTo>
                  <a:cubicBezTo>
                    <a:pt x="7305" y="2223"/>
                    <a:pt x="7447" y="2223"/>
                    <a:pt x="7589" y="2223"/>
                  </a:cubicBezTo>
                  <a:cubicBezTo>
                    <a:pt x="8724" y="2223"/>
                    <a:pt x="9861" y="2217"/>
                    <a:pt x="10979" y="2102"/>
                  </a:cubicBezTo>
                  <a:close/>
                  <a:moveTo>
                    <a:pt x="201" y="2561"/>
                  </a:moveTo>
                  <a:cubicBezTo>
                    <a:pt x="3684" y="2676"/>
                    <a:pt x="7123" y="3220"/>
                    <a:pt x="10621" y="3263"/>
                  </a:cubicBezTo>
                  <a:cubicBezTo>
                    <a:pt x="10234" y="3765"/>
                    <a:pt x="9718" y="4138"/>
                    <a:pt x="9130" y="4353"/>
                  </a:cubicBezTo>
                  <a:cubicBezTo>
                    <a:pt x="7525" y="4310"/>
                    <a:pt x="5948" y="4095"/>
                    <a:pt x="4400" y="3708"/>
                  </a:cubicBezTo>
                  <a:cubicBezTo>
                    <a:pt x="2996" y="3335"/>
                    <a:pt x="1577" y="2833"/>
                    <a:pt x="129" y="2604"/>
                  </a:cubicBezTo>
                  <a:lnTo>
                    <a:pt x="201" y="2561"/>
                  </a:lnTo>
                  <a:close/>
                  <a:moveTo>
                    <a:pt x="201" y="2676"/>
                  </a:moveTo>
                  <a:cubicBezTo>
                    <a:pt x="1749" y="3163"/>
                    <a:pt x="3354" y="3550"/>
                    <a:pt x="4931" y="3937"/>
                  </a:cubicBezTo>
                  <a:cubicBezTo>
                    <a:pt x="6221" y="4225"/>
                    <a:pt x="7526" y="4382"/>
                    <a:pt x="8843" y="4382"/>
                  </a:cubicBezTo>
                  <a:cubicBezTo>
                    <a:pt x="8900" y="4382"/>
                    <a:pt x="8958" y="4382"/>
                    <a:pt x="9015" y="4381"/>
                  </a:cubicBezTo>
                  <a:lnTo>
                    <a:pt x="9015" y="4381"/>
                  </a:lnTo>
                  <a:cubicBezTo>
                    <a:pt x="8177" y="4668"/>
                    <a:pt x="7302" y="4808"/>
                    <a:pt x="6427" y="4808"/>
                  </a:cubicBezTo>
                  <a:cubicBezTo>
                    <a:pt x="6210" y="4808"/>
                    <a:pt x="5993" y="4800"/>
                    <a:pt x="5776" y="4783"/>
                  </a:cubicBezTo>
                  <a:cubicBezTo>
                    <a:pt x="3684" y="4639"/>
                    <a:pt x="1964" y="3679"/>
                    <a:pt x="201" y="2676"/>
                  </a:cubicBezTo>
                  <a:close/>
                  <a:moveTo>
                    <a:pt x="6767" y="0"/>
                  </a:moveTo>
                  <a:cubicBezTo>
                    <a:pt x="4551" y="0"/>
                    <a:pt x="2160" y="702"/>
                    <a:pt x="373" y="2045"/>
                  </a:cubicBezTo>
                  <a:cubicBezTo>
                    <a:pt x="258" y="2274"/>
                    <a:pt x="129" y="2489"/>
                    <a:pt x="0" y="2704"/>
                  </a:cubicBezTo>
                  <a:lnTo>
                    <a:pt x="14" y="2704"/>
                  </a:lnTo>
                  <a:cubicBezTo>
                    <a:pt x="1896" y="4062"/>
                    <a:pt x="4080" y="5054"/>
                    <a:pt x="6413" y="5054"/>
                  </a:cubicBezTo>
                  <a:cubicBezTo>
                    <a:pt x="6568" y="5054"/>
                    <a:pt x="6724" y="5049"/>
                    <a:pt x="6880" y="5041"/>
                  </a:cubicBezTo>
                  <a:cubicBezTo>
                    <a:pt x="8327" y="4955"/>
                    <a:pt x="11165" y="4381"/>
                    <a:pt x="11223" y="2461"/>
                  </a:cubicBezTo>
                  <a:cubicBezTo>
                    <a:pt x="11294" y="583"/>
                    <a:pt x="8643" y="67"/>
                    <a:pt x="7209" y="10"/>
                  </a:cubicBezTo>
                  <a:cubicBezTo>
                    <a:pt x="7063" y="4"/>
                    <a:pt x="6916" y="0"/>
                    <a:pt x="6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3"/>
            <p:cNvSpPr/>
            <p:nvPr/>
          </p:nvSpPr>
          <p:spPr>
            <a:xfrm>
              <a:off x="293702" y="2354204"/>
              <a:ext cx="40149" cy="44060"/>
            </a:xfrm>
            <a:custGeom>
              <a:avLst/>
              <a:gdLst/>
              <a:ahLst/>
              <a:cxnLst/>
              <a:rect l="l" t="t" r="r" b="b"/>
              <a:pathLst>
                <a:path w="616" h="676" extrusionOk="0">
                  <a:moveTo>
                    <a:pt x="616" y="0"/>
                  </a:moveTo>
                  <a:lnTo>
                    <a:pt x="616" y="0"/>
                  </a:lnTo>
                  <a:cubicBezTo>
                    <a:pt x="444" y="143"/>
                    <a:pt x="257" y="287"/>
                    <a:pt x="85" y="430"/>
                  </a:cubicBezTo>
                  <a:cubicBezTo>
                    <a:pt x="1" y="527"/>
                    <a:pt x="70" y="675"/>
                    <a:pt x="180" y="675"/>
                  </a:cubicBezTo>
                  <a:cubicBezTo>
                    <a:pt x="200" y="675"/>
                    <a:pt x="221" y="670"/>
                    <a:pt x="243" y="659"/>
                  </a:cubicBezTo>
                  <a:cubicBezTo>
                    <a:pt x="372" y="444"/>
                    <a:pt x="501" y="229"/>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3"/>
            <p:cNvSpPr/>
            <p:nvPr/>
          </p:nvSpPr>
          <p:spPr>
            <a:xfrm>
              <a:off x="15264" y="1365787"/>
              <a:ext cx="412965" cy="802531"/>
            </a:xfrm>
            <a:custGeom>
              <a:avLst/>
              <a:gdLst/>
              <a:ahLst/>
              <a:cxnLst/>
              <a:rect l="l" t="t" r="r" b="b"/>
              <a:pathLst>
                <a:path w="6336" h="12313" extrusionOk="0">
                  <a:moveTo>
                    <a:pt x="5719" y="3957"/>
                  </a:moveTo>
                  <a:lnTo>
                    <a:pt x="5719" y="3957"/>
                  </a:lnTo>
                  <a:cubicBezTo>
                    <a:pt x="5934" y="5276"/>
                    <a:pt x="5834" y="6623"/>
                    <a:pt x="5418" y="7884"/>
                  </a:cubicBezTo>
                  <a:cubicBezTo>
                    <a:pt x="5031" y="9174"/>
                    <a:pt x="4458" y="10593"/>
                    <a:pt x="3598" y="11697"/>
                  </a:cubicBezTo>
                  <a:cubicBezTo>
                    <a:pt x="4114" y="10392"/>
                    <a:pt x="4558" y="9059"/>
                    <a:pt x="4931" y="7698"/>
                  </a:cubicBezTo>
                  <a:cubicBezTo>
                    <a:pt x="5146" y="6995"/>
                    <a:pt x="5303" y="6265"/>
                    <a:pt x="5432" y="5534"/>
                  </a:cubicBezTo>
                  <a:cubicBezTo>
                    <a:pt x="5490" y="5003"/>
                    <a:pt x="5590" y="4487"/>
                    <a:pt x="5719" y="3957"/>
                  </a:cubicBezTo>
                  <a:close/>
                  <a:moveTo>
                    <a:pt x="430" y="6809"/>
                  </a:moveTo>
                  <a:lnTo>
                    <a:pt x="430" y="6809"/>
                  </a:lnTo>
                  <a:cubicBezTo>
                    <a:pt x="760" y="7583"/>
                    <a:pt x="1233" y="8328"/>
                    <a:pt x="1606" y="9088"/>
                  </a:cubicBezTo>
                  <a:cubicBezTo>
                    <a:pt x="2036" y="10005"/>
                    <a:pt x="2509" y="10894"/>
                    <a:pt x="3053" y="11740"/>
                  </a:cubicBezTo>
                  <a:cubicBezTo>
                    <a:pt x="2107" y="10665"/>
                    <a:pt x="1176" y="9504"/>
                    <a:pt x="731" y="8128"/>
                  </a:cubicBezTo>
                  <a:cubicBezTo>
                    <a:pt x="602" y="7698"/>
                    <a:pt x="502" y="7253"/>
                    <a:pt x="430" y="6809"/>
                  </a:cubicBezTo>
                  <a:close/>
                  <a:moveTo>
                    <a:pt x="2881" y="274"/>
                  </a:moveTo>
                  <a:lnTo>
                    <a:pt x="2881" y="274"/>
                  </a:lnTo>
                  <a:cubicBezTo>
                    <a:pt x="2738" y="2266"/>
                    <a:pt x="2752" y="4258"/>
                    <a:pt x="2910" y="6250"/>
                  </a:cubicBezTo>
                  <a:cubicBezTo>
                    <a:pt x="3068" y="8085"/>
                    <a:pt x="3526" y="9977"/>
                    <a:pt x="3325" y="11826"/>
                  </a:cubicBezTo>
                  <a:cubicBezTo>
                    <a:pt x="3325" y="11238"/>
                    <a:pt x="3068" y="10679"/>
                    <a:pt x="2939" y="10106"/>
                  </a:cubicBezTo>
                  <a:cubicBezTo>
                    <a:pt x="2709" y="9145"/>
                    <a:pt x="2480" y="8171"/>
                    <a:pt x="2279" y="7196"/>
                  </a:cubicBezTo>
                  <a:cubicBezTo>
                    <a:pt x="1907" y="5405"/>
                    <a:pt x="1505" y="3613"/>
                    <a:pt x="1247" y="1807"/>
                  </a:cubicBezTo>
                  <a:lnTo>
                    <a:pt x="1219" y="1764"/>
                  </a:lnTo>
                  <a:cubicBezTo>
                    <a:pt x="1491" y="1205"/>
                    <a:pt x="1921" y="746"/>
                    <a:pt x="2451" y="431"/>
                  </a:cubicBezTo>
                  <a:cubicBezTo>
                    <a:pt x="2580" y="345"/>
                    <a:pt x="2738" y="302"/>
                    <a:pt x="2881" y="274"/>
                  </a:cubicBezTo>
                  <a:close/>
                  <a:moveTo>
                    <a:pt x="1118" y="1979"/>
                  </a:moveTo>
                  <a:cubicBezTo>
                    <a:pt x="1161" y="3627"/>
                    <a:pt x="1677" y="5347"/>
                    <a:pt x="2021" y="6952"/>
                  </a:cubicBezTo>
                  <a:cubicBezTo>
                    <a:pt x="2380" y="8629"/>
                    <a:pt x="2881" y="10263"/>
                    <a:pt x="3225" y="11926"/>
                  </a:cubicBezTo>
                  <a:cubicBezTo>
                    <a:pt x="2767" y="11052"/>
                    <a:pt x="2279" y="10177"/>
                    <a:pt x="1849" y="9289"/>
                  </a:cubicBezTo>
                  <a:cubicBezTo>
                    <a:pt x="1391" y="8357"/>
                    <a:pt x="760" y="7440"/>
                    <a:pt x="387" y="6465"/>
                  </a:cubicBezTo>
                  <a:cubicBezTo>
                    <a:pt x="230" y="4932"/>
                    <a:pt x="473" y="3384"/>
                    <a:pt x="1118" y="1979"/>
                  </a:cubicBezTo>
                  <a:close/>
                  <a:moveTo>
                    <a:pt x="3066" y="0"/>
                  </a:moveTo>
                  <a:cubicBezTo>
                    <a:pt x="1579" y="0"/>
                    <a:pt x="474" y="2520"/>
                    <a:pt x="244" y="3842"/>
                  </a:cubicBezTo>
                  <a:cubicBezTo>
                    <a:pt x="0" y="5261"/>
                    <a:pt x="15" y="6823"/>
                    <a:pt x="531" y="8185"/>
                  </a:cubicBezTo>
                  <a:cubicBezTo>
                    <a:pt x="1104" y="9719"/>
                    <a:pt x="2093" y="10994"/>
                    <a:pt x="3240" y="12141"/>
                  </a:cubicBezTo>
                  <a:cubicBezTo>
                    <a:pt x="3211" y="12227"/>
                    <a:pt x="3254" y="12299"/>
                    <a:pt x="3340" y="12313"/>
                  </a:cubicBezTo>
                  <a:cubicBezTo>
                    <a:pt x="3383" y="11238"/>
                    <a:pt x="3397" y="10149"/>
                    <a:pt x="3383" y="9059"/>
                  </a:cubicBezTo>
                  <a:cubicBezTo>
                    <a:pt x="3268" y="8128"/>
                    <a:pt x="3111" y="7182"/>
                    <a:pt x="3039" y="6250"/>
                  </a:cubicBezTo>
                  <a:cubicBezTo>
                    <a:pt x="2910" y="4258"/>
                    <a:pt x="2881" y="2266"/>
                    <a:pt x="2967" y="259"/>
                  </a:cubicBezTo>
                  <a:cubicBezTo>
                    <a:pt x="3001" y="256"/>
                    <a:pt x="3035" y="254"/>
                    <a:pt x="3069" y="254"/>
                  </a:cubicBezTo>
                  <a:cubicBezTo>
                    <a:pt x="3640" y="254"/>
                    <a:pt x="4122" y="705"/>
                    <a:pt x="4501" y="1219"/>
                  </a:cubicBezTo>
                  <a:cubicBezTo>
                    <a:pt x="4286" y="1950"/>
                    <a:pt x="4314" y="2696"/>
                    <a:pt x="4257" y="3470"/>
                  </a:cubicBezTo>
                  <a:cubicBezTo>
                    <a:pt x="4185" y="4473"/>
                    <a:pt x="4028" y="5491"/>
                    <a:pt x="3884" y="6494"/>
                  </a:cubicBezTo>
                  <a:cubicBezTo>
                    <a:pt x="3741" y="7626"/>
                    <a:pt x="3583" y="8773"/>
                    <a:pt x="3483" y="9919"/>
                  </a:cubicBezTo>
                  <a:cubicBezTo>
                    <a:pt x="3497" y="10292"/>
                    <a:pt x="3512" y="10665"/>
                    <a:pt x="3512" y="11037"/>
                  </a:cubicBezTo>
                  <a:cubicBezTo>
                    <a:pt x="3712" y="9532"/>
                    <a:pt x="3899" y="8027"/>
                    <a:pt x="4085" y="6523"/>
                  </a:cubicBezTo>
                  <a:cubicBezTo>
                    <a:pt x="4200" y="5591"/>
                    <a:pt x="4357" y="4645"/>
                    <a:pt x="4415" y="3699"/>
                  </a:cubicBezTo>
                  <a:cubicBezTo>
                    <a:pt x="4472" y="2925"/>
                    <a:pt x="4429" y="2122"/>
                    <a:pt x="4615" y="1363"/>
                  </a:cubicBezTo>
                  <a:cubicBezTo>
                    <a:pt x="4701" y="1492"/>
                    <a:pt x="4802" y="1635"/>
                    <a:pt x="4873" y="1764"/>
                  </a:cubicBezTo>
                  <a:cubicBezTo>
                    <a:pt x="5246" y="2366"/>
                    <a:pt x="5504" y="3011"/>
                    <a:pt x="5662" y="3699"/>
                  </a:cubicBezTo>
                  <a:cubicBezTo>
                    <a:pt x="5174" y="4946"/>
                    <a:pt x="5117" y="6365"/>
                    <a:pt x="4773" y="7655"/>
                  </a:cubicBezTo>
                  <a:cubicBezTo>
                    <a:pt x="4386" y="9031"/>
                    <a:pt x="3942" y="10378"/>
                    <a:pt x="3526" y="11725"/>
                  </a:cubicBezTo>
                  <a:cubicBezTo>
                    <a:pt x="3526" y="11869"/>
                    <a:pt x="3526" y="12026"/>
                    <a:pt x="3526" y="12170"/>
                  </a:cubicBezTo>
                  <a:cubicBezTo>
                    <a:pt x="4787" y="10751"/>
                    <a:pt x="5604" y="8658"/>
                    <a:pt x="5934" y="6838"/>
                  </a:cubicBezTo>
                  <a:cubicBezTo>
                    <a:pt x="6335" y="4645"/>
                    <a:pt x="5991" y="2079"/>
                    <a:pt x="4228" y="517"/>
                  </a:cubicBezTo>
                  <a:cubicBezTo>
                    <a:pt x="3823" y="154"/>
                    <a:pt x="3432" y="0"/>
                    <a:pt x="3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3"/>
            <p:cNvSpPr/>
            <p:nvPr/>
          </p:nvSpPr>
          <p:spPr>
            <a:xfrm>
              <a:off x="232891" y="1957143"/>
              <a:ext cx="12253" cy="211175"/>
            </a:xfrm>
            <a:custGeom>
              <a:avLst/>
              <a:gdLst/>
              <a:ahLst/>
              <a:cxnLst/>
              <a:rect l="l" t="t" r="r" b="b"/>
              <a:pathLst>
                <a:path w="188" h="3240" extrusionOk="0">
                  <a:moveTo>
                    <a:pt x="44" y="1"/>
                  </a:moveTo>
                  <a:lnTo>
                    <a:pt x="44" y="1"/>
                  </a:lnTo>
                  <a:cubicBezTo>
                    <a:pt x="58" y="1076"/>
                    <a:pt x="44" y="2165"/>
                    <a:pt x="1" y="3240"/>
                  </a:cubicBezTo>
                  <a:cubicBezTo>
                    <a:pt x="44" y="3240"/>
                    <a:pt x="72" y="3226"/>
                    <a:pt x="101" y="3197"/>
                  </a:cubicBezTo>
                  <a:cubicBezTo>
                    <a:pt x="130" y="3168"/>
                    <a:pt x="158" y="3125"/>
                    <a:pt x="187" y="3097"/>
                  </a:cubicBezTo>
                  <a:cubicBezTo>
                    <a:pt x="187" y="2953"/>
                    <a:pt x="187" y="2796"/>
                    <a:pt x="187" y="2652"/>
                  </a:cubicBezTo>
                  <a:cubicBezTo>
                    <a:pt x="173" y="2681"/>
                    <a:pt x="173" y="2710"/>
                    <a:pt x="158" y="2738"/>
                  </a:cubicBezTo>
                  <a:lnTo>
                    <a:pt x="115" y="2796"/>
                  </a:lnTo>
                  <a:cubicBezTo>
                    <a:pt x="130" y="2566"/>
                    <a:pt x="158" y="2351"/>
                    <a:pt x="158" y="2122"/>
                  </a:cubicBezTo>
                  <a:cubicBezTo>
                    <a:pt x="173" y="2065"/>
                    <a:pt x="173" y="2022"/>
                    <a:pt x="173" y="1964"/>
                  </a:cubicBezTo>
                  <a:cubicBezTo>
                    <a:pt x="173" y="1592"/>
                    <a:pt x="158" y="1219"/>
                    <a:pt x="144" y="846"/>
                  </a:cubicBezTo>
                  <a:cubicBezTo>
                    <a:pt x="144" y="875"/>
                    <a:pt x="130" y="904"/>
                    <a:pt x="130" y="932"/>
                  </a:cubicBezTo>
                  <a:cubicBezTo>
                    <a:pt x="115" y="617"/>
                    <a:pt x="72" y="302"/>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3"/>
            <p:cNvSpPr/>
            <p:nvPr/>
          </p:nvSpPr>
          <p:spPr>
            <a:xfrm>
              <a:off x="437484" y="1116027"/>
              <a:ext cx="445684" cy="784216"/>
            </a:xfrm>
            <a:custGeom>
              <a:avLst/>
              <a:gdLst/>
              <a:ahLst/>
              <a:cxnLst/>
              <a:rect l="l" t="t" r="r" b="b"/>
              <a:pathLst>
                <a:path w="6838" h="12032" extrusionOk="0">
                  <a:moveTo>
                    <a:pt x="4643" y="173"/>
                  </a:moveTo>
                  <a:cubicBezTo>
                    <a:pt x="4871" y="173"/>
                    <a:pt x="5101" y="246"/>
                    <a:pt x="5289" y="379"/>
                  </a:cubicBezTo>
                  <a:cubicBezTo>
                    <a:pt x="5519" y="522"/>
                    <a:pt x="5719" y="737"/>
                    <a:pt x="5877" y="967"/>
                  </a:cubicBezTo>
                  <a:cubicBezTo>
                    <a:pt x="4730" y="4163"/>
                    <a:pt x="3656" y="7345"/>
                    <a:pt x="2308" y="10440"/>
                  </a:cubicBezTo>
                  <a:cubicBezTo>
                    <a:pt x="2652" y="9122"/>
                    <a:pt x="2781" y="7703"/>
                    <a:pt x="3054" y="6384"/>
                  </a:cubicBezTo>
                  <a:cubicBezTo>
                    <a:pt x="3269" y="5324"/>
                    <a:pt x="3541" y="4278"/>
                    <a:pt x="3784" y="3217"/>
                  </a:cubicBezTo>
                  <a:cubicBezTo>
                    <a:pt x="3928" y="2644"/>
                    <a:pt x="4071" y="2070"/>
                    <a:pt x="4186" y="1483"/>
                  </a:cubicBezTo>
                  <a:cubicBezTo>
                    <a:pt x="4272" y="1053"/>
                    <a:pt x="4286" y="608"/>
                    <a:pt x="4444" y="193"/>
                  </a:cubicBezTo>
                  <a:cubicBezTo>
                    <a:pt x="4509" y="180"/>
                    <a:pt x="4576" y="173"/>
                    <a:pt x="4643" y="173"/>
                  </a:cubicBezTo>
                  <a:close/>
                  <a:moveTo>
                    <a:pt x="5992" y="6800"/>
                  </a:moveTo>
                  <a:lnTo>
                    <a:pt x="5992" y="6800"/>
                  </a:lnTo>
                  <a:cubicBezTo>
                    <a:pt x="5963" y="6872"/>
                    <a:pt x="5949" y="6943"/>
                    <a:pt x="5934" y="7015"/>
                  </a:cubicBezTo>
                  <a:cubicBezTo>
                    <a:pt x="5562" y="8133"/>
                    <a:pt x="5031" y="9308"/>
                    <a:pt x="4128" y="10111"/>
                  </a:cubicBezTo>
                  <a:cubicBezTo>
                    <a:pt x="3613" y="10541"/>
                    <a:pt x="3068" y="10942"/>
                    <a:pt x="2495" y="11286"/>
                  </a:cubicBezTo>
                  <a:cubicBezTo>
                    <a:pt x="3928" y="10025"/>
                    <a:pt x="5117" y="8506"/>
                    <a:pt x="5992" y="6800"/>
                  </a:cubicBezTo>
                  <a:close/>
                  <a:moveTo>
                    <a:pt x="5992" y="1167"/>
                  </a:moveTo>
                  <a:cubicBezTo>
                    <a:pt x="6379" y="1913"/>
                    <a:pt x="6465" y="2873"/>
                    <a:pt x="6465" y="3633"/>
                  </a:cubicBezTo>
                  <a:cubicBezTo>
                    <a:pt x="6465" y="4464"/>
                    <a:pt x="6364" y="5309"/>
                    <a:pt x="6178" y="6126"/>
                  </a:cubicBezTo>
                  <a:cubicBezTo>
                    <a:pt x="5103" y="8276"/>
                    <a:pt x="3627" y="10025"/>
                    <a:pt x="1893" y="11659"/>
                  </a:cubicBezTo>
                  <a:lnTo>
                    <a:pt x="1878" y="11659"/>
                  </a:lnTo>
                  <a:cubicBezTo>
                    <a:pt x="1907" y="11601"/>
                    <a:pt x="1936" y="11544"/>
                    <a:pt x="1950" y="11501"/>
                  </a:cubicBezTo>
                  <a:cubicBezTo>
                    <a:pt x="3770" y="8291"/>
                    <a:pt x="4773" y="4636"/>
                    <a:pt x="5992" y="1167"/>
                  </a:cubicBezTo>
                  <a:close/>
                  <a:moveTo>
                    <a:pt x="2079" y="2271"/>
                  </a:moveTo>
                  <a:lnTo>
                    <a:pt x="2079" y="2271"/>
                  </a:lnTo>
                  <a:cubicBezTo>
                    <a:pt x="1950" y="3905"/>
                    <a:pt x="1921" y="5553"/>
                    <a:pt x="1792" y="7187"/>
                  </a:cubicBezTo>
                  <a:cubicBezTo>
                    <a:pt x="1678" y="8721"/>
                    <a:pt x="1520" y="10269"/>
                    <a:pt x="1620" y="11816"/>
                  </a:cubicBezTo>
                  <a:lnTo>
                    <a:pt x="1606" y="11831"/>
                  </a:lnTo>
                  <a:cubicBezTo>
                    <a:pt x="760" y="9796"/>
                    <a:pt x="201" y="7760"/>
                    <a:pt x="732" y="5553"/>
                  </a:cubicBezTo>
                  <a:cubicBezTo>
                    <a:pt x="975" y="4392"/>
                    <a:pt x="1434" y="3274"/>
                    <a:pt x="2079" y="2271"/>
                  </a:cubicBezTo>
                  <a:close/>
                  <a:moveTo>
                    <a:pt x="4637" y="1"/>
                  </a:moveTo>
                  <a:cubicBezTo>
                    <a:pt x="4548" y="1"/>
                    <a:pt x="4459" y="7"/>
                    <a:pt x="4372" y="21"/>
                  </a:cubicBezTo>
                  <a:cubicBezTo>
                    <a:pt x="2452" y="279"/>
                    <a:pt x="1133" y="3260"/>
                    <a:pt x="689" y="4779"/>
                  </a:cubicBezTo>
                  <a:cubicBezTo>
                    <a:pt x="1" y="7158"/>
                    <a:pt x="287" y="9724"/>
                    <a:pt x="1506" y="11902"/>
                  </a:cubicBezTo>
                  <a:cubicBezTo>
                    <a:pt x="1477" y="11945"/>
                    <a:pt x="1491" y="12003"/>
                    <a:pt x="1549" y="12031"/>
                  </a:cubicBezTo>
                  <a:cubicBezTo>
                    <a:pt x="1606" y="11874"/>
                    <a:pt x="1663" y="11716"/>
                    <a:pt x="1706" y="11558"/>
                  </a:cubicBezTo>
                  <a:cubicBezTo>
                    <a:pt x="1964" y="8391"/>
                    <a:pt x="1993" y="5209"/>
                    <a:pt x="2222" y="2056"/>
                  </a:cubicBezTo>
                  <a:cubicBezTo>
                    <a:pt x="2681" y="1411"/>
                    <a:pt x="3441" y="465"/>
                    <a:pt x="4272" y="221"/>
                  </a:cubicBezTo>
                  <a:lnTo>
                    <a:pt x="4272" y="221"/>
                  </a:lnTo>
                  <a:cubicBezTo>
                    <a:pt x="3999" y="967"/>
                    <a:pt x="3942" y="1827"/>
                    <a:pt x="3756" y="2601"/>
                  </a:cubicBezTo>
                  <a:cubicBezTo>
                    <a:pt x="3484" y="3647"/>
                    <a:pt x="3197" y="4693"/>
                    <a:pt x="2968" y="5754"/>
                  </a:cubicBezTo>
                  <a:cubicBezTo>
                    <a:pt x="2738" y="6814"/>
                    <a:pt x="2523" y="7861"/>
                    <a:pt x="2337" y="8921"/>
                  </a:cubicBezTo>
                  <a:cubicBezTo>
                    <a:pt x="2251" y="9409"/>
                    <a:pt x="2179" y="9882"/>
                    <a:pt x="2093" y="10355"/>
                  </a:cubicBezTo>
                  <a:cubicBezTo>
                    <a:pt x="2394" y="9351"/>
                    <a:pt x="2609" y="8319"/>
                    <a:pt x="2738" y="7273"/>
                  </a:cubicBezTo>
                  <a:cubicBezTo>
                    <a:pt x="2745" y="7252"/>
                    <a:pt x="2767" y="7241"/>
                    <a:pt x="2787" y="7241"/>
                  </a:cubicBezTo>
                  <a:cubicBezTo>
                    <a:pt x="2806" y="7241"/>
                    <a:pt x="2824" y="7252"/>
                    <a:pt x="2824" y="7273"/>
                  </a:cubicBezTo>
                  <a:cubicBezTo>
                    <a:pt x="2638" y="8893"/>
                    <a:pt x="2265" y="10483"/>
                    <a:pt x="1721" y="12017"/>
                  </a:cubicBezTo>
                  <a:cubicBezTo>
                    <a:pt x="4071" y="10971"/>
                    <a:pt x="5791" y="8864"/>
                    <a:pt x="6350" y="6356"/>
                  </a:cubicBezTo>
                  <a:cubicBezTo>
                    <a:pt x="6665" y="5051"/>
                    <a:pt x="6837" y="3676"/>
                    <a:pt x="6594" y="2343"/>
                  </a:cubicBezTo>
                  <a:cubicBezTo>
                    <a:pt x="6436" y="1540"/>
                    <a:pt x="6106" y="336"/>
                    <a:pt x="5189" y="78"/>
                  </a:cubicBezTo>
                  <a:cubicBezTo>
                    <a:pt x="5014" y="29"/>
                    <a:pt x="4825" y="1"/>
                    <a:pt x="4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3"/>
            <p:cNvSpPr/>
            <p:nvPr/>
          </p:nvSpPr>
          <p:spPr>
            <a:xfrm>
              <a:off x="538378" y="1587912"/>
              <a:ext cx="83232" cy="313634"/>
            </a:xfrm>
            <a:custGeom>
              <a:avLst/>
              <a:gdLst/>
              <a:ahLst/>
              <a:cxnLst/>
              <a:rect l="l" t="t" r="r" b="b"/>
              <a:pathLst>
                <a:path w="1277" h="4812" extrusionOk="0">
                  <a:moveTo>
                    <a:pt x="1239" y="1"/>
                  </a:moveTo>
                  <a:cubicBezTo>
                    <a:pt x="1219" y="1"/>
                    <a:pt x="1197" y="12"/>
                    <a:pt x="1190" y="33"/>
                  </a:cubicBezTo>
                  <a:cubicBezTo>
                    <a:pt x="1061" y="1079"/>
                    <a:pt x="846" y="2111"/>
                    <a:pt x="545" y="3115"/>
                  </a:cubicBezTo>
                  <a:cubicBezTo>
                    <a:pt x="459" y="3602"/>
                    <a:pt x="330" y="4075"/>
                    <a:pt x="144" y="4533"/>
                  </a:cubicBezTo>
                  <a:cubicBezTo>
                    <a:pt x="158" y="4462"/>
                    <a:pt x="158" y="4390"/>
                    <a:pt x="158" y="4318"/>
                  </a:cubicBezTo>
                  <a:lnTo>
                    <a:pt x="158" y="4318"/>
                  </a:lnTo>
                  <a:cubicBezTo>
                    <a:pt x="115" y="4476"/>
                    <a:pt x="58" y="4634"/>
                    <a:pt x="1" y="4791"/>
                  </a:cubicBezTo>
                  <a:cubicBezTo>
                    <a:pt x="21" y="4802"/>
                    <a:pt x="41" y="4812"/>
                    <a:pt x="61" y="4812"/>
                  </a:cubicBezTo>
                  <a:cubicBezTo>
                    <a:pt x="70" y="4812"/>
                    <a:pt x="78" y="4810"/>
                    <a:pt x="87" y="4806"/>
                  </a:cubicBezTo>
                  <a:lnTo>
                    <a:pt x="130" y="4806"/>
                  </a:lnTo>
                  <a:lnTo>
                    <a:pt x="130" y="4791"/>
                  </a:lnTo>
                  <a:cubicBezTo>
                    <a:pt x="144" y="4791"/>
                    <a:pt x="158" y="4777"/>
                    <a:pt x="173" y="4777"/>
                  </a:cubicBezTo>
                  <a:cubicBezTo>
                    <a:pt x="717" y="3243"/>
                    <a:pt x="1090" y="1653"/>
                    <a:pt x="1276" y="33"/>
                  </a:cubicBezTo>
                  <a:cubicBezTo>
                    <a:pt x="1276" y="12"/>
                    <a:pt x="1258"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06" name="Google Shape;706;p13"/>
          <p:cNvGrpSpPr/>
          <p:nvPr/>
        </p:nvGrpSpPr>
        <p:grpSpPr>
          <a:xfrm flipH="1">
            <a:off x="11209534" y="-4645"/>
            <a:ext cx="1002541" cy="1739436"/>
            <a:chOff x="338" y="2926"/>
            <a:chExt cx="1972988" cy="3423187"/>
          </a:xfrm>
        </p:grpSpPr>
        <p:sp>
          <p:nvSpPr>
            <p:cNvPr id="707" name="Google Shape;707;p13"/>
            <p:cNvSpPr/>
            <p:nvPr/>
          </p:nvSpPr>
          <p:spPr>
            <a:xfrm>
              <a:off x="338" y="2926"/>
              <a:ext cx="1972988" cy="1214452"/>
            </a:xfrm>
            <a:custGeom>
              <a:avLst/>
              <a:gdLst/>
              <a:ahLst/>
              <a:cxnLst/>
              <a:rect l="l" t="t" r="r" b="b"/>
              <a:pathLst>
                <a:path w="30271" h="18633" extrusionOk="0">
                  <a:moveTo>
                    <a:pt x="22001" y="602"/>
                  </a:moveTo>
                  <a:cubicBezTo>
                    <a:pt x="21427" y="1591"/>
                    <a:pt x="20625" y="2422"/>
                    <a:pt x="19664" y="3024"/>
                  </a:cubicBezTo>
                  <a:cubicBezTo>
                    <a:pt x="18690" y="3669"/>
                    <a:pt x="17543" y="4300"/>
                    <a:pt x="16368" y="4558"/>
                  </a:cubicBezTo>
                  <a:cubicBezTo>
                    <a:pt x="17429" y="3984"/>
                    <a:pt x="18446" y="3339"/>
                    <a:pt x="19435" y="2652"/>
                  </a:cubicBezTo>
                  <a:cubicBezTo>
                    <a:pt x="19965" y="2293"/>
                    <a:pt x="20467" y="1906"/>
                    <a:pt x="20954" y="1476"/>
                  </a:cubicBezTo>
                  <a:cubicBezTo>
                    <a:pt x="21284" y="1161"/>
                    <a:pt x="21628" y="860"/>
                    <a:pt x="22001" y="602"/>
                  </a:cubicBezTo>
                  <a:close/>
                  <a:moveTo>
                    <a:pt x="27017" y="3626"/>
                  </a:moveTo>
                  <a:cubicBezTo>
                    <a:pt x="26960" y="3655"/>
                    <a:pt x="26917" y="3698"/>
                    <a:pt x="26859" y="3726"/>
                  </a:cubicBezTo>
                  <a:cubicBezTo>
                    <a:pt x="25999" y="4271"/>
                    <a:pt x="25010" y="4758"/>
                    <a:pt x="23979" y="4787"/>
                  </a:cubicBezTo>
                  <a:cubicBezTo>
                    <a:pt x="23885" y="4789"/>
                    <a:pt x="23792" y="4791"/>
                    <a:pt x="23698" y="4791"/>
                  </a:cubicBezTo>
                  <a:cubicBezTo>
                    <a:pt x="23215" y="4791"/>
                    <a:pt x="22727" y="4759"/>
                    <a:pt x="22259" y="4687"/>
                  </a:cubicBezTo>
                  <a:cubicBezTo>
                    <a:pt x="23893" y="4629"/>
                    <a:pt x="25512" y="4271"/>
                    <a:pt x="27017" y="3626"/>
                  </a:cubicBezTo>
                  <a:close/>
                  <a:moveTo>
                    <a:pt x="21958" y="5914"/>
                  </a:moveTo>
                  <a:cubicBezTo>
                    <a:pt x="22518" y="5914"/>
                    <a:pt x="23076" y="5939"/>
                    <a:pt x="23635" y="5991"/>
                  </a:cubicBezTo>
                  <a:cubicBezTo>
                    <a:pt x="24337" y="6020"/>
                    <a:pt x="25025" y="6192"/>
                    <a:pt x="25670" y="6493"/>
                  </a:cubicBezTo>
                  <a:cubicBezTo>
                    <a:pt x="25956" y="6636"/>
                    <a:pt x="26229" y="6808"/>
                    <a:pt x="26487" y="6980"/>
                  </a:cubicBezTo>
                  <a:cubicBezTo>
                    <a:pt x="25197" y="6650"/>
                    <a:pt x="23893" y="6378"/>
                    <a:pt x="22574" y="6192"/>
                  </a:cubicBezTo>
                  <a:cubicBezTo>
                    <a:pt x="21886" y="6091"/>
                    <a:pt x="21198" y="6063"/>
                    <a:pt x="20510" y="5991"/>
                  </a:cubicBezTo>
                  <a:cubicBezTo>
                    <a:pt x="20481" y="5991"/>
                    <a:pt x="20438" y="5991"/>
                    <a:pt x="20395" y="5977"/>
                  </a:cubicBezTo>
                  <a:cubicBezTo>
                    <a:pt x="20919" y="5935"/>
                    <a:pt x="21439" y="5914"/>
                    <a:pt x="21958" y="5914"/>
                  </a:cubicBezTo>
                  <a:close/>
                  <a:moveTo>
                    <a:pt x="10678" y="989"/>
                  </a:moveTo>
                  <a:cubicBezTo>
                    <a:pt x="10950" y="2293"/>
                    <a:pt x="11308" y="3569"/>
                    <a:pt x="11609" y="4859"/>
                  </a:cubicBezTo>
                  <a:cubicBezTo>
                    <a:pt x="11867" y="6020"/>
                    <a:pt x="11968" y="7181"/>
                    <a:pt x="12125" y="8356"/>
                  </a:cubicBezTo>
                  <a:cubicBezTo>
                    <a:pt x="12125" y="8399"/>
                    <a:pt x="12111" y="8442"/>
                    <a:pt x="12111" y="8485"/>
                  </a:cubicBezTo>
                  <a:lnTo>
                    <a:pt x="12054" y="8499"/>
                  </a:lnTo>
                  <a:cubicBezTo>
                    <a:pt x="11079" y="7037"/>
                    <a:pt x="10391" y="5489"/>
                    <a:pt x="10363" y="3698"/>
                  </a:cubicBezTo>
                  <a:cubicBezTo>
                    <a:pt x="10363" y="2981"/>
                    <a:pt x="10377" y="1892"/>
                    <a:pt x="10678" y="989"/>
                  </a:cubicBezTo>
                  <a:close/>
                  <a:moveTo>
                    <a:pt x="19598" y="6063"/>
                  </a:moveTo>
                  <a:lnTo>
                    <a:pt x="19598" y="6063"/>
                  </a:lnTo>
                  <a:cubicBezTo>
                    <a:pt x="20743" y="6106"/>
                    <a:pt x="21888" y="6221"/>
                    <a:pt x="23018" y="6407"/>
                  </a:cubicBezTo>
                  <a:cubicBezTo>
                    <a:pt x="24265" y="6636"/>
                    <a:pt x="25512" y="6894"/>
                    <a:pt x="26745" y="7181"/>
                  </a:cubicBezTo>
                  <a:cubicBezTo>
                    <a:pt x="27074" y="7424"/>
                    <a:pt x="27318" y="7754"/>
                    <a:pt x="27447" y="8141"/>
                  </a:cubicBezTo>
                  <a:cubicBezTo>
                    <a:pt x="27562" y="8485"/>
                    <a:pt x="27504" y="8843"/>
                    <a:pt x="27289" y="9130"/>
                  </a:cubicBezTo>
                  <a:cubicBezTo>
                    <a:pt x="25770" y="8514"/>
                    <a:pt x="24237" y="7940"/>
                    <a:pt x="22746" y="7267"/>
                  </a:cubicBezTo>
                  <a:cubicBezTo>
                    <a:pt x="21728" y="6808"/>
                    <a:pt x="20625" y="6263"/>
                    <a:pt x="19492" y="6077"/>
                  </a:cubicBezTo>
                  <a:cubicBezTo>
                    <a:pt x="19532" y="6077"/>
                    <a:pt x="19560" y="6065"/>
                    <a:pt x="19598" y="6063"/>
                  </a:cubicBezTo>
                  <a:close/>
                  <a:moveTo>
                    <a:pt x="18847" y="6163"/>
                  </a:moveTo>
                  <a:cubicBezTo>
                    <a:pt x="19349" y="6822"/>
                    <a:pt x="19965" y="7424"/>
                    <a:pt x="20524" y="8041"/>
                  </a:cubicBezTo>
                  <a:cubicBezTo>
                    <a:pt x="20969" y="8514"/>
                    <a:pt x="21585" y="8958"/>
                    <a:pt x="22001" y="9474"/>
                  </a:cubicBezTo>
                  <a:cubicBezTo>
                    <a:pt x="21427" y="9244"/>
                    <a:pt x="20897" y="8886"/>
                    <a:pt x="20438" y="8456"/>
                  </a:cubicBezTo>
                  <a:cubicBezTo>
                    <a:pt x="19765" y="7783"/>
                    <a:pt x="19292" y="6994"/>
                    <a:pt x="18819" y="6177"/>
                  </a:cubicBezTo>
                  <a:lnTo>
                    <a:pt x="18847" y="6163"/>
                  </a:lnTo>
                  <a:close/>
                  <a:moveTo>
                    <a:pt x="19521" y="6263"/>
                  </a:moveTo>
                  <a:lnTo>
                    <a:pt x="19521" y="6263"/>
                  </a:lnTo>
                  <a:cubicBezTo>
                    <a:pt x="20739" y="6636"/>
                    <a:pt x="21943" y="7080"/>
                    <a:pt x="23119" y="7596"/>
                  </a:cubicBezTo>
                  <a:cubicBezTo>
                    <a:pt x="24466" y="8198"/>
                    <a:pt x="25856" y="8714"/>
                    <a:pt x="27232" y="9216"/>
                  </a:cubicBezTo>
                  <a:cubicBezTo>
                    <a:pt x="26845" y="9703"/>
                    <a:pt x="26085" y="9975"/>
                    <a:pt x="25498" y="10033"/>
                  </a:cubicBezTo>
                  <a:cubicBezTo>
                    <a:pt x="25096" y="9674"/>
                    <a:pt x="24595" y="9431"/>
                    <a:pt x="24136" y="9144"/>
                  </a:cubicBezTo>
                  <a:cubicBezTo>
                    <a:pt x="23477" y="8714"/>
                    <a:pt x="22832" y="8270"/>
                    <a:pt x="22187" y="7826"/>
                  </a:cubicBezTo>
                  <a:cubicBezTo>
                    <a:pt x="21341" y="7224"/>
                    <a:pt x="20453" y="6708"/>
                    <a:pt x="19521" y="6263"/>
                  </a:cubicBezTo>
                  <a:close/>
                  <a:moveTo>
                    <a:pt x="19005" y="6149"/>
                  </a:moveTo>
                  <a:cubicBezTo>
                    <a:pt x="20223" y="6736"/>
                    <a:pt x="21384" y="7424"/>
                    <a:pt x="22488" y="8213"/>
                  </a:cubicBezTo>
                  <a:cubicBezTo>
                    <a:pt x="22947" y="8528"/>
                    <a:pt x="23405" y="8858"/>
                    <a:pt x="23878" y="9159"/>
                  </a:cubicBezTo>
                  <a:cubicBezTo>
                    <a:pt x="24337" y="9445"/>
                    <a:pt x="24853" y="9717"/>
                    <a:pt x="25283" y="10047"/>
                  </a:cubicBezTo>
                  <a:cubicBezTo>
                    <a:pt x="25141" y="10055"/>
                    <a:pt x="24999" y="10059"/>
                    <a:pt x="24856" y="10059"/>
                  </a:cubicBezTo>
                  <a:cubicBezTo>
                    <a:pt x="24221" y="10059"/>
                    <a:pt x="23581" y="9979"/>
                    <a:pt x="22961" y="9803"/>
                  </a:cubicBezTo>
                  <a:cubicBezTo>
                    <a:pt x="22674" y="9732"/>
                    <a:pt x="22388" y="9631"/>
                    <a:pt x="22115" y="9517"/>
                  </a:cubicBezTo>
                  <a:cubicBezTo>
                    <a:pt x="21972" y="9345"/>
                    <a:pt x="21814" y="9173"/>
                    <a:pt x="21642" y="9030"/>
                  </a:cubicBezTo>
                  <a:cubicBezTo>
                    <a:pt x="21270" y="8700"/>
                    <a:pt x="20926" y="8342"/>
                    <a:pt x="20610" y="7969"/>
                  </a:cubicBezTo>
                  <a:cubicBezTo>
                    <a:pt x="20066" y="7353"/>
                    <a:pt x="19521" y="6722"/>
                    <a:pt x="18933" y="6163"/>
                  </a:cubicBezTo>
                  <a:lnTo>
                    <a:pt x="19005" y="6149"/>
                  </a:lnTo>
                  <a:close/>
                  <a:moveTo>
                    <a:pt x="15193" y="7826"/>
                  </a:moveTo>
                  <a:lnTo>
                    <a:pt x="15193" y="7826"/>
                  </a:lnTo>
                  <a:cubicBezTo>
                    <a:pt x="17128" y="7897"/>
                    <a:pt x="18976" y="8614"/>
                    <a:pt x="20467" y="9832"/>
                  </a:cubicBezTo>
                  <a:cubicBezTo>
                    <a:pt x="20897" y="10205"/>
                    <a:pt x="21270" y="10592"/>
                    <a:pt x="21614" y="11036"/>
                  </a:cubicBezTo>
                  <a:cubicBezTo>
                    <a:pt x="19578" y="9746"/>
                    <a:pt x="17300" y="8958"/>
                    <a:pt x="15193" y="7826"/>
                  </a:cubicBezTo>
                  <a:close/>
                  <a:moveTo>
                    <a:pt x="15795" y="8256"/>
                  </a:moveTo>
                  <a:lnTo>
                    <a:pt x="15795" y="8256"/>
                  </a:lnTo>
                  <a:cubicBezTo>
                    <a:pt x="16683" y="8700"/>
                    <a:pt x="17615" y="9058"/>
                    <a:pt x="18518" y="9474"/>
                  </a:cubicBezTo>
                  <a:cubicBezTo>
                    <a:pt x="19593" y="9961"/>
                    <a:pt x="20639" y="10491"/>
                    <a:pt x="21657" y="11093"/>
                  </a:cubicBezTo>
                  <a:cubicBezTo>
                    <a:pt x="22230" y="11839"/>
                    <a:pt x="22689" y="12713"/>
                    <a:pt x="22373" y="13329"/>
                  </a:cubicBezTo>
                  <a:cubicBezTo>
                    <a:pt x="21040" y="12455"/>
                    <a:pt x="19822" y="11323"/>
                    <a:pt x="18561" y="10334"/>
                  </a:cubicBezTo>
                  <a:cubicBezTo>
                    <a:pt x="17658" y="9631"/>
                    <a:pt x="16741" y="8915"/>
                    <a:pt x="15795" y="8256"/>
                  </a:cubicBezTo>
                  <a:close/>
                  <a:moveTo>
                    <a:pt x="14863" y="7883"/>
                  </a:moveTo>
                  <a:cubicBezTo>
                    <a:pt x="15623" y="9058"/>
                    <a:pt x="16483" y="10205"/>
                    <a:pt x="17328" y="11308"/>
                  </a:cubicBezTo>
                  <a:cubicBezTo>
                    <a:pt x="18045" y="12254"/>
                    <a:pt x="18862" y="13100"/>
                    <a:pt x="19779" y="13845"/>
                  </a:cubicBezTo>
                  <a:cubicBezTo>
                    <a:pt x="18905" y="13501"/>
                    <a:pt x="18088" y="12985"/>
                    <a:pt x="17414" y="12340"/>
                  </a:cubicBezTo>
                  <a:cubicBezTo>
                    <a:pt x="16110" y="11093"/>
                    <a:pt x="15494" y="9517"/>
                    <a:pt x="14863" y="7883"/>
                  </a:cubicBezTo>
                  <a:close/>
                  <a:moveTo>
                    <a:pt x="15092" y="7897"/>
                  </a:moveTo>
                  <a:lnTo>
                    <a:pt x="15092" y="7897"/>
                  </a:lnTo>
                  <a:cubicBezTo>
                    <a:pt x="15178" y="7940"/>
                    <a:pt x="15264" y="7983"/>
                    <a:pt x="15350" y="8026"/>
                  </a:cubicBezTo>
                  <a:cubicBezTo>
                    <a:pt x="16583" y="8858"/>
                    <a:pt x="17729" y="9789"/>
                    <a:pt x="18890" y="10706"/>
                  </a:cubicBezTo>
                  <a:cubicBezTo>
                    <a:pt x="20023" y="11609"/>
                    <a:pt x="21126" y="12598"/>
                    <a:pt x="22330" y="13401"/>
                  </a:cubicBezTo>
                  <a:cubicBezTo>
                    <a:pt x="22201" y="13602"/>
                    <a:pt x="22001" y="13759"/>
                    <a:pt x="21771" y="13860"/>
                  </a:cubicBezTo>
                  <a:cubicBezTo>
                    <a:pt x="21700" y="13903"/>
                    <a:pt x="21614" y="13931"/>
                    <a:pt x="21528" y="13960"/>
                  </a:cubicBezTo>
                  <a:cubicBezTo>
                    <a:pt x="20338" y="12942"/>
                    <a:pt x="19234" y="11882"/>
                    <a:pt x="18131" y="10764"/>
                  </a:cubicBezTo>
                  <a:cubicBezTo>
                    <a:pt x="17156" y="9775"/>
                    <a:pt x="16167" y="8800"/>
                    <a:pt x="15092" y="7897"/>
                  </a:cubicBezTo>
                  <a:close/>
                  <a:moveTo>
                    <a:pt x="14935" y="7811"/>
                  </a:moveTo>
                  <a:cubicBezTo>
                    <a:pt x="17185" y="9803"/>
                    <a:pt x="19163" y="12039"/>
                    <a:pt x="21456" y="13974"/>
                  </a:cubicBezTo>
                  <a:cubicBezTo>
                    <a:pt x="21254" y="14019"/>
                    <a:pt x="21045" y="14042"/>
                    <a:pt x="20835" y="14042"/>
                  </a:cubicBezTo>
                  <a:cubicBezTo>
                    <a:pt x="20510" y="14042"/>
                    <a:pt x="20184" y="13987"/>
                    <a:pt x="19879" y="13874"/>
                  </a:cubicBezTo>
                  <a:cubicBezTo>
                    <a:pt x="18833" y="12985"/>
                    <a:pt x="17901" y="11968"/>
                    <a:pt x="17099" y="10864"/>
                  </a:cubicBezTo>
                  <a:cubicBezTo>
                    <a:pt x="16368" y="9861"/>
                    <a:pt x="15694" y="8757"/>
                    <a:pt x="14863" y="7811"/>
                  </a:cubicBezTo>
                  <a:close/>
                  <a:moveTo>
                    <a:pt x="7869" y="10219"/>
                  </a:moveTo>
                  <a:lnTo>
                    <a:pt x="7869" y="10219"/>
                  </a:lnTo>
                  <a:cubicBezTo>
                    <a:pt x="7267" y="11007"/>
                    <a:pt x="6622" y="11767"/>
                    <a:pt x="6048" y="12584"/>
                  </a:cubicBezTo>
                  <a:cubicBezTo>
                    <a:pt x="5461" y="13387"/>
                    <a:pt x="5102" y="14333"/>
                    <a:pt x="4543" y="15150"/>
                  </a:cubicBezTo>
                  <a:cubicBezTo>
                    <a:pt x="4529" y="14447"/>
                    <a:pt x="4672" y="13745"/>
                    <a:pt x="5002" y="13114"/>
                  </a:cubicBezTo>
                  <a:cubicBezTo>
                    <a:pt x="5647" y="11867"/>
                    <a:pt x="6693" y="10936"/>
                    <a:pt x="7869" y="10219"/>
                  </a:cubicBezTo>
                  <a:close/>
                  <a:moveTo>
                    <a:pt x="10262" y="12054"/>
                  </a:moveTo>
                  <a:cubicBezTo>
                    <a:pt x="12140" y="12226"/>
                    <a:pt x="13960" y="12756"/>
                    <a:pt x="15322" y="14132"/>
                  </a:cubicBezTo>
                  <a:cubicBezTo>
                    <a:pt x="15838" y="14648"/>
                    <a:pt x="16282" y="15221"/>
                    <a:pt x="16655" y="15852"/>
                  </a:cubicBezTo>
                  <a:cubicBezTo>
                    <a:pt x="15594" y="15164"/>
                    <a:pt x="14490" y="14562"/>
                    <a:pt x="13430" y="13888"/>
                  </a:cubicBezTo>
                  <a:cubicBezTo>
                    <a:pt x="12842" y="13516"/>
                    <a:pt x="12254" y="13157"/>
                    <a:pt x="11667" y="12813"/>
                  </a:cubicBezTo>
                  <a:cubicBezTo>
                    <a:pt x="11208" y="12541"/>
                    <a:pt x="10721" y="12326"/>
                    <a:pt x="10262" y="12054"/>
                  </a:cubicBezTo>
                  <a:close/>
                  <a:moveTo>
                    <a:pt x="8413" y="9932"/>
                  </a:moveTo>
                  <a:lnTo>
                    <a:pt x="8442" y="9990"/>
                  </a:lnTo>
                  <a:cubicBezTo>
                    <a:pt x="8471" y="11509"/>
                    <a:pt x="8614" y="13057"/>
                    <a:pt x="8399" y="14576"/>
                  </a:cubicBezTo>
                  <a:cubicBezTo>
                    <a:pt x="8284" y="15379"/>
                    <a:pt x="8141" y="16325"/>
                    <a:pt x="7639" y="16998"/>
                  </a:cubicBezTo>
                  <a:cubicBezTo>
                    <a:pt x="7553" y="17113"/>
                    <a:pt x="7467" y="17213"/>
                    <a:pt x="7353" y="17314"/>
                  </a:cubicBezTo>
                  <a:cubicBezTo>
                    <a:pt x="7467" y="14806"/>
                    <a:pt x="7740" y="12369"/>
                    <a:pt x="8413" y="9932"/>
                  </a:cubicBezTo>
                  <a:close/>
                  <a:moveTo>
                    <a:pt x="7897" y="10377"/>
                  </a:moveTo>
                  <a:lnTo>
                    <a:pt x="7897" y="10377"/>
                  </a:lnTo>
                  <a:cubicBezTo>
                    <a:pt x="7854" y="10448"/>
                    <a:pt x="7826" y="10520"/>
                    <a:pt x="7783" y="10592"/>
                  </a:cubicBezTo>
                  <a:cubicBezTo>
                    <a:pt x="7410" y="11351"/>
                    <a:pt x="7080" y="12125"/>
                    <a:pt x="6794" y="12914"/>
                  </a:cubicBezTo>
                  <a:cubicBezTo>
                    <a:pt x="6263" y="14361"/>
                    <a:pt x="5876" y="15852"/>
                    <a:pt x="5403" y="17328"/>
                  </a:cubicBezTo>
                  <a:cubicBezTo>
                    <a:pt x="4930" y="16812"/>
                    <a:pt x="4629" y="16138"/>
                    <a:pt x="4572" y="15436"/>
                  </a:cubicBezTo>
                  <a:cubicBezTo>
                    <a:pt x="5260" y="14533"/>
                    <a:pt x="5604" y="13415"/>
                    <a:pt x="6292" y="12484"/>
                  </a:cubicBezTo>
                  <a:cubicBezTo>
                    <a:pt x="6808" y="11781"/>
                    <a:pt x="7410" y="11108"/>
                    <a:pt x="7897" y="10377"/>
                  </a:cubicBezTo>
                  <a:close/>
                  <a:moveTo>
                    <a:pt x="10549" y="12340"/>
                  </a:moveTo>
                  <a:lnTo>
                    <a:pt x="10549" y="12340"/>
                  </a:lnTo>
                  <a:cubicBezTo>
                    <a:pt x="10821" y="12498"/>
                    <a:pt x="11108" y="12627"/>
                    <a:pt x="11394" y="12799"/>
                  </a:cubicBezTo>
                  <a:cubicBezTo>
                    <a:pt x="11982" y="13143"/>
                    <a:pt x="12570" y="13487"/>
                    <a:pt x="13143" y="13860"/>
                  </a:cubicBezTo>
                  <a:cubicBezTo>
                    <a:pt x="14318" y="14591"/>
                    <a:pt x="15594" y="15221"/>
                    <a:pt x="16741" y="16009"/>
                  </a:cubicBezTo>
                  <a:cubicBezTo>
                    <a:pt x="16999" y="16525"/>
                    <a:pt x="17142" y="17041"/>
                    <a:pt x="17027" y="17514"/>
                  </a:cubicBezTo>
                  <a:lnTo>
                    <a:pt x="16999" y="17600"/>
                  </a:lnTo>
                  <a:cubicBezTo>
                    <a:pt x="16511" y="17113"/>
                    <a:pt x="15952" y="16740"/>
                    <a:pt x="15408" y="16310"/>
                  </a:cubicBezTo>
                  <a:cubicBezTo>
                    <a:pt x="14791" y="15823"/>
                    <a:pt x="14204" y="15279"/>
                    <a:pt x="13573" y="14791"/>
                  </a:cubicBezTo>
                  <a:cubicBezTo>
                    <a:pt x="12957" y="14318"/>
                    <a:pt x="12340" y="13845"/>
                    <a:pt x="11724" y="13372"/>
                  </a:cubicBezTo>
                  <a:cubicBezTo>
                    <a:pt x="11323" y="13043"/>
                    <a:pt x="10921" y="12699"/>
                    <a:pt x="10549" y="12340"/>
                  </a:cubicBezTo>
                  <a:close/>
                  <a:moveTo>
                    <a:pt x="10076" y="12240"/>
                  </a:moveTo>
                  <a:lnTo>
                    <a:pt x="10090" y="12269"/>
                  </a:lnTo>
                  <a:cubicBezTo>
                    <a:pt x="10434" y="13143"/>
                    <a:pt x="11108" y="13974"/>
                    <a:pt x="11566" y="14777"/>
                  </a:cubicBezTo>
                  <a:cubicBezTo>
                    <a:pt x="12140" y="15780"/>
                    <a:pt x="12799" y="16697"/>
                    <a:pt x="13458" y="17658"/>
                  </a:cubicBezTo>
                  <a:cubicBezTo>
                    <a:pt x="13114" y="17443"/>
                    <a:pt x="12799" y="17199"/>
                    <a:pt x="12484" y="16927"/>
                  </a:cubicBezTo>
                  <a:cubicBezTo>
                    <a:pt x="11767" y="16310"/>
                    <a:pt x="11136" y="15608"/>
                    <a:pt x="10778" y="14720"/>
                  </a:cubicBezTo>
                  <a:cubicBezTo>
                    <a:pt x="10463" y="13931"/>
                    <a:pt x="10291" y="13071"/>
                    <a:pt x="10076" y="12240"/>
                  </a:cubicBezTo>
                  <a:close/>
                  <a:moveTo>
                    <a:pt x="8370" y="9932"/>
                  </a:moveTo>
                  <a:cubicBezTo>
                    <a:pt x="7467" y="12283"/>
                    <a:pt x="7353" y="14920"/>
                    <a:pt x="7238" y="17414"/>
                  </a:cubicBezTo>
                  <a:cubicBezTo>
                    <a:pt x="6966" y="17632"/>
                    <a:pt x="6651" y="17770"/>
                    <a:pt x="6331" y="17770"/>
                  </a:cubicBezTo>
                  <a:cubicBezTo>
                    <a:pt x="6061" y="17770"/>
                    <a:pt x="5788" y="17672"/>
                    <a:pt x="5532" y="17443"/>
                  </a:cubicBezTo>
                  <a:cubicBezTo>
                    <a:pt x="5948" y="16124"/>
                    <a:pt x="6292" y="14777"/>
                    <a:pt x="6751" y="13458"/>
                  </a:cubicBezTo>
                  <a:cubicBezTo>
                    <a:pt x="7009" y="12742"/>
                    <a:pt x="7281" y="12025"/>
                    <a:pt x="7582" y="11337"/>
                  </a:cubicBezTo>
                  <a:cubicBezTo>
                    <a:pt x="7797" y="10850"/>
                    <a:pt x="7998" y="10348"/>
                    <a:pt x="8356" y="9947"/>
                  </a:cubicBezTo>
                  <a:lnTo>
                    <a:pt x="8370" y="9932"/>
                  </a:lnTo>
                  <a:close/>
                  <a:moveTo>
                    <a:pt x="10964" y="13057"/>
                  </a:moveTo>
                  <a:lnTo>
                    <a:pt x="10964" y="13057"/>
                  </a:lnTo>
                  <a:cubicBezTo>
                    <a:pt x="11437" y="13430"/>
                    <a:pt x="11910" y="13788"/>
                    <a:pt x="12412" y="14118"/>
                  </a:cubicBezTo>
                  <a:lnTo>
                    <a:pt x="12484" y="14118"/>
                  </a:lnTo>
                  <a:cubicBezTo>
                    <a:pt x="12885" y="14419"/>
                    <a:pt x="13286" y="14734"/>
                    <a:pt x="13673" y="15049"/>
                  </a:cubicBezTo>
                  <a:cubicBezTo>
                    <a:pt x="14290" y="15536"/>
                    <a:pt x="14863" y="16081"/>
                    <a:pt x="15479" y="16554"/>
                  </a:cubicBezTo>
                  <a:cubicBezTo>
                    <a:pt x="16010" y="16912"/>
                    <a:pt x="16497" y="17314"/>
                    <a:pt x="16956" y="17744"/>
                  </a:cubicBezTo>
                  <a:cubicBezTo>
                    <a:pt x="16741" y="18217"/>
                    <a:pt x="16268" y="18403"/>
                    <a:pt x="15752" y="18432"/>
                  </a:cubicBezTo>
                  <a:cubicBezTo>
                    <a:pt x="14619" y="17457"/>
                    <a:pt x="13817" y="16181"/>
                    <a:pt x="12828" y="15078"/>
                  </a:cubicBezTo>
                  <a:cubicBezTo>
                    <a:pt x="12211" y="14390"/>
                    <a:pt x="11595" y="13731"/>
                    <a:pt x="10964" y="13057"/>
                  </a:cubicBezTo>
                  <a:close/>
                  <a:moveTo>
                    <a:pt x="10334" y="12498"/>
                  </a:moveTo>
                  <a:cubicBezTo>
                    <a:pt x="10406" y="12555"/>
                    <a:pt x="10463" y="12613"/>
                    <a:pt x="10534" y="12670"/>
                  </a:cubicBezTo>
                  <a:cubicBezTo>
                    <a:pt x="11351" y="13630"/>
                    <a:pt x="12240" y="14519"/>
                    <a:pt x="13057" y="15479"/>
                  </a:cubicBezTo>
                  <a:cubicBezTo>
                    <a:pt x="13903" y="16482"/>
                    <a:pt x="14648" y="17572"/>
                    <a:pt x="15637" y="18446"/>
                  </a:cubicBezTo>
                  <a:cubicBezTo>
                    <a:pt x="15307" y="18432"/>
                    <a:pt x="14978" y="18374"/>
                    <a:pt x="14662" y="18274"/>
                  </a:cubicBezTo>
                  <a:cubicBezTo>
                    <a:pt x="14290" y="18116"/>
                    <a:pt x="13931" y="17944"/>
                    <a:pt x="13587" y="17729"/>
                  </a:cubicBezTo>
                  <a:lnTo>
                    <a:pt x="13587" y="17715"/>
                  </a:lnTo>
                  <a:cubicBezTo>
                    <a:pt x="12957" y="16697"/>
                    <a:pt x="12254" y="15737"/>
                    <a:pt x="11667" y="14691"/>
                  </a:cubicBezTo>
                  <a:cubicBezTo>
                    <a:pt x="11237" y="13960"/>
                    <a:pt x="10792" y="13229"/>
                    <a:pt x="10334" y="12498"/>
                  </a:cubicBezTo>
                  <a:close/>
                  <a:moveTo>
                    <a:pt x="11050" y="0"/>
                  </a:moveTo>
                  <a:cubicBezTo>
                    <a:pt x="10434" y="846"/>
                    <a:pt x="10291" y="2179"/>
                    <a:pt x="10262" y="3096"/>
                  </a:cubicBezTo>
                  <a:cubicBezTo>
                    <a:pt x="10205" y="5045"/>
                    <a:pt x="10821" y="6966"/>
                    <a:pt x="12011" y="8514"/>
                  </a:cubicBezTo>
                  <a:cubicBezTo>
                    <a:pt x="8157" y="9780"/>
                    <a:pt x="4289" y="10521"/>
                    <a:pt x="231" y="10521"/>
                  </a:cubicBezTo>
                  <a:cubicBezTo>
                    <a:pt x="154" y="10521"/>
                    <a:pt x="77" y="10521"/>
                    <a:pt x="0" y="10520"/>
                  </a:cubicBezTo>
                  <a:lnTo>
                    <a:pt x="0" y="10764"/>
                  </a:lnTo>
                  <a:cubicBezTo>
                    <a:pt x="578" y="10819"/>
                    <a:pt x="1157" y="10844"/>
                    <a:pt x="1736" y="10844"/>
                  </a:cubicBezTo>
                  <a:cubicBezTo>
                    <a:pt x="3731" y="10844"/>
                    <a:pt x="5731" y="10539"/>
                    <a:pt x="7697" y="10061"/>
                  </a:cubicBezTo>
                  <a:lnTo>
                    <a:pt x="7697" y="10061"/>
                  </a:lnTo>
                  <a:cubicBezTo>
                    <a:pt x="6292" y="11007"/>
                    <a:pt x="5145" y="12240"/>
                    <a:pt x="4572" y="13888"/>
                  </a:cubicBezTo>
                  <a:cubicBezTo>
                    <a:pt x="4142" y="15121"/>
                    <a:pt x="4271" y="16984"/>
                    <a:pt x="5489" y="17744"/>
                  </a:cubicBezTo>
                  <a:cubicBezTo>
                    <a:pt x="5800" y="17938"/>
                    <a:pt x="6095" y="18023"/>
                    <a:pt x="6368" y="18023"/>
                  </a:cubicBezTo>
                  <a:cubicBezTo>
                    <a:pt x="7344" y="18023"/>
                    <a:pt x="8059" y="16948"/>
                    <a:pt x="8327" y="15952"/>
                  </a:cubicBezTo>
                  <a:cubicBezTo>
                    <a:pt x="8843" y="14075"/>
                    <a:pt x="8686" y="12111"/>
                    <a:pt x="8528" y="10176"/>
                  </a:cubicBezTo>
                  <a:lnTo>
                    <a:pt x="8528" y="10176"/>
                  </a:lnTo>
                  <a:cubicBezTo>
                    <a:pt x="8872" y="10850"/>
                    <a:pt x="9316" y="11452"/>
                    <a:pt x="9832" y="11996"/>
                  </a:cubicBezTo>
                  <a:lnTo>
                    <a:pt x="9847" y="12011"/>
                  </a:lnTo>
                  <a:lnTo>
                    <a:pt x="9861" y="12025"/>
                  </a:lnTo>
                  <a:cubicBezTo>
                    <a:pt x="10234" y="13186"/>
                    <a:pt x="10377" y="14447"/>
                    <a:pt x="11036" y="15493"/>
                  </a:cubicBezTo>
                  <a:cubicBezTo>
                    <a:pt x="11566" y="16325"/>
                    <a:pt x="12269" y="17056"/>
                    <a:pt x="13086" y="17615"/>
                  </a:cubicBezTo>
                  <a:cubicBezTo>
                    <a:pt x="13845" y="18145"/>
                    <a:pt x="14691" y="18604"/>
                    <a:pt x="15637" y="18632"/>
                  </a:cubicBezTo>
                  <a:cubicBezTo>
                    <a:pt x="15651" y="18633"/>
                    <a:pt x="15665" y="18633"/>
                    <a:pt x="15679" y="18633"/>
                  </a:cubicBezTo>
                  <a:cubicBezTo>
                    <a:pt x="16234" y="18633"/>
                    <a:pt x="16961" y="18360"/>
                    <a:pt x="17156" y="17801"/>
                  </a:cubicBezTo>
                  <a:cubicBezTo>
                    <a:pt x="17615" y="16511"/>
                    <a:pt x="16440" y="14992"/>
                    <a:pt x="15637" y="14103"/>
                  </a:cubicBezTo>
                  <a:cubicBezTo>
                    <a:pt x="14204" y="12512"/>
                    <a:pt x="12140" y="11867"/>
                    <a:pt x="10062" y="11867"/>
                  </a:cubicBezTo>
                  <a:cubicBezTo>
                    <a:pt x="9703" y="11495"/>
                    <a:pt x="9374" y="11093"/>
                    <a:pt x="9073" y="10663"/>
                  </a:cubicBezTo>
                  <a:cubicBezTo>
                    <a:pt x="8915" y="10391"/>
                    <a:pt x="8729" y="10119"/>
                    <a:pt x="8542" y="9846"/>
                  </a:cubicBezTo>
                  <a:cubicBezTo>
                    <a:pt x="9775" y="9517"/>
                    <a:pt x="10979" y="9144"/>
                    <a:pt x="12168" y="8729"/>
                  </a:cubicBezTo>
                  <a:lnTo>
                    <a:pt x="12197" y="8714"/>
                  </a:lnTo>
                  <a:cubicBezTo>
                    <a:pt x="12283" y="8686"/>
                    <a:pt x="12369" y="8657"/>
                    <a:pt x="12455" y="8628"/>
                  </a:cubicBezTo>
                  <a:lnTo>
                    <a:pt x="12541" y="8600"/>
                  </a:lnTo>
                  <a:cubicBezTo>
                    <a:pt x="12785" y="8514"/>
                    <a:pt x="13014" y="8428"/>
                    <a:pt x="13258" y="8342"/>
                  </a:cubicBezTo>
                  <a:cubicBezTo>
                    <a:pt x="13745" y="8170"/>
                    <a:pt x="14232" y="7983"/>
                    <a:pt x="14720" y="7811"/>
                  </a:cubicBezTo>
                  <a:lnTo>
                    <a:pt x="14734" y="7811"/>
                  </a:lnTo>
                  <a:cubicBezTo>
                    <a:pt x="15279" y="9861"/>
                    <a:pt x="16268" y="11839"/>
                    <a:pt x="18002" y="13114"/>
                  </a:cubicBezTo>
                  <a:cubicBezTo>
                    <a:pt x="18697" y="13614"/>
                    <a:pt x="19942" y="14314"/>
                    <a:pt x="21007" y="14314"/>
                  </a:cubicBezTo>
                  <a:cubicBezTo>
                    <a:pt x="21501" y="14314"/>
                    <a:pt x="21957" y="14164"/>
                    <a:pt x="22302" y="13774"/>
                  </a:cubicBezTo>
                  <a:cubicBezTo>
                    <a:pt x="23377" y="12570"/>
                    <a:pt x="21900" y="10778"/>
                    <a:pt x="20983" y="9947"/>
                  </a:cubicBezTo>
                  <a:cubicBezTo>
                    <a:pt x="19478" y="8614"/>
                    <a:pt x="17386" y="7668"/>
                    <a:pt x="15336" y="7568"/>
                  </a:cubicBezTo>
                  <a:cubicBezTo>
                    <a:pt x="16454" y="7138"/>
                    <a:pt x="17586" y="6679"/>
                    <a:pt x="18675" y="6163"/>
                  </a:cubicBezTo>
                  <a:lnTo>
                    <a:pt x="18747" y="6177"/>
                  </a:lnTo>
                  <a:cubicBezTo>
                    <a:pt x="19449" y="8184"/>
                    <a:pt x="21141" y="9674"/>
                    <a:pt x="23219" y="10104"/>
                  </a:cubicBezTo>
                  <a:cubicBezTo>
                    <a:pt x="23675" y="10203"/>
                    <a:pt x="24286" y="10288"/>
                    <a:pt x="24912" y="10288"/>
                  </a:cubicBezTo>
                  <a:cubicBezTo>
                    <a:pt x="26191" y="10288"/>
                    <a:pt x="27532" y="9933"/>
                    <a:pt x="27734" y="8614"/>
                  </a:cubicBezTo>
                  <a:cubicBezTo>
                    <a:pt x="27963" y="7123"/>
                    <a:pt x="25598" y="6048"/>
                    <a:pt x="24437" y="5876"/>
                  </a:cubicBezTo>
                  <a:cubicBezTo>
                    <a:pt x="23601" y="5751"/>
                    <a:pt x="22762" y="5690"/>
                    <a:pt x="21922" y="5690"/>
                  </a:cubicBezTo>
                  <a:cubicBezTo>
                    <a:pt x="21035" y="5690"/>
                    <a:pt x="20147" y="5758"/>
                    <a:pt x="19263" y="5891"/>
                  </a:cubicBezTo>
                  <a:cubicBezTo>
                    <a:pt x="19980" y="5532"/>
                    <a:pt x="20668" y="5160"/>
                    <a:pt x="21341" y="4744"/>
                  </a:cubicBezTo>
                  <a:cubicBezTo>
                    <a:pt x="21961" y="4914"/>
                    <a:pt x="22592" y="4998"/>
                    <a:pt x="23219" y="4998"/>
                  </a:cubicBezTo>
                  <a:cubicBezTo>
                    <a:pt x="24754" y="4998"/>
                    <a:pt x="26263" y="4497"/>
                    <a:pt x="27504" y="3540"/>
                  </a:cubicBezTo>
                  <a:cubicBezTo>
                    <a:pt x="28422" y="2838"/>
                    <a:pt x="29296" y="2021"/>
                    <a:pt x="29855" y="989"/>
                  </a:cubicBezTo>
                  <a:cubicBezTo>
                    <a:pt x="30027" y="674"/>
                    <a:pt x="30170" y="344"/>
                    <a:pt x="30271" y="0"/>
                  </a:cubicBezTo>
                  <a:lnTo>
                    <a:pt x="30070" y="0"/>
                  </a:lnTo>
                  <a:cubicBezTo>
                    <a:pt x="29898" y="659"/>
                    <a:pt x="29468" y="1304"/>
                    <a:pt x="29067" y="1777"/>
                  </a:cubicBezTo>
                  <a:cubicBezTo>
                    <a:pt x="28608" y="2336"/>
                    <a:pt x="28092" y="2838"/>
                    <a:pt x="27519" y="3282"/>
                  </a:cubicBezTo>
                  <a:cubicBezTo>
                    <a:pt x="25627" y="4113"/>
                    <a:pt x="23692" y="4472"/>
                    <a:pt x="21657" y="4601"/>
                  </a:cubicBezTo>
                  <a:lnTo>
                    <a:pt x="21642" y="4601"/>
                  </a:lnTo>
                  <a:cubicBezTo>
                    <a:pt x="21685" y="4572"/>
                    <a:pt x="21728" y="4558"/>
                    <a:pt x="21786" y="4529"/>
                  </a:cubicBezTo>
                  <a:cubicBezTo>
                    <a:pt x="24666" y="3425"/>
                    <a:pt x="27275" y="1605"/>
                    <a:pt x="29912" y="0"/>
                  </a:cubicBezTo>
                  <a:lnTo>
                    <a:pt x="29611" y="0"/>
                  </a:lnTo>
                  <a:cubicBezTo>
                    <a:pt x="27289" y="1390"/>
                    <a:pt x="24996" y="2795"/>
                    <a:pt x="22588" y="4027"/>
                  </a:cubicBezTo>
                  <a:cubicBezTo>
                    <a:pt x="23549" y="3339"/>
                    <a:pt x="24394" y="2465"/>
                    <a:pt x="25297" y="1749"/>
                  </a:cubicBezTo>
                  <a:cubicBezTo>
                    <a:pt x="26028" y="1161"/>
                    <a:pt x="26773" y="602"/>
                    <a:pt x="27519" y="43"/>
                  </a:cubicBezTo>
                  <a:lnTo>
                    <a:pt x="27576" y="0"/>
                  </a:lnTo>
                  <a:lnTo>
                    <a:pt x="27304" y="0"/>
                  </a:lnTo>
                  <a:cubicBezTo>
                    <a:pt x="26730" y="416"/>
                    <a:pt x="26143" y="831"/>
                    <a:pt x="25584" y="1276"/>
                  </a:cubicBezTo>
                  <a:cubicBezTo>
                    <a:pt x="24853" y="1849"/>
                    <a:pt x="24151" y="2437"/>
                    <a:pt x="23434" y="3039"/>
                  </a:cubicBezTo>
                  <a:cubicBezTo>
                    <a:pt x="23133" y="3311"/>
                    <a:pt x="22818" y="3583"/>
                    <a:pt x="22517" y="3841"/>
                  </a:cubicBezTo>
                  <a:cubicBezTo>
                    <a:pt x="22201" y="4042"/>
                    <a:pt x="21900" y="4242"/>
                    <a:pt x="21585" y="4443"/>
                  </a:cubicBezTo>
                  <a:cubicBezTo>
                    <a:pt x="22975" y="2996"/>
                    <a:pt x="24294" y="1491"/>
                    <a:pt x="25641" y="0"/>
                  </a:cubicBezTo>
                  <a:lnTo>
                    <a:pt x="25498" y="0"/>
                  </a:lnTo>
                  <a:cubicBezTo>
                    <a:pt x="25010" y="530"/>
                    <a:pt x="24523" y="1061"/>
                    <a:pt x="24036" y="1577"/>
                  </a:cubicBezTo>
                  <a:cubicBezTo>
                    <a:pt x="23119" y="2537"/>
                    <a:pt x="22158" y="3483"/>
                    <a:pt x="21384" y="4558"/>
                  </a:cubicBezTo>
                  <a:lnTo>
                    <a:pt x="21370" y="4558"/>
                  </a:lnTo>
                  <a:cubicBezTo>
                    <a:pt x="21900" y="2795"/>
                    <a:pt x="22631" y="1161"/>
                    <a:pt x="24122" y="0"/>
                  </a:cubicBezTo>
                  <a:lnTo>
                    <a:pt x="23835" y="0"/>
                  </a:lnTo>
                  <a:cubicBezTo>
                    <a:pt x="22488" y="1190"/>
                    <a:pt x="21585" y="2795"/>
                    <a:pt x="21255" y="4558"/>
                  </a:cubicBezTo>
                  <a:cubicBezTo>
                    <a:pt x="21212" y="4572"/>
                    <a:pt x="21198" y="4615"/>
                    <a:pt x="21212" y="4658"/>
                  </a:cubicBezTo>
                  <a:cubicBezTo>
                    <a:pt x="18632" y="6177"/>
                    <a:pt x="15752" y="7209"/>
                    <a:pt x="12971" y="8184"/>
                  </a:cubicBezTo>
                  <a:lnTo>
                    <a:pt x="12942" y="8198"/>
                  </a:lnTo>
                  <a:cubicBezTo>
                    <a:pt x="14032" y="7138"/>
                    <a:pt x="15078" y="6005"/>
                    <a:pt x="16053" y="4844"/>
                  </a:cubicBezTo>
                  <a:cubicBezTo>
                    <a:pt x="17658" y="4586"/>
                    <a:pt x="19349" y="3655"/>
                    <a:pt x="20582" y="2623"/>
                  </a:cubicBezTo>
                  <a:cubicBezTo>
                    <a:pt x="21442" y="1906"/>
                    <a:pt x="22115" y="1018"/>
                    <a:pt x="22560" y="0"/>
                  </a:cubicBezTo>
                  <a:lnTo>
                    <a:pt x="22287" y="0"/>
                  </a:lnTo>
                  <a:cubicBezTo>
                    <a:pt x="22230" y="129"/>
                    <a:pt x="22173" y="258"/>
                    <a:pt x="22115" y="387"/>
                  </a:cubicBezTo>
                  <a:cubicBezTo>
                    <a:pt x="21112" y="946"/>
                    <a:pt x="20295" y="1863"/>
                    <a:pt x="19349" y="2523"/>
                  </a:cubicBezTo>
                  <a:cubicBezTo>
                    <a:pt x="18346" y="3225"/>
                    <a:pt x="17314" y="3884"/>
                    <a:pt x="16282" y="4558"/>
                  </a:cubicBezTo>
                  <a:cubicBezTo>
                    <a:pt x="16411" y="4400"/>
                    <a:pt x="16540" y="4242"/>
                    <a:pt x="16669" y="4085"/>
                  </a:cubicBezTo>
                  <a:cubicBezTo>
                    <a:pt x="17615" y="3196"/>
                    <a:pt x="18575" y="2293"/>
                    <a:pt x="19521" y="1390"/>
                  </a:cubicBezTo>
                  <a:cubicBezTo>
                    <a:pt x="20008" y="932"/>
                    <a:pt x="20524" y="473"/>
                    <a:pt x="20997" y="0"/>
                  </a:cubicBezTo>
                  <a:lnTo>
                    <a:pt x="20782" y="0"/>
                  </a:lnTo>
                  <a:cubicBezTo>
                    <a:pt x="20324" y="430"/>
                    <a:pt x="19865" y="846"/>
                    <a:pt x="19406" y="1276"/>
                  </a:cubicBezTo>
                  <a:cubicBezTo>
                    <a:pt x="18661" y="1964"/>
                    <a:pt x="17930" y="2652"/>
                    <a:pt x="17214" y="3382"/>
                  </a:cubicBezTo>
                  <a:lnTo>
                    <a:pt x="17228" y="3339"/>
                  </a:lnTo>
                  <a:cubicBezTo>
                    <a:pt x="17429" y="3082"/>
                    <a:pt x="17629" y="2838"/>
                    <a:pt x="17815" y="2566"/>
                  </a:cubicBezTo>
                  <a:lnTo>
                    <a:pt x="17787" y="2537"/>
                  </a:lnTo>
                  <a:cubicBezTo>
                    <a:pt x="17744" y="2594"/>
                    <a:pt x="17701" y="2652"/>
                    <a:pt x="17658" y="2695"/>
                  </a:cubicBezTo>
                  <a:cubicBezTo>
                    <a:pt x="18102" y="2007"/>
                    <a:pt x="18518" y="1304"/>
                    <a:pt x="18976" y="645"/>
                  </a:cubicBezTo>
                  <a:cubicBezTo>
                    <a:pt x="19134" y="430"/>
                    <a:pt x="19292" y="215"/>
                    <a:pt x="19449" y="0"/>
                  </a:cubicBezTo>
                  <a:lnTo>
                    <a:pt x="19306" y="0"/>
                  </a:lnTo>
                  <a:cubicBezTo>
                    <a:pt x="19177" y="186"/>
                    <a:pt x="19034" y="387"/>
                    <a:pt x="18890" y="573"/>
                  </a:cubicBezTo>
                  <a:cubicBezTo>
                    <a:pt x="17987" y="1878"/>
                    <a:pt x="17271" y="3382"/>
                    <a:pt x="16124" y="4500"/>
                  </a:cubicBezTo>
                  <a:cubicBezTo>
                    <a:pt x="16440" y="4113"/>
                    <a:pt x="16583" y="3597"/>
                    <a:pt x="16798" y="3153"/>
                  </a:cubicBezTo>
                  <a:cubicBezTo>
                    <a:pt x="17185" y="2379"/>
                    <a:pt x="17557" y="1620"/>
                    <a:pt x="17944" y="860"/>
                  </a:cubicBezTo>
                  <a:cubicBezTo>
                    <a:pt x="18102" y="573"/>
                    <a:pt x="18245" y="287"/>
                    <a:pt x="18403" y="0"/>
                  </a:cubicBezTo>
                  <a:lnTo>
                    <a:pt x="18202" y="0"/>
                  </a:lnTo>
                  <a:cubicBezTo>
                    <a:pt x="18102" y="186"/>
                    <a:pt x="18002" y="373"/>
                    <a:pt x="17916" y="559"/>
                  </a:cubicBezTo>
                  <a:cubicBezTo>
                    <a:pt x="17242" y="1863"/>
                    <a:pt x="16683" y="3225"/>
                    <a:pt x="15995" y="4515"/>
                  </a:cubicBezTo>
                  <a:cubicBezTo>
                    <a:pt x="16182" y="3683"/>
                    <a:pt x="16325" y="2838"/>
                    <a:pt x="16526" y="2007"/>
                  </a:cubicBezTo>
                  <a:cubicBezTo>
                    <a:pt x="16683" y="1362"/>
                    <a:pt x="16769" y="659"/>
                    <a:pt x="16913" y="0"/>
                  </a:cubicBezTo>
                  <a:lnTo>
                    <a:pt x="16841" y="0"/>
                  </a:lnTo>
                  <a:cubicBezTo>
                    <a:pt x="16698" y="573"/>
                    <a:pt x="16612" y="1175"/>
                    <a:pt x="16468" y="1749"/>
                  </a:cubicBezTo>
                  <a:cubicBezTo>
                    <a:pt x="16253" y="2580"/>
                    <a:pt x="16096" y="3440"/>
                    <a:pt x="15981" y="4285"/>
                  </a:cubicBezTo>
                  <a:cubicBezTo>
                    <a:pt x="15952" y="3053"/>
                    <a:pt x="15967" y="1792"/>
                    <a:pt x="16425" y="631"/>
                  </a:cubicBezTo>
                  <a:cubicBezTo>
                    <a:pt x="16511" y="416"/>
                    <a:pt x="16612" y="201"/>
                    <a:pt x="16712" y="0"/>
                  </a:cubicBezTo>
                  <a:lnTo>
                    <a:pt x="16483" y="0"/>
                  </a:lnTo>
                  <a:cubicBezTo>
                    <a:pt x="16397" y="186"/>
                    <a:pt x="16325" y="358"/>
                    <a:pt x="16253" y="559"/>
                  </a:cubicBezTo>
                  <a:cubicBezTo>
                    <a:pt x="15795" y="1892"/>
                    <a:pt x="15752" y="3268"/>
                    <a:pt x="15881" y="4658"/>
                  </a:cubicBezTo>
                  <a:cubicBezTo>
                    <a:pt x="15823" y="4701"/>
                    <a:pt x="15809" y="4787"/>
                    <a:pt x="15866" y="4830"/>
                  </a:cubicBezTo>
                  <a:cubicBezTo>
                    <a:pt x="14935" y="5876"/>
                    <a:pt x="13974" y="6894"/>
                    <a:pt x="12971" y="7869"/>
                  </a:cubicBezTo>
                  <a:cubicBezTo>
                    <a:pt x="13444" y="7310"/>
                    <a:pt x="13817" y="6665"/>
                    <a:pt x="14046" y="5977"/>
                  </a:cubicBezTo>
                  <a:cubicBezTo>
                    <a:pt x="14404" y="4873"/>
                    <a:pt x="14505" y="3698"/>
                    <a:pt x="14318" y="2551"/>
                  </a:cubicBezTo>
                  <a:cubicBezTo>
                    <a:pt x="14232" y="1992"/>
                    <a:pt x="13989" y="788"/>
                    <a:pt x="13487" y="0"/>
                  </a:cubicBezTo>
                  <a:lnTo>
                    <a:pt x="13229" y="0"/>
                  </a:lnTo>
                  <a:cubicBezTo>
                    <a:pt x="13860" y="831"/>
                    <a:pt x="14146" y="2365"/>
                    <a:pt x="14189" y="3024"/>
                  </a:cubicBezTo>
                  <a:cubicBezTo>
                    <a:pt x="14333" y="5131"/>
                    <a:pt x="13731" y="6937"/>
                    <a:pt x="12240" y="8399"/>
                  </a:cubicBezTo>
                  <a:cubicBezTo>
                    <a:pt x="12240" y="8299"/>
                    <a:pt x="12254" y="8184"/>
                    <a:pt x="12269" y="8084"/>
                  </a:cubicBezTo>
                  <a:cubicBezTo>
                    <a:pt x="12527" y="6865"/>
                    <a:pt x="12756" y="5647"/>
                    <a:pt x="12942" y="4414"/>
                  </a:cubicBezTo>
                  <a:cubicBezTo>
                    <a:pt x="13086" y="3196"/>
                    <a:pt x="13157" y="1964"/>
                    <a:pt x="13157" y="745"/>
                  </a:cubicBezTo>
                  <a:cubicBezTo>
                    <a:pt x="13157" y="724"/>
                    <a:pt x="13139" y="713"/>
                    <a:pt x="13122" y="713"/>
                  </a:cubicBezTo>
                  <a:cubicBezTo>
                    <a:pt x="13104" y="713"/>
                    <a:pt x="13086" y="724"/>
                    <a:pt x="13086" y="745"/>
                  </a:cubicBezTo>
                  <a:cubicBezTo>
                    <a:pt x="13000" y="2050"/>
                    <a:pt x="12971" y="3339"/>
                    <a:pt x="12770" y="4644"/>
                  </a:cubicBezTo>
                  <a:cubicBezTo>
                    <a:pt x="12627" y="5518"/>
                    <a:pt x="12469" y="6407"/>
                    <a:pt x="12326" y="7281"/>
                  </a:cubicBezTo>
                  <a:cubicBezTo>
                    <a:pt x="12369" y="6220"/>
                    <a:pt x="12340" y="5131"/>
                    <a:pt x="12355" y="4085"/>
                  </a:cubicBezTo>
                  <a:cubicBezTo>
                    <a:pt x="12383" y="2723"/>
                    <a:pt x="12383" y="1362"/>
                    <a:pt x="12326" y="0"/>
                  </a:cubicBezTo>
                  <a:lnTo>
                    <a:pt x="12211" y="0"/>
                  </a:lnTo>
                  <a:cubicBezTo>
                    <a:pt x="12240" y="1362"/>
                    <a:pt x="12240" y="2738"/>
                    <a:pt x="12211" y="4099"/>
                  </a:cubicBezTo>
                  <a:cubicBezTo>
                    <a:pt x="12197" y="4930"/>
                    <a:pt x="12140" y="5776"/>
                    <a:pt x="12125" y="6636"/>
                  </a:cubicBezTo>
                  <a:cubicBezTo>
                    <a:pt x="12025" y="6020"/>
                    <a:pt x="11867" y="5418"/>
                    <a:pt x="11738" y="4844"/>
                  </a:cubicBezTo>
                  <a:cubicBezTo>
                    <a:pt x="11423" y="3526"/>
                    <a:pt x="11036" y="2222"/>
                    <a:pt x="10735" y="903"/>
                  </a:cubicBezTo>
                  <a:lnTo>
                    <a:pt x="10721" y="889"/>
                  </a:lnTo>
                  <a:cubicBezTo>
                    <a:pt x="10821" y="559"/>
                    <a:pt x="10993" y="258"/>
                    <a:pt x="1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3"/>
            <p:cNvSpPr/>
            <p:nvPr/>
          </p:nvSpPr>
          <p:spPr>
            <a:xfrm>
              <a:off x="338" y="2926"/>
              <a:ext cx="644605" cy="665136"/>
            </a:xfrm>
            <a:custGeom>
              <a:avLst/>
              <a:gdLst/>
              <a:ahLst/>
              <a:cxnLst/>
              <a:rect l="l" t="t" r="r" b="b"/>
              <a:pathLst>
                <a:path w="9890" h="10205" extrusionOk="0">
                  <a:moveTo>
                    <a:pt x="9531" y="143"/>
                  </a:moveTo>
                  <a:cubicBezTo>
                    <a:pt x="9216" y="502"/>
                    <a:pt x="8843" y="803"/>
                    <a:pt x="8428" y="1046"/>
                  </a:cubicBezTo>
                  <a:cubicBezTo>
                    <a:pt x="8270" y="1132"/>
                    <a:pt x="8098" y="1218"/>
                    <a:pt x="7926" y="1276"/>
                  </a:cubicBezTo>
                  <a:cubicBezTo>
                    <a:pt x="7861" y="1268"/>
                    <a:pt x="7793" y="1265"/>
                    <a:pt x="7725" y="1265"/>
                  </a:cubicBezTo>
                  <a:cubicBezTo>
                    <a:pt x="7657" y="1265"/>
                    <a:pt x="7589" y="1268"/>
                    <a:pt x="7525" y="1276"/>
                  </a:cubicBezTo>
                  <a:cubicBezTo>
                    <a:pt x="7209" y="1276"/>
                    <a:pt x="6908" y="1276"/>
                    <a:pt x="6607" y="1247"/>
                  </a:cubicBezTo>
                  <a:cubicBezTo>
                    <a:pt x="6120" y="1218"/>
                    <a:pt x="5604" y="1175"/>
                    <a:pt x="5102" y="1175"/>
                  </a:cubicBezTo>
                  <a:lnTo>
                    <a:pt x="5131" y="1147"/>
                  </a:lnTo>
                  <a:cubicBezTo>
                    <a:pt x="5919" y="874"/>
                    <a:pt x="6722" y="674"/>
                    <a:pt x="7539" y="545"/>
                  </a:cubicBezTo>
                  <a:cubicBezTo>
                    <a:pt x="7869" y="487"/>
                    <a:pt x="8213" y="430"/>
                    <a:pt x="8542" y="373"/>
                  </a:cubicBezTo>
                  <a:cubicBezTo>
                    <a:pt x="8872" y="301"/>
                    <a:pt x="9202" y="186"/>
                    <a:pt x="9531" y="143"/>
                  </a:cubicBezTo>
                  <a:close/>
                  <a:moveTo>
                    <a:pt x="5074" y="1218"/>
                  </a:moveTo>
                  <a:cubicBezTo>
                    <a:pt x="5575" y="1290"/>
                    <a:pt x="6106" y="1290"/>
                    <a:pt x="6607" y="1319"/>
                  </a:cubicBezTo>
                  <a:cubicBezTo>
                    <a:pt x="6645" y="1320"/>
                    <a:pt x="6683" y="1321"/>
                    <a:pt x="6721" y="1321"/>
                  </a:cubicBezTo>
                  <a:cubicBezTo>
                    <a:pt x="6997" y="1321"/>
                    <a:pt x="7293" y="1290"/>
                    <a:pt x="7576" y="1290"/>
                  </a:cubicBezTo>
                  <a:cubicBezTo>
                    <a:pt x="7676" y="1290"/>
                    <a:pt x="7774" y="1294"/>
                    <a:pt x="7869" y="1304"/>
                  </a:cubicBezTo>
                  <a:cubicBezTo>
                    <a:pt x="7510" y="1448"/>
                    <a:pt x="7138" y="1534"/>
                    <a:pt x="6751" y="1534"/>
                  </a:cubicBezTo>
                  <a:cubicBezTo>
                    <a:pt x="6177" y="1505"/>
                    <a:pt x="5604" y="1405"/>
                    <a:pt x="5059" y="1233"/>
                  </a:cubicBezTo>
                  <a:lnTo>
                    <a:pt x="5074" y="1218"/>
                  </a:lnTo>
                  <a:close/>
                  <a:moveTo>
                    <a:pt x="8413" y="2164"/>
                  </a:moveTo>
                  <a:cubicBezTo>
                    <a:pt x="8972" y="2236"/>
                    <a:pt x="9546" y="2422"/>
                    <a:pt x="9675" y="2838"/>
                  </a:cubicBezTo>
                  <a:cubicBezTo>
                    <a:pt x="8714" y="3024"/>
                    <a:pt x="7711" y="3053"/>
                    <a:pt x="6736" y="3153"/>
                  </a:cubicBezTo>
                  <a:cubicBezTo>
                    <a:pt x="6034" y="3239"/>
                    <a:pt x="5332" y="3311"/>
                    <a:pt x="4644" y="3440"/>
                  </a:cubicBezTo>
                  <a:cubicBezTo>
                    <a:pt x="5217" y="3253"/>
                    <a:pt x="5776" y="3010"/>
                    <a:pt x="6349" y="2795"/>
                  </a:cubicBezTo>
                  <a:cubicBezTo>
                    <a:pt x="7023" y="2551"/>
                    <a:pt x="7711" y="2336"/>
                    <a:pt x="8413" y="2164"/>
                  </a:cubicBezTo>
                  <a:close/>
                  <a:moveTo>
                    <a:pt x="7714" y="2106"/>
                  </a:moveTo>
                  <a:cubicBezTo>
                    <a:pt x="7932" y="2106"/>
                    <a:pt x="8148" y="2122"/>
                    <a:pt x="8370" y="2150"/>
                  </a:cubicBezTo>
                  <a:cubicBezTo>
                    <a:pt x="6923" y="2465"/>
                    <a:pt x="5604" y="3096"/>
                    <a:pt x="4185" y="3511"/>
                  </a:cubicBezTo>
                  <a:cubicBezTo>
                    <a:pt x="5074" y="2709"/>
                    <a:pt x="6177" y="2236"/>
                    <a:pt x="7353" y="2121"/>
                  </a:cubicBezTo>
                  <a:cubicBezTo>
                    <a:pt x="7475" y="2111"/>
                    <a:pt x="7595" y="2106"/>
                    <a:pt x="7714" y="2106"/>
                  </a:cubicBezTo>
                  <a:close/>
                  <a:moveTo>
                    <a:pt x="9689" y="2867"/>
                  </a:moveTo>
                  <a:cubicBezTo>
                    <a:pt x="9718" y="3024"/>
                    <a:pt x="9703" y="3182"/>
                    <a:pt x="9646" y="3311"/>
                  </a:cubicBezTo>
                  <a:cubicBezTo>
                    <a:pt x="9632" y="3368"/>
                    <a:pt x="9603" y="3411"/>
                    <a:pt x="9574" y="3468"/>
                  </a:cubicBezTo>
                  <a:cubicBezTo>
                    <a:pt x="8882" y="3510"/>
                    <a:pt x="8197" y="3537"/>
                    <a:pt x="7503" y="3537"/>
                  </a:cubicBezTo>
                  <a:cubicBezTo>
                    <a:pt x="7249" y="3537"/>
                    <a:pt x="6994" y="3533"/>
                    <a:pt x="6736" y="3526"/>
                  </a:cubicBezTo>
                  <a:cubicBezTo>
                    <a:pt x="6475" y="3521"/>
                    <a:pt x="6212" y="3518"/>
                    <a:pt x="5949" y="3518"/>
                  </a:cubicBezTo>
                  <a:cubicBezTo>
                    <a:pt x="5361" y="3518"/>
                    <a:pt x="4769" y="3534"/>
                    <a:pt x="4185" y="3583"/>
                  </a:cubicBezTo>
                  <a:cubicBezTo>
                    <a:pt x="4242" y="3569"/>
                    <a:pt x="4300" y="3554"/>
                    <a:pt x="4343" y="3540"/>
                  </a:cubicBezTo>
                  <a:cubicBezTo>
                    <a:pt x="5246" y="3368"/>
                    <a:pt x="6134" y="3282"/>
                    <a:pt x="7037" y="3182"/>
                  </a:cubicBezTo>
                  <a:cubicBezTo>
                    <a:pt x="7912" y="3082"/>
                    <a:pt x="8829" y="3039"/>
                    <a:pt x="9689" y="2867"/>
                  </a:cubicBezTo>
                  <a:close/>
                  <a:moveTo>
                    <a:pt x="9560" y="3497"/>
                  </a:moveTo>
                  <a:lnTo>
                    <a:pt x="9560" y="3497"/>
                  </a:lnTo>
                  <a:cubicBezTo>
                    <a:pt x="9388" y="3784"/>
                    <a:pt x="9130" y="3999"/>
                    <a:pt x="8829" y="4142"/>
                  </a:cubicBezTo>
                  <a:cubicBezTo>
                    <a:pt x="8599" y="4154"/>
                    <a:pt x="8367" y="4160"/>
                    <a:pt x="8135" y="4160"/>
                  </a:cubicBezTo>
                  <a:cubicBezTo>
                    <a:pt x="7530" y="4160"/>
                    <a:pt x="6922" y="4117"/>
                    <a:pt x="6321" y="4013"/>
                  </a:cubicBezTo>
                  <a:cubicBezTo>
                    <a:pt x="5575" y="3884"/>
                    <a:pt x="4816" y="3698"/>
                    <a:pt x="4042" y="3640"/>
                  </a:cubicBezTo>
                  <a:lnTo>
                    <a:pt x="4070" y="3612"/>
                  </a:lnTo>
                  <a:cubicBezTo>
                    <a:pt x="4735" y="3575"/>
                    <a:pt x="5398" y="3569"/>
                    <a:pt x="6061" y="3569"/>
                  </a:cubicBezTo>
                  <a:cubicBezTo>
                    <a:pt x="6407" y="3569"/>
                    <a:pt x="6753" y="3571"/>
                    <a:pt x="7100" y="3571"/>
                  </a:cubicBezTo>
                  <a:cubicBezTo>
                    <a:pt x="7919" y="3571"/>
                    <a:pt x="8738" y="3561"/>
                    <a:pt x="9560" y="3497"/>
                  </a:cubicBezTo>
                  <a:close/>
                  <a:moveTo>
                    <a:pt x="4085" y="3669"/>
                  </a:moveTo>
                  <a:cubicBezTo>
                    <a:pt x="4916" y="3855"/>
                    <a:pt x="5776" y="3984"/>
                    <a:pt x="6622" y="4113"/>
                  </a:cubicBezTo>
                  <a:cubicBezTo>
                    <a:pt x="7040" y="4172"/>
                    <a:pt x="7458" y="4201"/>
                    <a:pt x="7876" y="4201"/>
                  </a:cubicBezTo>
                  <a:cubicBezTo>
                    <a:pt x="8174" y="4201"/>
                    <a:pt x="8473" y="4186"/>
                    <a:pt x="8772" y="4156"/>
                  </a:cubicBezTo>
                  <a:lnTo>
                    <a:pt x="8772" y="4156"/>
                  </a:lnTo>
                  <a:cubicBezTo>
                    <a:pt x="8241" y="4400"/>
                    <a:pt x="7668" y="4515"/>
                    <a:pt x="7095" y="4515"/>
                  </a:cubicBezTo>
                  <a:cubicBezTo>
                    <a:pt x="7059" y="4516"/>
                    <a:pt x="7023" y="4516"/>
                    <a:pt x="6987" y="4516"/>
                  </a:cubicBezTo>
                  <a:cubicBezTo>
                    <a:pt x="5929" y="4516"/>
                    <a:pt x="5014" y="4113"/>
                    <a:pt x="4085" y="3669"/>
                  </a:cubicBezTo>
                  <a:close/>
                  <a:moveTo>
                    <a:pt x="6906" y="6206"/>
                  </a:moveTo>
                  <a:cubicBezTo>
                    <a:pt x="6921" y="6206"/>
                    <a:pt x="6936" y="6206"/>
                    <a:pt x="6951" y="6206"/>
                  </a:cubicBezTo>
                  <a:cubicBezTo>
                    <a:pt x="7396" y="6206"/>
                    <a:pt x="7840" y="6263"/>
                    <a:pt x="8270" y="6378"/>
                  </a:cubicBezTo>
                  <a:cubicBezTo>
                    <a:pt x="7525" y="6536"/>
                    <a:pt x="6779" y="6736"/>
                    <a:pt x="6020" y="6908"/>
                  </a:cubicBezTo>
                  <a:cubicBezTo>
                    <a:pt x="5618" y="6994"/>
                    <a:pt x="5203" y="7095"/>
                    <a:pt x="4787" y="7195"/>
                  </a:cubicBezTo>
                  <a:cubicBezTo>
                    <a:pt x="4472" y="7267"/>
                    <a:pt x="4171" y="7381"/>
                    <a:pt x="3870" y="7467"/>
                  </a:cubicBezTo>
                  <a:cubicBezTo>
                    <a:pt x="4733" y="6746"/>
                    <a:pt x="5750" y="6206"/>
                    <a:pt x="6906" y="6206"/>
                  </a:cubicBezTo>
                  <a:close/>
                  <a:moveTo>
                    <a:pt x="8385" y="6407"/>
                  </a:moveTo>
                  <a:cubicBezTo>
                    <a:pt x="8686" y="6493"/>
                    <a:pt x="8958" y="6679"/>
                    <a:pt x="9144" y="6937"/>
                  </a:cubicBezTo>
                  <a:lnTo>
                    <a:pt x="9173" y="6980"/>
                  </a:lnTo>
                  <a:cubicBezTo>
                    <a:pt x="8757" y="7009"/>
                    <a:pt x="8342" y="7052"/>
                    <a:pt x="7926" y="7109"/>
                  </a:cubicBezTo>
                  <a:cubicBezTo>
                    <a:pt x="7439" y="7166"/>
                    <a:pt x="6966" y="7181"/>
                    <a:pt x="6478" y="7238"/>
                  </a:cubicBezTo>
                  <a:cubicBezTo>
                    <a:pt x="6005" y="7295"/>
                    <a:pt x="5532" y="7353"/>
                    <a:pt x="5059" y="7410"/>
                  </a:cubicBezTo>
                  <a:cubicBezTo>
                    <a:pt x="4744" y="7439"/>
                    <a:pt x="4429" y="7467"/>
                    <a:pt x="4113" y="7467"/>
                  </a:cubicBezTo>
                  <a:cubicBezTo>
                    <a:pt x="4285" y="7410"/>
                    <a:pt x="4472" y="7353"/>
                    <a:pt x="4672" y="7295"/>
                  </a:cubicBezTo>
                  <a:cubicBezTo>
                    <a:pt x="5074" y="7195"/>
                    <a:pt x="5475" y="7109"/>
                    <a:pt x="5891" y="7009"/>
                  </a:cubicBezTo>
                  <a:cubicBezTo>
                    <a:pt x="6722" y="6837"/>
                    <a:pt x="7539" y="6550"/>
                    <a:pt x="8385" y="6407"/>
                  </a:cubicBezTo>
                  <a:close/>
                  <a:moveTo>
                    <a:pt x="9216" y="7080"/>
                  </a:moveTo>
                  <a:cubicBezTo>
                    <a:pt x="9302" y="7367"/>
                    <a:pt x="9216" y="7682"/>
                    <a:pt x="8987" y="7883"/>
                  </a:cubicBezTo>
                  <a:cubicBezTo>
                    <a:pt x="8858" y="7893"/>
                    <a:pt x="8730" y="7897"/>
                    <a:pt x="8602" y="7897"/>
                  </a:cubicBezTo>
                  <a:cubicBezTo>
                    <a:pt x="7819" y="7897"/>
                    <a:pt x="7052" y="7732"/>
                    <a:pt x="6263" y="7682"/>
                  </a:cubicBezTo>
                  <a:cubicBezTo>
                    <a:pt x="5719" y="7639"/>
                    <a:pt x="5160" y="7625"/>
                    <a:pt x="4601" y="7596"/>
                  </a:cubicBezTo>
                  <a:cubicBezTo>
                    <a:pt x="4959" y="7568"/>
                    <a:pt x="5317" y="7510"/>
                    <a:pt x="5676" y="7439"/>
                  </a:cubicBezTo>
                  <a:lnTo>
                    <a:pt x="5704" y="7410"/>
                  </a:lnTo>
                  <a:cubicBezTo>
                    <a:pt x="6020" y="7367"/>
                    <a:pt x="6321" y="7338"/>
                    <a:pt x="6636" y="7310"/>
                  </a:cubicBezTo>
                  <a:cubicBezTo>
                    <a:pt x="7109" y="7252"/>
                    <a:pt x="7582" y="7252"/>
                    <a:pt x="8069" y="7181"/>
                  </a:cubicBezTo>
                  <a:cubicBezTo>
                    <a:pt x="8442" y="7123"/>
                    <a:pt x="8829" y="7080"/>
                    <a:pt x="9216" y="7080"/>
                  </a:cubicBezTo>
                  <a:close/>
                  <a:moveTo>
                    <a:pt x="4242" y="7611"/>
                  </a:moveTo>
                  <a:cubicBezTo>
                    <a:pt x="5016" y="7682"/>
                    <a:pt x="5776" y="7682"/>
                    <a:pt x="6550" y="7754"/>
                  </a:cubicBezTo>
                  <a:cubicBezTo>
                    <a:pt x="7246" y="7817"/>
                    <a:pt x="7953" y="7948"/>
                    <a:pt x="8652" y="7948"/>
                  </a:cubicBezTo>
                  <a:cubicBezTo>
                    <a:pt x="8745" y="7948"/>
                    <a:pt x="8837" y="7945"/>
                    <a:pt x="8929" y="7940"/>
                  </a:cubicBezTo>
                  <a:lnTo>
                    <a:pt x="8929" y="7940"/>
                  </a:lnTo>
                  <a:cubicBezTo>
                    <a:pt x="8786" y="8084"/>
                    <a:pt x="8628" y="8198"/>
                    <a:pt x="8442" y="8284"/>
                  </a:cubicBezTo>
                  <a:cubicBezTo>
                    <a:pt x="8213" y="8385"/>
                    <a:pt x="7983" y="8456"/>
                    <a:pt x="7740" y="8514"/>
                  </a:cubicBezTo>
                  <a:lnTo>
                    <a:pt x="7740" y="8499"/>
                  </a:lnTo>
                  <a:cubicBezTo>
                    <a:pt x="7023" y="8327"/>
                    <a:pt x="6306" y="8213"/>
                    <a:pt x="5604" y="8012"/>
                  </a:cubicBezTo>
                  <a:cubicBezTo>
                    <a:pt x="5102" y="7869"/>
                    <a:pt x="4586" y="7740"/>
                    <a:pt x="4085" y="7625"/>
                  </a:cubicBezTo>
                  <a:cubicBezTo>
                    <a:pt x="4142" y="7625"/>
                    <a:pt x="4185" y="7625"/>
                    <a:pt x="4242" y="7611"/>
                  </a:cubicBezTo>
                  <a:close/>
                  <a:moveTo>
                    <a:pt x="3884" y="7625"/>
                  </a:moveTo>
                  <a:cubicBezTo>
                    <a:pt x="4400" y="7869"/>
                    <a:pt x="5045" y="7940"/>
                    <a:pt x="5590" y="8084"/>
                  </a:cubicBezTo>
                  <a:cubicBezTo>
                    <a:pt x="6278" y="8284"/>
                    <a:pt x="6966" y="8399"/>
                    <a:pt x="7654" y="8528"/>
                  </a:cubicBezTo>
                  <a:cubicBezTo>
                    <a:pt x="7410" y="8585"/>
                    <a:pt x="7166" y="8614"/>
                    <a:pt x="6923" y="8628"/>
                  </a:cubicBezTo>
                  <a:cubicBezTo>
                    <a:pt x="6797" y="8641"/>
                    <a:pt x="6670" y="8647"/>
                    <a:pt x="6544" y="8647"/>
                  </a:cubicBezTo>
                  <a:cubicBezTo>
                    <a:pt x="6094" y="8647"/>
                    <a:pt x="5645" y="8567"/>
                    <a:pt x="5231" y="8399"/>
                  </a:cubicBezTo>
                  <a:cubicBezTo>
                    <a:pt x="4758" y="8170"/>
                    <a:pt x="4300" y="7912"/>
                    <a:pt x="3855" y="7625"/>
                  </a:cubicBezTo>
                  <a:close/>
                  <a:moveTo>
                    <a:pt x="1605" y="0"/>
                  </a:moveTo>
                  <a:cubicBezTo>
                    <a:pt x="1992" y="702"/>
                    <a:pt x="2508" y="1333"/>
                    <a:pt x="3139" y="1835"/>
                  </a:cubicBezTo>
                  <a:cubicBezTo>
                    <a:pt x="3125" y="1878"/>
                    <a:pt x="3153" y="1921"/>
                    <a:pt x="3211" y="1921"/>
                  </a:cubicBezTo>
                  <a:cubicBezTo>
                    <a:pt x="3254" y="2766"/>
                    <a:pt x="3268" y="3626"/>
                    <a:pt x="3239" y="4472"/>
                  </a:cubicBezTo>
                  <a:cubicBezTo>
                    <a:pt x="3211" y="4027"/>
                    <a:pt x="3096" y="3597"/>
                    <a:pt x="2910" y="3196"/>
                  </a:cubicBezTo>
                  <a:cubicBezTo>
                    <a:pt x="2594" y="2566"/>
                    <a:pt x="2121" y="2007"/>
                    <a:pt x="1562" y="1591"/>
                  </a:cubicBezTo>
                  <a:cubicBezTo>
                    <a:pt x="1261" y="1362"/>
                    <a:pt x="588" y="917"/>
                    <a:pt x="0" y="817"/>
                  </a:cubicBezTo>
                  <a:lnTo>
                    <a:pt x="0" y="946"/>
                  </a:lnTo>
                  <a:cubicBezTo>
                    <a:pt x="631" y="1046"/>
                    <a:pt x="1405" y="1577"/>
                    <a:pt x="1706" y="1849"/>
                  </a:cubicBezTo>
                  <a:cubicBezTo>
                    <a:pt x="2666" y="2709"/>
                    <a:pt x="3182" y="3755"/>
                    <a:pt x="3153" y="5031"/>
                  </a:cubicBezTo>
                  <a:cubicBezTo>
                    <a:pt x="3110" y="4973"/>
                    <a:pt x="3067" y="4930"/>
                    <a:pt x="3039" y="4873"/>
                  </a:cubicBezTo>
                  <a:cubicBezTo>
                    <a:pt x="2623" y="4228"/>
                    <a:pt x="2193" y="3597"/>
                    <a:pt x="1749" y="2996"/>
                  </a:cubicBezTo>
                  <a:cubicBezTo>
                    <a:pt x="1290" y="2394"/>
                    <a:pt x="803" y="1835"/>
                    <a:pt x="272" y="1290"/>
                  </a:cubicBezTo>
                  <a:lnTo>
                    <a:pt x="244" y="1319"/>
                  </a:lnTo>
                  <a:cubicBezTo>
                    <a:pt x="760" y="1935"/>
                    <a:pt x="1304" y="2508"/>
                    <a:pt x="1777" y="3167"/>
                  </a:cubicBezTo>
                  <a:cubicBezTo>
                    <a:pt x="2093" y="3597"/>
                    <a:pt x="2408" y="4056"/>
                    <a:pt x="2709" y="4500"/>
                  </a:cubicBezTo>
                  <a:cubicBezTo>
                    <a:pt x="2279" y="4013"/>
                    <a:pt x="1806" y="3554"/>
                    <a:pt x="1362" y="3096"/>
                  </a:cubicBezTo>
                  <a:cubicBezTo>
                    <a:pt x="917" y="2637"/>
                    <a:pt x="459" y="2179"/>
                    <a:pt x="0" y="1734"/>
                  </a:cubicBezTo>
                  <a:lnTo>
                    <a:pt x="0" y="1835"/>
                  </a:lnTo>
                  <a:cubicBezTo>
                    <a:pt x="444" y="2265"/>
                    <a:pt x="874" y="2709"/>
                    <a:pt x="1304" y="3167"/>
                  </a:cubicBezTo>
                  <a:cubicBezTo>
                    <a:pt x="1648" y="3526"/>
                    <a:pt x="1992" y="3927"/>
                    <a:pt x="2351" y="4300"/>
                  </a:cubicBezTo>
                  <a:cubicBezTo>
                    <a:pt x="2035" y="4085"/>
                    <a:pt x="1720" y="3884"/>
                    <a:pt x="1405" y="3698"/>
                  </a:cubicBezTo>
                  <a:cubicBezTo>
                    <a:pt x="946" y="3397"/>
                    <a:pt x="473" y="3124"/>
                    <a:pt x="0" y="2838"/>
                  </a:cubicBezTo>
                  <a:lnTo>
                    <a:pt x="0" y="2910"/>
                  </a:lnTo>
                  <a:cubicBezTo>
                    <a:pt x="459" y="3196"/>
                    <a:pt x="917" y="3468"/>
                    <a:pt x="1362" y="3755"/>
                  </a:cubicBezTo>
                  <a:cubicBezTo>
                    <a:pt x="1978" y="4142"/>
                    <a:pt x="2523" y="4615"/>
                    <a:pt x="3096" y="5059"/>
                  </a:cubicBezTo>
                  <a:lnTo>
                    <a:pt x="3125" y="5117"/>
                  </a:lnTo>
                  <a:lnTo>
                    <a:pt x="3110" y="5145"/>
                  </a:lnTo>
                  <a:cubicBezTo>
                    <a:pt x="2064" y="4930"/>
                    <a:pt x="1104" y="4543"/>
                    <a:pt x="330" y="3769"/>
                  </a:cubicBezTo>
                  <a:cubicBezTo>
                    <a:pt x="229" y="3683"/>
                    <a:pt x="115" y="3569"/>
                    <a:pt x="0" y="3440"/>
                  </a:cubicBezTo>
                  <a:lnTo>
                    <a:pt x="0" y="3540"/>
                  </a:lnTo>
                  <a:lnTo>
                    <a:pt x="14" y="3554"/>
                  </a:lnTo>
                  <a:cubicBezTo>
                    <a:pt x="831" y="4429"/>
                    <a:pt x="1921" y="5002"/>
                    <a:pt x="3096" y="5174"/>
                  </a:cubicBezTo>
                  <a:cubicBezTo>
                    <a:pt x="2265" y="6851"/>
                    <a:pt x="1218" y="8428"/>
                    <a:pt x="0" y="9875"/>
                  </a:cubicBezTo>
                  <a:lnTo>
                    <a:pt x="0" y="10205"/>
                  </a:lnTo>
                  <a:cubicBezTo>
                    <a:pt x="702" y="9431"/>
                    <a:pt x="1347" y="8585"/>
                    <a:pt x="1892" y="7697"/>
                  </a:cubicBezTo>
                  <a:cubicBezTo>
                    <a:pt x="2014" y="7501"/>
                    <a:pt x="2094" y="7369"/>
                    <a:pt x="2230" y="7369"/>
                  </a:cubicBezTo>
                  <a:cubicBezTo>
                    <a:pt x="2254" y="7369"/>
                    <a:pt x="2280" y="7373"/>
                    <a:pt x="2308" y="7381"/>
                  </a:cubicBezTo>
                  <a:cubicBezTo>
                    <a:pt x="2738" y="7525"/>
                    <a:pt x="3196" y="7611"/>
                    <a:pt x="3640" y="7625"/>
                  </a:cubicBezTo>
                  <a:lnTo>
                    <a:pt x="3669" y="7625"/>
                  </a:lnTo>
                  <a:cubicBezTo>
                    <a:pt x="4328" y="7969"/>
                    <a:pt x="4930" y="8456"/>
                    <a:pt x="5676" y="8628"/>
                  </a:cubicBezTo>
                  <a:cubicBezTo>
                    <a:pt x="6006" y="8701"/>
                    <a:pt x="6346" y="8737"/>
                    <a:pt x="6684" y="8737"/>
                  </a:cubicBezTo>
                  <a:cubicBezTo>
                    <a:pt x="6948" y="8737"/>
                    <a:pt x="7210" y="8715"/>
                    <a:pt x="7467" y="8671"/>
                  </a:cubicBezTo>
                  <a:cubicBezTo>
                    <a:pt x="8026" y="8571"/>
                    <a:pt x="8600" y="8413"/>
                    <a:pt x="9015" y="8026"/>
                  </a:cubicBezTo>
                  <a:cubicBezTo>
                    <a:pt x="9273" y="7783"/>
                    <a:pt x="9488" y="7353"/>
                    <a:pt x="9316" y="7009"/>
                  </a:cubicBezTo>
                  <a:cubicBezTo>
                    <a:pt x="8972" y="6263"/>
                    <a:pt x="7811" y="6091"/>
                    <a:pt x="7080" y="6048"/>
                  </a:cubicBezTo>
                  <a:cubicBezTo>
                    <a:pt x="7010" y="6044"/>
                    <a:pt x="6940" y="6043"/>
                    <a:pt x="6870" y="6043"/>
                  </a:cubicBezTo>
                  <a:cubicBezTo>
                    <a:pt x="5650" y="6043"/>
                    <a:pt x="4552" y="6627"/>
                    <a:pt x="3698" y="7467"/>
                  </a:cubicBezTo>
                  <a:cubicBezTo>
                    <a:pt x="3383" y="7467"/>
                    <a:pt x="3067" y="7424"/>
                    <a:pt x="2752" y="7367"/>
                  </a:cubicBezTo>
                  <a:cubicBezTo>
                    <a:pt x="2551" y="7324"/>
                    <a:pt x="2365" y="7267"/>
                    <a:pt x="2164" y="7238"/>
                  </a:cubicBezTo>
                  <a:cubicBezTo>
                    <a:pt x="2566" y="6564"/>
                    <a:pt x="2924" y="5876"/>
                    <a:pt x="3268" y="5203"/>
                  </a:cubicBezTo>
                  <a:lnTo>
                    <a:pt x="3268" y="5188"/>
                  </a:lnTo>
                  <a:cubicBezTo>
                    <a:pt x="3297" y="5131"/>
                    <a:pt x="3325" y="5088"/>
                    <a:pt x="3354" y="5031"/>
                  </a:cubicBezTo>
                  <a:lnTo>
                    <a:pt x="3368" y="4973"/>
                  </a:lnTo>
                  <a:cubicBezTo>
                    <a:pt x="3440" y="4844"/>
                    <a:pt x="3511" y="4701"/>
                    <a:pt x="3569" y="4572"/>
                  </a:cubicBezTo>
                  <a:cubicBezTo>
                    <a:pt x="3712" y="4285"/>
                    <a:pt x="3841" y="3999"/>
                    <a:pt x="3984" y="3698"/>
                  </a:cubicBezTo>
                  <a:cubicBezTo>
                    <a:pt x="4918" y="4249"/>
                    <a:pt x="5962" y="4649"/>
                    <a:pt x="7041" y="4649"/>
                  </a:cubicBezTo>
                  <a:cubicBezTo>
                    <a:pt x="7254" y="4649"/>
                    <a:pt x="7468" y="4634"/>
                    <a:pt x="7682" y="4601"/>
                  </a:cubicBezTo>
                  <a:cubicBezTo>
                    <a:pt x="8442" y="4486"/>
                    <a:pt x="9890" y="4056"/>
                    <a:pt x="9847" y="3053"/>
                  </a:cubicBezTo>
                  <a:cubicBezTo>
                    <a:pt x="9793" y="2136"/>
                    <a:pt x="8582" y="1946"/>
                    <a:pt x="7801" y="1946"/>
                  </a:cubicBezTo>
                  <a:cubicBezTo>
                    <a:pt x="7739" y="1946"/>
                    <a:pt x="7680" y="1947"/>
                    <a:pt x="7625" y="1949"/>
                  </a:cubicBezTo>
                  <a:cubicBezTo>
                    <a:pt x="6349" y="2021"/>
                    <a:pt x="5117" y="2508"/>
                    <a:pt x="4142" y="3339"/>
                  </a:cubicBezTo>
                  <a:cubicBezTo>
                    <a:pt x="4457" y="2666"/>
                    <a:pt x="4744" y="1992"/>
                    <a:pt x="5002" y="1290"/>
                  </a:cubicBezTo>
                  <a:lnTo>
                    <a:pt x="5031" y="1276"/>
                  </a:lnTo>
                  <a:lnTo>
                    <a:pt x="5045" y="1276"/>
                  </a:lnTo>
                  <a:cubicBezTo>
                    <a:pt x="5560" y="1523"/>
                    <a:pt x="6116" y="1647"/>
                    <a:pt x="6670" y="1647"/>
                  </a:cubicBezTo>
                  <a:cubicBezTo>
                    <a:pt x="7366" y="1647"/>
                    <a:pt x="8058" y="1452"/>
                    <a:pt x="8657" y="1061"/>
                  </a:cubicBezTo>
                  <a:cubicBezTo>
                    <a:pt x="9116" y="774"/>
                    <a:pt x="9517" y="416"/>
                    <a:pt x="9847" y="0"/>
                  </a:cubicBezTo>
                  <a:lnTo>
                    <a:pt x="9660" y="0"/>
                  </a:lnTo>
                  <a:cubicBezTo>
                    <a:pt x="9660" y="14"/>
                    <a:pt x="9646" y="29"/>
                    <a:pt x="9632" y="43"/>
                  </a:cubicBezTo>
                  <a:cubicBezTo>
                    <a:pt x="9302" y="86"/>
                    <a:pt x="8972" y="158"/>
                    <a:pt x="8657" y="244"/>
                  </a:cubicBezTo>
                  <a:cubicBezTo>
                    <a:pt x="8184" y="344"/>
                    <a:pt x="7711" y="430"/>
                    <a:pt x="7238" y="516"/>
                  </a:cubicBezTo>
                  <a:cubicBezTo>
                    <a:pt x="6622" y="616"/>
                    <a:pt x="6005" y="774"/>
                    <a:pt x="5403" y="975"/>
                  </a:cubicBezTo>
                  <a:cubicBezTo>
                    <a:pt x="6106" y="616"/>
                    <a:pt x="6822" y="287"/>
                    <a:pt x="7553" y="14"/>
                  </a:cubicBezTo>
                  <a:cubicBezTo>
                    <a:pt x="7553" y="14"/>
                    <a:pt x="7568" y="0"/>
                    <a:pt x="7582" y="0"/>
                  </a:cubicBezTo>
                  <a:lnTo>
                    <a:pt x="7324" y="0"/>
                  </a:lnTo>
                  <a:cubicBezTo>
                    <a:pt x="7295" y="14"/>
                    <a:pt x="7267" y="29"/>
                    <a:pt x="7238" y="29"/>
                  </a:cubicBezTo>
                  <a:cubicBezTo>
                    <a:pt x="6607" y="272"/>
                    <a:pt x="5891" y="502"/>
                    <a:pt x="5317" y="903"/>
                  </a:cubicBezTo>
                  <a:lnTo>
                    <a:pt x="5360" y="846"/>
                  </a:lnTo>
                  <a:cubicBezTo>
                    <a:pt x="5690" y="559"/>
                    <a:pt x="6020" y="272"/>
                    <a:pt x="6364" y="0"/>
                  </a:cubicBezTo>
                  <a:lnTo>
                    <a:pt x="6249" y="0"/>
                  </a:lnTo>
                  <a:cubicBezTo>
                    <a:pt x="6077" y="143"/>
                    <a:pt x="5905" y="287"/>
                    <a:pt x="5719" y="430"/>
                  </a:cubicBezTo>
                  <a:lnTo>
                    <a:pt x="5676" y="473"/>
                  </a:lnTo>
                  <a:cubicBezTo>
                    <a:pt x="5805" y="315"/>
                    <a:pt x="5962" y="158"/>
                    <a:pt x="6106" y="0"/>
                  </a:cubicBezTo>
                  <a:lnTo>
                    <a:pt x="5919" y="0"/>
                  </a:lnTo>
                  <a:cubicBezTo>
                    <a:pt x="5647" y="287"/>
                    <a:pt x="5375" y="602"/>
                    <a:pt x="5131" y="917"/>
                  </a:cubicBezTo>
                  <a:cubicBezTo>
                    <a:pt x="5246" y="616"/>
                    <a:pt x="5332" y="301"/>
                    <a:pt x="5418" y="0"/>
                  </a:cubicBezTo>
                  <a:lnTo>
                    <a:pt x="5332" y="0"/>
                  </a:lnTo>
                  <a:cubicBezTo>
                    <a:pt x="4844" y="1605"/>
                    <a:pt x="4114" y="3139"/>
                    <a:pt x="3383" y="4615"/>
                  </a:cubicBezTo>
                  <a:lnTo>
                    <a:pt x="3383" y="4615"/>
                  </a:lnTo>
                  <a:cubicBezTo>
                    <a:pt x="3397" y="3688"/>
                    <a:pt x="3368" y="2761"/>
                    <a:pt x="3282" y="1835"/>
                  </a:cubicBezTo>
                  <a:cubicBezTo>
                    <a:pt x="3683" y="1290"/>
                    <a:pt x="3956" y="659"/>
                    <a:pt x="4113" y="0"/>
                  </a:cubicBezTo>
                  <a:lnTo>
                    <a:pt x="3970" y="0"/>
                  </a:lnTo>
                  <a:cubicBezTo>
                    <a:pt x="3827" y="559"/>
                    <a:pt x="3612" y="1089"/>
                    <a:pt x="3311" y="1591"/>
                  </a:cubicBezTo>
                  <a:cubicBezTo>
                    <a:pt x="3454" y="1061"/>
                    <a:pt x="3597" y="530"/>
                    <a:pt x="3698" y="0"/>
                  </a:cubicBezTo>
                  <a:lnTo>
                    <a:pt x="3612" y="0"/>
                  </a:lnTo>
                  <a:cubicBezTo>
                    <a:pt x="3497" y="545"/>
                    <a:pt x="3383" y="1075"/>
                    <a:pt x="3268" y="1620"/>
                  </a:cubicBezTo>
                  <a:cubicBezTo>
                    <a:pt x="3254" y="1491"/>
                    <a:pt x="3254" y="1376"/>
                    <a:pt x="3239" y="1247"/>
                  </a:cubicBezTo>
                  <a:cubicBezTo>
                    <a:pt x="3254" y="831"/>
                    <a:pt x="3268" y="416"/>
                    <a:pt x="3282" y="0"/>
                  </a:cubicBezTo>
                  <a:lnTo>
                    <a:pt x="3182" y="0"/>
                  </a:lnTo>
                  <a:cubicBezTo>
                    <a:pt x="3168" y="229"/>
                    <a:pt x="3168" y="473"/>
                    <a:pt x="3168" y="702"/>
                  </a:cubicBezTo>
                  <a:lnTo>
                    <a:pt x="3168" y="688"/>
                  </a:lnTo>
                  <a:cubicBezTo>
                    <a:pt x="3139" y="487"/>
                    <a:pt x="3110" y="287"/>
                    <a:pt x="3082" y="86"/>
                  </a:cubicBezTo>
                  <a:lnTo>
                    <a:pt x="3067" y="100"/>
                  </a:lnTo>
                  <a:cubicBezTo>
                    <a:pt x="3067" y="129"/>
                    <a:pt x="3067" y="172"/>
                    <a:pt x="3067" y="215"/>
                  </a:cubicBezTo>
                  <a:cubicBezTo>
                    <a:pt x="3053" y="143"/>
                    <a:pt x="3039" y="72"/>
                    <a:pt x="3024" y="0"/>
                  </a:cubicBezTo>
                  <a:lnTo>
                    <a:pt x="2953" y="0"/>
                  </a:lnTo>
                  <a:cubicBezTo>
                    <a:pt x="3096" y="545"/>
                    <a:pt x="3168" y="1104"/>
                    <a:pt x="3168" y="1663"/>
                  </a:cubicBezTo>
                  <a:cubicBezTo>
                    <a:pt x="3153" y="1362"/>
                    <a:pt x="2981" y="1075"/>
                    <a:pt x="2895" y="788"/>
                  </a:cubicBezTo>
                  <a:cubicBezTo>
                    <a:pt x="2809" y="516"/>
                    <a:pt x="2723" y="258"/>
                    <a:pt x="2637" y="0"/>
                  </a:cubicBezTo>
                  <a:lnTo>
                    <a:pt x="2537" y="0"/>
                  </a:lnTo>
                  <a:cubicBezTo>
                    <a:pt x="2738" y="573"/>
                    <a:pt x="2953" y="1147"/>
                    <a:pt x="3125" y="1720"/>
                  </a:cubicBezTo>
                  <a:cubicBezTo>
                    <a:pt x="2838" y="1276"/>
                    <a:pt x="2551" y="860"/>
                    <a:pt x="2279" y="401"/>
                  </a:cubicBezTo>
                  <a:cubicBezTo>
                    <a:pt x="2193" y="272"/>
                    <a:pt x="2107" y="129"/>
                    <a:pt x="2021" y="0"/>
                  </a:cubicBezTo>
                  <a:lnTo>
                    <a:pt x="1949" y="0"/>
                  </a:lnTo>
                  <a:cubicBezTo>
                    <a:pt x="2021" y="100"/>
                    <a:pt x="2078" y="201"/>
                    <a:pt x="2150" y="315"/>
                  </a:cubicBezTo>
                  <a:cubicBezTo>
                    <a:pt x="2408" y="774"/>
                    <a:pt x="2709" y="1204"/>
                    <a:pt x="3024" y="1634"/>
                  </a:cubicBezTo>
                  <a:cubicBezTo>
                    <a:pt x="2523" y="1147"/>
                    <a:pt x="2021" y="631"/>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3"/>
            <p:cNvSpPr/>
            <p:nvPr/>
          </p:nvSpPr>
          <p:spPr>
            <a:xfrm>
              <a:off x="338" y="2555016"/>
              <a:ext cx="216780" cy="323280"/>
            </a:xfrm>
            <a:custGeom>
              <a:avLst/>
              <a:gdLst/>
              <a:ahLst/>
              <a:cxnLst/>
              <a:rect l="l" t="t" r="r" b="b"/>
              <a:pathLst>
                <a:path w="3326" h="4960" extrusionOk="0">
                  <a:moveTo>
                    <a:pt x="3139" y="1"/>
                  </a:moveTo>
                  <a:cubicBezTo>
                    <a:pt x="3125" y="72"/>
                    <a:pt x="3125" y="144"/>
                    <a:pt x="3110" y="216"/>
                  </a:cubicBezTo>
                  <a:lnTo>
                    <a:pt x="3153" y="273"/>
                  </a:lnTo>
                  <a:lnTo>
                    <a:pt x="3125" y="302"/>
                  </a:lnTo>
                  <a:lnTo>
                    <a:pt x="3110" y="273"/>
                  </a:lnTo>
                  <a:cubicBezTo>
                    <a:pt x="3098" y="322"/>
                    <a:pt x="3064" y="342"/>
                    <a:pt x="3029" y="342"/>
                  </a:cubicBezTo>
                  <a:cubicBezTo>
                    <a:pt x="2982" y="342"/>
                    <a:pt x="2932" y="307"/>
                    <a:pt x="2924" y="259"/>
                  </a:cubicBezTo>
                  <a:cubicBezTo>
                    <a:pt x="2895" y="244"/>
                    <a:pt x="2867" y="230"/>
                    <a:pt x="2838" y="230"/>
                  </a:cubicBezTo>
                  <a:cubicBezTo>
                    <a:pt x="1949" y="1634"/>
                    <a:pt x="1003" y="2996"/>
                    <a:pt x="0" y="4286"/>
                  </a:cubicBezTo>
                  <a:lnTo>
                    <a:pt x="0" y="4960"/>
                  </a:lnTo>
                  <a:cubicBezTo>
                    <a:pt x="43" y="4902"/>
                    <a:pt x="72" y="4859"/>
                    <a:pt x="115" y="4802"/>
                  </a:cubicBezTo>
                  <a:cubicBezTo>
                    <a:pt x="186" y="4558"/>
                    <a:pt x="272" y="4329"/>
                    <a:pt x="358" y="4100"/>
                  </a:cubicBezTo>
                  <a:lnTo>
                    <a:pt x="358" y="4057"/>
                  </a:lnTo>
                  <a:lnTo>
                    <a:pt x="373" y="4042"/>
                  </a:lnTo>
                  <a:lnTo>
                    <a:pt x="401" y="3971"/>
                  </a:lnTo>
                  <a:lnTo>
                    <a:pt x="401" y="3956"/>
                  </a:lnTo>
                  <a:cubicBezTo>
                    <a:pt x="416" y="3928"/>
                    <a:pt x="444" y="3899"/>
                    <a:pt x="473" y="3885"/>
                  </a:cubicBezTo>
                  <a:lnTo>
                    <a:pt x="516" y="3842"/>
                  </a:lnTo>
                  <a:lnTo>
                    <a:pt x="530" y="3856"/>
                  </a:lnTo>
                  <a:lnTo>
                    <a:pt x="616" y="3885"/>
                  </a:lnTo>
                  <a:lnTo>
                    <a:pt x="616" y="3870"/>
                  </a:lnTo>
                  <a:lnTo>
                    <a:pt x="631" y="3870"/>
                  </a:lnTo>
                  <a:lnTo>
                    <a:pt x="631" y="3899"/>
                  </a:lnTo>
                  <a:cubicBezTo>
                    <a:pt x="659" y="3928"/>
                    <a:pt x="674" y="3956"/>
                    <a:pt x="674" y="3985"/>
                  </a:cubicBezTo>
                  <a:cubicBezTo>
                    <a:pt x="688" y="3999"/>
                    <a:pt x="688" y="3999"/>
                    <a:pt x="702" y="3999"/>
                  </a:cubicBezTo>
                  <a:cubicBezTo>
                    <a:pt x="1634" y="2695"/>
                    <a:pt x="2508" y="1348"/>
                    <a:pt x="3325" y="1"/>
                  </a:cubicBezTo>
                  <a:lnTo>
                    <a:pt x="3325" y="1"/>
                  </a:lnTo>
                  <a:cubicBezTo>
                    <a:pt x="3297" y="22"/>
                    <a:pt x="3264" y="33"/>
                    <a:pt x="3232" y="33"/>
                  </a:cubicBezTo>
                  <a:cubicBezTo>
                    <a:pt x="3200" y="33"/>
                    <a:pt x="3168" y="22"/>
                    <a:pt x="3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3"/>
            <p:cNvSpPr/>
            <p:nvPr/>
          </p:nvSpPr>
          <p:spPr>
            <a:xfrm>
              <a:off x="547699" y="1790875"/>
              <a:ext cx="26267" cy="92552"/>
            </a:xfrm>
            <a:custGeom>
              <a:avLst/>
              <a:gdLst/>
              <a:ahLst/>
              <a:cxnLst/>
              <a:rect l="l" t="t" r="r" b="b"/>
              <a:pathLst>
                <a:path w="403" h="1420" extrusionOk="0">
                  <a:moveTo>
                    <a:pt x="402" y="1"/>
                  </a:moveTo>
                  <a:lnTo>
                    <a:pt x="402" y="1"/>
                  </a:lnTo>
                  <a:cubicBezTo>
                    <a:pt x="288" y="402"/>
                    <a:pt x="159" y="803"/>
                    <a:pt x="15" y="1204"/>
                  </a:cubicBezTo>
                  <a:cubicBezTo>
                    <a:pt x="15" y="1276"/>
                    <a:pt x="15" y="1348"/>
                    <a:pt x="1" y="1419"/>
                  </a:cubicBezTo>
                  <a:lnTo>
                    <a:pt x="15" y="1419"/>
                  </a:lnTo>
                  <a:cubicBezTo>
                    <a:pt x="187" y="961"/>
                    <a:pt x="316" y="488"/>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13"/>
            <p:cNvSpPr/>
            <p:nvPr/>
          </p:nvSpPr>
          <p:spPr>
            <a:xfrm>
              <a:off x="187137" y="2563424"/>
              <a:ext cx="3780" cy="3780"/>
            </a:xfrm>
            <a:custGeom>
              <a:avLst/>
              <a:gdLst/>
              <a:ahLst/>
              <a:cxnLst/>
              <a:rect l="l" t="t" r="r" b="b"/>
              <a:pathLst>
                <a:path w="58" h="58" extrusionOk="0">
                  <a:moveTo>
                    <a:pt x="29" y="1"/>
                  </a:moveTo>
                  <a:cubicBezTo>
                    <a:pt x="29" y="15"/>
                    <a:pt x="15" y="29"/>
                    <a:pt x="1" y="44"/>
                  </a:cubicBezTo>
                  <a:cubicBezTo>
                    <a:pt x="29" y="58"/>
                    <a:pt x="44" y="58"/>
                    <a:pt x="58" y="58"/>
                  </a:cubicBezTo>
                  <a:lnTo>
                    <a:pt x="58" y="44"/>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13"/>
            <p:cNvSpPr/>
            <p:nvPr/>
          </p:nvSpPr>
          <p:spPr>
            <a:xfrm>
              <a:off x="220768" y="1899265"/>
              <a:ext cx="328886" cy="649298"/>
            </a:xfrm>
            <a:custGeom>
              <a:avLst/>
              <a:gdLst/>
              <a:ahLst/>
              <a:cxnLst/>
              <a:rect l="l" t="t" r="r" b="b"/>
              <a:pathLst>
                <a:path w="5046" h="9962" extrusionOk="0">
                  <a:moveTo>
                    <a:pt x="5046" y="0"/>
                  </a:moveTo>
                  <a:cubicBezTo>
                    <a:pt x="5031" y="0"/>
                    <a:pt x="5017" y="14"/>
                    <a:pt x="5003" y="14"/>
                  </a:cubicBezTo>
                  <a:lnTo>
                    <a:pt x="5003" y="29"/>
                  </a:lnTo>
                  <a:lnTo>
                    <a:pt x="4960" y="29"/>
                  </a:lnTo>
                  <a:cubicBezTo>
                    <a:pt x="4951" y="33"/>
                    <a:pt x="4943" y="35"/>
                    <a:pt x="4934" y="35"/>
                  </a:cubicBezTo>
                  <a:cubicBezTo>
                    <a:pt x="4914" y="35"/>
                    <a:pt x="4894" y="25"/>
                    <a:pt x="4874" y="14"/>
                  </a:cubicBezTo>
                  <a:cubicBezTo>
                    <a:pt x="3923" y="2594"/>
                    <a:pt x="2589" y="5048"/>
                    <a:pt x="1202" y="7412"/>
                  </a:cubicBezTo>
                  <a:lnTo>
                    <a:pt x="1202" y="7412"/>
                  </a:lnTo>
                  <a:cubicBezTo>
                    <a:pt x="1203" y="7411"/>
                    <a:pt x="1204" y="7411"/>
                    <a:pt x="1204" y="7410"/>
                  </a:cubicBezTo>
                  <a:cubicBezTo>
                    <a:pt x="1376" y="7267"/>
                    <a:pt x="1563" y="7123"/>
                    <a:pt x="1735" y="6980"/>
                  </a:cubicBezTo>
                  <a:cubicBezTo>
                    <a:pt x="2437" y="5762"/>
                    <a:pt x="3096" y="4515"/>
                    <a:pt x="3698" y="3254"/>
                  </a:cubicBezTo>
                  <a:cubicBezTo>
                    <a:pt x="3584" y="3254"/>
                    <a:pt x="3526" y="3125"/>
                    <a:pt x="3598" y="3039"/>
                  </a:cubicBezTo>
                  <a:lnTo>
                    <a:pt x="3612" y="3024"/>
                  </a:lnTo>
                  <a:lnTo>
                    <a:pt x="3627" y="2996"/>
                  </a:lnTo>
                  <a:lnTo>
                    <a:pt x="3641" y="2981"/>
                  </a:lnTo>
                  <a:cubicBezTo>
                    <a:pt x="3770" y="2838"/>
                    <a:pt x="3899" y="2695"/>
                    <a:pt x="4028" y="2551"/>
                  </a:cubicBezTo>
                  <a:cubicBezTo>
                    <a:pt x="4401" y="1720"/>
                    <a:pt x="4745" y="860"/>
                    <a:pt x="5046" y="0"/>
                  </a:cubicBezTo>
                  <a:close/>
                  <a:moveTo>
                    <a:pt x="1202" y="7412"/>
                  </a:moveTo>
                  <a:cubicBezTo>
                    <a:pt x="1183" y="7432"/>
                    <a:pt x="1171" y="7453"/>
                    <a:pt x="1165" y="7475"/>
                  </a:cubicBezTo>
                  <a:lnTo>
                    <a:pt x="1165" y="7475"/>
                  </a:lnTo>
                  <a:cubicBezTo>
                    <a:pt x="1178" y="7454"/>
                    <a:pt x="1190" y="7433"/>
                    <a:pt x="1202" y="7412"/>
                  </a:cubicBezTo>
                  <a:close/>
                  <a:moveTo>
                    <a:pt x="1165" y="7475"/>
                  </a:moveTo>
                  <a:lnTo>
                    <a:pt x="1165" y="7475"/>
                  </a:lnTo>
                  <a:cubicBezTo>
                    <a:pt x="807" y="8085"/>
                    <a:pt x="446" y="8689"/>
                    <a:pt x="87" y="9288"/>
                  </a:cubicBezTo>
                  <a:lnTo>
                    <a:pt x="72" y="9302"/>
                  </a:lnTo>
                  <a:cubicBezTo>
                    <a:pt x="44" y="9517"/>
                    <a:pt x="29" y="9746"/>
                    <a:pt x="1" y="9961"/>
                  </a:cubicBezTo>
                  <a:cubicBezTo>
                    <a:pt x="144" y="9718"/>
                    <a:pt x="301" y="9460"/>
                    <a:pt x="445" y="9216"/>
                  </a:cubicBezTo>
                  <a:cubicBezTo>
                    <a:pt x="746" y="8700"/>
                    <a:pt x="1061" y="8170"/>
                    <a:pt x="1362" y="7639"/>
                  </a:cubicBezTo>
                  <a:lnTo>
                    <a:pt x="1362" y="7639"/>
                  </a:lnTo>
                  <a:cubicBezTo>
                    <a:pt x="1340" y="7650"/>
                    <a:pt x="1318" y="7655"/>
                    <a:pt x="1298" y="7655"/>
                  </a:cubicBezTo>
                  <a:cubicBezTo>
                    <a:pt x="1208" y="7655"/>
                    <a:pt x="1141" y="7562"/>
                    <a:pt x="1165" y="74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3"/>
            <p:cNvSpPr/>
            <p:nvPr/>
          </p:nvSpPr>
          <p:spPr>
            <a:xfrm>
              <a:off x="217053" y="2548498"/>
              <a:ext cx="3780" cy="6583"/>
            </a:xfrm>
            <a:custGeom>
              <a:avLst/>
              <a:gdLst/>
              <a:ahLst/>
              <a:cxnLst/>
              <a:rect l="l" t="t" r="r" b="b"/>
              <a:pathLst>
                <a:path w="58" h="101" extrusionOk="0">
                  <a:moveTo>
                    <a:pt x="58" y="0"/>
                  </a:moveTo>
                  <a:lnTo>
                    <a:pt x="58" y="0"/>
                  </a:lnTo>
                  <a:cubicBezTo>
                    <a:pt x="29" y="43"/>
                    <a:pt x="15" y="72"/>
                    <a:pt x="0" y="101"/>
                  </a:cubicBezTo>
                  <a:cubicBezTo>
                    <a:pt x="29" y="72"/>
                    <a:pt x="43" y="43"/>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3"/>
            <p:cNvSpPr/>
            <p:nvPr/>
          </p:nvSpPr>
          <p:spPr>
            <a:xfrm>
              <a:off x="235694" y="1941305"/>
              <a:ext cx="6648" cy="76649"/>
            </a:xfrm>
            <a:custGeom>
              <a:avLst/>
              <a:gdLst/>
              <a:ahLst/>
              <a:cxnLst/>
              <a:rect l="l" t="t" r="r" b="b"/>
              <a:pathLst>
                <a:path w="102" h="1176" extrusionOk="0">
                  <a:moveTo>
                    <a:pt x="1" y="0"/>
                  </a:moveTo>
                  <a:cubicBezTo>
                    <a:pt x="1" y="72"/>
                    <a:pt x="1" y="158"/>
                    <a:pt x="1" y="229"/>
                  </a:cubicBezTo>
                  <a:cubicBezTo>
                    <a:pt x="29" y="545"/>
                    <a:pt x="72" y="860"/>
                    <a:pt x="87" y="1175"/>
                  </a:cubicBezTo>
                  <a:cubicBezTo>
                    <a:pt x="87" y="1147"/>
                    <a:pt x="101" y="1118"/>
                    <a:pt x="101" y="1089"/>
                  </a:cubicBezTo>
                  <a:cubicBezTo>
                    <a:pt x="87" y="731"/>
                    <a:pt x="58" y="358"/>
                    <a:pt x="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13"/>
            <p:cNvSpPr/>
            <p:nvPr/>
          </p:nvSpPr>
          <p:spPr>
            <a:xfrm>
              <a:off x="206755" y="2158932"/>
              <a:ext cx="38390" cy="375618"/>
            </a:xfrm>
            <a:custGeom>
              <a:avLst/>
              <a:gdLst/>
              <a:ahLst/>
              <a:cxnLst/>
              <a:rect l="l" t="t" r="r" b="b"/>
              <a:pathLst>
                <a:path w="589" h="5763" extrusionOk="0">
                  <a:moveTo>
                    <a:pt x="588" y="1"/>
                  </a:moveTo>
                  <a:lnTo>
                    <a:pt x="588" y="1"/>
                  </a:lnTo>
                  <a:cubicBezTo>
                    <a:pt x="559" y="29"/>
                    <a:pt x="531" y="72"/>
                    <a:pt x="502" y="101"/>
                  </a:cubicBezTo>
                  <a:cubicBezTo>
                    <a:pt x="473" y="130"/>
                    <a:pt x="445" y="144"/>
                    <a:pt x="402" y="144"/>
                  </a:cubicBezTo>
                  <a:cubicBezTo>
                    <a:pt x="344" y="1778"/>
                    <a:pt x="230" y="3397"/>
                    <a:pt x="44" y="5017"/>
                  </a:cubicBezTo>
                  <a:cubicBezTo>
                    <a:pt x="44" y="5275"/>
                    <a:pt x="29" y="5519"/>
                    <a:pt x="1" y="5762"/>
                  </a:cubicBezTo>
                  <a:cubicBezTo>
                    <a:pt x="101" y="5619"/>
                    <a:pt x="187" y="5461"/>
                    <a:pt x="287" y="5318"/>
                  </a:cubicBezTo>
                  <a:cubicBezTo>
                    <a:pt x="473" y="3555"/>
                    <a:pt x="574" y="1778"/>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13"/>
            <p:cNvSpPr/>
            <p:nvPr/>
          </p:nvSpPr>
          <p:spPr>
            <a:xfrm>
              <a:off x="240387" y="2085152"/>
              <a:ext cx="4758" cy="54228"/>
            </a:xfrm>
            <a:custGeom>
              <a:avLst/>
              <a:gdLst/>
              <a:ahLst/>
              <a:cxnLst/>
              <a:rect l="l" t="t" r="r" b="b"/>
              <a:pathLst>
                <a:path w="73" h="832" extrusionOk="0">
                  <a:moveTo>
                    <a:pt x="58" y="0"/>
                  </a:moveTo>
                  <a:cubicBezTo>
                    <a:pt x="58" y="58"/>
                    <a:pt x="58" y="101"/>
                    <a:pt x="43" y="158"/>
                  </a:cubicBezTo>
                  <a:cubicBezTo>
                    <a:pt x="43" y="387"/>
                    <a:pt x="15" y="602"/>
                    <a:pt x="0" y="832"/>
                  </a:cubicBezTo>
                  <a:lnTo>
                    <a:pt x="43" y="774"/>
                  </a:lnTo>
                  <a:cubicBezTo>
                    <a:pt x="58" y="746"/>
                    <a:pt x="58" y="717"/>
                    <a:pt x="72" y="688"/>
                  </a:cubicBezTo>
                  <a:cubicBezTo>
                    <a:pt x="72" y="459"/>
                    <a:pt x="72" y="230"/>
                    <a:pt x="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13"/>
            <p:cNvSpPr/>
            <p:nvPr/>
          </p:nvSpPr>
          <p:spPr>
            <a:xfrm>
              <a:off x="204865" y="2505481"/>
              <a:ext cx="20661" cy="51686"/>
            </a:xfrm>
            <a:custGeom>
              <a:avLst/>
              <a:gdLst/>
              <a:ahLst/>
              <a:cxnLst/>
              <a:rect l="l" t="t" r="r" b="b"/>
              <a:pathLst>
                <a:path w="317" h="793" extrusionOk="0">
                  <a:moveTo>
                    <a:pt x="316" y="1"/>
                  </a:moveTo>
                  <a:cubicBezTo>
                    <a:pt x="216" y="144"/>
                    <a:pt x="130" y="302"/>
                    <a:pt x="30" y="445"/>
                  </a:cubicBezTo>
                  <a:cubicBezTo>
                    <a:pt x="30" y="546"/>
                    <a:pt x="15" y="660"/>
                    <a:pt x="1" y="761"/>
                  </a:cubicBezTo>
                  <a:cubicBezTo>
                    <a:pt x="30" y="782"/>
                    <a:pt x="62" y="793"/>
                    <a:pt x="94" y="793"/>
                  </a:cubicBezTo>
                  <a:cubicBezTo>
                    <a:pt x="126" y="793"/>
                    <a:pt x="159" y="782"/>
                    <a:pt x="187" y="761"/>
                  </a:cubicBezTo>
                  <a:cubicBezTo>
                    <a:pt x="202" y="732"/>
                    <a:pt x="216" y="703"/>
                    <a:pt x="245" y="660"/>
                  </a:cubicBezTo>
                  <a:cubicBezTo>
                    <a:pt x="273" y="445"/>
                    <a:pt x="288" y="216"/>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13"/>
            <p:cNvSpPr/>
            <p:nvPr/>
          </p:nvSpPr>
          <p:spPr>
            <a:xfrm>
              <a:off x="244102" y="2864218"/>
              <a:ext cx="153297" cy="6583"/>
            </a:xfrm>
            <a:custGeom>
              <a:avLst/>
              <a:gdLst/>
              <a:ahLst/>
              <a:cxnLst/>
              <a:rect l="l" t="t" r="r" b="b"/>
              <a:pathLst>
                <a:path w="2352" h="101" extrusionOk="0">
                  <a:moveTo>
                    <a:pt x="588" y="1"/>
                  </a:moveTo>
                  <a:cubicBezTo>
                    <a:pt x="402" y="44"/>
                    <a:pt x="201" y="72"/>
                    <a:pt x="1" y="101"/>
                  </a:cubicBezTo>
                  <a:lnTo>
                    <a:pt x="15" y="101"/>
                  </a:lnTo>
                  <a:cubicBezTo>
                    <a:pt x="789" y="101"/>
                    <a:pt x="1563" y="87"/>
                    <a:pt x="2351" y="58"/>
                  </a:cubicBezTo>
                  <a:cubicBezTo>
                    <a:pt x="1764" y="58"/>
                    <a:pt x="1176" y="44"/>
                    <a:pt x="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13"/>
            <p:cNvSpPr/>
            <p:nvPr/>
          </p:nvSpPr>
          <p:spPr>
            <a:xfrm>
              <a:off x="45115" y="2815661"/>
              <a:ext cx="187842" cy="63548"/>
            </a:xfrm>
            <a:custGeom>
              <a:avLst/>
              <a:gdLst/>
              <a:ahLst/>
              <a:cxnLst/>
              <a:rect l="l" t="t" r="r" b="b"/>
              <a:pathLst>
                <a:path w="2882" h="975" extrusionOk="0">
                  <a:moveTo>
                    <a:pt x="15" y="0"/>
                  </a:moveTo>
                  <a:cubicBezTo>
                    <a:pt x="15" y="15"/>
                    <a:pt x="1" y="15"/>
                    <a:pt x="1" y="29"/>
                  </a:cubicBezTo>
                  <a:cubicBezTo>
                    <a:pt x="87" y="115"/>
                    <a:pt x="173" y="201"/>
                    <a:pt x="259" y="301"/>
                  </a:cubicBezTo>
                  <a:cubicBezTo>
                    <a:pt x="1076" y="645"/>
                    <a:pt x="1936" y="875"/>
                    <a:pt x="2810" y="975"/>
                  </a:cubicBezTo>
                  <a:lnTo>
                    <a:pt x="2796" y="961"/>
                  </a:lnTo>
                  <a:cubicBezTo>
                    <a:pt x="2790" y="963"/>
                    <a:pt x="2784" y="963"/>
                    <a:pt x="2779" y="963"/>
                  </a:cubicBezTo>
                  <a:cubicBezTo>
                    <a:pt x="2742" y="963"/>
                    <a:pt x="2710" y="926"/>
                    <a:pt x="2710" y="889"/>
                  </a:cubicBezTo>
                  <a:cubicBezTo>
                    <a:pt x="2648" y="840"/>
                    <a:pt x="2703" y="737"/>
                    <a:pt x="2775" y="737"/>
                  </a:cubicBezTo>
                  <a:cubicBezTo>
                    <a:pt x="2786" y="737"/>
                    <a:pt x="2798" y="740"/>
                    <a:pt x="2810" y="746"/>
                  </a:cubicBezTo>
                  <a:cubicBezTo>
                    <a:pt x="2824" y="731"/>
                    <a:pt x="2853" y="703"/>
                    <a:pt x="2882" y="688"/>
                  </a:cubicBezTo>
                  <a:cubicBezTo>
                    <a:pt x="2280" y="617"/>
                    <a:pt x="1692" y="502"/>
                    <a:pt x="1105" y="330"/>
                  </a:cubicBezTo>
                  <a:cubicBezTo>
                    <a:pt x="746" y="201"/>
                    <a:pt x="388" y="86"/>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13"/>
            <p:cNvSpPr/>
            <p:nvPr/>
          </p:nvSpPr>
          <p:spPr>
            <a:xfrm>
              <a:off x="42312" y="2822179"/>
              <a:ext cx="5670" cy="6583"/>
            </a:xfrm>
            <a:custGeom>
              <a:avLst/>
              <a:gdLst/>
              <a:ahLst/>
              <a:cxnLst/>
              <a:rect l="l" t="t" r="r" b="b"/>
              <a:pathLst>
                <a:path w="87" h="101" extrusionOk="0">
                  <a:moveTo>
                    <a:pt x="1" y="1"/>
                  </a:moveTo>
                  <a:lnTo>
                    <a:pt x="1" y="15"/>
                  </a:lnTo>
                  <a:cubicBezTo>
                    <a:pt x="1" y="29"/>
                    <a:pt x="15" y="44"/>
                    <a:pt x="15" y="58"/>
                  </a:cubicBezTo>
                  <a:cubicBezTo>
                    <a:pt x="44" y="72"/>
                    <a:pt x="58" y="87"/>
                    <a:pt x="87" y="101"/>
                  </a:cubicBezTo>
                  <a:cubicBezTo>
                    <a:pt x="58" y="58"/>
                    <a:pt x="30" y="2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3"/>
            <p:cNvSpPr/>
            <p:nvPr/>
          </p:nvSpPr>
          <p:spPr>
            <a:xfrm>
              <a:off x="258115" y="2876341"/>
              <a:ext cx="46797" cy="8473"/>
            </a:xfrm>
            <a:custGeom>
              <a:avLst/>
              <a:gdLst/>
              <a:ahLst/>
              <a:cxnLst/>
              <a:rect l="l" t="t" r="r" b="b"/>
              <a:pathLst>
                <a:path w="718" h="130" extrusionOk="0">
                  <a:moveTo>
                    <a:pt x="1" y="1"/>
                  </a:moveTo>
                  <a:cubicBezTo>
                    <a:pt x="101" y="44"/>
                    <a:pt x="216" y="73"/>
                    <a:pt x="316" y="116"/>
                  </a:cubicBezTo>
                  <a:cubicBezTo>
                    <a:pt x="445" y="116"/>
                    <a:pt x="588" y="130"/>
                    <a:pt x="717" y="130"/>
                  </a:cubicBezTo>
                  <a:cubicBezTo>
                    <a:pt x="474" y="87"/>
                    <a:pt x="230" y="5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3"/>
            <p:cNvSpPr/>
            <p:nvPr/>
          </p:nvSpPr>
          <p:spPr>
            <a:xfrm>
              <a:off x="286141" y="2874516"/>
              <a:ext cx="196249" cy="11276"/>
            </a:xfrm>
            <a:custGeom>
              <a:avLst/>
              <a:gdLst/>
              <a:ahLst/>
              <a:cxnLst/>
              <a:rect l="l" t="t" r="r" b="b"/>
              <a:pathLst>
                <a:path w="3011" h="173" extrusionOk="0">
                  <a:moveTo>
                    <a:pt x="3011" y="0"/>
                  </a:moveTo>
                  <a:lnTo>
                    <a:pt x="3011" y="0"/>
                  </a:lnTo>
                  <a:cubicBezTo>
                    <a:pt x="2191" y="24"/>
                    <a:pt x="1372" y="47"/>
                    <a:pt x="553" y="47"/>
                  </a:cubicBezTo>
                  <a:cubicBezTo>
                    <a:pt x="369" y="47"/>
                    <a:pt x="185" y="46"/>
                    <a:pt x="1" y="43"/>
                  </a:cubicBezTo>
                  <a:lnTo>
                    <a:pt x="1" y="43"/>
                  </a:lnTo>
                  <a:cubicBezTo>
                    <a:pt x="302" y="86"/>
                    <a:pt x="617" y="129"/>
                    <a:pt x="918" y="172"/>
                  </a:cubicBezTo>
                  <a:cubicBezTo>
                    <a:pt x="1606" y="172"/>
                    <a:pt x="2280" y="129"/>
                    <a:pt x="2953" y="58"/>
                  </a:cubicBezTo>
                  <a:cubicBezTo>
                    <a:pt x="2982" y="58"/>
                    <a:pt x="3011" y="29"/>
                    <a:pt x="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3"/>
            <p:cNvSpPr/>
            <p:nvPr/>
          </p:nvSpPr>
          <p:spPr>
            <a:xfrm>
              <a:off x="244102" y="2875429"/>
              <a:ext cx="10363" cy="6583"/>
            </a:xfrm>
            <a:custGeom>
              <a:avLst/>
              <a:gdLst/>
              <a:ahLst/>
              <a:cxnLst/>
              <a:rect l="l" t="t" r="r" b="b"/>
              <a:pathLst>
                <a:path w="159" h="101" extrusionOk="0">
                  <a:moveTo>
                    <a:pt x="1" y="1"/>
                  </a:moveTo>
                  <a:lnTo>
                    <a:pt x="1" y="1"/>
                  </a:lnTo>
                  <a:cubicBezTo>
                    <a:pt x="6" y="4"/>
                    <a:pt x="11" y="8"/>
                    <a:pt x="16" y="12"/>
                  </a:cubicBezTo>
                  <a:lnTo>
                    <a:pt x="16" y="12"/>
                  </a:lnTo>
                  <a:cubicBezTo>
                    <a:pt x="11" y="8"/>
                    <a:pt x="6" y="4"/>
                    <a:pt x="1" y="1"/>
                  </a:cubicBezTo>
                  <a:close/>
                  <a:moveTo>
                    <a:pt x="16" y="12"/>
                  </a:moveTo>
                  <a:cubicBezTo>
                    <a:pt x="51" y="39"/>
                    <a:pt x="78" y="74"/>
                    <a:pt x="115" y="87"/>
                  </a:cubicBezTo>
                  <a:lnTo>
                    <a:pt x="158" y="101"/>
                  </a:lnTo>
                  <a:cubicBezTo>
                    <a:pt x="119" y="75"/>
                    <a:pt x="68" y="49"/>
                    <a:pt x="16" y="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3"/>
            <p:cNvSpPr/>
            <p:nvPr/>
          </p:nvSpPr>
          <p:spPr>
            <a:xfrm>
              <a:off x="44203" y="2814683"/>
              <a:ext cx="1955" cy="2868"/>
            </a:xfrm>
            <a:custGeom>
              <a:avLst/>
              <a:gdLst/>
              <a:ahLst/>
              <a:cxnLst/>
              <a:rect l="l" t="t" r="r" b="b"/>
              <a:pathLst>
                <a:path w="30" h="44" extrusionOk="0">
                  <a:moveTo>
                    <a:pt x="1" y="1"/>
                  </a:moveTo>
                  <a:cubicBezTo>
                    <a:pt x="1" y="15"/>
                    <a:pt x="1" y="15"/>
                    <a:pt x="1" y="30"/>
                  </a:cubicBezTo>
                  <a:lnTo>
                    <a:pt x="15" y="44"/>
                  </a:lnTo>
                  <a:cubicBezTo>
                    <a:pt x="15" y="30"/>
                    <a:pt x="29" y="30"/>
                    <a:pt x="29" y="15"/>
                  </a:cubicBezTo>
                  <a:cubicBezTo>
                    <a:pt x="15" y="15"/>
                    <a:pt x="15" y="1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3"/>
            <p:cNvSpPr/>
            <p:nvPr/>
          </p:nvSpPr>
          <p:spPr>
            <a:xfrm>
              <a:off x="26474" y="2812858"/>
              <a:ext cx="65" cy="65"/>
            </a:xfrm>
            <a:custGeom>
              <a:avLst/>
              <a:gdLst/>
              <a:ahLst/>
              <a:cxnLst/>
              <a:rect l="l" t="t" r="r" b="b"/>
              <a:pathLst>
                <a:path w="1" h="1" extrusionOk="0">
                  <a:moveTo>
                    <a:pt x="0" y="0"/>
                  </a:moveTo>
                  <a:lnTo>
                    <a:pt x="0" y="0"/>
                  </a:lnTo>
                  <a:cubicBezTo>
                    <a:pt x="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3"/>
            <p:cNvSpPr/>
            <p:nvPr/>
          </p:nvSpPr>
          <p:spPr>
            <a:xfrm>
              <a:off x="461795" y="1760959"/>
              <a:ext cx="725882" cy="413551"/>
            </a:xfrm>
            <a:custGeom>
              <a:avLst/>
              <a:gdLst/>
              <a:ahLst/>
              <a:cxnLst/>
              <a:rect l="l" t="t" r="r" b="b"/>
              <a:pathLst>
                <a:path w="11137" h="6345" extrusionOk="0">
                  <a:moveTo>
                    <a:pt x="7625" y="316"/>
                  </a:moveTo>
                  <a:lnTo>
                    <a:pt x="7625" y="316"/>
                  </a:lnTo>
                  <a:cubicBezTo>
                    <a:pt x="6221" y="961"/>
                    <a:pt x="4845" y="1692"/>
                    <a:pt x="3526" y="2495"/>
                  </a:cubicBezTo>
                  <a:cubicBezTo>
                    <a:pt x="2838" y="2925"/>
                    <a:pt x="2193" y="3412"/>
                    <a:pt x="1520" y="3856"/>
                  </a:cubicBezTo>
                  <a:cubicBezTo>
                    <a:pt x="1492" y="3870"/>
                    <a:pt x="1451" y="3897"/>
                    <a:pt x="1422" y="3925"/>
                  </a:cubicBezTo>
                  <a:lnTo>
                    <a:pt x="1422" y="3925"/>
                  </a:lnTo>
                  <a:cubicBezTo>
                    <a:pt x="2324" y="3038"/>
                    <a:pt x="3298" y="2250"/>
                    <a:pt x="4329" y="1534"/>
                  </a:cubicBezTo>
                  <a:cubicBezTo>
                    <a:pt x="5017" y="1076"/>
                    <a:pt x="5705" y="660"/>
                    <a:pt x="6522" y="488"/>
                  </a:cubicBezTo>
                  <a:cubicBezTo>
                    <a:pt x="6894" y="402"/>
                    <a:pt x="7253" y="345"/>
                    <a:pt x="7625" y="316"/>
                  </a:cubicBezTo>
                  <a:close/>
                  <a:moveTo>
                    <a:pt x="8091" y="301"/>
                  </a:moveTo>
                  <a:cubicBezTo>
                    <a:pt x="8536" y="301"/>
                    <a:pt x="8966" y="416"/>
                    <a:pt x="9345" y="646"/>
                  </a:cubicBezTo>
                  <a:cubicBezTo>
                    <a:pt x="9704" y="861"/>
                    <a:pt x="9919" y="1248"/>
                    <a:pt x="9947" y="1663"/>
                  </a:cubicBezTo>
                  <a:cubicBezTo>
                    <a:pt x="8113" y="2222"/>
                    <a:pt x="6321" y="2853"/>
                    <a:pt x="4472" y="3355"/>
                  </a:cubicBezTo>
                  <a:cubicBezTo>
                    <a:pt x="3225" y="3684"/>
                    <a:pt x="1821" y="4014"/>
                    <a:pt x="674" y="4688"/>
                  </a:cubicBezTo>
                  <a:lnTo>
                    <a:pt x="760" y="4587"/>
                  </a:lnTo>
                  <a:cubicBezTo>
                    <a:pt x="1835" y="3813"/>
                    <a:pt x="2924" y="3011"/>
                    <a:pt x="4071" y="2366"/>
                  </a:cubicBezTo>
                  <a:cubicBezTo>
                    <a:pt x="5361" y="1663"/>
                    <a:pt x="6694" y="961"/>
                    <a:pt x="8012" y="302"/>
                  </a:cubicBezTo>
                  <a:cubicBezTo>
                    <a:pt x="8039" y="301"/>
                    <a:pt x="8065" y="301"/>
                    <a:pt x="8091" y="301"/>
                  </a:cubicBezTo>
                  <a:close/>
                  <a:moveTo>
                    <a:pt x="9947" y="1778"/>
                  </a:moveTo>
                  <a:cubicBezTo>
                    <a:pt x="9947" y="2495"/>
                    <a:pt x="9474" y="3297"/>
                    <a:pt x="9001" y="3785"/>
                  </a:cubicBezTo>
                  <a:cubicBezTo>
                    <a:pt x="8974" y="3784"/>
                    <a:pt x="8947" y="3784"/>
                    <a:pt x="8920" y="3784"/>
                  </a:cubicBezTo>
                  <a:cubicBezTo>
                    <a:pt x="8316" y="3784"/>
                    <a:pt x="7713" y="3931"/>
                    <a:pt x="7109" y="4000"/>
                  </a:cubicBezTo>
                  <a:cubicBezTo>
                    <a:pt x="6206" y="4114"/>
                    <a:pt x="5289" y="4172"/>
                    <a:pt x="4386" y="4258"/>
                  </a:cubicBezTo>
                  <a:cubicBezTo>
                    <a:pt x="3182" y="4358"/>
                    <a:pt x="1993" y="4544"/>
                    <a:pt x="832" y="4831"/>
                  </a:cubicBezTo>
                  <a:cubicBezTo>
                    <a:pt x="2208" y="4258"/>
                    <a:pt x="3612" y="3770"/>
                    <a:pt x="5060" y="3369"/>
                  </a:cubicBezTo>
                  <a:cubicBezTo>
                    <a:pt x="6708" y="2896"/>
                    <a:pt x="8328" y="2337"/>
                    <a:pt x="9947" y="1778"/>
                  </a:cubicBezTo>
                  <a:close/>
                  <a:moveTo>
                    <a:pt x="8815" y="3957"/>
                  </a:moveTo>
                  <a:lnTo>
                    <a:pt x="8815" y="3957"/>
                  </a:lnTo>
                  <a:cubicBezTo>
                    <a:pt x="8141" y="4573"/>
                    <a:pt x="7382" y="5089"/>
                    <a:pt x="6550" y="5462"/>
                  </a:cubicBezTo>
                  <a:cubicBezTo>
                    <a:pt x="6221" y="5605"/>
                    <a:pt x="5905" y="5734"/>
                    <a:pt x="5576" y="5834"/>
                  </a:cubicBezTo>
                  <a:cubicBezTo>
                    <a:pt x="5318" y="5777"/>
                    <a:pt x="5045" y="5748"/>
                    <a:pt x="4787" y="5748"/>
                  </a:cubicBezTo>
                  <a:cubicBezTo>
                    <a:pt x="4214" y="5720"/>
                    <a:pt x="3641" y="5648"/>
                    <a:pt x="3068" y="5548"/>
                  </a:cubicBezTo>
                  <a:cubicBezTo>
                    <a:pt x="2136" y="5419"/>
                    <a:pt x="1176" y="5232"/>
                    <a:pt x="230" y="5175"/>
                  </a:cubicBezTo>
                  <a:lnTo>
                    <a:pt x="287" y="5103"/>
                  </a:lnTo>
                  <a:cubicBezTo>
                    <a:pt x="1806" y="4731"/>
                    <a:pt x="3369" y="4487"/>
                    <a:pt x="4931" y="4387"/>
                  </a:cubicBezTo>
                  <a:cubicBezTo>
                    <a:pt x="5590" y="4315"/>
                    <a:pt x="6235" y="4286"/>
                    <a:pt x="6880" y="4200"/>
                  </a:cubicBezTo>
                  <a:cubicBezTo>
                    <a:pt x="7511" y="4129"/>
                    <a:pt x="8170" y="3985"/>
                    <a:pt x="8815" y="3957"/>
                  </a:cubicBezTo>
                  <a:close/>
                  <a:moveTo>
                    <a:pt x="158" y="5247"/>
                  </a:moveTo>
                  <a:cubicBezTo>
                    <a:pt x="1104" y="5462"/>
                    <a:pt x="2093" y="5548"/>
                    <a:pt x="3053" y="5677"/>
                  </a:cubicBezTo>
                  <a:cubicBezTo>
                    <a:pt x="3813" y="5777"/>
                    <a:pt x="4687" y="5734"/>
                    <a:pt x="5447" y="5877"/>
                  </a:cubicBezTo>
                  <a:cubicBezTo>
                    <a:pt x="4886" y="6049"/>
                    <a:pt x="4308" y="6138"/>
                    <a:pt x="3725" y="6138"/>
                  </a:cubicBezTo>
                  <a:cubicBezTo>
                    <a:pt x="3578" y="6138"/>
                    <a:pt x="3430" y="6132"/>
                    <a:pt x="3283" y="6121"/>
                  </a:cubicBezTo>
                  <a:cubicBezTo>
                    <a:pt x="2179" y="6021"/>
                    <a:pt x="1161" y="5648"/>
                    <a:pt x="129" y="5261"/>
                  </a:cubicBezTo>
                  <a:lnTo>
                    <a:pt x="158" y="5247"/>
                  </a:lnTo>
                  <a:close/>
                  <a:moveTo>
                    <a:pt x="8032" y="1"/>
                  </a:moveTo>
                  <a:cubicBezTo>
                    <a:pt x="6910" y="1"/>
                    <a:pt x="5641" y="433"/>
                    <a:pt x="4959" y="832"/>
                  </a:cubicBezTo>
                  <a:cubicBezTo>
                    <a:pt x="3240" y="1878"/>
                    <a:pt x="1677" y="3183"/>
                    <a:pt x="330" y="4673"/>
                  </a:cubicBezTo>
                  <a:cubicBezTo>
                    <a:pt x="215" y="4917"/>
                    <a:pt x="115" y="5146"/>
                    <a:pt x="0" y="5376"/>
                  </a:cubicBezTo>
                  <a:cubicBezTo>
                    <a:pt x="29" y="5376"/>
                    <a:pt x="58" y="5361"/>
                    <a:pt x="72" y="5333"/>
                  </a:cubicBezTo>
                  <a:lnTo>
                    <a:pt x="86" y="5333"/>
                  </a:lnTo>
                  <a:cubicBezTo>
                    <a:pt x="1199" y="6006"/>
                    <a:pt x="2456" y="6344"/>
                    <a:pt x="3715" y="6344"/>
                  </a:cubicBezTo>
                  <a:cubicBezTo>
                    <a:pt x="4840" y="6344"/>
                    <a:pt x="5967" y="6074"/>
                    <a:pt x="6995" y="5533"/>
                  </a:cubicBezTo>
                  <a:cubicBezTo>
                    <a:pt x="8471" y="4774"/>
                    <a:pt x="11137" y="2853"/>
                    <a:pt x="9962" y="861"/>
                  </a:cubicBezTo>
                  <a:cubicBezTo>
                    <a:pt x="9582" y="228"/>
                    <a:pt x="8845" y="1"/>
                    <a:pt x="80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7" name="Google Shape;727;p13"/>
            <p:cNvSpPr/>
            <p:nvPr/>
          </p:nvSpPr>
          <p:spPr>
            <a:xfrm>
              <a:off x="450584" y="2065533"/>
              <a:ext cx="32719" cy="45820"/>
            </a:xfrm>
            <a:custGeom>
              <a:avLst/>
              <a:gdLst/>
              <a:ahLst/>
              <a:cxnLst/>
              <a:rect l="l" t="t" r="r" b="b"/>
              <a:pathLst>
                <a:path w="502" h="703" extrusionOk="0">
                  <a:moveTo>
                    <a:pt x="502" y="0"/>
                  </a:moveTo>
                  <a:lnTo>
                    <a:pt x="502" y="0"/>
                  </a:lnTo>
                  <a:cubicBezTo>
                    <a:pt x="373" y="144"/>
                    <a:pt x="244" y="287"/>
                    <a:pt x="115" y="430"/>
                  </a:cubicBezTo>
                  <a:lnTo>
                    <a:pt x="101" y="445"/>
                  </a:lnTo>
                  <a:lnTo>
                    <a:pt x="86" y="473"/>
                  </a:lnTo>
                  <a:lnTo>
                    <a:pt x="72" y="488"/>
                  </a:lnTo>
                  <a:cubicBezTo>
                    <a:pt x="0" y="574"/>
                    <a:pt x="58" y="703"/>
                    <a:pt x="172" y="703"/>
                  </a:cubicBezTo>
                  <a:cubicBezTo>
                    <a:pt x="287" y="473"/>
                    <a:pt x="387" y="244"/>
                    <a:pt x="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3"/>
            <p:cNvSpPr/>
            <p:nvPr/>
          </p:nvSpPr>
          <p:spPr>
            <a:xfrm>
              <a:off x="338" y="2082349"/>
              <a:ext cx="210197" cy="481140"/>
            </a:xfrm>
            <a:custGeom>
              <a:avLst/>
              <a:gdLst/>
              <a:ahLst/>
              <a:cxnLst/>
              <a:rect l="l" t="t" r="r" b="b"/>
              <a:pathLst>
                <a:path w="3225" h="7382" extrusionOk="0">
                  <a:moveTo>
                    <a:pt x="0" y="0"/>
                  </a:moveTo>
                  <a:lnTo>
                    <a:pt x="0" y="273"/>
                  </a:lnTo>
                  <a:cubicBezTo>
                    <a:pt x="258" y="488"/>
                    <a:pt x="502" y="703"/>
                    <a:pt x="731" y="946"/>
                  </a:cubicBezTo>
                  <a:cubicBezTo>
                    <a:pt x="2422" y="2723"/>
                    <a:pt x="3211" y="4802"/>
                    <a:pt x="2953" y="7210"/>
                  </a:cubicBezTo>
                  <a:cubicBezTo>
                    <a:pt x="2895" y="7124"/>
                    <a:pt x="2838" y="7023"/>
                    <a:pt x="2766" y="6937"/>
                  </a:cubicBezTo>
                  <a:cubicBezTo>
                    <a:pt x="2093" y="5633"/>
                    <a:pt x="1390" y="4357"/>
                    <a:pt x="631" y="3110"/>
                  </a:cubicBezTo>
                  <a:cubicBezTo>
                    <a:pt x="430" y="2781"/>
                    <a:pt x="215" y="2451"/>
                    <a:pt x="0" y="2136"/>
                  </a:cubicBezTo>
                  <a:lnTo>
                    <a:pt x="0" y="2422"/>
                  </a:lnTo>
                  <a:cubicBezTo>
                    <a:pt x="229" y="2752"/>
                    <a:pt x="444" y="3096"/>
                    <a:pt x="645" y="3440"/>
                  </a:cubicBezTo>
                  <a:cubicBezTo>
                    <a:pt x="1175" y="4329"/>
                    <a:pt x="1691" y="5232"/>
                    <a:pt x="2193" y="6149"/>
                  </a:cubicBezTo>
                  <a:cubicBezTo>
                    <a:pt x="1491" y="5203"/>
                    <a:pt x="731" y="4300"/>
                    <a:pt x="0" y="3411"/>
                  </a:cubicBezTo>
                  <a:lnTo>
                    <a:pt x="0" y="3684"/>
                  </a:lnTo>
                  <a:cubicBezTo>
                    <a:pt x="516" y="4357"/>
                    <a:pt x="1018" y="5031"/>
                    <a:pt x="1534" y="5705"/>
                  </a:cubicBezTo>
                  <a:cubicBezTo>
                    <a:pt x="1032" y="5275"/>
                    <a:pt x="502" y="4873"/>
                    <a:pt x="0" y="4486"/>
                  </a:cubicBezTo>
                  <a:lnTo>
                    <a:pt x="0" y="4687"/>
                  </a:lnTo>
                  <a:cubicBezTo>
                    <a:pt x="1003" y="5490"/>
                    <a:pt x="1892" y="6393"/>
                    <a:pt x="2824" y="7253"/>
                  </a:cubicBezTo>
                  <a:cubicBezTo>
                    <a:pt x="2852" y="7296"/>
                    <a:pt x="2881" y="7339"/>
                    <a:pt x="2895" y="7382"/>
                  </a:cubicBezTo>
                  <a:cubicBezTo>
                    <a:pt x="2967" y="7267"/>
                    <a:pt x="3053" y="7152"/>
                    <a:pt x="3125" y="7023"/>
                  </a:cubicBezTo>
                  <a:cubicBezTo>
                    <a:pt x="3153" y="6751"/>
                    <a:pt x="3182" y="6479"/>
                    <a:pt x="3211" y="6192"/>
                  </a:cubicBezTo>
                  <a:cubicBezTo>
                    <a:pt x="3225" y="5346"/>
                    <a:pt x="3082" y="4501"/>
                    <a:pt x="2795" y="3698"/>
                  </a:cubicBezTo>
                  <a:cubicBezTo>
                    <a:pt x="2293" y="2437"/>
                    <a:pt x="1505" y="1319"/>
                    <a:pt x="502" y="416"/>
                  </a:cubicBezTo>
                  <a:cubicBezTo>
                    <a:pt x="373" y="301"/>
                    <a:pt x="201" y="15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3"/>
            <p:cNvSpPr/>
            <p:nvPr/>
          </p:nvSpPr>
          <p:spPr>
            <a:xfrm>
              <a:off x="338" y="2486840"/>
              <a:ext cx="186864" cy="83166"/>
            </a:xfrm>
            <a:custGeom>
              <a:avLst/>
              <a:gdLst/>
              <a:ahLst/>
              <a:cxnLst/>
              <a:rect l="l" t="t" r="r" b="b"/>
              <a:pathLst>
                <a:path w="2867" h="1276" extrusionOk="0">
                  <a:moveTo>
                    <a:pt x="0" y="0"/>
                  </a:moveTo>
                  <a:lnTo>
                    <a:pt x="0" y="129"/>
                  </a:lnTo>
                  <a:cubicBezTo>
                    <a:pt x="889" y="645"/>
                    <a:pt x="1835" y="1032"/>
                    <a:pt x="2838" y="1276"/>
                  </a:cubicBezTo>
                  <a:cubicBezTo>
                    <a:pt x="2852" y="1262"/>
                    <a:pt x="2867" y="1233"/>
                    <a:pt x="2867" y="1219"/>
                  </a:cubicBezTo>
                  <a:cubicBezTo>
                    <a:pt x="1863" y="932"/>
                    <a:pt x="903" y="51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3"/>
            <p:cNvSpPr/>
            <p:nvPr/>
          </p:nvSpPr>
          <p:spPr>
            <a:xfrm>
              <a:off x="185247" y="2540090"/>
              <a:ext cx="20661" cy="37477"/>
            </a:xfrm>
            <a:custGeom>
              <a:avLst/>
              <a:gdLst/>
              <a:ahLst/>
              <a:cxnLst/>
              <a:rect l="l" t="t" r="r" b="b"/>
              <a:pathLst>
                <a:path w="317" h="575" extrusionOk="0">
                  <a:moveTo>
                    <a:pt x="288" y="0"/>
                  </a:moveTo>
                  <a:cubicBezTo>
                    <a:pt x="216" y="129"/>
                    <a:pt x="130" y="244"/>
                    <a:pt x="58" y="359"/>
                  </a:cubicBezTo>
                  <a:lnTo>
                    <a:pt x="87" y="402"/>
                  </a:lnTo>
                  <a:lnTo>
                    <a:pt x="87" y="416"/>
                  </a:lnTo>
                  <a:cubicBezTo>
                    <a:pt x="73" y="416"/>
                    <a:pt x="58" y="416"/>
                    <a:pt x="30" y="402"/>
                  </a:cubicBezTo>
                  <a:cubicBezTo>
                    <a:pt x="30" y="416"/>
                    <a:pt x="15" y="445"/>
                    <a:pt x="1" y="459"/>
                  </a:cubicBezTo>
                  <a:cubicBezTo>
                    <a:pt x="30" y="473"/>
                    <a:pt x="58" y="473"/>
                    <a:pt x="87" y="488"/>
                  </a:cubicBezTo>
                  <a:cubicBezTo>
                    <a:pt x="95" y="538"/>
                    <a:pt x="149" y="574"/>
                    <a:pt x="197" y="574"/>
                  </a:cubicBezTo>
                  <a:cubicBezTo>
                    <a:pt x="231" y="574"/>
                    <a:pt x="261" y="557"/>
                    <a:pt x="273" y="516"/>
                  </a:cubicBezTo>
                  <a:lnTo>
                    <a:pt x="288" y="531"/>
                  </a:lnTo>
                  <a:lnTo>
                    <a:pt x="316" y="502"/>
                  </a:lnTo>
                  <a:lnTo>
                    <a:pt x="273" y="445"/>
                  </a:lnTo>
                  <a:cubicBezTo>
                    <a:pt x="288" y="373"/>
                    <a:pt x="288" y="301"/>
                    <a:pt x="302" y="230"/>
                  </a:cubicBezTo>
                  <a:cubicBezTo>
                    <a:pt x="273" y="201"/>
                    <a:pt x="259" y="172"/>
                    <a:pt x="273" y="129"/>
                  </a:cubicBezTo>
                  <a:cubicBezTo>
                    <a:pt x="273" y="86"/>
                    <a:pt x="273" y="43"/>
                    <a:pt x="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3"/>
            <p:cNvSpPr/>
            <p:nvPr/>
          </p:nvSpPr>
          <p:spPr>
            <a:xfrm>
              <a:off x="203953" y="2485863"/>
              <a:ext cx="5670" cy="54293"/>
            </a:xfrm>
            <a:custGeom>
              <a:avLst/>
              <a:gdLst/>
              <a:ahLst/>
              <a:cxnLst/>
              <a:rect l="l" t="t" r="r" b="b"/>
              <a:pathLst>
                <a:path w="87" h="833" extrusionOk="0">
                  <a:moveTo>
                    <a:pt x="87" y="1"/>
                  </a:moveTo>
                  <a:lnTo>
                    <a:pt x="87" y="1"/>
                  </a:lnTo>
                  <a:cubicBezTo>
                    <a:pt x="58" y="288"/>
                    <a:pt x="29" y="560"/>
                    <a:pt x="1" y="832"/>
                  </a:cubicBezTo>
                  <a:lnTo>
                    <a:pt x="44" y="746"/>
                  </a:lnTo>
                  <a:cubicBezTo>
                    <a:pt x="72" y="503"/>
                    <a:pt x="87" y="259"/>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3"/>
            <p:cNvSpPr/>
            <p:nvPr/>
          </p:nvSpPr>
          <p:spPr>
            <a:xfrm>
              <a:off x="202062" y="2534485"/>
              <a:ext cx="4758" cy="20596"/>
            </a:xfrm>
            <a:custGeom>
              <a:avLst/>
              <a:gdLst/>
              <a:ahLst/>
              <a:cxnLst/>
              <a:rect l="l" t="t" r="r" b="b"/>
              <a:pathLst>
                <a:path w="73" h="316" extrusionOk="0">
                  <a:moveTo>
                    <a:pt x="73" y="0"/>
                  </a:moveTo>
                  <a:lnTo>
                    <a:pt x="30" y="86"/>
                  </a:lnTo>
                  <a:cubicBezTo>
                    <a:pt x="15" y="129"/>
                    <a:pt x="15" y="172"/>
                    <a:pt x="15" y="215"/>
                  </a:cubicBezTo>
                  <a:cubicBezTo>
                    <a:pt x="1" y="258"/>
                    <a:pt x="15" y="287"/>
                    <a:pt x="44" y="316"/>
                  </a:cubicBezTo>
                  <a:cubicBezTo>
                    <a:pt x="58" y="215"/>
                    <a:pt x="73" y="101"/>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3"/>
            <p:cNvSpPr/>
            <p:nvPr/>
          </p:nvSpPr>
          <p:spPr>
            <a:xfrm>
              <a:off x="338" y="2824069"/>
              <a:ext cx="373728" cy="602045"/>
            </a:xfrm>
            <a:custGeom>
              <a:avLst/>
              <a:gdLst/>
              <a:ahLst/>
              <a:cxnLst/>
              <a:rect l="l" t="t" r="r" b="b"/>
              <a:pathLst>
                <a:path w="5734" h="9237" extrusionOk="0">
                  <a:moveTo>
                    <a:pt x="516" y="817"/>
                  </a:moveTo>
                  <a:lnTo>
                    <a:pt x="516" y="817"/>
                  </a:lnTo>
                  <a:cubicBezTo>
                    <a:pt x="530" y="903"/>
                    <a:pt x="559" y="1004"/>
                    <a:pt x="573" y="1090"/>
                  </a:cubicBezTo>
                  <a:cubicBezTo>
                    <a:pt x="803" y="2050"/>
                    <a:pt x="1089" y="2996"/>
                    <a:pt x="1419" y="3913"/>
                  </a:cubicBezTo>
                  <a:cubicBezTo>
                    <a:pt x="2007" y="5619"/>
                    <a:pt x="2766" y="7238"/>
                    <a:pt x="3426" y="8901"/>
                  </a:cubicBezTo>
                  <a:cubicBezTo>
                    <a:pt x="2609" y="8786"/>
                    <a:pt x="1849" y="8414"/>
                    <a:pt x="1276" y="7826"/>
                  </a:cubicBezTo>
                  <a:cubicBezTo>
                    <a:pt x="1218" y="6507"/>
                    <a:pt x="702" y="5246"/>
                    <a:pt x="631" y="3899"/>
                  </a:cubicBezTo>
                  <a:cubicBezTo>
                    <a:pt x="588" y="2881"/>
                    <a:pt x="616" y="1835"/>
                    <a:pt x="516" y="817"/>
                  </a:cubicBezTo>
                  <a:close/>
                  <a:moveTo>
                    <a:pt x="616" y="72"/>
                  </a:moveTo>
                  <a:cubicBezTo>
                    <a:pt x="1548" y="2852"/>
                    <a:pt x="3397" y="5303"/>
                    <a:pt x="5145" y="7625"/>
                  </a:cubicBezTo>
                  <a:cubicBezTo>
                    <a:pt x="4993" y="8331"/>
                    <a:pt x="4533" y="8917"/>
                    <a:pt x="3713" y="8917"/>
                  </a:cubicBezTo>
                  <a:cubicBezTo>
                    <a:pt x="3685" y="8917"/>
                    <a:pt x="3656" y="8917"/>
                    <a:pt x="3626" y="8915"/>
                  </a:cubicBezTo>
                  <a:cubicBezTo>
                    <a:pt x="3024" y="7410"/>
                    <a:pt x="2322" y="5963"/>
                    <a:pt x="1777" y="4429"/>
                  </a:cubicBezTo>
                  <a:cubicBezTo>
                    <a:pt x="1476" y="3598"/>
                    <a:pt x="1190" y="2752"/>
                    <a:pt x="946" y="1907"/>
                  </a:cubicBezTo>
                  <a:cubicBezTo>
                    <a:pt x="774" y="1319"/>
                    <a:pt x="588" y="703"/>
                    <a:pt x="602" y="86"/>
                  </a:cubicBezTo>
                  <a:lnTo>
                    <a:pt x="616" y="72"/>
                  </a:lnTo>
                  <a:close/>
                  <a:moveTo>
                    <a:pt x="616" y="0"/>
                  </a:moveTo>
                  <a:cubicBezTo>
                    <a:pt x="444" y="230"/>
                    <a:pt x="287" y="445"/>
                    <a:pt x="115" y="674"/>
                  </a:cubicBezTo>
                  <a:cubicBezTo>
                    <a:pt x="72" y="803"/>
                    <a:pt x="43" y="946"/>
                    <a:pt x="0" y="1075"/>
                  </a:cubicBezTo>
                  <a:lnTo>
                    <a:pt x="0" y="2036"/>
                  </a:lnTo>
                  <a:cubicBezTo>
                    <a:pt x="100" y="1577"/>
                    <a:pt x="229" y="1133"/>
                    <a:pt x="373" y="688"/>
                  </a:cubicBezTo>
                  <a:cubicBezTo>
                    <a:pt x="416" y="1849"/>
                    <a:pt x="401" y="3010"/>
                    <a:pt x="487" y="4171"/>
                  </a:cubicBezTo>
                  <a:cubicBezTo>
                    <a:pt x="559" y="5332"/>
                    <a:pt x="946" y="6436"/>
                    <a:pt x="1046" y="7582"/>
                  </a:cubicBezTo>
                  <a:cubicBezTo>
                    <a:pt x="545" y="7023"/>
                    <a:pt x="201" y="6350"/>
                    <a:pt x="0" y="5633"/>
                  </a:cubicBezTo>
                  <a:lnTo>
                    <a:pt x="0" y="6063"/>
                  </a:lnTo>
                  <a:cubicBezTo>
                    <a:pt x="43" y="6178"/>
                    <a:pt x="86" y="6307"/>
                    <a:pt x="129" y="6436"/>
                  </a:cubicBezTo>
                  <a:cubicBezTo>
                    <a:pt x="626" y="7779"/>
                    <a:pt x="1967" y="9236"/>
                    <a:pt x="3503" y="9236"/>
                  </a:cubicBezTo>
                  <a:cubicBezTo>
                    <a:pt x="3605" y="9236"/>
                    <a:pt x="3708" y="9230"/>
                    <a:pt x="3812" y="9216"/>
                  </a:cubicBezTo>
                  <a:cubicBezTo>
                    <a:pt x="5733" y="8972"/>
                    <a:pt x="5661" y="6894"/>
                    <a:pt x="5045" y="5504"/>
                  </a:cubicBezTo>
                  <a:cubicBezTo>
                    <a:pt x="4113" y="3440"/>
                    <a:pt x="2508" y="1792"/>
                    <a:pt x="946" y="172"/>
                  </a:cubicBezTo>
                  <a:cubicBezTo>
                    <a:pt x="874" y="129"/>
                    <a:pt x="803" y="101"/>
                    <a:pt x="731" y="72"/>
                  </a:cubicBezTo>
                  <a:lnTo>
                    <a:pt x="731" y="72"/>
                  </a:lnTo>
                  <a:cubicBezTo>
                    <a:pt x="1878" y="1419"/>
                    <a:pt x="3153" y="2695"/>
                    <a:pt x="4070" y="4214"/>
                  </a:cubicBezTo>
                  <a:cubicBezTo>
                    <a:pt x="4572" y="5017"/>
                    <a:pt x="5145" y="5977"/>
                    <a:pt x="5188" y="6952"/>
                  </a:cubicBezTo>
                  <a:cubicBezTo>
                    <a:pt x="5203" y="7124"/>
                    <a:pt x="5188" y="7281"/>
                    <a:pt x="5174" y="7453"/>
                  </a:cubicBezTo>
                  <a:cubicBezTo>
                    <a:pt x="3411" y="5103"/>
                    <a:pt x="1849" y="2723"/>
                    <a:pt x="659" y="29"/>
                  </a:cubicBezTo>
                  <a:cubicBezTo>
                    <a:pt x="645" y="15"/>
                    <a:pt x="631" y="15"/>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3"/>
            <p:cNvSpPr/>
            <p:nvPr/>
          </p:nvSpPr>
          <p:spPr>
            <a:xfrm>
              <a:off x="7768" y="2812858"/>
              <a:ext cx="32784" cy="55140"/>
            </a:xfrm>
            <a:custGeom>
              <a:avLst/>
              <a:gdLst/>
              <a:ahLst/>
              <a:cxnLst/>
              <a:rect l="l" t="t" r="r" b="b"/>
              <a:pathLst>
                <a:path w="503" h="846" extrusionOk="0">
                  <a:moveTo>
                    <a:pt x="287" y="0"/>
                  </a:moveTo>
                  <a:lnTo>
                    <a:pt x="259" y="86"/>
                  </a:lnTo>
                  <a:lnTo>
                    <a:pt x="244" y="101"/>
                  </a:lnTo>
                  <a:lnTo>
                    <a:pt x="244" y="129"/>
                  </a:lnTo>
                  <a:cubicBezTo>
                    <a:pt x="158" y="373"/>
                    <a:pt x="72" y="602"/>
                    <a:pt x="1" y="846"/>
                  </a:cubicBezTo>
                  <a:cubicBezTo>
                    <a:pt x="173" y="631"/>
                    <a:pt x="330" y="402"/>
                    <a:pt x="502" y="172"/>
                  </a:cubicBezTo>
                  <a:cubicBezTo>
                    <a:pt x="416" y="129"/>
                    <a:pt x="345" y="101"/>
                    <a:pt x="273" y="58"/>
                  </a:cubicBezTo>
                  <a:lnTo>
                    <a:pt x="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3"/>
            <p:cNvSpPr/>
            <p:nvPr/>
          </p:nvSpPr>
          <p:spPr>
            <a:xfrm>
              <a:off x="26474" y="2805363"/>
              <a:ext cx="17793" cy="10363"/>
            </a:xfrm>
            <a:custGeom>
              <a:avLst/>
              <a:gdLst/>
              <a:ahLst/>
              <a:cxnLst/>
              <a:rect l="l" t="t" r="r" b="b"/>
              <a:pathLst>
                <a:path w="273" h="159" extrusionOk="0">
                  <a:moveTo>
                    <a:pt x="115" y="1"/>
                  </a:moveTo>
                  <a:lnTo>
                    <a:pt x="72" y="44"/>
                  </a:lnTo>
                  <a:cubicBezTo>
                    <a:pt x="43" y="58"/>
                    <a:pt x="15" y="87"/>
                    <a:pt x="0" y="115"/>
                  </a:cubicBezTo>
                  <a:cubicBezTo>
                    <a:pt x="86" y="115"/>
                    <a:pt x="187" y="130"/>
                    <a:pt x="273" y="158"/>
                  </a:cubicBezTo>
                  <a:cubicBezTo>
                    <a:pt x="273" y="115"/>
                    <a:pt x="244" y="87"/>
                    <a:pt x="230" y="58"/>
                  </a:cubicBezTo>
                  <a:lnTo>
                    <a:pt x="230" y="29"/>
                  </a:lnTo>
                  <a:lnTo>
                    <a:pt x="215" y="29"/>
                  </a:lnTo>
                  <a:lnTo>
                    <a:pt x="215" y="44"/>
                  </a:lnTo>
                  <a:lnTo>
                    <a:pt x="129" y="15"/>
                  </a:lnTo>
                  <a:lnTo>
                    <a:pt x="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13"/>
            <p:cNvSpPr/>
            <p:nvPr/>
          </p:nvSpPr>
          <p:spPr>
            <a:xfrm>
              <a:off x="40487" y="2817486"/>
              <a:ext cx="21509" cy="17859"/>
            </a:xfrm>
            <a:custGeom>
              <a:avLst/>
              <a:gdLst/>
              <a:ahLst/>
              <a:cxnLst/>
              <a:rect l="l" t="t" r="r" b="b"/>
              <a:pathLst>
                <a:path w="330" h="274" extrusionOk="0">
                  <a:moveTo>
                    <a:pt x="72" y="1"/>
                  </a:moveTo>
                  <a:cubicBezTo>
                    <a:pt x="43" y="30"/>
                    <a:pt x="15" y="73"/>
                    <a:pt x="0" y="101"/>
                  </a:cubicBezTo>
                  <a:cubicBezTo>
                    <a:pt x="15" y="116"/>
                    <a:pt x="29" y="116"/>
                    <a:pt x="43" y="130"/>
                  </a:cubicBezTo>
                  <a:cubicBezTo>
                    <a:pt x="43" y="116"/>
                    <a:pt x="29" y="101"/>
                    <a:pt x="29" y="87"/>
                  </a:cubicBezTo>
                  <a:lnTo>
                    <a:pt x="29" y="73"/>
                  </a:lnTo>
                  <a:cubicBezTo>
                    <a:pt x="58" y="101"/>
                    <a:pt x="86" y="130"/>
                    <a:pt x="115" y="173"/>
                  </a:cubicBezTo>
                  <a:cubicBezTo>
                    <a:pt x="187" y="202"/>
                    <a:pt x="258" y="230"/>
                    <a:pt x="330" y="273"/>
                  </a:cubicBezTo>
                  <a:cubicBezTo>
                    <a:pt x="244" y="173"/>
                    <a:pt x="158" y="87"/>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13"/>
            <p:cNvSpPr/>
            <p:nvPr/>
          </p:nvSpPr>
          <p:spPr>
            <a:xfrm>
              <a:off x="25497" y="2812858"/>
              <a:ext cx="19684" cy="11276"/>
            </a:xfrm>
            <a:custGeom>
              <a:avLst/>
              <a:gdLst/>
              <a:ahLst/>
              <a:cxnLst/>
              <a:rect l="l" t="t" r="r" b="b"/>
              <a:pathLst>
                <a:path w="302" h="173" extrusionOk="0">
                  <a:moveTo>
                    <a:pt x="15" y="0"/>
                  </a:moveTo>
                  <a:lnTo>
                    <a:pt x="1" y="58"/>
                  </a:lnTo>
                  <a:cubicBezTo>
                    <a:pt x="73" y="101"/>
                    <a:pt x="144" y="129"/>
                    <a:pt x="230" y="172"/>
                  </a:cubicBezTo>
                  <a:cubicBezTo>
                    <a:pt x="245" y="144"/>
                    <a:pt x="273" y="101"/>
                    <a:pt x="302" y="72"/>
                  </a:cubicBezTo>
                  <a:lnTo>
                    <a:pt x="288" y="58"/>
                  </a:lnTo>
                  <a:cubicBezTo>
                    <a:pt x="288" y="43"/>
                    <a:pt x="288" y="43"/>
                    <a:pt x="288" y="29"/>
                  </a:cubicBezTo>
                  <a:cubicBezTo>
                    <a:pt x="202" y="15"/>
                    <a:pt x="101" y="0"/>
                    <a:pt x="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3"/>
            <p:cNvSpPr/>
            <p:nvPr/>
          </p:nvSpPr>
          <p:spPr>
            <a:xfrm>
              <a:off x="228264" y="2716917"/>
              <a:ext cx="722167" cy="335403"/>
            </a:xfrm>
            <a:custGeom>
              <a:avLst/>
              <a:gdLst/>
              <a:ahLst/>
              <a:cxnLst/>
              <a:rect l="l" t="t" r="r" b="b"/>
              <a:pathLst>
                <a:path w="11080" h="5146" extrusionOk="0">
                  <a:moveTo>
                    <a:pt x="5759" y="303"/>
                  </a:moveTo>
                  <a:cubicBezTo>
                    <a:pt x="5996" y="303"/>
                    <a:pt x="6236" y="315"/>
                    <a:pt x="6479" y="340"/>
                  </a:cubicBezTo>
                  <a:cubicBezTo>
                    <a:pt x="7324" y="426"/>
                    <a:pt x="8141" y="612"/>
                    <a:pt x="8944" y="899"/>
                  </a:cubicBezTo>
                  <a:cubicBezTo>
                    <a:pt x="7482" y="1071"/>
                    <a:pt x="6049" y="1343"/>
                    <a:pt x="4587" y="1530"/>
                  </a:cubicBezTo>
                  <a:cubicBezTo>
                    <a:pt x="3798" y="1630"/>
                    <a:pt x="2996" y="1730"/>
                    <a:pt x="2207" y="1859"/>
                  </a:cubicBezTo>
                  <a:cubicBezTo>
                    <a:pt x="1591" y="1960"/>
                    <a:pt x="1003" y="2117"/>
                    <a:pt x="387" y="2218"/>
                  </a:cubicBezTo>
                  <a:cubicBezTo>
                    <a:pt x="2011" y="1118"/>
                    <a:pt x="3795" y="303"/>
                    <a:pt x="5759" y="303"/>
                  </a:cubicBezTo>
                  <a:close/>
                  <a:moveTo>
                    <a:pt x="5639" y="0"/>
                  </a:moveTo>
                  <a:cubicBezTo>
                    <a:pt x="3588" y="0"/>
                    <a:pt x="1658" y="873"/>
                    <a:pt x="72" y="2203"/>
                  </a:cubicBezTo>
                  <a:cubicBezTo>
                    <a:pt x="172" y="2203"/>
                    <a:pt x="287" y="2218"/>
                    <a:pt x="387" y="2232"/>
                  </a:cubicBezTo>
                  <a:cubicBezTo>
                    <a:pt x="530" y="2246"/>
                    <a:pt x="688" y="2261"/>
                    <a:pt x="831" y="2261"/>
                  </a:cubicBezTo>
                  <a:cubicBezTo>
                    <a:pt x="1204" y="2203"/>
                    <a:pt x="1562" y="2103"/>
                    <a:pt x="1949" y="2046"/>
                  </a:cubicBezTo>
                  <a:cubicBezTo>
                    <a:pt x="2738" y="1917"/>
                    <a:pt x="3526" y="1802"/>
                    <a:pt x="4314" y="1702"/>
                  </a:cubicBezTo>
                  <a:cubicBezTo>
                    <a:pt x="5920" y="1501"/>
                    <a:pt x="7525" y="1114"/>
                    <a:pt x="9144" y="985"/>
                  </a:cubicBezTo>
                  <a:cubicBezTo>
                    <a:pt x="9746" y="1243"/>
                    <a:pt x="10262" y="1616"/>
                    <a:pt x="10506" y="2117"/>
                  </a:cubicBezTo>
                  <a:lnTo>
                    <a:pt x="10549" y="2203"/>
                  </a:lnTo>
                  <a:cubicBezTo>
                    <a:pt x="10318" y="2183"/>
                    <a:pt x="10089" y="2175"/>
                    <a:pt x="9860" y="2175"/>
                  </a:cubicBezTo>
                  <a:cubicBezTo>
                    <a:pt x="9292" y="2175"/>
                    <a:pt x="8727" y="2222"/>
                    <a:pt x="8155" y="2232"/>
                  </a:cubicBezTo>
                  <a:cubicBezTo>
                    <a:pt x="8017" y="2234"/>
                    <a:pt x="7879" y="2235"/>
                    <a:pt x="7740" y="2235"/>
                  </a:cubicBezTo>
                  <a:cubicBezTo>
                    <a:pt x="7199" y="2235"/>
                    <a:pt x="6654" y="2222"/>
                    <a:pt x="6112" y="2222"/>
                  </a:cubicBezTo>
                  <a:cubicBezTo>
                    <a:pt x="5870" y="2222"/>
                    <a:pt x="5629" y="2224"/>
                    <a:pt x="5389" y="2232"/>
                  </a:cubicBezTo>
                  <a:cubicBezTo>
                    <a:pt x="4458" y="2246"/>
                    <a:pt x="3526" y="2289"/>
                    <a:pt x="2594" y="2318"/>
                  </a:cubicBezTo>
                  <a:cubicBezTo>
                    <a:pt x="3010" y="2318"/>
                    <a:pt x="3426" y="2318"/>
                    <a:pt x="3841" y="2332"/>
                  </a:cubicBezTo>
                  <a:cubicBezTo>
                    <a:pt x="3884" y="2332"/>
                    <a:pt x="3927" y="2375"/>
                    <a:pt x="3899" y="2418"/>
                  </a:cubicBezTo>
                  <a:cubicBezTo>
                    <a:pt x="4486" y="2404"/>
                    <a:pt x="5088" y="2390"/>
                    <a:pt x="5676" y="2375"/>
                  </a:cubicBezTo>
                  <a:cubicBezTo>
                    <a:pt x="5760" y="2374"/>
                    <a:pt x="5845" y="2373"/>
                    <a:pt x="5930" y="2373"/>
                  </a:cubicBezTo>
                  <a:cubicBezTo>
                    <a:pt x="6536" y="2373"/>
                    <a:pt x="7149" y="2404"/>
                    <a:pt x="7763" y="2404"/>
                  </a:cubicBezTo>
                  <a:cubicBezTo>
                    <a:pt x="7980" y="2404"/>
                    <a:pt x="8197" y="2400"/>
                    <a:pt x="8413" y="2390"/>
                  </a:cubicBezTo>
                  <a:cubicBezTo>
                    <a:pt x="8805" y="2359"/>
                    <a:pt x="9197" y="2345"/>
                    <a:pt x="9589" y="2345"/>
                  </a:cubicBezTo>
                  <a:cubicBezTo>
                    <a:pt x="9928" y="2345"/>
                    <a:pt x="10267" y="2355"/>
                    <a:pt x="10606" y="2375"/>
                  </a:cubicBezTo>
                  <a:cubicBezTo>
                    <a:pt x="10764" y="2963"/>
                    <a:pt x="10477" y="3479"/>
                    <a:pt x="10047" y="3880"/>
                  </a:cubicBezTo>
                  <a:cubicBezTo>
                    <a:pt x="8313" y="3852"/>
                    <a:pt x="6636" y="3293"/>
                    <a:pt x="4916" y="3035"/>
                  </a:cubicBezTo>
                  <a:cubicBezTo>
                    <a:pt x="3884" y="2863"/>
                    <a:pt x="2852" y="2734"/>
                    <a:pt x="1806" y="2590"/>
                  </a:cubicBezTo>
                  <a:cubicBezTo>
                    <a:pt x="1591" y="2590"/>
                    <a:pt x="1390" y="2590"/>
                    <a:pt x="1175" y="2576"/>
                  </a:cubicBezTo>
                  <a:lnTo>
                    <a:pt x="1175" y="2576"/>
                  </a:lnTo>
                  <a:cubicBezTo>
                    <a:pt x="2594" y="2834"/>
                    <a:pt x="4013" y="2963"/>
                    <a:pt x="5432" y="3221"/>
                  </a:cubicBezTo>
                  <a:cubicBezTo>
                    <a:pt x="6937" y="3493"/>
                    <a:pt x="8413" y="3923"/>
                    <a:pt x="9933" y="3981"/>
                  </a:cubicBezTo>
                  <a:cubicBezTo>
                    <a:pt x="9646" y="4224"/>
                    <a:pt x="9302" y="4410"/>
                    <a:pt x="8944" y="4539"/>
                  </a:cubicBezTo>
                  <a:cubicBezTo>
                    <a:pt x="8499" y="4683"/>
                    <a:pt x="8041" y="4797"/>
                    <a:pt x="7582" y="4855"/>
                  </a:cubicBezTo>
                  <a:lnTo>
                    <a:pt x="7568" y="4840"/>
                  </a:lnTo>
                  <a:cubicBezTo>
                    <a:pt x="6249" y="4382"/>
                    <a:pt x="4902" y="4052"/>
                    <a:pt x="3598" y="3551"/>
                  </a:cubicBezTo>
                  <a:cubicBezTo>
                    <a:pt x="2666" y="3192"/>
                    <a:pt x="1720" y="2877"/>
                    <a:pt x="774" y="2562"/>
                  </a:cubicBezTo>
                  <a:cubicBezTo>
                    <a:pt x="659" y="2547"/>
                    <a:pt x="530" y="2533"/>
                    <a:pt x="401" y="2533"/>
                  </a:cubicBezTo>
                  <a:cubicBezTo>
                    <a:pt x="1362" y="3063"/>
                    <a:pt x="2566" y="3321"/>
                    <a:pt x="3569" y="3694"/>
                  </a:cubicBezTo>
                  <a:cubicBezTo>
                    <a:pt x="4830" y="4181"/>
                    <a:pt x="6106" y="4511"/>
                    <a:pt x="7410" y="4883"/>
                  </a:cubicBezTo>
                  <a:cubicBezTo>
                    <a:pt x="7021" y="4919"/>
                    <a:pt x="6632" y="4945"/>
                    <a:pt x="6243" y="4945"/>
                  </a:cubicBezTo>
                  <a:cubicBezTo>
                    <a:pt x="6159" y="4945"/>
                    <a:pt x="6075" y="4943"/>
                    <a:pt x="5991" y="4941"/>
                  </a:cubicBezTo>
                  <a:cubicBezTo>
                    <a:pt x="4902" y="4926"/>
                    <a:pt x="3798" y="4754"/>
                    <a:pt x="2824" y="4224"/>
                  </a:cubicBezTo>
                  <a:cubicBezTo>
                    <a:pt x="1949" y="3751"/>
                    <a:pt x="1175" y="3106"/>
                    <a:pt x="358" y="2519"/>
                  </a:cubicBezTo>
                  <a:cubicBezTo>
                    <a:pt x="244" y="2504"/>
                    <a:pt x="115" y="2504"/>
                    <a:pt x="0" y="2476"/>
                  </a:cubicBezTo>
                  <a:lnTo>
                    <a:pt x="0" y="2476"/>
                  </a:lnTo>
                  <a:cubicBezTo>
                    <a:pt x="1204" y="3250"/>
                    <a:pt x="2250" y="4281"/>
                    <a:pt x="3626" y="4726"/>
                  </a:cubicBezTo>
                  <a:cubicBezTo>
                    <a:pt x="4489" y="5006"/>
                    <a:pt x="5386" y="5146"/>
                    <a:pt x="6284" y="5146"/>
                  </a:cubicBezTo>
                  <a:cubicBezTo>
                    <a:pt x="6535" y="5146"/>
                    <a:pt x="6787" y="5135"/>
                    <a:pt x="7037" y="5113"/>
                  </a:cubicBezTo>
                  <a:cubicBezTo>
                    <a:pt x="8112" y="5027"/>
                    <a:pt x="9216" y="4812"/>
                    <a:pt x="10090" y="4138"/>
                  </a:cubicBezTo>
                  <a:cubicBezTo>
                    <a:pt x="10606" y="3737"/>
                    <a:pt x="11079" y="2949"/>
                    <a:pt x="10836" y="2275"/>
                  </a:cubicBezTo>
                  <a:cubicBezTo>
                    <a:pt x="10291" y="784"/>
                    <a:pt x="8112" y="283"/>
                    <a:pt x="6722" y="82"/>
                  </a:cubicBezTo>
                  <a:cubicBezTo>
                    <a:pt x="6358" y="27"/>
                    <a:pt x="5997" y="0"/>
                    <a:pt x="5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3"/>
            <p:cNvSpPr/>
            <p:nvPr/>
          </p:nvSpPr>
          <p:spPr>
            <a:xfrm>
              <a:off x="218487" y="2860503"/>
              <a:ext cx="265794" cy="25289"/>
            </a:xfrm>
            <a:custGeom>
              <a:avLst/>
              <a:gdLst/>
              <a:ahLst/>
              <a:cxnLst/>
              <a:rect l="l" t="t" r="r" b="b"/>
              <a:pathLst>
                <a:path w="4078" h="388" extrusionOk="0">
                  <a:moveTo>
                    <a:pt x="222" y="0"/>
                  </a:moveTo>
                  <a:cubicBezTo>
                    <a:pt x="193" y="15"/>
                    <a:pt x="179" y="43"/>
                    <a:pt x="150" y="58"/>
                  </a:cubicBezTo>
                  <a:cubicBezTo>
                    <a:pt x="138" y="52"/>
                    <a:pt x="127" y="49"/>
                    <a:pt x="116" y="49"/>
                  </a:cubicBezTo>
                  <a:cubicBezTo>
                    <a:pt x="47" y="49"/>
                    <a:pt x="0" y="152"/>
                    <a:pt x="50" y="201"/>
                  </a:cubicBezTo>
                  <a:cubicBezTo>
                    <a:pt x="50" y="238"/>
                    <a:pt x="82" y="275"/>
                    <a:pt x="119" y="275"/>
                  </a:cubicBezTo>
                  <a:cubicBezTo>
                    <a:pt x="124" y="275"/>
                    <a:pt x="130" y="275"/>
                    <a:pt x="136" y="273"/>
                  </a:cubicBezTo>
                  <a:lnTo>
                    <a:pt x="150" y="287"/>
                  </a:lnTo>
                  <a:cubicBezTo>
                    <a:pt x="265" y="301"/>
                    <a:pt x="394" y="316"/>
                    <a:pt x="508" y="316"/>
                  </a:cubicBezTo>
                  <a:cubicBezTo>
                    <a:pt x="475" y="294"/>
                    <a:pt x="451" y="272"/>
                    <a:pt x="422" y="249"/>
                  </a:cubicBezTo>
                  <a:lnTo>
                    <a:pt x="422" y="249"/>
                  </a:lnTo>
                  <a:cubicBezTo>
                    <a:pt x="469" y="282"/>
                    <a:pt x="515" y="306"/>
                    <a:pt x="551" y="330"/>
                  </a:cubicBezTo>
                  <a:cubicBezTo>
                    <a:pt x="680" y="330"/>
                    <a:pt x="809" y="344"/>
                    <a:pt x="924" y="359"/>
                  </a:cubicBezTo>
                  <a:cubicBezTo>
                    <a:pt x="824" y="316"/>
                    <a:pt x="709" y="287"/>
                    <a:pt x="609" y="244"/>
                  </a:cubicBezTo>
                  <a:lnTo>
                    <a:pt x="609" y="244"/>
                  </a:lnTo>
                  <a:cubicBezTo>
                    <a:pt x="838" y="301"/>
                    <a:pt x="1082" y="330"/>
                    <a:pt x="1325" y="373"/>
                  </a:cubicBezTo>
                  <a:cubicBezTo>
                    <a:pt x="1540" y="387"/>
                    <a:pt x="1741" y="387"/>
                    <a:pt x="1956" y="387"/>
                  </a:cubicBezTo>
                  <a:cubicBezTo>
                    <a:pt x="1655" y="344"/>
                    <a:pt x="1340" y="301"/>
                    <a:pt x="1039" y="258"/>
                  </a:cubicBezTo>
                  <a:lnTo>
                    <a:pt x="1039" y="258"/>
                  </a:lnTo>
                  <a:cubicBezTo>
                    <a:pt x="1223" y="261"/>
                    <a:pt x="1407" y="262"/>
                    <a:pt x="1591" y="262"/>
                  </a:cubicBezTo>
                  <a:cubicBezTo>
                    <a:pt x="2410" y="262"/>
                    <a:pt x="3229" y="239"/>
                    <a:pt x="4049" y="215"/>
                  </a:cubicBezTo>
                  <a:cubicBezTo>
                    <a:pt x="4077" y="172"/>
                    <a:pt x="4034" y="129"/>
                    <a:pt x="3991" y="129"/>
                  </a:cubicBezTo>
                  <a:cubicBezTo>
                    <a:pt x="3576" y="115"/>
                    <a:pt x="3160" y="115"/>
                    <a:pt x="2744" y="115"/>
                  </a:cubicBezTo>
                  <a:cubicBezTo>
                    <a:pt x="1956" y="144"/>
                    <a:pt x="1182" y="158"/>
                    <a:pt x="408" y="158"/>
                  </a:cubicBezTo>
                  <a:lnTo>
                    <a:pt x="394" y="158"/>
                  </a:lnTo>
                  <a:cubicBezTo>
                    <a:pt x="594" y="129"/>
                    <a:pt x="795" y="101"/>
                    <a:pt x="981" y="72"/>
                  </a:cubicBezTo>
                  <a:cubicBezTo>
                    <a:pt x="838" y="58"/>
                    <a:pt x="680" y="43"/>
                    <a:pt x="537" y="29"/>
                  </a:cubicBezTo>
                  <a:cubicBezTo>
                    <a:pt x="437" y="29"/>
                    <a:pt x="336" y="15"/>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3"/>
            <p:cNvSpPr/>
            <p:nvPr/>
          </p:nvSpPr>
          <p:spPr>
            <a:xfrm>
              <a:off x="309540" y="2220916"/>
              <a:ext cx="736180" cy="329407"/>
            </a:xfrm>
            <a:custGeom>
              <a:avLst/>
              <a:gdLst/>
              <a:ahLst/>
              <a:cxnLst/>
              <a:rect l="l" t="t" r="r" b="b"/>
              <a:pathLst>
                <a:path w="11295" h="5054" extrusionOk="0">
                  <a:moveTo>
                    <a:pt x="8671" y="526"/>
                  </a:moveTo>
                  <a:cubicBezTo>
                    <a:pt x="9732" y="769"/>
                    <a:pt x="10778" y="1214"/>
                    <a:pt x="10965" y="2016"/>
                  </a:cubicBezTo>
                  <a:cubicBezTo>
                    <a:pt x="9927" y="2121"/>
                    <a:pt x="8867" y="2135"/>
                    <a:pt x="7807" y="2135"/>
                  </a:cubicBezTo>
                  <a:cubicBezTo>
                    <a:pt x="7408" y="2135"/>
                    <a:pt x="7010" y="2133"/>
                    <a:pt x="6613" y="2133"/>
                  </a:cubicBezTo>
                  <a:cubicBezTo>
                    <a:pt x="6184" y="2133"/>
                    <a:pt x="5757" y="2136"/>
                    <a:pt x="5332" y="2145"/>
                  </a:cubicBezTo>
                  <a:cubicBezTo>
                    <a:pt x="3985" y="2174"/>
                    <a:pt x="2637" y="2203"/>
                    <a:pt x="1304" y="2317"/>
                  </a:cubicBezTo>
                  <a:cubicBezTo>
                    <a:pt x="2422" y="2059"/>
                    <a:pt x="3526" y="1687"/>
                    <a:pt x="4644" y="1400"/>
                  </a:cubicBezTo>
                  <a:cubicBezTo>
                    <a:pt x="5977" y="1056"/>
                    <a:pt x="7310" y="741"/>
                    <a:pt x="8671" y="526"/>
                  </a:cubicBezTo>
                  <a:close/>
                  <a:moveTo>
                    <a:pt x="6665" y="282"/>
                  </a:moveTo>
                  <a:cubicBezTo>
                    <a:pt x="7310" y="296"/>
                    <a:pt x="7955" y="368"/>
                    <a:pt x="8585" y="511"/>
                  </a:cubicBezTo>
                  <a:cubicBezTo>
                    <a:pt x="5805" y="855"/>
                    <a:pt x="3168" y="1830"/>
                    <a:pt x="430" y="2375"/>
                  </a:cubicBezTo>
                  <a:cubicBezTo>
                    <a:pt x="2236" y="1027"/>
                    <a:pt x="4415" y="282"/>
                    <a:pt x="6665" y="282"/>
                  </a:cubicBezTo>
                  <a:close/>
                  <a:moveTo>
                    <a:pt x="10979" y="2102"/>
                  </a:moveTo>
                  <a:lnTo>
                    <a:pt x="10979" y="2102"/>
                  </a:lnTo>
                  <a:cubicBezTo>
                    <a:pt x="11008" y="2389"/>
                    <a:pt x="10950" y="2676"/>
                    <a:pt x="10821" y="2934"/>
                  </a:cubicBezTo>
                  <a:cubicBezTo>
                    <a:pt x="10778" y="3020"/>
                    <a:pt x="10721" y="3106"/>
                    <a:pt x="10664" y="3192"/>
                  </a:cubicBezTo>
                  <a:cubicBezTo>
                    <a:pt x="8843" y="3163"/>
                    <a:pt x="7066" y="3034"/>
                    <a:pt x="5260" y="2848"/>
                  </a:cubicBezTo>
                  <a:cubicBezTo>
                    <a:pt x="3641" y="2676"/>
                    <a:pt x="2035" y="2547"/>
                    <a:pt x="401" y="2518"/>
                  </a:cubicBezTo>
                  <a:cubicBezTo>
                    <a:pt x="516" y="2489"/>
                    <a:pt x="616" y="2475"/>
                    <a:pt x="731" y="2446"/>
                  </a:cubicBezTo>
                  <a:cubicBezTo>
                    <a:pt x="2451" y="2274"/>
                    <a:pt x="4171" y="2274"/>
                    <a:pt x="5891" y="2231"/>
                  </a:cubicBezTo>
                  <a:cubicBezTo>
                    <a:pt x="6314" y="2224"/>
                    <a:pt x="6738" y="2223"/>
                    <a:pt x="7164" y="2223"/>
                  </a:cubicBezTo>
                  <a:cubicBezTo>
                    <a:pt x="7305" y="2223"/>
                    <a:pt x="7447" y="2223"/>
                    <a:pt x="7589" y="2223"/>
                  </a:cubicBezTo>
                  <a:cubicBezTo>
                    <a:pt x="8724" y="2223"/>
                    <a:pt x="9861" y="2217"/>
                    <a:pt x="10979" y="2102"/>
                  </a:cubicBezTo>
                  <a:close/>
                  <a:moveTo>
                    <a:pt x="201" y="2561"/>
                  </a:moveTo>
                  <a:cubicBezTo>
                    <a:pt x="3684" y="2676"/>
                    <a:pt x="7123" y="3220"/>
                    <a:pt x="10621" y="3263"/>
                  </a:cubicBezTo>
                  <a:cubicBezTo>
                    <a:pt x="10234" y="3765"/>
                    <a:pt x="9718" y="4138"/>
                    <a:pt x="9130" y="4353"/>
                  </a:cubicBezTo>
                  <a:cubicBezTo>
                    <a:pt x="7525" y="4310"/>
                    <a:pt x="5948" y="4095"/>
                    <a:pt x="4400" y="3708"/>
                  </a:cubicBezTo>
                  <a:cubicBezTo>
                    <a:pt x="2996" y="3335"/>
                    <a:pt x="1577" y="2833"/>
                    <a:pt x="129" y="2604"/>
                  </a:cubicBezTo>
                  <a:lnTo>
                    <a:pt x="201" y="2561"/>
                  </a:lnTo>
                  <a:close/>
                  <a:moveTo>
                    <a:pt x="201" y="2676"/>
                  </a:moveTo>
                  <a:cubicBezTo>
                    <a:pt x="1749" y="3163"/>
                    <a:pt x="3354" y="3550"/>
                    <a:pt x="4931" y="3937"/>
                  </a:cubicBezTo>
                  <a:cubicBezTo>
                    <a:pt x="6221" y="4225"/>
                    <a:pt x="7526" y="4382"/>
                    <a:pt x="8843" y="4382"/>
                  </a:cubicBezTo>
                  <a:cubicBezTo>
                    <a:pt x="8900" y="4382"/>
                    <a:pt x="8958" y="4382"/>
                    <a:pt x="9015" y="4381"/>
                  </a:cubicBezTo>
                  <a:lnTo>
                    <a:pt x="9015" y="4381"/>
                  </a:lnTo>
                  <a:cubicBezTo>
                    <a:pt x="8177" y="4668"/>
                    <a:pt x="7302" y="4808"/>
                    <a:pt x="6427" y="4808"/>
                  </a:cubicBezTo>
                  <a:cubicBezTo>
                    <a:pt x="6210" y="4808"/>
                    <a:pt x="5993" y="4800"/>
                    <a:pt x="5776" y="4783"/>
                  </a:cubicBezTo>
                  <a:cubicBezTo>
                    <a:pt x="3684" y="4639"/>
                    <a:pt x="1964" y="3679"/>
                    <a:pt x="201" y="2676"/>
                  </a:cubicBezTo>
                  <a:close/>
                  <a:moveTo>
                    <a:pt x="6767" y="0"/>
                  </a:moveTo>
                  <a:cubicBezTo>
                    <a:pt x="4551" y="0"/>
                    <a:pt x="2160" y="702"/>
                    <a:pt x="373" y="2045"/>
                  </a:cubicBezTo>
                  <a:cubicBezTo>
                    <a:pt x="258" y="2274"/>
                    <a:pt x="129" y="2489"/>
                    <a:pt x="0" y="2704"/>
                  </a:cubicBezTo>
                  <a:lnTo>
                    <a:pt x="14" y="2704"/>
                  </a:lnTo>
                  <a:cubicBezTo>
                    <a:pt x="1896" y="4062"/>
                    <a:pt x="4080" y="5054"/>
                    <a:pt x="6413" y="5054"/>
                  </a:cubicBezTo>
                  <a:cubicBezTo>
                    <a:pt x="6568" y="5054"/>
                    <a:pt x="6724" y="5049"/>
                    <a:pt x="6880" y="5041"/>
                  </a:cubicBezTo>
                  <a:cubicBezTo>
                    <a:pt x="8327" y="4955"/>
                    <a:pt x="11165" y="4381"/>
                    <a:pt x="11223" y="2461"/>
                  </a:cubicBezTo>
                  <a:cubicBezTo>
                    <a:pt x="11294" y="583"/>
                    <a:pt x="8643" y="67"/>
                    <a:pt x="7209" y="10"/>
                  </a:cubicBezTo>
                  <a:cubicBezTo>
                    <a:pt x="7063" y="4"/>
                    <a:pt x="6916" y="0"/>
                    <a:pt x="6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3"/>
            <p:cNvSpPr/>
            <p:nvPr/>
          </p:nvSpPr>
          <p:spPr>
            <a:xfrm>
              <a:off x="293702" y="2354204"/>
              <a:ext cx="40149" cy="44060"/>
            </a:xfrm>
            <a:custGeom>
              <a:avLst/>
              <a:gdLst/>
              <a:ahLst/>
              <a:cxnLst/>
              <a:rect l="l" t="t" r="r" b="b"/>
              <a:pathLst>
                <a:path w="616" h="676" extrusionOk="0">
                  <a:moveTo>
                    <a:pt x="616" y="0"/>
                  </a:moveTo>
                  <a:lnTo>
                    <a:pt x="616" y="0"/>
                  </a:lnTo>
                  <a:cubicBezTo>
                    <a:pt x="444" y="143"/>
                    <a:pt x="257" y="287"/>
                    <a:pt x="85" y="430"/>
                  </a:cubicBezTo>
                  <a:cubicBezTo>
                    <a:pt x="1" y="527"/>
                    <a:pt x="70" y="675"/>
                    <a:pt x="180" y="675"/>
                  </a:cubicBezTo>
                  <a:cubicBezTo>
                    <a:pt x="200" y="675"/>
                    <a:pt x="221" y="670"/>
                    <a:pt x="243" y="659"/>
                  </a:cubicBezTo>
                  <a:cubicBezTo>
                    <a:pt x="372" y="444"/>
                    <a:pt x="501" y="229"/>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3"/>
            <p:cNvSpPr/>
            <p:nvPr/>
          </p:nvSpPr>
          <p:spPr>
            <a:xfrm>
              <a:off x="15264" y="1365787"/>
              <a:ext cx="412965" cy="802531"/>
            </a:xfrm>
            <a:custGeom>
              <a:avLst/>
              <a:gdLst/>
              <a:ahLst/>
              <a:cxnLst/>
              <a:rect l="l" t="t" r="r" b="b"/>
              <a:pathLst>
                <a:path w="6336" h="12313" extrusionOk="0">
                  <a:moveTo>
                    <a:pt x="5719" y="3957"/>
                  </a:moveTo>
                  <a:lnTo>
                    <a:pt x="5719" y="3957"/>
                  </a:lnTo>
                  <a:cubicBezTo>
                    <a:pt x="5934" y="5276"/>
                    <a:pt x="5834" y="6623"/>
                    <a:pt x="5418" y="7884"/>
                  </a:cubicBezTo>
                  <a:cubicBezTo>
                    <a:pt x="5031" y="9174"/>
                    <a:pt x="4458" y="10593"/>
                    <a:pt x="3598" y="11697"/>
                  </a:cubicBezTo>
                  <a:cubicBezTo>
                    <a:pt x="4114" y="10392"/>
                    <a:pt x="4558" y="9059"/>
                    <a:pt x="4931" y="7698"/>
                  </a:cubicBezTo>
                  <a:cubicBezTo>
                    <a:pt x="5146" y="6995"/>
                    <a:pt x="5303" y="6265"/>
                    <a:pt x="5432" y="5534"/>
                  </a:cubicBezTo>
                  <a:cubicBezTo>
                    <a:pt x="5490" y="5003"/>
                    <a:pt x="5590" y="4487"/>
                    <a:pt x="5719" y="3957"/>
                  </a:cubicBezTo>
                  <a:close/>
                  <a:moveTo>
                    <a:pt x="430" y="6809"/>
                  </a:moveTo>
                  <a:lnTo>
                    <a:pt x="430" y="6809"/>
                  </a:lnTo>
                  <a:cubicBezTo>
                    <a:pt x="760" y="7583"/>
                    <a:pt x="1233" y="8328"/>
                    <a:pt x="1606" y="9088"/>
                  </a:cubicBezTo>
                  <a:cubicBezTo>
                    <a:pt x="2036" y="10005"/>
                    <a:pt x="2509" y="10894"/>
                    <a:pt x="3053" y="11740"/>
                  </a:cubicBezTo>
                  <a:cubicBezTo>
                    <a:pt x="2107" y="10665"/>
                    <a:pt x="1176" y="9504"/>
                    <a:pt x="731" y="8128"/>
                  </a:cubicBezTo>
                  <a:cubicBezTo>
                    <a:pt x="602" y="7698"/>
                    <a:pt x="502" y="7253"/>
                    <a:pt x="430" y="6809"/>
                  </a:cubicBezTo>
                  <a:close/>
                  <a:moveTo>
                    <a:pt x="2881" y="274"/>
                  </a:moveTo>
                  <a:lnTo>
                    <a:pt x="2881" y="274"/>
                  </a:lnTo>
                  <a:cubicBezTo>
                    <a:pt x="2738" y="2266"/>
                    <a:pt x="2752" y="4258"/>
                    <a:pt x="2910" y="6250"/>
                  </a:cubicBezTo>
                  <a:cubicBezTo>
                    <a:pt x="3068" y="8085"/>
                    <a:pt x="3526" y="9977"/>
                    <a:pt x="3325" y="11826"/>
                  </a:cubicBezTo>
                  <a:cubicBezTo>
                    <a:pt x="3325" y="11238"/>
                    <a:pt x="3068" y="10679"/>
                    <a:pt x="2939" y="10106"/>
                  </a:cubicBezTo>
                  <a:cubicBezTo>
                    <a:pt x="2709" y="9145"/>
                    <a:pt x="2480" y="8171"/>
                    <a:pt x="2279" y="7196"/>
                  </a:cubicBezTo>
                  <a:cubicBezTo>
                    <a:pt x="1907" y="5405"/>
                    <a:pt x="1505" y="3613"/>
                    <a:pt x="1247" y="1807"/>
                  </a:cubicBezTo>
                  <a:lnTo>
                    <a:pt x="1219" y="1764"/>
                  </a:lnTo>
                  <a:cubicBezTo>
                    <a:pt x="1491" y="1205"/>
                    <a:pt x="1921" y="746"/>
                    <a:pt x="2451" y="431"/>
                  </a:cubicBezTo>
                  <a:cubicBezTo>
                    <a:pt x="2580" y="345"/>
                    <a:pt x="2738" y="302"/>
                    <a:pt x="2881" y="274"/>
                  </a:cubicBezTo>
                  <a:close/>
                  <a:moveTo>
                    <a:pt x="1118" y="1979"/>
                  </a:moveTo>
                  <a:cubicBezTo>
                    <a:pt x="1161" y="3627"/>
                    <a:pt x="1677" y="5347"/>
                    <a:pt x="2021" y="6952"/>
                  </a:cubicBezTo>
                  <a:cubicBezTo>
                    <a:pt x="2380" y="8629"/>
                    <a:pt x="2881" y="10263"/>
                    <a:pt x="3225" y="11926"/>
                  </a:cubicBezTo>
                  <a:cubicBezTo>
                    <a:pt x="2767" y="11052"/>
                    <a:pt x="2279" y="10177"/>
                    <a:pt x="1849" y="9289"/>
                  </a:cubicBezTo>
                  <a:cubicBezTo>
                    <a:pt x="1391" y="8357"/>
                    <a:pt x="760" y="7440"/>
                    <a:pt x="387" y="6465"/>
                  </a:cubicBezTo>
                  <a:cubicBezTo>
                    <a:pt x="230" y="4932"/>
                    <a:pt x="473" y="3384"/>
                    <a:pt x="1118" y="1979"/>
                  </a:cubicBezTo>
                  <a:close/>
                  <a:moveTo>
                    <a:pt x="3066" y="0"/>
                  </a:moveTo>
                  <a:cubicBezTo>
                    <a:pt x="1579" y="0"/>
                    <a:pt x="474" y="2520"/>
                    <a:pt x="244" y="3842"/>
                  </a:cubicBezTo>
                  <a:cubicBezTo>
                    <a:pt x="0" y="5261"/>
                    <a:pt x="15" y="6823"/>
                    <a:pt x="531" y="8185"/>
                  </a:cubicBezTo>
                  <a:cubicBezTo>
                    <a:pt x="1104" y="9719"/>
                    <a:pt x="2093" y="10994"/>
                    <a:pt x="3240" y="12141"/>
                  </a:cubicBezTo>
                  <a:cubicBezTo>
                    <a:pt x="3211" y="12227"/>
                    <a:pt x="3254" y="12299"/>
                    <a:pt x="3340" y="12313"/>
                  </a:cubicBezTo>
                  <a:cubicBezTo>
                    <a:pt x="3383" y="11238"/>
                    <a:pt x="3397" y="10149"/>
                    <a:pt x="3383" y="9059"/>
                  </a:cubicBezTo>
                  <a:cubicBezTo>
                    <a:pt x="3268" y="8128"/>
                    <a:pt x="3111" y="7182"/>
                    <a:pt x="3039" y="6250"/>
                  </a:cubicBezTo>
                  <a:cubicBezTo>
                    <a:pt x="2910" y="4258"/>
                    <a:pt x="2881" y="2266"/>
                    <a:pt x="2967" y="259"/>
                  </a:cubicBezTo>
                  <a:cubicBezTo>
                    <a:pt x="3001" y="256"/>
                    <a:pt x="3035" y="254"/>
                    <a:pt x="3069" y="254"/>
                  </a:cubicBezTo>
                  <a:cubicBezTo>
                    <a:pt x="3640" y="254"/>
                    <a:pt x="4122" y="705"/>
                    <a:pt x="4501" y="1219"/>
                  </a:cubicBezTo>
                  <a:cubicBezTo>
                    <a:pt x="4286" y="1950"/>
                    <a:pt x="4314" y="2696"/>
                    <a:pt x="4257" y="3470"/>
                  </a:cubicBezTo>
                  <a:cubicBezTo>
                    <a:pt x="4185" y="4473"/>
                    <a:pt x="4028" y="5491"/>
                    <a:pt x="3884" y="6494"/>
                  </a:cubicBezTo>
                  <a:cubicBezTo>
                    <a:pt x="3741" y="7626"/>
                    <a:pt x="3583" y="8773"/>
                    <a:pt x="3483" y="9919"/>
                  </a:cubicBezTo>
                  <a:cubicBezTo>
                    <a:pt x="3497" y="10292"/>
                    <a:pt x="3512" y="10665"/>
                    <a:pt x="3512" y="11037"/>
                  </a:cubicBezTo>
                  <a:cubicBezTo>
                    <a:pt x="3712" y="9532"/>
                    <a:pt x="3899" y="8027"/>
                    <a:pt x="4085" y="6523"/>
                  </a:cubicBezTo>
                  <a:cubicBezTo>
                    <a:pt x="4200" y="5591"/>
                    <a:pt x="4357" y="4645"/>
                    <a:pt x="4415" y="3699"/>
                  </a:cubicBezTo>
                  <a:cubicBezTo>
                    <a:pt x="4472" y="2925"/>
                    <a:pt x="4429" y="2122"/>
                    <a:pt x="4615" y="1363"/>
                  </a:cubicBezTo>
                  <a:cubicBezTo>
                    <a:pt x="4701" y="1492"/>
                    <a:pt x="4802" y="1635"/>
                    <a:pt x="4873" y="1764"/>
                  </a:cubicBezTo>
                  <a:cubicBezTo>
                    <a:pt x="5246" y="2366"/>
                    <a:pt x="5504" y="3011"/>
                    <a:pt x="5662" y="3699"/>
                  </a:cubicBezTo>
                  <a:cubicBezTo>
                    <a:pt x="5174" y="4946"/>
                    <a:pt x="5117" y="6365"/>
                    <a:pt x="4773" y="7655"/>
                  </a:cubicBezTo>
                  <a:cubicBezTo>
                    <a:pt x="4386" y="9031"/>
                    <a:pt x="3942" y="10378"/>
                    <a:pt x="3526" y="11725"/>
                  </a:cubicBezTo>
                  <a:cubicBezTo>
                    <a:pt x="3526" y="11869"/>
                    <a:pt x="3526" y="12026"/>
                    <a:pt x="3526" y="12170"/>
                  </a:cubicBezTo>
                  <a:cubicBezTo>
                    <a:pt x="4787" y="10751"/>
                    <a:pt x="5604" y="8658"/>
                    <a:pt x="5934" y="6838"/>
                  </a:cubicBezTo>
                  <a:cubicBezTo>
                    <a:pt x="6335" y="4645"/>
                    <a:pt x="5991" y="2079"/>
                    <a:pt x="4228" y="517"/>
                  </a:cubicBezTo>
                  <a:cubicBezTo>
                    <a:pt x="3823" y="154"/>
                    <a:pt x="3432" y="0"/>
                    <a:pt x="3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3"/>
            <p:cNvSpPr/>
            <p:nvPr/>
          </p:nvSpPr>
          <p:spPr>
            <a:xfrm>
              <a:off x="232891" y="1957143"/>
              <a:ext cx="12253" cy="211175"/>
            </a:xfrm>
            <a:custGeom>
              <a:avLst/>
              <a:gdLst/>
              <a:ahLst/>
              <a:cxnLst/>
              <a:rect l="l" t="t" r="r" b="b"/>
              <a:pathLst>
                <a:path w="188" h="3240" extrusionOk="0">
                  <a:moveTo>
                    <a:pt x="44" y="1"/>
                  </a:moveTo>
                  <a:lnTo>
                    <a:pt x="44" y="1"/>
                  </a:lnTo>
                  <a:cubicBezTo>
                    <a:pt x="58" y="1076"/>
                    <a:pt x="44" y="2165"/>
                    <a:pt x="1" y="3240"/>
                  </a:cubicBezTo>
                  <a:cubicBezTo>
                    <a:pt x="44" y="3240"/>
                    <a:pt x="72" y="3226"/>
                    <a:pt x="101" y="3197"/>
                  </a:cubicBezTo>
                  <a:cubicBezTo>
                    <a:pt x="130" y="3168"/>
                    <a:pt x="158" y="3125"/>
                    <a:pt x="187" y="3097"/>
                  </a:cubicBezTo>
                  <a:cubicBezTo>
                    <a:pt x="187" y="2953"/>
                    <a:pt x="187" y="2796"/>
                    <a:pt x="187" y="2652"/>
                  </a:cubicBezTo>
                  <a:cubicBezTo>
                    <a:pt x="173" y="2681"/>
                    <a:pt x="173" y="2710"/>
                    <a:pt x="158" y="2738"/>
                  </a:cubicBezTo>
                  <a:lnTo>
                    <a:pt x="115" y="2796"/>
                  </a:lnTo>
                  <a:cubicBezTo>
                    <a:pt x="130" y="2566"/>
                    <a:pt x="158" y="2351"/>
                    <a:pt x="158" y="2122"/>
                  </a:cubicBezTo>
                  <a:cubicBezTo>
                    <a:pt x="173" y="2065"/>
                    <a:pt x="173" y="2022"/>
                    <a:pt x="173" y="1964"/>
                  </a:cubicBezTo>
                  <a:cubicBezTo>
                    <a:pt x="173" y="1592"/>
                    <a:pt x="158" y="1219"/>
                    <a:pt x="144" y="846"/>
                  </a:cubicBezTo>
                  <a:cubicBezTo>
                    <a:pt x="144" y="875"/>
                    <a:pt x="130" y="904"/>
                    <a:pt x="130" y="932"/>
                  </a:cubicBezTo>
                  <a:cubicBezTo>
                    <a:pt x="115" y="617"/>
                    <a:pt x="72" y="302"/>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3"/>
            <p:cNvSpPr/>
            <p:nvPr/>
          </p:nvSpPr>
          <p:spPr>
            <a:xfrm>
              <a:off x="437484" y="1116027"/>
              <a:ext cx="445684" cy="784216"/>
            </a:xfrm>
            <a:custGeom>
              <a:avLst/>
              <a:gdLst/>
              <a:ahLst/>
              <a:cxnLst/>
              <a:rect l="l" t="t" r="r" b="b"/>
              <a:pathLst>
                <a:path w="6838" h="12032" extrusionOk="0">
                  <a:moveTo>
                    <a:pt x="4643" y="173"/>
                  </a:moveTo>
                  <a:cubicBezTo>
                    <a:pt x="4871" y="173"/>
                    <a:pt x="5101" y="246"/>
                    <a:pt x="5289" y="379"/>
                  </a:cubicBezTo>
                  <a:cubicBezTo>
                    <a:pt x="5519" y="522"/>
                    <a:pt x="5719" y="737"/>
                    <a:pt x="5877" y="967"/>
                  </a:cubicBezTo>
                  <a:cubicBezTo>
                    <a:pt x="4730" y="4163"/>
                    <a:pt x="3656" y="7345"/>
                    <a:pt x="2308" y="10440"/>
                  </a:cubicBezTo>
                  <a:cubicBezTo>
                    <a:pt x="2652" y="9122"/>
                    <a:pt x="2781" y="7703"/>
                    <a:pt x="3054" y="6384"/>
                  </a:cubicBezTo>
                  <a:cubicBezTo>
                    <a:pt x="3269" y="5324"/>
                    <a:pt x="3541" y="4278"/>
                    <a:pt x="3784" y="3217"/>
                  </a:cubicBezTo>
                  <a:cubicBezTo>
                    <a:pt x="3928" y="2644"/>
                    <a:pt x="4071" y="2070"/>
                    <a:pt x="4186" y="1483"/>
                  </a:cubicBezTo>
                  <a:cubicBezTo>
                    <a:pt x="4272" y="1053"/>
                    <a:pt x="4286" y="608"/>
                    <a:pt x="4444" y="193"/>
                  </a:cubicBezTo>
                  <a:cubicBezTo>
                    <a:pt x="4509" y="180"/>
                    <a:pt x="4576" y="173"/>
                    <a:pt x="4643" y="173"/>
                  </a:cubicBezTo>
                  <a:close/>
                  <a:moveTo>
                    <a:pt x="5992" y="6800"/>
                  </a:moveTo>
                  <a:lnTo>
                    <a:pt x="5992" y="6800"/>
                  </a:lnTo>
                  <a:cubicBezTo>
                    <a:pt x="5963" y="6872"/>
                    <a:pt x="5949" y="6943"/>
                    <a:pt x="5934" y="7015"/>
                  </a:cubicBezTo>
                  <a:cubicBezTo>
                    <a:pt x="5562" y="8133"/>
                    <a:pt x="5031" y="9308"/>
                    <a:pt x="4128" y="10111"/>
                  </a:cubicBezTo>
                  <a:cubicBezTo>
                    <a:pt x="3613" y="10541"/>
                    <a:pt x="3068" y="10942"/>
                    <a:pt x="2495" y="11286"/>
                  </a:cubicBezTo>
                  <a:cubicBezTo>
                    <a:pt x="3928" y="10025"/>
                    <a:pt x="5117" y="8506"/>
                    <a:pt x="5992" y="6800"/>
                  </a:cubicBezTo>
                  <a:close/>
                  <a:moveTo>
                    <a:pt x="5992" y="1167"/>
                  </a:moveTo>
                  <a:cubicBezTo>
                    <a:pt x="6379" y="1913"/>
                    <a:pt x="6465" y="2873"/>
                    <a:pt x="6465" y="3633"/>
                  </a:cubicBezTo>
                  <a:cubicBezTo>
                    <a:pt x="6465" y="4464"/>
                    <a:pt x="6364" y="5309"/>
                    <a:pt x="6178" y="6126"/>
                  </a:cubicBezTo>
                  <a:cubicBezTo>
                    <a:pt x="5103" y="8276"/>
                    <a:pt x="3627" y="10025"/>
                    <a:pt x="1893" y="11659"/>
                  </a:cubicBezTo>
                  <a:lnTo>
                    <a:pt x="1878" y="11659"/>
                  </a:lnTo>
                  <a:cubicBezTo>
                    <a:pt x="1907" y="11601"/>
                    <a:pt x="1936" y="11544"/>
                    <a:pt x="1950" y="11501"/>
                  </a:cubicBezTo>
                  <a:cubicBezTo>
                    <a:pt x="3770" y="8291"/>
                    <a:pt x="4773" y="4636"/>
                    <a:pt x="5992" y="1167"/>
                  </a:cubicBezTo>
                  <a:close/>
                  <a:moveTo>
                    <a:pt x="2079" y="2271"/>
                  </a:moveTo>
                  <a:lnTo>
                    <a:pt x="2079" y="2271"/>
                  </a:lnTo>
                  <a:cubicBezTo>
                    <a:pt x="1950" y="3905"/>
                    <a:pt x="1921" y="5553"/>
                    <a:pt x="1792" y="7187"/>
                  </a:cubicBezTo>
                  <a:cubicBezTo>
                    <a:pt x="1678" y="8721"/>
                    <a:pt x="1520" y="10269"/>
                    <a:pt x="1620" y="11816"/>
                  </a:cubicBezTo>
                  <a:lnTo>
                    <a:pt x="1606" y="11831"/>
                  </a:lnTo>
                  <a:cubicBezTo>
                    <a:pt x="760" y="9796"/>
                    <a:pt x="201" y="7760"/>
                    <a:pt x="732" y="5553"/>
                  </a:cubicBezTo>
                  <a:cubicBezTo>
                    <a:pt x="975" y="4392"/>
                    <a:pt x="1434" y="3274"/>
                    <a:pt x="2079" y="2271"/>
                  </a:cubicBezTo>
                  <a:close/>
                  <a:moveTo>
                    <a:pt x="4637" y="1"/>
                  </a:moveTo>
                  <a:cubicBezTo>
                    <a:pt x="4548" y="1"/>
                    <a:pt x="4459" y="7"/>
                    <a:pt x="4372" y="21"/>
                  </a:cubicBezTo>
                  <a:cubicBezTo>
                    <a:pt x="2452" y="279"/>
                    <a:pt x="1133" y="3260"/>
                    <a:pt x="689" y="4779"/>
                  </a:cubicBezTo>
                  <a:cubicBezTo>
                    <a:pt x="1" y="7158"/>
                    <a:pt x="287" y="9724"/>
                    <a:pt x="1506" y="11902"/>
                  </a:cubicBezTo>
                  <a:cubicBezTo>
                    <a:pt x="1477" y="11945"/>
                    <a:pt x="1491" y="12003"/>
                    <a:pt x="1549" y="12031"/>
                  </a:cubicBezTo>
                  <a:cubicBezTo>
                    <a:pt x="1606" y="11874"/>
                    <a:pt x="1663" y="11716"/>
                    <a:pt x="1706" y="11558"/>
                  </a:cubicBezTo>
                  <a:cubicBezTo>
                    <a:pt x="1964" y="8391"/>
                    <a:pt x="1993" y="5209"/>
                    <a:pt x="2222" y="2056"/>
                  </a:cubicBezTo>
                  <a:cubicBezTo>
                    <a:pt x="2681" y="1411"/>
                    <a:pt x="3441" y="465"/>
                    <a:pt x="4272" y="221"/>
                  </a:cubicBezTo>
                  <a:lnTo>
                    <a:pt x="4272" y="221"/>
                  </a:lnTo>
                  <a:cubicBezTo>
                    <a:pt x="3999" y="967"/>
                    <a:pt x="3942" y="1827"/>
                    <a:pt x="3756" y="2601"/>
                  </a:cubicBezTo>
                  <a:cubicBezTo>
                    <a:pt x="3484" y="3647"/>
                    <a:pt x="3197" y="4693"/>
                    <a:pt x="2968" y="5754"/>
                  </a:cubicBezTo>
                  <a:cubicBezTo>
                    <a:pt x="2738" y="6814"/>
                    <a:pt x="2523" y="7861"/>
                    <a:pt x="2337" y="8921"/>
                  </a:cubicBezTo>
                  <a:cubicBezTo>
                    <a:pt x="2251" y="9409"/>
                    <a:pt x="2179" y="9882"/>
                    <a:pt x="2093" y="10355"/>
                  </a:cubicBezTo>
                  <a:cubicBezTo>
                    <a:pt x="2394" y="9351"/>
                    <a:pt x="2609" y="8319"/>
                    <a:pt x="2738" y="7273"/>
                  </a:cubicBezTo>
                  <a:cubicBezTo>
                    <a:pt x="2745" y="7252"/>
                    <a:pt x="2767" y="7241"/>
                    <a:pt x="2787" y="7241"/>
                  </a:cubicBezTo>
                  <a:cubicBezTo>
                    <a:pt x="2806" y="7241"/>
                    <a:pt x="2824" y="7252"/>
                    <a:pt x="2824" y="7273"/>
                  </a:cubicBezTo>
                  <a:cubicBezTo>
                    <a:pt x="2638" y="8893"/>
                    <a:pt x="2265" y="10483"/>
                    <a:pt x="1721" y="12017"/>
                  </a:cubicBezTo>
                  <a:cubicBezTo>
                    <a:pt x="4071" y="10971"/>
                    <a:pt x="5791" y="8864"/>
                    <a:pt x="6350" y="6356"/>
                  </a:cubicBezTo>
                  <a:cubicBezTo>
                    <a:pt x="6665" y="5051"/>
                    <a:pt x="6837" y="3676"/>
                    <a:pt x="6594" y="2343"/>
                  </a:cubicBezTo>
                  <a:cubicBezTo>
                    <a:pt x="6436" y="1540"/>
                    <a:pt x="6106" y="336"/>
                    <a:pt x="5189" y="78"/>
                  </a:cubicBezTo>
                  <a:cubicBezTo>
                    <a:pt x="5014" y="29"/>
                    <a:pt x="4825" y="1"/>
                    <a:pt x="4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3"/>
            <p:cNvSpPr/>
            <p:nvPr/>
          </p:nvSpPr>
          <p:spPr>
            <a:xfrm>
              <a:off x="538378" y="1587912"/>
              <a:ext cx="83232" cy="313634"/>
            </a:xfrm>
            <a:custGeom>
              <a:avLst/>
              <a:gdLst/>
              <a:ahLst/>
              <a:cxnLst/>
              <a:rect l="l" t="t" r="r" b="b"/>
              <a:pathLst>
                <a:path w="1277" h="4812" extrusionOk="0">
                  <a:moveTo>
                    <a:pt x="1239" y="1"/>
                  </a:moveTo>
                  <a:cubicBezTo>
                    <a:pt x="1219" y="1"/>
                    <a:pt x="1197" y="12"/>
                    <a:pt x="1190" y="33"/>
                  </a:cubicBezTo>
                  <a:cubicBezTo>
                    <a:pt x="1061" y="1079"/>
                    <a:pt x="846" y="2111"/>
                    <a:pt x="545" y="3115"/>
                  </a:cubicBezTo>
                  <a:cubicBezTo>
                    <a:pt x="459" y="3602"/>
                    <a:pt x="330" y="4075"/>
                    <a:pt x="144" y="4533"/>
                  </a:cubicBezTo>
                  <a:cubicBezTo>
                    <a:pt x="158" y="4462"/>
                    <a:pt x="158" y="4390"/>
                    <a:pt x="158" y="4318"/>
                  </a:cubicBezTo>
                  <a:lnTo>
                    <a:pt x="158" y="4318"/>
                  </a:lnTo>
                  <a:cubicBezTo>
                    <a:pt x="115" y="4476"/>
                    <a:pt x="58" y="4634"/>
                    <a:pt x="1" y="4791"/>
                  </a:cubicBezTo>
                  <a:cubicBezTo>
                    <a:pt x="21" y="4802"/>
                    <a:pt x="41" y="4812"/>
                    <a:pt x="61" y="4812"/>
                  </a:cubicBezTo>
                  <a:cubicBezTo>
                    <a:pt x="70" y="4812"/>
                    <a:pt x="78" y="4810"/>
                    <a:pt x="87" y="4806"/>
                  </a:cubicBezTo>
                  <a:lnTo>
                    <a:pt x="130" y="4806"/>
                  </a:lnTo>
                  <a:lnTo>
                    <a:pt x="130" y="4791"/>
                  </a:lnTo>
                  <a:cubicBezTo>
                    <a:pt x="144" y="4791"/>
                    <a:pt x="158" y="4777"/>
                    <a:pt x="173" y="4777"/>
                  </a:cubicBezTo>
                  <a:cubicBezTo>
                    <a:pt x="717" y="3243"/>
                    <a:pt x="1090" y="1653"/>
                    <a:pt x="1276" y="33"/>
                  </a:cubicBezTo>
                  <a:cubicBezTo>
                    <a:pt x="1276" y="12"/>
                    <a:pt x="1258"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6" name="Google Shape;746;p13"/>
          <p:cNvSpPr/>
          <p:nvPr/>
        </p:nvSpPr>
        <p:spPr>
          <a:xfrm>
            <a:off x="118202" y="1771719"/>
            <a:ext cx="230559" cy="143155"/>
          </a:xfrm>
          <a:custGeom>
            <a:avLst/>
            <a:gdLst/>
            <a:ahLst/>
            <a:cxnLst/>
            <a:rect l="l" t="t" r="r" b="b"/>
            <a:pathLst>
              <a:path w="8887" h="5518" extrusionOk="0">
                <a:moveTo>
                  <a:pt x="1678" y="331"/>
                </a:moveTo>
                <a:lnTo>
                  <a:pt x="1678" y="331"/>
                </a:lnTo>
                <a:cubicBezTo>
                  <a:pt x="2753" y="445"/>
                  <a:pt x="3813" y="660"/>
                  <a:pt x="4859" y="947"/>
                </a:cubicBezTo>
                <a:cubicBezTo>
                  <a:pt x="5547" y="1119"/>
                  <a:pt x="6192" y="1420"/>
                  <a:pt x="6751" y="1836"/>
                </a:cubicBezTo>
                <a:cubicBezTo>
                  <a:pt x="7009" y="2022"/>
                  <a:pt x="7253" y="2237"/>
                  <a:pt x="7468" y="2466"/>
                </a:cubicBezTo>
                <a:cubicBezTo>
                  <a:pt x="6264" y="1893"/>
                  <a:pt x="5031" y="1377"/>
                  <a:pt x="3784" y="947"/>
                </a:cubicBezTo>
                <a:cubicBezTo>
                  <a:pt x="3125" y="732"/>
                  <a:pt x="2452" y="560"/>
                  <a:pt x="1792" y="359"/>
                </a:cubicBezTo>
                <a:cubicBezTo>
                  <a:pt x="1749" y="359"/>
                  <a:pt x="1721" y="345"/>
                  <a:pt x="1678" y="331"/>
                </a:cubicBezTo>
                <a:close/>
                <a:moveTo>
                  <a:pt x="130" y="216"/>
                </a:moveTo>
                <a:cubicBezTo>
                  <a:pt x="502" y="961"/>
                  <a:pt x="975" y="1664"/>
                  <a:pt x="1420" y="2380"/>
                </a:cubicBezTo>
                <a:cubicBezTo>
                  <a:pt x="1764" y="2925"/>
                  <a:pt x="2280" y="3484"/>
                  <a:pt x="2595" y="4071"/>
                </a:cubicBezTo>
                <a:cubicBezTo>
                  <a:pt x="2065" y="3727"/>
                  <a:pt x="1620" y="3283"/>
                  <a:pt x="1248" y="2767"/>
                </a:cubicBezTo>
                <a:cubicBezTo>
                  <a:pt x="717" y="1979"/>
                  <a:pt x="402" y="1105"/>
                  <a:pt x="87" y="216"/>
                </a:cubicBezTo>
                <a:close/>
                <a:moveTo>
                  <a:pt x="875" y="259"/>
                </a:moveTo>
                <a:cubicBezTo>
                  <a:pt x="1993" y="517"/>
                  <a:pt x="3097" y="847"/>
                  <a:pt x="4171" y="1248"/>
                </a:cubicBezTo>
                <a:cubicBezTo>
                  <a:pt x="5347" y="1707"/>
                  <a:pt x="6536" y="2194"/>
                  <a:pt x="7697" y="2710"/>
                </a:cubicBezTo>
                <a:cubicBezTo>
                  <a:pt x="7970" y="3011"/>
                  <a:pt x="8142" y="3383"/>
                  <a:pt x="8199" y="3785"/>
                </a:cubicBezTo>
                <a:cubicBezTo>
                  <a:pt x="8242" y="4143"/>
                  <a:pt x="8113" y="4487"/>
                  <a:pt x="7855" y="4731"/>
                </a:cubicBezTo>
                <a:cubicBezTo>
                  <a:pt x="6479" y="3842"/>
                  <a:pt x="5074" y="2982"/>
                  <a:pt x="3741" y="2036"/>
                </a:cubicBezTo>
                <a:cubicBezTo>
                  <a:pt x="2839" y="1406"/>
                  <a:pt x="1850" y="660"/>
                  <a:pt x="775" y="259"/>
                </a:cubicBezTo>
                <a:close/>
                <a:moveTo>
                  <a:pt x="287" y="230"/>
                </a:moveTo>
                <a:cubicBezTo>
                  <a:pt x="1362" y="1033"/>
                  <a:pt x="2380" y="1936"/>
                  <a:pt x="3312" y="2910"/>
                </a:cubicBezTo>
                <a:cubicBezTo>
                  <a:pt x="3698" y="3312"/>
                  <a:pt x="4085" y="3713"/>
                  <a:pt x="4487" y="4100"/>
                </a:cubicBezTo>
                <a:cubicBezTo>
                  <a:pt x="4888" y="4487"/>
                  <a:pt x="5347" y="4831"/>
                  <a:pt x="5705" y="5247"/>
                </a:cubicBezTo>
                <a:cubicBezTo>
                  <a:pt x="4931" y="5146"/>
                  <a:pt x="4171" y="4917"/>
                  <a:pt x="3469" y="4573"/>
                </a:cubicBezTo>
                <a:cubicBezTo>
                  <a:pt x="3197" y="4444"/>
                  <a:pt x="2939" y="4286"/>
                  <a:pt x="2695" y="4129"/>
                </a:cubicBezTo>
                <a:cubicBezTo>
                  <a:pt x="2595" y="3928"/>
                  <a:pt x="2466" y="3742"/>
                  <a:pt x="2323" y="3555"/>
                </a:cubicBezTo>
                <a:cubicBezTo>
                  <a:pt x="2022" y="3168"/>
                  <a:pt x="1749" y="2753"/>
                  <a:pt x="1506" y="2323"/>
                </a:cubicBezTo>
                <a:cubicBezTo>
                  <a:pt x="1090" y="1621"/>
                  <a:pt x="689" y="890"/>
                  <a:pt x="201" y="230"/>
                </a:cubicBezTo>
                <a:close/>
                <a:moveTo>
                  <a:pt x="760" y="431"/>
                </a:moveTo>
                <a:cubicBezTo>
                  <a:pt x="1893" y="1033"/>
                  <a:pt x="2996" y="1707"/>
                  <a:pt x="4042" y="2437"/>
                </a:cubicBezTo>
                <a:cubicBezTo>
                  <a:pt x="5261" y="3269"/>
                  <a:pt x="6522" y="4043"/>
                  <a:pt x="7783" y="4802"/>
                </a:cubicBezTo>
                <a:cubicBezTo>
                  <a:pt x="7372" y="5152"/>
                  <a:pt x="6721" y="5284"/>
                  <a:pt x="6172" y="5284"/>
                </a:cubicBezTo>
                <a:cubicBezTo>
                  <a:pt x="6090" y="5284"/>
                  <a:pt x="6010" y="5281"/>
                  <a:pt x="5934" y="5275"/>
                </a:cubicBezTo>
                <a:cubicBezTo>
                  <a:pt x="5590" y="4845"/>
                  <a:pt x="5146" y="4516"/>
                  <a:pt x="4745" y="4143"/>
                </a:cubicBezTo>
                <a:cubicBezTo>
                  <a:pt x="4186" y="3598"/>
                  <a:pt x="3641" y="3039"/>
                  <a:pt x="3082" y="2480"/>
                </a:cubicBezTo>
                <a:cubicBezTo>
                  <a:pt x="2366" y="1735"/>
                  <a:pt x="1592" y="1047"/>
                  <a:pt x="760" y="431"/>
                </a:cubicBezTo>
                <a:close/>
                <a:moveTo>
                  <a:pt x="44" y="1"/>
                </a:moveTo>
                <a:cubicBezTo>
                  <a:pt x="29" y="1"/>
                  <a:pt x="15" y="15"/>
                  <a:pt x="1" y="15"/>
                </a:cubicBezTo>
                <a:cubicBezTo>
                  <a:pt x="130" y="44"/>
                  <a:pt x="259" y="87"/>
                  <a:pt x="388" y="144"/>
                </a:cubicBezTo>
                <a:lnTo>
                  <a:pt x="373" y="187"/>
                </a:lnTo>
                <a:cubicBezTo>
                  <a:pt x="244" y="202"/>
                  <a:pt x="130" y="202"/>
                  <a:pt x="1" y="202"/>
                </a:cubicBezTo>
                <a:cubicBezTo>
                  <a:pt x="1" y="216"/>
                  <a:pt x="15" y="216"/>
                  <a:pt x="15" y="216"/>
                </a:cubicBezTo>
                <a:cubicBezTo>
                  <a:pt x="330" y="2308"/>
                  <a:pt x="1706" y="4086"/>
                  <a:pt x="3670" y="4903"/>
                </a:cubicBezTo>
                <a:cubicBezTo>
                  <a:pt x="4346" y="5189"/>
                  <a:pt x="5393" y="5518"/>
                  <a:pt x="6342" y="5518"/>
                </a:cubicBezTo>
                <a:cubicBezTo>
                  <a:pt x="7243" y="5518"/>
                  <a:pt x="8057" y="5222"/>
                  <a:pt x="8385" y="4315"/>
                </a:cubicBezTo>
                <a:cubicBezTo>
                  <a:pt x="8887" y="2882"/>
                  <a:pt x="6766" y="1377"/>
                  <a:pt x="5662" y="990"/>
                </a:cubicBezTo>
                <a:cubicBezTo>
                  <a:pt x="3870" y="359"/>
                  <a:pt x="1993" y="30"/>
                  <a:pt x="8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7" name="Google Shape;747;p13"/>
          <p:cNvSpPr/>
          <p:nvPr/>
        </p:nvSpPr>
        <p:spPr>
          <a:xfrm>
            <a:off x="583807" y="589485"/>
            <a:ext cx="255853" cy="114307"/>
          </a:xfrm>
          <a:custGeom>
            <a:avLst/>
            <a:gdLst/>
            <a:ahLst/>
            <a:cxnLst/>
            <a:rect l="l" t="t" r="r" b="b"/>
            <a:pathLst>
              <a:path w="9862" h="4406" extrusionOk="0">
                <a:moveTo>
                  <a:pt x="7454" y="337"/>
                </a:moveTo>
                <a:cubicBezTo>
                  <a:pt x="8371" y="480"/>
                  <a:pt x="9317" y="781"/>
                  <a:pt x="9518" y="1455"/>
                </a:cubicBezTo>
                <a:cubicBezTo>
                  <a:pt x="7956" y="1756"/>
                  <a:pt x="6293" y="1799"/>
                  <a:pt x="4716" y="1971"/>
                </a:cubicBezTo>
                <a:cubicBezTo>
                  <a:pt x="3555" y="2086"/>
                  <a:pt x="2409" y="2215"/>
                  <a:pt x="1277" y="2415"/>
                </a:cubicBezTo>
                <a:cubicBezTo>
                  <a:pt x="2223" y="2100"/>
                  <a:pt x="3140" y="1713"/>
                  <a:pt x="4071" y="1383"/>
                </a:cubicBezTo>
                <a:cubicBezTo>
                  <a:pt x="5175" y="982"/>
                  <a:pt x="6307" y="624"/>
                  <a:pt x="7454" y="337"/>
                </a:cubicBezTo>
                <a:close/>
                <a:moveTo>
                  <a:pt x="6254" y="259"/>
                </a:moveTo>
                <a:cubicBezTo>
                  <a:pt x="6629" y="259"/>
                  <a:pt x="7002" y="288"/>
                  <a:pt x="7382" y="337"/>
                </a:cubicBezTo>
                <a:cubicBezTo>
                  <a:pt x="5017" y="824"/>
                  <a:pt x="2839" y="1856"/>
                  <a:pt x="531" y="2516"/>
                </a:cubicBezTo>
                <a:cubicBezTo>
                  <a:pt x="1979" y="1226"/>
                  <a:pt x="3799" y="437"/>
                  <a:pt x="5720" y="280"/>
                </a:cubicBezTo>
                <a:cubicBezTo>
                  <a:pt x="5899" y="266"/>
                  <a:pt x="6077" y="259"/>
                  <a:pt x="6254" y="259"/>
                </a:cubicBezTo>
                <a:close/>
                <a:moveTo>
                  <a:pt x="9546" y="1527"/>
                </a:moveTo>
                <a:lnTo>
                  <a:pt x="9546" y="1527"/>
                </a:lnTo>
                <a:cubicBezTo>
                  <a:pt x="9589" y="1770"/>
                  <a:pt x="9561" y="2014"/>
                  <a:pt x="9475" y="2243"/>
                </a:cubicBezTo>
                <a:cubicBezTo>
                  <a:pt x="9432" y="2329"/>
                  <a:pt x="9403" y="2401"/>
                  <a:pt x="9360" y="2487"/>
                </a:cubicBezTo>
                <a:cubicBezTo>
                  <a:pt x="8267" y="2557"/>
                  <a:pt x="7187" y="2592"/>
                  <a:pt x="6102" y="2592"/>
                </a:cubicBezTo>
                <a:cubicBezTo>
                  <a:pt x="5637" y="2592"/>
                  <a:pt x="5171" y="2586"/>
                  <a:pt x="4702" y="2573"/>
                </a:cubicBezTo>
                <a:cubicBezTo>
                  <a:pt x="4218" y="2563"/>
                  <a:pt x="3734" y="2556"/>
                  <a:pt x="3249" y="2556"/>
                </a:cubicBezTo>
                <a:cubicBezTo>
                  <a:pt x="2342" y="2556"/>
                  <a:pt x="1432" y="2579"/>
                  <a:pt x="517" y="2645"/>
                </a:cubicBezTo>
                <a:cubicBezTo>
                  <a:pt x="617" y="2616"/>
                  <a:pt x="703" y="2587"/>
                  <a:pt x="789" y="2559"/>
                </a:cubicBezTo>
                <a:cubicBezTo>
                  <a:pt x="2251" y="2301"/>
                  <a:pt x="3727" y="2157"/>
                  <a:pt x="5204" y="2014"/>
                </a:cubicBezTo>
                <a:cubicBezTo>
                  <a:pt x="6637" y="1856"/>
                  <a:pt x="8128" y="1799"/>
                  <a:pt x="9546" y="1527"/>
                </a:cubicBezTo>
                <a:close/>
                <a:moveTo>
                  <a:pt x="345" y="2788"/>
                </a:moveTo>
                <a:lnTo>
                  <a:pt x="345" y="2788"/>
                </a:lnTo>
                <a:cubicBezTo>
                  <a:pt x="1721" y="3103"/>
                  <a:pt x="3125" y="3318"/>
                  <a:pt x="4501" y="3533"/>
                </a:cubicBezTo>
                <a:cubicBezTo>
                  <a:pt x="5226" y="3630"/>
                  <a:pt x="5950" y="3684"/>
                  <a:pt x="6674" y="3684"/>
                </a:cubicBezTo>
                <a:cubicBezTo>
                  <a:pt x="7125" y="3684"/>
                  <a:pt x="7576" y="3663"/>
                  <a:pt x="8027" y="3619"/>
                </a:cubicBezTo>
                <a:lnTo>
                  <a:pt x="8027" y="3619"/>
                </a:lnTo>
                <a:cubicBezTo>
                  <a:pt x="7153" y="4006"/>
                  <a:pt x="6221" y="4192"/>
                  <a:pt x="5275" y="4207"/>
                </a:cubicBezTo>
                <a:cubicBezTo>
                  <a:pt x="5257" y="4207"/>
                  <a:pt x="5239" y="4207"/>
                  <a:pt x="5220" y="4207"/>
                </a:cubicBezTo>
                <a:cubicBezTo>
                  <a:pt x="3452" y="4207"/>
                  <a:pt x="1920" y="3526"/>
                  <a:pt x="345" y="2788"/>
                </a:cubicBezTo>
                <a:close/>
                <a:moveTo>
                  <a:pt x="6480" y="0"/>
                </a:moveTo>
                <a:cubicBezTo>
                  <a:pt x="6369" y="0"/>
                  <a:pt x="6263" y="3"/>
                  <a:pt x="6164" y="7"/>
                </a:cubicBezTo>
                <a:cubicBezTo>
                  <a:pt x="3971" y="93"/>
                  <a:pt x="1578" y="1039"/>
                  <a:pt x="44" y="2659"/>
                </a:cubicBezTo>
                <a:cubicBezTo>
                  <a:pt x="15" y="2673"/>
                  <a:pt x="1" y="2716"/>
                  <a:pt x="1" y="2745"/>
                </a:cubicBezTo>
                <a:cubicBezTo>
                  <a:pt x="101" y="2716"/>
                  <a:pt x="202" y="2688"/>
                  <a:pt x="302" y="2659"/>
                </a:cubicBezTo>
                <a:cubicBezTo>
                  <a:pt x="309" y="2655"/>
                  <a:pt x="316" y="2654"/>
                  <a:pt x="323" y="2654"/>
                </a:cubicBezTo>
                <a:cubicBezTo>
                  <a:pt x="344" y="2654"/>
                  <a:pt x="363" y="2670"/>
                  <a:pt x="374" y="2702"/>
                </a:cubicBezTo>
                <a:cubicBezTo>
                  <a:pt x="1345" y="2650"/>
                  <a:pt x="2317" y="2639"/>
                  <a:pt x="3289" y="2639"/>
                </a:cubicBezTo>
                <a:cubicBezTo>
                  <a:pt x="4114" y="2639"/>
                  <a:pt x="4938" y="2647"/>
                  <a:pt x="5763" y="2647"/>
                </a:cubicBezTo>
                <a:cubicBezTo>
                  <a:pt x="6948" y="2647"/>
                  <a:pt x="8132" y="2630"/>
                  <a:pt x="9317" y="2544"/>
                </a:cubicBezTo>
                <a:lnTo>
                  <a:pt x="9317" y="2544"/>
                </a:lnTo>
                <a:cubicBezTo>
                  <a:pt x="9031" y="3003"/>
                  <a:pt x="8615" y="3361"/>
                  <a:pt x="8113" y="3576"/>
                </a:cubicBezTo>
                <a:cubicBezTo>
                  <a:pt x="7737" y="3600"/>
                  <a:pt x="7360" y="3612"/>
                  <a:pt x="6983" y="3612"/>
                </a:cubicBezTo>
                <a:cubicBezTo>
                  <a:pt x="5994" y="3612"/>
                  <a:pt x="5004" y="3531"/>
                  <a:pt x="4028" y="3376"/>
                </a:cubicBezTo>
                <a:cubicBezTo>
                  <a:pt x="2810" y="3161"/>
                  <a:pt x="1592" y="2845"/>
                  <a:pt x="359" y="2745"/>
                </a:cubicBezTo>
                <a:cubicBezTo>
                  <a:pt x="359" y="2745"/>
                  <a:pt x="359" y="2759"/>
                  <a:pt x="359" y="2759"/>
                </a:cubicBezTo>
                <a:cubicBezTo>
                  <a:pt x="302" y="2788"/>
                  <a:pt x="259" y="2802"/>
                  <a:pt x="216" y="2845"/>
                </a:cubicBezTo>
                <a:cubicBezTo>
                  <a:pt x="1749" y="3763"/>
                  <a:pt x="3466" y="4406"/>
                  <a:pt x="5245" y="4406"/>
                </a:cubicBezTo>
                <a:cubicBezTo>
                  <a:pt x="5578" y="4406"/>
                  <a:pt x="5913" y="4383"/>
                  <a:pt x="6250" y="4336"/>
                </a:cubicBezTo>
                <a:cubicBezTo>
                  <a:pt x="7483" y="4164"/>
                  <a:pt x="9862" y="3462"/>
                  <a:pt x="9790" y="1813"/>
                </a:cubicBezTo>
                <a:cubicBezTo>
                  <a:pt x="9711" y="337"/>
                  <a:pt x="7753" y="0"/>
                  <a:pt x="648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8" name="Google Shape;748;p13"/>
          <p:cNvSpPr/>
          <p:nvPr/>
        </p:nvSpPr>
        <p:spPr>
          <a:xfrm>
            <a:off x="-9267" y="6666800"/>
            <a:ext cx="12201200" cy="3168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9" name="Google Shape;749;p13"/>
          <p:cNvSpPr txBox="1">
            <a:spLocks noGrp="1"/>
          </p:cNvSpPr>
          <p:nvPr>
            <p:ph type="title" idx="15"/>
          </p:nvPr>
        </p:nvSpPr>
        <p:spPr>
          <a:xfrm>
            <a:off x="1264167" y="2704333"/>
            <a:ext cx="3784800" cy="817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extLst>
      <p:ext uri="{BB962C8B-B14F-4D97-AF65-F5344CB8AC3E}">
        <p14:creationId xmlns:p14="http://schemas.microsoft.com/office/powerpoint/2010/main" val="2800146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817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1pPr>
            <a:lvl2pPr lvl="1">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2pPr>
            <a:lvl3pPr lvl="2">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3pPr>
            <a:lvl4pPr lvl="3">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4pPr>
            <a:lvl5pPr lvl="4">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5pPr>
            <a:lvl6pPr lvl="5">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6pPr>
            <a:lvl7pPr lvl="6">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7pPr>
            <a:lvl8pPr lvl="7">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8pPr>
            <a:lvl9pPr lvl="8">
              <a:spcBef>
                <a:spcPts val="0"/>
              </a:spcBef>
              <a:spcAft>
                <a:spcPts val="0"/>
              </a:spcAft>
              <a:buClr>
                <a:schemeClr val="dk1"/>
              </a:buClr>
              <a:buSzPts val="3600"/>
              <a:buFont typeface="Josefin Sans"/>
              <a:buNone/>
              <a:defRPr sz="3600" b="1">
                <a:solidFill>
                  <a:schemeClr val="dk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950967" y="1536633"/>
            <a:ext cx="10290000" cy="4608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1pPr>
            <a:lvl2pPr marL="914400" lvl="1"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2pPr>
            <a:lvl3pPr marL="1371600" lvl="2"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3pPr>
            <a:lvl4pPr marL="1828800" lvl="3"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4pPr>
            <a:lvl5pPr marL="2286000" lvl="4"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5pPr>
            <a:lvl6pPr marL="2743200" lvl="5"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6pPr>
            <a:lvl7pPr marL="3200400" lvl="6"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7pPr>
            <a:lvl8pPr marL="3657600" lvl="7"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8pPr>
            <a:lvl9pPr marL="4114800" lvl="8" indent="-330200">
              <a:lnSpc>
                <a:spcPct val="100000"/>
              </a:lnSpc>
              <a:spcBef>
                <a:spcPts val="0"/>
              </a:spcBef>
              <a:spcAft>
                <a:spcPts val="0"/>
              </a:spcAft>
              <a:buClr>
                <a:schemeClr val="dk1"/>
              </a:buClr>
              <a:buSzPts val="1600"/>
              <a:buFont typeface="Lato"/>
              <a:buChar char="■"/>
              <a:defRPr sz="1600">
                <a:solidFill>
                  <a:schemeClr val="dk1"/>
                </a:solidFill>
                <a:latin typeface="Lato"/>
                <a:ea typeface="Lato"/>
                <a:cs typeface="Lato"/>
                <a:sym typeface="Lato"/>
              </a:defRPr>
            </a:lvl9pPr>
          </a:lstStyle>
          <a:p>
            <a:endParaRPr/>
          </a:p>
        </p:txBody>
      </p:sp>
    </p:spTree>
    <p:extLst>
      <p:ext uri="{BB962C8B-B14F-4D97-AF65-F5344CB8AC3E}">
        <p14:creationId xmlns:p14="http://schemas.microsoft.com/office/powerpoint/2010/main" val="2111366032"/>
      </p:ext>
    </p:extLst>
  </p:cSld>
  <p:clrMap bg1="lt1" tx1="dk1" bg2="dk2" tx2="lt2" accent1="accent1" accent2="accent2" accent3="accent3" accent4="accent4" accent5="accent5" accent6="accent6" hlink="hlink" folHlink="folHlink"/>
  <p:sldLayoutIdLst>
    <p:sldLayoutId id="2147483661" r:id="rId1"/>
    <p:sldLayoutId id="2147483684" r:id="rId2"/>
    <p:sldLayoutId id="2147483663" r:id="rId3"/>
    <p:sldLayoutId id="2147483664" r:id="rId4"/>
    <p:sldLayoutId id="2147483665" r:id="rId5"/>
    <p:sldLayoutId id="2147483668" r:id="rId6"/>
    <p:sldLayoutId id="2147483670" r:id="rId7"/>
    <p:sldLayoutId id="2147483671" r:id="rId8"/>
    <p:sldLayoutId id="2147483672" r:id="rId9"/>
    <p:sldLayoutId id="2147483673" r:id="rId10"/>
    <p:sldLayoutId id="2147483674" r:id="rId11"/>
    <p:sldLayoutId id="2147483677" r:id="rId12"/>
    <p:sldLayoutId id="2147483679" r:id="rId13"/>
    <p:sldLayoutId id="2147483680" r:id="rId14"/>
    <p:sldLayoutId id="2147483681" r:id="rId15"/>
    <p:sldLayoutId id="2147483682" r:id="rId16"/>
    <p:sldLayoutId id="214748368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hyperlink" Target="http://www.streamlit.io/"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6.jpeg"/><Relationship Id="rId5" Type="http://schemas.openxmlformats.org/officeDocument/2006/relationships/hyperlink" Target="https://www.linkedin.com/in/nikki-amurao/" TargetMode="External"/><Relationship Id="rId4" Type="http://schemas.openxmlformats.org/officeDocument/2006/relationships/hyperlink" Target="mailto:amurao.frances@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9"/>
        <p:cNvGrpSpPr/>
        <p:nvPr/>
      </p:nvGrpSpPr>
      <p:grpSpPr>
        <a:xfrm>
          <a:off x="0" y="0"/>
          <a:ext cx="0" cy="0"/>
          <a:chOff x="0" y="0"/>
          <a:chExt cx="0" cy="0"/>
        </a:xfrm>
      </p:grpSpPr>
      <p:sp>
        <p:nvSpPr>
          <p:cNvPr id="1750" name="Google Shape;1750;p26"/>
          <p:cNvSpPr txBox="1">
            <a:spLocks noGrp="1"/>
          </p:cNvSpPr>
          <p:nvPr>
            <p:ph type="ctrTitle"/>
          </p:nvPr>
        </p:nvSpPr>
        <p:spPr>
          <a:xfrm>
            <a:off x="622188" y="1328501"/>
            <a:ext cx="11322162" cy="1918400"/>
          </a:xfrm>
          <a:prstGeom prst="rect">
            <a:avLst/>
          </a:prstGeom>
        </p:spPr>
        <p:txBody>
          <a:bodyPr spcFirstLastPara="1" wrap="square" lIns="121900" tIns="121900" rIns="121900" bIns="121900" anchor="ctr" anchorCtr="0">
            <a:noAutofit/>
          </a:bodyPr>
          <a:lstStyle/>
          <a:p>
            <a:r>
              <a:rPr lang="en-GB" sz="6600" dirty="0"/>
              <a:t>Skincare product analysis </a:t>
            </a:r>
            <a:endParaRPr sz="6600" dirty="0"/>
          </a:p>
          <a:p>
            <a:r>
              <a:rPr lang="en" sz="1800" dirty="0"/>
              <a:t>DECODING THE PRICE OF YOUR SKINCARE PRODUCT</a:t>
            </a:r>
            <a:endParaRPr sz="1800" dirty="0"/>
          </a:p>
        </p:txBody>
      </p:sp>
      <p:sp>
        <p:nvSpPr>
          <p:cNvPr id="1751" name="Google Shape;1751;p26"/>
          <p:cNvSpPr txBox="1">
            <a:spLocks noGrp="1"/>
          </p:cNvSpPr>
          <p:nvPr>
            <p:ph type="subTitle" idx="1"/>
          </p:nvPr>
        </p:nvSpPr>
        <p:spPr>
          <a:xfrm>
            <a:off x="4742417" y="3355133"/>
            <a:ext cx="2707200" cy="554400"/>
          </a:xfrm>
          <a:prstGeom prst="rect">
            <a:avLst/>
          </a:prstGeom>
        </p:spPr>
        <p:txBody>
          <a:bodyPr spcFirstLastPara="1" wrap="square" lIns="121900" tIns="121900" rIns="121900" bIns="121900" anchor="ctr" anchorCtr="0">
            <a:noAutofit/>
          </a:bodyPr>
          <a:lstStyle/>
          <a:p>
            <a:pPr marL="0" indent="0"/>
            <a:r>
              <a:rPr lang="en" dirty="0"/>
              <a:t>August 2021</a:t>
            </a:r>
            <a:endParaRPr dirty="0"/>
          </a:p>
        </p:txBody>
      </p:sp>
      <p:cxnSp>
        <p:nvCxnSpPr>
          <p:cNvPr id="1752" name="Google Shape;1752;p26"/>
          <p:cNvCxnSpPr>
            <a:cxnSpLocks/>
          </p:cNvCxnSpPr>
          <p:nvPr/>
        </p:nvCxnSpPr>
        <p:spPr>
          <a:xfrm>
            <a:off x="3913059" y="3036428"/>
            <a:ext cx="4720302"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314192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8458E-77B0-B340-8901-2B464FC88DE4}"/>
              </a:ext>
            </a:extLst>
          </p:cNvPr>
          <p:cNvSpPr>
            <a:spLocks noGrp="1"/>
          </p:cNvSpPr>
          <p:nvPr>
            <p:ph type="title"/>
          </p:nvPr>
        </p:nvSpPr>
        <p:spPr/>
        <p:txBody>
          <a:bodyPr/>
          <a:lstStyle/>
          <a:p>
            <a:r>
              <a:rPr lang="en-US" dirty="0"/>
              <a:t>Exploratory data analysis</a:t>
            </a:r>
          </a:p>
        </p:txBody>
      </p:sp>
      <p:pic>
        <p:nvPicPr>
          <p:cNvPr id="7" name="Picture 2" descr="https://lh6.googleusercontent.com/T6PZm7kasej36QLlOEkVopLSzT0vh5qCRwcrtLDlc_HhyjM5uGQikn0v54sOELdYnwhmRe6fRS2FOzdJcCssi9bgP_xlC06wUYqYX4SXSKWqN48RXacu2Lwpdcv7DRIrFQFGmlWI">
            <a:extLst>
              <a:ext uri="{FF2B5EF4-FFF2-40B4-BE49-F238E27FC236}">
                <a16:creationId xmlns:a16="http://schemas.microsoft.com/office/drawing/2014/main" id="{508B4BFC-C57B-554D-9234-B53F023CB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3548" y="2133060"/>
            <a:ext cx="3866550" cy="275177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lh4.googleusercontent.com/3p3Uj9H0AuFbvgF-KfdoMDqTy3jvWP_BwHHFg0OLQAm8CPKjxaL-xo0NSmgODMo31kYmLU1JipaJwQpj_0shBWxEPx_hyDs6ZJX8A6ypf2UBujzcw2zmxEk2DOKln5iiRmEpVXl3">
            <a:extLst>
              <a:ext uri="{FF2B5EF4-FFF2-40B4-BE49-F238E27FC236}">
                <a16:creationId xmlns:a16="http://schemas.microsoft.com/office/drawing/2014/main" id="{261FF8D3-A46A-324B-BECA-DC07492C6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8741" y="2133060"/>
            <a:ext cx="3869688" cy="275177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700;p32">
            <a:extLst>
              <a:ext uri="{FF2B5EF4-FFF2-40B4-BE49-F238E27FC236}">
                <a16:creationId xmlns:a16="http://schemas.microsoft.com/office/drawing/2014/main" id="{3C310D70-B0A9-1241-A0A8-E726A8C478D1}"/>
              </a:ext>
            </a:extLst>
          </p:cNvPr>
          <p:cNvSpPr/>
          <p:nvPr/>
        </p:nvSpPr>
        <p:spPr>
          <a:xfrm>
            <a:off x="4405410" y="1536535"/>
            <a:ext cx="3043604" cy="45464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6573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solidFill>
                  <a:schemeClr val="bg1"/>
                </a:solidFill>
                <a:latin typeface="Fira Sans Extra Condensed"/>
                <a:ea typeface="Fira Sans Extra Condensed"/>
                <a:cs typeface="Fira Sans Extra Condensed"/>
                <a:sym typeface="Fira Sans Extra Condensed"/>
              </a:rPr>
              <a:t>Pricing by formulation type</a:t>
            </a:r>
            <a:endParaRPr sz="1400" b="1" dirty="0">
              <a:solidFill>
                <a:schemeClr val="bg1"/>
              </a:solidFill>
              <a:latin typeface="Fira Sans Extra Condensed"/>
              <a:ea typeface="Fira Sans Extra Condensed"/>
              <a:cs typeface="Fira Sans Extra Condensed"/>
              <a:sym typeface="Fira Sans Extra Condensed"/>
            </a:endParaRPr>
          </a:p>
        </p:txBody>
      </p:sp>
      <p:sp>
        <p:nvSpPr>
          <p:cNvPr id="11" name="Google Shape;2700;p32">
            <a:extLst>
              <a:ext uri="{FF2B5EF4-FFF2-40B4-BE49-F238E27FC236}">
                <a16:creationId xmlns:a16="http://schemas.microsoft.com/office/drawing/2014/main" id="{71143220-4298-C640-8F65-9F6D5CC21BCB}"/>
              </a:ext>
            </a:extLst>
          </p:cNvPr>
          <p:cNvSpPr/>
          <p:nvPr/>
        </p:nvSpPr>
        <p:spPr>
          <a:xfrm>
            <a:off x="8478702" y="1536533"/>
            <a:ext cx="3043604" cy="45464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6573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solidFill>
                  <a:schemeClr val="bg1"/>
                </a:solidFill>
                <a:latin typeface="Fira Sans Extra Condensed"/>
                <a:ea typeface="Fira Sans Extra Condensed"/>
                <a:cs typeface="Fira Sans Extra Condensed"/>
                <a:sym typeface="Fira Sans Extra Condensed"/>
              </a:rPr>
              <a:t>Pricing for vegan products</a:t>
            </a:r>
            <a:endParaRPr sz="1400" b="1" dirty="0">
              <a:solidFill>
                <a:schemeClr val="bg1"/>
              </a:solidFill>
              <a:latin typeface="Fira Sans Extra Condensed"/>
              <a:ea typeface="Fira Sans Extra Condensed"/>
              <a:cs typeface="Fira Sans Extra Condensed"/>
              <a:sym typeface="Fira Sans Extra Condensed"/>
            </a:endParaRPr>
          </a:p>
        </p:txBody>
      </p:sp>
      <p:sp>
        <p:nvSpPr>
          <p:cNvPr id="12" name="Google Shape;2700;p32">
            <a:extLst>
              <a:ext uri="{FF2B5EF4-FFF2-40B4-BE49-F238E27FC236}">
                <a16:creationId xmlns:a16="http://schemas.microsoft.com/office/drawing/2014/main" id="{D3DF1E9B-8602-1A40-80FE-860678B78578}"/>
              </a:ext>
            </a:extLst>
          </p:cNvPr>
          <p:cNvSpPr/>
          <p:nvPr/>
        </p:nvSpPr>
        <p:spPr>
          <a:xfrm>
            <a:off x="783462" y="1536533"/>
            <a:ext cx="3043604" cy="45464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6573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solidFill>
                  <a:schemeClr val="bg1"/>
                </a:solidFill>
                <a:latin typeface="Fira Sans Extra Condensed"/>
                <a:ea typeface="Fira Sans Extra Condensed"/>
                <a:cs typeface="Fira Sans Extra Condensed"/>
                <a:sym typeface="Fira Sans Extra Condensed"/>
              </a:rPr>
              <a:t>Pricing by product type</a:t>
            </a:r>
            <a:endParaRPr sz="1400" b="1" dirty="0">
              <a:solidFill>
                <a:schemeClr val="bg1"/>
              </a:solidFill>
              <a:latin typeface="Fira Sans Extra Condensed"/>
              <a:ea typeface="Fira Sans Extra Condensed"/>
              <a:cs typeface="Fira Sans Extra Condensed"/>
              <a:sym typeface="Fira Sans Extra Condensed"/>
            </a:endParaRPr>
          </a:p>
        </p:txBody>
      </p:sp>
      <p:pic>
        <p:nvPicPr>
          <p:cNvPr id="3" name="Picture 2">
            <a:extLst>
              <a:ext uri="{FF2B5EF4-FFF2-40B4-BE49-F238E27FC236}">
                <a16:creationId xmlns:a16="http://schemas.microsoft.com/office/drawing/2014/main" id="{6FEEEBE7-8372-2F46-AA3B-2EF2B4F17411}"/>
              </a:ext>
            </a:extLst>
          </p:cNvPr>
          <p:cNvPicPr>
            <a:picLocks noChangeAspect="1"/>
          </p:cNvPicPr>
          <p:nvPr/>
        </p:nvPicPr>
        <p:blipFill>
          <a:blip r:embed="rId4"/>
          <a:stretch>
            <a:fillRect/>
          </a:stretch>
        </p:blipFill>
        <p:spPr>
          <a:xfrm>
            <a:off x="783462" y="2133060"/>
            <a:ext cx="2793130" cy="4384368"/>
          </a:xfrm>
          <a:prstGeom prst="rect">
            <a:avLst/>
          </a:prstGeom>
        </p:spPr>
      </p:pic>
    </p:spTree>
    <p:extLst>
      <p:ext uri="{BB962C8B-B14F-4D97-AF65-F5344CB8AC3E}">
        <p14:creationId xmlns:p14="http://schemas.microsoft.com/office/powerpoint/2010/main" val="270123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AAB8-EB98-2E49-911F-71D1A1847E6A}"/>
              </a:ext>
            </a:extLst>
          </p:cNvPr>
          <p:cNvSpPr>
            <a:spLocks noGrp="1"/>
          </p:cNvSpPr>
          <p:nvPr>
            <p:ph type="title"/>
          </p:nvPr>
        </p:nvSpPr>
        <p:spPr>
          <a:xfrm>
            <a:off x="584808" y="713981"/>
            <a:ext cx="8565717" cy="1418400"/>
          </a:xfrm>
        </p:spPr>
        <p:txBody>
          <a:bodyPr/>
          <a:lstStyle/>
          <a:p>
            <a:pPr algn="l"/>
            <a:r>
              <a:rPr lang="en-US" dirty="0"/>
              <a:t>Overview of the modelling approach</a:t>
            </a:r>
          </a:p>
        </p:txBody>
      </p:sp>
      <p:grpSp>
        <p:nvGrpSpPr>
          <p:cNvPr id="90" name="Google Shape;3663;p40">
            <a:extLst>
              <a:ext uri="{FF2B5EF4-FFF2-40B4-BE49-F238E27FC236}">
                <a16:creationId xmlns:a16="http://schemas.microsoft.com/office/drawing/2014/main" id="{7DB2C40A-7D06-4441-BC91-B163CEF0085E}"/>
              </a:ext>
            </a:extLst>
          </p:cNvPr>
          <p:cNvGrpSpPr/>
          <p:nvPr/>
        </p:nvGrpSpPr>
        <p:grpSpPr>
          <a:xfrm>
            <a:off x="4732038" y="1712114"/>
            <a:ext cx="1760307" cy="709077"/>
            <a:chOff x="1400802" y="2915803"/>
            <a:chExt cx="800481" cy="766809"/>
          </a:xfrm>
        </p:grpSpPr>
        <p:sp>
          <p:nvSpPr>
            <p:cNvPr id="124" name="Google Shape;3664;p40">
              <a:extLst>
                <a:ext uri="{FF2B5EF4-FFF2-40B4-BE49-F238E27FC236}">
                  <a16:creationId xmlns:a16="http://schemas.microsoft.com/office/drawing/2014/main" id="{5141C72D-909D-6747-A4B5-02F2A5AA081C}"/>
                </a:ext>
              </a:extLst>
            </p:cNvPr>
            <p:cNvSpPr/>
            <p:nvPr/>
          </p:nvSpPr>
          <p:spPr>
            <a:xfrm>
              <a:off x="1417575" y="2915813"/>
              <a:ext cx="766800" cy="766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65;p40">
              <a:extLst>
                <a:ext uri="{FF2B5EF4-FFF2-40B4-BE49-F238E27FC236}">
                  <a16:creationId xmlns:a16="http://schemas.microsoft.com/office/drawing/2014/main" id="{3821192F-9B27-2A43-9D3C-B3ED71168753}"/>
                </a:ext>
              </a:extLst>
            </p:cNvPr>
            <p:cNvSpPr/>
            <p:nvPr/>
          </p:nvSpPr>
          <p:spPr>
            <a:xfrm>
              <a:off x="1400802" y="2915803"/>
              <a:ext cx="800481" cy="766748"/>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algn="ctr"/>
              <a:r>
                <a:rPr lang="en-GB" sz="1400" dirty="0">
                  <a:solidFill>
                    <a:schemeClr val="bg1"/>
                  </a:solidFill>
                  <a:latin typeface="Fira Sans Extra Condensed"/>
                  <a:sym typeface="Fira Sans Extra Condensed"/>
                </a:rPr>
                <a:t>Use ML  for feature selection</a:t>
              </a:r>
              <a:endParaRPr sz="1400" dirty="0">
                <a:solidFill>
                  <a:schemeClr val="bg1"/>
                </a:solidFill>
                <a:latin typeface="Fira Sans Extra Condensed"/>
                <a:sym typeface="Fira Sans Extra Condensed"/>
              </a:endParaRPr>
            </a:p>
          </p:txBody>
        </p:sp>
      </p:grpSp>
      <p:grpSp>
        <p:nvGrpSpPr>
          <p:cNvPr id="91" name="Google Shape;3666;p40">
            <a:extLst>
              <a:ext uri="{FF2B5EF4-FFF2-40B4-BE49-F238E27FC236}">
                <a16:creationId xmlns:a16="http://schemas.microsoft.com/office/drawing/2014/main" id="{19761520-5995-D940-AB77-285F4A79DE22}"/>
              </a:ext>
            </a:extLst>
          </p:cNvPr>
          <p:cNvGrpSpPr/>
          <p:nvPr/>
        </p:nvGrpSpPr>
        <p:grpSpPr>
          <a:xfrm>
            <a:off x="752711" y="6028765"/>
            <a:ext cx="1868455" cy="766800"/>
            <a:chOff x="3023864" y="1578463"/>
            <a:chExt cx="783774" cy="766800"/>
          </a:xfrm>
        </p:grpSpPr>
        <p:sp>
          <p:nvSpPr>
            <p:cNvPr id="122" name="Google Shape;3667;p40">
              <a:extLst>
                <a:ext uri="{FF2B5EF4-FFF2-40B4-BE49-F238E27FC236}">
                  <a16:creationId xmlns:a16="http://schemas.microsoft.com/office/drawing/2014/main" id="{14960A5C-0435-8548-9107-817B602997C6}"/>
                </a:ext>
              </a:extLst>
            </p:cNvPr>
            <p:cNvSpPr/>
            <p:nvPr/>
          </p:nvSpPr>
          <p:spPr>
            <a:xfrm>
              <a:off x="3040838" y="1578463"/>
              <a:ext cx="766800" cy="766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68;p40">
              <a:extLst>
                <a:ext uri="{FF2B5EF4-FFF2-40B4-BE49-F238E27FC236}">
                  <a16:creationId xmlns:a16="http://schemas.microsoft.com/office/drawing/2014/main" id="{4B3DC82E-7D6A-7C4B-9D14-A868DB5DF0FE}"/>
                </a:ext>
              </a:extLst>
            </p:cNvPr>
            <p:cNvSpPr/>
            <p:nvPr/>
          </p:nvSpPr>
          <p:spPr>
            <a:xfrm>
              <a:off x="3023864" y="1578491"/>
              <a:ext cx="676144" cy="766748"/>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1"/>
                  </a:solidFill>
                  <a:latin typeface="Fira Sans Extra Condensed"/>
                  <a:ea typeface="Fira Sans Extra Condensed"/>
                  <a:cs typeface="Fira Sans Extra Condensed"/>
                  <a:sym typeface="Fira Sans Extra Condensed"/>
                </a:rPr>
                <a:t>Train-test split</a:t>
              </a:r>
              <a:endParaRPr sz="1600" dirty="0">
                <a:solidFill>
                  <a:schemeClr val="bg1"/>
                </a:solidFill>
                <a:latin typeface="Fira Sans Extra Condensed"/>
                <a:ea typeface="Fira Sans Extra Condensed"/>
                <a:cs typeface="Fira Sans Extra Condensed"/>
                <a:sym typeface="Fira Sans Extra Condensed"/>
              </a:endParaRPr>
            </a:p>
          </p:txBody>
        </p:sp>
      </p:grpSp>
      <p:grpSp>
        <p:nvGrpSpPr>
          <p:cNvPr id="92" name="Google Shape;3669;p40">
            <a:extLst>
              <a:ext uri="{FF2B5EF4-FFF2-40B4-BE49-F238E27FC236}">
                <a16:creationId xmlns:a16="http://schemas.microsoft.com/office/drawing/2014/main" id="{0105A6D7-01BE-5D44-B086-4987EB7356FE}"/>
              </a:ext>
            </a:extLst>
          </p:cNvPr>
          <p:cNvGrpSpPr/>
          <p:nvPr/>
        </p:nvGrpSpPr>
        <p:grpSpPr>
          <a:xfrm>
            <a:off x="1042287" y="4655912"/>
            <a:ext cx="1938230" cy="766800"/>
            <a:chOff x="5319714" y="1578463"/>
            <a:chExt cx="800481" cy="766800"/>
          </a:xfrm>
        </p:grpSpPr>
        <p:sp>
          <p:nvSpPr>
            <p:cNvPr id="120" name="Google Shape;3670;p40">
              <a:extLst>
                <a:ext uri="{FF2B5EF4-FFF2-40B4-BE49-F238E27FC236}">
                  <a16:creationId xmlns:a16="http://schemas.microsoft.com/office/drawing/2014/main" id="{9F1EE71A-5DE8-0948-A511-BDB5A5CDBA49}"/>
                </a:ext>
              </a:extLst>
            </p:cNvPr>
            <p:cNvSpPr/>
            <p:nvPr/>
          </p:nvSpPr>
          <p:spPr>
            <a:xfrm>
              <a:off x="5336550" y="1578463"/>
              <a:ext cx="766800" cy="766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71;p40">
              <a:extLst>
                <a:ext uri="{FF2B5EF4-FFF2-40B4-BE49-F238E27FC236}">
                  <a16:creationId xmlns:a16="http://schemas.microsoft.com/office/drawing/2014/main" id="{FFC06B4C-7E7F-5248-8B22-181DCC807CC3}"/>
                </a:ext>
              </a:extLst>
            </p:cNvPr>
            <p:cNvSpPr/>
            <p:nvPr/>
          </p:nvSpPr>
          <p:spPr>
            <a:xfrm>
              <a:off x="5319714" y="1578491"/>
              <a:ext cx="800481" cy="766748"/>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1"/>
                  </a:solidFill>
                  <a:latin typeface="Fira Sans Extra Condensed"/>
                  <a:sym typeface="Fira Sans Extra Condensed"/>
                </a:rPr>
                <a:t>Generate base models</a:t>
              </a:r>
              <a:endParaRPr sz="1600" dirty="0">
                <a:solidFill>
                  <a:schemeClr val="bg1"/>
                </a:solidFill>
                <a:latin typeface="Fira Sans Extra Condensed"/>
                <a:sym typeface="Fira Sans Extra Condensed"/>
              </a:endParaRPr>
            </a:p>
          </p:txBody>
        </p:sp>
      </p:grpSp>
      <p:grpSp>
        <p:nvGrpSpPr>
          <p:cNvPr id="94" name="Google Shape;3675;p40">
            <a:extLst>
              <a:ext uri="{FF2B5EF4-FFF2-40B4-BE49-F238E27FC236}">
                <a16:creationId xmlns:a16="http://schemas.microsoft.com/office/drawing/2014/main" id="{6B547EDD-A409-D240-A7D9-617935C29553}"/>
              </a:ext>
            </a:extLst>
          </p:cNvPr>
          <p:cNvGrpSpPr/>
          <p:nvPr/>
        </p:nvGrpSpPr>
        <p:grpSpPr>
          <a:xfrm rot="18937931">
            <a:off x="2265819" y="4327918"/>
            <a:ext cx="559996" cy="208501"/>
            <a:chOff x="4430557" y="1910318"/>
            <a:chExt cx="559996" cy="208501"/>
          </a:xfrm>
        </p:grpSpPr>
        <p:sp>
          <p:nvSpPr>
            <p:cNvPr id="116" name="Google Shape;3676;p40">
              <a:extLst>
                <a:ext uri="{FF2B5EF4-FFF2-40B4-BE49-F238E27FC236}">
                  <a16:creationId xmlns:a16="http://schemas.microsoft.com/office/drawing/2014/main" id="{C6D3C071-1DBC-E648-87CC-A5AB797A9BC0}"/>
                </a:ext>
              </a:extLst>
            </p:cNvPr>
            <p:cNvSpPr/>
            <p:nvPr/>
          </p:nvSpPr>
          <p:spPr>
            <a:xfrm rot="-5400000">
              <a:off x="4653973" y="1759929"/>
              <a:ext cx="55225" cy="502056"/>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77;p40">
              <a:extLst>
                <a:ext uri="{FF2B5EF4-FFF2-40B4-BE49-F238E27FC236}">
                  <a16:creationId xmlns:a16="http://schemas.microsoft.com/office/drawing/2014/main" id="{A50BED99-EEAC-C448-8B6D-1B589C3E2EAF}"/>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3678;p40">
            <a:extLst>
              <a:ext uri="{FF2B5EF4-FFF2-40B4-BE49-F238E27FC236}">
                <a16:creationId xmlns:a16="http://schemas.microsoft.com/office/drawing/2014/main" id="{152744A5-F04E-0C4B-8CBB-5E783D4D9E4A}"/>
              </a:ext>
            </a:extLst>
          </p:cNvPr>
          <p:cNvGrpSpPr/>
          <p:nvPr/>
        </p:nvGrpSpPr>
        <p:grpSpPr>
          <a:xfrm rot="1682971">
            <a:off x="8574395" y="3442610"/>
            <a:ext cx="559996" cy="208501"/>
            <a:chOff x="4430557" y="1910318"/>
            <a:chExt cx="559996" cy="208501"/>
          </a:xfrm>
        </p:grpSpPr>
        <p:sp>
          <p:nvSpPr>
            <p:cNvPr id="114" name="Google Shape;3679;p40">
              <a:extLst>
                <a:ext uri="{FF2B5EF4-FFF2-40B4-BE49-F238E27FC236}">
                  <a16:creationId xmlns:a16="http://schemas.microsoft.com/office/drawing/2014/main" id="{49A61D9D-9F9A-2F41-88D2-63E62B97B340}"/>
                </a:ext>
              </a:extLst>
            </p:cNvPr>
            <p:cNvSpPr/>
            <p:nvPr/>
          </p:nvSpPr>
          <p:spPr>
            <a:xfrm rot="-5400000">
              <a:off x="4653973" y="1759929"/>
              <a:ext cx="55225" cy="502056"/>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80;p40">
              <a:extLst>
                <a:ext uri="{FF2B5EF4-FFF2-40B4-BE49-F238E27FC236}">
                  <a16:creationId xmlns:a16="http://schemas.microsoft.com/office/drawing/2014/main" id="{F5B51D24-480A-C24C-A650-D9790C8E8FE8}"/>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 name="Google Shape;3681;p40">
            <a:extLst>
              <a:ext uri="{FF2B5EF4-FFF2-40B4-BE49-F238E27FC236}">
                <a16:creationId xmlns:a16="http://schemas.microsoft.com/office/drawing/2014/main" id="{70FC33CB-E8E9-D44D-ADB4-8D8850D7CC70}"/>
              </a:ext>
            </a:extLst>
          </p:cNvPr>
          <p:cNvGrpSpPr/>
          <p:nvPr/>
        </p:nvGrpSpPr>
        <p:grpSpPr>
          <a:xfrm rot="18359913">
            <a:off x="1526388" y="5618735"/>
            <a:ext cx="438298" cy="291684"/>
            <a:chOff x="4430557" y="1910318"/>
            <a:chExt cx="559996" cy="208501"/>
          </a:xfrm>
        </p:grpSpPr>
        <p:sp>
          <p:nvSpPr>
            <p:cNvPr id="112" name="Google Shape;3682;p40">
              <a:extLst>
                <a:ext uri="{FF2B5EF4-FFF2-40B4-BE49-F238E27FC236}">
                  <a16:creationId xmlns:a16="http://schemas.microsoft.com/office/drawing/2014/main" id="{98639F94-70A6-3843-B40D-EB0206BE2059}"/>
                </a:ext>
              </a:extLst>
            </p:cNvPr>
            <p:cNvSpPr/>
            <p:nvPr/>
          </p:nvSpPr>
          <p:spPr>
            <a:xfrm rot="-5400000">
              <a:off x="4653973" y="1759929"/>
              <a:ext cx="55225" cy="502056"/>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83;p40">
              <a:extLst>
                <a:ext uri="{FF2B5EF4-FFF2-40B4-BE49-F238E27FC236}">
                  <a16:creationId xmlns:a16="http://schemas.microsoft.com/office/drawing/2014/main" id="{F4C9C153-B17C-5141-8C7C-AB319FE63031}"/>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3684;p40">
            <a:extLst>
              <a:ext uri="{FF2B5EF4-FFF2-40B4-BE49-F238E27FC236}">
                <a16:creationId xmlns:a16="http://schemas.microsoft.com/office/drawing/2014/main" id="{4082EB83-1CBC-2B47-AF9C-2B8A066138F4}"/>
              </a:ext>
            </a:extLst>
          </p:cNvPr>
          <p:cNvGrpSpPr/>
          <p:nvPr/>
        </p:nvGrpSpPr>
        <p:grpSpPr>
          <a:xfrm rot="16200000">
            <a:off x="5523104" y="2615387"/>
            <a:ext cx="313984" cy="289951"/>
            <a:chOff x="4430557" y="1910318"/>
            <a:chExt cx="559996" cy="208501"/>
          </a:xfrm>
        </p:grpSpPr>
        <p:sp>
          <p:nvSpPr>
            <p:cNvPr id="110" name="Google Shape;3685;p40">
              <a:extLst>
                <a:ext uri="{FF2B5EF4-FFF2-40B4-BE49-F238E27FC236}">
                  <a16:creationId xmlns:a16="http://schemas.microsoft.com/office/drawing/2014/main" id="{940F003B-5765-174C-9105-DC2FEFA1143C}"/>
                </a:ext>
              </a:extLst>
            </p:cNvPr>
            <p:cNvSpPr/>
            <p:nvPr/>
          </p:nvSpPr>
          <p:spPr>
            <a:xfrm rot="-5400000">
              <a:off x="4653973" y="1759929"/>
              <a:ext cx="55225" cy="502056"/>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4"/>
            </a:solidFill>
            <a:ln>
              <a:solidFill>
                <a:srgbClr val="EEEEEE"/>
              </a:solidFill>
              <a:prstDash val="sys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86;p40">
              <a:extLst>
                <a:ext uri="{FF2B5EF4-FFF2-40B4-BE49-F238E27FC236}">
                  <a16:creationId xmlns:a16="http://schemas.microsoft.com/office/drawing/2014/main" id="{3773F6ED-EB58-6D4C-92E4-075679434118}"/>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4"/>
            </a:solidFill>
            <a:ln>
              <a:solidFill>
                <a:srgbClr val="EEEEEE"/>
              </a:solidFill>
              <a:prstDash val="sys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3689;p40">
            <a:extLst>
              <a:ext uri="{FF2B5EF4-FFF2-40B4-BE49-F238E27FC236}">
                <a16:creationId xmlns:a16="http://schemas.microsoft.com/office/drawing/2014/main" id="{0E0B79AC-3AE0-584D-875C-925214121FF0}"/>
              </a:ext>
            </a:extLst>
          </p:cNvPr>
          <p:cNvSpPr txBox="1"/>
          <p:nvPr/>
        </p:nvSpPr>
        <p:spPr>
          <a:xfrm>
            <a:off x="2093602" y="2011860"/>
            <a:ext cx="1809720" cy="96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Roboto"/>
                <a:ea typeface="Roboto"/>
                <a:cs typeface="Roboto"/>
                <a:sym typeface="Roboto"/>
              </a:rPr>
              <a:t>Nested cross-validation</a:t>
            </a:r>
            <a:endParaRPr sz="1200" dirty="0">
              <a:solidFill>
                <a:schemeClr val="dk1"/>
              </a:solidFill>
              <a:latin typeface="Roboto"/>
              <a:ea typeface="Roboto"/>
              <a:cs typeface="Roboto"/>
              <a:sym typeface="Roboto"/>
            </a:endParaRPr>
          </a:p>
        </p:txBody>
      </p:sp>
      <p:grpSp>
        <p:nvGrpSpPr>
          <p:cNvPr id="7" name="Group 6">
            <a:extLst>
              <a:ext uri="{FF2B5EF4-FFF2-40B4-BE49-F238E27FC236}">
                <a16:creationId xmlns:a16="http://schemas.microsoft.com/office/drawing/2014/main" id="{384FB606-C338-5F4B-810F-4D3DBD9DA513}"/>
              </a:ext>
            </a:extLst>
          </p:cNvPr>
          <p:cNvGrpSpPr/>
          <p:nvPr/>
        </p:nvGrpSpPr>
        <p:grpSpPr>
          <a:xfrm>
            <a:off x="2526634" y="3742279"/>
            <a:ext cx="7623364" cy="5797390"/>
            <a:chOff x="3376467" y="3401540"/>
            <a:chExt cx="4607400" cy="4607400"/>
          </a:xfrm>
        </p:grpSpPr>
        <p:sp>
          <p:nvSpPr>
            <p:cNvPr id="86" name="Google Shape;3659;p40">
              <a:extLst>
                <a:ext uri="{FF2B5EF4-FFF2-40B4-BE49-F238E27FC236}">
                  <a16:creationId xmlns:a16="http://schemas.microsoft.com/office/drawing/2014/main" id="{CABED4EB-81B6-0A4F-9A7A-FFF86A86216D}"/>
                </a:ext>
              </a:extLst>
            </p:cNvPr>
            <p:cNvSpPr/>
            <p:nvPr/>
          </p:nvSpPr>
          <p:spPr>
            <a:xfrm>
              <a:off x="4571142" y="4596315"/>
              <a:ext cx="2218200" cy="2218200"/>
            </a:xfrm>
            <a:prstGeom prst="blockArc">
              <a:avLst>
                <a:gd name="adj1" fmla="val 10800000"/>
                <a:gd name="adj2" fmla="val 31615"/>
                <a:gd name="adj3" fmla="val 1286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60;p40">
              <a:extLst>
                <a:ext uri="{FF2B5EF4-FFF2-40B4-BE49-F238E27FC236}">
                  <a16:creationId xmlns:a16="http://schemas.microsoft.com/office/drawing/2014/main" id="{217C1143-6D3E-2440-83AB-A7E33152EABD}"/>
                </a:ext>
              </a:extLst>
            </p:cNvPr>
            <p:cNvSpPr/>
            <p:nvPr/>
          </p:nvSpPr>
          <p:spPr>
            <a:xfrm>
              <a:off x="4174617" y="4199815"/>
              <a:ext cx="3011100" cy="3011100"/>
            </a:xfrm>
            <a:prstGeom prst="blockArc">
              <a:avLst>
                <a:gd name="adj1" fmla="val 10800000"/>
                <a:gd name="adj2" fmla="val 37632"/>
                <a:gd name="adj3" fmla="val 868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61;p40">
              <a:extLst>
                <a:ext uri="{FF2B5EF4-FFF2-40B4-BE49-F238E27FC236}">
                  <a16:creationId xmlns:a16="http://schemas.microsoft.com/office/drawing/2014/main" id="{34EE6350-2536-2343-9CAB-085E3F301507}"/>
                </a:ext>
              </a:extLst>
            </p:cNvPr>
            <p:cNvSpPr/>
            <p:nvPr/>
          </p:nvSpPr>
          <p:spPr>
            <a:xfrm>
              <a:off x="3781117" y="3806315"/>
              <a:ext cx="3798000" cy="3798000"/>
            </a:xfrm>
            <a:prstGeom prst="blockArc">
              <a:avLst>
                <a:gd name="adj1" fmla="val 10800000"/>
                <a:gd name="adj2" fmla="val 44372"/>
                <a:gd name="adj3" fmla="val 6706"/>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62;p40">
              <a:extLst>
                <a:ext uri="{FF2B5EF4-FFF2-40B4-BE49-F238E27FC236}">
                  <a16:creationId xmlns:a16="http://schemas.microsoft.com/office/drawing/2014/main" id="{4EB194B4-4E21-2241-BCC5-360C058B25D4}"/>
                </a:ext>
              </a:extLst>
            </p:cNvPr>
            <p:cNvSpPr/>
            <p:nvPr/>
          </p:nvSpPr>
          <p:spPr>
            <a:xfrm>
              <a:off x="3376467" y="3401540"/>
              <a:ext cx="4607400" cy="4607400"/>
            </a:xfrm>
            <a:prstGeom prst="blockArc">
              <a:avLst>
                <a:gd name="adj1" fmla="val 10800000"/>
                <a:gd name="adj2" fmla="val 35459"/>
                <a:gd name="adj3" fmla="val 575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roup 5">
              <a:extLst>
                <a:ext uri="{FF2B5EF4-FFF2-40B4-BE49-F238E27FC236}">
                  <a16:creationId xmlns:a16="http://schemas.microsoft.com/office/drawing/2014/main" id="{98725A3E-5B0C-DC43-96D4-D29C9AB065AD}"/>
                </a:ext>
              </a:extLst>
            </p:cNvPr>
            <p:cNvGrpSpPr/>
            <p:nvPr/>
          </p:nvGrpSpPr>
          <p:grpSpPr>
            <a:xfrm>
              <a:off x="3376467" y="3401540"/>
              <a:ext cx="4607400" cy="4607400"/>
              <a:chOff x="3376467" y="3401540"/>
              <a:chExt cx="4607400" cy="4607400"/>
            </a:xfrm>
          </p:grpSpPr>
          <p:sp>
            <p:nvSpPr>
              <p:cNvPr id="102" name="Google Shape;3691;p40">
                <a:extLst>
                  <a:ext uri="{FF2B5EF4-FFF2-40B4-BE49-F238E27FC236}">
                    <a16:creationId xmlns:a16="http://schemas.microsoft.com/office/drawing/2014/main" id="{42240068-DC04-E143-81DA-116781702D92}"/>
                  </a:ext>
                </a:extLst>
              </p:cNvPr>
              <p:cNvSpPr/>
              <p:nvPr/>
            </p:nvSpPr>
            <p:spPr>
              <a:xfrm flipH="1">
                <a:off x="4580317" y="4596315"/>
                <a:ext cx="2218200" cy="2218200"/>
              </a:xfrm>
              <a:prstGeom prst="blockArc">
                <a:avLst>
                  <a:gd name="adj1" fmla="val 14622862"/>
                  <a:gd name="adj2" fmla="val 31615"/>
                  <a:gd name="adj3" fmla="val 128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92;p40">
                <a:extLst>
                  <a:ext uri="{FF2B5EF4-FFF2-40B4-BE49-F238E27FC236}">
                    <a16:creationId xmlns:a16="http://schemas.microsoft.com/office/drawing/2014/main" id="{93B0B4F5-08CB-6647-A52D-FCF0DC10D451}"/>
                  </a:ext>
                </a:extLst>
              </p:cNvPr>
              <p:cNvSpPr/>
              <p:nvPr/>
            </p:nvSpPr>
            <p:spPr>
              <a:xfrm flipH="1">
                <a:off x="4174617" y="4199865"/>
                <a:ext cx="3011100" cy="3011100"/>
              </a:xfrm>
              <a:prstGeom prst="blockArc">
                <a:avLst>
                  <a:gd name="adj1" fmla="val 12953527"/>
                  <a:gd name="adj2" fmla="val 37632"/>
                  <a:gd name="adj3" fmla="val 8682"/>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93;p40">
                <a:extLst>
                  <a:ext uri="{FF2B5EF4-FFF2-40B4-BE49-F238E27FC236}">
                    <a16:creationId xmlns:a16="http://schemas.microsoft.com/office/drawing/2014/main" id="{D3465764-5D08-2E44-BDAC-0971890A9F6B}"/>
                  </a:ext>
                </a:extLst>
              </p:cNvPr>
              <p:cNvSpPr/>
              <p:nvPr/>
            </p:nvSpPr>
            <p:spPr>
              <a:xfrm flipH="1">
                <a:off x="3781167" y="3806415"/>
                <a:ext cx="3798000" cy="3798000"/>
              </a:xfrm>
              <a:prstGeom prst="blockArc">
                <a:avLst>
                  <a:gd name="adj1" fmla="val 16853506"/>
                  <a:gd name="adj2" fmla="val 44372"/>
                  <a:gd name="adj3" fmla="val 670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94;p40">
                <a:extLst>
                  <a:ext uri="{FF2B5EF4-FFF2-40B4-BE49-F238E27FC236}">
                    <a16:creationId xmlns:a16="http://schemas.microsoft.com/office/drawing/2014/main" id="{C31D8620-5F7E-504C-81B1-14F9959D7DD3}"/>
                  </a:ext>
                </a:extLst>
              </p:cNvPr>
              <p:cNvSpPr/>
              <p:nvPr/>
            </p:nvSpPr>
            <p:spPr>
              <a:xfrm flipH="1">
                <a:off x="3376467" y="3401540"/>
                <a:ext cx="4607400" cy="4607400"/>
              </a:xfrm>
              <a:prstGeom prst="blockArc">
                <a:avLst>
                  <a:gd name="adj1" fmla="val 11981633"/>
                  <a:gd name="adj2" fmla="val 35459"/>
                  <a:gd name="adj3" fmla="val 575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 name="Google Shape;3697;p40">
            <a:extLst>
              <a:ext uri="{FF2B5EF4-FFF2-40B4-BE49-F238E27FC236}">
                <a16:creationId xmlns:a16="http://schemas.microsoft.com/office/drawing/2014/main" id="{70088AD6-9A6B-4944-A784-C3AEAFA141F8}"/>
              </a:ext>
            </a:extLst>
          </p:cNvPr>
          <p:cNvSpPr/>
          <p:nvPr/>
        </p:nvSpPr>
        <p:spPr>
          <a:xfrm>
            <a:off x="184187" y="6128391"/>
            <a:ext cx="597892" cy="572698"/>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300" dirty="0">
                <a:solidFill>
                  <a:schemeClr val="bg2"/>
                </a:solidFill>
                <a:latin typeface="Fira Sans Extra Condensed"/>
                <a:ea typeface="Fira Sans Extra Condensed"/>
                <a:cs typeface="Fira Sans Extra Condensed"/>
                <a:sym typeface="Fira Sans Extra Condensed"/>
              </a:rPr>
              <a:t>70:30 split</a:t>
            </a:r>
            <a:endParaRPr sz="1300" dirty="0">
              <a:solidFill>
                <a:schemeClr val="bg2"/>
              </a:solidFill>
              <a:latin typeface="Fira Sans Extra Condensed"/>
              <a:ea typeface="Fira Sans Extra Condensed"/>
              <a:cs typeface="Fira Sans Extra Condensed"/>
              <a:sym typeface="Fira Sans Extra Condensed"/>
            </a:endParaRPr>
          </a:p>
        </p:txBody>
      </p:sp>
      <p:grpSp>
        <p:nvGrpSpPr>
          <p:cNvPr id="133" name="Google Shape;3669;p40">
            <a:extLst>
              <a:ext uri="{FF2B5EF4-FFF2-40B4-BE49-F238E27FC236}">
                <a16:creationId xmlns:a16="http://schemas.microsoft.com/office/drawing/2014/main" id="{A646ADA7-E8D3-374E-9E1B-E48F44E94384}"/>
              </a:ext>
            </a:extLst>
          </p:cNvPr>
          <p:cNvGrpSpPr/>
          <p:nvPr/>
        </p:nvGrpSpPr>
        <p:grpSpPr>
          <a:xfrm>
            <a:off x="2550842" y="3484988"/>
            <a:ext cx="1938230" cy="766800"/>
            <a:chOff x="5319714" y="1578463"/>
            <a:chExt cx="800481" cy="766800"/>
          </a:xfrm>
        </p:grpSpPr>
        <p:sp>
          <p:nvSpPr>
            <p:cNvPr id="134" name="Google Shape;3670;p40">
              <a:extLst>
                <a:ext uri="{FF2B5EF4-FFF2-40B4-BE49-F238E27FC236}">
                  <a16:creationId xmlns:a16="http://schemas.microsoft.com/office/drawing/2014/main" id="{22EEF7B5-0307-2F48-B9A6-B4F542C638C3}"/>
                </a:ext>
              </a:extLst>
            </p:cNvPr>
            <p:cNvSpPr/>
            <p:nvPr/>
          </p:nvSpPr>
          <p:spPr>
            <a:xfrm>
              <a:off x="5336550" y="1578463"/>
              <a:ext cx="766800" cy="766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71;p40">
              <a:extLst>
                <a:ext uri="{FF2B5EF4-FFF2-40B4-BE49-F238E27FC236}">
                  <a16:creationId xmlns:a16="http://schemas.microsoft.com/office/drawing/2014/main" id="{C8F8AFC3-2AEF-5E4D-ACE4-EAE4F9AB9CCF}"/>
                </a:ext>
              </a:extLst>
            </p:cNvPr>
            <p:cNvSpPr/>
            <p:nvPr/>
          </p:nvSpPr>
          <p:spPr>
            <a:xfrm>
              <a:off x="5319714" y="1578491"/>
              <a:ext cx="800481" cy="766748"/>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1"/>
                  </a:solidFill>
                  <a:latin typeface="Fira Sans Extra Condensed"/>
                  <a:sym typeface="Fira Sans Extra Condensed"/>
                </a:rPr>
                <a:t>Hyperparameter tuning</a:t>
              </a:r>
              <a:endParaRPr sz="1600" dirty="0">
                <a:solidFill>
                  <a:schemeClr val="bg1"/>
                </a:solidFill>
                <a:latin typeface="Fira Sans Extra Condensed"/>
                <a:sym typeface="Fira Sans Extra Condensed"/>
              </a:endParaRPr>
            </a:p>
          </p:txBody>
        </p:sp>
      </p:grpSp>
      <p:grpSp>
        <p:nvGrpSpPr>
          <p:cNvPr id="136" name="Google Shape;3669;p40">
            <a:extLst>
              <a:ext uri="{FF2B5EF4-FFF2-40B4-BE49-F238E27FC236}">
                <a16:creationId xmlns:a16="http://schemas.microsoft.com/office/drawing/2014/main" id="{438A6617-6E93-1C4D-AC2C-A32A41039D1B}"/>
              </a:ext>
            </a:extLst>
          </p:cNvPr>
          <p:cNvGrpSpPr/>
          <p:nvPr/>
        </p:nvGrpSpPr>
        <p:grpSpPr>
          <a:xfrm>
            <a:off x="4719626" y="2951371"/>
            <a:ext cx="1785152" cy="727444"/>
            <a:chOff x="5319714" y="1578463"/>
            <a:chExt cx="800481" cy="766800"/>
          </a:xfrm>
        </p:grpSpPr>
        <p:sp>
          <p:nvSpPr>
            <p:cNvPr id="137" name="Google Shape;3670;p40">
              <a:extLst>
                <a:ext uri="{FF2B5EF4-FFF2-40B4-BE49-F238E27FC236}">
                  <a16:creationId xmlns:a16="http://schemas.microsoft.com/office/drawing/2014/main" id="{7D144129-A33C-7643-A37C-25ABC7810AC1}"/>
                </a:ext>
              </a:extLst>
            </p:cNvPr>
            <p:cNvSpPr/>
            <p:nvPr/>
          </p:nvSpPr>
          <p:spPr>
            <a:xfrm>
              <a:off x="5336550" y="1578463"/>
              <a:ext cx="766800" cy="766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71;p40">
              <a:extLst>
                <a:ext uri="{FF2B5EF4-FFF2-40B4-BE49-F238E27FC236}">
                  <a16:creationId xmlns:a16="http://schemas.microsoft.com/office/drawing/2014/main" id="{6389A2C1-FDDE-5D4C-AB9F-944A9F904BAA}"/>
                </a:ext>
              </a:extLst>
            </p:cNvPr>
            <p:cNvSpPr/>
            <p:nvPr/>
          </p:nvSpPr>
          <p:spPr>
            <a:xfrm>
              <a:off x="5319714" y="1578491"/>
              <a:ext cx="800481" cy="766748"/>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1"/>
                  </a:solidFill>
                  <a:latin typeface="Fira Sans Extra Condensed"/>
                  <a:sym typeface="Fira Sans Extra Condensed"/>
                </a:rPr>
                <a:t>Gather insights</a:t>
              </a:r>
              <a:endParaRPr sz="1600" dirty="0">
                <a:solidFill>
                  <a:schemeClr val="bg1"/>
                </a:solidFill>
                <a:latin typeface="Fira Sans Extra Condensed"/>
                <a:sym typeface="Fira Sans Extra Condensed"/>
              </a:endParaRPr>
            </a:p>
          </p:txBody>
        </p:sp>
      </p:grpSp>
      <p:sp>
        <p:nvSpPr>
          <p:cNvPr id="141" name="Google Shape;3668;p40">
            <a:extLst>
              <a:ext uri="{FF2B5EF4-FFF2-40B4-BE49-F238E27FC236}">
                <a16:creationId xmlns:a16="http://schemas.microsoft.com/office/drawing/2014/main" id="{228DA287-C3CC-0D41-9BD9-864B59804FE5}"/>
              </a:ext>
            </a:extLst>
          </p:cNvPr>
          <p:cNvSpPr/>
          <p:nvPr/>
        </p:nvSpPr>
        <p:spPr>
          <a:xfrm>
            <a:off x="10249268" y="6008512"/>
            <a:ext cx="1803032" cy="696118"/>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1"/>
                </a:solidFill>
                <a:latin typeface="Fira Sans Extra Condensed"/>
                <a:ea typeface="Fira Sans Extra Condensed"/>
                <a:cs typeface="Fira Sans Extra Condensed"/>
                <a:sym typeface="Fira Sans Extra Condensed"/>
              </a:rPr>
              <a:t>Retrain on entire dataset </a:t>
            </a:r>
            <a:endParaRPr sz="1600" dirty="0">
              <a:solidFill>
                <a:schemeClr val="bg1"/>
              </a:solidFill>
              <a:latin typeface="Fira Sans Extra Condensed"/>
              <a:ea typeface="Fira Sans Extra Condensed"/>
              <a:cs typeface="Fira Sans Extra Condensed"/>
              <a:sym typeface="Fira Sans Extra Condensed"/>
            </a:endParaRPr>
          </a:p>
        </p:txBody>
      </p:sp>
      <p:sp>
        <p:nvSpPr>
          <p:cNvPr id="148" name="Google Shape;3697;p40">
            <a:extLst>
              <a:ext uri="{FF2B5EF4-FFF2-40B4-BE49-F238E27FC236}">
                <a16:creationId xmlns:a16="http://schemas.microsoft.com/office/drawing/2014/main" id="{F77DC3A0-42A5-B541-8C16-23D973CA9677}"/>
              </a:ext>
            </a:extLst>
          </p:cNvPr>
          <p:cNvSpPr/>
          <p:nvPr/>
        </p:nvSpPr>
        <p:spPr>
          <a:xfrm>
            <a:off x="2872909" y="2644973"/>
            <a:ext cx="1131870" cy="583768"/>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bg2"/>
                </a:solidFill>
                <a:latin typeface="Fira Sans Extra Condensed"/>
                <a:ea typeface="Fira Sans Extra Condensed"/>
                <a:cs typeface="Fira Sans Extra Condensed"/>
                <a:sym typeface="Fira Sans Extra Condensed"/>
              </a:rPr>
              <a:t>Random</a:t>
            </a:r>
          </a:p>
          <a:p>
            <a:pPr marL="0" lvl="0" indent="0" algn="ctr" rtl="0">
              <a:spcBef>
                <a:spcPts val="0"/>
              </a:spcBef>
              <a:spcAft>
                <a:spcPts val="0"/>
              </a:spcAft>
              <a:buNone/>
            </a:pPr>
            <a:r>
              <a:rPr lang="en" sz="1200" dirty="0" err="1">
                <a:solidFill>
                  <a:schemeClr val="bg2"/>
                </a:solidFill>
                <a:latin typeface="Fira Sans Extra Condensed"/>
                <a:ea typeface="Fira Sans Extra Condensed"/>
                <a:cs typeface="Fira Sans Extra Condensed"/>
                <a:sym typeface="Fira Sans Extra Condensed"/>
              </a:rPr>
              <a:t>SearchCV</a:t>
            </a:r>
            <a:endParaRPr sz="1200" dirty="0">
              <a:solidFill>
                <a:schemeClr val="bg2"/>
              </a:solidFill>
              <a:latin typeface="Fira Sans Extra Condensed"/>
              <a:ea typeface="Fira Sans Extra Condensed"/>
              <a:cs typeface="Fira Sans Extra Condensed"/>
              <a:sym typeface="Fira Sans Extra Condensed"/>
            </a:endParaRPr>
          </a:p>
        </p:txBody>
      </p:sp>
      <p:grpSp>
        <p:nvGrpSpPr>
          <p:cNvPr id="168" name="Google Shape;3684;p40">
            <a:extLst>
              <a:ext uri="{FF2B5EF4-FFF2-40B4-BE49-F238E27FC236}">
                <a16:creationId xmlns:a16="http://schemas.microsoft.com/office/drawing/2014/main" id="{0901BA8F-F71B-8B4C-B7BF-6943D6134140}"/>
              </a:ext>
            </a:extLst>
          </p:cNvPr>
          <p:cNvGrpSpPr/>
          <p:nvPr/>
        </p:nvGrpSpPr>
        <p:grpSpPr>
          <a:xfrm rot="7656537">
            <a:off x="4293729" y="2604006"/>
            <a:ext cx="450228" cy="291538"/>
            <a:chOff x="4430557" y="1910318"/>
            <a:chExt cx="559996" cy="208501"/>
          </a:xfrm>
        </p:grpSpPr>
        <p:sp>
          <p:nvSpPr>
            <p:cNvPr id="169" name="Google Shape;3685;p40">
              <a:extLst>
                <a:ext uri="{FF2B5EF4-FFF2-40B4-BE49-F238E27FC236}">
                  <a16:creationId xmlns:a16="http://schemas.microsoft.com/office/drawing/2014/main" id="{44F0F190-0B4C-6F4D-9C32-3530D622CB7A}"/>
                </a:ext>
              </a:extLst>
            </p:cNvPr>
            <p:cNvSpPr/>
            <p:nvPr/>
          </p:nvSpPr>
          <p:spPr>
            <a:xfrm rot="-5400000">
              <a:off x="4653973" y="1759929"/>
              <a:ext cx="55225" cy="502056"/>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4"/>
            </a:solidFill>
            <a:ln>
              <a:solidFill>
                <a:srgbClr val="EEEEEE"/>
              </a:solidFill>
              <a:prstDash val="sys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86;p40">
              <a:extLst>
                <a:ext uri="{FF2B5EF4-FFF2-40B4-BE49-F238E27FC236}">
                  <a16:creationId xmlns:a16="http://schemas.microsoft.com/office/drawing/2014/main" id="{0F48D420-D983-AD48-9E76-F38466425381}"/>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4"/>
            </a:solidFill>
            <a:ln>
              <a:solidFill>
                <a:srgbClr val="EEEEEE"/>
              </a:solidFill>
              <a:prstDash val="sys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3678;p40">
            <a:extLst>
              <a:ext uri="{FF2B5EF4-FFF2-40B4-BE49-F238E27FC236}">
                <a16:creationId xmlns:a16="http://schemas.microsoft.com/office/drawing/2014/main" id="{F819B804-5E77-5B46-B98C-BA34C831F39F}"/>
              </a:ext>
            </a:extLst>
          </p:cNvPr>
          <p:cNvGrpSpPr/>
          <p:nvPr/>
        </p:nvGrpSpPr>
        <p:grpSpPr>
          <a:xfrm>
            <a:off x="6455314" y="3153114"/>
            <a:ext cx="559996" cy="208501"/>
            <a:chOff x="4430557" y="1910318"/>
            <a:chExt cx="559996" cy="208501"/>
          </a:xfrm>
        </p:grpSpPr>
        <p:sp>
          <p:nvSpPr>
            <p:cNvPr id="172" name="Google Shape;3679;p40">
              <a:extLst>
                <a:ext uri="{FF2B5EF4-FFF2-40B4-BE49-F238E27FC236}">
                  <a16:creationId xmlns:a16="http://schemas.microsoft.com/office/drawing/2014/main" id="{54BE019B-46F7-B045-9551-310782476171}"/>
                </a:ext>
              </a:extLst>
            </p:cNvPr>
            <p:cNvSpPr/>
            <p:nvPr/>
          </p:nvSpPr>
          <p:spPr>
            <a:xfrm rot="-5400000">
              <a:off x="4653973" y="1759929"/>
              <a:ext cx="55225" cy="502056"/>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680;p40">
              <a:extLst>
                <a:ext uri="{FF2B5EF4-FFF2-40B4-BE49-F238E27FC236}">
                  <a16:creationId xmlns:a16="http://schemas.microsoft.com/office/drawing/2014/main" id="{3B213321-5C32-1F40-96DF-68078B54851F}"/>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3668;p40">
            <a:extLst>
              <a:ext uri="{FF2B5EF4-FFF2-40B4-BE49-F238E27FC236}">
                <a16:creationId xmlns:a16="http://schemas.microsoft.com/office/drawing/2014/main" id="{87836D07-2E33-0B48-8211-51911551EBE7}"/>
              </a:ext>
            </a:extLst>
          </p:cNvPr>
          <p:cNvSpPr/>
          <p:nvPr/>
        </p:nvSpPr>
        <p:spPr>
          <a:xfrm>
            <a:off x="8805764" y="3778254"/>
            <a:ext cx="2018689" cy="75001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1"/>
                </a:solidFill>
                <a:latin typeface="Fira Sans Extra Condensed"/>
                <a:ea typeface="Fira Sans Extra Condensed"/>
                <a:cs typeface="Fira Sans Extra Condensed"/>
                <a:sym typeface="Fira Sans Extra Condensed"/>
              </a:rPr>
              <a:t>Compare model performances</a:t>
            </a:r>
            <a:endParaRPr sz="1600" dirty="0">
              <a:solidFill>
                <a:schemeClr val="bg1"/>
              </a:solidFill>
              <a:latin typeface="Fira Sans Extra Condensed"/>
              <a:ea typeface="Fira Sans Extra Condensed"/>
              <a:cs typeface="Fira Sans Extra Condensed"/>
              <a:sym typeface="Fira Sans Extra Condensed"/>
            </a:endParaRPr>
          </a:p>
        </p:txBody>
      </p:sp>
      <p:sp>
        <p:nvSpPr>
          <p:cNvPr id="193" name="Google Shape;3668;p40">
            <a:extLst>
              <a:ext uri="{FF2B5EF4-FFF2-40B4-BE49-F238E27FC236}">
                <a16:creationId xmlns:a16="http://schemas.microsoft.com/office/drawing/2014/main" id="{01FB4D16-0412-0C41-8D49-1ED6F2DF5048}"/>
              </a:ext>
            </a:extLst>
          </p:cNvPr>
          <p:cNvSpPr/>
          <p:nvPr/>
        </p:nvSpPr>
        <p:spPr>
          <a:xfrm>
            <a:off x="10017694" y="4935001"/>
            <a:ext cx="1944319" cy="740801"/>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1"/>
                </a:solidFill>
                <a:latin typeface="Fira Sans Extra Condensed"/>
                <a:ea typeface="Fira Sans Extra Condensed"/>
                <a:cs typeface="Fira Sans Extra Condensed"/>
                <a:sym typeface="Fira Sans Extra Condensed"/>
              </a:rPr>
              <a:t>Evaluate test set model performance</a:t>
            </a:r>
            <a:endParaRPr sz="1600" dirty="0">
              <a:solidFill>
                <a:schemeClr val="bg1"/>
              </a:solidFill>
              <a:latin typeface="Fira Sans Extra Condensed"/>
              <a:ea typeface="Fira Sans Extra Condensed"/>
              <a:cs typeface="Fira Sans Extra Condensed"/>
              <a:sym typeface="Fira Sans Extra Condensed"/>
            </a:endParaRPr>
          </a:p>
        </p:txBody>
      </p:sp>
      <p:grpSp>
        <p:nvGrpSpPr>
          <p:cNvPr id="199" name="Google Shape;3681;p40">
            <a:extLst>
              <a:ext uri="{FF2B5EF4-FFF2-40B4-BE49-F238E27FC236}">
                <a16:creationId xmlns:a16="http://schemas.microsoft.com/office/drawing/2014/main" id="{C9CEA0D8-BCFB-534F-95FA-08D13AF56EF6}"/>
              </a:ext>
            </a:extLst>
          </p:cNvPr>
          <p:cNvGrpSpPr/>
          <p:nvPr/>
        </p:nvGrpSpPr>
        <p:grpSpPr>
          <a:xfrm rot="3745329">
            <a:off x="10823564" y="5598200"/>
            <a:ext cx="337378" cy="370078"/>
            <a:chOff x="4430557" y="1910318"/>
            <a:chExt cx="559996" cy="208501"/>
          </a:xfrm>
        </p:grpSpPr>
        <p:sp>
          <p:nvSpPr>
            <p:cNvPr id="200" name="Google Shape;3682;p40">
              <a:extLst>
                <a:ext uri="{FF2B5EF4-FFF2-40B4-BE49-F238E27FC236}">
                  <a16:creationId xmlns:a16="http://schemas.microsoft.com/office/drawing/2014/main" id="{4CEB4210-07D4-7649-88E3-12B4A876BD15}"/>
                </a:ext>
              </a:extLst>
            </p:cNvPr>
            <p:cNvSpPr/>
            <p:nvPr/>
          </p:nvSpPr>
          <p:spPr>
            <a:xfrm rot="-5400000">
              <a:off x="4653973" y="1759929"/>
              <a:ext cx="55225" cy="502056"/>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683;p40">
              <a:extLst>
                <a:ext uri="{FF2B5EF4-FFF2-40B4-BE49-F238E27FC236}">
                  <a16:creationId xmlns:a16="http://schemas.microsoft.com/office/drawing/2014/main" id="{F2F7920F-5D87-BC48-9155-0341F9D85261}"/>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3681;p40">
            <a:extLst>
              <a:ext uri="{FF2B5EF4-FFF2-40B4-BE49-F238E27FC236}">
                <a16:creationId xmlns:a16="http://schemas.microsoft.com/office/drawing/2014/main" id="{7AD2DEB0-7634-DA47-9090-470B9540D4EA}"/>
              </a:ext>
            </a:extLst>
          </p:cNvPr>
          <p:cNvGrpSpPr/>
          <p:nvPr/>
        </p:nvGrpSpPr>
        <p:grpSpPr>
          <a:xfrm rot="3040603">
            <a:off x="10477668" y="4452461"/>
            <a:ext cx="337378" cy="370078"/>
            <a:chOff x="4430557" y="1910318"/>
            <a:chExt cx="559996" cy="208501"/>
          </a:xfrm>
        </p:grpSpPr>
        <p:sp>
          <p:nvSpPr>
            <p:cNvPr id="203" name="Google Shape;3682;p40">
              <a:extLst>
                <a:ext uri="{FF2B5EF4-FFF2-40B4-BE49-F238E27FC236}">
                  <a16:creationId xmlns:a16="http://schemas.microsoft.com/office/drawing/2014/main" id="{17C82F78-B902-7548-81C3-90A230DA0972}"/>
                </a:ext>
              </a:extLst>
            </p:cNvPr>
            <p:cNvSpPr/>
            <p:nvPr/>
          </p:nvSpPr>
          <p:spPr>
            <a:xfrm rot="-5400000">
              <a:off x="4653973" y="1759929"/>
              <a:ext cx="55225" cy="502056"/>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683;p40">
              <a:extLst>
                <a:ext uri="{FF2B5EF4-FFF2-40B4-BE49-F238E27FC236}">
                  <a16:creationId xmlns:a16="http://schemas.microsoft.com/office/drawing/2014/main" id="{4BB0C995-1535-FE4C-990F-7A2E6B6E95BB}"/>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3671;p40">
            <a:extLst>
              <a:ext uri="{FF2B5EF4-FFF2-40B4-BE49-F238E27FC236}">
                <a16:creationId xmlns:a16="http://schemas.microsoft.com/office/drawing/2014/main" id="{07059FD2-A548-894E-B248-1689CD43F1F5}"/>
              </a:ext>
            </a:extLst>
          </p:cNvPr>
          <p:cNvSpPr/>
          <p:nvPr/>
        </p:nvSpPr>
        <p:spPr>
          <a:xfrm>
            <a:off x="7006671" y="2818904"/>
            <a:ext cx="1681152" cy="95159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1"/>
                </a:solidFill>
                <a:latin typeface="Fira Sans Extra Condensed"/>
                <a:sym typeface="Fira Sans Extra Condensed"/>
              </a:rPr>
              <a:t>Retrain w/ optimal parameters</a:t>
            </a:r>
            <a:endParaRPr sz="1600" dirty="0">
              <a:solidFill>
                <a:schemeClr val="bg1"/>
              </a:solidFill>
              <a:latin typeface="Fira Sans Extra Condensed"/>
              <a:sym typeface="Fira Sans Extra Condensed"/>
            </a:endParaRPr>
          </a:p>
        </p:txBody>
      </p:sp>
      <p:sp>
        <p:nvSpPr>
          <p:cNvPr id="208" name="Google Shape;3697;p40">
            <a:extLst>
              <a:ext uri="{FF2B5EF4-FFF2-40B4-BE49-F238E27FC236}">
                <a16:creationId xmlns:a16="http://schemas.microsoft.com/office/drawing/2014/main" id="{3F275574-8A4B-C74F-A1BA-1943E504437D}"/>
              </a:ext>
            </a:extLst>
          </p:cNvPr>
          <p:cNvSpPr/>
          <p:nvPr/>
        </p:nvSpPr>
        <p:spPr>
          <a:xfrm>
            <a:off x="1932189" y="2714567"/>
            <a:ext cx="1050706" cy="47962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err="1">
                <a:solidFill>
                  <a:schemeClr val="bg2"/>
                </a:solidFill>
                <a:latin typeface="Fira Sans Extra Condensed"/>
                <a:ea typeface="Fira Sans Extra Condensed"/>
                <a:cs typeface="Fira Sans Extra Condensed"/>
                <a:sym typeface="Fira Sans Extra Condensed"/>
              </a:rPr>
              <a:t>GridsearchCV</a:t>
            </a:r>
            <a:endParaRPr sz="1200" dirty="0">
              <a:solidFill>
                <a:schemeClr val="bg2"/>
              </a:solidFill>
              <a:latin typeface="Fira Sans Extra Condensed"/>
              <a:ea typeface="Fira Sans Extra Condensed"/>
              <a:cs typeface="Fira Sans Extra Condensed"/>
              <a:sym typeface="Fira Sans Extra Condensed"/>
            </a:endParaRPr>
          </a:p>
        </p:txBody>
      </p:sp>
      <p:sp>
        <p:nvSpPr>
          <p:cNvPr id="209" name="Google Shape;3689;p40">
            <a:extLst>
              <a:ext uri="{FF2B5EF4-FFF2-40B4-BE49-F238E27FC236}">
                <a16:creationId xmlns:a16="http://schemas.microsoft.com/office/drawing/2014/main" id="{1AB91076-C345-2142-8A83-7EB9E2B286F9}"/>
              </a:ext>
            </a:extLst>
          </p:cNvPr>
          <p:cNvSpPr txBox="1"/>
          <p:nvPr/>
        </p:nvSpPr>
        <p:spPr>
          <a:xfrm>
            <a:off x="6455163" y="1620048"/>
            <a:ext cx="1479993" cy="96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Variation of training sets created</a:t>
            </a:r>
            <a:endParaRPr sz="1200" dirty="0">
              <a:solidFill>
                <a:schemeClr val="dk1"/>
              </a:solidFill>
              <a:latin typeface="Roboto"/>
              <a:ea typeface="Roboto"/>
              <a:cs typeface="Roboto"/>
              <a:sym typeface="Roboto"/>
            </a:endParaRPr>
          </a:p>
        </p:txBody>
      </p:sp>
      <p:sp>
        <p:nvSpPr>
          <p:cNvPr id="210" name="Google Shape;3689;p40">
            <a:extLst>
              <a:ext uri="{FF2B5EF4-FFF2-40B4-BE49-F238E27FC236}">
                <a16:creationId xmlns:a16="http://schemas.microsoft.com/office/drawing/2014/main" id="{3808F6F5-CB47-724B-9F08-808B513F3701}"/>
              </a:ext>
            </a:extLst>
          </p:cNvPr>
          <p:cNvSpPr txBox="1"/>
          <p:nvPr/>
        </p:nvSpPr>
        <p:spPr>
          <a:xfrm>
            <a:off x="10494368" y="3585937"/>
            <a:ext cx="1479993" cy="96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dk1"/>
                </a:solidFill>
                <a:latin typeface="Roboto"/>
                <a:ea typeface="Roboto"/>
                <a:cs typeface="Roboto"/>
                <a:sym typeface="Roboto"/>
              </a:rPr>
              <a:t>5-fold cross validation</a:t>
            </a:r>
            <a:endParaRPr sz="1200" dirty="0">
              <a:solidFill>
                <a:schemeClr val="dk1"/>
              </a:solidFill>
              <a:latin typeface="Roboto"/>
              <a:ea typeface="Roboto"/>
              <a:cs typeface="Roboto"/>
              <a:sym typeface="Roboto"/>
            </a:endParaRPr>
          </a:p>
        </p:txBody>
      </p:sp>
      <p:grpSp>
        <p:nvGrpSpPr>
          <p:cNvPr id="211" name="Google Shape;3678;p40">
            <a:extLst>
              <a:ext uri="{FF2B5EF4-FFF2-40B4-BE49-F238E27FC236}">
                <a16:creationId xmlns:a16="http://schemas.microsoft.com/office/drawing/2014/main" id="{8EED3729-DB94-C24A-8A63-28C47CEBDDA0}"/>
              </a:ext>
            </a:extLst>
          </p:cNvPr>
          <p:cNvGrpSpPr/>
          <p:nvPr/>
        </p:nvGrpSpPr>
        <p:grpSpPr>
          <a:xfrm rot="20292016">
            <a:off x="4282133" y="3346470"/>
            <a:ext cx="343696" cy="227054"/>
            <a:chOff x="4430557" y="1910318"/>
            <a:chExt cx="559996" cy="208501"/>
          </a:xfrm>
        </p:grpSpPr>
        <p:sp>
          <p:nvSpPr>
            <p:cNvPr id="212" name="Google Shape;3679;p40">
              <a:extLst>
                <a:ext uri="{FF2B5EF4-FFF2-40B4-BE49-F238E27FC236}">
                  <a16:creationId xmlns:a16="http://schemas.microsoft.com/office/drawing/2014/main" id="{B412B07A-4FFD-DC46-9BC7-C2B8954ED4A9}"/>
                </a:ext>
              </a:extLst>
            </p:cNvPr>
            <p:cNvSpPr/>
            <p:nvPr/>
          </p:nvSpPr>
          <p:spPr>
            <a:xfrm rot="-5400000">
              <a:off x="4653973" y="1759929"/>
              <a:ext cx="55225" cy="502056"/>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680;p40">
              <a:extLst>
                <a:ext uri="{FF2B5EF4-FFF2-40B4-BE49-F238E27FC236}">
                  <a16:creationId xmlns:a16="http://schemas.microsoft.com/office/drawing/2014/main" id="{4339AA19-011A-CC45-A686-76739F502704}"/>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3689;p40">
            <a:extLst>
              <a:ext uri="{FF2B5EF4-FFF2-40B4-BE49-F238E27FC236}">
                <a16:creationId xmlns:a16="http://schemas.microsoft.com/office/drawing/2014/main" id="{60EAE363-269E-1346-9691-6EB9E5EDD8C5}"/>
              </a:ext>
            </a:extLst>
          </p:cNvPr>
          <p:cNvSpPr txBox="1"/>
          <p:nvPr/>
        </p:nvSpPr>
        <p:spPr>
          <a:xfrm>
            <a:off x="145604" y="3638544"/>
            <a:ext cx="1984481" cy="968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100" dirty="0">
                <a:solidFill>
                  <a:schemeClr val="dk1"/>
                </a:solidFill>
                <a:latin typeface="Roboto"/>
                <a:ea typeface="Roboto"/>
                <a:cs typeface="Roboto"/>
                <a:sym typeface="Roboto"/>
              </a:rPr>
              <a:t>Logistic regression</a:t>
            </a:r>
          </a:p>
          <a:p>
            <a:pPr marL="0" lvl="0" indent="0" rtl="0">
              <a:spcBef>
                <a:spcPts val="0"/>
              </a:spcBef>
              <a:spcAft>
                <a:spcPts val="0"/>
              </a:spcAft>
              <a:buNone/>
            </a:pPr>
            <a:r>
              <a:rPr lang="en" sz="1100" dirty="0" err="1">
                <a:solidFill>
                  <a:schemeClr val="dk1"/>
                </a:solidFill>
                <a:latin typeface="Roboto"/>
                <a:ea typeface="Roboto"/>
                <a:cs typeface="Roboto"/>
                <a:sym typeface="Roboto"/>
              </a:rPr>
              <a:t>XGBoost</a:t>
            </a:r>
            <a:endParaRPr lang="en" sz="1100" dirty="0">
              <a:solidFill>
                <a:schemeClr val="dk1"/>
              </a:solidFill>
              <a:latin typeface="Roboto"/>
              <a:ea typeface="Roboto"/>
              <a:cs typeface="Roboto"/>
              <a:sym typeface="Roboto"/>
            </a:endParaRPr>
          </a:p>
          <a:p>
            <a:pPr marL="0" lvl="0" indent="0" rtl="0">
              <a:spcBef>
                <a:spcPts val="0"/>
              </a:spcBef>
              <a:spcAft>
                <a:spcPts val="0"/>
              </a:spcAft>
              <a:buNone/>
            </a:pPr>
            <a:r>
              <a:rPr lang="en" sz="1100" dirty="0">
                <a:solidFill>
                  <a:schemeClr val="dk1"/>
                </a:solidFill>
                <a:latin typeface="Roboto"/>
                <a:ea typeface="Roboto"/>
                <a:cs typeface="Roboto"/>
                <a:sym typeface="Roboto"/>
              </a:rPr>
              <a:t>Gradient Boosting</a:t>
            </a:r>
          </a:p>
          <a:p>
            <a:pPr marL="0" lvl="0" indent="0" rtl="0">
              <a:spcBef>
                <a:spcPts val="0"/>
              </a:spcBef>
              <a:spcAft>
                <a:spcPts val="0"/>
              </a:spcAft>
              <a:buNone/>
            </a:pPr>
            <a:r>
              <a:rPr lang="en" sz="1100" dirty="0" err="1">
                <a:solidFill>
                  <a:schemeClr val="dk1"/>
                </a:solidFill>
                <a:latin typeface="Roboto"/>
                <a:ea typeface="Roboto"/>
                <a:cs typeface="Roboto"/>
                <a:sym typeface="Roboto"/>
              </a:rPr>
              <a:t>RandomForest</a:t>
            </a:r>
            <a:endParaRPr lang="en" sz="1100" dirty="0">
              <a:solidFill>
                <a:schemeClr val="dk1"/>
              </a:solidFill>
              <a:latin typeface="Roboto"/>
              <a:ea typeface="Roboto"/>
              <a:cs typeface="Roboto"/>
              <a:sym typeface="Roboto"/>
            </a:endParaRPr>
          </a:p>
          <a:p>
            <a:pPr marL="0" lvl="0" indent="0" rtl="0">
              <a:spcBef>
                <a:spcPts val="0"/>
              </a:spcBef>
              <a:spcAft>
                <a:spcPts val="0"/>
              </a:spcAft>
              <a:buNone/>
            </a:pPr>
            <a:r>
              <a:rPr lang="en" sz="1100" dirty="0">
                <a:solidFill>
                  <a:schemeClr val="dk1"/>
                </a:solidFill>
                <a:latin typeface="Roboto"/>
                <a:ea typeface="Roboto"/>
                <a:cs typeface="Roboto"/>
                <a:sym typeface="Roboto"/>
              </a:rPr>
              <a:t>Decision Tree</a:t>
            </a:r>
          </a:p>
          <a:p>
            <a:pPr marL="0" lvl="0" indent="0" rtl="0">
              <a:spcBef>
                <a:spcPts val="0"/>
              </a:spcBef>
              <a:spcAft>
                <a:spcPts val="0"/>
              </a:spcAft>
              <a:buNone/>
            </a:pPr>
            <a:r>
              <a:rPr lang="en" sz="1100" dirty="0">
                <a:solidFill>
                  <a:schemeClr val="dk1"/>
                </a:solidFill>
                <a:latin typeface="Roboto"/>
                <a:ea typeface="Roboto"/>
                <a:cs typeface="Roboto"/>
                <a:sym typeface="Roboto"/>
              </a:rPr>
              <a:t>Support Vector Machine</a:t>
            </a:r>
            <a:endParaRPr sz="1100" dirty="0">
              <a:solidFill>
                <a:schemeClr val="dk1"/>
              </a:solidFill>
              <a:latin typeface="Roboto"/>
              <a:ea typeface="Roboto"/>
              <a:cs typeface="Roboto"/>
              <a:sym typeface="Roboto"/>
            </a:endParaRPr>
          </a:p>
        </p:txBody>
      </p:sp>
      <p:sp>
        <p:nvSpPr>
          <p:cNvPr id="215" name="Google Shape;3697;p40">
            <a:extLst>
              <a:ext uri="{FF2B5EF4-FFF2-40B4-BE49-F238E27FC236}">
                <a16:creationId xmlns:a16="http://schemas.microsoft.com/office/drawing/2014/main" id="{1B78C6D1-8954-0A4B-B835-EFA53FF6954B}"/>
              </a:ext>
            </a:extLst>
          </p:cNvPr>
          <p:cNvSpPr/>
          <p:nvPr/>
        </p:nvSpPr>
        <p:spPr>
          <a:xfrm>
            <a:off x="69611" y="4770556"/>
            <a:ext cx="1050706" cy="47962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lt2"/>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200" dirty="0">
                <a:solidFill>
                  <a:schemeClr val="bg2"/>
                </a:solidFill>
                <a:latin typeface="Fira Sans Extra Condensed"/>
                <a:ea typeface="Fira Sans Extra Condensed"/>
                <a:cs typeface="Fira Sans Extra Condensed"/>
                <a:sym typeface="Fira Sans Extra Condensed"/>
              </a:rPr>
              <a:t>6 techniques</a:t>
            </a:r>
            <a:endParaRPr sz="1200" dirty="0">
              <a:solidFill>
                <a:schemeClr val="bg2"/>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3977412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F13C-C1BD-8F49-9530-C23011ED994A}"/>
              </a:ext>
            </a:extLst>
          </p:cNvPr>
          <p:cNvSpPr>
            <a:spLocks noGrp="1"/>
          </p:cNvSpPr>
          <p:nvPr>
            <p:ph type="title"/>
          </p:nvPr>
        </p:nvSpPr>
        <p:spPr>
          <a:xfrm>
            <a:off x="950967" y="719333"/>
            <a:ext cx="10290000" cy="817200"/>
          </a:xfrm>
        </p:spPr>
        <p:txBody>
          <a:bodyPr/>
          <a:lstStyle/>
          <a:p>
            <a:r>
              <a:rPr lang="en-US" dirty="0"/>
              <a:t>Model performance evaluation</a:t>
            </a:r>
            <a:r>
              <a:rPr lang="en-US" b="0" dirty="0"/>
              <a:t>*</a:t>
            </a:r>
          </a:p>
        </p:txBody>
      </p:sp>
      <p:grpSp>
        <p:nvGrpSpPr>
          <p:cNvPr id="19" name="Group 18">
            <a:extLst>
              <a:ext uri="{FF2B5EF4-FFF2-40B4-BE49-F238E27FC236}">
                <a16:creationId xmlns:a16="http://schemas.microsoft.com/office/drawing/2014/main" id="{4A31B991-E45B-804D-A0F1-22A25B8C66D1}"/>
              </a:ext>
            </a:extLst>
          </p:cNvPr>
          <p:cNvGrpSpPr/>
          <p:nvPr/>
        </p:nvGrpSpPr>
        <p:grpSpPr>
          <a:xfrm>
            <a:off x="611220" y="1536533"/>
            <a:ext cx="1658307" cy="419128"/>
            <a:chOff x="1940253" y="1536533"/>
            <a:chExt cx="2647769" cy="419128"/>
          </a:xfrm>
        </p:grpSpPr>
        <p:sp>
          <p:nvSpPr>
            <p:cNvPr id="20" name="Google Shape;2881;p34">
              <a:extLst>
                <a:ext uri="{FF2B5EF4-FFF2-40B4-BE49-F238E27FC236}">
                  <a16:creationId xmlns:a16="http://schemas.microsoft.com/office/drawing/2014/main" id="{2420C77B-2B7B-A845-A342-7750B0A74AA0}"/>
                </a:ext>
              </a:extLst>
            </p:cNvPr>
            <p:cNvSpPr/>
            <p:nvPr/>
          </p:nvSpPr>
          <p:spPr>
            <a:xfrm>
              <a:off x="1940253" y="1536533"/>
              <a:ext cx="2647769" cy="41912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Fira Sans Extra Condensed"/>
                <a:ea typeface="Fira Sans Extra Condensed"/>
                <a:cs typeface="Fira Sans Extra Condensed"/>
                <a:sym typeface="Fira Sans Extra Condensed"/>
              </a:endParaRPr>
            </a:p>
          </p:txBody>
        </p:sp>
        <p:sp>
          <p:nvSpPr>
            <p:cNvPr id="21" name="Google Shape;2884;p34">
              <a:extLst>
                <a:ext uri="{FF2B5EF4-FFF2-40B4-BE49-F238E27FC236}">
                  <a16:creationId xmlns:a16="http://schemas.microsoft.com/office/drawing/2014/main" id="{C3B9999C-2017-B241-85D3-6B1E1F4651D6}"/>
                </a:ext>
              </a:extLst>
            </p:cNvPr>
            <p:cNvSpPr txBox="1"/>
            <p:nvPr/>
          </p:nvSpPr>
          <p:spPr>
            <a:xfrm>
              <a:off x="2284255" y="1566487"/>
              <a:ext cx="1959763" cy="37471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Fira Sans Extra Condensed"/>
                  <a:ea typeface="Fira Sans Extra Condensed"/>
                  <a:cs typeface="Fira Sans Extra Condensed"/>
                  <a:sym typeface="Fira Sans Extra Condensed"/>
                </a:rPr>
                <a:t>Metrics</a:t>
              </a:r>
              <a:endParaRPr dirty="0">
                <a:solidFill>
                  <a:schemeClr val="bg1"/>
                </a:solidFill>
                <a:latin typeface="Fira Sans Extra Condensed"/>
                <a:ea typeface="Fira Sans Extra Condensed"/>
                <a:cs typeface="Fira Sans Extra Condensed"/>
                <a:sym typeface="Fira Sans Extra Condensed"/>
              </a:endParaRPr>
            </a:p>
          </p:txBody>
        </p:sp>
      </p:grpSp>
      <p:cxnSp>
        <p:nvCxnSpPr>
          <p:cNvPr id="23" name="Google Shape;1752;p26">
            <a:extLst>
              <a:ext uri="{FF2B5EF4-FFF2-40B4-BE49-F238E27FC236}">
                <a16:creationId xmlns:a16="http://schemas.microsoft.com/office/drawing/2014/main" id="{23F3E6ED-BFDA-7647-9E74-C7C7BC285428}"/>
              </a:ext>
            </a:extLst>
          </p:cNvPr>
          <p:cNvCxnSpPr>
            <a:cxnSpLocks/>
          </p:cNvCxnSpPr>
          <p:nvPr/>
        </p:nvCxnSpPr>
        <p:spPr>
          <a:xfrm>
            <a:off x="611220" y="2084101"/>
            <a:ext cx="11468526" cy="0"/>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Google Shape;1752;p26">
            <a:extLst>
              <a:ext uri="{FF2B5EF4-FFF2-40B4-BE49-F238E27FC236}">
                <a16:creationId xmlns:a16="http://schemas.microsoft.com/office/drawing/2014/main" id="{AD1EDA54-11C2-084D-A3BF-6ACBE92E7A3F}"/>
              </a:ext>
            </a:extLst>
          </p:cNvPr>
          <p:cNvCxnSpPr>
            <a:cxnSpLocks/>
          </p:cNvCxnSpPr>
          <p:nvPr/>
        </p:nvCxnSpPr>
        <p:spPr>
          <a:xfrm>
            <a:off x="2410648" y="1504642"/>
            <a:ext cx="0" cy="4967410"/>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8" name="Group 17">
            <a:extLst>
              <a:ext uri="{FF2B5EF4-FFF2-40B4-BE49-F238E27FC236}">
                <a16:creationId xmlns:a16="http://schemas.microsoft.com/office/drawing/2014/main" id="{D331A003-32BF-7B46-825F-97C9A02701FF}"/>
              </a:ext>
            </a:extLst>
          </p:cNvPr>
          <p:cNvGrpSpPr/>
          <p:nvPr/>
        </p:nvGrpSpPr>
        <p:grpSpPr>
          <a:xfrm>
            <a:off x="621272" y="2220515"/>
            <a:ext cx="1648255" cy="3289636"/>
            <a:chOff x="753101" y="1536533"/>
            <a:chExt cx="1648255" cy="4611098"/>
          </a:xfrm>
        </p:grpSpPr>
        <p:sp>
          <p:nvSpPr>
            <p:cNvPr id="3" name="Google Shape;2879;p34">
              <a:extLst>
                <a:ext uri="{FF2B5EF4-FFF2-40B4-BE49-F238E27FC236}">
                  <a16:creationId xmlns:a16="http://schemas.microsoft.com/office/drawing/2014/main" id="{476F2136-5B67-5843-A017-4E3A4B5D04A9}"/>
                </a:ext>
              </a:extLst>
            </p:cNvPr>
            <p:cNvSpPr/>
            <p:nvPr/>
          </p:nvSpPr>
          <p:spPr>
            <a:xfrm>
              <a:off x="753101" y="1536533"/>
              <a:ext cx="1648255" cy="91193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i="1" dirty="0">
                  <a:solidFill>
                    <a:schemeClr val="dk1"/>
                  </a:solidFill>
                  <a:latin typeface="Fira Sans Extra Condensed"/>
                  <a:ea typeface="Fira Sans Extra Condensed"/>
                  <a:cs typeface="Fira Sans Extra Condensed"/>
                  <a:sym typeface="Fira Sans Extra Condensed"/>
                </a:rPr>
                <a:t>Accuracy:</a:t>
              </a:r>
            </a:p>
            <a:p>
              <a:pPr marL="0" lvl="0" indent="0" algn="ctr" rtl="0">
                <a:spcBef>
                  <a:spcPts val="0"/>
                </a:spcBef>
                <a:spcAft>
                  <a:spcPts val="0"/>
                </a:spcAft>
                <a:buNone/>
              </a:pPr>
              <a:r>
                <a:rPr lang="en-GB" sz="1200" dirty="0">
                  <a:solidFill>
                    <a:schemeClr val="dk1"/>
                  </a:solidFill>
                  <a:latin typeface="Fira Sans Extra Condensed"/>
                  <a:ea typeface="Fira Sans Extra Condensed"/>
                  <a:cs typeface="Fira Sans Extra Condensed"/>
                  <a:sym typeface="Fira Sans Extra Condensed"/>
                </a:rPr>
                <a:t>TP + TN</a:t>
              </a:r>
            </a:p>
            <a:p>
              <a:pPr marL="0" lvl="0" indent="0" algn="ctr" rtl="0">
                <a:spcBef>
                  <a:spcPts val="0"/>
                </a:spcBef>
                <a:spcAft>
                  <a:spcPts val="0"/>
                </a:spcAft>
                <a:buNone/>
              </a:pPr>
              <a:r>
                <a:rPr lang="en-GB" sz="1200" dirty="0">
                  <a:solidFill>
                    <a:schemeClr val="dk1"/>
                  </a:solidFill>
                  <a:latin typeface="Fira Sans Extra Condensed"/>
                  <a:ea typeface="Fira Sans Extra Condensed"/>
                  <a:cs typeface="Fira Sans Extra Condensed"/>
                  <a:sym typeface="Fira Sans Extra Condensed"/>
                </a:rPr>
                <a:t>TP+FP+FN+TN</a:t>
              </a:r>
              <a:endParaRPr sz="1200" dirty="0">
                <a:solidFill>
                  <a:schemeClr val="dk1"/>
                </a:solidFill>
                <a:latin typeface="Fira Sans Extra Condensed"/>
                <a:ea typeface="Fira Sans Extra Condensed"/>
                <a:cs typeface="Fira Sans Extra Condensed"/>
                <a:sym typeface="Fira Sans Extra Condensed"/>
              </a:endParaRPr>
            </a:p>
          </p:txBody>
        </p:sp>
        <p:cxnSp>
          <p:nvCxnSpPr>
            <p:cNvPr id="8" name="Straight Connector 7">
              <a:extLst>
                <a:ext uri="{FF2B5EF4-FFF2-40B4-BE49-F238E27FC236}">
                  <a16:creationId xmlns:a16="http://schemas.microsoft.com/office/drawing/2014/main" id="{D76B06B6-AC75-CF48-AF8F-0FBF88EACD8C}"/>
                </a:ext>
              </a:extLst>
            </p:cNvPr>
            <p:cNvCxnSpPr/>
            <p:nvPr/>
          </p:nvCxnSpPr>
          <p:spPr>
            <a:xfrm>
              <a:off x="961902" y="2114380"/>
              <a:ext cx="1235034"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9" name="Google Shape;2879;p34">
              <a:extLst>
                <a:ext uri="{FF2B5EF4-FFF2-40B4-BE49-F238E27FC236}">
                  <a16:creationId xmlns:a16="http://schemas.microsoft.com/office/drawing/2014/main" id="{3A1E51C4-803B-A248-B912-AE4A3233B7AF}"/>
                </a:ext>
              </a:extLst>
            </p:cNvPr>
            <p:cNvSpPr/>
            <p:nvPr/>
          </p:nvSpPr>
          <p:spPr>
            <a:xfrm>
              <a:off x="753101" y="2769588"/>
              <a:ext cx="1648255" cy="91193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i="1" dirty="0">
                  <a:solidFill>
                    <a:schemeClr val="dk1"/>
                  </a:solidFill>
                  <a:latin typeface="Fira Sans Extra Condensed"/>
                  <a:ea typeface="Fira Sans Extra Condensed"/>
                  <a:cs typeface="Fira Sans Extra Condensed"/>
                  <a:sym typeface="Fira Sans Extra Condensed"/>
                </a:rPr>
                <a:t>Precision:</a:t>
              </a:r>
            </a:p>
            <a:p>
              <a:pPr marL="0" lvl="0" indent="0" algn="ctr" rtl="0">
                <a:spcBef>
                  <a:spcPts val="0"/>
                </a:spcBef>
                <a:spcAft>
                  <a:spcPts val="0"/>
                </a:spcAft>
                <a:buNone/>
              </a:pPr>
              <a:r>
                <a:rPr lang="en-GB" sz="1200" dirty="0">
                  <a:solidFill>
                    <a:schemeClr val="dk1"/>
                  </a:solidFill>
                  <a:latin typeface="Fira Sans Extra Condensed"/>
                  <a:ea typeface="Fira Sans Extra Condensed"/>
                  <a:cs typeface="Fira Sans Extra Condensed"/>
                  <a:sym typeface="Fira Sans Extra Condensed"/>
                </a:rPr>
                <a:t>TP</a:t>
              </a:r>
            </a:p>
            <a:p>
              <a:pPr marL="0" lvl="0" indent="0" algn="ctr" rtl="0">
                <a:spcBef>
                  <a:spcPts val="0"/>
                </a:spcBef>
                <a:spcAft>
                  <a:spcPts val="0"/>
                </a:spcAft>
                <a:buNone/>
              </a:pPr>
              <a:r>
                <a:rPr lang="en-GB" sz="1200" dirty="0">
                  <a:solidFill>
                    <a:schemeClr val="dk1"/>
                  </a:solidFill>
                  <a:latin typeface="Fira Sans Extra Condensed"/>
                  <a:ea typeface="Fira Sans Extra Condensed"/>
                  <a:cs typeface="Fira Sans Extra Condensed"/>
                  <a:sym typeface="Fira Sans Extra Condensed"/>
                </a:rPr>
                <a:t>TP + FP</a:t>
              </a:r>
              <a:endParaRPr sz="1200" dirty="0">
                <a:solidFill>
                  <a:schemeClr val="dk1"/>
                </a:solidFill>
                <a:latin typeface="Fira Sans Extra Condensed"/>
                <a:ea typeface="Fira Sans Extra Condensed"/>
                <a:cs typeface="Fira Sans Extra Condensed"/>
                <a:sym typeface="Fira Sans Extra Condensed"/>
              </a:endParaRPr>
            </a:p>
          </p:txBody>
        </p:sp>
        <p:cxnSp>
          <p:nvCxnSpPr>
            <p:cNvPr id="10" name="Straight Connector 9">
              <a:extLst>
                <a:ext uri="{FF2B5EF4-FFF2-40B4-BE49-F238E27FC236}">
                  <a16:creationId xmlns:a16="http://schemas.microsoft.com/office/drawing/2014/main" id="{1F5E82A9-C500-9846-8672-5CAB5A1F6ABE}"/>
                </a:ext>
              </a:extLst>
            </p:cNvPr>
            <p:cNvCxnSpPr/>
            <p:nvPr/>
          </p:nvCxnSpPr>
          <p:spPr>
            <a:xfrm>
              <a:off x="961902" y="3347435"/>
              <a:ext cx="1235034"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11" name="Google Shape;2879;p34">
              <a:extLst>
                <a:ext uri="{FF2B5EF4-FFF2-40B4-BE49-F238E27FC236}">
                  <a16:creationId xmlns:a16="http://schemas.microsoft.com/office/drawing/2014/main" id="{6BFFE8B9-6C73-014B-9431-FA848B6C8A89}"/>
                </a:ext>
              </a:extLst>
            </p:cNvPr>
            <p:cNvSpPr/>
            <p:nvPr/>
          </p:nvSpPr>
          <p:spPr>
            <a:xfrm>
              <a:off x="753101" y="4002643"/>
              <a:ext cx="1648255" cy="91193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i="1" dirty="0">
                  <a:solidFill>
                    <a:schemeClr val="dk1"/>
                  </a:solidFill>
                  <a:latin typeface="Fira Sans Extra Condensed"/>
                  <a:ea typeface="Fira Sans Extra Condensed"/>
                  <a:cs typeface="Fira Sans Extra Condensed"/>
                  <a:sym typeface="Fira Sans Extra Condensed"/>
                </a:rPr>
                <a:t>Recall:</a:t>
              </a:r>
            </a:p>
            <a:p>
              <a:pPr marL="0" lvl="0" indent="0" algn="ctr" rtl="0">
                <a:spcBef>
                  <a:spcPts val="0"/>
                </a:spcBef>
                <a:spcAft>
                  <a:spcPts val="0"/>
                </a:spcAft>
                <a:buNone/>
              </a:pPr>
              <a:r>
                <a:rPr lang="en-GB" sz="1200" dirty="0">
                  <a:solidFill>
                    <a:schemeClr val="dk1"/>
                  </a:solidFill>
                  <a:latin typeface="Fira Sans Extra Condensed"/>
                  <a:ea typeface="Fira Sans Extra Condensed"/>
                  <a:cs typeface="Fira Sans Extra Condensed"/>
                  <a:sym typeface="Fira Sans Extra Condensed"/>
                </a:rPr>
                <a:t>TP</a:t>
              </a:r>
            </a:p>
            <a:p>
              <a:pPr marL="0" lvl="0" indent="0" algn="ctr" rtl="0">
                <a:spcBef>
                  <a:spcPts val="0"/>
                </a:spcBef>
                <a:spcAft>
                  <a:spcPts val="0"/>
                </a:spcAft>
                <a:buNone/>
              </a:pPr>
              <a:r>
                <a:rPr lang="en-GB" sz="1200" dirty="0">
                  <a:solidFill>
                    <a:schemeClr val="dk1"/>
                  </a:solidFill>
                  <a:latin typeface="Fira Sans Extra Condensed"/>
                  <a:ea typeface="Fira Sans Extra Condensed"/>
                  <a:cs typeface="Fira Sans Extra Condensed"/>
                  <a:sym typeface="Fira Sans Extra Condensed"/>
                </a:rPr>
                <a:t>TP + FN</a:t>
              </a:r>
              <a:endParaRPr sz="1200" dirty="0">
                <a:solidFill>
                  <a:schemeClr val="dk1"/>
                </a:solidFill>
                <a:latin typeface="Fira Sans Extra Condensed"/>
                <a:ea typeface="Fira Sans Extra Condensed"/>
                <a:cs typeface="Fira Sans Extra Condensed"/>
                <a:sym typeface="Fira Sans Extra Condensed"/>
              </a:endParaRPr>
            </a:p>
          </p:txBody>
        </p:sp>
        <p:cxnSp>
          <p:nvCxnSpPr>
            <p:cNvPr id="12" name="Straight Connector 11">
              <a:extLst>
                <a:ext uri="{FF2B5EF4-FFF2-40B4-BE49-F238E27FC236}">
                  <a16:creationId xmlns:a16="http://schemas.microsoft.com/office/drawing/2014/main" id="{5092672E-FF24-244E-BDFA-0BECDF136C9C}"/>
                </a:ext>
              </a:extLst>
            </p:cNvPr>
            <p:cNvCxnSpPr/>
            <p:nvPr/>
          </p:nvCxnSpPr>
          <p:spPr>
            <a:xfrm>
              <a:off x="961902" y="4580490"/>
              <a:ext cx="1235034" cy="0"/>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13" name="Google Shape;2879;p34">
              <a:extLst>
                <a:ext uri="{FF2B5EF4-FFF2-40B4-BE49-F238E27FC236}">
                  <a16:creationId xmlns:a16="http://schemas.microsoft.com/office/drawing/2014/main" id="{44A774A9-2E2B-F342-9F77-DF6C8955BBFA}"/>
                </a:ext>
              </a:extLst>
            </p:cNvPr>
            <p:cNvSpPr/>
            <p:nvPr/>
          </p:nvSpPr>
          <p:spPr>
            <a:xfrm>
              <a:off x="753101" y="5235698"/>
              <a:ext cx="1648255" cy="91193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i="1" dirty="0">
                  <a:solidFill>
                    <a:schemeClr val="dk1"/>
                  </a:solidFill>
                  <a:latin typeface="Fira Sans Extra Condensed"/>
                  <a:ea typeface="Fira Sans Extra Condensed"/>
                  <a:cs typeface="Fira Sans Extra Condensed"/>
                  <a:sym typeface="Fira Sans Extra Condensed"/>
                </a:rPr>
                <a:t>F1 score:</a:t>
              </a:r>
            </a:p>
            <a:p>
              <a:pPr marL="0" lvl="0" indent="0" algn="ctr" rtl="0">
                <a:spcBef>
                  <a:spcPts val="0"/>
                </a:spcBef>
                <a:spcAft>
                  <a:spcPts val="0"/>
                </a:spcAft>
                <a:buNone/>
              </a:pPr>
              <a:r>
                <a:rPr lang="en-GB" sz="1200" dirty="0">
                  <a:solidFill>
                    <a:schemeClr val="dk1"/>
                  </a:solidFill>
                  <a:latin typeface="Fira Sans Extra Condensed"/>
                  <a:ea typeface="Fira Sans Extra Condensed"/>
                  <a:cs typeface="Fira Sans Extra Condensed"/>
                  <a:sym typeface="Fira Sans Extra Condensed"/>
                </a:rPr>
                <a:t>2*recall*precision</a:t>
              </a:r>
            </a:p>
            <a:p>
              <a:pPr marL="0" lvl="0" indent="0" algn="ctr" rtl="0">
                <a:spcBef>
                  <a:spcPts val="0"/>
                </a:spcBef>
                <a:spcAft>
                  <a:spcPts val="0"/>
                </a:spcAft>
                <a:buNone/>
              </a:pPr>
              <a:r>
                <a:rPr lang="en-GB" sz="1200" dirty="0">
                  <a:solidFill>
                    <a:schemeClr val="dk1"/>
                  </a:solidFill>
                  <a:latin typeface="Fira Sans Extra Condensed"/>
                  <a:ea typeface="Fira Sans Extra Condensed"/>
                  <a:cs typeface="Fira Sans Extra Condensed"/>
                  <a:sym typeface="Fira Sans Extra Condensed"/>
                </a:rPr>
                <a:t>recall + precision</a:t>
              </a:r>
              <a:endParaRPr sz="1200" dirty="0">
                <a:solidFill>
                  <a:schemeClr val="dk1"/>
                </a:solidFill>
                <a:latin typeface="Fira Sans Extra Condensed"/>
                <a:ea typeface="Fira Sans Extra Condensed"/>
                <a:cs typeface="Fira Sans Extra Condensed"/>
                <a:sym typeface="Fira Sans Extra Condensed"/>
              </a:endParaRPr>
            </a:p>
          </p:txBody>
        </p:sp>
        <p:cxnSp>
          <p:nvCxnSpPr>
            <p:cNvPr id="14" name="Straight Connector 13">
              <a:extLst>
                <a:ext uri="{FF2B5EF4-FFF2-40B4-BE49-F238E27FC236}">
                  <a16:creationId xmlns:a16="http://schemas.microsoft.com/office/drawing/2014/main" id="{3B97AF07-BFBC-944E-9527-0C4061BB4152}"/>
                </a:ext>
              </a:extLst>
            </p:cNvPr>
            <p:cNvCxnSpPr>
              <a:cxnSpLocks/>
            </p:cNvCxnSpPr>
            <p:nvPr/>
          </p:nvCxnSpPr>
          <p:spPr>
            <a:xfrm>
              <a:off x="911220" y="5837296"/>
              <a:ext cx="1332016" cy="0"/>
            </a:xfrm>
            <a:prstGeom prst="line">
              <a:avLst/>
            </a:prstGeom>
            <a:ln w="19050"/>
          </p:spPr>
          <p:style>
            <a:lnRef idx="1">
              <a:schemeClr val="accent4"/>
            </a:lnRef>
            <a:fillRef idx="0">
              <a:schemeClr val="accent4"/>
            </a:fillRef>
            <a:effectRef idx="0">
              <a:schemeClr val="accent4"/>
            </a:effectRef>
            <a:fontRef idx="minor">
              <a:schemeClr val="tx1"/>
            </a:fontRef>
          </p:style>
        </p:cxnSp>
      </p:grpSp>
      <p:sp>
        <p:nvSpPr>
          <p:cNvPr id="37" name="Google Shape;2879;p34">
            <a:extLst>
              <a:ext uri="{FF2B5EF4-FFF2-40B4-BE49-F238E27FC236}">
                <a16:creationId xmlns:a16="http://schemas.microsoft.com/office/drawing/2014/main" id="{C38019BB-4E97-134B-AD36-504EEDBDA330}"/>
              </a:ext>
            </a:extLst>
          </p:cNvPr>
          <p:cNvSpPr/>
          <p:nvPr/>
        </p:nvSpPr>
        <p:spPr>
          <a:xfrm>
            <a:off x="623462" y="5717945"/>
            <a:ext cx="1648255" cy="5253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i="1" dirty="0">
                <a:solidFill>
                  <a:schemeClr val="dk1"/>
                </a:solidFill>
                <a:latin typeface="Fira Sans Extra Condensed"/>
                <a:ea typeface="Fira Sans Extra Condensed"/>
                <a:cs typeface="Fira Sans Extra Condensed"/>
                <a:sym typeface="Fira Sans Extra Condensed"/>
              </a:rPr>
              <a:t>Training set</a:t>
            </a:r>
          </a:p>
        </p:txBody>
      </p:sp>
      <p:grpSp>
        <p:nvGrpSpPr>
          <p:cNvPr id="39" name="Group 38">
            <a:extLst>
              <a:ext uri="{FF2B5EF4-FFF2-40B4-BE49-F238E27FC236}">
                <a16:creationId xmlns:a16="http://schemas.microsoft.com/office/drawing/2014/main" id="{9AA6ACF9-12E3-2640-B8DB-3051FC631CF9}"/>
              </a:ext>
            </a:extLst>
          </p:cNvPr>
          <p:cNvGrpSpPr/>
          <p:nvPr/>
        </p:nvGrpSpPr>
        <p:grpSpPr>
          <a:xfrm>
            <a:off x="2509249" y="1504642"/>
            <a:ext cx="1700828" cy="4738695"/>
            <a:chOff x="2509249" y="1504642"/>
            <a:chExt cx="1700828" cy="4738695"/>
          </a:xfrm>
        </p:grpSpPr>
        <p:sp>
          <p:nvSpPr>
            <p:cNvPr id="22" name="Google Shape;2599;p31">
              <a:extLst>
                <a:ext uri="{FF2B5EF4-FFF2-40B4-BE49-F238E27FC236}">
                  <a16:creationId xmlns:a16="http://schemas.microsoft.com/office/drawing/2014/main" id="{981DA175-5967-F74A-82A5-0896669A55C9}"/>
                </a:ext>
              </a:extLst>
            </p:cNvPr>
            <p:cNvSpPr/>
            <p:nvPr/>
          </p:nvSpPr>
          <p:spPr>
            <a:xfrm>
              <a:off x="2695293" y="2219870"/>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76.6%</a:t>
              </a:r>
              <a:endParaRPr sz="2000" dirty="0">
                <a:solidFill>
                  <a:schemeClr val="bg2"/>
                </a:solidFill>
                <a:latin typeface="Fira Sans Extra Condensed"/>
                <a:ea typeface="Fira Sans Extra Condensed"/>
                <a:cs typeface="Fira Sans Extra Condensed"/>
                <a:sym typeface="Fira Sans Extra Condensed"/>
              </a:endParaRPr>
            </a:p>
          </p:txBody>
        </p:sp>
        <p:sp>
          <p:nvSpPr>
            <p:cNvPr id="30" name="Google Shape;2599;p31">
              <a:extLst>
                <a:ext uri="{FF2B5EF4-FFF2-40B4-BE49-F238E27FC236}">
                  <a16:creationId xmlns:a16="http://schemas.microsoft.com/office/drawing/2014/main" id="{875F618F-7C60-5849-8F04-5D54A869FC33}"/>
                </a:ext>
              </a:extLst>
            </p:cNvPr>
            <p:cNvSpPr/>
            <p:nvPr/>
          </p:nvSpPr>
          <p:spPr>
            <a:xfrm>
              <a:off x="2695293" y="3099552"/>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77.1%</a:t>
              </a:r>
              <a:endParaRPr sz="2000" dirty="0">
                <a:solidFill>
                  <a:schemeClr val="bg2"/>
                </a:solidFill>
                <a:latin typeface="Fira Sans Extra Condensed"/>
                <a:ea typeface="Fira Sans Extra Condensed"/>
                <a:cs typeface="Fira Sans Extra Condensed"/>
                <a:sym typeface="Fira Sans Extra Condensed"/>
              </a:endParaRPr>
            </a:p>
          </p:txBody>
        </p:sp>
        <p:sp>
          <p:nvSpPr>
            <p:cNvPr id="31" name="Google Shape;2599;p31">
              <a:extLst>
                <a:ext uri="{FF2B5EF4-FFF2-40B4-BE49-F238E27FC236}">
                  <a16:creationId xmlns:a16="http://schemas.microsoft.com/office/drawing/2014/main" id="{DDD39845-C16D-9549-8997-0805AF753776}"/>
                </a:ext>
              </a:extLst>
            </p:cNvPr>
            <p:cNvSpPr/>
            <p:nvPr/>
          </p:nvSpPr>
          <p:spPr>
            <a:xfrm>
              <a:off x="2695292" y="3979235"/>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76.6%</a:t>
              </a:r>
              <a:endParaRPr sz="2000" dirty="0">
                <a:solidFill>
                  <a:schemeClr val="bg2"/>
                </a:solidFill>
                <a:latin typeface="Fira Sans Extra Condensed"/>
                <a:ea typeface="Fira Sans Extra Condensed"/>
                <a:cs typeface="Fira Sans Extra Condensed"/>
                <a:sym typeface="Fira Sans Extra Condensed"/>
              </a:endParaRPr>
            </a:p>
          </p:txBody>
        </p:sp>
        <p:sp>
          <p:nvSpPr>
            <p:cNvPr id="32" name="Google Shape;2599;p31">
              <a:extLst>
                <a:ext uri="{FF2B5EF4-FFF2-40B4-BE49-F238E27FC236}">
                  <a16:creationId xmlns:a16="http://schemas.microsoft.com/office/drawing/2014/main" id="{4F9B33A3-A220-3649-9147-0D4F4F724161}"/>
                </a:ext>
              </a:extLst>
            </p:cNvPr>
            <p:cNvSpPr/>
            <p:nvPr/>
          </p:nvSpPr>
          <p:spPr>
            <a:xfrm>
              <a:off x="2706899" y="4858918"/>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76.6%</a:t>
              </a:r>
              <a:endParaRPr sz="2000" dirty="0">
                <a:solidFill>
                  <a:schemeClr val="bg2"/>
                </a:solidFill>
                <a:latin typeface="Fira Sans Extra Condensed"/>
                <a:ea typeface="Fira Sans Extra Condensed"/>
                <a:cs typeface="Fira Sans Extra Condensed"/>
                <a:sym typeface="Fira Sans Extra Condensed"/>
              </a:endParaRPr>
            </a:p>
          </p:txBody>
        </p:sp>
        <p:sp>
          <p:nvSpPr>
            <p:cNvPr id="33" name="Google Shape;2599;p31">
              <a:extLst>
                <a:ext uri="{FF2B5EF4-FFF2-40B4-BE49-F238E27FC236}">
                  <a16:creationId xmlns:a16="http://schemas.microsoft.com/office/drawing/2014/main" id="{40A64557-A49F-514E-86A4-60E68675D8C7}"/>
                </a:ext>
              </a:extLst>
            </p:cNvPr>
            <p:cNvSpPr/>
            <p:nvPr/>
          </p:nvSpPr>
          <p:spPr>
            <a:xfrm>
              <a:off x="2509249" y="1504642"/>
              <a:ext cx="1700828" cy="42602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b="1" dirty="0">
                  <a:solidFill>
                    <a:srgbClr val="F5CBCD"/>
                  </a:solidFill>
                  <a:latin typeface="Fira Sans Extra Condensed"/>
                  <a:ea typeface="Fira Sans Extra Condensed"/>
                  <a:cs typeface="Fira Sans Extra Condensed"/>
                  <a:sym typeface="Fira Sans Extra Condensed"/>
                </a:rPr>
                <a:t>SVM</a:t>
              </a:r>
              <a:endParaRPr lang="en-GB" kern="0" dirty="0">
                <a:solidFill>
                  <a:srgbClr val="F5CBCD"/>
                </a:solidFill>
                <a:cs typeface="Arial"/>
                <a:sym typeface="Arial"/>
              </a:endParaRPr>
            </a:p>
          </p:txBody>
        </p:sp>
        <p:sp>
          <p:nvSpPr>
            <p:cNvPr id="38" name="Google Shape;2599;p31">
              <a:extLst>
                <a:ext uri="{FF2B5EF4-FFF2-40B4-BE49-F238E27FC236}">
                  <a16:creationId xmlns:a16="http://schemas.microsoft.com/office/drawing/2014/main" id="{3F514E35-7BE1-F442-B843-0D14721DF3F2}"/>
                </a:ext>
              </a:extLst>
            </p:cNvPr>
            <p:cNvSpPr/>
            <p:nvPr/>
          </p:nvSpPr>
          <p:spPr>
            <a:xfrm>
              <a:off x="2695291" y="5717945"/>
              <a:ext cx="1369277" cy="5253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bg2"/>
                  </a:solidFill>
                  <a:latin typeface="Fira Sans Extra Condensed"/>
                  <a:ea typeface="Fira Sans Extra Condensed"/>
                  <a:cs typeface="Fira Sans Extra Condensed"/>
                  <a:sym typeface="Fira Sans Extra Condensed"/>
                </a:rPr>
                <a:t>Features selected using SVM</a:t>
              </a:r>
              <a:endParaRPr sz="1200" dirty="0">
                <a:solidFill>
                  <a:schemeClr val="bg2"/>
                </a:solidFill>
                <a:latin typeface="Fira Sans Extra Condensed"/>
                <a:ea typeface="Fira Sans Extra Condensed"/>
                <a:cs typeface="Fira Sans Extra Condensed"/>
                <a:sym typeface="Fira Sans Extra Condensed"/>
              </a:endParaRPr>
            </a:p>
          </p:txBody>
        </p:sp>
      </p:grpSp>
      <p:grpSp>
        <p:nvGrpSpPr>
          <p:cNvPr id="40" name="Group 39">
            <a:extLst>
              <a:ext uri="{FF2B5EF4-FFF2-40B4-BE49-F238E27FC236}">
                <a16:creationId xmlns:a16="http://schemas.microsoft.com/office/drawing/2014/main" id="{81BE2CDC-C29C-9B44-977A-A090FCCC74D7}"/>
              </a:ext>
            </a:extLst>
          </p:cNvPr>
          <p:cNvGrpSpPr/>
          <p:nvPr/>
        </p:nvGrpSpPr>
        <p:grpSpPr>
          <a:xfrm>
            <a:off x="4399661" y="1504642"/>
            <a:ext cx="1700828" cy="4738695"/>
            <a:chOff x="2509249" y="1504642"/>
            <a:chExt cx="1700828" cy="4738695"/>
          </a:xfrm>
        </p:grpSpPr>
        <p:sp>
          <p:nvSpPr>
            <p:cNvPr id="41" name="Google Shape;2599;p31">
              <a:extLst>
                <a:ext uri="{FF2B5EF4-FFF2-40B4-BE49-F238E27FC236}">
                  <a16:creationId xmlns:a16="http://schemas.microsoft.com/office/drawing/2014/main" id="{776C6433-8740-A84B-BD82-3534D0F1F8F3}"/>
                </a:ext>
              </a:extLst>
            </p:cNvPr>
            <p:cNvSpPr/>
            <p:nvPr/>
          </p:nvSpPr>
          <p:spPr>
            <a:xfrm>
              <a:off x="2695293" y="2219870"/>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75.4%</a:t>
              </a:r>
              <a:endParaRPr sz="2000" dirty="0">
                <a:solidFill>
                  <a:schemeClr val="bg2"/>
                </a:solidFill>
                <a:latin typeface="Fira Sans Extra Condensed"/>
                <a:ea typeface="Fira Sans Extra Condensed"/>
                <a:cs typeface="Fira Sans Extra Condensed"/>
                <a:sym typeface="Fira Sans Extra Condensed"/>
              </a:endParaRPr>
            </a:p>
          </p:txBody>
        </p:sp>
        <p:sp>
          <p:nvSpPr>
            <p:cNvPr id="42" name="Google Shape;2599;p31">
              <a:extLst>
                <a:ext uri="{FF2B5EF4-FFF2-40B4-BE49-F238E27FC236}">
                  <a16:creationId xmlns:a16="http://schemas.microsoft.com/office/drawing/2014/main" id="{D9FEA209-5865-5445-AB7C-B73CB4ABF99D}"/>
                </a:ext>
              </a:extLst>
            </p:cNvPr>
            <p:cNvSpPr/>
            <p:nvPr/>
          </p:nvSpPr>
          <p:spPr>
            <a:xfrm>
              <a:off x="2695293" y="3099552"/>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75.8%</a:t>
              </a:r>
              <a:endParaRPr sz="2000" dirty="0">
                <a:solidFill>
                  <a:schemeClr val="bg2"/>
                </a:solidFill>
                <a:latin typeface="Fira Sans Extra Condensed"/>
                <a:ea typeface="Fira Sans Extra Condensed"/>
                <a:cs typeface="Fira Sans Extra Condensed"/>
                <a:sym typeface="Fira Sans Extra Condensed"/>
              </a:endParaRPr>
            </a:p>
          </p:txBody>
        </p:sp>
        <p:sp>
          <p:nvSpPr>
            <p:cNvPr id="43" name="Google Shape;2599;p31">
              <a:extLst>
                <a:ext uri="{FF2B5EF4-FFF2-40B4-BE49-F238E27FC236}">
                  <a16:creationId xmlns:a16="http://schemas.microsoft.com/office/drawing/2014/main" id="{B0F13957-2553-824F-BB24-962D68076021}"/>
                </a:ext>
              </a:extLst>
            </p:cNvPr>
            <p:cNvSpPr/>
            <p:nvPr/>
          </p:nvSpPr>
          <p:spPr>
            <a:xfrm>
              <a:off x="2695292" y="3979235"/>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75.5%</a:t>
              </a:r>
              <a:endParaRPr sz="2000" dirty="0">
                <a:solidFill>
                  <a:schemeClr val="bg2"/>
                </a:solidFill>
                <a:latin typeface="Fira Sans Extra Condensed"/>
                <a:ea typeface="Fira Sans Extra Condensed"/>
                <a:cs typeface="Fira Sans Extra Condensed"/>
                <a:sym typeface="Fira Sans Extra Condensed"/>
              </a:endParaRPr>
            </a:p>
          </p:txBody>
        </p:sp>
        <p:sp>
          <p:nvSpPr>
            <p:cNvPr id="44" name="Google Shape;2599;p31">
              <a:extLst>
                <a:ext uri="{FF2B5EF4-FFF2-40B4-BE49-F238E27FC236}">
                  <a16:creationId xmlns:a16="http://schemas.microsoft.com/office/drawing/2014/main" id="{EA6146FA-BC4B-A542-946A-97EC83ED8BE6}"/>
                </a:ext>
              </a:extLst>
            </p:cNvPr>
            <p:cNvSpPr/>
            <p:nvPr/>
          </p:nvSpPr>
          <p:spPr>
            <a:xfrm>
              <a:off x="2706899" y="4858918"/>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75.5%</a:t>
              </a:r>
              <a:endParaRPr sz="2000" dirty="0">
                <a:solidFill>
                  <a:schemeClr val="bg2"/>
                </a:solidFill>
                <a:latin typeface="Fira Sans Extra Condensed"/>
                <a:ea typeface="Fira Sans Extra Condensed"/>
                <a:cs typeface="Fira Sans Extra Condensed"/>
                <a:sym typeface="Fira Sans Extra Condensed"/>
              </a:endParaRPr>
            </a:p>
          </p:txBody>
        </p:sp>
        <p:sp>
          <p:nvSpPr>
            <p:cNvPr id="45" name="Google Shape;2599;p31">
              <a:extLst>
                <a:ext uri="{FF2B5EF4-FFF2-40B4-BE49-F238E27FC236}">
                  <a16:creationId xmlns:a16="http://schemas.microsoft.com/office/drawing/2014/main" id="{B1F32F58-7F49-3546-AF55-841931B4419E}"/>
                </a:ext>
              </a:extLst>
            </p:cNvPr>
            <p:cNvSpPr/>
            <p:nvPr/>
          </p:nvSpPr>
          <p:spPr>
            <a:xfrm>
              <a:off x="2509249" y="1504642"/>
              <a:ext cx="1700828" cy="42602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b="1" dirty="0">
                  <a:solidFill>
                    <a:srgbClr val="F5CBCD"/>
                  </a:solidFill>
                  <a:latin typeface="Fira Sans Extra Condensed"/>
                  <a:ea typeface="Fira Sans Extra Condensed"/>
                  <a:cs typeface="Fira Sans Extra Condensed"/>
                  <a:sym typeface="Fira Sans Extra Condensed"/>
                </a:rPr>
                <a:t>SVM</a:t>
              </a:r>
              <a:endParaRPr lang="en-GB" kern="0" dirty="0">
                <a:solidFill>
                  <a:srgbClr val="F5CBCD"/>
                </a:solidFill>
                <a:cs typeface="Arial"/>
                <a:sym typeface="Arial"/>
              </a:endParaRPr>
            </a:p>
          </p:txBody>
        </p:sp>
        <p:sp>
          <p:nvSpPr>
            <p:cNvPr id="46" name="Google Shape;2599;p31">
              <a:extLst>
                <a:ext uri="{FF2B5EF4-FFF2-40B4-BE49-F238E27FC236}">
                  <a16:creationId xmlns:a16="http://schemas.microsoft.com/office/drawing/2014/main" id="{592F1E20-3989-2F4C-B239-F76DCF5E9300}"/>
                </a:ext>
              </a:extLst>
            </p:cNvPr>
            <p:cNvSpPr/>
            <p:nvPr/>
          </p:nvSpPr>
          <p:spPr>
            <a:xfrm>
              <a:off x="2695291" y="5717945"/>
              <a:ext cx="1369277" cy="5253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bg2"/>
                  </a:solidFill>
                  <a:latin typeface="Fira Sans Extra Condensed"/>
                  <a:ea typeface="Fira Sans Extra Condensed"/>
                  <a:cs typeface="Fira Sans Extra Condensed"/>
                  <a:sym typeface="Fira Sans Extra Condensed"/>
                </a:rPr>
                <a:t>Full training set</a:t>
              </a:r>
              <a:endParaRPr sz="1200" dirty="0">
                <a:solidFill>
                  <a:schemeClr val="bg2"/>
                </a:solidFill>
                <a:latin typeface="Fira Sans Extra Condensed"/>
                <a:ea typeface="Fira Sans Extra Condensed"/>
                <a:cs typeface="Fira Sans Extra Condensed"/>
                <a:sym typeface="Fira Sans Extra Condensed"/>
              </a:endParaRPr>
            </a:p>
          </p:txBody>
        </p:sp>
      </p:grpSp>
      <p:grpSp>
        <p:nvGrpSpPr>
          <p:cNvPr id="48" name="Group 47">
            <a:extLst>
              <a:ext uri="{FF2B5EF4-FFF2-40B4-BE49-F238E27FC236}">
                <a16:creationId xmlns:a16="http://schemas.microsoft.com/office/drawing/2014/main" id="{87BF5E61-C84A-A548-A804-8460E6E59549}"/>
              </a:ext>
            </a:extLst>
          </p:cNvPr>
          <p:cNvGrpSpPr/>
          <p:nvPr/>
        </p:nvGrpSpPr>
        <p:grpSpPr>
          <a:xfrm>
            <a:off x="6345483" y="1504642"/>
            <a:ext cx="1700828" cy="4738695"/>
            <a:chOff x="2509249" y="1504642"/>
            <a:chExt cx="1700828" cy="4738695"/>
          </a:xfrm>
        </p:grpSpPr>
        <p:sp>
          <p:nvSpPr>
            <p:cNvPr id="49" name="Google Shape;2599;p31">
              <a:extLst>
                <a:ext uri="{FF2B5EF4-FFF2-40B4-BE49-F238E27FC236}">
                  <a16:creationId xmlns:a16="http://schemas.microsoft.com/office/drawing/2014/main" id="{CA91512F-3BAD-E04F-8151-E88491409088}"/>
                </a:ext>
              </a:extLst>
            </p:cNvPr>
            <p:cNvSpPr/>
            <p:nvPr/>
          </p:nvSpPr>
          <p:spPr>
            <a:xfrm>
              <a:off x="2695293" y="2219870"/>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75.0%</a:t>
              </a:r>
              <a:endParaRPr sz="2000" dirty="0">
                <a:solidFill>
                  <a:schemeClr val="bg2"/>
                </a:solidFill>
                <a:latin typeface="Fira Sans Extra Condensed"/>
                <a:ea typeface="Fira Sans Extra Condensed"/>
                <a:cs typeface="Fira Sans Extra Condensed"/>
                <a:sym typeface="Fira Sans Extra Condensed"/>
              </a:endParaRPr>
            </a:p>
          </p:txBody>
        </p:sp>
        <p:sp>
          <p:nvSpPr>
            <p:cNvPr id="50" name="Google Shape;2599;p31">
              <a:extLst>
                <a:ext uri="{FF2B5EF4-FFF2-40B4-BE49-F238E27FC236}">
                  <a16:creationId xmlns:a16="http://schemas.microsoft.com/office/drawing/2014/main" id="{26820C07-5FA1-D14E-A33E-562939A2EB26}"/>
                </a:ext>
              </a:extLst>
            </p:cNvPr>
            <p:cNvSpPr/>
            <p:nvPr/>
          </p:nvSpPr>
          <p:spPr>
            <a:xfrm>
              <a:off x="2695293" y="3099552"/>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75.4%</a:t>
              </a:r>
              <a:endParaRPr sz="2000" dirty="0">
                <a:solidFill>
                  <a:schemeClr val="bg2"/>
                </a:solidFill>
                <a:latin typeface="Fira Sans Extra Condensed"/>
                <a:ea typeface="Fira Sans Extra Condensed"/>
                <a:cs typeface="Fira Sans Extra Condensed"/>
                <a:sym typeface="Fira Sans Extra Condensed"/>
              </a:endParaRPr>
            </a:p>
          </p:txBody>
        </p:sp>
        <p:sp>
          <p:nvSpPr>
            <p:cNvPr id="51" name="Google Shape;2599;p31">
              <a:extLst>
                <a:ext uri="{FF2B5EF4-FFF2-40B4-BE49-F238E27FC236}">
                  <a16:creationId xmlns:a16="http://schemas.microsoft.com/office/drawing/2014/main" id="{B0C8FBAB-87F4-BD48-A272-E125A1CA98F5}"/>
                </a:ext>
              </a:extLst>
            </p:cNvPr>
            <p:cNvSpPr/>
            <p:nvPr/>
          </p:nvSpPr>
          <p:spPr>
            <a:xfrm>
              <a:off x="2695292" y="3979235"/>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75. 0%</a:t>
              </a:r>
              <a:endParaRPr sz="2000" dirty="0">
                <a:solidFill>
                  <a:schemeClr val="bg2"/>
                </a:solidFill>
                <a:latin typeface="Fira Sans Extra Condensed"/>
                <a:ea typeface="Fira Sans Extra Condensed"/>
                <a:cs typeface="Fira Sans Extra Condensed"/>
                <a:sym typeface="Fira Sans Extra Condensed"/>
              </a:endParaRPr>
            </a:p>
          </p:txBody>
        </p:sp>
        <p:sp>
          <p:nvSpPr>
            <p:cNvPr id="52" name="Google Shape;2599;p31">
              <a:extLst>
                <a:ext uri="{FF2B5EF4-FFF2-40B4-BE49-F238E27FC236}">
                  <a16:creationId xmlns:a16="http://schemas.microsoft.com/office/drawing/2014/main" id="{5FE694B6-CE97-1243-9389-BEB9E6D42726}"/>
                </a:ext>
              </a:extLst>
            </p:cNvPr>
            <p:cNvSpPr/>
            <p:nvPr/>
          </p:nvSpPr>
          <p:spPr>
            <a:xfrm>
              <a:off x="2706899" y="4858918"/>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75.0%</a:t>
              </a:r>
              <a:endParaRPr sz="2000" dirty="0">
                <a:solidFill>
                  <a:schemeClr val="bg2"/>
                </a:solidFill>
                <a:latin typeface="Fira Sans Extra Condensed"/>
                <a:ea typeface="Fira Sans Extra Condensed"/>
                <a:cs typeface="Fira Sans Extra Condensed"/>
                <a:sym typeface="Fira Sans Extra Condensed"/>
              </a:endParaRPr>
            </a:p>
          </p:txBody>
        </p:sp>
        <p:sp>
          <p:nvSpPr>
            <p:cNvPr id="53" name="Google Shape;2599;p31">
              <a:extLst>
                <a:ext uri="{FF2B5EF4-FFF2-40B4-BE49-F238E27FC236}">
                  <a16:creationId xmlns:a16="http://schemas.microsoft.com/office/drawing/2014/main" id="{68AA5F71-8492-7442-BF11-FFB8CB9AB7F7}"/>
                </a:ext>
              </a:extLst>
            </p:cNvPr>
            <p:cNvSpPr/>
            <p:nvPr/>
          </p:nvSpPr>
          <p:spPr>
            <a:xfrm>
              <a:off x="2509249" y="1504642"/>
              <a:ext cx="1700828" cy="42602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sz="1400" b="1" dirty="0">
                  <a:solidFill>
                    <a:srgbClr val="F5CBCD"/>
                  </a:solidFill>
                  <a:latin typeface="Fira Sans Extra Condensed"/>
                  <a:ea typeface="Fira Sans Extra Condensed"/>
                  <a:cs typeface="Fira Sans Extra Condensed"/>
                  <a:sym typeface="Fira Sans Extra Condensed"/>
                </a:rPr>
                <a:t>Logistic Regression</a:t>
              </a:r>
              <a:endParaRPr lang="en-GB" sz="1400" kern="0" dirty="0">
                <a:solidFill>
                  <a:srgbClr val="F5CBCD"/>
                </a:solidFill>
                <a:cs typeface="Arial"/>
                <a:sym typeface="Arial"/>
              </a:endParaRPr>
            </a:p>
          </p:txBody>
        </p:sp>
        <p:sp>
          <p:nvSpPr>
            <p:cNvPr id="54" name="Google Shape;2599;p31">
              <a:extLst>
                <a:ext uri="{FF2B5EF4-FFF2-40B4-BE49-F238E27FC236}">
                  <a16:creationId xmlns:a16="http://schemas.microsoft.com/office/drawing/2014/main" id="{5FF35190-EB68-D84A-8205-5F5DFC5FF4B0}"/>
                </a:ext>
              </a:extLst>
            </p:cNvPr>
            <p:cNvSpPr/>
            <p:nvPr/>
          </p:nvSpPr>
          <p:spPr>
            <a:xfrm>
              <a:off x="2695291" y="5717945"/>
              <a:ext cx="1369277" cy="5253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bg2"/>
                  </a:solidFill>
                  <a:latin typeface="Fira Sans Extra Condensed"/>
                  <a:ea typeface="Fira Sans Extra Condensed"/>
                  <a:cs typeface="Fira Sans Extra Condensed"/>
                  <a:sym typeface="Fira Sans Extra Condensed"/>
                </a:rPr>
                <a:t>Features selected using SVM</a:t>
              </a:r>
              <a:endParaRPr sz="1200" dirty="0">
                <a:solidFill>
                  <a:schemeClr val="bg2"/>
                </a:solidFill>
                <a:latin typeface="Fira Sans Extra Condensed"/>
                <a:ea typeface="Fira Sans Extra Condensed"/>
                <a:cs typeface="Fira Sans Extra Condensed"/>
                <a:sym typeface="Fira Sans Extra Condensed"/>
              </a:endParaRPr>
            </a:p>
          </p:txBody>
        </p:sp>
      </p:grpSp>
      <p:grpSp>
        <p:nvGrpSpPr>
          <p:cNvPr id="55" name="Group 54">
            <a:extLst>
              <a:ext uri="{FF2B5EF4-FFF2-40B4-BE49-F238E27FC236}">
                <a16:creationId xmlns:a16="http://schemas.microsoft.com/office/drawing/2014/main" id="{E80CF050-A88F-594C-8455-0C9D5C6C7526}"/>
              </a:ext>
            </a:extLst>
          </p:cNvPr>
          <p:cNvGrpSpPr/>
          <p:nvPr/>
        </p:nvGrpSpPr>
        <p:grpSpPr>
          <a:xfrm>
            <a:off x="8299195" y="1504642"/>
            <a:ext cx="1700828" cy="4738695"/>
            <a:chOff x="2509249" y="1504642"/>
            <a:chExt cx="1700828" cy="4738695"/>
          </a:xfrm>
        </p:grpSpPr>
        <p:sp>
          <p:nvSpPr>
            <p:cNvPr id="56" name="Google Shape;2599;p31">
              <a:extLst>
                <a:ext uri="{FF2B5EF4-FFF2-40B4-BE49-F238E27FC236}">
                  <a16:creationId xmlns:a16="http://schemas.microsoft.com/office/drawing/2014/main" id="{5A74CB19-967D-D547-A247-815F4F2F944B}"/>
                </a:ext>
              </a:extLst>
            </p:cNvPr>
            <p:cNvSpPr/>
            <p:nvPr/>
          </p:nvSpPr>
          <p:spPr>
            <a:xfrm>
              <a:off x="2695293" y="2219870"/>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75.0%</a:t>
              </a:r>
              <a:endParaRPr sz="2000" dirty="0">
                <a:solidFill>
                  <a:schemeClr val="bg2"/>
                </a:solidFill>
                <a:latin typeface="Fira Sans Extra Condensed"/>
                <a:ea typeface="Fira Sans Extra Condensed"/>
                <a:cs typeface="Fira Sans Extra Condensed"/>
                <a:sym typeface="Fira Sans Extra Condensed"/>
              </a:endParaRPr>
            </a:p>
          </p:txBody>
        </p:sp>
        <p:sp>
          <p:nvSpPr>
            <p:cNvPr id="57" name="Google Shape;2599;p31">
              <a:extLst>
                <a:ext uri="{FF2B5EF4-FFF2-40B4-BE49-F238E27FC236}">
                  <a16:creationId xmlns:a16="http://schemas.microsoft.com/office/drawing/2014/main" id="{09DBA0FC-341B-2046-830E-3ECAA4B1A793}"/>
                </a:ext>
              </a:extLst>
            </p:cNvPr>
            <p:cNvSpPr/>
            <p:nvPr/>
          </p:nvSpPr>
          <p:spPr>
            <a:xfrm>
              <a:off x="2695293" y="3099552"/>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75.4%</a:t>
              </a:r>
              <a:endParaRPr sz="2000" dirty="0">
                <a:solidFill>
                  <a:schemeClr val="bg2"/>
                </a:solidFill>
                <a:latin typeface="Fira Sans Extra Condensed"/>
                <a:ea typeface="Fira Sans Extra Condensed"/>
                <a:cs typeface="Fira Sans Extra Condensed"/>
                <a:sym typeface="Fira Sans Extra Condensed"/>
              </a:endParaRPr>
            </a:p>
          </p:txBody>
        </p:sp>
        <p:sp>
          <p:nvSpPr>
            <p:cNvPr id="58" name="Google Shape;2599;p31">
              <a:extLst>
                <a:ext uri="{FF2B5EF4-FFF2-40B4-BE49-F238E27FC236}">
                  <a16:creationId xmlns:a16="http://schemas.microsoft.com/office/drawing/2014/main" id="{308B02BF-2C7A-4345-9467-84FB6201265A}"/>
                </a:ext>
              </a:extLst>
            </p:cNvPr>
            <p:cNvSpPr/>
            <p:nvPr/>
          </p:nvSpPr>
          <p:spPr>
            <a:xfrm>
              <a:off x="2695292" y="3979235"/>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75.0%</a:t>
              </a:r>
              <a:endParaRPr sz="2000" dirty="0">
                <a:solidFill>
                  <a:schemeClr val="bg2"/>
                </a:solidFill>
                <a:latin typeface="Fira Sans Extra Condensed"/>
                <a:ea typeface="Fira Sans Extra Condensed"/>
                <a:cs typeface="Fira Sans Extra Condensed"/>
                <a:sym typeface="Fira Sans Extra Condensed"/>
              </a:endParaRPr>
            </a:p>
          </p:txBody>
        </p:sp>
        <p:sp>
          <p:nvSpPr>
            <p:cNvPr id="59" name="Google Shape;2599;p31">
              <a:extLst>
                <a:ext uri="{FF2B5EF4-FFF2-40B4-BE49-F238E27FC236}">
                  <a16:creationId xmlns:a16="http://schemas.microsoft.com/office/drawing/2014/main" id="{4C32DEED-A819-5942-AF6B-B70A1C50FADA}"/>
                </a:ext>
              </a:extLst>
            </p:cNvPr>
            <p:cNvSpPr/>
            <p:nvPr/>
          </p:nvSpPr>
          <p:spPr>
            <a:xfrm>
              <a:off x="2706899" y="4858918"/>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75.0%</a:t>
              </a:r>
              <a:endParaRPr sz="2000" dirty="0">
                <a:solidFill>
                  <a:schemeClr val="bg2"/>
                </a:solidFill>
                <a:latin typeface="Fira Sans Extra Condensed"/>
                <a:ea typeface="Fira Sans Extra Condensed"/>
                <a:cs typeface="Fira Sans Extra Condensed"/>
                <a:sym typeface="Fira Sans Extra Condensed"/>
              </a:endParaRPr>
            </a:p>
          </p:txBody>
        </p:sp>
        <p:sp>
          <p:nvSpPr>
            <p:cNvPr id="60" name="Google Shape;2599;p31">
              <a:extLst>
                <a:ext uri="{FF2B5EF4-FFF2-40B4-BE49-F238E27FC236}">
                  <a16:creationId xmlns:a16="http://schemas.microsoft.com/office/drawing/2014/main" id="{C7410895-55E3-F649-9C83-9B59AF681FC4}"/>
                </a:ext>
              </a:extLst>
            </p:cNvPr>
            <p:cNvSpPr/>
            <p:nvPr/>
          </p:nvSpPr>
          <p:spPr>
            <a:xfrm>
              <a:off x="2509249" y="1504642"/>
              <a:ext cx="1700828" cy="42602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sz="1400" b="1" dirty="0">
                  <a:solidFill>
                    <a:srgbClr val="F5CBCD"/>
                  </a:solidFill>
                  <a:latin typeface="Fira Sans Extra Condensed"/>
                  <a:ea typeface="Fira Sans Extra Condensed"/>
                  <a:cs typeface="Fira Sans Extra Condensed"/>
                  <a:sym typeface="Fira Sans Extra Condensed"/>
                </a:rPr>
                <a:t>Logistic Regression</a:t>
              </a:r>
              <a:endParaRPr lang="en-GB" sz="1400" kern="0" dirty="0">
                <a:solidFill>
                  <a:srgbClr val="F5CBCD"/>
                </a:solidFill>
                <a:cs typeface="Arial"/>
                <a:sym typeface="Arial"/>
              </a:endParaRPr>
            </a:p>
          </p:txBody>
        </p:sp>
        <p:sp>
          <p:nvSpPr>
            <p:cNvPr id="61" name="Google Shape;2599;p31">
              <a:extLst>
                <a:ext uri="{FF2B5EF4-FFF2-40B4-BE49-F238E27FC236}">
                  <a16:creationId xmlns:a16="http://schemas.microsoft.com/office/drawing/2014/main" id="{5657EC19-8BDA-FF44-9C85-DE727F94DF85}"/>
                </a:ext>
              </a:extLst>
            </p:cNvPr>
            <p:cNvSpPr/>
            <p:nvPr/>
          </p:nvSpPr>
          <p:spPr>
            <a:xfrm>
              <a:off x="2695291" y="5717945"/>
              <a:ext cx="1369277" cy="5253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bg2"/>
                  </a:solidFill>
                  <a:latin typeface="Fira Sans Extra Condensed"/>
                  <a:ea typeface="Fira Sans Extra Condensed"/>
                  <a:cs typeface="Fira Sans Extra Condensed"/>
                  <a:sym typeface="Fira Sans Extra Condensed"/>
                </a:rPr>
                <a:t>Features selected using logistic regression</a:t>
              </a:r>
              <a:endParaRPr sz="1200" dirty="0">
                <a:solidFill>
                  <a:schemeClr val="bg2"/>
                </a:solidFill>
                <a:latin typeface="Fira Sans Extra Condensed"/>
                <a:ea typeface="Fira Sans Extra Condensed"/>
                <a:cs typeface="Fira Sans Extra Condensed"/>
                <a:sym typeface="Fira Sans Extra Condensed"/>
              </a:endParaRPr>
            </a:p>
          </p:txBody>
        </p:sp>
      </p:grpSp>
      <p:grpSp>
        <p:nvGrpSpPr>
          <p:cNvPr id="62" name="Group 61">
            <a:extLst>
              <a:ext uri="{FF2B5EF4-FFF2-40B4-BE49-F238E27FC236}">
                <a16:creationId xmlns:a16="http://schemas.microsoft.com/office/drawing/2014/main" id="{FF35E0B6-FE63-6E47-B178-DCF7DA5CDE24}"/>
              </a:ext>
            </a:extLst>
          </p:cNvPr>
          <p:cNvGrpSpPr/>
          <p:nvPr/>
        </p:nvGrpSpPr>
        <p:grpSpPr>
          <a:xfrm>
            <a:off x="10252907" y="1504642"/>
            <a:ext cx="1700828" cy="4738695"/>
            <a:chOff x="2509249" y="1504642"/>
            <a:chExt cx="1700828" cy="4738695"/>
          </a:xfrm>
        </p:grpSpPr>
        <p:sp>
          <p:nvSpPr>
            <p:cNvPr id="63" name="Google Shape;2599;p31">
              <a:extLst>
                <a:ext uri="{FF2B5EF4-FFF2-40B4-BE49-F238E27FC236}">
                  <a16:creationId xmlns:a16="http://schemas.microsoft.com/office/drawing/2014/main" id="{D58B602A-0AED-8549-8D0F-D779FAAD64AC}"/>
                </a:ext>
              </a:extLst>
            </p:cNvPr>
            <p:cNvSpPr/>
            <p:nvPr/>
          </p:nvSpPr>
          <p:spPr>
            <a:xfrm>
              <a:off x="2695293" y="2219870"/>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72.1%</a:t>
              </a:r>
              <a:endParaRPr sz="2000" dirty="0">
                <a:solidFill>
                  <a:schemeClr val="bg2"/>
                </a:solidFill>
                <a:latin typeface="Fira Sans Extra Condensed"/>
                <a:ea typeface="Fira Sans Extra Condensed"/>
                <a:cs typeface="Fira Sans Extra Condensed"/>
                <a:sym typeface="Fira Sans Extra Condensed"/>
              </a:endParaRPr>
            </a:p>
          </p:txBody>
        </p:sp>
        <p:sp>
          <p:nvSpPr>
            <p:cNvPr id="64" name="Google Shape;2599;p31">
              <a:extLst>
                <a:ext uri="{FF2B5EF4-FFF2-40B4-BE49-F238E27FC236}">
                  <a16:creationId xmlns:a16="http://schemas.microsoft.com/office/drawing/2014/main" id="{AE0395C5-DDF4-574E-A651-26DDD0672BE1}"/>
                </a:ext>
              </a:extLst>
            </p:cNvPr>
            <p:cNvSpPr/>
            <p:nvPr/>
          </p:nvSpPr>
          <p:spPr>
            <a:xfrm>
              <a:off x="2695293" y="3099552"/>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72.3%</a:t>
              </a:r>
              <a:endParaRPr sz="2000" dirty="0">
                <a:solidFill>
                  <a:schemeClr val="bg2"/>
                </a:solidFill>
                <a:latin typeface="Fira Sans Extra Condensed"/>
                <a:ea typeface="Fira Sans Extra Condensed"/>
                <a:cs typeface="Fira Sans Extra Condensed"/>
                <a:sym typeface="Fira Sans Extra Condensed"/>
              </a:endParaRPr>
            </a:p>
          </p:txBody>
        </p:sp>
        <p:sp>
          <p:nvSpPr>
            <p:cNvPr id="65" name="Google Shape;2599;p31">
              <a:extLst>
                <a:ext uri="{FF2B5EF4-FFF2-40B4-BE49-F238E27FC236}">
                  <a16:creationId xmlns:a16="http://schemas.microsoft.com/office/drawing/2014/main" id="{401FCF35-6C24-B648-A42E-654DA8A5AA2F}"/>
                </a:ext>
              </a:extLst>
            </p:cNvPr>
            <p:cNvSpPr/>
            <p:nvPr/>
          </p:nvSpPr>
          <p:spPr>
            <a:xfrm>
              <a:off x="2695292" y="3979235"/>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72.1%</a:t>
              </a:r>
              <a:endParaRPr sz="2000" dirty="0">
                <a:solidFill>
                  <a:schemeClr val="bg2"/>
                </a:solidFill>
                <a:latin typeface="Fira Sans Extra Condensed"/>
                <a:ea typeface="Fira Sans Extra Condensed"/>
                <a:cs typeface="Fira Sans Extra Condensed"/>
                <a:sym typeface="Fira Sans Extra Condensed"/>
              </a:endParaRPr>
            </a:p>
          </p:txBody>
        </p:sp>
        <p:sp>
          <p:nvSpPr>
            <p:cNvPr id="66" name="Google Shape;2599;p31">
              <a:extLst>
                <a:ext uri="{FF2B5EF4-FFF2-40B4-BE49-F238E27FC236}">
                  <a16:creationId xmlns:a16="http://schemas.microsoft.com/office/drawing/2014/main" id="{21D3097C-0DBA-EF4B-B31F-837040E7AB9D}"/>
                </a:ext>
              </a:extLst>
            </p:cNvPr>
            <p:cNvSpPr/>
            <p:nvPr/>
          </p:nvSpPr>
          <p:spPr>
            <a:xfrm>
              <a:off x="2706899" y="4858918"/>
              <a:ext cx="1369277" cy="65058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dirty="0">
                  <a:solidFill>
                    <a:schemeClr val="bg2"/>
                  </a:solidFill>
                  <a:latin typeface="Fira Sans Extra Condensed"/>
                  <a:ea typeface="Fira Sans Extra Condensed"/>
                  <a:cs typeface="Fira Sans Extra Condensed"/>
                  <a:sym typeface="Fira Sans Extra Condensed"/>
                </a:rPr>
                <a:t>72.0%</a:t>
              </a:r>
              <a:endParaRPr sz="2000" dirty="0">
                <a:solidFill>
                  <a:schemeClr val="bg2"/>
                </a:solidFill>
                <a:latin typeface="Fira Sans Extra Condensed"/>
                <a:ea typeface="Fira Sans Extra Condensed"/>
                <a:cs typeface="Fira Sans Extra Condensed"/>
                <a:sym typeface="Fira Sans Extra Condensed"/>
              </a:endParaRPr>
            </a:p>
          </p:txBody>
        </p:sp>
        <p:sp>
          <p:nvSpPr>
            <p:cNvPr id="67" name="Google Shape;2599;p31">
              <a:extLst>
                <a:ext uri="{FF2B5EF4-FFF2-40B4-BE49-F238E27FC236}">
                  <a16:creationId xmlns:a16="http://schemas.microsoft.com/office/drawing/2014/main" id="{2D2EA8C2-63E6-9546-AC8D-A8B46EBC9640}"/>
                </a:ext>
              </a:extLst>
            </p:cNvPr>
            <p:cNvSpPr/>
            <p:nvPr/>
          </p:nvSpPr>
          <p:spPr>
            <a:xfrm>
              <a:off x="2509249" y="1504642"/>
              <a:ext cx="1700828" cy="42602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sz="1400" b="1" dirty="0">
                  <a:solidFill>
                    <a:srgbClr val="F5CBCD"/>
                  </a:solidFill>
                  <a:latin typeface="Fira Sans Extra Condensed"/>
                  <a:ea typeface="Fira Sans Extra Condensed"/>
                  <a:cs typeface="Fira Sans Extra Condensed"/>
                  <a:sym typeface="Fira Sans Extra Condensed"/>
                </a:rPr>
                <a:t>Random Forest</a:t>
              </a:r>
              <a:endParaRPr lang="en-GB" sz="1400" kern="0" dirty="0">
                <a:solidFill>
                  <a:srgbClr val="F5CBCD"/>
                </a:solidFill>
                <a:cs typeface="Arial"/>
                <a:sym typeface="Arial"/>
              </a:endParaRPr>
            </a:p>
          </p:txBody>
        </p:sp>
        <p:sp>
          <p:nvSpPr>
            <p:cNvPr id="68" name="Google Shape;2599;p31">
              <a:extLst>
                <a:ext uri="{FF2B5EF4-FFF2-40B4-BE49-F238E27FC236}">
                  <a16:creationId xmlns:a16="http://schemas.microsoft.com/office/drawing/2014/main" id="{C2099531-FFC8-B143-9081-B7E6F9839277}"/>
                </a:ext>
              </a:extLst>
            </p:cNvPr>
            <p:cNvSpPr/>
            <p:nvPr/>
          </p:nvSpPr>
          <p:spPr>
            <a:xfrm>
              <a:off x="2695291" y="5717945"/>
              <a:ext cx="1369277" cy="5253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bg2"/>
                  </a:solidFill>
                  <a:latin typeface="Fira Sans Extra Condensed"/>
                  <a:ea typeface="Fira Sans Extra Condensed"/>
                  <a:cs typeface="Fira Sans Extra Condensed"/>
                  <a:sym typeface="Fira Sans Extra Condensed"/>
                </a:rPr>
                <a:t>Full training set</a:t>
              </a:r>
              <a:endParaRPr sz="1200" dirty="0">
                <a:solidFill>
                  <a:schemeClr val="bg2"/>
                </a:solidFill>
                <a:latin typeface="Fira Sans Extra Condensed"/>
                <a:ea typeface="Fira Sans Extra Condensed"/>
                <a:cs typeface="Fira Sans Extra Condensed"/>
                <a:sym typeface="Fira Sans Extra Condensed"/>
              </a:endParaRPr>
            </a:p>
          </p:txBody>
        </p:sp>
      </p:grpSp>
      <p:sp>
        <p:nvSpPr>
          <p:cNvPr id="69" name="TextBox 68">
            <a:extLst>
              <a:ext uri="{FF2B5EF4-FFF2-40B4-BE49-F238E27FC236}">
                <a16:creationId xmlns:a16="http://schemas.microsoft.com/office/drawing/2014/main" id="{07419739-3817-DC49-AAF7-D42A11E5765B}"/>
              </a:ext>
            </a:extLst>
          </p:cNvPr>
          <p:cNvSpPr txBox="1"/>
          <p:nvPr/>
        </p:nvSpPr>
        <p:spPr>
          <a:xfrm>
            <a:off x="7912410" y="6388885"/>
            <a:ext cx="4440218" cy="230832"/>
          </a:xfrm>
          <a:prstGeom prst="rect">
            <a:avLst/>
          </a:prstGeom>
          <a:noFill/>
          <a:ln>
            <a:noFill/>
          </a:ln>
        </p:spPr>
        <p:txBody>
          <a:bodyPr wrap="square" rtlCol="0">
            <a:spAutoFit/>
          </a:bodyPr>
          <a:lstStyle/>
          <a:p>
            <a:pPr algn="ctr"/>
            <a:r>
              <a:rPr lang="en-US" sz="900" i="1" dirty="0">
                <a:solidFill>
                  <a:schemeClr val="bg2">
                    <a:lumMod val="60000"/>
                    <a:lumOff val="40000"/>
                  </a:schemeClr>
                </a:solidFill>
              </a:rPr>
              <a:t>*Selected results only. Refer to </a:t>
            </a:r>
            <a:r>
              <a:rPr lang="en-US" sz="900" i="1" dirty="0" err="1">
                <a:solidFill>
                  <a:schemeClr val="bg2">
                    <a:lumMod val="60000"/>
                    <a:lumOff val="40000"/>
                  </a:schemeClr>
                </a:solidFill>
              </a:rPr>
              <a:t>Appedix</a:t>
            </a:r>
            <a:r>
              <a:rPr lang="en-US" sz="900" i="1" dirty="0">
                <a:solidFill>
                  <a:schemeClr val="bg2">
                    <a:lumMod val="60000"/>
                    <a:lumOff val="40000"/>
                  </a:schemeClr>
                </a:solidFill>
              </a:rPr>
              <a:t> for a more exhaustive list.</a:t>
            </a:r>
          </a:p>
        </p:txBody>
      </p:sp>
    </p:spTree>
    <p:extLst>
      <p:ext uri="{BB962C8B-B14F-4D97-AF65-F5344CB8AC3E}">
        <p14:creationId xmlns:p14="http://schemas.microsoft.com/office/powerpoint/2010/main" val="169046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F13C-C1BD-8F49-9530-C23011ED994A}"/>
              </a:ext>
            </a:extLst>
          </p:cNvPr>
          <p:cNvSpPr>
            <a:spLocks noGrp="1"/>
          </p:cNvSpPr>
          <p:nvPr>
            <p:ph type="title"/>
          </p:nvPr>
        </p:nvSpPr>
        <p:spPr>
          <a:xfrm>
            <a:off x="950967" y="719333"/>
            <a:ext cx="10290000" cy="817200"/>
          </a:xfrm>
        </p:spPr>
        <p:txBody>
          <a:bodyPr/>
          <a:lstStyle/>
          <a:p>
            <a:r>
              <a:rPr lang="en-US" dirty="0"/>
              <a:t>Final model performance on test set</a:t>
            </a:r>
            <a:endParaRPr lang="en-US" b="0" dirty="0"/>
          </a:p>
        </p:txBody>
      </p:sp>
      <p:grpSp>
        <p:nvGrpSpPr>
          <p:cNvPr id="19" name="Group 18">
            <a:extLst>
              <a:ext uri="{FF2B5EF4-FFF2-40B4-BE49-F238E27FC236}">
                <a16:creationId xmlns:a16="http://schemas.microsoft.com/office/drawing/2014/main" id="{4A31B991-E45B-804D-A0F1-22A25B8C66D1}"/>
              </a:ext>
            </a:extLst>
          </p:cNvPr>
          <p:cNvGrpSpPr/>
          <p:nvPr/>
        </p:nvGrpSpPr>
        <p:grpSpPr>
          <a:xfrm>
            <a:off x="1545548" y="1557274"/>
            <a:ext cx="1658307" cy="419128"/>
            <a:chOff x="1940253" y="1536533"/>
            <a:chExt cx="2647769" cy="419128"/>
          </a:xfrm>
        </p:grpSpPr>
        <p:sp>
          <p:nvSpPr>
            <p:cNvPr id="20" name="Google Shape;2881;p34">
              <a:extLst>
                <a:ext uri="{FF2B5EF4-FFF2-40B4-BE49-F238E27FC236}">
                  <a16:creationId xmlns:a16="http://schemas.microsoft.com/office/drawing/2014/main" id="{2420C77B-2B7B-A845-A342-7750B0A74AA0}"/>
                </a:ext>
              </a:extLst>
            </p:cNvPr>
            <p:cNvSpPr/>
            <p:nvPr/>
          </p:nvSpPr>
          <p:spPr>
            <a:xfrm>
              <a:off x="1940253" y="1536533"/>
              <a:ext cx="2647769" cy="41912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Fira Sans Extra Condensed"/>
                <a:ea typeface="Fira Sans Extra Condensed"/>
                <a:cs typeface="Fira Sans Extra Condensed"/>
                <a:sym typeface="Fira Sans Extra Condensed"/>
              </a:endParaRPr>
            </a:p>
          </p:txBody>
        </p:sp>
        <p:sp>
          <p:nvSpPr>
            <p:cNvPr id="21" name="Google Shape;2884;p34">
              <a:extLst>
                <a:ext uri="{FF2B5EF4-FFF2-40B4-BE49-F238E27FC236}">
                  <a16:creationId xmlns:a16="http://schemas.microsoft.com/office/drawing/2014/main" id="{C3B9999C-2017-B241-85D3-6B1E1F4651D6}"/>
                </a:ext>
              </a:extLst>
            </p:cNvPr>
            <p:cNvSpPr txBox="1"/>
            <p:nvPr/>
          </p:nvSpPr>
          <p:spPr>
            <a:xfrm>
              <a:off x="2284255" y="1566487"/>
              <a:ext cx="1959763" cy="374714"/>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1"/>
                  </a:solidFill>
                  <a:latin typeface="Fira Sans Extra Condensed"/>
                  <a:ea typeface="Fira Sans Extra Condensed"/>
                  <a:cs typeface="Fira Sans Extra Condensed"/>
                  <a:sym typeface="Fira Sans Extra Condensed"/>
                </a:rPr>
                <a:t>Metrics</a:t>
              </a:r>
              <a:endParaRPr dirty="0">
                <a:solidFill>
                  <a:schemeClr val="bg1"/>
                </a:solidFill>
                <a:latin typeface="Fira Sans Extra Condensed"/>
                <a:ea typeface="Fira Sans Extra Condensed"/>
                <a:cs typeface="Fira Sans Extra Condensed"/>
                <a:sym typeface="Fira Sans Extra Condensed"/>
              </a:endParaRPr>
            </a:p>
          </p:txBody>
        </p:sp>
      </p:grpSp>
      <p:cxnSp>
        <p:nvCxnSpPr>
          <p:cNvPr id="23" name="Google Shape;1752;p26">
            <a:extLst>
              <a:ext uri="{FF2B5EF4-FFF2-40B4-BE49-F238E27FC236}">
                <a16:creationId xmlns:a16="http://schemas.microsoft.com/office/drawing/2014/main" id="{23F3E6ED-BFDA-7647-9E74-C7C7BC285428}"/>
              </a:ext>
            </a:extLst>
          </p:cNvPr>
          <p:cNvCxnSpPr>
            <a:cxnSpLocks/>
          </p:cNvCxnSpPr>
          <p:nvPr/>
        </p:nvCxnSpPr>
        <p:spPr>
          <a:xfrm>
            <a:off x="1080452" y="2091323"/>
            <a:ext cx="10361580" cy="0"/>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Google Shape;1752;p26">
            <a:extLst>
              <a:ext uri="{FF2B5EF4-FFF2-40B4-BE49-F238E27FC236}">
                <a16:creationId xmlns:a16="http://schemas.microsoft.com/office/drawing/2014/main" id="{AD1EDA54-11C2-084D-A3BF-6ACBE92E7A3F}"/>
              </a:ext>
            </a:extLst>
          </p:cNvPr>
          <p:cNvCxnSpPr>
            <a:cxnSpLocks/>
          </p:cNvCxnSpPr>
          <p:nvPr/>
        </p:nvCxnSpPr>
        <p:spPr>
          <a:xfrm>
            <a:off x="3477890" y="1559364"/>
            <a:ext cx="0" cy="4967410"/>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Google Shape;2879;p34">
            <a:extLst>
              <a:ext uri="{FF2B5EF4-FFF2-40B4-BE49-F238E27FC236}">
                <a16:creationId xmlns:a16="http://schemas.microsoft.com/office/drawing/2014/main" id="{6BFFE8B9-6C73-014B-9431-FA848B6C8A89}"/>
              </a:ext>
            </a:extLst>
          </p:cNvPr>
          <p:cNvSpPr/>
          <p:nvPr/>
        </p:nvSpPr>
        <p:spPr>
          <a:xfrm>
            <a:off x="1545548" y="2489251"/>
            <a:ext cx="1648255" cy="37745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i="1" dirty="0">
                <a:solidFill>
                  <a:schemeClr val="dk1"/>
                </a:solidFill>
                <a:latin typeface="Fira Sans Extra Condensed"/>
                <a:ea typeface="Fira Sans Extra Condensed"/>
                <a:cs typeface="Fira Sans Extra Condensed"/>
                <a:sym typeface="Fira Sans Extra Condensed"/>
              </a:rPr>
              <a:t>Accuracy</a:t>
            </a:r>
          </a:p>
        </p:txBody>
      </p:sp>
      <p:sp>
        <p:nvSpPr>
          <p:cNvPr id="13" name="Google Shape;2879;p34">
            <a:extLst>
              <a:ext uri="{FF2B5EF4-FFF2-40B4-BE49-F238E27FC236}">
                <a16:creationId xmlns:a16="http://schemas.microsoft.com/office/drawing/2014/main" id="{44A774A9-2E2B-F342-9F77-DF6C8955BBFA}"/>
              </a:ext>
            </a:extLst>
          </p:cNvPr>
          <p:cNvSpPr/>
          <p:nvPr/>
        </p:nvSpPr>
        <p:spPr>
          <a:xfrm>
            <a:off x="1545548" y="2929547"/>
            <a:ext cx="1648255" cy="37745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i="1" dirty="0">
                <a:solidFill>
                  <a:schemeClr val="dk1"/>
                </a:solidFill>
                <a:latin typeface="Fira Sans Extra Condensed"/>
                <a:ea typeface="Fira Sans Extra Condensed"/>
                <a:cs typeface="Fira Sans Extra Condensed"/>
                <a:sym typeface="Fira Sans Extra Condensed"/>
              </a:rPr>
              <a:t>F1 score</a:t>
            </a:r>
          </a:p>
        </p:txBody>
      </p:sp>
      <p:sp>
        <p:nvSpPr>
          <p:cNvPr id="37" name="Google Shape;2879;p34">
            <a:extLst>
              <a:ext uri="{FF2B5EF4-FFF2-40B4-BE49-F238E27FC236}">
                <a16:creationId xmlns:a16="http://schemas.microsoft.com/office/drawing/2014/main" id="{C38019BB-4E97-134B-AD36-504EEDBDA330}"/>
              </a:ext>
            </a:extLst>
          </p:cNvPr>
          <p:cNvSpPr/>
          <p:nvPr/>
        </p:nvSpPr>
        <p:spPr>
          <a:xfrm>
            <a:off x="1545548" y="6001382"/>
            <a:ext cx="1648255" cy="5253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i="1" dirty="0">
                <a:solidFill>
                  <a:schemeClr val="dk1"/>
                </a:solidFill>
                <a:latin typeface="Fira Sans Extra Condensed"/>
                <a:ea typeface="Fira Sans Extra Condensed"/>
                <a:cs typeface="Fira Sans Extra Condensed"/>
                <a:sym typeface="Fira Sans Extra Condensed"/>
              </a:rPr>
              <a:t>Training set</a:t>
            </a:r>
          </a:p>
        </p:txBody>
      </p:sp>
      <p:sp>
        <p:nvSpPr>
          <p:cNvPr id="43" name="Google Shape;2599;p31">
            <a:extLst>
              <a:ext uri="{FF2B5EF4-FFF2-40B4-BE49-F238E27FC236}">
                <a16:creationId xmlns:a16="http://schemas.microsoft.com/office/drawing/2014/main" id="{B0F13957-2553-824F-BB24-962D68076021}"/>
              </a:ext>
            </a:extLst>
          </p:cNvPr>
          <p:cNvSpPr/>
          <p:nvPr/>
        </p:nvSpPr>
        <p:spPr>
          <a:xfrm>
            <a:off x="4031258" y="2603372"/>
            <a:ext cx="2697042" cy="393235"/>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2"/>
                </a:solidFill>
                <a:latin typeface="Fira Sans Extra Condensed"/>
                <a:ea typeface="Fira Sans Extra Condensed"/>
                <a:cs typeface="Fira Sans Extra Condensed"/>
                <a:sym typeface="Fira Sans Extra Condensed"/>
              </a:rPr>
              <a:t>74.1%</a:t>
            </a:r>
            <a:endParaRPr sz="1600" dirty="0">
              <a:solidFill>
                <a:schemeClr val="bg2"/>
              </a:solidFill>
              <a:latin typeface="Fira Sans Extra Condensed"/>
              <a:ea typeface="Fira Sans Extra Condensed"/>
              <a:cs typeface="Fira Sans Extra Condensed"/>
              <a:sym typeface="Fira Sans Extra Condensed"/>
            </a:endParaRPr>
          </a:p>
        </p:txBody>
      </p:sp>
      <p:sp>
        <p:nvSpPr>
          <p:cNvPr id="45" name="Google Shape;2599;p31">
            <a:extLst>
              <a:ext uri="{FF2B5EF4-FFF2-40B4-BE49-F238E27FC236}">
                <a16:creationId xmlns:a16="http://schemas.microsoft.com/office/drawing/2014/main" id="{B1F32F58-7F49-3546-AF55-841931B4419E}"/>
              </a:ext>
            </a:extLst>
          </p:cNvPr>
          <p:cNvSpPr/>
          <p:nvPr/>
        </p:nvSpPr>
        <p:spPr>
          <a:xfrm>
            <a:off x="3704733" y="1536533"/>
            <a:ext cx="3350093" cy="42602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b="1" dirty="0">
                <a:solidFill>
                  <a:srgbClr val="F5CBCD"/>
                </a:solidFill>
                <a:latin typeface="Fira Sans Extra Condensed"/>
                <a:ea typeface="Fira Sans Extra Condensed"/>
                <a:cs typeface="Fira Sans Extra Condensed"/>
                <a:sym typeface="Fira Sans Extra Condensed"/>
              </a:rPr>
              <a:t>Support Vector Machine</a:t>
            </a:r>
            <a:endParaRPr lang="en-GB" kern="0" dirty="0">
              <a:solidFill>
                <a:srgbClr val="F5CBCD"/>
              </a:solidFill>
              <a:cs typeface="Arial"/>
              <a:sym typeface="Arial"/>
            </a:endParaRPr>
          </a:p>
        </p:txBody>
      </p:sp>
      <p:sp>
        <p:nvSpPr>
          <p:cNvPr id="46" name="Google Shape;2599;p31">
            <a:extLst>
              <a:ext uri="{FF2B5EF4-FFF2-40B4-BE49-F238E27FC236}">
                <a16:creationId xmlns:a16="http://schemas.microsoft.com/office/drawing/2014/main" id="{592F1E20-3989-2F4C-B239-F76DCF5E9300}"/>
              </a:ext>
            </a:extLst>
          </p:cNvPr>
          <p:cNvSpPr/>
          <p:nvPr/>
        </p:nvSpPr>
        <p:spPr>
          <a:xfrm>
            <a:off x="4031258" y="6012532"/>
            <a:ext cx="2697042" cy="5253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bg2"/>
                </a:solidFill>
                <a:latin typeface="Fira Sans Extra Condensed"/>
                <a:ea typeface="Fira Sans Extra Condensed"/>
                <a:cs typeface="Fira Sans Extra Condensed"/>
                <a:sym typeface="Fira Sans Extra Condensed"/>
              </a:rPr>
              <a:t>Full training dataset</a:t>
            </a:r>
            <a:endParaRPr sz="1200" dirty="0">
              <a:solidFill>
                <a:schemeClr val="bg2"/>
              </a:solidFill>
              <a:latin typeface="Fira Sans Extra Condensed"/>
              <a:ea typeface="Fira Sans Extra Condensed"/>
              <a:cs typeface="Fira Sans Extra Condensed"/>
              <a:sym typeface="Fira Sans Extra Condensed"/>
            </a:endParaRPr>
          </a:p>
        </p:txBody>
      </p:sp>
      <p:sp>
        <p:nvSpPr>
          <p:cNvPr id="81" name="Google Shape;2599;p31">
            <a:extLst>
              <a:ext uri="{FF2B5EF4-FFF2-40B4-BE49-F238E27FC236}">
                <a16:creationId xmlns:a16="http://schemas.microsoft.com/office/drawing/2014/main" id="{A663BAA7-F704-4240-94F6-E4DA8B1E4291}"/>
              </a:ext>
            </a:extLst>
          </p:cNvPr>
          <p:cNvSpPr/>
          <p:nvPr/>
        </p:nvSpPr>
        <p:spPr>
          <a:xfrm>
            <a:off x="4031258" y="3051557"/>
            <a:ext cx="2697042" cy="393235"/>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2"/>
                </a:solidFill>
                <a:latin typeface="Fira Sans Extra Condensed"/>
                <a:ea typeface="Fira Sans Extra Condensed"/>
                <a:cs typeface="Fira Sans Extra Condensed"/>
                <a:sym typeface="Fira Sans Extra Condensed"/>
              </a:rPr>
              <a:t>74.0%</a:t>
            </a:r>
            <a:endParaRPr sz="1600" dirty="0">
              <a:solidFill>
                <a:schemeClr val="bg2"/>
              </a:solidFill>
              <a:latin typeface="Fira Sans Extra Condensed"/>
              <a:ea typeface="Fira Sans Extra Condensed"/>
              <a:cs typeface="Fira Sans Extra Condensed"/>
              <a:sym typeface="Fira Sans Extra Condensed"/>
            </a:endParaRPr>
          </a:p>
        </p:txBody>
      </p:sp>
      <p:sp>
        <p:nvSpPr>
          <p:cNvPr id="82" name="Google Shape;2879;p34">
            <a:extLst>
              <a:ext uri="{FF2B5EF4-FFF2-40B4-BE49-F238E27FC236}">
                <a16:creationId xmlns:a16="http://schemas.microsoft.com/office/drawing/2014/main" id="{59FCA8D5-F2C9-9846-A666-83F19B88425B}"/>
              </a:ext>
            </a:extLst>
          </p:cNvPr>
          <p:cNvSpPr/>
          <p:nvPr/>
        </p:nvSpPr>
        <p:spPr>
          <a:xfrm>
            <a:off x="1545548" y="3392919"/>
            <a:ext cx="1648255" cy="37745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i="1" dirty="0">
                <a:solidFill>
                  <a:schemeClr val="dk1"/>
                </a:solidFill>
                <a:latin typeface="Fira Sans Extra Condensed"/>
                <a:ea typeface="Fira Sans Extra Condensed"/>
                <a:cs typeface="Fira Sans Extra Condensed"/>
                <a:sym typeface="Fira Sans Extra Condensed"/>
              </a:rPr>
              <a:t>ROC-AUC score</a:t>
            </a:r>
          </a:p>
        </p:txBody>
      </p:sp>
      <p:sp>
        <p:nvSpPr>
          <p:cNvPr id="83" name="Google Shape;2599;p31">
            <a:extLst>
              <a:ext uri="{FF2B5EF4-FFF2-40B4-BE49-F238E27FC236}">
                <a16:creationId xmlns:a16="http://schemas.microsoft.com/office/drawing/2014/main" id="{9CD7E0F6-BC10-8A4D-81B1-66641172EFC9}"/>
              </a:ext>
            </a:extLst>
          </p:cNvPr>
          <p:cNvSpPr/>
          <p:nvPr/>
        </p:nvSpPr>
        <p:spPr>
          <a:xfrm>
            <a:off x="4031258" y="3514929"/>
            <a:ext cx="2697042" cy="938009"/>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2"/>
                </a:solidFill>
                <a:latin typeface="Fira Sans Extra Condensed"/>
                <a:ea typeface="Fira Sans Extra Condensed"/>
                <a:cs typeface="Fira Sans Extra Condensed"/>
                <a:sym typeface="Fira Sans Extra Condensed"/>
              </a:rPr>
              <a:t>80.8%</a:t>
            </a:r>
          </a:p>
          <a:p>
            <a:pPr marL="0" lvl="0" indent="0" algn="ctr" rtl="0">
              <a:spcBef>
                <a:spcPts val="0"/>
              </a:spcBef>
              <a:spcAft>
                <a:spcPts val="0"/>
              </a:spcAft>
              <a:buNone/>
            </a:pPr>
            <a:r>
              <a:rPr lang="en-GB" sz="1200" b="1" i="1" dirty="0">
                <a:solidFill>
                  <a:schemeClr val="bg2"/>
                </a:solidFill>
                <a:latin typeface="Fira Sans Extra Condensed"/>
                <a:ea typeface="Fira Sans Extra Condensed"/>
                <a:cs typeface="Fira Sans Extra Condensed"/>
                <a:sym typeface="Fira Sans Extra Condensed"/>
              </a:rPr>
              <a:t>Cheap: </a:t>
            </a:r>
            <a:r>
              <a:rPr lang="en-GB" sz="1200" dirty="0">
                <a:solidFill>
                  <a:schemeClr val="bg2"/>
                </a:solidFill>
                <a:latin typeface="Fira Sans Extra Condensed"/>
                <a:ea typeface="Fira Sans Extra Condensed"/>
                <a:cs typeface="Fira Sans Extra Condensed"/>
                <a:sym typeface="Fira Sans Extra Condensed"/>
              </a:rPr>
              <a:t>83.9%</a:t>
            </a:r>
          </a:p>
          <a:p>
            <a:pPr marL="0" lvl="0" indent="0" algn="ctr" rtl="0">
              <a:spcBef>
                <a:spcPts val="0"/>
              </a:spcBef>
              <a:spcAft>
                <a:spcPts val="0"/>
              </a:spcAft>
              <a:buNone/>
            </a:pPr>
            <a:r>
              <a:rPr lang="en-GB" sz="1200" b="1" i="1" dirty="0">
                <a:solidFill>
                  <a:schemeClr val="bg2"/>
                </a:solidFill>
                <a:latin typeface="Fira Sans Extra Condensed"/>
                <a:ea typeface="Fira Sans Extra Condensed"/>
                <a:cs typeface="Fira Sans Extra Condensed"/>
                <a:sym typeface="Fira Sans Extra Condensed"/>
              </a:rPr>
              <a:t>Average: </a:t>
            </a:r>
            <a:r>
              <a:rPr lang="en-GB" sz="1200" dirty="0">
                <a:solidFill>
                  <a:schemeClr val="bg2"/>
                </a:solidFill>
                <a:latin typeface="Fira Sans Extra Condensed"/>
                <a:ea typeface="Fira Sans Extra Condensed"/>
                <a:cs typeface="Fira Sans Extra Condensed"/>
                <a:sym typeface="Fira Sans Extra Condensed"/>
              </a:rPr>
              <a:t>74.1%</a:t>
            </a:r>
          </a:p>
          <a:p>
            <a:pPr marL="0" lvl="0" indent="0" algn="ctr" rtl="0">
              <a:spcBef>
                <a:spcPts val="0"/>
              </a:spcBef>
              <a:spcAft>
                <a:spcPts val="0"/>
              </a:spcAft>
              <a:buNone/>
            </a:pPr>
            <a:r>
              <a:rPr lang="en-GB" sz="1200" b="1" i="1" dirty="0">
                <a:solidFill>
                  <a:schemeClr val="bg2"/>
                </a:solidFill>
                <a:latin typeface="Fira Sans Extra Condensed"/>
                <a:ea typeface="Fira Sans Extra Condensed"/>
                <a:cs typeface="Fira Sans Extra Condensed"/>
                <a:sym typeface="Fira Sans Extra Condensed"/>
              </a:rPr>
              <a:t>Expensive: </a:t>
            </a:r>
            <a:r>
              <a:rPr lang="en-GB" sz="1200" dirty="0">
                <a:solidFill>
                  <a:schemeClr val="bg2"/>
                </a:solidFill>
                <a:latin typeface="Fira Sans Extra Condensed"/>
                <a:ea typeface="Fira Sans Extra Condensed"/>
                <a:cs typeface="Fira Sans Extra Condensed"/>
                <a:sym typeface="Fira Sans Extra Condensed"/>
              </a:rPr>
              <a:t>84.4%</a:t>
            </a:r>
          </a:p>
        </p:txBody>
      </p:sp>
      <p:sp>
        <p:nvSpPr>
          <p:cNvPr id="4" name="Rectangle 3">
            <a:extLst>
              <a:ext uri="{FF2B5EF4-FFF2-40B4-BE49-F238E27FC236}">
                <a16:creationId xmlns:a16="http://schemas.microsoft.com/office/drawing/2014/main" id="{812B91A3-F686-764A-97DF-FFDF86D6A9BD}"/>
              </a:ext>
            </a:extLst>
          </p:cNvPr>
          <p:cNvSpPr/>
          <p:nvPr/>
        </p:nvSpPr>
        <p:spPr>
          <a:xfrm>
            <a:off x="4428076" y="2138058"/>
            <a:ext cx="1903406" cy="276999"/>
          </a:xfrm>
          <a:prstGeom prst="rect">
            <a:avLst/>
          </a:prstGeom>
        </p:spPr>
        <p:txBody>
          <a:bodyPr wrap="none">
            <a:spAutoFit/>
          </a:bodyPr>
          <a:lstStyle/>
          <a:p>
            <a:r>
              <a:rPr lang="en" sz="1200" b="1" dirty="0">
                <a:latin typeface="Fira Sans Extra Condensed"/>
                <a:sym typeface="Fira Sans Extra Condensed"/>
              </a:rPr>
              <a:t>Parameter(s): </a:t>
            </a:r>
            <a:r>
              <a:rPr lang="en" sz="1100" dirty="0">
                <a:latin typeface="Fira Sans Extra Condensed"/>
                <a:sym typeface="Fira Sans Extra Condensed"/>
              </a:rPr>
              <a:t>kernel = linear</a:t>
            </a:r>
            <a:endParaRPr lang="en-US" sz="1400" dirty="0"/>
          </a:p>
        </p:txBody>
      </p:sp>
      <p:graphicFrame>
        <p:nvGraphicFramePr>
          <p:cNvPr id="5" name="Table 4">
            <a:extLst>
              <a:ext uri="{FF2B5EF4-FFF2-40B4-BE49-F238E27FC236}">
                <a16:creationId xmlns:a16="http://schemas.microsoft.com/office/drawing/2014/main" id="{D533C45B-CD65-9D41-837D-9240F9D34394}"/>
              </a:ext>
            </a:extLst>
          </p:cNvPr>
          <p:cNvGraphicFramePr>
            <a:graphicFrameLocks noGrp="1"/>
          </p:cNvGraphicFramePr>
          <p:nvPr>
            <p:extLst>
              <p:ext uri="{D42A27DB-BD31-4B8C-83A1-F6EECF244321}">
                <p14:modId xmlns:p14="http://schemas.microsoft.com/office/powerpoint/2010/main" val="3741804282"/>
              </p:ext>
            </p:extLst>
          </p:nvPr>
        </p:nvGraphicFramePr>
        <p:xfrm>
          <a:off x="3912232" y="4475769"/>
          <a:ext cx="2935094" cy="1368165"/>
        </p:xfrm>
        <a:graphic>
          <a:graphicData uri="http://schemas.openxmlformats.org/drawingml/2006/table">
            <a:tbl>
              <a:tblPr firstRow="1" bandRow="1">
                <a:tableStyleId>{2D5ABB26-0587-4C30-8999-92F81FD0307C}</a:tableStyleId>
              </a:tblPr>
              <a:tblGrid>
                <a:gridCol w="657311">
                  <a:extLst>
                    <a:ext uri="{9D8B030D-6E8A-4147-A177-3AD203B41FA5}">
                      <a16:colId xmlns:a16="http://schemas.microsoft.com/office/drawing/2014/main" val="3287793305"/>
                    </a:ext>
                  </a:extLst>
                </a:gridCol>
                <a:gridCol w="759261">
                  <a:extLst>
                    <a:ext uri="{9D8B030D-6E8A-4147-A177-3AD203B41FA5}">
                      <a16:colId xmlns:a16="http://schemas.microsoft.com/office/drawing/2014/main" val="3603456710"/>
                    </a:ext>
                  </a:extLst>
                </a:gridCol>
                <a:gridCol w="759261">
                  <a:extLst>
                    <a:ext uri="{9D8B030D-6E8A-4147-A177-3AD203B41FA5}">
                      <a16:colId xmlns:a16="http://schemas.microsoft.com/office/drawing/2014/main" val="3246547308"/>
                    </a:ext>
                  </a:extLst>
                </a:gridCol>
                <a:gridCol w="759261">
                  <a:extLst>
                    <a:ext uri="{9D8B030D-6E8A-4147-A177-3AD203B41FA5}">
                      <a16:colId xmlns:a16="http://schemas.microsoft.com/office/drawing/2014/main" val="3753284896"/>
                    </a:ext>
                  </a:extLst>
                </a:gridCol>
              </a:tblGrid>
              <a:tr h="180901">
                <a:tc>
                  <a:txBody>
                    <a:bodyPr/>
                    <a:lstStyle/>
                    <a:p>
                      <a:pPr algn="ctr"/>
                      <a:endParaRPr lang="en-US" sz="1100" b="0" i="1" u="none" strike="noStrike" cap="none" dirty="0">
                        <a:solidFill>
                          <a:schemeClr val="bg2"/>
                        </a:solidFill>
                        <a:latin typeface="+mn-lt"/>
                        <a:ea typeface="+mn-ea"/>
                        <a:cs typeface="+mn-cs"/>
                        <a:sym typeface="Arial"/>
                      </a:endParaRPr>
                    </a:p>
                  </a:txBody>
                  <a:tcPr anchor="ct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1" u="none" strike="noStrike" cap="none" dirty="0">
                          <a:solidFill>
                            <a:schemeClr val="bg2"/>
                          </a:solidFill>
                          <a:latin typeface="+mn-lt"/>
                          <a:ea typeface="+mn-ea"/>
                          <a:cs typeface="+mn-cs"/>
                          <a:sym typeface="Arial"/>
                        </a:rPr>
                        <a:t>Predicted</a:t>
                      </a:r>
                    </a:p>
                  </a:txBody>
                  <a:tcPr anchor="ctr"/>
                </a:tc>
                <a:tc hMerge="1">
                  <a:txBody>
                    <a:bodyPr/>
                    <a:lstStyle/>
                    <a:p>
                      <a:endParaRPr lang="en-US" sz="1400" dirty="0"/>
                    </a:p>
                  </a:txBody>
                  <a:tcPr anchor="ctr"/>
                </a:tc>
                <a:tc hMerge="1">
                  <a:txBody>
                    <a:bodyPr/>
                    <a:lstStyle/>
                    <a:p>
                      <a:endParaRPr lang="en-US" sz="1400" dirty="0"/>
                    </a:p>
                  </a:txBody>
                  <a:tcPr anchor="ctr"/>
                </a:tc>
                <a:extLst>
                  <a:ext uri="{0D108BD9-81ED-4DB2-BD59-A6C34878D82A}">
                    <a16:rowId xmlns:a16="http://schemas.microsoft.com/office/drawing/2014/main" val="2705354792"/>
                  </a:ext>
                </a:extLst>
              </a:tr>
              <a:tr h="1915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1" u="none" strike="noStrike" cap="none" dirty="0">
                          <a:solidFill>
                            <a:schemeClr val="bg2"/>
                          </a:solidFill>
                          <a:latin typeface="+mn-lt"/>
                          <a:ea typeface="+mn-ea"/>
                          <a:cs typeface="+mn-cs"/>
                          <a:sym typeface="Arial"/>
                        </a:rPr>
                        <a:t>Actual</a:t>
                      </a:r>
                    </a:p>
                  </a:txBody>
                  <a:tcPr anchor="ctr"/>
                </a:tc>
                <a:tc>
                  <a:txBody>
                    <a:bodyPr/>
                    <a:lstStyle/>
                    <a:p>
                      <a:pPr algn="ctr"/>
                      <a:r>
                        <a:rPr lang="en-US" sz="1200" dirty="0">
                          <a:solidFill>
                            <a:schemeClr val="tx1"/>
                          </a:solidFill>
                        </a:rPr>
                        <a:t>$</a:t>
                      </a:r>
                    </a:p>
                  </a:txBody>
                  <a:tcPr anchor="ctr">
                    <a:solidFill>
                      <a:schemeClr val="bg1">
                        <a:lumMod val="95000"/>
                      </a:schemeClr>
                    </a:solidFill>
                  </a:tcPr>
                </a:tc>
                <a:tc>
                  <a:txBody>
                    <a:bodyPr/>
                    <a:lstStyle/>
                    <a:p>
                      <a:pPr algn="ctr"/>
                      <a:r>
                        <a:rPr lang="en-US" sz="1200" dirty="0">
                          <a:solidFill>
                            <a:schemeClr val="tx1"/>
                          </a:solidFill>
                        </a:rPr>
                        <a:t>$$</a:t>
                      </a:r>
                    </a:p>
                  </a:txBody>
                  <a:tcPr anchor="ctr">
                    <a:solidFill>
                      <a:schemeClr val="bg1">
                        <a:lumMod val="95000"/>
                      </a:schemeClr>
                    </a:solidFill>
                  </a:tcPr>
                </a:tc>
                <a:tc>
                  <a:txBody>
                    <a:bodyPr/>
                    <a:lstStyle/>
                    <a:p>
                      <a:pPr algn="ctr"/>
                      <a:r>
                        <a:rPr lang="en-US" sz="1200" dirty="0">
                          <a:solidFill>
                            <a:schemeClr val="tx1"/>
                          </a:solidFill>
                        </a:rPr>
                        <a:t>$$$</a:t>
                      </a:r>
                    </a:p>
                  </a:txBody>
                  <a:tcPr anchor="ctr">
                    <a:solidFill>
                      <a:schemeClr val="bg1">
                        <a:lumMod val="95000"/>
                      </a:schemeClr>
                    </a:solidFill>
                  </a:tcPr>
                </a:tc>
                <a:extLst>
                  <a:ext uri="{0D108BD9-81ED-4DB2-BD59-A6C34878D82A}">
                    <a16:rowId xmlns:a16="http://schemas.microsoft.com/office/drawing/2014/main" val="427124079"/>
                  </a:ext>
                </a:extLst>
              </a:tr>
              <a:tr h="191543">
                <a:tc>
                  <a:txBody>
                    <a:bodyPr/>
                    <a:lstStyle/>
                    <a:p>
                      <a:pPr algn="ctr"/>
                      <a:r>
                        <a:rPr lang="en-US" sz="1200" dirty="0">
                          <a:solidFill>
                            <a:schemeClr val="tx1"/>
                          </a:solidFill>
                        </a:rPr>
                        <a:t>$</a:t>
                      </a:r>
                    </a:p>
                  </a:txBody>
                  <a:tcPr anchor="ctr">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r>
                        <a:rPr lang="en-US" sz="1200" b="1" i="0" u="none" strike="noStrike" cap="none" dirty="0">
                          <a:solidFill>
                            <a:schemeClr val="tx1"/>
                          </a:solidFill>
                          <a:latin typeface="+mn-lt"/>
                          <a:ea typeface="+mn-ea"/>
                          <a:cs typeface="+mn-cs"/>
                          <a:sym typeface="Arial"/>
                        </a:rPr>
                        <a:t>76%</a:t>
                      </a:r>
                    </a:p>
                  </a:txBody>
                  <a:tcPr anchor="ctr">
                    <a:solidFill>
                      <a:schemeClr val="accent1"/>
                    </a:solidFill>
                  </a:tcPr>
                </a:tc>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chemeClr val="bg2"/>
                          </a:solidFill>
                          <a:latin typeface="+mn-lt"/>
                          <a:ea typeface="+mn-ea"/>
                          <a:cs typeface="+mn-cs"/>
                          <a:sym typeface="Arial"/>
                        </a:rPr>
                        <a:t>18%</a:t>
                      </a:r>
                    </a:p>
                  </a:txBody>
                  <a:tcPr anchor="ctr"/>
                </a:tc>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chemeClr val="bg2"/>
                          </a:solidFill>
                          <a:latin typeface="+mn-lt"/>
                          <a:ea typeface="+mn-ea"/>
                          <a:cs typeface="+mn-cs"/>
                          <a:sym typeface="Arial"/>
                        </a:rPr>
                        <a:t>5%</a:t>
                      </a:r>
                    </a:p>
                  </a:txBody>
                  <a:tcPr anchor="ctr"/>
                </a:tc>
                <a:extLst>
                  <a:ext uri="{0D108BD9-81ED-4DB2-BD59-A6C34878D82A}">
                    <a16:rowId xmlns:a16="http://schemas.microsoft.com/office/drawing/2014/main" val="2962610735"/>
                  </a:ext>
                </a:extLst>
              </a:tr>
              <a:tr h="276113">
                <a:tc>
                  <a:txBody>
                    <a:bodyPr/>
                    <a:lstStyle/>
                    <a:p>
                      <a:pPr algn="ctr"/>
                      <a:r>
                        <a:rPr lang="en-US" sz="1200" dirty="0">
                          <a:solidFill>
                            <a:schemeClr val="tx1"/>
                          </a:solidFill>
                        </a:rPr>
                        <a:t>$$</a:t>
                      </a:r>
                    </a:p>
                  </a:txBody>
                  <a:tcPr anchor="ctr">
                    <a:solidFill>
                      <a:schemeClr val="bg1">
                        <a:lumMod val="95000"/>
                      </a:schemeClr>
                    </a:solidFill>
                  </a:tcPr>
                </a:tc>
                <a:tc>
                  <a:txBody>
                    <a:bodyPr/>
                    <a:lstStyle/>
                    <a:p>
                      <a:pPr algn="ctr"/>
                      <a:r>
                        <a:rPr lang="en-US" sz="1200" dirty="0">
                          <a:solidFill>
                            <a:schemeClr val="bg2"/>
                          </a:solidFill>
                        </a:rPr>
                        <a:t>13%</a:t>
                      </a:r>
                    </a:p>
                  </a:txBody>
                  <a:tcPr anchor="ctr"/>
                </a:tc>
                <a:tc>
                  <a:txBody>
                    <a:bodyPr/>
                    <a:lstStyle/>
                    <a:p>
                      <a:pPr algn="ctr"/>
                      <a:r>
                        <a:rPr lang="en-US" sz="1200" b="1" dirty="0">
                          <a:solidFill>
                            <a:schemeClr val="tx1"/>
                          </a:solidFill>
                        </a:rPr>
                        <a:t>64%</a:t>
                      </a:r>
                    </a:p>
                  </a:txBody>
                  <a:tcPr anchor="ctr">
                    <a:solidFill>
                      <a:schemeClr val="accent1"/>
                    </a:solidFill>
                  </a:tcPr>
                </a:tc>
                <a:tc>
                  <a:txBody>
                    <a:bodyPr/>
                    <a:lstStyle/>
                    <a:p>
                      <a:pPr algn="ctr"/>
                      <a:r>
                        <a:rPr lang="en-US" sz="1200" dirty="0">
                          <a:solidFill>
                            <a:schemeClr val="bg2"/>
                          </a:solidFill>
                        </a:rPr>
                        <a:t>23%</a:t>
                      </a:r>
                    </a:p>
                  </a:txBody>
                  <a:tcPr anchor="ctr"/>
                </a:tc>
                <a:extLst>
                  <a:ext uri="{0D108BD9-81ED-4DB2-BD59-A6C34878D82A}">
                    <a16:rowId xmlns:a16="http://schemas.microsoft.com/office/drawing/2014/main" val="650522929"/>
                  </a:ext>
                </a:extLst>
              </a:tr>
              <a:tr h="284332">
                <a:tc>
                  <a:txBody>
                    <a:bodyPr/>
                    <a:lstStyle/>
                    <a:p>
                      <a:pPr algn="ctr"/>
                      <a:r>
                        <a:rPr lang="en-US" sz="1200" dirty="0">
                          <a:solidFill>
                            <a:schemeClr val="tx1"/>
                          </a:solidFill>
                        </a:rPr>
                        <a:t>$$$</a:t>
                      </a:r>
                    </a:p>
                  </a:txBody>
                  <a:tcPr anchor="ctr">
                    <a:solidFill>
                      <a:schemeClr val="bg1">
                        <a:lumMod val="95000"/>
                      </a:schemeClr>
                    </a:solidFill>
                  </a:tcPr>
                </a:tc>
                <a:tc>
                  <a:txBody>
                    <a:bodyPr/>
                    <a:lstStyle/>
                    <a:p>
                      <a:pPr algn="ctr"/>
                      <a:r>
                        <a:rPr lang="en-US" sz="1200" dirty="0">
                          <a:solidFill>
                            <a:schemeClr val="bg2"/>
                          </a:solidFill>
                        </a:rPr>
                        <a:t>4%</a:t>
                      </a:r>
                    </a:p>
                  </a:txBody>
                  <a:tcPr anchor="ctr"/>
                </a:tc>
                <a:tc>
                  <a:txBody>
                    <a:bodyPr/>
                    <a:lstStyle/>
                    <a:p>
                      <a:pPr algn="ctr"/>
                      <a:r>
                        <a:rPr lang="en-US" sz="1200" dirty="0">
                          <a:solidFill>
                            <a:schemeClr val="bg2"/>
                          </a:solidFill>
                        </a:rPr>
                        <a:t>13%</a:t>
                      </a:r>
                    </a:p>
                  </a:txBody>
                  <a:tcPr anchor="ctr"/>
                </a:tc>
                <a:tc>
                  <a:txBody>
                    <a:bodyPr/>
                    <a:lstStyle/>
                    <a:p>
                      <a:pPr algn="ctr"/>
                      <a:r>
                        <a:rPr lang="en-US" sz="1200" b="1" dirty="0">
                          <a:solidFill>
                            <a:schemeClr val="tx1"/>
                          </a:solidFill>
                        </a:rPr>
                        <a:t>83%</a:t>
                      </a:r>
                    </a:p>
                  </a:txBody>
                  <a:tcPr anchor="ctr">
                    <a:solidFill>
                      <a:schemeClr val="accent1"/>
                    </a:solidFill>
                  </a:tcPr>
                </a:tc>
                <a:extLst>
                  <a:ext uri="{0D108BD9-81ED-4DB2-BD59-A6C34878D82A}">
                    <a16:rowId xmlns:a16="http://schemas.microsoft.com/office/drawing/2014/main" val="2611033070"/>
                  </a:ext>
                </a:extLst>
              </a:tr>
            </a:tbl>
          </a:graphicData>
        </a:graphic>
      </p:graphicFrame>
      <p:sp>
        <p:nvSpPr>
          <p:cNvPr id="86" name="Google Shape;2599;p31">
            <a:extLst>
              <a:ext uri="{FF2B5EF4-FFF2-40B4-BE49-F238E27FC236}">
                <a16:creationId xmlns:a16="http://schemas.microsoft.com/office/drawing/2014/main" id="{4633DB9C-6EBA-E94E-B868-852D542F89F8}"/>
              </a:ext>
            </a:extLst>
          </p:cNvPr>
          <p:cNvSpPr/>
          <p:nvPr/>
        </p:nvSpPr>
        <p:spPr>
          <a:xfrm>
            <a:off x="7952890" y="2626203"/>
            <a:ext cx="2697042" cy="393235"/>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2"/>
                </a:solidFill>
                <a:latin typeface="Fira Sans Extra Condensed"/>
                <a:ea typeface="Fira Sans Extra Condensed"/>
                <a:cs typeface="Fira Sans Extra Condensed"/>
                <a:sym typeface="Fira Sans Extra Condensed"/>
              </a:rPr>
              <a:t>76.1%</a:t>
            </a:r>
            <a:endParaRPr sz="1600" dirty="0">
              <a:solidFill>
                <a:schemeClr val="bg2"/>
              </a:solidFill>
              <a:latin typeface="Fira Sans Extra Condensed"/>
              <a:ea typeface="Fira Sans Extra Condensed"/>
              <a:cs typeface="Fira Sans Extra Condensed"/>
              <a:sym typeface="Fira Sans Extra Condensed"/>
            </a:endParaRPr>
          </a:p>
        </p:txBody>
      </p:sp>
      <p:sp>
        <p:nvSpPr>
          <p:cNvPr id="87" name="Google Shape;2599;p31">
            <a:extLst>
              <a:ext uri="{FF2B5EF4-FFF2-40B4-BE49-F238E27FC236}">
                <a16:creationId xmlns:a16="http://schemas.microsoft.com/office/drawing/2014/main" id="{648B5907-E10E-2C48-A9A2-5B0FC00A2F33}"/>
              </a:ext>
            </a:extLst>
          </p:cNvPr>
          <p:cNvSpPr/>
          <p:nvPr/>
        </p:nvSpPr>
        <p:spPr>
          <a:xfrm>
            <a:off x="7626365" y="1559364"/>
            <a:ext cx="3350093" cy="42602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b="1" dirty="0" err="1">
                <a:solidFill>
                  <a:srgbClr val="F5CBCD"/>
                </a:solidFill>
                <a:latin typeface="Fira Sans Extra Condensed"/>
                <a:ea typeface="Fira Sans Extra Condensed"/>
                <a:cs typeface="Fira Sans Extra Condensed"/>
                <a:sym typeface="Fira Sans Extra Condensed"/>
              </a:rPr>
              <a:t>XGBoost</a:t>
            </a:r>
            <a:endParaRPr lang="en-GB" kern="0" dirty="0">
              <a:solidFill>
                <a:srgbClr val="F5CBCD"/>
              </a:solidFill>
              <a:cs typeface="Arial"/>
              <a:sym typeface="Arial"/>
            </a:endParaRPr>
          </a:p>
        </p:txBody>
      </p:sp>
      <p:sp>
        <p:nvSpPr>
          <p:cNvPr id="88" name="Google Shape;2599;p31">
            <a:extLst>
              <a:ext uri="{FF2B5EF4-FFF2-40B4-BE49-F238E27FC236}">
                <a16:creationId xmlns:a16="http://schemas.microsoft.com/office/drawing/2014/main" id="{E6EF371E-2252-E04F-B5B8-CDE44DAEC9CE}"/>
              </a:ext>
            </a:extLst>
          </p:cNvPr>
          <p:cNvSpPr/>
          <p:nvPr/>
        </p:nvSpPr>
        <p:spPr>
          <a:xfrm>
            <a:off x="7952890" y="6035363"/>
            <a:ext cx="2697042" cy="5253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bg2"/>
                </a:solidFill>
                <a:latin typeface="Fira Sans Extra Condensed"/>
                <a:ea typeface="Fira Sans Extra Condensed"/>
                <a:cs typeface="Fira Sans Extra Condensed"/>
                <a:sym typeface="Fira Sans Extra Condensed"/>
              </a:rPr>
              <a:t>Full training dataset + ingredients</a:t>
            </a:r>
            <a:endParaRPr sz="1200" dirty="0">
              <a:solidFill>
                <a:schemeClr val="bg2"/>
              </a:solidFill>
              <a:latin typeface="Fira Sans Extra Condensed"/>
              <a:ea typeface="Fira Sans Extra Condensed"/>
              <a:cs typeface="Fira Sans Extra Condensed"/>
              <a:sym typeface="Fira Sans Extra Condensed"/>
            </a:endParaRPr>
          </a:p>
        </p:txBody>
      </p:sp>
      <p:sp>
        <p:nvSpPr>
          <p:cNvPr id="89" name="Google Shape;2599;p31">
            <a:extLst>
              <a:ext uri="{FF2B5EF4-FFF2-40B4-BE49-F238E27FC236}">
                <a16:creationId xmlns:a16="http://schemas.microsoft.com/office/drawing/2014/main" id="{8D8A6791-B5FC-0345-BF26-5F92B77F0687}"/>
              </a:ext>
            </a:extLst>
          </p:cNvPr>
          <p:cNvSpPr/>
          <p:nvPr/>
        </p:nvSpPr>
        <p:spPr>
          <a:xfrm>
            <a:off x="7952890" y="3074388"/>
            <a:ext cx="2697042" cy="393235"/>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2"/>
                </a:solidFill>
                <a:latin typeface="Fira Sans Extra Condensed"/>
                <a:ea typeface="Fira Sans Extra Condensed"/>
                <a:cs typeface="Fira Sans Extra Condensed"/>
                <a:sym typeface="Fira Sans Extra Condensed"/>
              </a:rPr>
              <a:t>76.0%</a:t>
            </a:r>
            <a:endParaRPr sz="1600" dirty="0">
              <a:solidFill>
                <a:schemeClr val="bg2"/>
              </a:solidFill>
              <a:latin typeface="Fira Sans Extra Condensed"/>
              <a:ea typeface="Fira Sans Extra Condensed"/>
              <a:cs typeface="Fira Sans Extra Condensed"/>
              <a:sym typeface="Fira Sans Extra Condensed"/>
            </a:endParaRPr>
          </a:p>
        </p:txBody>
      </p:sp>
      <p:sp>
        <p:nvSpPr>
          <p:cNvPr id="90" name="Google Shape;2599;p31">
            <a:extLst>
              <a:ext uri="{FF2B5EF4-FFF2-40B4-BE49-F238E27FC236}">
                <a16:creationId xmlns:a16="http://schemas.microsoft.com/office/drawing/2014/main" id="{B30EB695-5260-F345-A169-5B6751297E54}"/>
              </a:ext>
            </a:extLst>
          </p:cNvPr>
          <p:cNvSpPr/>
          <p:nvPr/>
        </p:nvSpPr>
        <p:spPr>
          <a:xfrm>
            <a:off x="7952890" y="3537760"/>
            <a:ext cx="2697042" cy="938009"/>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2"/>
                </a:solidFill>
                <a:latin typeface="Fira Sans Extra Condensed"/>
                <a:ea typeface="Fira Sans Extra Condensed"/>
                <a:cs typeface="Fira Sans Extra Condensed"/>
                <a:sym typeface="Fira Sans Extra Condensed"/>
              </a:rPr>
              <a:t>82.3%</a:t>
            </a:r>
          </a:p>
          <a:p>
            <a:pPr marL="0" lvl="0" indent="0" algn="ctr" rtl="0">
              <a:spcBef>
                <a:spcPts val="0"/>
              </a:spcBef>
              <a:spcAft>
                <a:spcPts val="0"/>
              </a:spcAft>
              <a:buNone/>
            </a:pPr>
            <a:r>
              <a:rPr lang="en-GB" sz="1200" b="1" i="1" dirty="0">
                <a:solidFill>
                  <a:schemeClr val="bg2"/>
                </a:solidFill>
                <a:latin typeface="Fira Sans Extra Condensed"/>
                <a:ea typeface="Fira Sans Extra Condensed"/>
                <a:cs typeface="Fira Sans Extra Condensed"/>
                <a:sym typeface="Fira Sans Extra Condensed"/>
              </a:rPr>
              <a:t>Cheap: </a:t>
            </a:r>
            <a:r>
              <a:rPr lang="en-GB" sz="1200" dirty="0">
                <a:solidFill>
                  <a:schemeClr val="bg2"/>
                </a:solidFill>
                <a:latin typeface="Fira Sans Extra Condensed"/>
                <a:ea typeface="Fira Sans Extra Condensed"/>
                <a:cs typeface="Fira Sans Extra Condensed"/>
                <a:sym typeface="Fira Sans Extra Condensed"/>
              </a:rPr>
              <a:t>86.1%</a:t>
            </a:r>
          </a:p>
          <a:p>
            <a:pPr marL="0" lvl="0" indent="0" algn="ctr" rtl="0">
              <a:spcBef>
                <a:spcPts val="0"/>
              </a:spcBef>
              <a:spcAft>
                <a:spcPts val="0"/>
              </a:spcAft>
              <a:buNone/>
            </a:pPr>
            <a:r>
              <a:rPr lang="en-GB" sz="1200" b="1" i="1" dirty="0">
                <a:solidFill>
                  <a:schemeClr val="bg2"/>
                </a:solidFill>
                <a:latin typeface="Fira Sans Extra Condensed"/>
                <a:ea typeface="Fira Sans Extra Condensed"/>
                <a:cs typeface="Fira Sans Extra Condensed"/>
                <a:sym typeface="Fira Sans Extra Condensed"/>
              </a:rPr>
              <a:t>Average: </a:t>
            </a:r>
            <a:r>
              <a:rPr lang="en-GB" sz="1200" dirty="0">
                <a:solidFill>
                  <a:schemeClr val="bg2"/>
                </a:solidFill>
                <a:latin typeface="Fira Sans Extra Condensed"/>
                <a:ea typeface="Fira Sans Extra Condensed"/>
                <a:cs typeface="Fira Sans Extra Condensed"/>
                <a:sym typeface="Fira Sans Extra Condensed"/>
              </a:rPr>
              <a:t>75.7%</a:t>
            </a:r>
          </a:p>
          <a:p>
            <a:pPr marL="0" lvl="0" indent="0" algn="ctr" rtl="0">
              <a:spcBef>
                <a:spcPts val="0"/>
              </a:spcBef>
              <a:spcAft>
                <a:spcPts val="0"/>
              </a:spcAft>
              <a:buNone/>
            </a:pPr>
            <a:r>
              <a:rPr lang="en-GB" sz="1200" b="1" i="1" dirty="0">
                <a:solidFill>
                  <a:schemeClr val="bg2"/>
                </a:solidFill>
                <a:latin typeface="Fira Sans Extra Condensed"/>
                <a:ea typeface="Fira Sans Extra Condensed"/>
                <a:cs typeface="Fira Sans Extra Condensed"/>
                <a:sym typeface="Fira Sans Extra Condensed"/>
              </a:rPr>
              <a:t>Expensive: </a:t>
            </a:r>
            <a:r>
              <a:rPr lang="en-GB" sz="1200" dirty="0">
                <a:solidFill>
                  <a:schemeClr val="bg2"/>
                </a:solidFill>
                <a:latin typeface="Fira Sans Extra Condensed"/>
                <a:ea typeface="Fira Sans Extra Condensed"/>
                <a:cs typeface="Fira Sans Extra Condensed"/>
                <a:sym typeface="Fira Sans Extra Condensed"/>
              </a:rPr>
              <a:t>85.0%</a:t>
            </a:r>
          </a:p>
        </p:txBody>
      </p:sp>
      <p:sp>
        <p:nvSpPr>
          <p:cNvPr id="91" name="Rectangle 90">
            <a:extLst>
              <a:ext uri="{FF2B5EF4-FFF2-40B4-BE49-F238E27FC236}">
                <a16:creationId xmlns:a16="http://schemas.microsoft.com/office/drawing/2014/main" id="{A58D84A3-C91B-9C4F-87D9-F16D5BB66E28}"/>
              </a:ext>
            </a:extLst>
          </p:cNvPr>
          <p:cNvSpPr/>
          <p:nvPr/>
        </p:nvSpPr>
        <p:spPr>
          <a:xfrm>
            <a:off x="7730949" y="2139805"/>
            <a:ext cx="3140924" cy="438582"/>
          </a:xfrm>
          <a:prstGeom prst="rect">
            <a:avLst/>
          </a:prstGeom>
        </p:spPr>
        <p:txBody>
          <a:bodyPr wrap="none">
            <a:spAutoFit/>
          </a:bodyPr>
          <a:lstStyle/>
          <a:p>
            <a:r>
              <a:rPr lang="en" sz="1200" b="1" dirty="0">
                <a:latin typeface="Fira Sans Extra Condensed"/>
                <a:sym typeface="Fira Sans Extra Condensed"/>
              </a:rPr>
              <a:t>Parameter(s): </a:t>
            </a:r>
            <a:r>
              <a:rPr lang="en" sz="1050" dirty="0" err="1">
                <a:latin typeface="Fira Sans Extra Condensed"/>
                <a:sym typeface="Fira Sans Extra Condensed"/>
              </a:rPr>
              <a:t>min_child_weight</a:t>
            </a:r>
            <a:r>
              <a:rPr lang="en" sz="1050" dirty="0">
                <a:latin typeface="Fira Sans Extra Condensed"/>
                <a:sym typeface="Fira Sans Extra Condensed"/>
              </a:rPr>
              <a:t> = 1, </a:t>
            </a:r>
            <a:r>
              <a:rPr lang="en" sz="1050" dirty="0" err="1">
                <a:latin typeface="Fira Sans Extra Condensed"/>
                <a:sym typeface="Fira Sans Extra Condensed"/>
              </a:rPr>
              <a:t>max_depth</a:t>
            </a:r>
            <a:r>
              <a:rPr lang="en" sz="1050" dirty="0">
                <a:latin typeface="Fira Sans Extra Condensed"/>
                <a:sym typeface="Fira Sans Extra Condensed"/>
              </a:rPr>
              <a:t>=6, </a:t>
            </a:r>
          </a:p>
          <a:p>
            <a:r>
              <a:rPr lang="en" sz="1050" dirty="0">
                <a:latin typeface="Fira Sans Extra Condensed"/>
                <a:sym typeface="Fira Sans Extra Condensed"/>
              </a:rPr>
              <a:t>	gamma=0.3, </a:t>
            </a:r>
            <a:r>
              <a:rPr lang="en" sz="1050" dirty="0" err="1">
                <a:latin typeface="Fira Sans Extra Condensed"/>
                <a:sym typeface="Fira Sans Extra Condensed"/>
              </a:rPr>
              <a:t>colsample_bytree</a:t>
            </a:r>
            <a:r>
              <a:rPr lang="en" sz="1050" dirty="0">
                <a:latin typeface="Fira Sans Extra Condensed"/>
                <a:sym typeface="Fira Sans Extra Condensed"/>
              </a:rPr>
              <a:t>=0.3</a:t>
            </a:r>
            <a:endParaRPr lang="en-US" sz="1200" dirty="0"/>
          </a:p>
        </p:txBody>
      </p:sp>
      <p:graphicFrame>
        <p:nvGraphicFramePr>
          <p:cNvPr id="92" name="Table 91">
            <a:extLst>
              <a:ext uri="{FF2B5EF4-FFF2-40B4-BE49-F238E27FC236}">
                <a16:creationId xmlns:a16="http://schemas.microsoft.com/office/drawing/2014/main" id="{466E3630-B619-F04B-80A9-32973F0D6379}"/>
              </a:ext>
            </a:extLst>
          </p:cNvPr>
          <p:cNvGraphicFramePr>
            <a:graphicFrameLocks noGrp="1"/>
          </p:cNvGraphicFramePr>
          <p:nvPr>
            <p:extLst>
              <p:ext uri="{D42A27DB-BD31-4B8C-83A1-F6EECF244321}">
                <p14:modId xmlns:p14="http://schemas.microsoft.com/office/powerpoint/2010/main" val="1371215850"/>
              </p:ext>
            </p:extLst>
          </p:nvPr>
        </p:nvGraphicFramePr>
        <p:xfrm>
          <a:off x="7833864" y="4498600"/>
          <a:ext cx="2935094" cy="1368165"/>
        </p:xfrm>
        <a:graphic>
          <a:graphicData uri="http://schemas.openxmlformats.org/drawingml/2006/table">
            <a:tbl>
              <a:tblPr firstRow="1" bandRow="1">
                <a:tableStyleId>{2D5ABB26-0587-4C30-8999-92F81FD0307C}</a:tableStyleId>
              </a:tblPr>
              <a:tblGrid>
                <a:gridCol w="657311">
                  <a:extLst>
                    <a:ext uri="{9D8B030D-6E8A-4147-A177-3AD203B41FA5}">
                      <a16:colId xmlns:a16="http://schemas.microsoft.com/office/drawing/2014/main" val="3287793305"/>
                    </a:ext>
                  </a:extLst>
                </a:gridCol>
                <a:gridCol w="759261">
                  <a:extLst>
                    <a:ext uri="{9D8B030D-6E8A-4147-A177-3AD203B41FA5}">
                      <a16:colId xmlns:a16="http://schemas.microsoft.com/office/drawing/2014/main" val="3603456710"/>
                    </a:ext>
                  </a:extLst>
                </a:gridCol>
                <a:gridCol w="759261">
                  <a:extLst>
                    <a:ext uri="{9D8B030D-6E8A-4147-A177-3AD203B41FA5}">
                      <a16:colId xmlns:a16="http://schemas.microsoft.com/office/drawing/2014/main" val="3246547308"/>
                    </a:ext>
                  </a:extLst>
                </a:gridCol>
                <a:gridCol w="759261">
                  <a:extLst>
                    <a:ext uri="{9D8B030D-6E8A-4147-A177-3AD203B41FA5}">
                      <a16:colId xmlns:a16="http://schemas.microsoft.com/office/drawing/2014/main" val="3753284896"/>
                    </a:ext>
                  </a:extLst>
                </a:gridCol>
              </a:tblGrid>
              <a:tr h="180901">
                <a:tc>
                  <a:txBody>
                    <a:bodyPr/>
                    <a:lstStyle/>
                    <a:p>
                      <a:pPr algn="ctr"/>
                      <a:endParaRPr lang="en-US" sz="1100" b="0" i="1" u="none" strike="noStrike" cap="none" dirty="0">
                        <a:solidFill>
                          <a:schemeClr val="bg2"/>
                        </a:solidFill>
                        <a:latin typeface="+mn-lt"/>
                        <a:ea typeface="+mn-ea"/>
                        <a:cs typeface="+mn-cs"/>
                        <a:sym typeface="Arial"/>
                      </a:endParaRPr>
                    </a:p>
                  </a:txBody>
                  <a:tcPr anchor="ctr"/>
                </a:tc>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i="1" u="none" strike="noStrike" cap="none" dirty="0">
                          <a:solidFill>
                            <a:schemeClr val="bg2"/>
                          </a:solidFill>
                          <a:latin typeface="+mn-lt"/>
                          <a:ea typeface="+mn-ea"/>
                          <a:cs typeface="+mn-cs"/>
                          <a:sym typeface="Arial"/>
                        </a:rPr>
                        <a:t>Predicted</a:t>
                      </a:r>
                    </a:p>
                  </a:txBody>
                  <a:tcPr anchor="ctr"/>
                </a:tc>
                <a:tc hMerge="1">
                  <a:txBody>
                    <a:bodyPr/>
                    <a:lstStyle/>
                    <a:p>
                      <a:endParaRPr lang="en-US" sz="1400" dirty="0"/>
                    </a:p>
                  </a:txBody>
                  <a:tcPr anchor="ctr"/>
                </a:tc>
                <a:tc hMerge="1">
                  <a:txBody>
                    <a:bodyPr/>
                    <a:lstStyle/>
                    <a:p>
                      <a:endParaRPr lang="en-US" sz="1400" dirty="0"/>
                    </a:p>
                  </a:txBody>
                  <a:tcPr anchor="ctr"/>
                </a:tc>
                <a:extLst>
                  <a:ext uri="{0D108BD9-81ED-4DB2-BD59-A6C34878D82A}">
                    <a16:rowId xmlns:a16="http://schemas.microsoft.com/office/drawing/2014/main" val="2705354792"/>
                  </a:ext>
                </a:extLst>
              </a:tr>
              <a:tr h="19154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1" u="none" strike="noStrike" cap="none" dirty="0">
                          <a:solidFill>
                            <a:schemeClr val="bg2"/>
                          </a:solidFill>
                          <a:latin typeface="+mn-lt"/>
                          <a:ea typeface="+mn-ea"/>
                          <a:cs typeface="+mn-cs"/>
                          <a:sym typeface="Arial"/>
                        </a:rPr>
                        <a:t>Actual</a:t>
                      </a:r>
                    </a:p>
                  </a:txBody>
                  <a:tcPr anchor="ctr"/>
                </a:tc>
                <a:tc>
                  <a:txBody>
                    <a:bodyPr/>
                    <a:lstStyle/>
                    <a:p>
                      <a:pPr algn="ctr"/>
                      <a:r>
                        <a:rPr lang="en-US" sz="1200" dirty="0">
                          <a:solidFill>
                            <a:schemeClr val="tx1"/>
                          </a:solidFill>
                        </a:rPr>
                        <a:t>$</a:t>
                      </a:r>
                    </a:p>
                  </a:txBody>
                  <a:tcPr anchor="ctr">
                    <a:solidFill>
                      <a:schemeClr val="bg1">
                        <a:lumMod val="95000"/>
                      </a:schemeClr>
                    </a:solidFill>
                  </a:tcPr>
                </a:tc>
                <a:tc>
                  <a:txBody>
                    <a:bodyPr/>
                    <a:lstStyle/>
                    <a:p>
                      <a:pPr algn="ctr"/>
                      <a:r>
                        <a:rPr lang="en-US" sz="1200" dirty="0">
                          <a:solidFill>
                            <a:schemeClr val="tx1"/>
                          </a:solidFill>
                        </a:rPr>
                        <a:t>$$</a:t>
                      </a:r>
                    </a:p>
                  </a:txBody>
                  <a:tcPr anchor="ctr">
                    <a:solidFill>
                      <a:schemeClr val="bg1">
                        <a:lumMod val="95000"/>
                      </a:schemeClr>
                    </a:solidFill>
                  </a:tcPr>
                </a:tc>
                <a:tc>
                  <a:txBody>
                    <a:bodyPr/>
                    <a:lstStyle/>
                    <a:p>
                      <a:pPr algn="ctr"/>
                      <a:r>
                        <a:rPr lang="en-US" sz="1200" dirty="0">
                          <a:solidFill>
                            <a:schemeClr val="tx1"/>
                          </a:solidFill>
                        </a:rPr>
                        <a:t>$$$</a:t>
                      </a:r>
                    </a:p>
                  </a:txBody>
                  <a:tcPr anchor="ctr">
                    <a:solidFill>
                      <a:schemeClr val="bg1">
                        <a:lumMod val="95000"/>
                      </a:schemeClr>
                    </a:solidFill>
                  </a:tcPr>
                </a:tc>
                <a:extLst>
                  <a:ext uri="{0D108BD9-81ED-4DB2-BD59-A6C34878D82A}">
                    <a16:rowId xmlns:a16="http://schemas.microsoft.com/office/drawing/2014/main" val="427124079"/>
                  </a:ext>
                </a:extLst>
              </a:tr>
              <a:tr h="191543">
                <a:tc>
                  <a:txBody>
                    <a:bodyPr/>
                    <a:lstStyle/>
                    <a:p>
                      <a:pPr algn="ctr"/>
                      <a:r>
                        <a:rPr lang="en-US" sz="1200" dirty="0">
                          <a:solidFill>
                            <a:schemeClr val="tx1"/>
                          </a:solidFill>
                        </a:rPr>
                        <a:t>$</a:t>
                      </a:r>
                    </a:p>
                  </a:txBody>
                  <a:tcPr anchor="ctr">
                    <a:solidFill>
                      <a:schemeClr val="bg1">
                        <a:lumMod val="95000"/>
                      </a:schemeClr>
                    </a:solidFill>
                  </a:tcPr>
                </a:tc>
                <a:tc>
                  <a:txBody>
                    <a:bodyPr/>
                    <a:lstStyle/>
                    <a:p>
                      <a:pPr marR="0" algn="ctr" rtl="0">
                        <a:lnSpc>
                          <a:spcPct val="100000"/>
                        </a:lnSpc>
                        <a:spcBef>
                          <a:spcPts val="0"/>
                        </a:spcBef>
                        <a:spcAft>
                          <a:spcPts val="0"/>
                        </a:spcAft>
                        <a:buClr>
                          <a:srgbClr val="000000"/>
                        </a:buClr>
                        <a:buFont typeface="Arial"/>
                      </a:pPr>
                      <a:r>
                        <a:rPr lang="en-US" sz="1200" b="1" i="0" u="none" strike="noStrike" cap="none" dirty="0">
                          <a:solidFill>
                            <a:schemeClr val="tx1"/>
                          </a:solidFill>
                          <a:latin typeface="+mn-lt"/>
                          <a:ea typeface="+mn-ea"/>
                          <a:cs typeface="+mn-cs"/>
                          <a:sym typeface="Arial"/>
                        </a:rPr>
                        <a:t>79%</a:t>
                      </a:r>
                    </a:p>
                  </a:txBody>
                  <a:tcPr anchor="ctr">
                    <a:solidFill>
                      <a:schemeClr val="accent1"/>
                    </a:solidFill>
                  </a:tcPr>
                </a:tc>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chemeClr val="bg2"/>
                          </a:solidFill>
                          <a:latin typeface="+mn-lt"/>
                          <a:ea typeface="+mn-ea"/>
                          <a:cs typeface="+mn-cs"/>
                          <a:sym typeface="Arial"/>
                        </a:rPr>
                        <a:t>16%</a:t>
                      </a:r>
                    </a:p>
                  </a:txBody>
                  <a:tcPr anchor="ctr"/>
                </a:tc>
                <a:tc>
                  <a:txBody>
                    <a:bodyPr/>
                    <a:lstStyle/>
                    <a:p>
                      <a:pPr marR="0" algn="ctr" rtl="0">
                        <a:lnSpc>
                          <a:spcPct val="100000"/>
                        </a:lnSpc>
                        <a:spcBef>
                          <a:spcPts val="0"/>
                        </a:spcBef>
                        <a:spcAft>
                          <a:spcPts val="0"/>
                        </a:spcAft>
                        <a:buClr>
                          <a:srgbClr val="000000"/>
                        </a:buClr>
                        <a:buFont typeface="Arial"/>
                      </a:pPr>
                      <a:r>
                        <a:rPr lang="en-US" sz="1200" b="0" i="0" u="none" strike="noStrike" cap="none" dirty="0">
                          <a:solidFill>
                            <a:schemeClr val="bg2"/>
                          </a:solidFill>
                          <a:latin typeface="+mn-lt"/>
                          <a:ea typeface="+mn-ea"/>
                          <a:cs typeface="+mn-cs"/>
                          <a:sym typeface="Arial"/>
                        </a:rPr>
                        <a:t>5%</a:t>
                      </a:r>
                    </a:p>
                  </a:txBody>
                  <a:tcPr anchor="ctr"/>
                </a:tc>
                <a:extLst>
                  <a:ext uri="{0D108BD9-81ED-4DB2-BD59-A6C34878D82A}">
                    <a16:rowId xmlns:a16="http://schemas.microsoft.com/office/drawing/2014/main" val="2962610735"/>
                  </a:ext>
                </a:extLst>
              </a:tr>
              <a:tr h="276113">
                <a:tc>
                  <a:txBody>
                    <a:bodyPr/>
                    <a:lstStyle/>
                    <a:p>
                      <a:pPr algn="ctr"/>
                      <a:r>
                        <a:rPr lang="en-US" sz="1200" dirty="0">
                          <a:solidFill>
                            <a:schemeClr val="tx1"/>
                          </a:solidFill>
                        </a:rPr>
                        <a:t>$$</a:t>
                      </a:r>
                    </a:p>
                  </a:txBody>
                  <a:tcPr anchor="ctr">
                    <a:solidFill>
                      <a:schemeClr val="bg1">
                        <a:lumMod val="95000"/>
                      </a:schemeClr>
                    </a:solidFill>
                  </a:tcPr>
                </a:tc>
                <a:tc>
                  <a:txBody>
                    <a:bodyPr/>
                    <a:lstStyle/>
                    <a:p>
                      <a:pPr algn="ctr"/>
                      <a:r>
                        <a:rPr lang="en-US" sz="1200" dirty="0">
                          <a:solidFill>
                            <a:schemeClr val="bg2"/>
                          </a:solidFill>
                        </a:rPr>
                        <a:t>10%</a:t>
                      </a:r>
                    </a:p>
                  </a:txBody>
                  <a:tcPr anchor="ctr"/>
                </a:tc>
                <a:tc>
                  <a:txBody>
                    <a:bodyPr/>
                    <a:lstStyle/>
                    <a:p>
                      <a:pPr algn="ctr"/>
                      <a:r>
                        <a:rPr lang="en-US" sz="1200" b="1" dirty="0">
                          <a:solidFill>
                            <a:schemeClr val="tx1"/>
                          </a:solidFill>
                        </a:rPr>
                        <a:t>66%</a:t>
                      </a:r>
                    </a:p>
                  </a:txBody>
                  <a:tcPr anchor="ctr">
                    <a:solidFill>
                      <a:schemeClr val="accent1"/>
                    </a:solidFill>
                  </a:tcPr>
                </a:tc>
                <a:tc>
                  <a:txBody>
                    <a:bodyPr/>
                    <a:lstStyle/>
                    <a:p>
                      <a:pPr algn="ctr"/>
                      <a:r>
                        <a:rPr lang="en-US" sz="1200" dirty="0">
                          <a:solidFill>
                            <a:schemeClr val="bg2"/>
                          </a:solidFill>
                        </a:rPr>
                        <a:t>24%</a:t>
                      </a:r>
                    </a:p>
                  </a:txBody>
                  <a:tcPr anchor="ctr"/>
                </a:tc>
                <a:extLst>
                  <a:ext uri="{0D108BD9-81ED-4DB2-BD59-A6C34878D82A}">
                    <a16:rowId xmlns:a16="http://schemas.microsoft.com/office/drawing/2014/main" val="650522929"/>
                  </a:ext>
                </a:extLst>
              </a:tr>
              <a:tr h="284332">
                <a:tc>
                  <a:txBody>
                    <a:bodyPr/>
                    <a:lstStyle/>
                    <a:p>
                      <a:pPr algn="ctr"/>
                      <a:r>
                        <a:rPr lang="en-US" sz="1200" dirty="0">
                          <a:solidFill>
                            <a:schemeClr val="tx1"/>
                          </a:solidFill>
                        </a:rPr>
                        <a:t>$$$</a:t>
                      </a:r>
                    </a:p>
                  </a:txBody>
                  <a:tcPr anchor="ctr">
                    <a:solidFill>
                      <a:schemeClr val="bg1">
                        <a:lumMod val="95000"/>
                      </a:schemeClr>
                    </a:solidFill>
                  </a:tcPr>
                </a:tc>
                <a:tc>
                  <a:txBody>
                    <a:bodyPr/>
                    <a:lstStyle/>
                    <a:p>
                      <a:pPr algn="ctr"/>
                      <a:r>
                        <a:rPr lang="en-US" sz="1200" dirty="0">
                          <a:solidFill>
                            <a:schemeClr val="bg2"/>
                          </a:solidFill>
                        </a:rPr>
                        <a:t>2%</a:t>
                      </a:r>
                    </a:p>
                  </a:txBody>
                  <a:tcPr anchor="ctr"/>
                </a:tc>
                <a:tc>
                  <a:txBody>
                    <a:bodyPr/>
                    <a:lstStyle/>
                    <a:p>
                      <a:pPr algn="ctr"/>
                      <a:r>
                        <a:rPr lang="en-US" sz="1200" dirty="0">
                          <a:solidFill>
                            <a:schemeClr val="bg2"/>
                          </a:solidFill>
                        </a:rPr>
                        <a:t>13%</a:t>
                      </a:r>
                    </a:p>
                  </a:txBody>
                  <a:tcPr anchor="ctr"/>
                </a:tc>
                <a:tc>
                  <a:txBody>
                    <a:bodyPr/>
                    <a:lstStyle/>
                    <a:p>
                      <a:pPr algn="ctr"/>
                      <a:r>
                        <a:rPr lang="en-US" sz="1200" b="1" dirty="0">
                          <a:solidFill>
                            <a:schemeClr val="tx1"/>
                          </a:solidFill>
                        </a:rPr>
                        <a:t>85%</a:t>
                      </a:r>
                    </a:p>
                  </a:txBody>
                  <a:tcPr anchor="ctr">
                    <a:solidFill>
                      <a:schemeClr val="accent1"/>
                    </a:solidFill>
                  </a:tcPr>
                </a:tc>
                <a:extLst>
                  <a:ext uri="{0D108BD9-81ED-4DB2-BD59-A6C34878D82A}">
                    <a16:rowId xmlns:a16="http://schemas.microsoft.com/office/drawing/2014/main" val="2611033070"/>
                  </a:ext>
                </a:extLst>
              </a:tr>
            </a:tbl>
          </a:graphicData>
        </a:graphic>
      </p:graphicFrame>
      <p:cxnSp>
        <p:nvCxnSpPr>
          <p:cNvPr id="94" name="Google Shape;1752;p26">
            <a:extLst>
              <a:ext uri="{FF2B5EF4-FFF2-40B4-BE49-F238E27FC236}">
                <a16:creationId xmlns:a16="http://schemas.microsoft.com/office/drawing/2014/main" id="{CDA70944-6594-8F4C-AB90-172DFD3A2E43}"/>
              </a:ext>
            </a:extLst>
          </p:cNvPr>
          <p:cNvCxnSpPr>
            <a:cxnSpLocks/>
          </p:cNvCxnSpPr>
          <p:nvPr/>
        </p:nvCxnSpPr>
        <p:spPr>
          <a:xfrm>
            <a:off x="7394768" y="1536533"/>
            <a:ext cx="0" cy="4967410"/>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5" name="Google Shape;2879;p34">
            <a:extLst>
              <a:ext uri="{FF2B5EF4-FFF2-40B4-BE49-F238E27FC236}">
                <a16:creationId xmlns:a16="http://schemas.microsoft.com/office/drawing/2014/main" id="{A1B1B201-CAE6-0E46-95AE-E6FFE0A62804}"/>
              </a:ext>
            </a:extLst>
          </p:cNvPr>
          <p:cNvSpPr/>
          <p:nvPr/>
        </p:nvSpPr>
        <p:spPr>
          <a:xfrm>
            <a:off x="1561615" y="4697150"/>
            <a:ext cx="1648255" cy="37745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i="1" dirty="0">
                <a:solidFill>
                  <a:schemeClr val="dk1"/>
                </a:solidFill>
                <a:latin typeface="Fira Sans Extra Condensed"/>
                <a:ea typeface="Fira Sans Extra Condensed"/>
                <a:cs typeface="Fira Sans Extra Condensed"/>
                <a:sym typeface="Fira Sans Extra Condensed"/>
              </a:rPr>
              <a:t>Confusion Matrix</a:t>
            </a:r>
          </a:p>
        </p:txBody>
      </p:sp>
    </p:spTree>
    <p:extLst>
      <p:ext uri="{BB962C8B-B14F-4D97-AF65-F5344CB8AC3E}">
        <p14:creationId xmlns:p14="http://schemas.microsoft.com/office/powerpoint/2010/main" val="3487179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ounded Rectangle 243">
            <a:extLst>
              <a:ext uri="{FF2B5EF4-FFF2-40B4-BE49-F238E27FC236}">
                <a16:creationId xmlns:a16="http://schemas.microsoft.com/office/drawing/2014/main" id="{1D57517B-F18C-7743-8296-8A44511B8578}"/>
              </a:ext>
            </a:extLst>
          </p:cNvPr>
          <p:cNvSpPr/>
          <p:nvPr/>
        </p:nvSpPr>
        <p:spPr>
          <a:xfrm>
            <a:off x="4025413" y="2097206"/>
            <a:ext cx="7455387" cy="4165722"/>
          </a:xfrm>
          <a:prstGeom prst="roundRect">
            <a:avLst/>
          </a:prstGeom>
          <a:noFill/>
          <a:ln>
            <a:solidFill>
              <a:srgbClr val="9EB8B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DCF93-89DB-9E43-8E84-2CFD4A3FD178}"/>
              </a:ext>
            </a:extLst>
          </p:cNvPr>
          <p:cNvSpPr>
            <a:spLocks noGrp="1"/>
          </p:cNvSpPr>
          <p:nvPr>
            <p:ph type="title"/>
          </p:nvPr>
        </p:nvSpPr>
        <p:spPr>
          <a:xfrm>
            <a:off x="950967" y="719333"/>
            <a:ext cx="10290000" cy="817200"/>
          </a:xfrm>
        </p:spPr>
        <p:txBody>
          <a:bodyPr/>
          <a:lstStyle/>
          <a:p>
            <a:r>
              <a:rPr lang="en-US" dirty="0"/>
              <a:t>Using the model</a:t>
            </a:r>
          </a:p>
        </p:txBody>
      </p:sp>
      <p:cxnSp>
        <p:nvCxnSpPr>
          <p:cNvPr id="15" name="Google Shape;2110;p25">
            <a:extLst>
              <a:ext uri="{FF2B5EF4-FFF2-40B4-BE49-F238E27FC236}">
                <a16:creationId xmlns:a16="http://schemas.microsoft.com/office/drawing/2014/main" id="{92000643-757A-B241-9DC5-F2A33D585818}"/>
              </a:ext>
            </a:extLst>
          </p:cNvPr>
          <p:cNvCxnSpPr>
            <a:cxnSpLocks/>
          </p:cNvCxnSpPr>
          <p:nvPr/>
        </p:nvCxnSpPr>
        <p:spPr>
          <a:xfrm>
            <a:off x="2015448" y="2684436"/>
            <a:ext cx="70914" cy="3655846"/>
          </a:xfrm>
          <a:prstGeom prst="straightConnector1">
            <a:avLst/>
          </a:prstGeom>
          <a:noFill/>
          <a:ln w="19050" cap="flat" cmpd="sng">
            <a:solidFill>
              <a:schemeClr val="accent1"/>
            </a:solidFill>
            <a:prstDash val="solid"/>
            <a:round/>
            <a:headEnd type="none" w="med" len="med"/>
            <a:tailEnd type="none" w="med" len="med"/>
          </a:ln>
        </p:spPr>
      </p:cxnSp>
      <p:sp>
        <p:nvSpPr>
          <p:cNvPr id="19" name="Google Shape;2122;p25">
            <a:extLst>
              <a:ext uri="{FF2B5EF4-FFF2-40B4-BE49-F238E27FC236}">
                <a16:creationId xmlns:a16="http://schemas.microsoft.com/office/drawing/2014/main" id="{20BE12E0-DAE4-F440-8AAD-A2EC1872C9D3}"/>
              </a:ext>
            </a:extLst>
          </p:cNvPr>
          <p:cNvSpPr/>
          <p:nvPr/>
        </p:nvSpPr>
        <p:spPr>
          <a:xfrm>
            <a:off x="953321" y="2866304"/>
            <a:ext cx="2195168" cy="2907559"/>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1E0E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200" b="1" i="1" dirty="0">
                <a:solidFill>
                  <a:schemeClr val="dk1"/>
                </a:solidFill>
                <a:latin typeface="Roboto"/>
                <a:ea typeface="Roboto"/>
                <a:cs typeface="Roboto"/>
                <a:sym typeface="Roboto"/>
              </a:rPr>
              <a:t>About the product</a:t>
            </a:r>
          </a:p>
          <a:p>
            <a:pPr marL="0" lvl="0" indent="0" rtl="0">
              <a:lnSpc>
                <a:spcPct val="100000"/>
              </a:lnSpc>
              <a:spcBef>
                <a:spcPts val="0"/>
              </a:spcBef>
              <a:spcAft>
                <a:spcPts val="0"/>
              </a:spcAft>
              <a:buNone/>
            </a:pPr>
            <a:r>
              <a:rPr lang="en-GB" sz="1200" b="1" dirty="0">
                <a:solidFill>
                  <a:schemeClr val="dk1"/>
                </a:solidFill>
                <a:latin typeface="Roboto"/>
                <a:ea typeface="Roboto"/>
                <a:cs typeface="Roboto"/>
                <a:sym typeface="Roboto"/>
              </a:rPr>
              <a:t>Brand: </a:t>
            </a:r>
            <a:r>
              <a:rPr lang="en-GB" sz="1200" dirty="0">
                <a:solidFill>
                  <a:schemeClr val="dk1"/>
                </a:solidFill>
                <a:latin typeface="Roboto"/>
                <a:ea typeface="Roboto"/>
                <a:cs typeface="Roboto"/>
                <a:sym typeface="Roboto"/>
              </a:rPr>
              <a:t>Ren</a:t>
            </a:r>
          </a:p>
          <a:p>
            <a:pPr marL="0" lvl="0" indent="0" rtl="0">
              <a:lnSpc>
                <a:spcPct val="100000"/>
              </a:lnSpc>
              <a:spcBef>
                <a:spcPts val="0"/>
              </a:spcBef>
              <a:spcAft>
                <a:spcPts val="0"/>
              </a:spcAft>
              <a:buNone/>
            </a:pPr>
            <a:r>
              <a:rPr lang="en-GB" sz="1200" b="1" dirty="0">
                <a:solidFill>
                  <a:schemeClr val="dk1"/>
                </a:solidFill>
                <a:latin typeface="Roboto"/>
                <a:ea typeface="Roboto"/>
                <a:cs typeface="Roboto"/>
                <a:sym typeface="Roboto"/>
              </a:rPr>
              <a:t>Rating: </a:t>
            </a:r>
            <a:r>
              <a:rPr lang="en-GB" sz="1200" dirty="0">
                <a:solidFill>
                  <a:schemeClr val="dk1"/>
                </a:solidFill>
                <a:latin typeface="Roboto"/>
                <a:ea typeface="Roboto"/>
                <a:cs typeface="Roboto"/>
                <a:sym typeface="Roboto"/>
              </a:rPr>
              <a:t>4.5</a:t>
            </a:r>
          </a:p>
          <a:p>
            <a:pPr marL="0" lvl="0" indent="0" rtl="0">
              <a:lnSpc>
                <a:spcPct val="100000"/>
              </a:lnSpc>
              <a:spcBef>
                <a:spcPts val="0"/>
              </a:spcBef>
              <a:spcAft>
                <a:spcPts val="0"/>
              </a:spcAft>
              <a:buNone/>
            </a:pPr>
            <a:r>
              <a:rPr lang="en-GB" sz="1200" b="1" dirty="0">
                <a:solidFill>
                  <a:schemeClr val="dk1"/>
                </a:solidFill>
                <a:latin typeface="Roboto"/>
                <a:ea typeface="Roboto"/>
                <a:cs typeface="Roboto"/>
                <a:sym typeface="Roboto"/>
              </a:rPr>
              <a:t># of likes: </a:t>
            </a:r>
            <a:r>
              <a:rPr lang="en-GB" sz="1200" dirty="0">
                <a:solidFill>
                  <a:schemeClr val="dk1"/>
                </a:solidFill>
                <a:latin typeface="Roboto"/>
                <a:ea typeface="Roboto"/>
                <a:cs typeface="Roboto"/>
                <a:sym typeface="Roboto"/>
              </a:rPr>
              <a:t>233</a:t>
            </a:r>
          </a:p>
          <a:p>
            <a:pPr marL="0" lvl="0" indent="0" rtl="0">
              <a:lnSpc>
                <a:spcPct val="100000"/>
              </a:lnSpc>
              <a:spcBef>
                <a:spcPts val="0"/>
              </a:spcBef>
              <a:spcAft>
                <a:spcPts val="0"/>
              </a:spcAft>
              <a:buNone/>
            </a:pPr>
            <a:r>
              <a:rPr lang="en-GB" sz="1200" b="1" dirty="0">
                <a:solidFill>
                  <a:schemeClr val="dk1"/>
                </a:solidFill>
                <a:latin typeface="Roboto"/>
                <a:ea typeface="Roboto"/>
                <a:cs typeface="Roboto"/>
                <a:sym typeface="Roboto"/>
              </a:rPr>
              <a:t># of reviews: </a:t>
            </a:r>
            <a:r>
              <a:rPr lang="en-GB" sz="1200" dirty="0">
                <a:solidFill>
                  <a:schemeClr val="dk1"/>
                </a:solidFill>
                <a:latin typeface="Roboto"/>
                <a:ea typeface="Roboto"/>
                <a:cs typeface="Roboto"/>
                <a:sym typeface="Roboto"/>
              </a:rPr>
              <a:t>1,340</a:t>
            </a:r>
          </a:p>
          <a:p>
            <a:pPr marL="0" lvl="0" indent="0" rtl="0">
              <a:lnSpc>
                <a:spcPct val="100000"/>
              </a:lnSpc>
              <a:spcBef>
                <a:spcPts val="0"/>
              </a:spcBef>
              <a:spcAft>
                <a:spcPts val="0"/>
              </a:spcAft>
              <a:buNone/>
            </a:pPr>
            <a:r>
              <a:rPr lang="en-GB" sz="1200" b="1" dirty="0">
                <a:solidFill>
                  <a:schemeClr val="dk1"/>
                </a:solidFill>
                <a:latin typeface="Roboto"/>
                <a:ea typeface="Roboto"/>
                <a:cs typeface="Roboto"/>
                <a:sym typeface="Roboto"/>
              </a:rPr>
              <a:t>Formulation: </a:t>
            </a:r>
            <a:r>
              <a:rPr lang="en-GB" sz="1200" dirty="0">
                <a:solidFill>
                  <a:schemeClr val="dk1"/>
                </a:solidFill>
                <a:latin typeface="Roboto"/>
                <a:ea typeface="Roboto"/>
                <a:cs typeface="Roboto"/>
                <a:sym typeface="Roboto"/>
              </a:rPr>
              <a:t>Gel</a:t>
            </a:r>
          </a:p>
          <a:p>
            <a:pPr marL="0" lvl="0" indent="0" rtl="0">
              <a:lnSpc>
                <a:spcPct val="100000"/>
              </a:lnSpc>
              <a:spcBef>
                <a:spcPts val="0"/>
              </a:spcBef>
              <a:spcAft>
                <a:spcPts val="0"/>
              </a:spcAft>
              <a:buNone/>
            </a:pPr>
            <a:r>
              <a:rPr lang="en-GB" sz="1200" b="1" dirty="0">
                <a:solidFill>
                  <a:schemeClr val="dk1"/>
                </a:solidFill>
                <a:latin typeface="Roboto"/>
                <a:ea typeface="Roboto"/>
                <a:cs typeface="Roboto"/>
                <a:sym typeface="Roboto"/>
              </a:rPr>
              <a:t>Richness: </a:t>
            </a:r>
            <a:r>
              <a:rPr lang="en-GB" sz="1200" dirty="0">
                <a:solidFill>
                  <a:schemeClr val="dk1"/>
                </a:solidFill>
                <a:latin typeface="Roboto"/>
                <a:ea typeface="Roboto"/>
                <a:cs typeface="Roboto"/>
                <a:sym typeface="Roboto"/>
              </a:rPr>
              <a:t>Light</a:t>
            </a:r>
          </a:p>
          <a:p>
            <a:pPr marL="0" lvl="0" indent="0" rtl="0">
              <a:lnSpc>
                <a:spcPct val="100000"/>
              </a:lnSpc>
              <a:spcBef>
                <a:spcPts val="0"/>
              </a:spcBef>
              <a:spcAft>
                <a:spcPts val="0"/>
              </a:spcAft>
              <a:buNone/>
            </a:pPr>
            <a:r>
              <a:rPr lang="en-GB" sz="1200" b="1" dirty="0">
                <a:solidFill>
                  <a:schemeClr val="dk1"/>
                </a:solidFill>
                <a:latin typeface="Roboto"/>
                <a:ea typeface="Roboto"/>
                <a:cs typeface="Roboto"/>
                <a:sym typeface="Roboto"/>
              </a:rPr>
              <a:t>Awards</a:t>
            </a:r>
            <a:r>
              <a:rPr lang="en-GB" sz="1200" dirty="0">
                <a:solidFill>
                  <a:schemeClr val="dk1"/>
                </a:solidFill>
                <a:latin typeface="Roboto"/>
                <a:ea typeface="Roboto"/>
                <a:cs typeface="Roboto"/>
                <a:sym typeface="Roboto"/>
              </a:rPr>
              <a:t>: none</a:t>
            </a:r>
          </a:p>
          <a:p>
            <a:pPr marL="0" lvl="0" indent="0" rtl="0">
              <a:lnSpc>
                <a:spcPct val="100000"/>
              </a:lnSpc>
              <a:spcBef>
                <a:spcPts val="0"/>
              </a:spcBef>
              <a:spcAft>
                <a:spcPts val="0"/>
              </a:spcAft>
              <a:buNone/>
            </a:pPr>
            <a:r>
              <a:rPr lang="en-GB" sz="1200" b="1" dirty="0">
                <a:solidFill>
                  <a:schemeClr val="dk1"/>
                </a:solidFill>
                <a:latin typeface="Roboto"/>
                <a:ea typeface="Roboto"/>
                <a:cs typeface="Roboto"/>
                <a:sym typeface="Roboto"/>
              </a:rPr>
              <a:t>Skin type: </a:t>
            </a:r>
            <a:r>
              <a:rPr lang="en-GB" sz="1200" dirty="0">
                <a:solidFill>
                  <a:schemeClr val="dk1"/>
                </a:solidFill>
                <a:latin typeface="Roboto"/>
                <a:ea typeface="Roboto"/>
                <a:cs typeface="Roboto"/>
                <a:sym typeface="Roboto"/>
              </a:rPr>
              <a:t>Normal, Dry</a:t>
            </a:r>
          </a:p>
          <a:p>
            <a:pPr marL="0" lvl="0" indent="0" rtl="0">
              <a:lnSpc>
                <a:spcPct val="100000"/>
              </a:lnSpc>
              <a:spcBef>
                <a:spcPts val="0"/>
              </a:spcBef>
              <a:spcAft>
                <a:spcPts val="0"/>
              </a:spcAft>
              <a:buNone/>
            </a:pPr>
            <a:r>
              <a:rPr lang="en-GB" sz="1200" b="1" dirty="0">
                <a:solidFill>
                  <a:schemeClr val="dk1"/>
                </a:solidFill>
                <a:latin typeface="Roboto"/>
                <a:ea typeface="Roboto"/>
                <a:cs typeface="Roboto"/>
                <a:sym typeface="Roboto"/>
              </a:rPr>
              <a:t>Skin concerns: </a:t>
            </a:r>
            <a:r>
              <a:rPr lang="en-GB" sz="1200" dirty="0">
                <a:solidFill>
                  <a:schemeClr val="dk1"/>
                </a:solidFill>
                <a:latin typeface="Roboto"/>
                <a:ea typeface="Roboto"/>
                <a:cs typeface="Roboto"/>
                <a:sym typeface="Roboto"/>
              </a:rPr>
              <a:t>Acne</a:t>
            </a:r>
          </a:p>
          <a:p>
            <a:pPr marL="0" lvl="0" indent="0" rtl="0">
              <a:lnSpc>
                <a:spcPct val="100000"/>
              </a:lnSpc>
              <a:spcBef>
                <a:spcPts val="0"/>
              </a:spcBef>
              <a:spcAft>
                <a:spcPts val="0"/>
              </a:spcAft>
              <a:buNone/>
            </a:pPr>
            <a:r>
              <a:rPr lang="en-GB" sz="1200" b="1" dirty="0">
                <a:solidFill>
                  <a:schemeClr val="dk1"/>
                </a:solidFill>
                <a:latin typeface="Roboto"/>
                <a:ea typeface="Roboto"/>
                <a:cs typeface="Roboto"/>
                <a:sym typeface="Roboto"/>
              </a:rPr>
              <a:t>Clean at Sephora: </a:t>
            </a:r>
            <a:r>
              <a:rPr lang="en-GB" sz="1200" dirty="0">
                <a:solidFill>
                  <a:schemeClr val="dk1"/>
                </a:solidFill>
                <a:latin typeface="Roboto"/>
                <a:ea typeface="Roboto"/>
                <a:cs typeface="Roboto"/>
                <a:sym typeface="Roboto"/>
              </a:rPr>
              <a:t>No</a:t>
            </a:r>
          </a:p>
          <a:p>
            <a:pPr marL="0" lvl="0" indent="0" rtl="0">
              <a:lnSpc>
                <a:spcPct val="100000"/>
              </a:lnSpc>
              <a:spcBef>
                <a:spcPts val="0"/>
              </a:spcBef>
              <a:spcAft>
                <a:spcPts val="0"/>
              </a:spcAft>
              <a:buNone/>
            </a:pPr>
            <a:r>
              <a:rPr lang="en-GB" sz="1200" b="1" dirty="0">
                <a:solidFill>
                  <a:schemeClr val="dk1"/>
                </a:solidFill>
                <a:latin typeface="Roboto"/>
                <a:ea typeface="Roboto"/>
                <a:cs typeface="Roboto"/>
                <a:sym typeface="Roboto"/>
              </a:rPr>
              <a:t>Vegan: </a:t>
            </a:r>
            <a:r>
              <a:rPr lang="en-GB" sz="1200" dirty="0">
                <a:solidFill>
                  <a:schemeClr val="dk1"/>
                </a:solidFill>
                <a:latin typeface="Roboto"/>
                <a:ea typeface="Roboto"/>
                <a:cs typeface="Roboto"/>
                <a:sym typeface="Roboto"/>
              </a:rPr>
              <a:t>Yes</a:t>
            </a:r>
          </a:p>
          <a:p>
            <a:pPr marL="0" lvl="0" indent="0" rtl="0">
              <a:lnSpc>
                <a:spcPct val="100000"/>
              </a:lnSpc>
              <a:spcBef>
                <a:spcPts val="0"/>
              </a:spcBef>
              <a:spcAft>
                <a:spcPts val="0"/>
              </a:spcAft>
              <a:buNone/>
            </a:pPr>
            <a:r>
              <a:rPr lang="en-GB" sz="1200" dirty="0">
                <a:solidFill>
                  <a:schemeClr val="dk1"/>
                </a:solidFill>
                <a:latin typeface="Roboto"/>
                <a:ea typeface="Roboto"/>
                <a:cs typeface="Roboto"/>
                <a:sym typeface="Roboto"/>
              </a:rPr>
              <a:t>…</a:t>
            </a:r>
          </a:p>
        </p:txBody>
      </p:sp>
      <p:sp>
        <p:nvSpPr>
          <p:cNvPr id="20" name="Google Shape;2125;p25">
            <a:extLst>
              <a:ext uri="{FF2B5EF4-FFF2-40B4-BE49-F238E27FC236}">
                <a16:creationId xmlns:a16="http://schemas.microsoft.com/office/drawing/2014/main" id="{EC3A1EC5-E862-2C45-9BE3-17567C2C6AB8}"/>
              </a:ext>
            </a:extLst>
          </p:cNvPr>
          <p:cNvSpPr/>
          <p:nvPr/>
        </p:nvSpPr>
        <p:spPr>
          <a:xfrm>
            <a:off x="953321" y="5965544"/>
            <a:ext cx="2195168" cy="437289"/>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i="1" dirty="0">
                <a:solidFill>
                  <a:srgbClr val="B3828B"/>
                </a:solidFill>
                <a:latin typeface="Fira Sans Extra Condensed"/>
                <a:ea typeface="Fira Sans Extra Condensed"/>
                <a:cs typeface="Fira Sans Extra Condensed"/>
                <a:sym typeface="Fira Sans Extra Condensed"/>
              </a:rPr>
              <a:t>EXPENSIVE</a:t>
            </a:r>
            <a:endParaRPr sz="1600" b="1" i="1" dirty="0">
              <a:solidFill>
                <a:srgbClr val="B3828B"/>
              </a:solidFill>
              <a:latin typeface="Fira Sans Extra Condensed"/>
              <a:ea typeface="Fira Sans Extra Condensed"/>
              <a:cs typeface="Fira Sans Extra Condensed"/>
              <a:sym typeface="Fira Sans Extra Condensed"/>
            </a:endParaRPr>
          </a:p>
        </p:txBody>
      </p:sp>
      <p:grpSp>
        <p:nvGrpSpPr>
          <p:cNvPr id="101" name="Group 100">
            <a:extLst>
              <a:ext uri="{FF2B5EF4-FFF2-40B4-BE49-F238E27FC236}">
                <a16:creationId xmlns:a16="http://schemas.microsoft.com/office/drawing/2014/main" id="{C19B9358-17CE-7544-B693-F92EB23AB157}"/>
              </a:ext>
            </a:extLst>
          </p:cNvPr>
          <p:cNvGrpSpPr/>
          <p:nvPr/>
        </p:nvGrpSpPr>
        <p:grpSpPr>
          <a:xfrm>
            <a:off x="1624314" y="1996183"/>
            <a:ext cx="853182" cy="724184"/>
            <a:chOff x="1776486" y="1536533"/>
            <a:chExt cx="1009623" cy="914152"/>
          </a:xfrm>
        </p:grpSpPr>
        <p:grpSp>
          <p:nvGrpSpPr>
            <p:cNvPr id="16" name="Google Shape;2114;p25">
              <a:extLst>
                <a:ext uri="{FF2B5EF4-FFF2-40B4-BE49-F238E27FC236}">
                  <a16:creationId xmlns:a16="http://schemas.microsoft.com/office/drawing/2014/main" id="{DD75EF1B-F911-6A4E-A467-B81072BC3D01}"/>
                </a:ext>
              </a:extLst>
            </p:cNvPr>
            <p:cNvGrpSpPr/>
            <p:nvPr/>
          </p:nvGrpSpPr>
          <p:grpSpPr>
            <a:xfrm>
              <a:off x="1776486" y="1536533"/>
              <a:ext cx="1009623" cy="914152"/>
              <a:chOff x="1236575" y="1191903"/>
              <a:chExt cx="956082" cy="865674"/>
            </a:xfrm>
          </p:grpSpPr>
          <p:sp>
            <p:nvSpPr>
              <p:cNvPr id="17" name="Google Shape;2111;p25">
                <a:extLst>
                  <a:ext uri="{FF2B5EF4-FFF2-40B4-BE49-F238E27FC236}">
                    <a16:creationId xmlns:a16="http://schemas.microsoft.com/office/drawing/2014/main" id="{1DF5DAEA-6E42-8B41-A289-3E67E7575025}"/>
                  </a:ext>
                </a:extLst>
              </p:cNvPr>
              <p:cNvSpPr/>
              <p:nvPr/>
            </p:nvSpPr>
            <p:spPr>
              <a:xfrm>
                <a:off x="1341075" y="1267625"/>
                <a:ext cx="747000" cy="747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15;p25">
                <a:extLst>
                  <a:ext uri="{FF2B5EF4-FFF2-40B4-BE49-F238E27FC236}">
                    <a16:creationId xmlns:a16="http://schemas.microsoft.com/office/drawing/2014/main" id="{6E84FD9E-FCE8-0B40-97D7-E0B1F66A2C86}"/>
                  </a:ext>
                </a:extLst>
              </p:cNvPr>
              <p:cNvSpPr/>
              <p:nvPr/>
            </p:nvSpPr>
            <p:spPr>
              <a:xfrm>
                <a:off x="1236575" y="1191903"/>
                <a:ext cx="956082" cy="86567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F5CBCD"/>
              </a:solidFill>
              <a:ln>
                <a:solidFill>
                  <a:srgbClr val="F5CBCD"/>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75;p25">
              <a:extLst>
                <a:ext uri="{FF2B5EF4-FFF2-40B4-BE49-F238E27FC236}">
                  <a16:creationId xmlns:a16="http://schemas.microsoft.com/office/drawing/2014/main" id="{A4C3B99F-0E32-C542-9022-51636B2BB47B}"/>
                </a:ext>
              </a:extLst>
            </p:cNvPr>
            <p:cNvGrpSpPr/>
            <p:nvPr/>
          </p:nvGrpSpPr>
          <p:grpSpPr>
            <a:xfrm>
              <a:off x="2013503" y="1743962"/>
              <a:ext cx="535656" cy="499203"/>
              <a:chOff x="5033850" y="1307125"/>
              <a:chExt cx="285075" cy="265675"/>
            </a:xfrm>
          </p:grpSpPr>
          <p:sp>
            <p:nvSpPr>
              <p:cNvPr id="22" name="Google Shape;2176;p25">
                <a:extLst>
                  <a:ext uri="{FF2B5EF4-FFF2-40B4-BE49-F238E27FC236}">
                    <a16:creationId xmlns:a16="http://schemas.microsoft.com/office/drawing/2014/main" id="{CB762B5B-6DF1-8B42-8077-C4598E6652C9}"/>
                  </a:ext>
                </a:extLst>
              </p:cNvPr>
              <p:cNvSpPr/>
              <p:nvPr/>
            </p:nvSpPr>
            <p:spPr>
              <a:xfrm>
                <a:off x="5033850" y="1380925"/>
                <a:ext cx="285075" cy="191875"/>
              </a:xfrm>
              <a:custGeom>
                <a:avLst/>
                <a:gdLst/>
                <a:ahLst/>
                <a:cxnLst/>
                <a:rect l="l" t="t" r="r" b="b"/>
                <a:pathLst>
                  <a:path w="11403" h="7675" extrusionOk="0">
                    <a:moveTo>
                      <a:pt x="9330" y="0"/>
                    </a:moveTo>
                    <a:lnTo>
                      <a:pt x="1886" y="103"/>
                    </a:lnTo>
                    <a:cubicBezTo>
                      <a:pt x="1886" y="103"/>
                      <a:pt x="944" y="307"/>
                      <a:pt x="472" y="2251"/>
                    </a:cubicBezTo>
                    <a:cubicBezTo>
                      <a:pt x="1" y="4196"/>
                      <a:pt x="96" y="6242"/>
                      <a:pt x="96" y="6242"/>
                    </a:cubicBezTo>
                    <a:cubicBezTo>
                      <a:pt x="96" y="6242"/>
                      <a:pt x="1693" y="7675"/>
                      <a:pt x="5655" y="7675"/>
                    </a:cubicBezTo>
                    <a:cubicBezTo>
                      <a:pt x="9895" y="7675"/>
                      <a:pt x="11403" y="6652"/>
                      <a:pt x="11403" y="6652"/>
                    </a:cubicBezTo>
                    <a:cubicBezTo>
                      <a:pt x="11403" y="6652"/>
                      <a:pt x="11403" y="3070"/>
                      <a:pt x="10931" y="1842"/>
                    </a:cubicBezTo>
                    <a:cubicBezTo>
                      <a:pt x="10461" y="614"/>
                      <a:pt x="9895" y="0"/>
                      <a:pt x="9330" y="0"/>
                    </a:cubicBezTo>
                    <a:close/>
                  </a:path>
                </a:pathLst>
              </a:custGeom>
              <a:solidFill>
                <a:srgbClr val="EF9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77;p25">
                <a:extLst>
                  <a:ext uri="{FF2B5EF4-FFF2-40B4-BE49-F238E27FC236}">
                    <a16:creationId xmlns:a16="http://schemas.microsoft.com/office/drawing/2014/main" id="{FE5C9248-902E-134F-84B7-9C12F54FF054}"/>
                  </a:ext>
                </a:extLst>
              </p:cNvPr>
              <p:cNvSpPr/>
              <p:nvPr/>
            </p:nvSpPr>
            <p:spPr>
              <a:xfrm>
                <a:off x="5069325" y="1307125"/>
                <a:ext cx="206275" cy="83975"/>
              </a:xfrm>
              <a:custGeom>
                <a:avLst/>
                <a:gdLst/>
                <a:ahLst/>
                <a:cxnLst/>
                <a:rect l="l" t="t" r="r" b="b"/>
                <a:pathLst>
                  <a:path w="8251" h="3359" extrusionOk="0">
                    <a:moveTo>
                      <a:pt x="6425" y="1"/>
                    </a:moveTo>
                    <a:cubicBezTo>
                      <a:pt x="6412" y="1"/>
                      <a:pt x="6399" y="1"/>
                      <a:pt x="6388" y="2"/>
                    </a:cubicBezTo>
                    <a:cubicBezTo>
                      <a:pt x="6027" y="33"/>
                      <a:pt x="6824" y="577"/>
                      <a:pt x="5779" y="973"/>
                    </a:cubicBezTo>
                    <a:cubicBezTo>
                      <a:pt x="5646" y="1024"/>
                      <a:pt x="5509" y="1045"/>
                      <a:pt x="5368" y="1045"/>
                    </a:cubicBezTo>
                    <a:cubicBezTo>
                      <a:pt x="4644" y="1045"/>
                      <a:pt x="3810" y="486"/>
                      <a:pt x="2802" y="486"/>
                    </a:cubicBezTo>
                    <a:cubicBezTo>
                      <a:pt x="2465" y="486"/>
                      <a:pt x="2109" y="549"/>
                      <a:pt x="1730" y="716"/>
                    </a:cubicBezTo>
                    <a:cubicBezTo>
                      <a:pt x="1" y="1479"/>
                      <a:pt x="2032" y="3137"/>
                      <a:pt x="2032" y="3137"/>
                    </a:cubicBezTo>
                    <a:cubicBezTo>
                      <a:pt x="2851" y="3289"/>
                      <a:pt x="3573" y="3358"/>
                      <a:pt x="4206" y="3358"/>
                    </a:cubicBezTo>
                    <a:cubicBezTo>
                      <a:pt x="6170" y="3358"/>
                      <a:pt x="7265" y="2687"/>
                      <a:pt x="7698" y="1724"/>
                    </a:cubicBezTo>
                    <a:cubicBezTo>
                      <a:pt x="8251" y="489"/>
                      <a:pt x="6841" y="1"/>
                      <a:pt x="6425" y="1"/>
                    </a:cubicBezTo>
                    <a:close/>
                  </a:path>
                </a:pathLst>
              </a:custGeom>
              <a:solidFill>
                <a:srgbClr val="FF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78;p25">
                <a:extLst>
                  <a:ext uri="{FF2B5EF4-FFF2-40B4-BE49-F238E27FC236}">
                    <a16:creationId xmlns:a16="http://schemas.microsoft.com/office/drawing/2014/main" id="{5041436F-6CDA-C540-969F-C013E5060748}"/>
                  </a:ext>
                </a:extLst>
              </p:cNvPr>
              <p:cNvSpPr/>
              <p:nvPr/>
            </p:nvSpPr>
            <p:spPr>
              <a:xfrm>
                <a:off x="5105625" y="1328600"/>
                <a:ext cx="127075" cy="24275"/>
              </a:xfrm>
              <a:custGeom>
                <a:avLst/>
                <a:gdLst/>
                <a:ahLst/>
                <a:cxnLst/>
                <a:rect l="l" t="t" r="r" b="b"/>
                <a:pathLst>
                  <a:path w="5083" h="971" extrusionOk="0">
                    <a:moveTo>
                      <a:pt x="1195" y="0"/>
                    </a:moveTo>
                    <a:cubicBezTo>
                      <a:pt x="983" y="0"/>
                      <a:pt x="775" y="37"/>
                      <a:pt x="574" y="130"/>
                    </a:cubicBezTo>
                    <a:cubicBezTo>
                      <a:pt x="277" y="268"/>
                      <a:pt x="0" y="587"/>
                      <a:pt x="120" y="933"/>
                    </a:cubicBezTo>
                    <a:cubicBezTo>
                      <a:pt x="129" y="959"/>
                      <a:pt x="150" y="971"/>
                      <a:pt x="172" y="971"/>
                    </a:cubicBezTo>
                    <a:cubicBezTo>
                      <a:pt x="203" y="971"/>
                      <a:pt x="235" y="945"/>
                      <a:pt x="225" y="904"/>
                    </a:cubicBezTo>
                    <a:lnTo>
                      <a:pt x="226" y="903"/>
                    </a:lnTo>
                    <a:cubicBezTo>
                      <a:pt x="138" y="542"/>
                      <a:pt x="510" y="308"/>
                      <a:pt x="814" y="251"/>
                    </a:cubicBezTo>
                    <a:cubicBezTo>
                      <a:pt x="907" y="233"/>
                      <a:pt x="1000" y="226"/>
                      <a:pt x="1093" y="226"/>
                    </a:cubicBezTo>
                    <a:cubicBezTo>
                      <a:pt x="1368" y="226"/>
                      <a:pt x="1641" y="294"/>
                      <a:pt x="1905" y="376"/>
                    </a:cubicBezTo>
                    <a:cubicBezTo>
                      <a:pt x="2489" y="558"/>
                      <a:pt x="3080" y="734"/>
                      <a:pt x="3688" y="734"/>
                    </a:cubicBezTo>
                    <a:cubicBezTo>
                      <a:pt x="3843" y="734"/>
                      <a:pt x="4000" y="723"/>
                      <a:pt x="4158" y="697"/>
                    </a:cubicBezTo>
                    <a:cubicBezTo>
                      <a:pt x="4349" y="666"/>
                      <a:pt x="4535" y="611"/>
                      <a:pt x="4713" y="534"/>
                    </a:cubicBezTo>
                    <a:cubicBezTo>
                      <a:pt x="4805" y="498"/>
                      <a:pt x="4892" y="452"/>
                      <a:pt x="4975" y="397"/>
                    </a:cubicBezTo>
                    <a:cubicBezTo>
                      <a:pt x="5062" y="337"/>
                      <a:pt x="5083" y="278"/>
                      <a:pt x="5076" y="176"/>
                    </a:cubicBezTo>
                    <a:cubicBezTo>
                      <a:pt x="5076" y="153"/>
                      <a:pt x="5060" y="131"/>
                      <a:pt x="5037" y="124"/>
                    </a:cubicBezTo>
                    <a:cubicBezTo>
                      <a:pt x="4995" y="111"/>
                      <a:pt x="4962" y="102"/>
                      <a:pt x="4929" y="102"/>
                    </a:cubicBezTo>
                    <a:cubicBezTo>
                      <a:pt x="4896" y="102"/>
                      <a:pt x="4862" y="111"/>
                      <a:pt x="4820" y="133"/>
                    </a:cubicBezTo>
                    <a:cubicBezTo>
                      <a:pt x="4738" y="176"/>
                      <a:pt x="4662" y="225"/>
                      <a:pt x="4576" y="262"/>
                    </a:cubicBezTo>
                    <a:cubicBezTo>
                      <a:pt x="4405" y="333"/>
                      <a:pt x="4225" y="383"/>
                      <a:pt x="4041" y="409"/>
                    </a:cubicBezTo>
                    <a:cubicBezTo>
                      <a:pt x="3906" y="429"/>
                      <a:pt x="3769" y="438"/>
                      <a:pt x="3632" y="438"/>
                    </a:cubicBezTo>
                    <a:cubicBezTo>
                      <a:pt x="3369" y="438"/>
                      <a:pt x="3104" y="405"/>
                      <a:pt x="2848" y="355"/>
                    </a:cubicBezTo>
                    <a:cubicBezTo>
                      <a:pt x="2325" y="249"/>
                      <a:pt x="1749" y="0"/>
                      <a:pt x="1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79;p25">
                <a:extLst>
                  <a:ext uri="{FF2B5EF4-FFF2-40B4-BE49-F238E27FC236}">
                    <a16:creationId xmlns:a16="http://schemas.microsoft.com/office/drawing/2014/main" id="{5211B553-B6B2-8949-BCB1-E85CE37CC43C}"/>
                  </a:ext>
                </a:extLst>
              </p:cNvPr>
              <p:cNvSpPr/>
              <p:nvPr/>
            </p:nvSpPr>
            <p:spPr>
              <a:xfrm>
                <a:off x="5234050" y="1314075"/>
                <a:ext cx="8375" cy="14300"/>
              </a:xfrm>
              <a:custGeom>
                <a:avLst/>
                <a:gdLst/>
                <a:ahLst/>
                <a:cxnLst/>
                <a:rect l="l" t="t" r="r" b="b"/>
                <a:pathLst>
                  <a:path w="335" h="572" extrusionOk="0">
                    <a:moveTo>
                      <a:pt x="63" y="223"/>
                    </a:moveTo>
                    <a:cubicBezTo>
                      <a:pt x="64" y="224"/>
                      <a:pt x="65" y="225"/>
                      <a:pt x="66" y="227"/>
                    </a:cubicBezTo>
                    <a:lnTo>
                      <a:pt x="66" y="227"/>
                    </a:lnTo>
                    <a:cubicBezTo>
                      <a:pt x="65" y="225"/>
                      <a:pt x="64" y="224"/>
                      <a:pt x="63" y="223"/>
                    </a:cubicBezTo>
                    <a:close/>
                    <a:moveTo>
                      <a:pt x="74" y="235"/>
                    </a:moveTo>
                    <a:lnTo>
                      <a:pt x="74" y="235"/>
                    </a:lnTo>
                    <a:cubicBezTo>
                      <a:pt x="75" y="237"/>
                      <a:pt x="77" y="239"/>
                      <a:pt x="78" y="241"/>
                    </a:cubicBezTo>
                    <a:lnTo>
                      <a:pt x="78" y="241"/>
                    </a:lnTo>
                    <a:cubicBezTo>
                      <a:pt x="77" y="240"/>
                      <a:pt x="75" y="238"/>
                      <a:pt x="74" y="236"/>
                    </a:cubicBezTo>
                    <a:lnTo>
                      <a:pt x="74" y="236"/>
                    </a:lnTo>
                    <a:cubicBezTo>
                      <a:pt x="74" y="236"/>
                      <a:pt x="74" y="236"/>
                      <a:pt x="74" y="235"/>
                    </a:cubicBezTo>
                    <a:close/>
                    <a:moveTo>
                      <a:pt x="121" y="0"/>
                    </a:moveTo>
                    <a:cubicBezTo>
                      <a:pt x="75" y="0"/>
                      <a:pt x="32" y="27"/>
                      <a:pt x="12" y="71"/>
                    </a:cubicBezTo>
                    <a:cubicBezTo>
                      <a:pt x="0" y="99"/>
                      <a:pt x="0" y="131"/>
                      <a:pt x="13" y="159"/>
                    </a:cubicBezTo>
                    <a:cubicBezTo>
                      <a:pt x="21" y="176"/>
                      <a:pt x="32" y="188"/>
                      <a:pt x="44" y="199"/>
                    </a:cubicBezTo>
                    <a:lnTo>
                      <a:pt x="44" y="199"/>
                    </a:lnTo>
                    <a:cubicBezTo>
                      <a:pt x="51" y="208"/>
                      <a:pt x="58" y="217"/>
                      <a:pt x="66" y="225"/>
                    </a:cubicBezTo>
                    <a:lnTo>
                      <a:pt x="66" y="225"/>
                    </a:lnTo>
                    <a:cubicBezTo>
                      <a:pt x="68" y="228"/>
                      <a:pt x="70" y="230"/>
                      <a:pt x="72" y="233"/>
                    </a:cubicBezTo>
                    <a:lnTo>
                      <a:pt x="72" y="233"/>
                    </a:lnTo>
                    <a:cubicBezTo>
                      <a:pt x="72" y="233"/>
                      <a:pt x="72" y="233"/>
                      <a:pt x="72" y="234"/>
                    </a:cubicBezTo>
                    <a:lnTo>
                      <a:pt x="72" y="234"/>
                    </a:lnTo>
                    <a:cubicBezTo>
                      <a:pt x="70" y="231"/>
                      <a:pt x="68" y="229"/>
                      <a:pt x="66" y="227"/>
                    </a:cubicBezTo>
                    <a:lnTo>
                      <a:pt x="66" y="227"/>
                    </a:lnTo>
                    <a:cubicBezTo>
                      <a:pt x="69" y="230"/>
                      <a:pt x="71" y="233"/>
                      <a:pt x="73" y="237"/>
                    </a:cubicBezTo>
                    <a:lnTo>
                      <a:pt x="73" y="237"/>
                    </a:lnTo>
                    <a:cubicBezTo>
                      <a:pt x="77" y="247"/>
                      <a:pt x="79" y="257"/>
                      <a:pt x="82" y="268"/>
                    </a:cubicBezTo>
                    <a:lnTo>
                      <a:pt x="82" y="268"/>
                    </a:lnTo>
                    <a:cubicBezTo>
                      <a:pt x="82" y="277"/>
                      <a:pt x="82" y="287"/>
                      <a:pt x="82" y="297"/>
                    </a:cubicBezTo>
                    <a:lnTo>
                      <a:pt x="82" y="297"/>
                    </a:lnTo>
                    <a:cubicBezTo>
                      <a:pt x="78" y="315"/>
                      <a:pt x="72" y="334"/>
                      <a:pt x="66" y="352"/>
                    </a:cubicBezTo>
                    <a:lnTo>
                      <a:pt x="66" y="352"/>
                    </a:lnTo>
                    <a:cubicBezTo>
                      <a:pt x="46" y="391"/>
                      <a:pt x="14" y="428"/>
                      <a:pt x="17" y="476"/>
                    </a:cubicBezTo>
                    <a:cubicBezTo>
                      <a:pt x="21" y="515"/>
                      <a:pt x="45" y="560"/>
                      <a:pt x="88" y="568"/>
                    </a:cubicBezTo>
                    <a:lnTo>
                      <a:pt x="89" y="568"/>
                    </a:lnTo>
                    <a:cubicBezTo>
                      <a:pt x="99" y="570"/>
                      <a:pt x="109" y="572"/>
                      <a:pt x="119" y="572"/>
                    </a:cubicBezTo>
                    <a:cubicBezTo>
                      <a:pt x="140" y="572"/>
                      <a:pt x="161" y="566"/>
                      <a:pt x="181" y="556"/>
                    </a:cubicBezTo>
                    <a:cubicBezTo>
                      <a:pt x="196" y="549"/>
                      <a:pt x="210" y="538"/>
                      <a:pt x="223" y="527"/>
                    </a:cubicBezTo>
                    <a:cubicBezTo>
                      <a:pt x="243" y="507"/>
                      <a:pt x="261" y="485"/>
                      <a:pt x="276" y="461"/>
                    </a:cubicBezTo>
                    <a:cubicBezTo>
                      <a:pt x="310" y="412"/>
                      <a:pt x="324" y="354"/>
                      <a:pt x="330" y="295"/>
                    </a:cubicBezTo>
                    <a:cubicBezTo>
                      <a:pt x="335" y="247"/>
                      <a:pt x="328" y="199"/>
                      <a:pt x="311" y="153"/>
                    </a:cubicBezTo>
                    <a:cubicBezTo>
                      <a:pt x="285" y="84"/>
                      <a:pt x="230" y="9"/>
                      <a:pt x="150" y="4"/>
                    </a:cubicBezTo>
                    <a:lnTo>
                      <a:pt x="150" y="4"/>
                    </a:lnTo>
                    <a:cubicBezTo>
                      <a:pt x="141" y="1"/>
                      <a:pt x="131"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80;p25">
                <a:extLst>
                  <a:ext uri="{FF2B5EF4-FFF2-40B4-BE49-F238E27FC236}">
                    <a16:creationId xmlns:a16="http://schemas.microsoft.com/office/drawing/2014/main" id="{57E8445B-2C9D-724C-958F-1C9E2A3971D4}"/>
                  </a:ext>
                </a:extLst>
              </p:cNvPr>
              <p:cNvSpPr/>
              <p:nvPr/>
            </p:nvSpPr>
            <p:spPr>
              <a:xfrm>
                <a:off x="5252050" y="1332375"/>
                <a:ext cx="7775" cy="6050"/>
              </a:xfrm>
              <a:custGeom>
                <a:avLst/>
                <a:gdLst/>
                <a:ahLst/>
                <a:cxnLst/>
                <a:rect l="l" t="t" r="r" b="b"/>
                <a:pathLst>
                  <a:path w="311" h="242" extrusionOk="0">
                    <a:moveTo>
                      <a:pt x="156" y="1"/>
                    </a:moveTo>
                    <a:cubicBezTo>
                      <a:pt x="1" y="1"/>
                      <a:pt x="1" y="241"/>
                      <a:pt x="156" y="241"/>
                    </a:cubicBezTo>
                    <a:cubicBezTo>
                      <a:pt x="311" y="241"/>
                      <a:pt x="31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81;p25">
                <a:extLst>
                  <a:ext uri="{FF2B5EF4-FFF2-40B4-BE49-F238E27FC236}">
                    <a16:creationId xmlns:a16="http://schemas.microsoft.com/office/drawing/2014/main" id="{A1FE00FF-6A61-7A45-BF00-B1EBBD38EA1D}"/>
                  </a:ext>
                </a:extLst>
              </p:cNvPr>
              <p:cNvSpPr/>
              <p:nvPr/>
            </p:nvSpPr>
            <p:spPr>
              <a:xfrm>
                <a:off x="5248900" y="1342525"/>
                <a:ext cx="6500" cy="6825"/>
              </a:xfrm>
              <a:custGeom>
                <a:avLst/>
                <a:gdLst/>
                <a:ahLst/>
                <a:cxnLst/>
                <a:rect l="l" t="t" r="r" b="b"/>
                <a:pathLst>
                  <a:path w="260" h="273" extrusionOk="0">
                    <a:moveTo>
                      <a:pt x="130" y="1"/>
                    </a:moveTo>
                    <a:lnTo>
                      <a:pt x="99" y="5"/>
                    </a:lnTo>
                    <a:lnTo>
                      <a:pt x="71" y="17"/>
                    </a:lnTo>
                    <a:cubicBezTo>
                      <a:pt x="57" y="24"/>
                      <a:pt x="47" y="35"/>
                      <a:pt x="38" y="48"/>
                    </a:cubicBezTo>
                    <a:cubicBezTo>
                      <a:pt x="27" y="59"/>
                      <a:pt x="21" y="72"/>
                      <a:pt x="17" y="87"/>
                    </a:cubicBezTo>
                    <a:cubicBezTo>
                      <a:pt x="15" y="92"/>
                      <a:pt x="13" y="96"/>
                      <a:pt x="11" y="100"/>
                    </a:cubicBezTo>
                    <a:lnTo>
                      <a:pt x="8" y="107"/>
                    </a:lnTo>
                    <a:lnTo>
                      <a:pt x="7" y="111"/>
                    </a:lnTo>
                    <a:cubicBezTo>
                      <a:pt x="2" y="127"/>
                      <a:pt x="1" y="145"/>
                      <a:pt x="5" y="161"/>
                    </a:cubicBezTo>
                    <a:cubicBezTo>
                      <a:pt x="5" y="178"/>
                      <a:pt x="10" y="194"/>
                      <a:pt x="20" y="209"/>
                    </a:cubicBezTo>
                    <a:lnTo>
                      <a:pt x="21" y="210"/>
                    </a:lnTo>
                    <a:cubicBezTo>
                      <a:pt x="45" y="252"/>
                      <a:pt x="87" y="273"/>
                      <a:pt x="130" y="273"/>
                    </a:cubicBezTo>
                    <a:cubicBezTo>
                      <a:pt x="172" y="273"/>
                      <a:pt x="214" y="252"/>
                      <a:pt x="239" y="210"/>
                    </a:cubicBezTo>
                    <a:lnTo>
                      <a:pt x="240" y="209"/>
                    </a:lnTo>
                    <a:lnTo>
                      <a:pt x="253" y="178"/>
                    </a:lnTo>
                    <a:cubicBezTo>
                      <a:pt x="259" y="156"/>
                      <a:pt x="259" y="132"/>
                      <a:pt x="253" y="111"/>
                    </a:cubicBezTo>
                    <a:lnTo>
                      <a:pt x="252" y="107"/>
                    </a:lnTo>
                    <a:lnTo>
                      <a:pt x="250" y="100"/>
                    </a:lnTo>
                    <a:cubicBezTo>
                      <a:pt x="248" y="96"/>
                      <a:pt x="245" y="92"/>
                      <a:pt x="243" y="87"/>
                    </a:cubicBezTo>
                    <a:cubicBezTo>
                      <a:pt x="240" y="78"/>
                      <a:pt x="236" y="68"/>
                      <a:pt x="232" y="60"/>
                    </a:cubicBezTo>
                    <a:cubicBezTo>
                      <a:pt x="225" y="46"/>
                      <a:pt x="214" y="35"/>
                      <a:pt x="202" y="26"/>
                    </a:cubicBezTo>
                    <a:cubicBezTo>
                      <a:pt x="194" y="19"/>
                      <a:pt x="186" y="14"/>
                      <a:pt x="176" y="12"/>
                    </a:cubicBezTo>
                    <a:cubicBezTo>
                      <a:pt x="162" y="4"/>
                      <a:pt x="146" y="1"/>
                      <a:pt x="1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82;p25">
                <a:extLst>
                  <a:ext uri="{FF2B5EF4-FFF2-40B4-BE49-F238E27FC236}">
                    <a16:creationId xmlns:a16="http://schemas.microsoft.com/office/drawing/2014/main" id="{2465E8F7-BE24-464A-ACB5-E8A71FB1F7AF}"/>
                  </a:ext>
                </a:extLst>
              </p:cNvPr>
              <p:cNvSpPr/>
              <p:nvPr/>
            </p:nvSpPr>
            <p:spPr>
              <a:xfrm>
                <a:off x="5079275" y="1350700"/>
                <a:ext cx="197400" cy="52775"/>
              </a:xfrm>
              <a:custGeom>
                <a:avLst/>
                <a:gdLst/>
                <a:ahLst/>
                <a:cxnLst/>
                <a:rect l="l" t="t" r="r" b="b"/>
                <a:pathLst>
                  <a:path w="7896" h="2111" extrusionOk="0">
                    <a:moveTo>
                      <a:pt x="488" y="1"/>
                    </a:moveTo>
                    <a:cubicBezTo>
                      <a:pt x="439" y="1"/>
                      <a:pt x="395" y="33"/>
                      <a:pt x="382" y="82"/>
                    </a:cubicBezTo>
                    <a:cubicBezTo>
                      <a:pt x="260" y="557"/>
                      <a:pt x="138" y="1032"/>
                      <a:pt x="16" y="1507"/>
                    </a:cubicBezTo>
                    <a:cubicBezTo>
                      <a:pt x="0" y="1564"/>
                      <a:pt x="42" y="1624"/>
                      <a:pt x="107" y="1641"/>
                    </a:cubicBezTo>
                    <a:cubicBezTo>
                      <a:pt x="1368" y="1954"/>
                      <a:pt x="2658" y="2111"/>
                      <a:pt x="3948" y="2111"/>
                    </a:cubicBezTo>
                    <a:cubicBezTo>
                      <a:pt x="5238" y="2111"/>
                      <a:pt x="6529" y="1954"/>
                      <a:pt x="7789" y="1641"/>
                    </a:cubicBezTo>
                    <a:cubicBezTo>
                      <a:pt x="7855" y="1625"/>
                      <a:pt x="7895" y="1565"/>
                      <a:pt x="7880" y="1507"/>
                    </a:cubicBezTo>
                    <a:cubicBezTo>
                      <a:pt x="7758" y="1032"/>
                      <a:pt x="7637" y="557"/>
                      <a:pt x="7515" y="82"/>
                    </a:cubicBezTo>
                    <a:cubicBezTo>
                      <a:pt x="7502" y="33"/>
                      <a:pt x="7458" y="1"/>
                      <a:pt x="7410" y="1"/>
                    </a:cubicBezTo>
                    <a:cubicBezTo>
                      <a:pt x="7401" y="1"/>
                      <a:pt x="7392" y="2"/>
                      <a:pt x="7383" y="4"/>
                    </a:cubicBezTo>
                    <a:cubicBezTo>
                      <a:pt x="6255" y="285"/>
                      <a:pt x="5102" y="425"/>
                      <a:pt x="3948" y="425"/>
                    </a:cubicBezTo>
                    <a:cubicBezTo>
                      <a:pt x="2795" y="425"/>
                      <a:pt x="1642" y="285"/>
                      <a:pt x="515" y="4"/>
                    </a:cubicBezTo>
                    <a:cubicBezTo>
                      <a:pt x="506" y="2"/>
                      <a:pt x="497" y="1"/>
                      <a:pt x="488" y="1"/>
                    </a:cubicBezTo>
                    <a:close/>
                  </a:path>
                </a:pathLst>
              </a:custGeom>
              <a:solidFill>
                <a:srgbClr val="B69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83;p25">
                <a:extLst>
                  <a:ext uri="{FF2B5EF4-FFF2-40B4-BE49-F238E27FC236}">
                    <a16:creationId xmlns:a16="http://schemas.microsoft.com/office/drawing/2014/main" id="{86CB122E-6E71-D145-93E4-7B9650AB40D6}"/>
                  </a:ext>
                </a:extLst>
              </p:cNvPr>
              <p:cNvSpPr/>
              <p:nvPr/>
            </p:nvSpPr>
            <p:spPr>
              <a:xfrm>
                <a:off x="5096075" y="1364775"/>
                <a:ext cx="4550" cy="16450"/>
              </a:xfrm>
              <a:custGeom>
                <a:avLst/>
                <a:gdLst/>
                <a:ahLst/>
                <a:cxnLst/>
                <a:rect l="l" t="t" r="r" b="b"/>
                <a:pathLst>
                  <a:path w="182" h="658" extrusionOk="0">
                    <a:moveTo>
                      <a:pt x="126" y="0"/>
                    </a:moveTo>
                    <a:cubicBezTo>
                      <a:pt x="106" y="0"/>
                      <a:pt x="86" y="11"/>
                      <a:pt x="77" y="35"/>
                    </a:cubicBezTo>
                    <a:cubicBezTo>
                      <a:pt x="71" y="48"/>
                      <a:pt x="67" y="62"/>
                      <a:pt x="62" y="76"/>
                    </a:cubicBezTo>
                    <a:cubicBezTo>
                      <a:pt x="56" y="91"/>
                      <a:pt x="55" y="86"/>
                      <a:pt x="47" y="101"/>
                    </a:cubicBezTo>
                    <a:cubicBezTo>
                      <a:pt x="34" y="124"/>
                      <a:pt x="32" y="156"/>
                      <a:pt x="27" y="183"/>
                    </a:cubicBezTo>
                    <a:cubicBezTo>
                      <a:pt x="21" y="230"/>
                      <a:pt x="15" y="278"/>
                      <a:pt x="10" y="326"/>
                    </a:cubicBezTo>
                    <a:cubicBezTo>
                      <a:pt x="4" y="377"/>
                      <a:pt x="1" y="427"/>
                      <a:pt x="1" y="477"/>
                    </a:cubicBezTo>
                    <a:cubicBezTo>
                      <a:pt x="2" y="529"/>
                      <a:pt x="10" y="581"/>
                      <a:pt x="25" y="631"/>
                    </a:cubicBezTo>
                    <a:cubicBezTo>
                      <a:pt x="31" y="650"/>
                      <a:pt x="46" y="658"/>
                      <a:pt x="62" y="658"/>
                    </a:cubicBezTo>
                    <a:cubicBezTo>
                      <a:pt x="81" y="658"/>
                      <a:pt x="100" y="647"/>
                      <a:pt x="106" y="629"/>
                    </a:cubicBezTo>
                    <a:cubicBezTo>
                      <a:pt x="119" y="583"/>
                      <a:pt x="129" y="536"/>
                      <a:pt x="137" y="490"/>
                    </a:cubicBezTo>
                    <a:cubicBezTo>
                      <a:pt x="143" y="442"/>
                      <a:pt x="144" y="394"/>
                      <a:pt x="149" y="346"/>
                    </a:cubicBezTo>
                    <a:cubicBezTo>
                      <a:pt x="155" y="299"/>
                      <a:pt x="163" y="250"/>
                      <a:pt x="171" y="203"/>
                    </a:cubicBezTo>
                    <a:cubicBezTo>
                      <a:pt x="177" y="179"/>
                      <a:pt x="180" y="154"/>
                      <a:pt x="180" y="130"/>
                    </a:cubicBezTo>
                    <a:cubicBezTo>
                      <a:pt x="179" y="119"/>
                      <a:pt x="176" y="111"/>
                      <a:pt x="176" y="102"/>
                    </a:cubicBezTo>
                    <a:cubicBezTo>
                      <a:pt x="176" y="87"/>
                      <a:pt x="177" y="72"/>
                      <a:pt x="179" y="57"/>
                    </a:cubicBezTo>
                    <a:cubicBezTo>
                      <a:pt x="181" y="21"/>
                      <a:pt x="153" y="0"/>
                      <a:pt x="126"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84;p25">
                <a:extLst>
                  <a:ext uri="{FF2B5EF4-FFF2-40B4-BE49-F238E27FC236}">
                    <a16:creationId xmlns:a16="http://schemas.microsoft.com/office/drawing/2014/main" id="{9F491431-A05D-B642-BB9E-12B45722A10A}"/>
                  </a:ext>
                </a:extLst>
              </p:cNvPr>
              <p:cNvSpPr/>
              <p:nvPr/>
            </p:nvSpPr>
            <p:spPr>
              <a:xfrm>
                <a:off x="5106025" y="1365825"/>
                <a:ext cx="4950" cy="17075"/>
              </a:xfrm>
              <a:custGeom>
                <a:avLst/>
                <a:gdLst/>
                <a:ahLst/>
                <a:cxnLst/>
                <a:rect l="l" t="t" r="r" b="b"/>
                <a:pathLst>
                  <a:path w="198" h="683" extrusionOk="0">
                    <a:moveTo>
                      <a:pt x="123" y="0"/>
                    </a:moveTo>
                    <a:cubicBezTo>
                      <a:pt x="105" y="0"/>
                      <a:pt x="88" y="9"/>
                      <a:pt x="80" y="28"/>
                    </a:cubicBezTo>
                    <a:cubicBezTo>
                      <a:pt x="75" y="38"/>
                      <a:pt x="69" y="49"/>
                      <a:pt x="62" y="60"/>
                    </a:cubicBezTo>
                    <a:cubicBezTo>
                      <a:pt x="54" y="75"/>
                      <a:pt x="49" y="91"/>
                      <a:pt x="46" y="107"/>
                    </a:cubicBezTo>
                    <a:cubicBezTo>
                      <a:pt x="41" y="130"/>
                      <a:pt x="37" y="154"/>
                      <a:pt x="34" y="177"/>
                    </a:cubicBezTo>
                    <a:cubicBezTo>
                      <a:pt x="27" y="231"/>
                      <a:pt x="21" y="284"/>
                      <a:pt x="14" y="338"/>
                    </a:cubicBezTo>
                    <a:cubicBezTo>
                      <a:pt x="0" y="442"/>
                      <a:pt x="5" y="548"/>
                      <a:pt x="3" y="653"/>
                    </a:cubicBezTo>
                    <a:cubicBezTo>
                      <a:pt x="1" y="673"/>
                      <a:pt x="17" y="682"/>
                      <a:pt x="34" y="682"/>
                    </a:cubicBezTo>
                    <a:cubicBezTo>
                      <a:pt x="50" y="682"/>
                      <a:pt x="67" y="674"/>
                      <a:pt x="71" y="657"/>
                    </a:cubicBezTo>
                    <a:cubicBezTo>
                      <a:pt x="98" y="559"/>
                      <a:pt x="131" y="462"/>
                      <a:pt x="149" y="363"/>
                    </a:cubicBezTo>
                    <a:lnTo>
                      <a:pt x="176" y="217"/>
                    </a:lnTo>
                    <a:cubicBezTo>
                      <a:pt x="183" y="172"/>
                      <a:pt x="198" y="118"/>
                      <a:pt x="182" y="73"/>
                    </a:cubicBezTo>
                    <a:lnTo>
                      <a:pt x="182" y="73"/>
                    </a:lnTo>
                    <a:lnTo>
                      <a:pt x="179" y="46"/>
                    </a:lnTo>
                    <a:cubicBezTo>
                      <a:pt x="176" y="18"/>
                      <a:pt x="149" y="0"/>
                      <a:pt x="123"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85;p25">
                <a:extLst>
                  <a:ext uri="{FF2B5EF4-FFF2-40B4-BE49-F238E27FC236}">
                    <a16:creationId xmlns:a16="http://schemas.microsoft.com/office/drawing/2014/main" id="{086C749F-2774-E24E-BE50-D46E3E724710}"/>
                  </a:ext>
                </a:extLst>
              </p:cNvPr>
              <p:cNvSpPr/>
              <p:nvPr/>
            </p:nvSpPr>
            <p:spPr>
              <a:xfrm>
                <a:off x="5114775" y="1367775"/>
                <a:ext cx="4900" cy="18650"/>
              </a:xfrm>
              <a:custGeom>
                <a:avLst/>
                <a:gdLst/>
                <a:ahLst/>
                <a:cxnLst/>
                <a:rect l="l" t="t" r="r" b="b"/>
                <a:pathLst>
                  <a:path w="196" h="746" extrusionOk="0">
                    <a:moveTo>
                      <a:pt x="103" y="1"/>
                    </a:moveTo>
                    <a:cubicBezTo>
                      <a:pt x="85" y="1"/>
                      <a:pt x="68" y="10"/>
                      <a:pt x="58" y="28"/>
                    </a:cubicBezTo>
                    <a:cubicBezTo>
                      <a:pt x="44" y="51"/>
                      <a:pt x="32" y="77"/>
                      <a:pt x="21" y="103"/>
                    </a:cubicBezTo>
                    <a:cubicBezTo>
                      <a:pt x="13" y="130"/>
                      <a:pt x="9" y="159"/>
                      <a:pt x="9" y="188"/>
                    </a:cubicBezTo>
                    <a:cubicBezTo>
                      <a:pt x="6" y="247"/>
                      <a:pt x="6" y="305"/>
                      <a:pt x="4" y="364"/>
                    </a:cubicBezTo>
                    <a:cubicBezTo>
                      <a:pt x="0" y="422"/>
                      <a:pt x="2" y="482"/>
                      <a:pt x="9" y="541"/>
                    </a:cubicBezTo>
                    <a:cubicBezTo>
                      <a:pt x="17" y="598"/>
                      <a:pt x="26" y="655"/>
                      <a:pt x="35" y="712"/>
                    </a:cubicBezTo>
                    <a:cubicBezTo>
                      <a:pt x="39" y="735"/>
                      <a:pt x="57" y="746"/>
                      <a:pt x="75" y="746"/>
                    </a:cubicBezTo>
                    <a:cubicBezTo>
                      <a:pt x="93" y="746"/>
                      <a:pt x="112" y="735"/>
                      <a:pt x="118" y="715"/>
                    </a:cubicBezTo>
                    <a:cubicBezTo>
                      <a:pt x="135" y="662"/>
                      <a:pt x="151" y="608"/>
                      <a:pt x="166" y="554"/>
                    </a:cubicBezTo>
                    <a:cubicBezTo>
                      <a:pt x="179" y="497"/>
                      <a:pt x="186" y="438"/>
                      <a:pt x="187" y="381"/>
                    </a:cubicBezTo>
                    <a:cubicBezTo>
                      <a:pt x="189" y="323"/>
                      <a:pt x="192" y="265"/>
                      <a:pt x="194" y="206"/>
                    </a:cubicBezTo>
                    <a:cubicBezTo>
                      <a:pt x="194" y="175"/>
                      <a:pt x="196" y="140"/>
                      <a:pt x="185" y="109"/>
                    </a:cubicBezTo>
                    <a:cubicBezTo>
                      <a:pt x="175" y="82"/>
                      <a:pt x="164" y="57"/>
                      <a:pt x="151" y="31"/>
                    </a:cubicBezTo>
                    <a:cubicBezTo>
                      <a:pt x="141" y="11"/>
                      <a:pt x="122" y="1"/>
                      <a:pt x="103"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86;p25">
                <a:extLst>
                  <a:ext uri="{FF2B5EF4-FFF2-40B4-BE49-F238E27FC236}">
                    <a16:creationId xmlns:a16="http://schemas.microsoft.com/office/drawing/2014/main" id="{47F4E917-D794-3A44-878B-388AC21F3732}"/>
                  </a:ext>
                </a:extLst>
              </p:cNvPr>
              <p:cNvSpPr/>
              <p:nvPr/>
            </p:nvSpPr>
            <p:spPr>
              <a:xfrm>
                <a:off x="5125400" y="1367975"/>
                <a:ext cx="5275" cy="18075"/>
              </a:xfrm>
              <a:custGeom>
                <a:avLst/>
                <a:gdLst/>
                <a:ahLst/>
                <a:cxnLst/>
                <a:rect l="l" t="t" r="r" b="b"/>
                <a:pathLst>
                  <a:path w="211" h="723" extrusionOk="0">
                    <a:moveTo>
                      <a:pt x="125" y="1"/>
                    </a:moveTo>
                    <a:cubicBezTo>
                      <a:pt x="52" y="1"/>
                      <a:pt x="26" y="95"/>
                      <a:pt x="17" y="150"/>
                    </a:cubicBezTo>
                    <a:cubicBezTo>
                      <a:pt x="7" y="208"/>
                      <a:pt x="2" y="267"/>
                      <a:pt x="2" y="326"/>
                    </a:cubicBezTo>
                    <a:cubicBezTo>
                      <a:pt x="1" y="387"/>
                      <a:pt x="2" y="449"/>
                      <a:pt x="5" y="509"/>
                    </a:cubicBezTo>
                    <a:cubicBezTo>
                      <a:pt x="6" y="539"/>
                      <a:pt x="11" y="569"/>
                      <a:pt x="21" y="597"/>
                    </a:cubicBezTo>
                    <a:cubicBezTo>
                      <a:pt x="32" y="626"/>
                      <a:pt x="40" y="656"/>
                      <a:pt x="46" y="687"/>
                    </a:cubicBezTo>
                    <a:cubicBezTo>
                      <a:pt x="53" y="709"/>
                      <a:pt x="75" y="722"/>
                      <a:pt x="96" y="722"/>
                    </a:cubicBezTo>
                    <a:cubicBezTo>
                      <a:pt x="116" y="722"/>
                      <a:pt x="133" y="711"/>
                      <a:pt x="135" y="688"/>
                    </a:cubicBezTo>
                    <a:lnTo>
                      <a:pt x="136" y="688"/>
                    </a:lnTo>
                    <a:cubicBezTo>
                      <a:pt x="138" y="657"/>
                      <a:pt x="143" y="628"/>
                      <a:pt x="150" y="598"/>
                    </a:cubicBezTo>
                    <a:cubicBezTo>
                      <a:pt x="158" y="570"/>
                      <a:pt x="162" y="540"/>
                      <a:pt x="163" y="511"/>
                    </a:cubicBezTo>
                    <a:cubicBezTo>
                      <a:pt x="166" y="455"/>
                      <a:pt x="173" y="399"/>
                      <a:pt x="180" y="344"/>
                    </a:cubicBezTo>
                    <a:cubicBezTo>
                      <a:pt x="189" y="284"/>
                      <a:pt x="198" y="224"/>
                      <a:pt x="205" y="164"/>
                    </a:cubicBezTo>
                    <a:cubicBezTo>
                      <a:pt x="210" y="107"/>
                      <a:pt x="209" y="4"/>
                      <a:pt x="128" y="1"/>
                    </a:cubicBezTo>
                    <a:cubicBezTo>
                      <a:pt x="127" y="1"/>
                      <a:pt x="126" y="1"/>
                      <a:pt x="125"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87;p25">
                <a:extLst>
                  <a:ext uri="{FF2B5EF4-FFF2-40B4-BE49-F238E27FC236}">
                    <a16:creationId xmlns:a16="http://schemas.microsoft.com/office/drawing/2014/main" id="{6F372142-BBD5-F146-99FD-AF6B2E98AEB6}"/>
                  </a:ext>
                </a:extLst>
              </p:cNvPr>
              <p:cNvSpPr/>
              <p:nvPr/>
            </p:nvSpPr>
            <p:spPr>
              <a:xfrm>
                <a:off x="5137275" y="1368025"/>
                <a:ext cx="5275" cy="21050"/>
              </a:xfrm>
              <a:custGeom>
                <a:avLst/>
                <a:gdLst/>
                <a:ahLst/>
                <a:cxnLst/>
                <a:rect l="l" t="t" r="r" b="b"/>
                <a:pathLst>
                  <a:path w="211" h="842" extrusionOk="0">
                    <a:moveTo>
                      <a:pt x="123" y="1"/>
                    </a:moveTo>
                    <a:cubicBezTo>
                      <a:pt x="110" y="1"/>
                      <a:pt x="97" y="5"/>
                      <a:pt x="87" y="14"/>
                    </a:cubicBezTo>
                    <a:cubicBezTo>
                      <a:pt x="58" y="37"/>
                      <a:pt x="40" y="70"/>
                      <a:pt x="34" y="108"/>
                    </a:cubicBezTo>
                    <a:cubicBezTo>
                      <a:pt x="29" y="140"/>
                      <a:pt x="26" y="173"/>
                      <a:pt x="22" y="206"/>
                    </a:cubicBezTo>
                    <a:cubicBezTo>
                      <a:pt x="18" y="235"/>
                      <a:pt x="12" y="263"/>
                      <a:pt x="8" y="290"/>
                    </a:cubicBezTo>
                    <a:cubicBezTo>
                      <a:pt x="4" y="324"/>
                      <a:pt x="3" y="357"/>
                      <a:pt x="4" y="390"/>
                    </a:cubicBezTo>
                    <a:cubicBezTo>
                      <a:pt x="0" y="518"/>
                      <a:pt x="7" y="648"/>
                      <a:pt x="11" y="777"/>
                    </a:cubicBezTo>
                    <a:cubicBezTo>
                      <a:pt x="12" y="818"/>
                      <a:pt x="47" y="842"/>
                      <a:pt x="81" y="842"/>
                    </a:cubicBezTo>
                    <a:cubicBezTo>
                      <a:pt x="108" y="842"/>
                      <a:pt x="135" y="826"/>
                      <a:pt x="141" y="790"/>
                    </a:cubicBezTo>
                    <a:cubicBezTo>
                      <a:pt x="163" y="664"/>
                      <a:pt x="186" y="537"/>
                      <a:pt x="200" y="410"/>
                    </a:cubicBezTo>
                    <a:cubicBezTo>
                      <a:pt x="203" y="379"/>
                      <a:pt x="208" y="349"/>
                      <a:pt x="210" y="318"/>
                    </a:cubicBezTo>
                    <a:cubicBezTo>
                      <a:pt x="211" y="287"/>
                      <a:pt x="208" y="256"/>
                      <a:pt x="208" y="225"/>
                    </a:cubicBezTo>
                    <a:cubicBezTo>
                      <a:pt x="208" y="192"/>
                      <a:pt x="209" y="159"/>
                      <a:pt x="209" y="126"/>
                    </a:cubicBezTo>
                    <a:cubicBezTo>
                      <a:pt x="211" y="87"/>
                      <a:pt x="198" y="51"/>
                      <a:pt x="173" y="23"/>
                    </a:cubicBezTo>
                    <a:cubicBezTo>
                      <a:pt x="162" y="9"/>
                      <a:pt x="142" y="1"/>
                      <a:pt x="123"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88;p25">
                <a:extLst>
                  <a:ext uri="{FF2B5EF4-FFF2-40B4-BE49-F238E27FC236}">
                    <a16:creationId xmlns:a16="http://schemas.microsoft.com/office/drawing/2014/main" id="{CE2D6054-521D-C442-ADC4-7F4181709819}"/>
                  </a:ext>
                </a:extLst>
              </p:cNvPr>
              <p:cNvSpPr/>
              <p:nvPr/>
            </p:nvSpPr>
            <p:spPr>
              <a:xfrm>
                <a:off x="5149700" y="1369600"/>
                <a:ext cx="5475" cy="20900"/>
              </a:xfrm>
              <a:custGeom>
                <a:avLst/>
                <a:gdLst/>
                <a:ahLst/>
                <a:cxnLst/>
                <a:rect l="l" t="t" r="r" b="b"/>
                <a:pathLst>
                  <a:path w="219" h="836" extrusionOk="0">
                    <a:moveTo>
                      <a:pt x="141" y="0"/>
                    </a:moveTo>
                    <a:cubicBezTo>
                      <a:pt x="135" y="0"/>
                      <a:pt x="128" y="1"/>
                      <a:pt x="122" y="4"/>
                    </a:cubicBezTo>
                    <a:cubicBezTo>
                      <a:pt x="63" y="39"/>
                      <a:pt x="49" y="110"/>
                      <a:pt x="34" y="171"/>
                    </a:cubicBezTo>
                    <a:cubicBezTo>
                      <a:pt x="20" y="240"/>
                      <a:pt x="10" y="311"/>
                      <a:pt x="8" y="381"/>
                    </a:cubicBezTo>
                    <a:cubicBezTo>
                      <a:pt x="0" y="518"/>
                      <a:pt x="2" y="655"/>
                      <a:pt x="16" y="791"/>
                    </a:cubicBezTo>
                    <a:cubicBezTo>
                      <a:pt x="19" y="822"/>
                      <a:pt x="43" y="836"/>
                      <a:pt x="70" y="836"/>
                    </a:cubicBezTo>
                    <a:cubicBezTo>
                      <a:pt x="101" y="836"/>
                      <a:pt x="135" y="817"/>
                      <a:pt x="139" y="784"/>
                    </a:cubicBezTo>
                    <a:cubicBezTo>
                      <a:pt x="156" y="654"/>
                      <a:pt x="176" y="525"/>
                      <a:pt x="192" y="394"/>
                    </a:cubicBezTo>
                    <a:cubicBezTo>
                      <a:pt x="198" y="331"/>
                      <a:pt x="209" y="269"/>
                      <a:pt x="209" y="206"/>
                    </a:cubicBezTo>
                    <a:cubicBezTo>
                      <a:pt x="209" y="142"/>
                      <a:pt x="218" y="63"/>
                      <a:pt x="173" y="14"/>
                    </a:cubicBezTo>
                    <a:cubicBezTo>
                      <a:pt x="164" y="5"/>
                      <a:pt x="153" y="0"/>
                      <a:pt x="141"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89;p25">
                <a:extLst>
                  <a:ext uri="{FF2B5EF4-FFF2-40B4-BE49-F238E27FC236}">
                    <a16:creationId xmlns:a16="http://schemas.microsoft.com/office/drawing/2014/main" id="{F87FF171-7C42-3E44-BDBA-02E815FD2C31}"/>
                  </a:ext>
                </a:extLst>
              </p:cNvPr>
              <p:cNvSpPr/>
              <p:nvPr/>
            </p:nvSpPr>
            <p:spPr>
              <a:xfrm>
                <a:off x="5162575" y="1368800"/>
                <a:ext cx="4925" cy="23725"/>
              </a:xfrm>
              <a:custGeom>
                <a:avLst/>
                <a:gdLst/>
                <a:ahLst/>
                <a:cxnLst/>
                <a:rect l="l" t="t" r="r" b="b"/>
                <a:pathLst>
                  <a:path w="197" h="949" extrusionOk="0">
                    <a:moveTo>
                      <a:pt x="114" y="1"/>
                    </a:moveTo>
                    <a:cubicBezTo>
                      <a:pt x="98" y="1"/>
                      <a:pt x="82" y="8"/>
                      <a:pt x="73" y="22"/>
                    </a:cubicBezTo>
                    <a:cubicBezTo>
                      <a:pt x="34" y="88"/>
                      <a:pt x="21" y="153"/>
                      <a:pt x="17" y="228"/>
                    </a:cubicBezTo>
                    <a:cubicBezTo>
                      <a:pt x="12" y="304"/>
                      <a:pt x="5" y="380"/>
                      <a:pt x="3" y="456"/>
                    </a:cubicBezTo>
                    <a:cubicBezTo>
                      <a:pt x="1" y="606"/>
                      <a:pt x="12" y="754"/>
                      <a:pt x="22" y="904"/>
                    </a:cubicBezTo>
                    <a:cubicBezTo>
                      <a:pt x="24" y="933"/>
                      <a:pt x="47" y="948"/>
                      <a:pt x="70" y="948"/>
                    </a:cubicBezTo>
                    <a:cubicBezTo>
                      <a:pt x="92" y="948"/>
                      <a:pt x="115" y="935"/>
                      <a:pt x="119" y="907"/>
                    </a:cubicBezTo>
                    <a:cubicBezTo>
                      <a:pt x="145" y="759"/>
                      <a:pt x="172" y="612"/>
                      <a:pt x="183" y="463"/>
                    </a:cubicBezTo>
                    <a:cubicBezTo>
                      <a:pt x="190" y="390"/>
                      <a:pt x="190" y="316"/>
                      <a:pt x="193" y="243"/>
                    </a:cubicBezTo>
                    <a:cubicBezTo>
                      <a:pt x="196" y="164"/>
                      <a:pt x="191" y="98"/>
                      <a:pt x="156" y="25"/>
                    </a:cubicBezTo>
                    <a:cubicBezTo>
                      <a:pt x="148" y="9"/>
                      <a:pt x="131" y="1"/>
                      <a:pt x="114"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90;p25">
                <a:extLst>
                  <a:ext uri="{FF2B5EF4-FFF2-40B4-BE49-F238E27FC236}">
                    <a16:creationId xmlns:a16="http://schemas.microsoft.com/office/drawing/2014/main" id="{8F2016E0-FF5A-E949-A108-7AD89B3D0113}"/>
                  </a:ext>
                </a:extLst>
              </p:cNvPr>
              <p:cNvSpPr/>
              <p:nvPr/>
            </p:nvSpPr>
            <p:spPr>
              <a:xfrm>
                <a:off x="5174650" y="1369150"/>
                <a:ext cx="3975" cy="21550"/>
              </a:xfrm>
              <a:custGeom>
                <a:avLst/>
                <a:gdLst/>
                <a:ahLst/>
                <a:cxnLst/>
                <a:rect l="l" t="t" r="r" b="b"/>
                <a:pathLst>
                  <a:path w="159" h="862" extrusionOk="0">
                    <a:moveTo>
                      <a:pt x="86" y="1"/>
                    </a:moveTo>
                    <a:cubicBezTo>
                      <a:pt x="61" y="1"/>
                      <a:pt x="35" y="16"/>
                      <a:pt x="25" y="42"/>
                    </a:cubicBezTo>
                    <a:cubicBezTo>
                      <a:pt x="1" y="104"/>
                      <a:pt x="7" y="178"/>
                      <a:pt x="7" y="244"/>
                    </a:cubicBezTo>
                    <a:cubicBezTo>
                      <a:pt x="6" y="310"/>
                      <a:pt x="9" y="379"/>
                      <a:pt x="14" y="446"/>
                    </a:cubicBezTo>
                    <a:cubicBezTo>
                      <a:pt x="24" y="580"/>
                      <a:pt x="46" y="713"/>
                      <a:pt x="78" y="842"/>
                    </a:cubicBezTo>
                    <a:cubicBezTo>
                      <a:pt x="81" y="856"/>
                      <a:pt x="93" y="862"/>
                      <a:pt x="105" y="862"/>
                    </a:cubicBezTo>
                    <a:cubicBezTo>
                      <a:pt x="120" y="862"/>
                      <a:pt x="136" y="852"/>
                      <a:pt x="135" y="836"/>
                    </a:cubicBezTo>
                    <a:lnTo>
                      <a:pt x="135" y="834"/>
                    </a:lnTo>
                    <a:cubicBezTo>
                      <a:pt x="135" y="703"/>
                      <a:pt x="141" y="570"/>
                      <a:pt x="142" y="439"/>
                    </a:cubicBezTo>
                    <a:cubicBezTo>
                      <a:pt x="142" y="374"/>
                      <a:pt x="145" y="310"/>
                      <a:pt x="146" y="244"/>
                    </a:cubicBezTo>
                    <a:cubicBezTo>
                      <a:pt x="147" y="179"/>
                      <a:pt x="159" y="106"/>
                      <a:pt x="141" y="42"/>
                    </a:cubicBezTo>
                    <a:cubicBezTo>
                      <a:pt x="133" y="14"/>
                      <a:pt x="110" y="1"/>
                      <a:pt x="86"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91;p25">
                <a:extLst>
                  <a:ext uri="{FF2B5EF4-FFF2-40B4-BE49-F238E27FC236}">
                    <a16:creationId xmlns:a16="http://schemas.microsoft.com/office/drawing/2014/main" id="{62571327-085B-6E48-9EF1-2D99D4F0A605}"/>
                  </a:ext>
                </a:extLst>
              </p:cNvPr>
              <p:cNvSpPr/>
              <p:nvPr/>
            </p:nvSpPr>
            <p:spPr>
              <a:xfrm>
                <a:off x="5186275" y="1367650"/>
                <a:ext cx="3925" cy="22850"/>
              </a:xfrm>
              <a:custGeom>
                <a:avLst/>
                <a:gdLst/>
                <a:ahLst/>
                <a:cxnLst/>
                <a:rect l="l" t="t" r="r" b="b"/>
                <a:pathLst>
                  <a:path w="157" h="914" extrusionOk="0">
                    <a:moveTo>
                      <a:pt x="73" y="1"/>
                    </a:moveTo>
                    <a:cubicBezTo>
                      <a:pt x="69" y="1"/>
                      <a:pt x="65" y="1"/>
                      <a:pt x="62" y="2"/>
                    </a:cubicBezTo>
                    <a:cubicBezTo>
                      <a:pt x="28" y="7"/>
                      <a:pt x="10" y="33"/>
                      <a:pt x="8" y="64"/>
                    </a:cubicBezTo>
                    <a:cubicBezTo>
                      <a:pt x="1" y="134"/>
                      <a:pt x="14" y="208"/>
                      <a:pt x="20" y="279"/>
                    </a:cubicBezTo>
                    <a:cubicBezTo>
                      <a:pt x="25" y="349"/>
                      <a:pt x="32" y="422"/>
                      <a:pt x="41" y="493"/>
                    </a:cubicBezTo>
                    <a:cubicBezTo>
                      <a:pt x="60" y="632"/>
                      <a:pt x="79" y="770"/>
                      <a:pt x="115" y="906"/>
                    </a:cubicBezTo>
                    <a:cubicBezTo>
                      <a:pt x="117" y="911"/>
                      <a:pt x="122" y="913"/>
                      <a:pt x="127" y="913"/>
                    </a:cubicBezTo>
                    <a:cubicBezTo>
                      <a:pt x="132" y="913"/>
                      <a:pt x="136" y="911"/>
                      <a:pt x="137" y="906"/>
                    </a:cubicBezTo>
                    <a:cubicBezTo>
                      <a:pt x="155" y="765"/>
                      <a:pt x="157" y="624"/>
                      <a:pt x="157" y="482"/>
                    </a:cubicBezTo>
                    <a:cubicBezTo>
                      <a:pt x="157" y="410"/>
                      <a:pt x="154" y="339"/>
                      <a:pt x="150" y="267"/>
                    </a:cubicBezTo>
                    <a:cubicBezTo>
                      <a:pt x="147" y="192"/>
                      <a:pt x="149" y="116"/>
                      <a:pt x="133" y="44"/>
                    </a:cubicBezTo>
                    <a:cubicBezTo>
                      <a:pt x="127" y="17"/>
                      <a:pt x="99" y="1"/>
                      <a:pt x="73"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92;p25">
                <a:extLst>
                  <a:ext uri="{FF2B5EF4-FFF2-40B4-BE49-F238E27FC236}">
                    <a16:creationId xmlns:a16="http://schemas.microsoft.com/office/drawing/2014/main" id="{5CDB77CC-2DA7-A446-A165-A5DAC79B8674}"/>
                  </a:ext>
                </a:extLst>
              </p:cNvPr>
              <p:cNvSpPr/>
              <p:nvPr/>
            </p:nvSpPr>
            <p:spPr>
              <a:xfrm>
                <a:off x="5197850" y="1366925"/>
                <a:ext cx="4950" cy="21275"/>
              </a:xfrm>
              <a:custGeom>
                <a:avLst/>
                <a:gdLst/>
                <a:ahLst/>
                <a:cxnLst/>
                <a:rect l="l" t="t" r="r" b="b"/>
                <a:pathLst>
                  <a:path w="198" h="851" extrusionOk="0">
                    <a:moveTo>
                      <a:pt x="87" y="1"/>
                    </a:moveTo>
                    <a:cubicBezTo>
                      <a:pt x="86" y="1"/>
                      <a:pt x="84" y="1"/>
                      <a:pt x="83" y="1"/>
                    </a:cubicBezTo>
                    <a:cubicBezTo>
                      <a:pt x="7" y="6"/>
                      <a:pt x="1" y="127"/>
                      <a:pt x="3" y="178"/>
                    </a:cubicBezTo>
                    <a:cubicBezTo>
                      <a:pt x="6" y="249"/>
                      <a:pt x="10" y="319"/>
                      <a:pt x="16" y="390"/>
                    </a:cubicBezTo>
                    <a:cubicBezTo>
                      <a:pt x="22" y="466"/>
                      <a:pt x="27" y="542"/>
                      <a:pt x="35" y="618"/>
                    </a:cubicBezTo>
                    <a:cubicBezTo>
                      <a:pt x="38" y="653"/>
                      <a:pt x="45" y="688"/>
                      <a:pt x="50" y="724"/>
                    </a:cubicBezTo>
                    <a:cubicBezTo>
                      <a:pt x="53" y="743"/>
                      <a:pt x="55" y="763"/>
                      <a:pt x="58" y="783"/>
                    </a:cubicBezTo>
                    <a:cubicBezTo>
                      <a:pt x="63" y="807"/>
                      <a:pt x="73" y="816"/>
                      <a:pt x="89" y="833"/>
                    </a:cubicBezTo>
                    <a:cubicBezTo>
                      <a:pt x="99" y="845"/>
                      <a:pt x="113" y="851"/>
                      <a:pt x="127" y="851"/>
                    </a:cubicBezTo>
                    <a:cubicBezTo>
                      <a:pt x="142" y="851"/>
                      <a:pt x="157" y="843"/>
                      <a:pt x="166" y="828"/>
                    </a:cubicBezTo>
                    <a:lnTo>
                      <a:pt x="168" y="829"/>
                    </a:lnTo>
                    <a:cubicBezTo>
                      <a:pt x="181" y="810"/>
                      <a:pt x="191" y="801"/>
                      <a:pt x="192" y="776"/>
                    </a:cubicBezTo>
                    <a:cubicBezTo>
                      <a:pt x="193" y="756"/>
                      <a:pt x="194" y="735"/>
                      <a:pt x="194" y="715"/>
                    </a:cubicBezTo>
                    <a:cubicBezTo>
                      <a:pt x="195" y="679"/>
                      <a:pt x="197" y="643"/>
                      <a:pt x="197" y="608"/>
                    </a:cubicBezTo>
                    <a:cubicBezTo>
                      <a:pt x="197" y="532"/>
                      <a:pt x="193" y="455"/>
                      <a:pt x="191" y="379"/>
                    </a:cubicBezTo>
                    <a:cubicBezTo>
                      <a:pt x="189" y="309"/>
                      <a:pt x="186" y="237"/>
                      <a:pt x="181" y="167"/>
                    </a:cubicBezTo>
                    <a:cubicBezTo>
                      <a:pt x="178" y="118"/>
                      <a:pt x="159" y="1"/>
                      <a:pt x="87"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93;p25">
                <a:extLst>
                  <a:ext uri="{FF2B5EF4-FFF2-40B4-BE49-F238E27FC236}">
                    <a16:creationId xmlns:a16="http://schemas.microsoft.com/office/drawing/2014/main" id="{E92C30C1-4482-6A4C-B24E-4874429FD9E1}"/>
                  </a:ext>
                </a:extLst>
              </p:cNvPr>
              <p:cNvSpPr/>
              <p:nvPr/>
            </p:nvSpPr>
            <p:spPr>
              <a:xfrm>
                <a:off x="5207650" y="1368725"/>
                <a:ext cx="4950" cy="19425"/>
              </a:xfrm>
              <a:custGeom>
                <a:avLst/>
                <a:gdLst/>
                <a:ahLst/>
                <a:cxnLst/>
                <a:rect l="l" t="t" r="r" b="b"/>
                <a:pathLst>
                  <a:path w="198" h="777" extrusionOk="0">
                    <a:moveTo>
                      <a:pt x="83" y="0"/>
                    </a:moveTo>
                    <a:cubicBezTo>
                      <a:pt x="69" y="0"/>
                      <a:pt x="55" y="7"/>
                      <a:pt x="49" y="21"/>
                    </a:cubicBezTo>
                    <a:cubicBezTo>
                      <a:pt x="0" y="135"/>
                      <a:pt x="34" y="277"/>
                      <a:pt x="42" y="397"/>
                    </a:cubicBezTo>
                    <a:cubicBezTo>
                      <a:pt x="45" y="459"/>
                      <a:pt x="48" y="522"/>
                      <a:pt x="49" y="584"/>
                    </a:cubicBezTo>
                    <a:cubicBezTo>
                      <a:pt x="50" y="646"/>
                      <a:pt x="45" y="716"/>
                      <a:pt x="91" y="764"/>
                    </a:cubicBezTo>
                    <a:cubicBezTo>
                      <a:pt x="99" y="772"/>
                      <a:pt x="109" y="776"/>
                      <a:pt x="119" y="776"/>
                    </a:cubicBezTo>
                    <a:cubicBezTo>
                      <a:pt x="129" y="776"/>
                      <a:pt x="139" y="773"/>
                      <a:pt x="146" y="765"/>
                    </a:cubicBezTo>
                    <a:lnTo>
                      <a:pt x="148" y="766"/>
                    </a:lnTo>
                    <a:cubicBezTo>
                      <a:pt x="198" y="718"/>
                      <a:pt x="196" y="648"/>
                      <a:pt x="196" y="585"/>
                    </a:cubicBezTo>
                    <a:cubicBezTo>
                      <a:pt x="196" y="520"/>
                      <a:pt x="195" y="456"/>
                      <a:pt x="191" y="391"/>
                    </a:cubicBezTo>
                    <a:cubicBezTo>
                      <a:pt x="189" y="327"/>
                      <a:pt x="188" y="260"/>
                      <a:pt x="179" y="196"/>
                    </a:cubicBezTo>
                    <a:cubicBezTo>
                      <a:pt x="169" y="132"/>
                      <a:pt x="156" y="68"/>
                      <a:pt x="117" y="15"/>
                    </a:cubicBezTo>
                    <a:cubicBezTo>
                      <a:pt x="108" y="5"/>
                      <a:pt x="96" y="0"/>
                      <a:pt x="83"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94;p25">
                <a:extLst>
                  <a:ext uri="{FF2B5EF4-FFF2-40B4-BE49-F238E27FC236}">
                    <a16:creationId xmlns:a16="http://schemas.microsoft.com/office/drawing/2014/main" id="{48BFE029-60F5-2A42-9DA6-3368DC07DD2A}"/>
                  </a:ext>
                </a:extLst>
              </p:cNvPr>
              <p:cNvSpPr/>
              <p:nvPr/>
            </p:nvSpPr>
            <p:spPr>
              <a:xfrm>
                <a:off x="5220175" y="1368675"/>
                <a:ext cx="4300" cy="17800"/>
              </a:xfrm>
              <a:custGeom>
                <a:avLst/>
                <a:gdLst/>
                <a:ahLst/>
                <a:cxnLst/>
                <a:rect l="l" t="t" r="r" b="b"/>
                <a:pathLst>
                  <a:path w="172" h="712" extrusionOk="0">
                    <a:moveTo>
                      <a:pt x="80" y="1"/>
                    </a:moveTo>
                    <a:cubicBezTo>
                      <a:pt x="55" y="1"/>
                      <a:pt x="30" y="15"/>
                      <a:pt x="25" y="47"/>
                    </a:cubicBezTo>
                    <a:cubicBezTo>
                      <a:pt x="24" y="61"/>
                      <a:pt x="22" y="74"/>
                      <a:pt x="19" y="88"/>
                    </a:cubicBezTo>
                    <a:cubicBezTo>
                      <a:pt x="15" y="102"/>
                      <a:pt x="7" y="113"/>
                      <a:pt x="4" y="128"/>
                    </a:cubicBezTo>
                    <a:cubicBezTo>
                      <a:pt x="0" y="154"/>
                      <a:pt x="0" y="181"/>
                      <a:pt x="3" y="209"/>
                    </a:cubicBezTo>
                    <a:cubicBezTo>
                      <a:pt x="3" y="262"/>
                      <a:pt x="5" y="316"/>
                      <a:pt x="8" y="369"/>
                    </a:cubicBezTo>
                    <a:lnTo>
                      <a:pt x="14" y="523"/>
                    </a:lnTo>
                    <a:cubicBezTo>
                      <a:pt x="18" y="578"/>
                      <a:pt x="27" y="631"/>
                      <a:pt x="44" y="682"/>
                    </a:cubicBezTo>
                    <a:cubicBezTo>
                      <a:pt x="50" y="701"/>
                      <a:pt x="72" y="712"/>
                      <a:pt x="92" y="712"/>
                    </a:cubicBezTo>
                    <a:cubicBezTo>
                      <a:pt x="94" y="712"/>
                      <a:pt x="96" y="712"/>
                      <a:pt x="99" y="711"/>
                    </a:cubicBezTo>
                    <a:cubicBezTo>
                      <a:pt x="121" y="709"/>
                      <a:pt x="139" y="693"/>
                      <a:pt x="145" y="671"/>
                    </a:cubicBezTo>
                    <a:cubicBezTo>
                      <a:pt x="159" y="623"/>
                      <a:pt x="167" y="573"/>
                      <a:pt x="168" y="524"/>
                    </a:cubicBezTo>
                    <a:cubicBezTo>
                      <a:pt x="169" y="474"/>
                      <a:pt x="169" y="424"/>
                      <a:pt x="170" y="373"/>
                    </a:cubicBezTo>
                    <a:cubicBezTo>
                      <a:pt x="170" y="326"/>
                      <a:pt x="171" y="278"/>
                      <a:pt x="171" y="230"/>
                    </a:cubicBezTo>
                    <a:cubicBezTo>
                      <a:pt x="171" y="207"/>
                      <a:pt x="169" y="182"/>
                      <a:pt x="168" y="159"/>
                    </a:cubicBezTo>
                    <a:cubicBezTo>
                      <a:pt x="167" y="135"/>
                      <a:pt x="161" y="112"/>
                      <a:pt x="150" y="92"/>
                    </a:cubicBezTo>
                    <a:lnTo>
                      <a:pt x="150" y="92"/>
                    </a:lnTo>
                    <a:lnTo>
                      <a:pt x="142" y="48"/>
                    </a:lnTo>
                    <a:cubicBezTo>
                      <a:pt x="135" y="18"/>
                      <a:pt x="107" y="1"/>
                      <a:pt x="80"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95;p25">
                <a:extLst>
                  <a:ext uri="{FF2B5EF4-FFF2-40B4-BE49-F238E27FC236}">
                    <a16:creationId xmlns:a16="http://schemas.microsoft.com/office/drawing/2014/main" id="{22597465-DAF7-B841-8BC0-2F6AADAD8AA4}"/>
                  </a:ext>
                </a:extLst>
              </p:cNvPr>
              <p:cNvSpPr/>
              <p:nvPr/>
            </p:nvSpPr>
            <p:spPr>
              <a:xfrm>
                <a:off x="5231775" y="1362750"/>
                <a:ext cx="4200" cy="21400"/>
              </a:xfrm>
              <a:custGeom>
                <a:avLst/>
                <a:gdLst/>
                <a:ahLst/>
                <a:cxnLst/>
                <a:rect l="l" t="t" r="r" b="b"/>
                <a:pathLst>
                  <a:path w="168" h="856" extrusionOk="0">
                    <a:moveTo>
                      <a:pt x="72" y="0"/>
                    </a:moveTo>
                    <a:cubicBezTo>
                      <a:pt x="60" y="0"/>
                      <a:pt x="47" y="6"/>
                      <a:pt x="38" y="17"/>
                    </a:cubicBezTo>
                    <a:cubicBezTo>
                      <a:pt x="0" y="71"/>
                      <a:pt x="4" y="155"/>
                      <a:pt x="6" y="218"/>
                    </a:cubicBezTo>
                    <a:cubicBezTo>
                      <a:pt x="8" y="282"/>
                      <a:pt x="13" y="347"/>
                      <a:pt x="16" y="412"/>
                    </a:cubicBezTo>
                    <a:cubicBezTo>
                      <a:pt x="24" y="546"/>
                      <a:pt x="38" y="679"/>
                      <a:pt x="51" y="813"/>
                    </a:cubicBezTo>
                    <a:cubicBezTo>
                      <a:pt x="53" y="841"/>
                      <a:pt x="81" y="856"/>
                      <a:pt x="108" y="856"/>
                    </a:cubicBezTo>
                    <a:cubicBezTo>
                      <a:pt x="135" y="856"/>
                      <a:pt x="162" y="841"/>
                      <a:pt x="163" y="810"/>
                    </a:cubicBezTo>
                    <a:cubicBezTo>
                      <a:pt x="165" y="675"/>
                      <a:pt x="167" y="540"/>
                      <a:pt x="163" y="404"/>
                    </a:cubicBezTo>
                    <a:cubicBezTo>
                      <a:pt x="160" y="339"/>
                      <a:pt x="159" y="275"/>
                      <a:pt x="155" y="210"/>
                    </a:cubicBezTo>
                    <a:cubicBezTo>
                      <a:pt x="152" y="149"/>
                      <a:pt x="147" y="63"/>
                      <a:pt x="105" y="15"/>
                    </a:cubicBezTo>
                    <a:cubicBezTo>
                      <a:pt x="96" y="5"/>
                      <a:pt x="84" y="0"/>
                      <a:pt x="72"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96;p25">
                <a:extLst>
                  <a:ext uri="{FF2B5EF4-FFF2-40B4-BE49-F238E27FC236}">
                    <a16:creationId xmlns:a16="http://schemas.microsoft.com/office/drawing/2014/main" id="{DD27D0FB-4683-F648-81CA-EB567FB4F384}"/>
                  </a:ext>
                </a:extLst>
              </p:cNvPr>
              <p:cNvSpPr/>
              <p:nvPr/>
            </p:nvSpPr>
            <p:spPr>
              <a:xfrm>
                <a:off x="5240650" y="1360275"/>
                <a:ext cx="5175" cy="20900"/>
              </a:xfrm>
              <a:custGeom>
                <a:avLst/>
                <a:gdLst/>
                <a:ahLst/>
                <a:cxnLst/>
                <a:rect l="l" t="t" r="r" b="b"/>
                <a:pathLst>
                  <a:path w="207" h="836" extrusionOk="0">
                    <a:moveTo>
                      <a:pt x="78" y="0"/>
                    </a:moveTo>
                    <a:cubicBezTo>
                      <a:pt x="67" y="0"/>
                      <a:pt x="56" y="4"/>
                      <a:pt x="46" y="11"/>
                    </a:cubicBezTo>
                    <a:cubicBezTo>
                      <a:pt x="0" y="59"/>
                      <a:pt x="11" y="139"/>
                      <a:pt x="10" y="200"/>
                    </a:cubicBezTo>
                    <a:cubicBezTo>
                      <a:pt x="10" y="272"/>
                      <a:pt x="18" y="345"/>
                      <a:pt x="25" y="418"/>
                    </a:cubicBezTo>
                    <a:cubicBezTo>
                      <a:pt x="30" y="485"/>
                      <a:pt x="39" y="552"/>
                      <a:pt x="47" y="621"/>
                    </a:cubicBezTo>
                    <a:cubicBezTo>
                      <a:pt x="52" y="654"/>
                      <a:pt x="59" y="687"/>
                      <a:pt x="68" y="720"/>
                    </a:cubicBezTo>
                    <a:cubicBezTo>
                      <a:pt x="75" y="755"/>
                      <a:pt x="80" y="789"/>
                      <a:pt x="102" y="820"/>
                    </a:cubicBezTo>
                    <a:cubicBezTo>
                      <a:pt x="110" y="831"/>
                      <a:pt x="122" y="835"/>
                      <a:pt x="134" y="835"/>
                    </a:cubicBezTo>
                    <a:cubicBezTo>
                      <a:pt x="156" y="835"/>
                      <a:pt x="180" y="822"/>
                      <a:pt x="188" y="804"/>
                    </a:cubicBezTo>
                    <a:lnTo>
                      <a:pt x="188" y="805"/>
                    </a:lnTo>
                    <a:cubicBezTo>
                      <a:pt x="203" y="774"/>
                      <a:pt x="200" y="739"/>
                      <a:pt x="202" y="706"/>
                    </a:cubicBezTo>
                    <a:cubicBezTo>
                      <a:pt x="206" y="671"/>
                      <a:pt x="207" y="635"/>
                      <a:pt x="204" y="599"/>
                    </a:cubicBezTo>
                    <a:cubicBezTo>
                      <a:pt x="202" y="531"/>
                      <a:pt x="199" y="463"/>
                      <a:pt x="193" y="395"/>
                    </a:cubicBezTo>
                    <a:cubicBezTo>
                      <a:pt x="187" y="327"/>
                      <a:pt x="185" y="258"/>
                      <a:pt x="172" y="191"/>
                    </a:cubicBezTo>
                    <a:cubicBezTo>
                      <a:pt x="162" y="133"/>
                      <a:pt x="157" y="46"/>
                      <a:pt x="104" y="8"/>
                    </a:cubicBezTo>
                    <a:cubicBezTo>
                      <a:pt x="96" y="3"/>
                      <a:pt x="87" y="0"/>
                      <a:pt x="7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97;p25">
                <a:extLst>
                  <a:ext uri="{FF2B5EF4-FFF2-40B4-BE49-F238E27FC236}">
                    <a16:creationId xmlns:a16="http://schemas.microsoft.com/office/drawing/2014/main" id="{DC5B8F6B-AE3A-9649-86FA-2FEEC058B598}"/>
                  </a:ext>
                </a:extLst>
              </p:cNvPr>
              <p:cNvSpPr/>
              <p:nvPr/>
            </p:nvSpPr>
            <p:spPr>
              <a:xfrm>
                <a:off x="5253675" y="1361750"/>
                <a:ext cx="5100" cy="17775"/>
              </a:xfrm>
              <a:custGeom>
                <a:avLst/>
                <a:gdLst/>
                <a:ahLst/>
                <a:cxnLst/>
                <a:rect l="l" t="t" r="r" b="b"/>
                <a:pathLst>
                  <a:path w="204" h="711" extrusionOk="0">
                    <a:moveTo>
                      <a:pt x="56" y="1"/>
                    </a:moveTo>
                    <a:cubicBezTo>
                      <a:pt x="42" y="1"/>
                      <a:pt x="28" y="7"/>
                      <a:pt x="19" y="20"/>
                    </a:cubicBezTo>
                    <a:cubicBezTo>
                      <a:pt x="1" y="46"/>
                      <a:pt x="5" y="72"/>
                      <a:pt x="7" y="102"/>
                    </a:cubicBezTo>
                    <a:cubicBezTo>
                      <a:pt x="8" y="131"/>
                      <a:pt x="12" y="161"/>
                      <a:pt x="14" y="191"/>
                    </a:cubicBezTo>
                    <a:cubicBezTo>
                      <a:pt x="19" y="247"/>
                      <a:pt x="29" y="303"/>
                      <a:pt x="38" y="360"/>
                    </a:cubicBezTo>
                    <a:cubicBezTo>
                      <a:pt x="49" y="415"/>
                      <a:pt x="60" y="471"/>
                      <a:pt x="73" y="525"/>
                    </a:cubicBezTo>
                    <a:cubicBezTo>
                      <a:pt x="87" y="583"/>
                      <a:pt x="99" y="639"/>
                      <a:pt x="126" y="692"/>
                    </a:cubicBezTo>
                    <a:cubicBezTo>
                      <a:pt x="133" y="705"/>
                      <a:pt x="147" y="711"/>
                      <a:pt x="161" y="711"/>
                    </a:cubicBezTo>
                    <a:cubicBezTo>
                      <a:pt x="182" y="711"/>
                      <a:pt x="204" y="698"/>
                      <a:pt x="203" y="676"/>
                    </a:cubicBezTo>
                    <a:lnTo>
                      <a:pt x="202" y="676"/>
                    </a:lnTo>
                    <a:cubicBezTo>
                      <a:pt x="198" y="564"/>
                      <a:pt x="162" y="454"/>
                      <a:pt x="145" y="344"/>
                    </a:cubicBezTo>
                    <a:cubicBezTo>
                      <a:pt x="137" y="290"/>
                      <a:pt x="132" y="235"/>
                      <a:pt x="124" y="181"/>
                    </a:cubicBezTo>
                    <a:cubicBezTo>
                      <a:pt x="120" y="151"/>
                      <a:pt x="115" y="122"/>
                      <a:pt x="112" y="94"/>
                    </a:cubicBezTo>
                    <a:cubicBezTo>
                      <a:pt x="109" y="65"/>
                      <a:pt x="109" y="37"/>
                      <a:pt x="87" y="13"/>
                    </a:cubicBezTo>
                    <a:cubicBezTo>
                      <a:pt x="78" y="5"/>
                      <a:pt x="67" y="1"/>
                      <a:pt x="56"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98;p25">
                <a:extLst>
                  <a:ext uri="{FF2B5EF4-FFF2-40B4-BE49-F238E27FC236}">
                    <a16:creationId xmlns:a16="http://schemas.microsoft.com/office/drawing/2014/main" id="{66B1B797-C9B0-6D40-90D2-1317C2157C6B}"/>
                  </a:ext>
                </a:extLst>
              </p:cNvPr>
              <p:cNvSpPr/>
              <p:nvPr/>
            </p:nvSpPr>
            <p:spPr>
              <a:xfrm>
                <a:off x="5036250" y="1434025"/>
                <a:ext cx="281850" cy="94700"/>
              </a:xfrm>
              <a:custGeom>
                <a:avLst/>
                <a:gdLst/>
                <a:ahLst/>
                <a:cxnLst/>
                <a:rect l="l" t="t" r="r" b="b"/>
                <a:pathLst>
                  <a:path w="11274" h="3788" extrusionOk="0">
                    <a:moveTo>
                      <a:pt x="10951" y="0"/>
                    </a:moveTo>
                    <a:cubicBezTo>
                      <a:pt x="10951" y="0"/>
                      <a:pt x="9705" y="533"/>
                      <a:pt x="6031" y="729"/>
                    </a:cubicBezTo>
                    <a:cubicBezTo>
                      <a:pt x="5621" y="751"/>
                      <a:pt x="5236" y="761"/>
                      <a:pt x="4875" y="761"/>
                    </a:cubicBezTo>
                    <a:cubicBezTo>
                      <a:pt x="1998" y="761"/>
                      <a:pt x="659" y="139"/>
                      <a:pt x="659" y="139"/>
                    </a:cubicBezTo>
                    <a:lnTo>
                      <a:pt x="376" y="41"/>
                    </a:lnTo>
                    <a:cubicBezTo>
                      <a:pt x="376" y="41"/>
                      <a:pt x="282" y="336"/>
                      <a:pt x="141" y="1301"/>
                    </a:cubicBezTo>
                    <a:cubicBezTo>
                      <a:pt x="11" y="2193"/>
                      <a:pt x="0" y="2796"/>
                      <a:pt x="0" y="2796"/>
                    </a:cubicBezTo>
                    <a:cubicBezTo>
                      <a:pt x="0" y="2796"/>
                      <a:pt x="1602" y="3681"/>
                      <a:pt x="5182" y="3779"/>
                    </a:cubicBezTo>
                    <a:cubicBezTo>
                      <a:pt x="5371" y="3785"/>
                      <a:pt x="5556" y="3787"/>
                      <a:pt x="5739" y="3787"/>
                    </a:cubicBezTo>
                    <a:cubicBezTo>
                      <a:pt x="9021" y="3787"/>
                      <a:pt x="11273" y="2994"/>
                      <a:pt x="11273" y="2994"/>
                    </a:cubicBezTo>
                    <a:cubicBezTo>
                      <a:pt x="11273" y="2994"/>
                      <a:pt x="11212" y="2501"/>
                      <a:pt x="11186" y="1616"/>
                    </a:cubicBezTo>
                    <a:cubicBezTo>
                      <a:pt x="11159" y="729"/>
                      <a:pt x="10951" y="0"/>
                      <a:pt x="10951" y="0"/>
                    </a:cubicBezTo>
                    <a:close/>
                  </a:path>
                </a:pathLst>
              </a:custGeom>
              <a:solidFill>
                <a:srgbClr val="C97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99;p25">
                <a:extLst>
                  <a:ext uri="{FF2B5EF4-FFF2-40B4-BE49-F238E27FC236}">
                    <a16:creationId xmlns:a16="http://schemas.microsoft.com/office/drawing/2014/main" id="{A2A71B00-B4FE-6249-B851-93A167F2D15D}"/>
                  </a:ext>
                </a:extLst>
              </p:cNvPr>
              <p:cNvSpPr/>
              <p:nvPr/>
            </p:nvSpPr>
            <p:spPr>
              <a:xfrm>
                <a:off x="5080400" y="1463025"/>
                <a:ext cx="98400" cy="49100"/>
              </a:xfrm>
              <a:custGeom>
                <a:avLst/>
                <a:gdLst/>
                <a:ahLst/>
                <a:cxnLst/>
                <a:rect l="l" t="t" r="r" b="b"/>
                <a:pathLst>
                  <a:path w="3936" h="1964" extrusionOk="0">
                    <a:moveTo>
                      <a:pt x="297" y="128"/>
                    </a:moveTo>
                    <a:cubicBezTo>
                      <a:pt x="364" y="175"/>
                      <a:pt x="421" y="233"/>
                      <a:pt x="467" y="302"/>
                    </a:cubicBezTo>
                    <a:cubicBezTo>
                      <a:pt x="394" y="264"/>
                      <a:pt x="334" y="204"/>
                      <a:pt x="298" y="130"/>
                    </a:cubicBezTo>
                    <a:lnTo>
                      <a:pt x="297" y="128"/>
                    </a:lnTo>
                    <a:close/>
                    <a:moveTo>
                      <a:pt x="1229" y="83"/>
                    </a:moveTo>
                    <a:cubicBezTo>
                      <a:pt x="1291" y="145"/>
                      <a:pt x="1340" y="221"/>
                      <a:pt x="1370" y="304"/>
                    </a:cubicBezTo>
                    <a:cubicBezTo>
                      <a:pt x="1310" y="239"/>
                      <a:pt x="1262" y="165"/>
                      <a:pt x="1229" y="83"/>
                    </a:cubicBezTo>
                    <a:close/>
                    <a:moveTo>
                      <a:pt x="1257" y="44"/>
                    </a:moveTo>
                    <a:cubicBezTo>
                      <a:pt x="1263" y="45"/>
                      <a:pt x="1268" y="46"/>
                      <a:pt x="1272" y="47"/>
                    </a:cubicBezTo>
                    <a:cubicBezTo>
                      <a:pt x="1304" y="60"/>
                      <a:pt x="1332" y="80"/>
                      <a:pt x="1353" y="106"/>
                    </a:cubicBezTo>
                    <a:cubicBezTo>
                      <a:pt x="1375" y="131"/>
                      <a:pt x="1394" y="157"/>
                      <a:pt x="1410" y="186"/>
                    </a:cubicBezTo>
                    <a:cubicBezTo>
                      <a:pt x="1432" y="226"/>
                      <a:pt x="1440" y="276"/>
                      <a:pt x="1424" y="317"/>
                    </a:cubicBezTo>
                    <a:lnTo>
                      <a:pt x="1423" y="316"/>
                    </a:lnTo>
                    <a:cubicBezTo>
                      <a:pt x="1391" y="213"/>
                      <a:pt x="1334" y="120"/>
                      <a:pt x="1257" y="44"/>
                    </a:cubicBezTo>
                    <a:close/>
                    <a:moveTo>
                      <a:pt x="349" y="75"/>
                    </a:moveTo>
                    <a:cubicBezTo>
                      <a:pt x="405" y="75"/>
                      <a:pt x="450" y="139"/>
                      <a:pt x="479" y="180"/>
                    </a:cubicBezTo>
                    <a:cubicBezTo>
                      <a:pt x="501" y="204"/>
                      <a:pt x="518" y="233"/>
                      <a:pt x="530" y="263"/>
                    </a:cubicBezTo>
                    <a:cubicBezTo>
                      <a:pt x="537" y="279"/>
                      <a:pt x="540" y="295"/>
                      <a:pt x="540" y="312"/>
                    </a:cubicBezTo>
                    <a:cubicBezTo>
                      <a:pt x="540" y="316"/>
                      <a:pt x="540" y="319"/>
                      <a:pt x="539" y="322"/>
                    </a:cubicBezTo>
                    <a:lnTo>
                      <a:pt x="538" y="321"/>
                    </a:lnTo>
                    <a:lnTo>
                      <a:pt x="533" y="321"/>
                    </a:lnTo>
                    <a:cubicBezTo>
                      <a:pt x="478" y="226"/>
                      <a:pt x="403" y="146"/>
                      <a:pt x="312" y="85"/>
                    </a:cubicBezTo>
                    <a:cubicBezTo>
                      <a:pt x="322" y="79"/>
                      <a:pt x="333" y="76"/>
                      <a:pt x="344" y="75"/>
                    </a:cubicBezTo>
                    <a:cubicBezTo>
                      <a:pt x="346" y="75"/>
                      <a:pt x="347" y="75"/>
                      <a:pt x="349" y="75"/>
                    </a:cubicBezTo>
                    <a:close/>
                    <a:moveTo>
                      <a:pt x="275" y="181"/>
                    </a:moveTo>
                    <a:cubicBezTo>
                      <a:pt x="321" y="259"/>
                      <a:pt x="391" y="320"/>
                      <a:pt x="475" y="354"/>
                    </a:cubicBezTo>
                    <a:cubicBezTo>
                      <a:pt x="469" y="356"/>
                      <a:pt x="463" y="357"/>
                      <a:pt x="457" y="357"/>
                    </a:cubicBezTo>
                    <a:cubicBezTo>
                      <a:pt x="455" y="357"/>
                      <a:pt x="453" y="356"/>
                      <a:pt x="451" y="356"/>
                    </a:cubicBezTo>
                    <a:lnTo>
                      <a:pt x="450" y="356"/>
                    </a:lnTo>
                    <a:cubicBezTo>
                      <a:pt x="417" y="353"/>
                      <a:pt x="389" y="333"/>
                      <a:pt x="365" y="313"/>
                    </a:cubicBezTo>
                    <a:cubicBezTo>
                      <a:pt x="325" y="279"/>
                      <a:pt x="282" y="235"/>
                      <a:pt x="275" y="181"/>
                    </a:cubicBezTo>
                    <a:close/>
                    <a:moveTo>
                      <a:pt x="1180" y="81"/>
                    </a:moveTo>
                    <a:cubicBezTo>
                      <a:pt x="1222" y="190"/>
                      <a:pt x="1287" y="289"/>
                      <a:pt x="1372" y="370"/>
                    </a:cubicBezTo>
                    <a:cubicBezTo>
                      <a:pt x="1312" y="365"/>
                      <a:pt x="1256" y="319"/>
                      <a:pt x="1218" y="276"/>
                    </a:cubicBezTo>
                    <a:lnTo>
                      <a:pt x="1216" y="276"/>
                    </a:lnTo>
                    <a:cubicBezTo>
                      <a:pt x="1177" y="234"/>
                      <a:pt x="1147" y="178"/>
                      <a:pt x="1162" y="119"/>
                    </a:cubicBezTo>
                    <a:cubicBezTo>
                      <a:pt x="1167" y="106"/>
                      <a:pt x="1172" y="93"/>
                      <a:pt x="1180" y="81"/>
                    </a:cubicBezTo>
                    <a:close/>
                    <a:moveTo>
                      <a:pt x="2191" y="430"/>
                    </a:moveTo>
                    <a:lnTo>
                      <a:pt x="2191" y="430"/>
                    </a:lnTo>
                    <a:cubicBezTo>
                      <a:pt x="2178" y="512"/>
                      <a:pt x="2191" y="596"/>
                      <a:pt x="2228" y="670"/>
                    </a:cubicBezTo>
                    <a:cubicBezTo>
                      <a:pt x="2171" y="611"/>
                      <a:pt x="2143" y="517"/>
                      <a:pt x="2183" y="442"/>
                    </a:cubicBezTo>
                    <a:lnTo>
                      <a:pt x="2182" y="442"/>
                    </a:lnTo>
                    <a:cubicBezTo>
                      <a:pt x="2184" y="437"/>
                      <a:pt x="2188" y="433"/>
                      <a:pt x="2191" y="430"/>
                    </a:cubicBezTo>
                    <a:close/>
                    <a:moveTo>
                      <a:pt x="2233" y="443"/>
                    </a:moveTo>
                    <a:lnTo>
                      <a:pt x="2233" y="443"/>
                    </a:lnTo>
                    <a:cubicBezTo>
                      <a:pt x="2264" y="521"/>
                      <a:pt x="2283" y="604"/>
                      <a:pt x="2288" y="687"/>
                    </a:cubicBezTo>
                    <a:lnTo>
                      <a:pt x="2288" y="687"/>
                    </a:lnTo>
                    <a:cubicBezTo>
                      <a:pt x="2288" y="685"/>
                      <a:pt x="2287" y="683"/>
                      <a:pt x="2287" y="681"/>
                    </a:cubicBezTo>
                    <a:lnTo>
                      <a:pt x="2285" y="681"/>
                    </a:lnTo>
                    <a:cubicBezTo>
                      <a:pt x="2241" y="610"/>
                      <a:pt x="2223" y="526"/>
                      <a:pt x="2233" y="443"/>
                    </a:cubicBezTo>
                    <a:close/>
                    <a:moveTo>
                      <a:pt x="2263" y="396"/>
                    </a:moveTo>
                    <a:lnTo>
                      <a:pt x="2263" y="396"/>
                    </a:lnTo>
                    <a:cubicBezTo>
                      <a:pt x="2277" y="400"/>
                      <a:pt x="2291" y="407"/>
                      <a:pt x="2303" y="418"/>
                    </a:cubicBezTo>
                    <a:lnTo>
                      <a:pt x="2302" y="417"/>
                    </a:lnTo>
                    <a:lnTo>
                      <a:pt x="2302" y="417"/>
                    </a:lnTo>
                    <a:cubicBezTo>
                      <a:pt x="2344" y="455"/>
                      <a:pt x="2362" y="513"/>
                      <a:pt x="2364" y="568"/>
                    </a:cubicBezTo>
                    <a:cubicBezTo>
                      <a:pt x="2365" y="599"/>
                      <a:pt x="2360" y="629"/>
                      <a:pt x="2349" y="658"/>
                    </a:cubicBezTo>
                    <a:cubicBezTo>
                      <a:pt x="2345" y="668"/>
                      <a:pt x="2339" y="680"/>
                      <a:pt x="2333" y="690"/>
                    </a:cubicBezTo>
                    <a:cubicBezTo>
                      <a:pt x="2329" y="589"/>
                      <a:pt x="2305" y="489"/>
                      <a:pt x="2263" y="396"/>
                    </a:cubicBezTo>
                    <a:close/>
                    <a:moveTo>
                      <a:pt x="239" y="613"/>
                    </a:moveTo>
                    <a:cubicBezTo>
                      <a:pt x="263" y="613"/>
                      <a:pt x="287" y="618"/>
                      <a:pt x="308" y="632"/>
                    </a:cubicBezTo>
                    <a:cubicBezTo>
                      <a:pt x="309" y="633"/>
                      <a:pt x="311" y="635"/>
                      <a:pt x="313" y="637"/>
                    </a:cubicBezTo>
                    <a:cubicBezTo>
                      <a:pt x="205" y="645"/>
                      <a:pt x="109" y="706"/>
                      <a:pt x="57" y="800"/>
                    </a:cubicBezTo>
                    <a:cubicBezTo>
                      <a:pt x="53" y="781"/>
                      <a:pt x="50" y="760"/>
                      <a:pt x="52" y="740"/>
                    </a:cubicBezTo>
                    <a:cubicBezTo>
                      <a:pt x="53" y="709"/>
                      <a:pt x="62" y="675"/>
                      <a:pt x="91" y="657"/>
                    </a:cubicBezTo>
                    <a:lnTo>
                      <a:pt x="90" y="657"/>
                    </a:lnTo>
                    <a:cubicBezTo>
                      <a:pt x="123" y="638"/>
                      <a:pt x="157" y="626"/>
                      <a:pt x="194" y="618"/>
                    </a:cubicBezTo>
                    <a:cubicBezTo>
                      <a:pt x="208" y="615"/>
                      <a:pt x="224" y="613"/>
                      <a:pt x="239" y="613"/>
                    </a:cubicBezTo>
                    <a:close/>
                    <a:moveTo>
                      <a:pt x="334" y="682"/>
                    </a:moveTo>
                    <a:cubicBezTo>
                      <a:pt x="336" y="682"/>
                      <a:pt x="339" y="682"/>
                      <a:pt x="341" y="682"/>
                    </a:cubicBezTo>
                    <a:cubicBezTo>
                      <a:pt x="308" y="721"/>
                      <a:pt x="271" y="756"/>
                      <a:pt x="232" y="789"/>
                    </a:cubicBezTo>
                    <a:cubicBezTo>
                      <a:pt x="210" y="807"/>
                      <a:pt x="187" y="824"/>
                      <a:pt x="163" y="840"/>
                    </a:cubicBezTo>
                    <a:cubicBezTo>
                      <a:pt x="149" y="850"/>
                      <a:pt x="131" y="862"/>
                      <a:pt x="113" y="862"/>
                    </a:cubicBezTo>
                    <a:cubicBezTo>
                      <a:pt x="108" y="862"/>
                      <a:pt x="102" y="861"/>
                      <a:pt x="97" y="859"/>
                    </a:cubicBezTo>
                    <a:lnTo>
                      <a:pt x="96" y="858"/>
                    </a:lnTo>
                    <a:cubicBezTo>
                      <a:pt x="94" y="856"/>
                      <a:pt x="91" y="856"/>
                      <a:pt x="88" y="856"/>
                    </a:cubicBezTo>
                    <a:cubicBezTo>
                      <a:pt x="85" y="856"/>
                      <a:pt x="82" y="856"/>
                      <a:pt x="79" y="858"/>
                    </a:cubicBezTo>
                    <a:cubicBezTo>
                      <a:pt x="119" y="752"/>
                      <a:pt x="221" y="682"/>
                      <a:pt x="334" y="682"/>
                    </a:cubicBezTo>
                    <a:close/>
                    <a:moveTo>
                      <a:pt x="3075" y="604"/>
                    </a:moveTo>
                    <a:cubicBezTo>
                      <a:pt x="3093" y="611"/>
                      <a:pt x="3109" y="620"/>
                      <a:pt x="3124" y="633"/>
                    </a:cubicBezTo>
                    <a:lnTo>
                      <a:pt x="3123" y="632"/>
                    </a:lnTo>
                    <a:lnTo>
                      <a:pt x="3123" y="632"/>
                    </a:lnTo>
                    <a:cubicBezTo>
                      <a:pt x="3168" y="674"/>
                      <a:pt x="3191" y="732"/>
                      <a:pt x="3189" y="792"/>
                    </a:cubicBezTo>
                    <a:cubicBezTo>
                      <a:pt x="3187" y="830"/>
                      <a:pt x="3175" y="866"/>
                      <a:pt x="3154" y="897"/>
                    </a:cubicBezTo>
                    <a:cubicBezTo>
                      <a:pt x="3144" y="796"/>
                      <a:pt x="3127" y="693"/>
                      <a:pt x="3075" y="604"/>
                    </a:cubicBezTo>
                    <a:close/>
                    <a:moveTo>
                      <a:pt x="3026" y="604"/>
                    </a:moveTo>
                    <a:cubicBezTo>
                      <a:pt x="3026" y="607"/>
                      <a:pt x="3027" y="612"/>
                      <a:pt x="3029" y="614"/>
                    </a:cubicBezTo>
                    <a:cubicBezTo>
                      <a:pt x="3084" y="701"/>
                      <a:pt x="3100" y="805"/>
                      <a:pt x="3110" y="907"/>
                    </a:cubicBezTo>
                    <a:cubicBezTo>
                      <a:pt x="3084" y="863"/>
                      <a:pt x="3062" y="817"/>
                      <a:pt x="3044" y="770"/>
                    </a:cubicBezTo>
                    <a:lnTo>
                      <a:pt x="3044" y="769"/>
                    </a:lnTo>
                    <a:cubicBezTo>
                      <a:pt x="3033" y="741"/>
                      <a:pt x="3024" y="713"/>
                      <a:pt x="3016" y="684"/>
                    </a:cubicBezTo>
                    <a:cubicBezTo>
                      <a:pt x="3009" y="663"/>
                      <a:pt x="3003" y="642"/>
                      <a:pt x="3002" y="619"/>
                    </a:cubicBezTo>
                    <a:cubicBezTo>
                      <a:pt x="3009" y="613"/>
                      <a:pt x="3017" y="608"/>
                      <a:pt x="3026" y="604"/>
                    </a:cubicBezTo>
                    <a:close/>
                    <a:moveTo>
                      <a:pt x="353" y="735"/>
                    </a:moveTo>
                    <a:cubicBezTo>
                      <a:pt x="356" y="737"/>
                      <a:pt x="359" y="738"/>
                      <a:pt x="363" y="739"/>
                    </a:cubicBezTo>
                    <a:cubicBezTo>
                      <a:pt x="356" y="773"/>
                      <a:pt x="341" y="805"/>
                      <a:pt x="320" y="832"/>
                    </a:cubicBezTo>
                    <a:lnTo>
                      <a:pt x="319" y="831"/>
                    </a:lnTo>
                    <a:cubicBezTo>
                      <a:pt x="284" y="872"/>
                      <a:pt x="234" y="922"/>
                      <a:pt x="178" y="922"/>
                    </a:cubicBezTo>
                    <a:cubicBezTo>
                      <a:pt x="166" y="922"/>
                      <a:pt x="154" y="919"/>
                      <a:pt x="141" y="914"/>
                    </a:cubicBezTo>
                    <a:cubicBezTo>
                      <a:pt x="136" y="911"/>
                      <a:pt x="130" y="908"/>
                      <a:pt x="124" y="905"/>
                    </a:cubicBezTo>
                    <a:cubicBezTo>
                      <a:pt x="169" y="898"/>
                      <a:pt x="213" y="861"/>
                      <a:pt x="246" y="834"/>
                    </a:cubicBezTo>
                    <a:cubicBezTo>
                      <a:pt x="284" y="803"/>
                      <a:pt x="320" y="770"/>
                      <a:pt x="353" y="735"/>
                    </a:cubicBezTo>
                    <a:close/>
                    <a:moveTo>
                      <a:pt x="2972" y="691"/>
                    </a:moveTo>
                    <a:lnTo>
                      <a:pt x="2972" y="691"/>
                    </a:lnTo>
                    <a:cubicBezTo>
                      <a:pt x="2980" y="719"/>
                      <a:pt x="2987" y="746"/>
                      <a:pt x="2998" y="773"/>
                    </a:cubicBezTo>
                    <a:cubicBezTo>
                      <a:pt x="3021" y="837"/>
                      <a:pt x="3051" y="899"/>
                      <a:pt x="3087" y="957"/>
                    </a:cubicBezTo>
                    <a:cubicBezTo>
                      <a:pt x="3087" y="959"/>
                      <a:pt x="3089" y="959"/>
                      <a:pt x="3090" y="960"/>
                    </a:cubicBezTo>
                    <a:lnTo>
                      <a:pt x="3089" y="960"/>
                    </a:lnTo>
                    <a:lnTo>
                      <a:pt x="3088" y="959"/>
                    </a:lnTo>
                    <a:cubicBezTo>
                      <a:pt x="3086" y="959"/>
                      <a:pt x="3083" y="958"/>
                      <a:pt x="3081" y="958"/>
                    </a:cubicBezTo>
                    <a:cubicBezTo>
                      <a:pt x="3079" y="958"/>
                      <a:pt x="3077" y="959"/>
                      <a:pt x="3075" y="959"/>
                    </a:cubicBezTo>
                    <a:cubicBezTo>
                      <a:pt x="3050" y="956"/>
                      <a:pt x="3032" y="933"/>
                      <a:pt x="3018" y="913"/>
                    </a:cubicBezTo>
                    <a:cubicBezTo>
                      <a:pt x="3002" y="886"/>
                      <a:pt x="2989" y="856"/>
                      <a:pt x="2981" y="825"/>
                    </a:cubicBezTo>
                    <a:cubicBezTo>
                      <a:pt x="2968" y="782"/>
                      <a:pt x="2965" y="736"/>
                      <a:pt x="2972" y="691"/>
                    </a:cubicBezTo>
                    <a:close/>
                    <a:moveTo>
                      <a:pt x="943" y="778"/>
                    </a:moveTo>
                    <a:cubicBezTo>
                      <a:pt x="938" y="782"/>
                      <a:pt x="935" y="787"/>
                      <a:pt x="935" y="792"/>
                    </a:cubicBezTo>
                    <a:cubicBezTo>
                      <a:pt x="922" y="873"/>
                      <a:pt x="901" y="951"/>
                      <a:pt x="873" y="1025"/>
                    </a:cubicBezTo>
                    <a:cubicBezTo>
                      <a:pt x="864" y="939"/>
                      <a:pt x="885" y="851"/>
                      <a:pt x="935" y="780"/>
                    </a:cubicBezTo>
                    <a:cubicBezTo>
                      <a:pt x="937" y="779"/>
                      <a:pt x="940" y="779"/>
                      <a:pt x="943" y="778"/>
                    </a:cubicBezTo>
                    <a:close/>
                    <a:moveTo>
                      <a:pt x="864" y="815"/>
                    </a:moveTo>
                    <a:lnTo>
                      <a:pt x="864" y="815"/>
                    </a:lnTo>
                    <a:cubicBezTo>
                      <a:pt x="832" y="885"/>
                      <a:pt x="820" y="964"/>
                      <a:pt x="830" y="1043"/>
                    </a:cubicBezTo>
                    <a:cubicBezTo>
                      <a:pt x="808" y="1008"/>
                      <a:pt x="800" y="967"/>
                      <a:pt x="807" y="927"/>
                    </a:cubicBezTo>
                    <a:lnTo>
                      <a:pt x="807" y="926"/>
                    </a:lnTo>
                    <a:cubicBezTo>
                      <a:pt x="815" y="884"/>
                      <a:pt x="835" y="846"/>
                      <a:pt x="864" y="815"/>
                    </a:cubicBezTo>
                    <a:close/>
                    <a:moveTo>
                      <a:pt x="976" y="789"/>
                    </a:moveTo>
                    <a:cubicBezTo>
                      <a:pt x="984" y="796"/>
                      <a:pt x="989" y="804"/>
                      <a:pt x="992" y="814"/>
                    </a:cubicBezTo>
                    <a:cubicBezTo>
                      <a:pt x="1009" y="866"/>
                      <a:pt x="997" y="930"/>
                      <a:pt x="974" y="978"/>
                    </a:cubicBezTo>
                    <a:cubicBezTo>
                      <a:pt x="962" y="1004"/>
                      <a:pt x="937" y="1049"/>
                      <a:pt x="905" y="1066"/>
                    </a:cubicBezTo>
                    <a:cubicBezTo>
                      <a:pt x="940" y="982"/>
                      <a:pt x="965" y="893"/>
                      <a:pt x="978" y="802"/>
                    </a:cubicBezTo>
                    <a:lnTo>
                      <a:pt x="978" y="801"/>
                    </a:lnTo>
                    <a:cubicBezTo>
                      <a:pt x="978" y="798"/>
                      <a:pt x="978" y="793"/>
                      <a:pt x="976" y="789"/>
                    </a:cubicBezTo>
                    <a:close/>
                    <a:moveTo>
                      <a:pt x="1660" y="901"/>
                    </a:moveTo>
                    <a:cubicBezTo>
                      <a:pt x="1670" y="901"/>
                      <a:pt x="1681" y="902"/>
                      <a:pt x="1691" y="904"/>
                    </a:cubicBezTo>
                    <a:cubicBezTo>
                      <a:pt x="1696" y="905"/>
                      <a:pt x="1701" y="907"/>
                      <a:pt x="1705" y="909"/>
                    </a:cubicBezTo>
                    <a:cubicBezTo>
                      <a:pt x="1709" y="910"/>
                      <a:pt x="1712" y="912"/>
                      <a:pt x="1715" y="914"/>
                    </a:cubicBezTo>
                    <a:cubicBezTo>
                      <a:pt x="1617" y="939"/>
                      <a:pt x="1528" y="993"/>
                      <a:pt x="1461" y="1070"/>
                    </a:cubicBezTo>
                    <a:cubicBezTo>
                      <a:pt x="1462" y="1064"/>
                      <a:pt x="1464" y="1057"/>
                      <a:pt x="1466" y="1051"/>
                    </a:cubicBezTo>
                    <a:cubicBezTo>
                      <a:pt x="1486" y="991"/>
                      <a:pt x="1531" y="942"/>
                      <a:pt x="1589" y="916"/>
                    </a:cubicBezTo>
                    <a:cubicBezTo>
                      <a:pt x="1611" y="906"/>
                      <a:pt x="1635" y="901"/>
                      <a:pt x="1660" y="901"/>
                    </a:cubicBezTo>
                    <a:close/>
                    <a:moveTo>
                      <a:pt x="1722" y="959"/>
                    </a:moveTo>
                    <a:lnTo>
                      <a:pt x="1722" y="959"/>
                    </a:lnTo>
                    <a:cubicBezTo>
                      <a:pt x="1674" y="1051"/>
                      <a:pt x="1588" y="1117"/>
                      <a:pt x="1487" y="1140"/>
                    </a:cubicBezTo>
                    <a:lnTo>
                      <a:pt x="1486" y="1139"/>
                    </a:lnTo>
                    <a:cubicBezTo>
                      <a:pt x="1485" y="1140"/>
                      <a:pt x="1484" y="1140"/>
                      <a:pt x="1483" y="1141"/>
                    </a:cubicBezTo>
                    <a:cubicBezTo>
                      <a:pt x="1481" y="1140"/>
                      <a:pt x="1478" y="1138"/>
                      <a:pt x="1476" y="1136"/>
                    </a:cubicBezTo>
                    <a:cubicBezTo>
                      <a:pt x="1474" y="1133"/>
                      <a:pt x="1472" y="1131"/>
                      <a:pt x="1471" y="1129"/>
                    </a:cubicBezTo>
                    <a:cubicBezTo>
                      <a:pt x="1533" y="1046"/>
                      <a:pt x="1622" y="986"/>
                      <a:pt x="1722" y="959"/>
                    </a:cubicBezTo>
                    <a:close/>
                    <a:moveTo>
                      <a:pt x="1760" y="985"/>
                    </a:moveTo>
                    <a:lnTo>
                      <a:pt x="1760" y="985"/>
                    </a:lnTo>
                    <a:cubicBezTo>
                      <a:pt x="1766" y="1016"/>
                      <a:pt x="1763" y="1048"/>
                      <a:pt x="1749" y="1078"/>
                    </a:cubicBezTo>
                    <a:lnTo>
                      <a:pt x="1749" y="1077"/>
                    </a:lnTo>
                    <a:cubicBezTo>
                      <a:pt x="1732" y="1111"/>
                      <a:pt x="1706" y="1141"/>
                      <a:pt x="1675" y="1162"/>
                    </a:cubicBezTo>
                    <a:cubicBezTo>
                      <a:pt x="1655" y="1175"/>
                      <a:pt x="1631" y="1182"/>
                      <a:pt x="1607" y="1182"/>
                    </a:cubicBezTo>
                    <a:cubicBezTo>
                      <a:pt x="1595" y="1182"/>
                      <a:pt x="1584" y="1180"/>
                      <a:pt x="1573" y="1177"/>
                    </a:cubicBezTo>
                    <a:cubicBezTo>
                      <a:pt x="1563" y="1175"/>
                      <a:pt x="1554" y="1173"/>
                      <a:pt x="1543" y="1170"/>
                    </a:cubicBezTo>
                    <a:cubicBezTo>
                      <a:pt x="1636" y="1138"/>
                      <a:pt x="1714" y="1071"/>
                      <a:pt x="1760" y="985"/>
                    </a:cubicBezTo>
                    <a:close/>
                    <a:moveTo>
                      <a:pt x="2390" y="1423"/>
                    </a:moveTo>
                    <a:lnTo>
                      <a:pt x="2390" y="1423"/>
                    </a:lnTo>
                    <a:cubicBezTo>
                      <a:pt x="2360" y="1451"/>
                      <a:pt x="2328" y="1475"/>
                      <a:pt x="2298" y="1503"/>
                    </a:cubicBezTo>
                    <a:cubicBezTo>
                      <a:pt x="2264" y="1533"/>
                      <a:pt x="2241" y="1571"/>
                      <a:pt x="2227" y="1612"/>
                    </a:cubicBezTo>
                    <a:cubicBezTo>
                      <a:pt x="2222" y="1593"/>
                      <a:pt x="2222" y="1573"/>
                      <a:pt x="2229" y="1555"/>
                    </a:cubicBezTo>
                    <a:lnTo>
                      <a:pt x="2229" y="1554"/>
                    </a:lnTo>
                    <a:cubicBezTo>
                      <a:pt x="2239" y="1524"/>
                      <a:pt x="2256" y="1497"/>
                      <a:pt x="2277" y="1473"/>
                    </a:cubicBezTo>
                    <a:cubicBezTo>
                      <a:pt x="2291" y="1457"/>
                      <a:pt x="2307" y="1444"/>
                      <a:pt x="2326" y="1436"/>
                    </a:cubicBezTo>
                    <a:cubicBezTo>
                      <a:pt x="2327" y="1436"/>
                      <a:pt x="2328" y="1437"/>
                      <a:pt x="2328" y="1437"/>
                    </a:cubicBezTo>
                    <a:cubicBezTo>
                      <a:pt x="2328" y="1437"/>
                      <a:pt x="2329" y="1436"/>
                      <a:pt x="2329" y="1436"/>
                    </a:cubicBezTo>
                    <a:cubicBezTo>
                      <a:pt x="2349" y="1431"/>
                      <a:pt x="2368" y="1426"/>
                      <a:pt x="2390" y="1423"/>
                    </a:cubicBezTo>
                    <a:close/>
                    <a:moveTo>
                      <a:pt x="2447" y="1425"/>
                    </a:moveTo>
                    <a:cubicBezTo>
                      <a:pt x="2450" y="1426"/>
                      <a:pt x="2454" y="1426"/>
                      <a:pt x="2457" y="1427"/>
                    </a:cubicBezTo>
                    <a:cubicBezTo>
                      <a:pt x="2419" y="1510"/>
                      <a:pt x="2368" y="1610"/>
                      <a:pt x="2270" y="1624"/>
                    </a:cubicBezTo>
                    <a:cubicBezTo>
                      <a:pt x="2282" y="1583"/>
                      <a:pt x="2312" y="1549"/>
                      <a:pt x="2343" y="1523"/>
                    </a:cubicBezTo>
                    <a:cubicBezTo>
                      <a:pt x="2378" y="1490"/>
                      <a:pt x="2416" y="1462"/>
                      <a:pt x="2447" y="1425"/>
                    </a:cubicBezTo>
                    <a:close/>
                    <a:moveTo>
                      <a:pt x="2491" y="1458"/>
                    </a:moveTo>
                    <a:cubicBezTo>
                      <a:pt x="2520" y="1509"/>
                      <a:pt x="2470" y="1568"/>
                      <a:pt x="2438" y="1602"/>
                    </a:cubicBezTo>
                    <a:lnTo>
                      <a:pt x="2437" y="1601"/>
                    </a:lnTo>
                    <a:cubicBezTo>
                      <a:pt x="2405" y="1633"/>
                      <a:pt x="2360" y="1665"/>
                      <a:pt x="2313" y="1665"/>
                    </a:cubicBezTo>
                    <a:cubicBezTo>
                      <a:pt x="2308" y="1665"/>
                      <a:pt x="2303" y="1664"/>
                      <a:pt x="2298" y="1664"/>
                    </a:cubicBezTo>
                    <a:cubicBezTo>
                      <a:pt x="2394" y="1638"/>
                      <a:pt x="2449" y="1545"/>
                      <a:pt x="2491" y="1458"/>
                    </a:cubicBezTo>
                    <a:close/>
                    <a:moveTo>
                      <a:pt x="3330" y="1609"/>
                    </a:moveTo>
                    <a:cubicBezTo>
                      <a:pt x="3334" y="1612"/>
                      <a:pt x="3338" y="1613"/>
                      <a:pt x="3342" y="1613"/>
                    </a:cubicBezTo>
                    <a:cubicBezTo>
                      <a:pt x="3345" y="1613"/>
                      <a:pt x="3349" y="1612"/>
                      <a:pt x="3352" y="1610"/>
                    </a:cubicBezTo>
                    <a:lnTo>
                      <a:pt x="3352" y="1610"/>
                    </a:lnTo>
                    <a:cubicBezTo>
                      <a:pt x="3269" y="1675"/>
                      <a:pt x="3237" y="1784"/>
                      <a:pt x="3212" y="1883"/>
                    </a:cubicBezTo>
                    <a:cubicBezTo>
                      <a:pt x="3167" y="1834"/>
                      <a:pt x="3174" y="1761"/>
                      <a:pt x="3208" y="1706"/>
                    </a:cubicBezTo>
                    <a:lnTo>
                      <a:pt x="3207" y="1705"/>
                    </a:lnTo>
                    <a:cubicBezTo>
                      <a:pt x="3237" y="1661"/>
                      <a:pt x="3281" y="1628"/>
                      <a:pt x="3330" y="1609"/>
                    </a:cubicBezTo>
                    <a:close/>
                    <a:moveTo>
                      <a:pt x="3419" y="1620"/>
                    </a:moveTo>
                    <a:cubicBezTo>
                      <a:pt x="3405" y="1668"/>
                      <a:pt x="3387" y="1715"/>
                      <a:pt x="3365" y="1760"/>
                    </a:cubicBezTo>
                    <a:cubicBezTo>
                      <a:pt x="3353" y="1786"/>
                      <a:pt x="3338" y="1810"/>
                      <a:pt x="3324" y="1835"/>
                    </a:cubicBezTo>
                    <a:cubicBezTo>
                      <a:pt x="3314" y="1851"/>
                      <a:pt x="3299" y="1882"/>
                      <a:pt x="3278" y="1884"/>
                    </a:cubicBezTo>
                    <a:lnTo>
                      <a:pt x="3278" y="1883"/>
                    </a:lnTo>
                    <a:cubicBezTo>
                      <a:pt x="3263" y="1885"/>
                      <a:pt x="3253" y="1900"/>
                      <a:pt x="3260" y="1914"/>
                    </a:cubicBezTo>
                    <a:cubicBezTo>
                      <a:pt x="3257" y="1913"/>
                      <a:pt x="3253" y="1911"/>
                      <a:pt x="3250" y="1910"/>
                    </a:cubicBezTo>
                    <a:cubicBezTo>
                      <a:pt x="3251" y="1908"/>
                      <a:pt x="3251" y="1906"/>
                      <a:pt x="3252" y="1905"/>
                    </a:cubicBezTo>
                    <a:cubicBezTo>
                      <a:pt x="3279" y="1798"/>
                      <a:pt x="3311" y="1675"/>
                      <a:pt x="3418" y="1621"/>
                    </a:cubicBezTo>
                    <a:cubicBezTo>
                      <a:pt x="3418" y="1621"/>
                      <a:pt x="3419" y="1620"/>
                      <a:pt x="3419" y="1620"/>
                    </a:cubicBezTo>
                    <a:close/>
                    <a:moveTo>
                      <a:pt x="3455" y="1650"/>
                    </a:moveTo>
                    <a:cubicBezTo>
                      <a:pt x="3461" y="1666"/>
                      <a:pt x="3464" y="1683"/>
                      <a:pt x="3463" y="1699"/>
                    </a:cubicBezTo>
                    <a:cubicBezTo>
                      <a:pt x="3458" y="1738"/>
                      <a:pt x="3445" y="1776"/>
                      <a:pt x="3424" y="1809"/>
                    </a:cubicBezTo>
                    <a:cubicBezTo>
                      <a:pt x="3409" y="1837"/>
                      <a:pt x="3392" y="1861"/>
                      <a:pt x="3371" y="1883"/>
                    </a:cubicBezTo>
                    <a:cubicBezTo>
                      <a:pt x="3355" y="1899"/>
                      <a:pt x="3335" y="1910"/>
                      <a:pt x="3313" y="1916"/>
                    </a:cubicBezTo>
                    <a:cubicBezTo>
                      <a:pt x="3326" y="1907"/>
                      <a:pt x="3337" y="1897"/>
                      <a:pt x="3345" y="1884"/>
                    </a:cubicBezTo>
                    <a:cubicBezTo>
                      <a:pt x="3363" y="1856"/>
                      <a:pt x="3382" y="1827"/>
                      <a:pt x="3397" y="1797"/>
                    </a:cubicBezTo>
                    <a:lnTo>
                      <a:pt x="3397" y="1796"/>
                    </a:lnTo>
                    <a:cubicBezTo>
                      <a:pt x="3420" y="1749"/>
                      <a:pt x="3440" y="1700"/>
                      <a:pt x="3455" y="1650"/>
                    </a:cubicBezTo>
                    <a:close/>
                    <a:moveTo>
                      <a:pt x="1251" y="0"/>
                    </a:moveTo>
                    <a:cubicBezTo>
                      <a:pt x="1202" y="0"/>
                      <a:pt x="1156" y="27"/>
                      <a:pt x="1133" y="74"/>
                    </a:cubicBezTo>
                    <a:cubicBezTo>
                      <a:pt x="1098" y="141"/>
                      <a:pt x="1116" y="218"/>
                      <a:pt x="1160" y="277"/>
                    </a:cubicBezTo>
                    <a:cubicBezTo>
                      <a:pt x="1187" y="313"/>
                      <a:pt x="1219" y="343"/>
                      <a:pt x="1256" y="369"/>
                    </a:cubicBezTo>
                    <a:cubicBezTo>
                      <a:pt x="1294" y="395"/>
                      <a:pt x="1337" y="416"/>
                      <a:pt x="1383" y="416"/>
                    </a:cubicBezTo>
                    <a:cubicBezTo>
                      <a:pt x="1388" y="416"/>
                      <a:pt x="1392" y="415"/>
                      <a:pt x="1396" y="415"/>
                    </a:cubicBezTo>
                    <a:cubicBezTo>
                      <a:pt x="1400" y="415"/>
                      <a:pt x="1402" y="415"/>
                      <a:pt x="1404" y="413"/>
                    </a:cubicBezTo>
                    <a:cubicBezTo>
                      <a:pt x="1427" y="457"/>
                      <a:pt x="1456" y="496"/>
                      <a:pt x="1492" y="531"/>
                    </a:cubicBezTo>
                    <a:cubicBezTo>
                      <a:pt x="1386" y="509"/>
                      <a:pt x="1278" y="497"/>
                      <a:pt x="1171" y="496"/>
                    </a:cubicBezTo>
                    <a:cubicBezTo>
                      <a:pt x="1165" y="496"/>
                      <a:pt x="1160" y="496"/>
                      <a:pt x="1154" y="496"/>
                    </a:cubicBezTo>
                    <a:cubicBezTo>
                      <a:pt x="1026" y="496"/>
                      <a:pt x="898" y="508"/>
                      <a:pt x="771" y="529"/>
                    </a:cubicBezTo>
                    <a:cubicBezTo>
                      <a:pt x="691" y="492"/>
                      <a:pt x="620" y="434"/>
                      <a:pt x="568" y="363"/>
                    </a:cubicBezTo>
                    <a:cubicBezTo>
                      <a:pt x="578" y="352"/>
                      <a:pt x="584" y="339"/>
                      <a:pt x="585" y="324"/>
                    </a:cubicBezTo>
                    <a:cubicBezTo>
                      <a:pt x="591" y="287"/>
                      <a:pt x="574" y="245"/>
                      <a:pt x="556" y="213"/>
                    </a:cubicBezTo>
                    <a:cubicBezTo>
                      <a:pt x="536" y="178"/>
                      <a:pt x="512" y="144"/>
                      <a:pt x="486" y="113"/>
                    </a:cubicBezTo>
                    <a:cubicBezTo>
                      <a:pt x="459" y="82"/>
                      <a:pt x="428" y="53"/>
                      <a:pt x="388" y="39"/>
                    </a:cubicBezTo>
                    <a:cubicBezTo>
                      <a:pt x="375" y="34"/>
                      <a:pt x="362" y="32"/>
                      <a:pt x="350" y="32"/>
                    </a:cubicBezTo>
                    <a:cubicBezTo>
                      <a:pt x="292" y="32"/>
                      <a:pt x="245" y="77"/>
                      <a:pt x="233" y="137"/>
                    </a:cubicBezTo>
                    <a:cubicBezTo>
                      <a:pt x="217" y="215"/>
                      <a:pt x="267" y="286"/>
                      <a:pt x="322" y="335"/>
                    </a:cubicBezTo>
                    <a:cubicBezTo>
                      <a:pt x="357" y="366"/>
                      <a:pt x="399" y="397"/>
                      <a:pt x="447" y="401"/>
                    </a:cubicBezTo>
                    <a:cubicBezTo>
                      <a:pt x="450" y="401"/>
                      <a:pt x="453" y="401"/>
                      <a:pt x="456" y="401"/>
                    </a:cubicBezTo>
                    <a:cubicBezTo>
                      <a:pt x="481" y="401"/>
                      <a:pt x="504" y="394"/>
                      <a:pt x="525" y="381"/>
                    </a:cubicBezTo>
                    <a:cubicBezTo>
                      <a:pt x="572" y="446"/>
                      <a:pt x="632" y="502"/>
                      <a:pt x="702" y="542"/>
                    </a:cubicBezTo>
                    <a:cubicBezTo>
                      <a:pt x="589" y="564"/>
                      <a:pt x="478" y="591"/>
                      <a:pt x="369" y="621"/>
                    </a:cubicBezTo>
                    <a:cubicBezTo>
                      <a:pt x="368" y="620"/>
                      <a:pt x="368" y="619"/>
                      <a:pt x="367" y="619"/>
                    </a:cubicBezTo>
                    <a:cubicBezTo>
                      <a:pt x="364" y="616"/>
                      <a:pt x="359" y="614"/>
                      <a:pt x="355" y="614"/>
                    </a:cubicBezTo>
                    <a:cubicBezTo>
                      <a:pt x="325" y="585"/>
                      <a:pt x="286" y="569"/>
                      <a:pt x="245" y="569"/>
                    </a:cubicBezTo>
                    <a:cubicBezTo>
                      <a:pt x="243" y="569"/>
                      <a:pt x="242" y="569"/>
                      <a:pt x="241" y="569"/>
                    </a:cubicBezTo>
                    <a:cubicBezTo>
                      <a:pt x="192" y="569"/>
                      <a:pt x="143" y="586"/>
                      <a:pt x="99" y="604"/>
                    </a:cubicBezTo>
                    <a:cubicBezTo>
                      <a:pt x="54" y="622"/>
                      <a:pt x="25" y="650"/>
                      <a:pt x="13" y="698"/>
                    </a:cubicBezTo>
                    <a:cubicBezTo>
                      <a:pt x="0" y="753"/>
                      <a:pt x="8" y="812"/>
                      <a:pt x="32" y="863"/>
                    </a:cubicBezTo>
                    <a:cubicBezTo>
                      <a:pt x="28" y="873"/>
                      <a:pt x="34" y="884"/>
                      <a:pt x="45" y="886"/>
                    </a:cubicBezTo>
                    <a:cubicBezTo>
                      <a:pt x="58" y="907"/>
                      <a:pt x="73" y="923"/>
                      <a:pt x="92" y="937"/>
                    </a:cubicBezTo>
                    <a:cubicBezTo>
                      <a:pt x="118" y="956"/>
                      <a:pt x="149" y="966"/>
                      <a:pt x="181" y="966"/>
                    </a:cubicBezTo>
                    <a:cubicBezTo>
                      <a:pt x="194" y="966"/>
                      <a:pt x="208" y="964"/>
                      <a:pt x="222" y="960"/>
                    </a:cubicBezTo>
                    <a:cubicBezTo>
                      <a:pt x="264" y="947"/>
                      <a:pt x="301" y="915"/>
                      <a:pt x="332" y="884"/>
                    </a:cubicBezTo>
                    <a:cubicBezTo>
                      <a:pt x="368" y="846"/>
                      <a:pt x="401" y="799"/>
                      <a:pt x="408" y="745"/>
                    </a:cubicBezTo>
                    <a:cubicBezTo>
                      <a:pt x="411" y="716"/>
                      <a:pt x="406" y="687"/>
                      <a:pt x="395" y="660"/>
                    </a:cubicBezTo>
                    <a:cubicBezTo>
                      <a:pt x="602" y="603"/>
                      <a:pt x="820" y="557"/>
                      <a:pt x="1038" y="545"/>
                    </a:cubicBezTo>
                    <a:lnTo>
                      <a:pt x="1038" y="545"/>
                    </a:lnTo>
                    <a:cubicBezTo>
                      <a:pt x="976" y="591"/>
                      <a:pt x="929" y="656"/>
                      <a:pt x="906" y="730"/>
                    </a:cubicBezTo>
                    <a:cubicBezTo>
                      <a:pt x="903" y="729"/>
                      <a:pt x="900" y="728"/>
                      <a:pt x="897" y="728"/>
                    </a:cubicBezTo>
                    <a:cubicBezTo>
                      <a:pt x="893" y="728"/>
                      <a:pt x="889" y="729"/>
                      <a:pt x="885" y="732"/>
                    </a:cubicBezTo>
                    <a:cubicBezTo>
                      <a:pt x="871" y="744"/>
                      <a:pt x="858" y="757"/>
                      <a:pt x="844" y="770"/>
                    </a:cubicBezTo>
                    <a:lnTo>
                      <a:pt x="835" y="775"/>
                    </a:lnTo>
                    <a:cubicBezTo>
                      <a:pt x="831" y="778"/>
                      <a:pt x="828" y="784"/>
                      <a:pt x="827" y="789"/>
                    </a:cubicBezTo>
                    <a:cubicBezTo>
                      <a:pt x="795" y="824"/>
                      <a:pt x="773" y="867"/>
                      <a:pt x="764" y="914"/>
                    </a:cubicBezTo>
                    <a:cubicBezTo>
                      <a:pt x="751" y="982"/>
                      <a:pt x="771" y="1065"/>
                      <a:pt x="832" y="1103"/>
                    </a:cubicBezTo>
                    <a:cubicBezTo>
                      <a:pt x="848" y="1114"/>
                      <a:pt x="864" y="1118"/>
                      <a:pt x="879" y="1118"/>
                    </a:cubicBezTo>
                    <a:cubicBezTo>
                      <a:pt x="932" y="1118"/>
                      <a:pt x="977" y="1064"/>
                      <a:pt x="1003" y="1019"/>
                    </a:cubicBezTo>
                    <a:cubicBezTo>
                      <a:pt x="1038" y="956"/>
                      <a:pt x="1056" y="871"/>
                      <a:pt x="1035" y="801"/>
                    </a:cubicBezTo>
                    <a:cubicBezTo>
                      <a:pt x="1025" y="763"/>
                      <a:pt x="993" y="736"/>
                      <a:pt x="955" y="731"/>
                    </a:cubicBezTo>
                    <a:lnTo>
                      <a:pt x="953" y="731"/>
                    </a:lnTo>
                    <a:cubicBezTo>
                      <a:pt x="983" y="649"/>
                      <a:pt x="1044" y="583"/>
                      <a:pt x="1122" y="546"/>
                    </a:cubicBezTo>
                    <a:cubicBezTo>
                      <a:pt x="1125" y="545"/>
                      <a:pt x="1127" y="543"/>
                      <a:pt x="1129" y="541"/>
                    </a:cubicBezTo>
                    <a:cubicBezTo>
                      <a:pt x="1137" y="541"/>
                      <a:pt x="1145" y="541"/>
                      <a:pt x="1153" y="541"/>
                    </a:cubicBezTo>
                    <a:cubicBezTo>
                      <a:pt x="1395" y="541"/>
                      <a:pt x="1634" y="588"/>
                      <a:pt x="1852" y="711"/>
                    </a:cubicBezTo>
                    <a:cubicBezTo>
                      <a:pt x="1904" y="741"/>
                      <a:pt x="1954" y="773"/>
                      <a:pt x="2004" y="807"/>
                    </a:cubicBezTo>
                    <a:cubicBezTo>
                      <a:pt x="1922" y="822"/>
                      <a:pt x="1848" y="860"/>
                      <a:pt x="1788" y="916"/>
                    </a:cubicBezTo>
                    <a:cubicBezTo>
                      <a:pt x="1774" y="893"/>
                      <a:pt x="1752" y="877"/>
                      <a:pt x="1727" y="868"/>
                    </a:cubicBezTo>
                    <a:lnTo>
                      <a:pt x="1726" y="867"/>
                    </a:lnTo>
                    <a:cubicBezTo>
                      <a:pt x="1722" y="866"/>
                      <a:pt x="1719" y="865"/>
                      <a:pt x="1716" y="865"/>
                    </a:cubicBezTo>
                    <a:cubicBezTo>
                      <a:pt x="1697" y="859"/>
                      <a:pt x="1676" y="857"/>
                      <a:pt x="1656" y="857"/>
                    </a:cubicBezTo>
                    <a:cubicBezTo>
                      <a:pt x="1641" y="857"/>
                      <a:pt x="1627" y="858"/>
                      <a:pt x="1612" y="861"/>
                    </a:cubicBezTo>
                    <a:cubicBezTo>
                      <a:pt x="1532" y="882"/>
                      <a:pt x="1465" y="939"/>
                      <a:pt x="1432" y="1015"/>
                    </a:cubicBezTo>
                    <a:cubicBezTo>
                      <a:pt x="1416" y="1052"/>
                      <a:pt x="1407" y="1097"/>
                      <a:pt x="1424" y="1136"/>
                    </a:cubicBezTo>
                    <a:cubicBezTo>
                      <a:pt x="1443" y="1179"/>
                      <a:pt x="1488" y="1198"/>
                      <a:pt x="1532" y="1211"/>
                    </a:cubicBezTo>
                    <a:cubicBezTo>
                      <a:pt x="1558" y="1220"/>
                      <a:pt x="1586" y="1226"/>
                      <a:pt x="1614" y="1226"/>
                    </a:cubicBezTo>
                    <a:cubicBezTo>
                      <a:pt x="1633" y="1226"/>
                      <a:pt x="1652" y="1223"/>
                      <a:pt x="1670" y="1216"/>
                    </a:cubicBezTo>
                    <a:cubicBezTo>
                      <a:pt x="1713" y="1195"/>
                      <a:pt x="1749" y="1163"/>
                      <a:pt x="1774" y="1124"/>
                    </a:cubicBezTo>
                    <a:cubicBezTo>
                      <a:pt x="1804" y="1080"/>
                      <a:pt x="1815" y="1026"/>
                      <a:pt x="1806" y="974"/>
                    </a:cubicBezTo>
                    <a:cubicBezTo>
                      <a:pt x="1805" y="969"/>
                      <a:pt x="1803" y="964"/>
                      <a:pt x="1802" y="959"/>
                    </a:cubicBezTo>
                    <a:cubicBezTo>
                      <a:pt x="1805" y="958"/>
                      <a:pt x="1808" y="956"/>
                      <a:pt x="1811" y="954"/>
                    </a:cubicBezTo>
                    <a:cubicBezTo>
                      <a:pt x="1875" y="891"/>
                      <a:pt x="1959" y="852"/>
                      <a:pt x="2049" y="845"/>
                    </a:cubicBezTo>
                    <a:cubicBezTo>
                      <a:pt x="2051" y="844"/>
                      <a:pt x="2052" y="844"/>
                      <a:pt x="2054" y="843"/>
                    </a:cubicBezTo>
                    <a:cubicBezTo>
                      <a:pt x="2178" y="931"/>
                      <a:pt x="2299" y="1026"/>
                      <a:pt x="2431" y="1102"/>
                    </a:cubicBezTo>
                    <a:cubicBezTo>
                      <a:pt x="2515" y="1150"/>
                      <a:pt x="2601" y="1192"/>
                      <a:pt x="2690" y="1227"/>
                    </a:cubicBezTo>
                    <a:cubicBezTo>
                      <a:pt x="2603" y="1258"/>
                      <a:pt x="2526" y="1313"/>
                      <a:pt x="2469" y="1385"/>
                    </a:cubicBezTo>
                    <a:lnTo>
                      <a:pt x="2464" y="1382"/>
                    </a:lnTo>
                    <a:cubicBezTo>
                      <a:pt x="2463" y="1380"/>
                      <a:pt x="2461" y="1378"/>
                      <a:pt x="2459" y="1376"/>
                    </a:cubicBezTo>
                    <a:cubicBezTo>
                      <a:pt x="2455" y="1373"/>
                      <a:pt x="2450" y="1371"/>
                      <a:pt x="2445" y="1371"/>
                    </a:cubicBezTo>
                    <a:cubicBezTo>
                      <a:pt x="2440" y="1371"/>
                      <a:pt x="2435" y="1372"/>
                      <a:pt x="2431" y="1375"/>
                    </a:cubicBezTo>
                    <a:cubicBezTo>
                      <a:pt x="2425" y="1375"/>
                      <a:pt x="2419" y="1374"/>
                      <a:pt x="2413" y="1374"/>
                    </a:cubicBezTo>
                    <a:cubicBezTo>
                      <a:pt x="2389" y="1374"/>
                      <a:pt x="2365" y="1378"/>
                      <a:pt x="2341" y="1385"/>
                    </a:cubicBezTo>
                    <a:cubicBezTo>
                      <a:pt x="2273" y="1396"/>
                      <a:pt x="2220" y="1461"/>
                      <a:pt x="2194" y="1521"/>
                    </a:cubicBezTo>
                    <a:cubicBezTo>
                      <a:pt x="2177" y="1557"/>
                      <a:pt x="2175" y="1596"/>
                      <a:pt x="2189" y="1633"/>
                    </a:cubicBezTo>
                    <a:cubicBezTo>
                      <a:pt x="2202" y="1664"/>
                      <a:pt x="2228" y="1686"/>
                      <a:pt x="2260" y="1698"/>
                    </a:cubicBezTo>
                    <a:cubicBezTo>
                      <a:pt x="2278" y="1704"/>
                      <a:pt x="2296" y="1707"/>
                      <a:pt x="2313" y="1707"/>
                    </a:cubicBezTo>
                    <a:cubicBezTo>
                      <a:pt x="2365" y="1707"/>
                      <a:pt x="2414" y="1681"/>
                      <a:pt x="2454" y="1645"/>
                    </a:cubicBezTo>
                    <a:cubicBezTo>
                      <a:pt x="2505" y="1599"/>
                      <a:pt x="2563" y="1527"/>
                      <a:pt x="2540" y="1454"/>
                    </a:cubicBezTo>
                    <a:cubicBezTo>
                      <a:pt x="2534" y="1436"/>
                      <a:pt x="2523" y="1420"/>
                      <a:pt x="2508" y="1408"/>
                    </a:cubicBezTo>
                    <a:cubicBezTo>
                      <a:pt x="2572" y="1330"/>
                      <a:pt x="2660" y="1277"/>
                      <a:pt x="2758" y="1254"/>
                    </a:cubicBezTo>
                    <a:cubicBezTo>
                      <a:pt x="2865" y="1293"/>
                      <a:pt x="2975" y="1325"/>
                      <a:pt x="3087" y="1348"/>
                    </a:cubicBezTo>
                    <a:cubicBezTo>
                      <a:pt x="3235" y="1380"/>
                      <a:pt x="3386" y="1400"/>
                      <a:pt x="3538" y="1406"/>
                    </a:cubicBezTo>
                    <a:cubicBezTo>
                      <a:pt x="3480" y="1440"/>
                      <a:pt x="3431" y="1487"/>
                      <a:pt x="3396" y="1544"/>
                    </a:cubicBezTo>
                    <a:lnTo>
                      <a:pt x="3388" y="1544"/>
                    </a:lnTo>
                    <a:cubicBezTo>
                      <a:pt x="3301" y="1566"/>
                      <a:pt x="3217" y="1608"/>
                      <a:pt x="3168" y="1685"/>
                    </a:cubicBezTo>
                    <a:cubicBezTo>
                      <a:pt x="3122" y="1759"/>
                      <a:pt x="3122" y="1855"/>
                      <a:pt x="3184" y="1918"/>
                    </a:cubicBezTo>
                    <a:cubicBezTo>
                      <a:pt x="3213" y="1949"/>
                      <a:pt x="3250" y="1964"/>
                      <a:pt x="3288" y="1964"/>
                    </a:cubicBezTo>
                    <a:cubicBezTo>
                      <a:pt x="3324" y="1964"/>
                      <a:pt x="3361" y="1950"/>
                      <a:pt x="3391" y="1923"/>
                    </a:cubicBezTo>
                    <a:cubicBezTo>
                      <a:pt x="3421" y="1897"/>
                      <a:pt x="3446" y="1866"/>
                      <a:pt x="3464" y="1830"/>
                    </a:cubicBezTo>
                    <a:cubicBezTo>
                      <a:pt x="3487" y="1788"/>
                      <a:pt x="3507" y="1741"/>
                      <a:pt x="3508" y="1690"/>
                    </a:cubicBezTo>
                    <a:cubicBezTo>
                      <a:pt x="3509" y="1644"/>
                      <a:pt x="3487" y="1599"/>
                      <a:pt x="3450" y="1572"/>
                    </a:cubicBezTo>
                    <a:cubicBezTo>
                      <a:pt x="3446" y="1570"/>
                      <a:pt x="3440" y="1566"/>
                      <a:pt x="3435" y="1565"/>
                    </a:cubicBezTo>
                    <a:cubicBezTo>
                      <a:pt x="3476" y="1502"/>
                      <a:pt x="3535" y="1453"/>
                      <a:pt x="3604" y="1424"/>
                    </a:cubicBezTo>
                    <a:cubicBezTo>
                      <a:pt x="3609" y="1422"/>
                      <a:pt x="3615" y="1418"/>
                      <a:pt x="3617" y="1411"/>
                    </a:cubicBezTo>
                    <a:cubicBezTo>
                      <a:pt x="3653" y="1413"/>
                      <a:pt x="3690" y="1413"/>
                      <a:pt x="3726" y="1413"/>
                    </a:cubicBezTo>
                    <a:cubicBezTo>
                      <a:pt x="3787" y="1413"/>
                      <a:pt x="3847" y="1411"/>
                      <a:pt x="3908" y="1408"/>
                    </a:cubicBezTo>
                    <a:cubicBezTo>
                      <a:pt x="3936" y="1407"/>
                      <a:pt x="3933" y="1364"/>
                      <a:pt x="3906" y="1364"/>
                    </a:cubicBezTo>
                    <a:cubicBezTo>
                      <a:pt x="3906" y="1364"/>
                      <a:pt x="3905" y="1364"/>
                      <a:pt x="3904" y="1364"/>
                    </a:cubicBezTo>
                    <a:cubicBezTo>
                      <a:pt x="3847" y="1367"/>
                      <a:pt x="3789" y="1369"/>
                      <a:pt x="3732" y="1369"/>
                    </a:cubicBezTo>
                    <a:cubicBezTo>
                      <a:pt x="3595" y="1369"/>
                      <a:pt x="3458" y="1361"/>
                      <a:pt x="3323" y="1344"/>
                    </a:cubicBezTo>
                    <a:cubicBezTo>
                      <a:pt x="3326" y="1333"/>
                      <a:pt x="3322" y="1323"/>
                      <a:pt x="3312" y="1317"/>
                    </a:cubicBezTo>
                    <a:cubicBezTo>
                      <a:pt x="3204" y="1245"/>
                      <a:pt x="3129" y="1131"/>
                      <a:pt x="3107" y="1003"/>
                    </a:cubicBezTo>
                    <a:cubicBezTo>
                      <a:pt x="3109" y="1002"/>
                      <a:pt x="3111" y="1001"/>
                      <a:pt x="3112" y="1001"/>
                    </a:cubicBezTo>
                    <a:cubicBezTo>
                      <a:pt x="3181" y="958"/>
                      <a:pt x="3224" y="886"/>
                      <a:pt x="3233" y="806"/>
                    </a:cubicBezTo>
                    <a:cubicBezTo>
                      <a:pt x="3239" y="730"/>
                      <a:pt x="3212" y="656"/>
                      <a:pt x="3157" y="603"/>
                    </a:cubicBezTo>
                    <a:cubicBezTo>
                      <a:pt x="3128" y="575"/>
                      <a:pt x="3087" y="557"/>
                      <a:pt x="3048" y="557"/>
                    </a:cubicBezTo>
                    <a:cubicBezTo>
                      <a:pt x="3031" y="557"/>
                      <a:pt x="3015" y="560"/>
                      <a:pt x="3000" y="568"/>
                    </a:cubicBezTo>
                    <a:cubicBezTo>
                      <a:pt x="2996" y="565"/>
                      <a:pt x="2992" y="564"/>
                      <a:pt x="2987" y="564"/>
                    </a:cubicBezTo>
                    <a:cubicBezTo>
                      <a:pt x="2980" y="564"/>
                      <a:pt x="2972" y="568"/>
                      <a:pt x="2969" y="575"/>
                    </a:cubicBezTo>
                    <a:cubicBezTo>
                      <a:pt x="2965" y="584"/>
                      <a:pt x="2962" y="592"/>
                      <a:pt x="2960" y="602"/>
                    </a:cubicBezTo>
                    <a:cubicBezTo>
                      <a:pt x="2918" y="661"/>
                      <a:pt x="2919" y="750"/>
                      <a:pt x="2934" y="817"/>
                    </a:cubicBezTo>
                    <a:cubicBezTo>
                      <a:pt x="2942" y="862"/>
                      <a:pt x="2960" y="905"/>
                      <a:pt x="2986" y="943"/>
                    </a:cubicBezTo>
                    <a:cubicBezTo>
                      <a:pt x="3004" y="970"/>
                      <a:pt x="3031" y="997"/>
                      <a:pt x="3063" y="1004"/>
                    </a:cubicBezTo>
                    <a:cubicBezTo>
                      <a:pt x="3086" y="1137"/>
                      <a:pt x="3157" y="1254"/>
                      <a:pt x="3263" y="1335"/>
                    </a:cubicBezTo>
                    <a:cubicBezTo>
                      <a:pt x="2971" y="1292"/>
                      <a:pt x="2688" y="1203"/>
                      <a:pt x="2429" y="1051"/>
                    </a:cubicBezTo>
                    <a:cubicBezTo>
                      <a:pt x="2416" y="1044"/>
                      <a:pt x="2403" y="1035"/>
                      <a:pt x="2391" y="1026"/>
                    </a:cubicBezTo>
                    <a:cubicBezTo>
                      <a:pt x="2391" y="1026"/>
                      <a:pt x="2391" y="1025"/>
                      <a:pt x="2390" y="1024"/>
                    </a:cubicBezTo>
                    <a:cubicBezTo>
                      <a:pt x="2339" y="947"/>
                      <a:pt x="2309" y="859"/>
                      <a:pt x="2303" y="766"/>
                    </a:cubicBezTo>
                    <a:cubicBezTo>
                      <a:pt x="2371" y="759"/>
                      <a:pt x="2402" y="662"/>
                      <a:pt x="2408" y="605"/>
                    </a:cubicBezTo>
                    <a:cubicBezTo>
                      <a:pt x="2416" y="534"/>
                      <a:pt x="2396" y="461"/>
                      <a:pt x="2351" y="403"/>
                    </a:cubicBezTo>
                    <a:cubicBezTo>
                      <a:pt x="2329" y="373"/>
                      <a:pt x="2294" y="354"/>
                      <a:pt x="2257" y="350"/>
                    </a:cubicBezTo>
                    <a:cubicBezTo>
                      <a:pt x="2256" y="350"/>
                      <a:pt x="2254" y="350"/>
                      <a:pt x="2253" y="350"/>
                    </a:cubicBezTo>
                    <a:cubicBezTo>
                      <a:pt x="2223" y="350"/>
                      <a:pt x="2194" y="361"/>
                      <a:pt x="2174" y="382"/>
                    </a:cubicBezTo>
                    <a:cubicBezTo>
                      <a:pt x="2124" y="428"/>
                      <a:pt x="2113" y="503"/>
                      <a:pt x="2126" y="566"/>
                    </a:cubicBezTo>
                    <a:cubicBezTo>
                      <a:pt x="2139" y="643"/>
                      <a:pt x="2188" y="709"/>
                      <a:pt x="2256" y="747"/>
                    </a:cubicBezTo>
                    <a:cubicBezTo>
                      <a:pt x="2257" y="749"/>
                      <a:pt x="2259" y="750"/>
                      <a:pt x="2261" y="750"/>
                    </a:cubicBezTo>
                    <a:cubicBezTo>
                      <a:pt x="2259" y="754"/>
                      <a:pt x="2257" y="758"/>
                      <a:pt x="2257" y="762"/>
                    </a:cubicBezTo>
                    <a:cubicBezTo>
                      <a:pt x="2262" y="836"/>
                      <a:pt x="2281" y="909"/>
                      <a:pt x="2312" y="975"/>
                    </a:cubicBezTo>
                    <a:cubicBezTo>
                      <a:pt x="2154" y="867"/>
                      <a:pt x="2007" y="743"/>
                      <a:pt x="1838" y="653"/>
                    </a:cubicBezTo>
                    <a:cubicBezTo>
                      <a:pt x="1758" y="612"/>
                      <a:pt x="1673" y="579"/>
                      <a:pt x="1587" y="554"/>
                    </a:cubicBezTo>
                    <a:cubicBezTo>
                      <a:pt x="1585" y="552"/>
                      <a:pt x="1581" y="550"/>
                      <a:pt x="1579" y="548"/>
                    </a:cubicBezTo>
                    <a:cubicBezTo>
                      <a:pt x="1516" y="505"/>
                      <a:pt x="1467" y="447"/>
                      <a:pt x="1435" y="379"/>
                    </a:cubicBezTo>
                    <a:cubicBezTo>
                      <a:pt x="1481" y="334"/>
                      <a:pt x="1488" y="260"/>
                      <a:pt x="1467" y="201"/>
                    </a:cubicBezTo>
                    <a:cubicBezTo>
                      <a:pt x="1452" y="164"/>
                      <a:pt x="1432" y="130"/>
                      <a:pt x="1406" y="99"/>
                    </a:cubicBezTo>
                    <a:cubicBezTo>
                      <a:pt x="1380" y="64"/>
                      <a:pt x="1348" y="35"/>
                      <a:pt x="1311" y="15"/>
                    </a:cubicBezTo>
                    <a:cubicBezTo>
                      <a:pt x="1292" y="5"/>
                      <a:pt x="1271" y="0"/>
                      <a:pt x="1251" y="0"/>
                    </a:cubicBezTo>
                    <a:close/>
                  </a:path>
                </a:pathLst>
              </a:custGeom>
              <a:solidFill>
                <a:srgbClr val="EF9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00;p25">
                <a:extLst>
                  <a:ext uri="{FF2B5EF4-FFF2-40B4-BE49-F238E27FC236}">
                    <a16:creationId xmlns:a16="http://schemas.microsoft.com/office/drawing/2014/main" id="{D73F0289-4888-6F4B-BB6C-BC1D590D8588}"/>
                  </a:ext>
                </a:extLst>
              </p:cNvPr>
              <p:cNvSpPr/>
              <p:nvPr/>
            </p:nvSpPr>
            <p:spPr>
              <a:xfrm>
                <a:off x="5178925" y="1463000"/>
                <a:ext cx="98425" cy="49125"/>
              </a:xfrm>
              <a:custGeom>
                <a:avLst/>
                <a:gdLst/>
                <a:ahLst/>
                <a:cxnLst/>
                <a:rect l="l" t="t" r="r" b="b"/>
                <a:pathLst>
                  <a:path w="3937" h="1965" extrusionOk="0">
                    <a:moveTo>
                      <a:pt x="3639" y="131"/>
                    </a:moveTo>
                    <a:cubicBezTo>
                      <a:pt x="3602" y="205"/>
                      <a:pt x="3543" y="266"/>
                      <a:pt x="3469" y="304"/>
                    </a:cubicBezTo>
                    <a:cubicBezTo>
                      <a:pt x="3514" y="235"/>
                      <a:pt x="3571" y="178"/>
                      <a:pt x="3639" y="131"/>
                    </a:cubicBezTo>
                    <a:close/>
                    <a:moveTo>
                      <a:pt x="2708" y="82"/>
                    </a:moveTo>
                    <a:cubicBezTo>
                      <a:pt x="2675" y="165"/>
                      <a:pt x="2626" y="241"/>
                      <a:pt x="2566" y="305"/>
                    </a:cubicBezTo>
                    <a:cubicBezTo>
                      <a:pt x="2597" y="221"/>
                      <a:pt x="2645" y="145"/>
                      <a:pt x="2708" y="82"/>
                    </a:cubicBezTo>
                    <a:close/>
                    <a:moveTo>
                      <a:pt x="2679" y="46"/>
                    </a:moveTo>
                    <a:cubicBezTo>
                      <a:pt x="2602" y="121"/>
                      <a:pt x="2545" y="214"/>
                      <a:pt x="2513" y="317"/>
                    </a:cubicBezTo>
                    <a:cubicBezTo>
                      <a:pt x="2496" y="277"/>
                      <a:pt x="2505" y="227"/>
                      <a:pt x="2525" y="188"/>
                    </a:cubicBezTo>
                    <a:lnTo>
                      <a:pt x="2526" y="188"/>
                    </a:lnTo>
                    <a:cubicBezTo>
                      <a:pt x="2542" y="158"/>
                      <a:pt x="2561" y="132"/>
                      <a:pt x="2583" y="108"/>
                    </a:cubicBezTo>
                    <a:cubicBezTo>
                      <a:pt x="2604" y="81"/>
                      <a:pt x="2632" y="61"/>
                      <a:pt x="2663" y="49"/>
                    </a:cubicBezTo>
                    <a:cubicBezTo>
                      <a:pt x="2668" y="47"/>
                      <a:pt x="2673" y="46"/>
                      <a:pt x="2679" y="46"/>
                    </a:cubicBezTo>
                    <a:close/>
                    <a:moveTo>
                      <a:pt x="3588" y="77"/>
                    </a:moveTo>
                    <a:cubicBezTo>
                      <a:pt x="3589" y="77"/>
                      <a:pt x="3590" y="77"/>
                      <a:pt x="3591" y="77"/>
                    </a:cubicBezTo>
                    <a:cubicBezTo>
                      <a:pt x="3602" y="78"/>
                      <a:pt x="3613" y="81"/>
                      <a:pt x="3623" y="88"/>
                    </a:cubicBezTo>
                    <a:cubicBezTo>
                      <a:pt x="3532" y="148"/>
                      <a:pt x="3457" y="229"/>
                      <a:pt x="3403" y="323"/>
                    </a:cubicBezTo>
                    <a:cubicBezTo>
                      <a:pt x="3402" y="323"/>
                      <a:pt x="3401" y="322"/>
                      <a:pt x="3399" y="322"/>
                    </a:cubicBezTo>
                    <a:cubicBezTo>
                      <a:pt x="3399" y="322"/>
                      <a:pt x="3398" y="323"/>
                      <a:pt x="3397" y="323"/>
                    </a:cubicBezTo>
                    <a:cubicBezTo>
                      <a:pt x="3396" y="321"/>
                      <a:pt x="3395" y="318"/>
                      <a:pt x="3395" y="315"/>
                    </a:cubicBezTo>
                    <a:lnTo>
                      <a:pt x="3395" y="314"/>
                    </a:lnTo>
                    <a:cubicBezTo>
                      <a:pt x="3395" y="298"/>
                      <a:pt x="3398" y="281"/>
                      <a:pt x="3405" y="266"/>
                    </a:cubicBezTo>
                    <a:cubicBezTo>
                      <a:pt x="3418" y="235"/>
                      <a:pt x="3435" y="207"/>
                      <a:pt x="3455" y="182"/>
                    </a:cubicBezTo>
                    <a:cubicBezTo>
                      <a:pt x="3485" y="141"/>
                      <a:pt x="3530" y="77"/>
                      <a:pt x="3588" y="77"/>
                    </a:cubicBezTo>
                    <a:close/>
                    <a:moveTo>
                      <a:pt x="3661" y="183"/>
                    </a:moveTo>
                    <a:cubicBezTo>
                      <a:pt x="3654" y="236"/>
                      <a:pt x="3611" y="281"/>
                      <a:pt x="3570" y="314"/>
                    </a:cubicBezTo>
                    <a:cubicBezTo>
                      <a:pt x="3547" y="335"/>
                      <a:pt x="3518" y="355"/>
                      <a:pt x="3486" y="357"/>
                    </a:cubicBezTo>
                    <a:cubicBezTo>
                      <a:pt x="3483" y="357"/>
                      <a:pt x="3481" y="358"/>
                      <a:pt x="3478" y="358"/>
                    </a:cubicBezTo>
                    <a:cubicBezTo>
                      <a:pt x="3473" y="358"/>
                      <a:pt x="3467" y="357"/>
                      <a:pt x="3461" y="356"/>
                    </a:cubicBezTo>
                    <a:cubicBezTo>
                      <a:pt x="3545" y="321"/>
                      <a:pt x="3614" y="261"/>
                      <a:pt x="3661" y="183"/>
                    </a:cubicBezTo>
                    <a:close/>
                    <a:moveTo>
                      <a:pt x="2756" y="82"/>
                    </a:moveTo>
                    <a:cubicBezTo>
                      <a:pt x="2764" y="94"/>
                      <a:pt x="2770" y="107"/>
                      <a:pt x="2773" y="121"/>
                    </a:cubicBezTo>
                    <a:cubicBezTo>
                      <a:pt x="2789" y="179"/>
                      <a:pt x="2759" y="235"/>
                      <a:pt x="2719" y="277"/>
                    </a:cubicBezTo>
                    <a:cubicBezTo>
                      <a:pt x="2681" y="319"/>
                      <a:pt x="2624" y="366"/>
                      <a:pt x="2563" y="371"/>
                    </a:cubicBezTo>
                    <a:cubicBezTo>
                      <a:pt x="2649" y="291"/>
                      <a:pt x="2714" y="193"/>
                      <a:pt x="2756" y="82"/>
                    </a:cubicBezTo>
                    <a:close/>
                    <a:moveTo>
                      <a:pt x="1746" y="431"/>
                    </a:moveTo>
                    <a:cubicBezTo>
                      <a:pt x="1749" y="434"/>
                      <a:pt x="1751" y="438"/>
                      <a:pt x="1753" y="443"/>
                    </a:cubicBezTo>
                    <a:cubicBezTo>
                      <a:pt x="1794" y="518"/>
                      <a:pt x="1766" y="612"/>
                      <a:pt x="1707" y="671"/>
                    </a:cubicBezTo>
                    <a:cubicBezTo>
                      <a:pt x="1744" y="597"/>
                      <a:pt x="1757" y="513"/>
                      <a:pt x="1746" y="431"/>
                    </a:cubicBezTo>
                    <a:close/>
                    <a:moveTo>
                      <a:pt x="1702" y="445"/>
                    </a:moveTo>
                    <a:cubicBezTo>
                      <a:pt x="1712" y="527"/>
                      <a:pt x="1694" y="612"/>
                      <a:pt x="1650" y="682"/>
                    </a:cubicBezTo>
                    <a:cubicBezTo>
                      <a:pt x="1649" y="684"/>
                      <a:pt x="1648" y="688"/>
                      <a:pt x="1647" y="690"/>
                    </a:cubicBezTo>
                    <a:cubicBezTo>
                      <a:pt x="1653" y="605"/>
                      <a:pt x="1671" y="523"/>
                      <a:pt x="1702" y="445"/>
                    </a:cubicBezTo>
                    <a:close/>
                    <a:moveTo>
                      <a:pt x="1673" y="397"/>
                    </a:moveTo>
                    <a:lnTo>
                      <a:pt x="1673" y="397"/>
                    </a:lnTo>
                    <a:cubicBezTo>
                      <a:pt x="1631" y="490"/>
                      <a:pt x="1608" y="589"/>
                      <a:pt x="1602" y="691"/>
                    </a:cubicBezTo>
                    <a:cubicBezTo>
                      <a:pt x="1597" y="681"/>
                      <a:pt x="1592" y="669"/>
                      <a:pt x="1587" y="659"/>
                    </a:cubicBezTo>
                    <a:cubicBezTo>
                      <a:pt x="1577" y="630"/>
                      <a:pt x="1571" y="599"/>
                      <a:pt x="1572" y="569"/>
                    </a:cubicBezTo>
                    <a:cubicBezTo>
                      <a:pt x="1573" y="514"/>
                      <a:pt x="1593" y="456"/>
                      <a:pt x="1634" y="418"/>
                    </a:cubicBezTo>
                    <a:cubicBezTo>
                      <a:pt x="1645" y="408"/>
                      <a:pt x="1658" y="401"/>
                      <a:pt x="1673" y="397"/>
                    </a:cubicBezTo>
                    <a:close/>
                    <a:moveTo>
                      <a:pt x="3696" y="615"/>
                    </a:moveTo>
                    <a:cubicBezTo>
                      <a:pt x="3711" y="615"/>
                      <a:pt x="3727" y="617"/>
                      <a:pt x="3741" y="620"/>
                    </a:cubicBezTo>
                    <a:cubicBezTo>
                      <a:pt x="3778" y="628"/>
                      <a:pt x="3813" y="640"/>
                      <a:pt x="3845" y="658"/>
                    </a:cubicBezTo>
                    <a:cubicBezTo>
                      <a:pt x="3874" y="676"/>
                      <a:pt x="3884" y="710"/>
                      <a:pt x="3885" y="742"/>
                    </a:cubicBezTo>
                    <a:cubicBezTo>
                      <a:pt x="3885" y="761"/>
                      <a:pt x="3883" y="782"/>
                      <a:pt x="3878" y="802"/>
                    </a:cubicBezTo>
                    <a:cubicBezTo>
                      <a:pt x="3826" y="708"/>
                      <a:pt x="3730" y="647"/>
                      <a:pt x="3623" y="638"/>
                    </a:cubicBezTo>
                    <a:cubicBezTo>
                      <a:pt x="3624" y="637"/>
                      <a:pt x="3626" y="635"/>
                      <a:pt x="3628" y="634"/>
                    </a:cubicBezTo>
                    <a:cubicBezTo>
                      <a:pt x="3648" y="620"/>
                      <a:pt x="3672" y="615"/>
                      <a:pt x="3696" y="615"/>
                    </a:cubicBezTo>
                    <a:close/>
                    <a:moveTo>
                      <a:pt x="3602" y="683"/>
                    </a:moveTo>
                    <a:cubicBezTo>
                      <a:pt x="3715" y="683"/>
                      <a:pt x="3816" y="753"/>
                      <a:pt x="3856" y="859"/>
                    </a:cubicBezTo>
                    <a:cubicBezTo>
                      <a:pt x="3853" y="857"/>
                      <a:pt x="3850" y="857"/>
                      <a:pt x="3847" y="857"/>
                    </a:cubicBezTo>
                    <a:cubicBezTo>
                      <a:pt x="3844" y="857"/>
                      <a:pt x="3841" y="857"/>
                      <a:pt x="3839" y="859"/>
                    </a:cubicBezTo>
                    <a:cubicBezTo>
                      <a:pt x="3833" y="861"/>
                      <a:pt x="3828" y="862"/>
                      <a:pt x="3822" y="862"/>
                    </a:cubicBezTo>
                    <a:cubicBezTo>
                      <a:pt x="3804" y="862"/>
                      <a:pt x="3786" y="851"/>
                      <a:pt x="3772" y="841"/>
                    </a:cubicBezTo>
                    <a:cubicBezTo>
                      <a:pt x="3749" y="826"/>
                      <a:pt x="3727" y="808"/>
                      <a:pt x="3704" y="790"/>
                    </a:cubicBezTo>
                    <a:cubicBezTo>
                      <a:pt x="3665" y="757"/>
                      <a:pt x="3628" y="722"/>
                      <a:pt x="3594" y="683"/>
                    </a:cubicBezTo>
                    <a:cubicBezTo>
                      <a:pt x="3596" y="683"/>
                      <a:pt x="3599" y="683"/>
                      <a:pt x="3602" y="683"/>
                    </a:cubicBezTo>
                    <a:close/>
                    <a:moveTo>
                      <a:pt x="861" y="605"/>
                    </a:moveTo>
                    <a:lnTo>
                      <a:pt x="861" y="606"/>
                    </a:lnTo>
                    <a:cubicBezTo>
                      <a:pt x="809" y="695"/>
                      <a:pt x="792" y="798"/>
                      <a:pt x="782" y="899"/>
                    </a:cubicBezTo>
                    <a:cubicBezTo>
                      <a:pt x="761" y="868"/>
                      <a:pt x="749" y="832"/>
                      <a:pt x="747" y="794"/>
                    </a:cubicBezTo>
                    <a:cubicBezTo>
                      <a:pt x="745" y="733"/>
                      <a:pt x="768" y="675"/>
                      <a:pt x="812" y="634"/>
                    </a:cubicBezTo>
                    <a:cubicBezTo>
                      <a:pt x="827" y="621"/>
                      <a:pt x="843" y="612"/>
                      <a:pt x="861" y="605"/>
                    </a:cubicBezTo>
                    <a:close/>
                    <a:moveTo>
                      <a:pt x="911" y="606"/>
                    </a:moveTo>
                    <a:cubicBezTo>
                      <a:pt x="919" y="609"/>
                      <a:pt x="927" y="615"/>
                      <a:pt x="933" y="621"/>
                    </a:cubicBezTo>
                    <a:cubicBezTo>
                      <a:pt x="932" y="644"/>
                      <a:pt x="928" y="665"/>
                      <a:pt x="920" y="685"/>
                    </a:cubicBezTo>
                    <a:cubicBezTo>
                      <a:pt x="912" y="714"/>
                      <a:pt x="903" y="743"/>
                      <a:pt x="892" y="771"/>
                    </a:cubicBezTo>
                    <a:cubicBezTo>
                      <a:pt x="873" y="818"/>
                      <a:pt x="852" y="864"/>
                      <a:pt x="826" y="909"/>
                    </a:cubicBezTo>
                    <a:cubicBezTo>
                      <a:pt x="836" y="806"/>
                      <a:pt x="851" y="702"/>
                      <a:pt x="907" y="616"/>
                    </a:cubicBezTo>
                    <a:cubicBezTo>
                      <a:pt x="910" y="613"/>
                      <a:pt x="911" y="609"/>
                      <a:pt x="911" y="606"/>
                    </a:cubicBezTo>
                    <a:close/>
                    <a:moveTo>
                      <a:pt x="3582" y="736"/>
                    </a:moveTo>
                    <a:cubicBezTo>
                      <a:pt x="3616" y="772"/>
                      <a:pt x="3652" y="805"/>
                      <a:pt x="3689" y="836"/>
                    </a:cubicBezTo>
                    <a:cubicBezTo>
                      <a:pt x="3723" y="863"/>
                      <a:pt x="3766" y="900"/>
                      <a:pt x="3812" y="907"/>
                    </a:cubicBezTo>
                    <a:cubicBezTo>
                      <a:pt x="3807" y="910"/>
                      <a:pt x="3800" y="913"/>
                      <a:pt x="3794" y="916"/>
                    </a:cubicBezTo>
                    <a:cubicBezTo>
                      <a:pt x="3782" y="921"/>
                      <a:pt x="3770" y="924"/>
                      <a:pt x="3758" y="924"/>
                    </a:cubicBezTo>
                    <a:cubicBezTo>
                      <a:pt x="3702" y="924"/>
                      <a:pt x="3652" y="873"/>
                      <a:pt x="3617" y="833"/>
                    </a:cubicBezTo>
                    <a:cubicBezTo>
                      <a:pt x="3595" y="806"/>
                      <a:pt x="3580" y="774"/>
                      <a:pt x="3574" y="741"/>
                    </a:cubicBezTo>
                    <a:cubicBezTo>
                      <a:pt x="3577" y="740"/>
                      <a:pt x="3580" y="738"/>
                      <a:pt x="3582" y="736"/>
                    </a:cubicBezTo>
                    <a:close/>
                    <a:moveTo>
                      <a:pt x="964" y="692"/>
                    </a:moveTo>
                    <a:cubicBezTo>
                      <a:pt x="972" y="737"/>
                      <a:pt x="968" y="783"/>
                      <a:pt x="956" y="828"/>
                    </a:cubicBezTo>
                    <a:cubicBezTo>
                      <a:pt x="947" y="857"/>
                      <a:pt x="934" y="887"/>
                      <a:pt x="917" y="915"/>
                    </a:cubicBezTo>
                    <a:cubicBezTo>
                      <a:pt x="904" y="936"/>
                      <a:pt x="886" y="957"/>
                      <a:pt x="861" y="961"/>
                    </a:cubicBezTo>
                    <a:cubicBezTo>
                      <a:pt x="859" y="961"/>
                      <a:pt x="857" y="960"/>
                      <a:pt x="854" y="960"/>
                    </a:cubicBezTo>
                    <a:cubicBezTo>
                      <a:pt x="852" y="960"/>
                      <a:pt x="850" y="961"/>
                      <a:pt x="848" y="961"/>
                    </a:cubicBezTo>
                    <a:cubicBezTo>
                      <a:pt x="848" y="960"/>
                      <a:pt x="849" y="960"/>
                      <a:pt x="850" y="959"/>
                    </a:cubicBezTo>
                    <a:cubicBezTo>
                      <a:pt x="885" y="900"/>
                      <a:pt x="915" y="839"/>
                      <a:pt x="938" y="775"/>
                    </a:cubicBezTo>
                    <a:cubicBezTo>
                      <a:pt x="949" y="748"/>
                      <a:pt x="957" y="720"/>
                      <a:pt x="964" y="692"/>
                    </a:cubicBezTo>
                    <a:close/>
                    <a:moveTo>
                      <a:pt x="2992" y="779"/>
                    </a:moveTo>
                    <a:cubicBezTo>
                      <a:pt x="2995" y="779"/>
                      <a:pt x="2998" y="779"/>
                      <a:pt x="3002" y="781"/>
                    </a:cubicBezTo>
                    <a:cubicBezTo>
                      <a:pt x="3050" y="853"/>
                      <a:pt x="3072" y="940"/>
                      <a:pt x="3064" y="1026"/>
                    </a:cubicBezTo>
                    <a:cubicBezTo>
                      <a:pt x="3035" y="952"/>
                      <a:pt x="3015" y="874"/>
                      <a:pt x="3002" y="794"/>
                    </a:cubicBezTo>
                    <a:cubicBezTo>
                      <a:pt x="3001" y="788"/>
                      <a:pt x="2997" y="782"/>
                      <a:pt x="2992" y="779"/>
                    </a:cubicBezTo>
                    <a:close/>
                    <a:moveTo>
                      <a:pt x="3072" y="817"/>
                    </a:moveTo>
                    <a:lnTo>
                      <a:pt x="3072" y="817"/>
                    </a:lnTo>
                    <a:cubicBezTo>
                      <a:pt x="3101" y="847"/>
                      <a:pt x="3120" y="886"/>
                      <a:pt x="3129" y="928"/>
                    </a:cubicBezTo>
                    <a:cubicBezTo>
                      <a:pt x="3136" y="968"/>
                      <a:pt x="3128" y="1009"/>
                      <a:pt x="3106" y="1044"/>
                    </a:cubicBezTo>
                    <a:cubicBezTo>
                      <a:pt x="3116" y="967"/>
                      <a:pt x="3104" y="887"/>
                      <a:pt x="3072" y="817"/>
                    </a:cubicBezTo>
                    <a:close/>
                    <a:moveTo>
                      <a:pt x="2960" y="790"/>
                    </a:moveTo>
                    <a:cubicBezTo>
                      <a:pt x="2958" y="794"/>
                      <a:pt x="2957" y="799"/>
                      <a:pt x="2958" y="803"/>
                    </a:cubicBezTo>
                    <a:cubicBezTo>
                      <a:pt x="2972" y="894"/>
                      <a:pt x="2996" y="983"/>
                      <a:pt x="3032" y="1068"/>
                    </a:cubicBezTo>
                    <a:cubicBezTo>
                      <a:pt x="3000" y="1050"/>
                      <a:pt x="2974" y="1005"/>
                      <a:pt x="2962" y="980"/>
                    </a:cubicBezTo>
                    <a:cubicBezTo>
                      <a:pt x="2940" y="932"/>
                      <a:pt x="2927" y="868"/>
                      <a:pt x="2944" y="816"/>
                    </a:cubicBezTo>
                    <a:cubicBezTo>
                      <a:pt x="2947" y="806"/>
                      <a:pt x="2953" y="798"/>
                      <a:pt x="2960" y="790"/>
                    </a:cubicBezTo>
                    <a:close/>
                    <a:moveTo>
                      <a:pt x="2277" y="903"/>
                    </a:moveTo>
                    <a:cubicBezTo>
                      <a:pt x="2301" y="903"/>
                      <a:pt x="2325" y="908"/>
                      <a:pt x="2347" y="917"/>
                    </a:cubicBezTo>
                    <a:cubicBezTo>
                      <a:pt x="2406" y="943"/>
                      <a:pt x="2450" y="992"/>
                      <a:pt x="2471" y="1052"/>
                    </a:cubicBezTo>
                    <a:cubicBezTo>
                      <a:pt x="2473" y="1058"/>
                      <a:pt x="2475" y="1065"/>
                      <a:pt x="2476" y="1072"/>
                    </a:cubicBezTo>
                    <a:cubicBezTo>
                      <a:pt x="2408" y="995"/>
                      <a:pt x="2320" y="941"/>
                      <a:pt x="2221" y="916"/>
                    </a:cubicBezTo>
                    <a:cubicBezTo>
                      <a:pt x="2224" y="914"/>
                      <a:pt x="2228" y="912"/>
                      <a:pt x="2231" y="910"/>
                    </a:cubicBezTo>
                    <a:cubicBezTo>
                      <a:pt x="2236" y="908"/>
                      <a:pt x="2241" y="907"/>
                      <a:pt x="2246" y="906"/>
                    </a:cubicBezTo>
                    <a:cubicBezTo>
                      <a:pt x="2256" y="904"/>
                      <a:pt x="2267" y="903"/>
                      <a:pt x="2277" y="903"/>
                    </a:cubicBezTo>
                    <a:close/>
                    <a:moveTo>
                      <a:pt x="2214" y="961"/>
                    </a:moveTo>
                    <a:lnTo>
                      <a:pt x="2214" y="961"/>
                    </a:lnTo>
                    <a:cubicBezTo>
                      <a:pt x="2314" y="987"/>
                      <a:pt x="2403" y="1047"/>
                      <a:pt x="2465" y="1130"/>
                    </a:cubicBezTo>
                    <a:cubicBezTo>
                      <a:pt x="2463" y="1135"/>
                      <a:pt x="2459" y="1140"/>
                      <a:pt x="2453" y="1143"/>
                    </a:cubicBezTo>
                    <a:cubicBezTo>
                      <a:pt x="2452" y="1142"/>
                      <a:pt x="2451" y="1141"/>
                      <a:pt x="2450" y="1141"/>
                    </a:cubicBezTo>
                    <a:cubicBezTo>
                      <a:pt x="2348" y="1118"/>
                      <a:pt x="2262" y="1053"/>
                      <a:pt x="2214" y="961"/>
                    </a:cubicBezTo>
                    <a:close/>
                    <a:moveTo>
                      <a:pt x="2176" y="986"/>
                    </a:moveTo>
                    <a:cubicBezTo>
                      <a:pt x="2222" y="1072"/>
                      <a:pt x="2300" y="1139"/>
                      <a:pt x="2393" y="1171"/>
                    </a:cubicBezTo>
                    <a:cubicBezTo>
                      <a:pt x="2383" y="1174"/>
                      <a:pt x="2373" y="1176"/>
                      <a:pt x="2363" y="1178"/>
                    </a:cubicBezTo>
                    <a:cubicBezTo>
                      <a:pt x="2352" y="1182"/>
                      <a:pt x="2340" y="1184"/>
                      <a:pt x="2327" y="1184"/>
                    </a:cubicBezTo>
                    <a:cubicBezTo>
                      <a:pt x="2304" y="1184"/>
                      <a:pt x="2281" y="1177"/>
                      <a:pt x="2261" y="1164"/>
                    </a:cubicBezTo>
                    <a:cubicBezTo>
                      <a:pt x="2229" y="1142"/>
                      <a:pt x="2204" y="1113"/>
                      <a:pt x="2187" y="1079"/>
                    </a:cubicBezTo>
                    <a:cubicBezTo>
                      <a:pt x="2174" y="1049"/>
                      <a:pt x="2170" y="1017"/>
                      <a:pt x="2176" y="986"/>
                    </a:cubicBezTo>
                    <a:close/>
                    <a:moveTo>
                      <a:pt x="1547" y="1424"/>
                    </a:moveTo>
                    <a:lnTo>
                      <a:pt x="1547" y="1424"/>
                    </a:lnTo>
                    <a:cubicBezTo>
                      <a:pt x="1567" y="1427"/>
                      <a:pt x="1587" y="1432"/>
                      <a:pt x="1607" y="1438"/>
                    </a:cubicBezTo>
                    <a:lnTo>
                      <a:pt x="1609" y="1438"/>
                    </a:lnTo>
                    <a:cubicBezTo>
                      <a:pt x="1628" y="1447"/>
                      <a:pt x="1645" y="1459"/>
                      <a:pt x="1659" y="1475"/>
                    </a:cubicBezTo>
                    <a:cubicBezTo>
                      <a:pt x="1680" y="1498"/>
                      <a:pt x="1696" y="1526"/>
                      <a:pt x="1707" y="1556"/>
                    </a:cubicBezTo>
                    <a:cubicBezTo>
                      <a:pt x="1715" y="1574"/>
                      <a:pt x="1715" y="1594"/>
                      <a:pt x="1709" y="1613"/>
                    </a:cubicBezTo>
                    <a:cubicBezTo>
                      <a:pt x="1695" y="1572"/>
                      <a:pt x="1671" y="1534"/>
                      <a:pt x="1639" y="1504"/>
                    </a:cubicBezTo>
                    <a:cubicBezTo>
                      <a:pt x="1609" y="1476"/>
                      <a:pt x="1577" y="1452"/>
                      <a:pt x="1547" y="1424"/>
                    </a:cubicBezTo>
                    <a:close/>
                    <a:moveTo>
                      <a:pt x="1489" y="1427"/>
                    </a:moveTo>
                    <a:cubicBezTo>
                      <a:pt x="1520" y="1464"/>
                      <a:pt x="1558" y="1493"/>
                      <a:pt x="1594" y="1525"/>
                    </a:cubicBezTo>
                    <a:cubicBezTo>
                      <a:pt x="1624" y="1551"/>
                      <a:pt x="1655" y="1586"/>
                      <a:pt x="1666" y="1626"/>
                    </a:cubicBezTo>
                    <a:cubicBezTo>
                      <a:pt x="1568" y="1611"/>
                      <a:pt x="1518" y="1511"/>
                      <a:pt x="1479" y="1429"/>
                    </a:cubicBezTo>
                    <a:cubicBezTo>
                      <a:pt x="1483" y="1428"/>
                      <a:pt x="1486" y="1428"/>
                      <a:pt x="1489" y="1427"/>
                    </a:cubicBezTo>
                    <a:close/>
                    <a:moveTo>
                      <a:pt x="1444" y="1459"/>
                    </a:moveTo>
                    <a:lnTo>
                      <a:pt x="1444" y="1460"/>
                    </a:lnTo>
                    <a:cubicBezTo>
                      <a:pt x="1486" y="1547"/>
                      <a:pt x="1542" y="1640"/>
                      <a:pt x="1639" y="1666"/>
                    </a:cubicBezTo>
                    <a:cubicBezTo>
                      <a:pt x="1634" y="1666"/>
                      <a:pt x="1629" y="1667"/>
                      <a:pt x="1624" y="1667"/>
                    </a:cubicBezTo>
                    <a:cubicBezTo>
                      <a:pt x="1576" y="1667"/>
                      <a:pt x="1532" y="1636"/>
                      <a:pt x="1500" y="1603"/>
                    </a:cubicBezTo>
                    <a:cubicBezTo>
                      <a:pt x="1467" y="1569"/>
                      <a:pt x="1416" y="1510"/>
                      <a:pt x="1444" y="1459"/>
                    </a:cubicBezTo>
                    <a:close/>
                    <a:moveTo>
                      <a:pt x="606" y="1611"/>
                    </a:moveTo>
                    <a:cubicBezTo>
                      <a:pt x="655" y="1630"/>
                      <a:pt x="698" y="1664"/>
                      <a:pt x="729" y="1707"/>
                    </a:cubicBezTo>
                    <a:cubicBezTo>
                      <a:pt x="763" y="1762"/>
                      <a:pt x="769" y="1835"/>
                      <a:pt x="725" y="1885"/>
                    </a:cubicBezTo>
                    <a:cubicBezTo>
                      <a:pt x="699" y="1785"/>
                      <a:pt x="666" y="1677"/>
                      <a:pt x="585" y="1612"/>
                    </a:cubicBezTo>
                    <a:lnTo>
                      <a:pt x="585" y="1612"/>
                    </a:lnTo>
                    <a:cubicBezTo>
                      <a:pt x="588" y="1614"/>
                      <a:pt x="591" y="1615"/>
                      <a:pt x="595" y="1615"/>
                    </a:cubicBezTo>
                    <a:cubicBezTo>
                      <a:pt x="599" y="1615"/>
                      <a:pt x="603" y="1614"/>
                      <a:pt x="606" y="1611"/>
                    </a:cubicBezTo>
                    <a:close/>
                    <a:moveTo>
                      <a:pt x="517" y="1622"/>
                    </a:moveTo>
                    <a:cubicBezTo>
                      <a:pt x="518" y="1623"/>
                      <a:pt x="518" y="1623"/>
                      <a:pt x="518" y="1623"/>
                    </a:cubicBezTo>
                    <a:cubicBezTo>
                      <a:pt x="625" y="1677"/>
                      <a:pt x="657" y="1799"/>
                      <a:pt x="684" y="1907"/>
                    </a:cubicBezTo>
                    <a:cubicBezTo>
                      <a:pt x="684" y="1908"/>
                      <a:pt x="685" y="1911"/>
                      <a:pt x="686" y="1912"/>
                    </a:cubicBezTo>
                    <a:cubicBezTo>
                      <a:pt x="683" y="1913"/>
                      <a:pt x="680" y="1915"/>
                      <a:pt x="676" y="1916"/>
                    </a:cubicBezTo>
                    <a:cubicBezTo>
                      <a:pt x="683" y="1902"/>
                      <a:pt x="673" y="1887"/>
                      <a:pt x="658" y="1885"/>
                    </a:cubicBezTo>
                    <a:cubicBezTo>
                      <a:pt x="637" y="1883"/>
                      <a:pt x="622" y="1852"/>
                      <a:pt x="612" y="1836"/>
                    </a:cubicBezTo>
                    <a:lnTo>
                      <a:pt x="612" y="1837"/>
                    </a:lnTo>
                    <a:cubicBezTo>
                      <a:pt x="597" y="1812"/>
                      <a:pt x="583" y="1788"/>
                      <a:pt x="572" y="1762"/>
                    </a:cubicBezTo>
                    <a:cubicBezTo>
                      <a:pt x="549" y="1717"/>
                      <a:pt x="531" y="1670"/>
                      <a:pt x="517" y="1622"/>
                    </a:cubicBezTo>
                    <a:close/>
                    <a:moveTo>
                      <a:pt x="481" y="1652"/>
                    </a:moveTo>
                    <a:cubicBezTo>
                      <a:pt x="496" y="1702"/>
                      <a:pt x="516" y="1751"/>
                      <a:pt x="540" y="1798"/>
                    </a:cubicBezTo>
                    <a:cubicBezTo>
                      <a:pt x="556" y="1828"/>
                      <a:pt x="573" y="1857"/>
                      <a:pt x="592" y="1885"/>
                    </a:cubicBezTo>
                    <a:lnTo>
                      <a:pt x="592" y="1886"/>
                    </a:lnTo>
                    <a:cubicBezTo>
                      <a:pt x="600" y="1898"/>
                      <a:pt x="610" y="1909"/>
                      <a:pt x="623" y="1918"/>
                    </a:cubicBezTo>
                    <a:cubicBezTo>
                      <a:pt x="602" y="1912"/>
                      <a:pt x="581" y="1901"/>
                      <a:pt x="566" y="1885"/>
                    </a:cubicBezTo>
                    <a:cubicBezTo>
                      <a:pt x="545" y="1863"/>
                      <a:pt x="527" y="1839"/>
                      <a:pt x="513" y="1811"/>
                    </a:cubicBezTo>
                    <a:cubicBezTo>
                      <a:pt x="492" y="1778"/>
                      <a:pt x="479" y="1741"/>
                      <a:pt x="474" y="1701"/>
                    </a:cubicBezTo>
                    <a:cubicBezTo>
                      <a:pt x="473" y="1685"/>
                      <a:pt x="475" y="1668"/>
                      <a:pt x="481" y="1652"/>
                    </a:cubicBezTo>
                    <a:close/>
                    <a:moveTo>
                      <a:pt x="2686" y="1"/>
                    </a:moveTo>
                    <a:cubicBezTo>
                      <a:pt x="2666" y="1"/>
                      <a:pt x="2645" y="5"/>
                      <a:pt x="2626" y="15"/>
                    </a:cubicBezTo>
                    <a:cubicBezTo>
                      <a:pt x="2589" y="36"/>
                      <a:pt x="2556" y="65"/>
                      <a:pt x="2531" y="100"/>
                    </a:cubicBezTo>
                    <a:cubicBezTo>
                      <a:pt x="2505" y="129"/>
                      <a:pt x="2484" y="165"/>
                      <a:pt x="2469" y="202"/>
                    </a:cubicBezTo>
                    <a:cubicBezTo>
                      <a:pt x="2449" y="261"/>
                      <a:pt x="2456" y="335"/>
                      <a:pt x="2501" y="379"/>
                    </a:cubicBezTo>
                    <a:cubicBezTo>
                      <a:pt x="2469" y="447"/>
                      <a:pt x="2420" y="506"/>
                      <a:pt x="2358" y="547"/>
                    </a:cubicBezTo>
                    <a:cubicBezTo>
                      <a:pt x="2355" y="550"/>
                      <a:pt x="2353" y="552"/>
                      <a:pt x="2351" y="555"/>
                    </a:cubicBezTo>
                    <a:cubicBezTo>
                      <a:pt x="2263" y="578"/>
                      <a:pt x="2179" y="613"/>
                      <a:pt x="2098" y="654"/>
                    </a:cubicBezTo>
                    <a:cubicBezTo>
                      <a:pt x="1929" y="743"/>
                      <a:pt x="1783" y="868"/>
                      <a:pt x="1625" y="976"/>
                    </a:cubicBezTo>
                    <a:cubicBezTo>
                      <a:pt x="1656" y="909"/>
                      <a:pt x="1675" y="837"/>
                      <a:pt x="1679" y="763"/>
                    </a:cubicBezTo>
                    <a:cubicBezTo>
                      <a:pt x="1679" y="759"/>
                      <a:pt x="1678" y="754"/>
                      <a:pt x="1675" y="751"/>
                    </a:cubicBezTo>
                    <a:cubicBezTo>
                      <a:pt x="1677" y="750"/>
                      <a:pt x="1679" y="750"/>
                      <a:pt x="1681" y="748"/>
                    </a:cubicBezTo>
                    <a:cubicBezTo>
                      <a:pt x="1749" y="710"/>
                      <a:pt x="1797" y="643"/>
                      <a:pt x="1812" y="567"/>
                    </a:cubicBezTo>
                    <a:cubicBezTo>
                      <a:pt x="1824" y="503"/>
                      <a:pt x="1812" y="429"/>
                      <a:pt x="1764" y="383"/>
                    </a:cubicBezTo>
                    <a:cubicBezTo>
                      <a:pt x="1743" y="362"/>
                      <a:pt x="1716" y="351"/>
                      <a:pt x="1687" y="351"/>
                    </a:cubicBezTo>
                    <a:cubicBezTo>
                      <a:pt x="1684" y="351"/>
                      <a:pt x="1682" y="351"/>
                      <a:pt x="1679" y="351"/>
                    </a:cubicBezTo>
                    <a:cubicBezTo>
                      <a:pt x="1643" y="355"/>
                      <a:pt x="1609" y="374"/>
                      <a:pt x="1586" y="404"/>
                    </a:cubicBezTo>
                    <a:cubicBezTo>
                      <a:pt x="1540" y="461"/>
                      <a:pt x="1520" y="534"/>
                      <a:pt x="1529" y="606"/>
                    </a:cubicBezTo>
                    <a:cubicBezTo>
                      <a:pt x="1535" y="663"/>
                      <a:pt x="1566" y="760"/>
                      <a:pt x="1633" y="767"/>
                    </a:cubicBezTo>
                    <a:cubicBezTo>
                      <a:pt x="1627" y="859"/>
                      <a:pt x="1597" y="947"/>
                      <a:pt x="1547" y="1025"/>
                    </a:cubicBezTo>
                    <a:cubicBezTo>
                      <a:pt x="1547" y="1026"/>
                      <a:pt x="1547" y="1026"/>
                      <a:pt x="1547" y="1027"/>
                    </a:cubicBezTo>
                    <a:cubicBezTo>
                      <a:pt x="1533" y="1035"/>
                      <a:pt x="1521" y="1044"/>
                      <a:pt x="1507" y="1052"/>
                    </a:cubicBezTo>
                    <a:cubicBezTo>
                      <a:pt x="1249" y="1204"/>
                      <a:pt x="965" y="1293"/>
                      <a:pt x="673" y="1336"/>
                    </a:cubicBezTo>
                    <a:cubicBezTo>
                      <a:pt x="780" y="1255"/>
                      <a:pt x="852" y="1137"/>
                      <a:pt x="874" y="1005"/>
                    </a:cubicBezTo>
                    <a:cubicBezTo>
                      <a:pt x="906" y="998"/>
                      <a:pt x="933" y="971"/>
                      <a:pt x="951" y="944"/>
                    </a:cubicBezTo>
                    <a:cubicBezTo>
                      <a:pt x="976" y="906"/>
                      <a:pt x="994" y="863"/>
                      <a:pt x="1004" y="818"/>
                    </a:cubicBezTo>
                    <a:cubicBezTo>
                      <a:pt x="1018" y="750"/>
                      <a:pt x="1019" y="662"/>
                      <a:pt x="977" y="603"/>
                    </a:cubicBezTo>
                    <a:cubicBezTo>
                      <a:pt x="975" y="593"/>
                      <a:pt x="973" y="585"/>
                      <a:pt x="968" y="576"/>
                    </a:cubicBezTo>
                    <a:cubicBezTo>
                      <a:pt x="964" y="569"/>
                      <a:pt x="956" y="564"/>
                      <a:pt x="948" y="564"/>
                    </a:cubicBezTo>
                    <a:cubicBezTo>
                      <a:pt x="944" y="564"/>
                      <a:pt x="940" y="565"/>
                      <a:pt x="936" y="568"/>
                    </a:cubicBezTo>
                    <a:cubicBezTo>
                      <a:pt x="921" y="561"/>
                      <a:pt x="905" y="557"/>
                      <a:pt x="889" y="557"/>
                    </a:cubicBezTo>
                    <a:cubicBezTo>
                      <a:pt x="850" y="557"/>
                      <a:pt x="809" y="576"/>
                      <a:pt x="779" y="603"/>
                    </a:cubicBezTo>
                    <a:cubicBezTo>
                      <a:pt x="725" y="657"/>
                      <a:pt x="697" y="731"/>
                      <a:pt x="704" y="807"/>
                    </a:cubicBezTo>
                    <a:cubicBezTo>
                      <a:pt x="712" y="886"/>
                      <a:pt x="757" y="958"/>
                      <a:pt x="824" y="1001"/>
                    </a:cubicBezTo>
                    <a:cubicBezTo>
                      <a:pt x="826" y="1002"/>
                      <a:pt x="827" y="1003"/>
                      <a:pt x="829" y="1003"/>
                    </a:cubicBezTo>
                    <a:cubicBezTo>
                      <a:pt x="807" y="1131"/>
                      <a:pt x="733" y="1246"/>
                      <a:pt x="625" y="1317"/>
                    </a:cubicBezTo>
                    <a:cubicBezTo>
                      <a:pt x="616" y="1323"/>
                      <a:pt x="611" y="1334"/>
                      <a:pt x="613" y="1344"/>
                    </a:cubicBezTo>
                    <a:cubicBezTo>
                      <a:pt x="481" y="1361"/>
                      <a:pt x="347" y="1369"/>
                      <a:pt x="212" y="1369"/>
                    </a:cubicBezTo>
                    <a:cubicBezTo>
                      <a:pt x="152" y="1369"/>
                      <a:pt x="92" y="1368"/>
                      <a:pt x="32" y="1364"/>
                    </a:cubicBezTo>
                    <a:cubicBezTo>
                      <a:pt x="31" y="1364"/>
                      <a:pt x="31" y="1364"/>
                      <a:pt x="31" y="1364"/>
                    </a:cubicBezTo>
                    <a:cubicBezTo>
                      <a:pt x="3" y="1364"/>
                      <a:pt x="0" y="1408"/>
                      <a:pt x="29" y="1409"/>
                    </a:cubicBezTo>
                    <a:cubicBezTo>
                      <a:pt x="93" y="1412"/>
                      <a:pt x="158" y="1413"/>
                      <a:pt x="223" y="1413"/>
                    </a:cubicBezTo>
                    <a:cubicBezTo>
                      <a:pt x="256" y="1413"/>
                      <a:pt x="288" y="1413"/>
                      <a:pt x="320" y="1412"/>
                    </a:cubicBezTo>
                    <a:cubicBezTo>
                      <a:pt x="323" y="1418"/>
                      <a:pt x="327" y="1422"/>
                      <a:pt x="333" y="1425"/>
                    </a:cubicBezTo>
                    <a:cubicBezTo>
                      <a:pt x="402" y="1453"/>
                      <a:pt x="462" y="1502"/>
                      <a:pt x="501" y="1565"/>
                    </a:cubicBezTo>
                    <a:cubicBezTo>
                      <a:pt x="497" y="1567"/>
                      <a:pt x="492" y="1569"/>
                      <a:pt x="486" y="1573"/>
                    </a:cubicBezTo>
                    <a:cubicBezTo>
                      <a:pt x="448" y="1598"/>
                      <a:pt x="430" y="1646"/>
                      <a:pt x="430" y="1691"/>
                    </a:cubicBezTo>
                    <a:cubicBezTo>
                      <a:pt x="430" y="1741"/>
                      <a:pt x="450" y="1788"/>
                      <a:pt x="472" y="1830"/>
                    </a:cubicBezTo>
                    <a:cubicBezTo>
                      <a:pt x="492" y="1866"/>
                      <a:pt x="516" y="1898"/>
                      <a:pt x="545" y="1924"/>
                    </a:cubicBezTo>
                    <a:cubicBezTo>
                      <a:pt x="575" y="1951"/>
                      <a:pt x="612" y="1964"/>
                      <a:pt x="648" y="1964"/>
                    </a:cubicBezTo>
                    <a:cubicBezTo>
                      <a:pt x="686" y="1964"/>
                      <a:pt x="723" y="1950"/>
                      <a:pt x="753" y="1919"/>
                    </a:cubicBezTo>
                    <a:cubicBezTo>
                      <a:pt x="814" y="1855"/>
                      <a:pt x="814" y="1759"/>
                      <a:pt x="768" y="1686"/>
                    </a:cubicBezTo>
                    <a:cubicBezTo>
                      <a:pt x="720" y="1608"/>
                      <a:pt x="635" y="1566"/>
                      <a:pt x="549" y="1545"/>
                    </a:cubicBezTo>
                    <a:cubicBezTo>
                      <a:pt x="548" y="1544"/>
                      <a:pt x="547" y="1544"/>
                      <a:pt x="546" y="1544"/>
                    </a:cubicBezTo>
                    <a:cubicBezTo>
                      <a:pt x="544" y="1544"/>
                      <a:pt x="543" y="1544"/>
                      <a:pt x="542" y="1545"/>
                    </a:cubicBezTo>
                    <a:cubicBezTo>
                      <a:pt x="505" y="1488"/>
                      <a:pt x="457" y="1442"/>
                      <a:pt x="400" y="1409"/>
                    </a:cubicBezTo>
                    <a:cubicBezTo>
                      <a:pt x="551" y="1402"/>
                      <a:pt x="702" y="1382"/>
                      <a:pt x="851" y="1351"/>
                    </a:cubicBezTo>
                    <a:cubicBezTo>
                      <a:pt x="962" y="1327"/>
                      <a:pt x="1072" y="1296"/>
                      <a:pt x="1179" y="1256"/>
                    </a:cubicBezTo>
                    <a:cubicBezTo>
                      <a:pt x="1277" y="1279"/>
                      <a:pt x="1365" y="1333"/>
                      <a:pt x="1429" y="1410"/>
                    </a:cubicBezTo>
                    <a:cubicBezTo>
                      <a:pt x="1414" y="1422"/>
                      <a:pt x="1403" y="1438"/>
                      <a:pt x="1398" y="1456"/>
                    </a:cubicBezTo>
                    <a:cubicBezTo>
                      <a:pt x="1375" y="1529"/>
                      <a:pt x="1432" y="1603"/>
                      <a:pt x="1484" y="1648"/>
                    </a:cubicBezTo>
                    <a:cubicBezTo>
                      <a:pt x="1523" y="1684"/>
                      <a:pt x="1572" y="1710"/>
                      <a:pt x="1623" y="1710"/>
                    </a:cubicBezTo>
                    <a:cubicBezTo>
                      <a:pt x="1641" y="1710"/>
                      <a:pt x="1659" y="1707"/>
                      <a:pt x="1677" y="1700"/>
                    </a:cubicBezTo>
                    <a:cubicBezTo>
                      <a:pt x="1709" y="1689"/>
                      <a:pt x="1735" y="1666"/>
                      <a:pt x="1749" y="1636"/>
                    </a:cubicBezTo>
                    <a:cubicBezTo>
                      <a:pt x="1765" y="1599"/>
                      <a:pt x="1758" y="1559"/>
                      <a:pt x="1743" y="1525"/>
                    </a:cubicBezTo>
                    <a:cubicBezTo>
                      <a:pt x="1718" y="1463"/>
                      <a:pt x="1664" y="1398"/>
                      <a:pt x="1596" y="1388"/>
                    </a:cubicBezTo>
                    <a:cubicBezTo>
                      <a:pt x="1573" y="1381"/>
                      <a:pt x="1548" y="1377"/>
                      <a:pt x="1524" y="1377"/>
                    </a:cubicBezTo>
                    <a:cubicBezTo>
                      <a:pt x="1518" y="1377"/>
                      <a:pt x="1512" y="1378"/>
                      <a:pt x="1506" y="1378"/>
                    </a:cubicBezTo>
                    <a:cubicBezTo>
                      <a:pt x="1502" y="1375"/>
                      <a:pt x="1498" y="1374"/>
                      <a:pt x="1493" y="1374"/>
                    </a:cubicBezTo>
                    <a:cubicBezTo>
                      <a:pt x="1488" y="1374"/>
                      <a:pt x="1482" y="1376"/>
                      <a:pt x="1478" y="1379"/>
                    </a:cubicBezTo>
                    <a:cubicBezTo>
                      <a:pt x="1476" y="1381"/>
                      <a:pt x="1474" y="1383"/>
                      <a:pt x="1473" y="1386"/>
                    </a:cubicBezTo>
                    <a:lnTo>
                      <a:pt x="1469" y="1388"/>
                    </a:lnTo>
                    <a:cubicBezTo>
                      <a:pt x="1411" y="1315"/>
                      <a:pt x="1334" y="1261"/>
                      <a:pt x="1247" y="1231"/>
                    </a:cubicBezTo>
                    <a:cubicBezTo>
                      <a:pt x="1336" y="1194"/>
                      <a:pt x="1423" y="1153"/>
                      <a:pt x="1506" y="1106"/>
                    </a:cubicBezTo>
                    <a:cubicBezTo>
                      <a:pt x="1639" y="1030"/>
                      <a:pt x="1759" y="934"/>
                      <a:pt x="1883" y="845"/>
                    </a:cubicBezTo>
                    <a:cubicBezTo>
                      <a:pt x="1886" y="846"/>
                      <a:pt x="1887" y="847"/>
                      <a:pt x="1889" y="847"/>
                    </a:cubicBezTo>
                    <a:cubicBezTo>
                      <a:pt x="1979" y="855"/>
                      <a:pt x="2062" y="894"/>
                      <a:pt x="2126" y="956"/>
                    </a:cubicBezTo>
                    <a:cubicBezTo>
                      <a:pt x="2129" y="959"/>
                      <a:pt x="2133" y="960"/>
                      <a:pt x="2137" y="962"/>
                    </a:cubicBezTo>
                    <a:cubicBezTo>
                      <a:pt x="2135" y="967"/>
                      <a:pt x="2133" y="972"/>
                      <a:pt x="2131" y="976"/>
                    </a:cubicBezTo>
                    <a:cubicBezTo>
                      <a:pt x="2122" y="1029"/>
                      <a:pt x="2134" y="1082"/>
                      <a:pt x="2164" y="1126"/>
                    </a:cubicBezTo>
                    <a:cubicBezTo>
                      <a:pt x="2188" y="1165"/>
                      <a:pt x="2224" y="1197"/>
                      <a:pt x="2267" y="1218"/>
                    </a:cubicBezTo>
                    <a:cubicBezTo>
                      <a:pt x="2285" y="1225"/>
                      <a:pt x="2304" y="1228"/>
                      <a:pt x="2323" y="1228"/>
                    </a:cubicBezTo>
                    <a:cubicBezTo>
                      <a:pt x="2351" y="1228"/>
                      <a:pt x="2380" y="1222"/>
                      <a:pt x="2406" y="1213"/>
                    </a:cubicBezTo>
                    <a:cubicBezTo>
                      <a:pt x="2450" y="1200"/>
                      <a:pt x="2494" y="1182"/>
                      <a:pt x="2513" y="1138"/>
                    </a:cubicBezTo>
                    <a:cubicBezTo>
                      <a:pt x="2530" y="1100"/>
                      <a:pt x="2522" y="1054"/>
                      <a:pt x="2506" y="1018"/>
                    </a:cubicBezTo>
                    <a:cubicBezTo>
                      <a:pt x="2473" y="941"/>
                      <a:pt x="2405" y="884"/>
                      <a:pt x="2325" y="864"/>
                    </a:cubicBezTo>
                    <a:cubicBezTo>
                      <a:pt x="2310" y="861"/>
                      <a:pt x="2295" y="859"/>
                      <a:pt x="2279" y="859"/>
                    </a:cubicBezTo>
                    <a:cubicBezTo>
                      <a:pt x="2260" y="859"/>
                      <a:pt x="2240" y="862"/>
                      <a:pt x="2221" y="867"/>
                    </a:cubicBezTo>
                    <a:cubicBezTo>
                      <a:pt x="2218" y="867"/>
                      <a:pt x="2215" y="868"/>
                      <a:pt x="2212" y="870"/>
                    </a:cubicBezTo>
                    <a:lnTo>
                      <a:pt x="2211" y="870"/>
                    </a:lnTo>
                    <a:cubicBezTo>
                      <a:pt x="2185" y="879"/>
                      <a:pt x="2164" y="896"/>
                      <a:pt x="2150" y="918"/>
                    </a:cubicBezTo>
                    <a:cubicBezTo>
                      <a:pt x="2090" y="863"/>
                      <a:pt x="2015" y="825"/>
                      <a:pt x="1934" y="809"/>
                    </a:cubicBezTo>
                    <a:cubicBezTo>
                      <a:pt x="1983" y="776"/>
                      <a:pt x="2033" y="743"/>
                      <a:pt x="2086" y="714"/>
                    </a:cubicBezTo>
                    <a:cubicBezTo>
                      <a:pt x="2304" y="590"/>
                      <a:pt x="2542" y="544"/>
                      <a:pt x="2783" y="544"/>
                    </a:cubicBezTo>
                    <a:cubicBezTo>
                      <a:pt x="2792" y="544"/>
                      <a:pt x="2800" y="544"/>
                      <a:pt x="2808" y="544"/>
                    </a:cubicBezTo>
                    <a:cubicBezTo>
                      <a:pt x="2810" y="545"/>
                      <a:pt x="2812" y="547"/>
                      <a:pt x="2816" y="549"/>
                    </a:cubicBezTo>
                    <a:cubicBezTo>
                      <a:pt x="2894" y="585"/>
                      <a:pt x="2955" y="652"/>
                      <a:pt x="2985" y="733"/>
                    </a:cubicBezTo>
                    <a:lnTo>
                      <a:pt x="2982" y="733"/>
                    </a:lnTo>
                    <a:cubicBezTo>
                      <a:pt x="2944" y="738"/>
                      <a:pt x="2912" y="766"/>
                      <a:pt x="2901" y="804"/>
                    </a:cubicBezTo>
                    <a:cubicBezTo>
                      <a:pt x="2880" y="875"/>
                      <a:pt x="2898" y="958"/>
                      <a:pt x="2933" y="1021"/>
                    </a:cubicBezTo>
                    <a:cubicBezTo>
                      <a:pt x="2960" y="1067"/>
                      <a:pt x="3006" y="1121"/>
                      <a:pt x="3058" y="1121"/>
                    </a:cubicBezTo>
                    <a:cubicBezTo>
                      <a:pt x="3073" y="1121"/>
                      <a:pt x="3089" y="1116"/>
                      <a:pt x="3104" y="1107"/>
                    </a:cubicBezTo>
                    <a:cubicBezTo>
                      <a:pt x="3166" y="1067"/>
                      <a:pt x="3184" y="985"/>
                      <a:pt x="3174" y="916"/>
                    </a:cubicBezTo>
                    <a:cubicBezTo>
                      <a:pt x="3164" y="870"/>
                      <a:pt x="3142" y="826"/>
                      <a:pt x="3111" y="791"/>
                    </a:cubicBezTo>
                    <a:cubicBezTo>
                      <a:pt x="3110" y="786"/>
                      <a:pt x="3106" y="781"/>
                      <a:pt x="3101" y="778"/>
                    </a:cubicBezTo>
                    <a:cubicBezTo>
                      <a:pt x="3099" y="776"/>
                      <a:pt x="3096" y="774"/>
                      <a:pt x="3093" y="773"/>
                    </a:cubicBezTo>
                    <a:cubicBezTo>
                      <a:pt x="3080" y="759"/>
                      <a:pt x="3066" y="746"/>
                      <a:pt x="3051" y="735"/>
                    </a:cubicBezTo>
                    <a:cubicBezTo>
                      <a:pt x="3048" y="732"/>
                      <a:pt x="3043" y="731"/>
                      <a:pt x="3039" y="731"/>
                    </a:cubicBezTo>
                    <a:cubicBezTo>
                      <a:pt x="3036" y="731"/>
                      <a:pt x="3033" y="731"/>
                      <a:pt x="3031" y="732"/>
                    </a:cubicBezTo>
                    <a:cubicBezTo>
                      <a:pt x="3007" y="659"/>
                      <a:pt x="2961" y="595"/>
                      <a:pt x="2899" y="547"/>
                    </a:cubicBezTo>
                    <a:lnTo>
                      <a:pt x="2899" y="547"/>
                    </a:lnTo>
                    <a:cubicBezTo>
                      <a:pt x="3116" y="560"/>
                      <a:pt x="3334" y="606"/>
                      <a:pt x="3543" y="663"/>
                    </a:cubicBezTo>
                    <a:cubicBezTo>
                      <a:pt x="3530" y="690"/>
                      <a:pt x="3526" y="719"/>
                      <a:pt x="3529" y="748"/>
                    </a:cubicBezTo>
                    <a:cubicBezTo>
                      <a:pt x="3535" y="802"/>
                      <a:pt x="3569" y="849"/>
                      <a:pt x="3606" y="886"/>
                    </a:cubicBezTo>
                    <a:cubicBezTo>
                      <a:pt x="3636" y="918"/>
                      <a:pt x="3672" y="949"/>
                      <a:pt x="3715" y="962"/>
                    </a:cubicBezTo>
                    <a:cubicBezTo>
                      <a:pt x="3729" y="967"/>
                      <a:pt x="3743" y="969"/>
                      <a:pt x="3757" y="969"/>
                    </a:cubicBezTo>
                    <a:cubicBezTo>
                      <a:pt x="3788" y="969"/>
                      <a:pt x="3819" y="958"/>
                      <a:pt x="3844" y="940"/>
                    </a:cubicBezTo>
                    <a:cubicBezTo>
                      <a:pt x="3863" y="926"/>
                      <a:pt x="3879" y="909"/>
                      <a:pt x="3891" y="890"/>
                    </a:cubicBezTo>
                    <a:cubicBezTo>
                      <a:pt x="3903" y="886"/>
                      <a:pt x="3909" y="876"/>
                      <a:pt x="3905" y="865"/>
                    </a:cubicBezTo>
                    <a:cubicBezTo>
                      <a:pt x="3931" y="813"/>
                      <a:pt x="3936" y="755"/>
                      <a:pt x="3923" y="698"/>
                    </a:cubicBezTo>
                    <a:cubicBezTo>
                      <a:pt x="3911" y="651"/>
                      <a:pt x="3883" y="623"/>
                      <a:pt x="3838" y="605"/>
                    </a:cubicBezTo>
                    <a:cubicBezTo>
                      <a:pt x="3794" y="587"/>
                      <a:pt x="3745" y="570"/>
                      <a:pt x="3697" y="570"/>
                    </a:cubicBezTo>
                    <a:cubicBezTo>
                      <a:pt x="3695" y="570"/>
                      <a:pt x="3694" y="570"/>
                      <a:pt x="3693" y="570"/>
                    </a:cubicBezTo>
                    <a:cubicBezTo>
                      <a:pt x="3651" y="570"/>
                      <a:pt x="3611" y="586"/>
                      <a:pt x="3581" y="614"/>
                    </a:cubicBezTo>
                    <a:cubicBezTo>
                      <a:pt x="3577" y="615"/>
                      <a:pt x="3574" y="617"/>
                      <a:pt x="3570" y="620"/>
                    </a:cubicBezTo>
                    <a:cubicBezTo>
                      <a:pt x="3569" y="620"/>
                      <a:pt x="3569" y="621"/>
                      <a:pt x="3568" y="622"/>
                    </a:cubicBezTo>
                    <a:cubicBezTo>
                      <a:pt x="3458" y="592"/>
                      <a:pt x="3347" y="565"/>
                      <a:pt x="3235" y="543"/>
                    </a:cubicBezTo>
                    <a:cubicBezTo>
                      <a:pt x="3304" y="501"/>
                      <a:pt x="3365" y="447"/>
                      <a:pt x="3412" y="381"/>
                    </a:cubicBezTo>
                    <a:cubicBezTo>
                      <a:pt x="3431" y="394"/>
                      <a:pt x="3454" y="402"/>
                      <a:pt x="3478" y="402"/>
                    </a:cubicBezTo>
                    <a:cubicBezTo>
                      <a:pt x="3482" y="402"/>
                      <a:pt x="3486" y="401"/>
                      <a:pt x="3490" y="401"/>
                    </a:cubicBezTo>
                    <a:cubicBezTo>
                      <a:pt x="3538" y="398"/>
                      <a:pt x="3579" y="367"/>
                      <a:pt x="3614" y="336"/>
                    </a:cubicBezTo>
                    <a:cubicBezTo>
                      <a:pt x="3670" y="287"/>
                      <a:pt x="3719" y="216"/>
                      <a:pt x="3704" y="138"/>
                    </a:cubicBezTo>
                    <a:cubicBezTo>
                      <a:pt x="3692" y="78"/>
                      <a:pt x="3644" y="33"/>
                      <a:pt x="3587" y="33"/>
                    </a:cubicBezTo>
                    <a:cubicBezTo>
                      <a:pt x="3574" y="33"/>
                      <a:pt x="3561" y="35"/>
                      <a:pt x="3548" y="40"/>
                    </a:cubicBezTo>
                    <a:cubicBezTo>
                      <a:pt x="3508" y="52"/>
                      <a:pt x="3477" y="83"/>
                      <a:pt x="3451" y="114"/>
                    </a:cubicBezTo>
                    <a:cubicBezTo>
                      <a:pt x="3424" y="144"/>
                      <a:pt x="3400" y="178"/>
                      <a:pt x="3380" y="213"/>
                    </a:cubicBezTo>
                    <a:cubicBezTo>
                      <a:pt x="3362" y="246"/>
                      <a:pt x="3346" y="287"/>
                      <a:pt x="3351" y="325"/>
                    </a:cubicBezTo>
                    <a:cubicBezTo>
                      <a:pt x="3353" y="339"/>
                      <a:pt x="3360" y="353"/>
                      <a:pt x="3369" y="364"/>
                    </a:cubicBezTo>
                    <a:cubicBezTo>
                      <a:pt x="3316" y="435"/>
                      <a:pt x="3247" y="492"/>
                      <a:pt x="3165" y="530"/>
                    </a:cubicBezTo>
                    <a:cubicBezTo>
                      <a:pt x="3040" y="508"/>
                      <a:pt x="2912" y="497"/>
                      <a:pt x="2785" y="497"/>
                    </a:cubicBezTo>
                    <a:cubicBezTo>
                      <a:pt x="2779" y="497"/>
                      <a:pt x="2773" y="497"/>
                      <a:pt x="2766" y="497"/>
                    </a:cubicBezTo>
                    <a:cubicBezTo>
                      <a:pt x="2659" y="498"/>
                      <a:pt x="2551" y="510"/>
                      <a:pt x="2446" y="532"/>
                    </a:cubicBezTo>
                    <a:cubicBezTo>
                      <a:pt x="2480" y="497"/>
                      <a:pt x="2510" y="458"/>
                      <a:pt x="2532" y="414"/>
                    </a:cubicBezTo>
                    <a:cubicBezTo>
                      <a:pt x="2535" y="415"/>
                      <a:pt x="2538" y="416"/>
                      <a:pt x="2540" y="416"/>
                    </a:cubicBezTo>
                    <a:cubicBezTo>
                      <a:pt x="2544" y="416"/>
                      <a:pt x="2549" y="417"/>
                      <a:pt x="2553" y="417"/>
                    </a:cubicBezTo>
                    <a:cubicBezTo>
                      <a:pt x="2600" y="417"/>
                      <a:pt x="2643" y="396"/>
                      <a:pt x="2681" y="370"/>
                    </a:cubicBezTo>
                    <a:cubicBezTo>
                      <a:pt x="2717" y="344"/>
                      <a:pt x="2749" y="313"/>
                      <a:pt x="2776" y="278"/>
                    </a:cubicBezTo>
                    <a:cubicBezTo>
                      <a:pt x="2821" y="219"/>
                      <a:pt x="2839" y="142"/>
                      <a:pt x="2803" y="74"/>
                    </a:cubicBezTo>
                    <a:cubicBezTo>
                      <a:pt x="2781" y="28"/>
                      <a:pt x="2734" y="1"/>
                      <a:pt x="2686" y="1"/>
                    </a:cubicBezTo>
                    <a:close/>
                  </a:path>
                </a:pathLst>
              </a:custGeom>
              <a:solidFill>
                <a:srgbClr val="EF9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01;p25">
                <a:extLst>
                  <a:ext uri="{FF2B5EF4-FFF2-40B4-BE49-F238E27FC236}">
                    <a16:creationId xmlns:a16="http://schemas.microsoft.com/office/drawing/2014/main" id="{73080EBB-7C0A-434F-8834-6BE587B1062F}"/>
                  </a:ext>
                </a:extLst>
              </p:cNvPr>
              <p:cNvSpPr/>
              <p:nvPr/>
            </p:nvSpPr>
            <p:spPr>
              <a:xfrm>
                <a:off x="5052575" y="1456325"/>
                <a:ext cx="22875" cy="5300"/>
              </a:xfrm>
              <a:custGeom>
                <a:avLst/>
                <a:gdLst/>
                <a:ahLst/>
                <a:cxnLst/>
                <a:rect l="l" t="t" r="r" b="b"/>
                <a:pathLst>
                  <a:path w="915" h="212" extrusionOk="0">
                    <a:moveTo>
                      <a:pt x="75" y="1"/>
                    </a:moveTo>
                    <a:cubicBezTo>
                      <a:pt x="16" y="3"/>
                      <a:pt x="0" y="77"/>
                      <a:pt x="46" y="108"/>
                    </a:cubicBezTo>
                    <a:cubicBezTo>
                      <a:pt x="76" y="128"/>
                      <a:pt x="114" y="133"/>
                      <a:pt x="148" y="142"/>
                    </a:cubicBezTo>
                    <a:cubicBezTo>
                      <a:pt x="183" y="151"/>
                      <a:pt x="218" y="158"/>
                      <a:pt x="254" y="166"/>
                    </a:cubicBezTo>
                    <a:cubicBezTo>
                      <a:pt x="323" y="178"/>
                      <a:pt x="395" y="190"/>
                      <a:pt x="466" y="199"/>
                    </a:cubicBezTo>
                    <a:cubicBezTo>
                      <a:pt x="534" y="206"/>
                      <a:pt x="600" y="212"/>
                      <a:pt x="666" y="212"/>
                    </a:cubicBezTo>
                    <a:cubicBezTo>
                      <a:pt x="740" y="212"/>
                      <a:pt x="813" y="205"/>
                      <a:pt x="888" y="187"/>
                    </a:cubicBezTo>
                    <a:cubicBezTo>
                      <a:pt x="912" y="181"/>
                      <a:pt x="914" y="139"/>
                      <a:pt x="888" y="135"/>
                    </a:cubicBezTo>
                    <a:cubicBezTo>
                      <a:pt x="752" y="111"/>
                      <a:pt x="616" y="107"/>
                      <a:pt x="481" y="87"/>
                    </a:cubicBezTo>
                    <a:cubicBezTo>
                      <a:pt x="415" y="78"/>
                      <a:pt x="350" y="65"/>
                      <a:pt x="285" y="51"/>
                    </a:cubicBezTo>
                    <a:cubicBezTo>
                      <a:pt x="249" y="43"/>
                      <a:pt x="215" y="34"/>
                      <a:pt x="181" y="24"/>
                    </a:cubicBezTo>
                    <a:cubicBezTo>
                      <a:pt x="146" y="15"/>
                      <a:pt x="112" y="1"/>
                      <a:pt x="75"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02;p25">
                <a:extLst>
                  <a:ext uri="{FF2B5EF4-FFF2-40B4-BE49-F238E27FC236}">
                    <a16:creationId xmlns:a16="http://schemas.microsoft.com/office/drawing/2014/main" id="{81400A18-7203-084D-A49A-41E5AA0EA0E3}"/>
                  </a:ext>
                </a:extLst>
              </p:cNvPr>
              <p:cNvSpPr/>
              <p:nvPr/>
            </p:nvSpPr>
            <p:spPr>
              <a:xfrm>
                <a:off x="5050650" y="1466825"/>
                <a:ext cx="19675" cy="6950"/>
              </a:xfrm>
              <a:custGeom>
                <a:avLst/>
                <a:gdLst/>
                <a:ahLst/>
                <a:cxnLst/>
                <a:rect l="l" t="t" r="r" b="b"/>
                <a:pathLst>
                  <a:path w="787" h="278" extrusionOk="0">
                    <a:moveTo>
                      <a:pt x="109" y="0"/>
                    </a:moveTo>
                    <a:cubicBezTo>
                      <a:pt x="39" y="0"/>
                      <a:pt x="1" y="111"/>
                      <a:pt x="72" y="149"/>
                    </a:cubicBezTo>
                    <a:cubicBezTo>
                      <a:pt x="128" y="176"/>
                      <a:pt x="186" y="198"/>
                      <a:pt x="246" y="214"/>
                    </a:cubicBezTo>
                    <a:cubicBezTo>
                      <a:pt x="302" y="232"/>
                      <a:pt x="358" y="246"/>
                      <a:pt x="416" y="257"/>
                    </a:cubicBezTo>
                    <a:cubicBezTo>
                      <a:pt x="476" y="267"/>
                      <a:pt x="537" y="274"/>
                      <a:pt x="598" y="277"/>
                    </a:cubicBezTo>
                    <a:cubicBezTo>
                      <a:pt x="605" y="277"/>
                      <a:pt x="612" y="277"/>
                      <a:pt x="620" y="277"/>
                    </a:cubicBezTo>
                    <a:cubicBezTo>
                      <a:pt x="669" y="277"/>
                      <a:pt x="728" y="273"/>
                      <a:pt x="766" y="246"/>
                    </a:cubicBezTo>
                    <a:cubicBezTo>
                      <a:pt x="779" y="236"/>
                      <a:pt x="786" y="214"/>
                      <a:pt x="771" y="202"/>
                    </a:cubicBezTo>
                    <a:cubicBezTo>
                      <a:pt x="729" y="169"/>
                      <a:pt x="667" y="158"/>
                      <a:pt x="617" y="148"/>
                    </a:cubicBezTo>
                    <a:cubicBezTo>
                      <a:pt x="564" y="137"/>
                      <a:pt x="510" y="127"/>
                      <a:pt x="457" y="113"/>
                    </a:cubicBezTo>
                    <a:cubicBezTo>
                      <a:pt x="403" y="99"/>
                      <a:pt x="350" y="84"/>
                      <a:pt x="299" y="67"/>
                    </a:cubicBezTo>
                    <a:cubicBezTo>
                      <a:pt x="242" y="49"/>
                      <a:pt x="189" y="22"/>
                      <a:pt x="133" y="4"/>
                    </a:cubicBezTo>
                    <a:cubicBezTo>
                      <a:pt x="125" y="1"/>
                      <a:pt x="117" y="0"/>
                      <a:pt x="109"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03;p25">
                <a:extLst>
                  <a:ext uri="{FF2B5EF4-FFF2-40B4-BE49-F238E27FC236}">
                    <a16:creationId xmlns:a16="http://schemas.microsoft.com/office/drawing/2014/main" id="{587FB416-30E1-8849-9AA4-B7AE982A219E}"/>
                  </a:ext>
                </a:extLst>
              </p:cNvPr>
              <p:cNvSpPr/>
              <p:nvPr/>
            </p:nvSpPr>
            <p:spPr>
              <a:xfrm>
                <a:off x="5263125" y="1499675"/>
                <a:ext cx="41050" cy="9975"/>
              </a:xfrm>
              <a:custGeom>
                <a:avLst/>
                <a:gdLst/>
                <a:ahLst/>
                <a:cxnLst/>
                <a:rect l="l" t="t" r="r" b="b"/>
                <a:pathLst>
                  <a:path w="1642" h="399" extrusionOk="0">
                    <a:moveTo>
                      <a:pt x="1493" y="0"/>
                    </a:moveTo>
                    <a:cubicBezTo>
                      <a:pt x="1464" y="0"/>
                      <a:pt x="1438" y="14"/>
                      <a:pt x="1420" y="35"/>
                    </a:cubicBezTo>
                    <a:cubicBezTo>
                      <a:pt x="1198" y="94"/>
                      <a:pt x="972" y="142"/>
                      <a:pt x="746" y="178"/>
                    </a:cubicBezTo>
                    <a:cubicBezTo>
                      <a:pt x="626" y="198"/>
                      <a:pt x="503" y="214"/>
                      <a:pt x="382" y="228"/>
                    </a:cubicBezTo>
                    <a:cubicBezTo>
                      <a:pt x="271" y="240"/>
                      <a:pt x="124" y="231"/>
                      <a:pt x="27" y="293"/>
                    </a:cubicBezTo>
                    <a:cubicBezTo>
                      <a:pt x="0" y="308"/>
                      <a:pt x="0" y="346"/>
                      <a:pt x="27" y="362"/>
                    </a:cubicBezTo>
                    <a:cubicBezTo>
                      <a:pt x="80" y="391"/>
                      <a:pt x="143" y="399"/>
                      <a:pt x="208" y="399"/>
                    </a:cubicBezTo>
                    <a:cubicBezTo>
                      <a:pt x="267" y="399"/>
                      <a:pt x="328" y="392"/>
                      <a:pt x="382" y="389"/>
                    </a:cubicBezTo>
                    <a:cubicBezTo>
                      <a:pt x="511" y="383"/>
                      <a:pt x="641" y="371"/>
                      <a:pt x="769" y="356"/>
                    </a:cubicBezTo>
                    <a:cubicBezTo>
                      <a:pt x="1027" y="325"/>
                      <a:pt x="1283" y="281"/>
                      <a:pt x="1537" y="223"/>
                    </a:cubicBezTo>
                    <a:cubicBezTo>
                      <a:pt x="1613" y="206"/>
                      <a:pt x="1641" y="99"/>
                      <a:pt x="1583" y="46"/>
                    </a:cubicBezTo>
                    <a:lnTo>
                      <a:pt x="1565" y="31"/>
                    </a:lnTo>
                    <a:cubicBezTo>
                      <a:pt x="1541" y="9"/>
                      <a:pt x="1516" y="0"/>
                      <a:pt x="1493"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04;p25">
                <a:extLst>
                  <a:ext uri="{FF2B5EF4-FFF2-40B4-BE49-F238E27FC236}">
                    <a16:creationId xmlns:a16="http://schemas.microsoft.com/office/drawing/2014/main" id="{CA482CBA-F95F-E141-9155-4A80558B258B}"/>
                  </a:ext>
                </a:extLst>
              </p:cNvPr>
              <p:cNvSpPr/>
              <p:nvPr/>
            </p:nvSpPr>
            <p:spPr>
              <a:xfrm>
                <a:off x="5304675" y="1496775"/>
                <a:ext cx="6050" cy="6250"/>
              </a:xfrm>
              <a:custGeom>
                <a:avLst/>
                <a:gdLst/>
                <a:ahLst/>
                <a:cxnLst/>
                <a:rect l="l" t="t" r="r" b="b"/>
                <a:pathLst>
                  <a:path w="242" h="250" extrusionOk="0">
                    <a:moveTo>
                      <a:pt x="128" y="0"/>
                    </a:moveTo>
                    <a:cubicBezTo>
                      <a:pt x="126" y="0"/>
                      <a:pt x="124" y="0"/>
                      <a:pt x="122" y="0"/>
                    </a:cubicBezTo>
                    <a:lnTo>
                      <a:pt x="89" y="5"/>
                    </a:lnTo>
                    <a:lnTo>
                      <a:pt x="62" y="16"/>
                    </a:lnTo>
                    <a:cubicBezTo>
                      <a:pt x="36" y="32"/>
                      <a:pt x="17" y="58"/>
                      <a:pt x="7" y="87"/>
                    </a:cubicBezTo>
                    <a:cubicBezTo>
                      <a:pt x="3" y="98"/>
                      <a:pt x="2" y="109"/>
                      <a:pt x="2" y="121"/>
                    </a:cubicBezTo>
                    <a:cubicBezTo>
                      <a:pt x="1" y="137"/>
                      <a:pt x="5" y="153"/>
                      <a:pt x="13" y="167"/>
                    </a:cubicBezTo>
                    <a:cubicBezTo>
                      <a:pt x="14" y="173"/>
                      <a:pt x="16" y="178"/>
                      <a:pt x="19" y="182"/>
                    </a:cubicBezTo>
                    <a:lnTo>
                      <a:pt x="19" y="183"/>
                    </a:lnTo>
                    <a:cubicBezTo>
                      <a:pt x="20" y="184"/>
                      <a:pt x="21" y="185"/>
                      <a:pt x="22" y="187"/>
                    </a:cubicBezTo>
                    <a:lnTo>
                      <a:pt x="27" y="196"/>
                    </a:lnTo>
                    <a:cubicBezTo>
                      <a:pt x="37" y="212"/>
                      <a:pt x="51" y="225"/>
                      <a:pt x="67" y="235"/>
                    </a:cubicBezTo>
                    <a:cubicBezTo>
                      <a:pt x="84" y="244"/>
                      <a:pt x="103" y="249"/>
                      <a:pt x="121" y="249"/>
                    </a:cubicBezTo>
                    <a:cubicBezTo>
                      <a:pt x="159" y="249"/>
                      <a:pt x="195" y="230"/>
                      <a:pt x="215" y="196"/>
                    </a:cubicBezTo>
                    <a:lnTo>
                      <a:pt x="221" y="187"/>
                    </a:lnTo>
                    <a:lnTo>
                      <a:pt x="223" y="183"/>
                    </a:lnTo>
                    <a:cubicBezTo>
                      <a:pt x="235" y="165"/>
                      <a:pt x="241" y="144"/>
                      <a:pt x="241" y="121"/>
                    </a:cubicBezTo>
                    <a:cubicBezTo>
                      <a:pt x="241" y="109"/>
                      <a:pt x="240" y="98"/>
                      <a:pt x="236" y="87"/>
                    </a:cubicBezTo>
                    <a:cubicBezTo>
                      <a:pt x="233" y="77"/>
                      <a:pt x="228" y="68"/>
                      <a:pt x="224" y="59"/>
                    </a:cubicBezTo>
                    <a:cubicBezTo>
                      <a:pt x="217" y="45"/>
                      <a:pt x="207" y="34"/>
                      <a:pt x="194" y="25"/>
                    </a:cubicBezTo>
                    <a:cubicBezTo>
                      <a:pt x="187" y="19"/>
                      <a:pt x="177" y="13"/>
                      <a:pt x="168" y="10"/>
                    </a:cubicBezTo>
                    <a:cubicBezTo>
                      <a:pt x="154" y="3"/>
                      <a:pt x="141" y="0"/>
                      <a:pt x="12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05;p25">
                <a:extLst>
                  <a:ext uri="{FF2B5EF4-FFF2-40B4-BE49-F238E27FC236}">
                    <a16:creationId xmlns:a16="http://schemas.microsoft.com/office/drawing/2014/main" id="{C1D40148-B5FE-F34A-8926-8B74CACB3F22}"/>
                  </a:ext>
                </a:extLst>
              </p:cNvPr>
              <p:cNvSpPr/>
              <p:nvPr/>
            </p:nvSpPr>
            <p:spPr>
              <a:xfrm>
                <a:off x="5285950" y="1451450"/>
                <a:ext cx="16375" cy="24900"/>
              </a:xfrm>
              <a:custGeom>
                <a:avLst/>
                <a:gdLst/>
                <a:ahLst/>
                <a:cxnLst/>
                <a:rect l="l" t="t" r="r" b="b"/>
                <a:pathLst>
                  <a:path w="655" h="996" extrusionOk="0">
                    <a:moveTo>
                      <a:pt x="245" y="1"/>
                    </a:moveTo>
                    <a:cubicBezTo>
                      <a:pt x="200" y="1"/>
                      <a:pt x="155" y="14"/>
                      <a:pt x="118" y="42"/>
                    </a:cubicBezTo>
                    <a:cubicBezTo>
                      <a:pt x="27" y="111"/>
                      <a:pt x="0" y="249"/>
                      <a:pt x="72" y="341"/>
                    </a:cubicBezTo>
                    <a:cubicBezTo>
                      <a:pt x="80" y="352"/>
                      <a:pt x="92" y="357"/>
                      <a:pt x="102" y="357"/>
                    </a:cubicBezTo>
                    <a:cubicBezTo>
                      <a:pt x="125" y="357"/>
                      <a:pt x="147" y="335"/>
                      <a:pt x="132" y="306"/>
                    </a:cubicBezTo>
                    <a:cubicBezTo>
                      <a:pt x="100" y="241"/>
                      <a:pt x="130" y="136"/>
                      <a:pt x="206" y="117"/>
                    </a:cubicBezTo>
                    <a:cubicBezTo>
                      <a:pt x="215" y="115"/>
                      <a:pt x="223" y="114"/>
                      <a:pt x="232" y="114"/>
                    </a:cubicBezTo>
                    <a:cubicBezTo>
                      <a:pt x="296" y="114"/>
                      <a:pt x="351" y="167"/>
                      <a:pt x="350" y="234"/>
                    </a:cubicBezTo>
                    <a:cubicBezTo>
                      <a:pt x="349" y="290"/>
                      <a:pt x="327" y="346"/>
                      <a:pt x="310" y="398"/>
                    </a:cubicBezTo>
                    <a:cubicBezTo>
                      <a:pt x="293" y="455"/>
                      <a:pt x="275" y="510"/>
                      <a:pt x="254" y="566"/>
                    </a:cubicBezTo>
                    <a:cubicBezTo>
                      <a:pt x="212" y="675"/>
                      <a:pt x="156" y="776"/>
                      <a:pt x="106" y="883"/>
                    </a:cubicBezTo>
                    <a:cubicBezTo>
                      <a:pt x="82" y="935"/>
                      <a:pt x="116" y="996"/>
                      <a:pt x="172" y="996"/>
                    </a:cubicBezTo>
                    <a:cubicBezTo>
                      <a:pt x="178" y="996"/>
                      <a:pt x="185" y="995"/>
                      <a:pt x="192" y="993"/>
                    </a:cubicBezTo>
                    <a:cubicBezTo>
                      <a:pt x="317" y="963"/>
                      <a:pt x="444" y="940"/>
                      <a:pt x="572" y="925"/>
                    </a:cubicBezTo>
                    <a:cubicBezTo>
                      <a:pt x="618" y="919"/>
                      <a:pt x="655" y="888"/>
                      <a:pt x="648" y="837"/>
                    </a:cubicBezTo>
                    <a:cubicBezTo>
                      <a:pt x="643" y="797"/>
                      <a:pt x="609" y="770"/>
                      <a:pt x="572" y="770"/>
                    </a:cubicBezTo>
                    <a:cubicBezTo>
                      <a:pt x="565" y="770"/>
                      <a:pt x="559" y="770"/>
                      <a:pt x="552" y="772"/>
                    </a:cubicBezTo>
                    <a:cubicBezTo>
                      <a:pt x="472" y="792"/>
                      <a:pt x="389" y="808"/>
                      <a:pt x="307" y="823"/>
                    </a:cubicBezTo>
                    <a:cubicBezTo>
                      <a:pt x="352" y="724"/>
                      <a:pt x="392" y="621"/>
                      <a:pt x="424" y="517"/>
                    </a:cubicBezTo>
                    <a:cubicBezTo>
                      <a:pt x="465" y="384"/>
                      <a:pt x="532" y="206"/>
                      <a:pt x="429" y="85"/>
                    </a:cubicBezTo>
                    <a:cubicBezTo>
                      <a:pt x="384" y="32"/>
                      <a:pt x="314" y="1"/>
                      <a:pt x="245"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06;p25">
                <a:extLst>
                  <a:ext uri="{FF2B5EF4-FFF2-40B4-BE49-F238E27FC236}">
                    <a16:creationId xmlns:a16="http://schemas.microsoft.com/office/drawing/2014/main" id="{911D6565-8E77-9C48-8EF0-3243D9E616EE}"/>
                  </a:ext>
                </a:extLst>
              </p:cNvPr>
              <p:cNvSpPr/>
              <p:nvPr/>
            </p:nvSpPr>
            <p:spPr>
              <a:xfrm>
                <a:off x="5050850" y="1485225"/>
                <a:ext cx="18050" cy="21875"/>
              </a:xfrm>
              <a:custGeom>
                <a:avLst/>
                <a:gdLst/>
                <a:ahLst/>
                <a:cxnLst/>
                <a:rect l="l" t="t" r="r" b="b"/>
                <a:pathLst>
                  <a:path w="722" h="875" extrusionOk="0">
                    <a:moveTo>
                      <a:pt x="61" y="1"/>
                    </a:moveTo>
                    <a:cubicBezTo>
                      <a:pt x="39" y="1"/>
                      <a:pt x="21" y="16"/>
                      <a:pt x="19" y="42"/>
                    </a:cubicBezTo>
                    <a:cubicBezTo>
                      <a:pt x="14" y="144"/>
                      <a:pt x="4" y="245"/>
                      <a:pt x="3" y="346"/>
                    </a:cubicBezTo>
                    <a:cubicBezTo>
                      <a:pt x="1" y="447"/>
                      <a:pt x="8" y="549"/>
                      <a:pt x="15" y="649"/>
                    </a:cubicBezTo>
                    <a:cubicBezTo>
                      <a:pt x="15" y="654"/>
                      <a:pt x="19" y="658"/>
                      <a:pt x="24" y="658"/>
                    </a:cubicBezTo>
                    <a:cubicBezTo>
                      <a:pt x="27" y="658"/>
                      <a:pt x="30" y="656"/>
                      <a:pt x="31" y="652"/>
                    </a:cubicBezTo>
                    <a:cubicBezTo>
                      <a:pt x="50" y="552"/>
                      <a:pt x="69" y="453"/>
                      <a:pt x="82" y="352"/>
                    </a:cubicBezTo>
                    <a:cubicBezTo>
                      <a:pt x="92" y="270"/>
                      <a:pt x="96" y="188"/>
                      <a:pt x="101" y="104"/>
                    </a:cubicBezTo>
                    <a:cubicBezTo>
                      <a:pt x="178" y="137"/>
                      <a:pt x="257" y="165"/>
                      <a:pt x="339" y="188"/>
                    </a:cubicBezTo>
                    <a:cubicBezTo>
                      <a:pt x="389" y="200"/>
                      <a:pt x="439" y="212"/>
                      <a:pt x="491" y="221"/>
                    </a:cubicBezTo>
                    <a:cubicBezTo>
                      <a:pt x="528" y="227"/>
                      <a:pt x="568" y="236"/>
                      <a:pt x="607" y="239"/>
                    </a:cubicBezTo>
                    <a:cubicBezTo>
                      <a:pt x="603" y="245"/>
                      <a:pt x="601" y="253"/>
                      <a:pt x="600" y="260"/>
                    </a:cubicBezTo>
                    <a:cubicBezTo>
                      <a:pt x="595" y="306"/>
                      <a:pt x="604" y="353"/>
                      <a:pt x="607" y="399"/>
                    </a:cubicBezTo>
                    <a:cubicBezTo>
                      <a:pt x="611" y="447"/>
                      <a:pt x="615" y="497"/>
                      <a:pt x="618" y="545"/>
                    </a:cubicBezTo>
                    <a:cubicBezTo>
                      <a:pt x="622" y="622"/>
                      <a:pt x="625" y="698"/>
                      <a:pt x="628" y="775"/>
                    </a:cubicBezTo>
                    <a:cubicBezTo>
                      <a:pt x="447" y="742"/>
                      <a:pt x="269" y="689"/>
                      <a:pt x="99" y="616"/>
                    </a:cubicBezTo>
                    <a:cubicBezTo>
                      <a:pt x="94" y="614"/>
                      <a:pt x="89" y="613"/>
                      <a:pt x="85" y="613"/>
                    </a:cubicBezTo>
                    <a:cubicBezTo>
                      <a:pt x="52" y="613"/>
                      <a:pt x="30" y="659"/>
                      <a:pt x="65" y="675"/>
                    </a:cubicBezTo>
                    <a:cubicBezTo>
                      <a:pt x="255" y="767"/>
                      <a:pt x="456" y="833"/>
                      <a:pt x="664" y="873"/>
                    </a:cubicBezTo>
                    <a:cubicBezTo>
                      <a:pt x="668" y="874"/>
                      <a:pt x="672" y="874"/>
                      <a:pt x="675" y="874"/>
                    </a:cubicBezTo>
                    <a:cubicBezTo>
                      <a:pt x="700" y="874"/>
                      <a:pt x="721" y="855"/>
                      <a:pt x="721" y="829"/>
                    </a:cubicBezTo>
                    <a:cubicBezTo>
                      <a:pt x="720" y="733"/>
                      <a:pt x="717" y="636"/>
                      <a:pt x="713" y="539"/>
                    </a:cubicBezTo>
                    <a:cubicBezTo>
                      <a:pt x="711" y="492"/>
                      <a:pt x="709" y="446"/>
                      <a:pt x="705" y="399"/>
                    </a:cubicBezTo>
                    <a:cubicBezTo>
                      <a:pt x="702" y="349"/>
                      <a:pt x="703" y="297"/>
                      <a:pt x="690" y="248"/>
                    </a:cubicBezTo>
                    <a:cubicBezTo>
                      <a:pt x="688" y="240"/>
                      <a:pt x="684" y="234"/>
                      <a:pt x="679" y="228"/>
                    </a:cubicBezTo>
                    <a:cubicBezTo>
                      <a:pt x="705" y="206"/>
                      <a:pt x="705" y="160"/>
                      <a:pt x="665" y="149"/>
                    </a:cubicBezTo>
                    <a:cubicBezTo>
                      <a:pt x="617" y="137"/>
                      <a:pt x="564" y="137"/>
                      <a:pt x="515" y="130"/>
                    </a:cubicBezTo>
                    <a:cubicBezTo>
                      <a:pt x="467" y="122"/>
                      <a:pt x="417" y="113"/>
                      <a:pt x="369" y="101"/>
                    </a:cubicBezTo>
                    <a:cubicBezTo>
                      <a:pt x="271" y="76"/>
                      <a:pt x="176" y="45"/>
                      <a:pt x="83" y="6"/>
                    </a:cubicBezTo>
                    <a:cubicBezTo>
                      <a:pt x="76" y="3"/>
                      <a:pt x="68" y="1"/>
                      <a:pt x="61"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 name="Google Shape;2600;p31">
            <a:extLst>
              <a:ext uri="{FF2B5EF4-FFF2-40B4-BE49-F238E27FC236}">
                <a16:creationId xmlns:a16="http://schemas.microsoft.com/office/drawing/2014/main" id="{6B378F24-B5FE-E245-BC58-5BC4C81CDBFD}"/>
              </a:ext>
            </a:extLst>
          </p:cNvPr>
          <p:cNvSpPr/>
          <p:nvPr/>
        </p:nvSpPr>
        <p:spPr>
          <a:xfrm>
            <a:off x="5394274" y="1537913"/>
            <a:ext cx="4993659" cy="384534"/>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9EB8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1"/>
                </a:solidFill>
                <a:latin typeface="Fira Sans Extra Condensed"/>
                <a:ea typeface="Fira Sans Extra Condensed"/>
                <a:cs typeface="Fira Sans Extra Condensed"/>
                <a:sym typeface="Fira Sans Extra Condensed"/>
              </a:rPr>
              <a:t>On what basis did it make this prediction?</a:t>
            </a:r>
            <a:endParaRPr sz="1600" dirty="0">
              <a:solidFill>
                <a:schemeClr val="bg1"/>
              </a:solidFill>
              <a:latin typeface="Fira Sans Extra Condensed"/>
              <a:ea typeface="Fira Sans Extra Condensed"/>
              <a:cs typeface="Fira Sans Extra Condensed"/>
              <a:sym typeface="Fira Sans Extra Condensed"/>
            </a:endParaRPr>
          </a:p>
        </p:txBody>
      </p:sp>
      <p:grpSp>
        <p:nvGrpSpPr>
          <p:cNvPr id="99" name="Group 98">
            <a:extLst>
              <a:ext uri="{FF2B5EF4-FFF2-40B4-BE49-F238E27FC236}">
                <a16:creationId xmlns:a16="http://schemas.microsoft.com/office/drawing/2014/main" id="{29966587-1E99-114F-B61E-E729C9190C0F}"/>
              </a:ext>
            </a:extLst>
          </p:cNvPr>
          <p:cNvGrpSpPr/>
          <p:nvPr/>
        </p:nvGrpSpPr>
        <p:grpSpPr>
          <a:xfrm>
            <a:off x="5084890" y="3351556"/>
            <a:ext cx="1419498" cy="143091"/>
            <a:chOff x="5603602" y="2710441"/>
            <a:chExt cx="1908841" cy="215434"/>
          </a:xfrm>
        </p:grpSpPr>
        <p:sp>
          <p:nvSpPr>
            <p:cNvPr id="59" name="Google Shape;2602;p31">
              <a:extLst>
                <a:ext uri="{FF2B5EF4-FFF2-40B4-BE49-F238E27FC236}">
                  <a16:creationId xmlns:a16="http://schemas.microsoft.com/office/drawing/2014/main" id="{D3775DB3-A98A-9C44-9E3D-A6DEFCAC8A83}"/>
                </a:ext>
              </a:extLst>
            </p:cNvPr>
            <p:cNvSpPr/>
            <p:nvPr/>
          </p:nvSpPr>
          <p:spPr>
            <a:xfrm>
              <a:off x="5603602"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60" name="Google Shape;2603;p31">
              <a:extLst>
                <a:ext uri="{FF2B5EF4-FFF2-40B4-BE49-F238E27FC236}">
                  <a16:creationId xmlns:a16="http://schemas.microsoft.com/office/drawing/2014/main" id="{EEA6594B-6F1D-2E45-9F9C-AAC00F9FDE84}"/>
                </a:ext>
              </a:extLst>
            </p:cNvPr>
            <p:cNvSpPr/>
            <p:nvPr/>
          </p:nvSpPr>
          <p:spPr>
            <a:xfrm>
              <a:off x="6024588"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61" name="Google Shape;2604;p31">
              <a:extLst>
                <a:ext uri="{FF2B5EF4-FFF2-40B4-BE49-F238E27FC236}">
                  <a16:creationId xmlns:a16="http://schemas.microsoft.com/office/drawing/2014/main" id="{1F4F0B9A-B068-9440-965E-12ED3C02E506}"/>
                </a:ext>
              </a:extLst>
            </p:cNvPr>
            <p:cNvSpPr/>
            <p:nvPr/>
          </p:nvSpPr>
          <p:spPr>
            <a:xfrm>
              <a:off x="6445574"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62" name="Google Shape;2605;p31">
              <a:extLst>
                <a:ext uri="{FF2B5EF4-FFF2-40B4-BE49-F238E27FC236}">
                  <a16:creationId xmlns:a16="http://schemas.microsoft.com/office/drawing/2014/main" id="{359D1991-A609-A34B-9D98-495DF8D61319}"/>
                </a:ext>
              </a:extLst>
            </p:cNvPr>
            <p:cNvSpPr/>
            <p:nvPr/>
          </p:nvSpPr>
          <p:spPr>
            <a:xfrm>
              <a:off x="6866560"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63" name="Google Shape;2606;p31">
              <a:extLst>
                <a:ext uri="{FF2B5EF4-FFF2-40B4-BE49-F238E27FC236}">
                  <a16:creationId xmlns:a16="http://schemas.microsoft.com/office/drawing/2014/main" id="{5007B8DE-30BD-DF42-ABD1-F4023347247F}"/>
                </a:ext>
              </a:extLst>
            </p:cNvPr>
            <p:cNvSpPr/>
            <p:nvPr/>
          </p:nvSpPr>
          <p:spPr>
            <a:xfrm>
              <a:off x="7287547"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grpSp>
        <p:nvGrpSpPr>
          <p:cNvPr id="98" name="Group 97">
            <a:extLst>
              <a:ext uri="{FF2B5EF4-FFF2-40B4-BE49-F238E27FC236}">
                <a16:creationId xmlns:a16="http://schemas.microsoft.com/office/drawing/2014/main" id="{87EA6CBE-6398-4C49-8CCE-B3A70F96CC33}"/>
              </a:ext>
            </a:extLst>
          </p:cNvPr>
          <p:cNvGrpSpPr/>
          <p:nvPr/>
        </p:nvGrpSpPr>
        <p:grpSpPr>
          <a:xfrm>
            <a:off x="9583067" y="3351557"/>
            <a:ext cx="1419498" cy="143091"/>
            <a:chOff x="9946684" y="2710441"/>
            <a:chExt cx="1908841" cy="215434"/>
          </a:xfrm>
        </p:grpSpPr>
        <p:sp>
          <p:nvSpPr>
            <p:cNvPr id="65" name="Google Shape;2608;p31">
              <a:extLst>
                <a:ext uri="{FF2B5EF4-FFF2-40B4-BE49-F238E27FC236}">
                  <a16:creationId xmlns:a16="http://schemas.microsoft.com/office/drawing/2014/main" id="{269964A0-A8CD-EF4E-B0D4-338036C9516E}"/>
                </a:ext>
              </a:extLst>
            </p:cNvPr>
            <p:cNvSpPr/>
            <p:nvPr/>
          </p:nvSpPr>
          <p:spPr>
            <a:xfrm>
              <a:off x="9946684"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66" name="Google Shape;2609;p31">
              <a:extLst>
                <a:ext uri="{FF2B5EF4-FFF2-40B4-BE49-F238E27FC236}">
                  <a16:creationId xmlns:a16="http://schemas.microsoft.com/office/drawing/2014/main" id="{4EB3CDA9-C8F9-0342-92D4-3985A544D414}"/>
                </a:ext>
              </a:extLst>
            </p:cNvPr>
            <p:cNvSpPr/>
            <p:nvPr/>
          </p:nvSpPr>
          <p:spPr>
            <a:xfrm>
              <a:off x="10367670"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67" name="Google Shape;2610;p31">
              <a:extLst>
                <a:ext uri="{FF2B5EF4-FFF2-40B4-BE49-F238E27FC236}">
                  <a16:creationId xmlns:a16="http://schemas.microsoft.com/office/drawing/2014/main" id="{3EE2842A-DB2B-6E46-81E4-6D9A8D2F04E5}"/>
                </a:ext>
              </a:extLst>
            </p:cNvPr>
            <p:cNvSpPr/>
            <p:nvPr/>
          </p:nvSpPr>
          <p:spPr>
            <a:xfrm>
              <a:off x="10788656"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68" name="Google Shape;2611;p31">
              <a:extLst>
                <a:ext uri="{FF2B5EF4-FFF2-40B4-BE49-F238E27FC236}">
                  <a16:creationId xmlns:a16="http://schemas.microsoft.com/office/drawing/2014/main" id="{671B2E8A-2320-6049-95A4-BF73EDEC9B05}"/>
                </a:ext>
              </a:extLst>
            </p:cNvPr>
            <p:cNvSpPr/>
            <p:nvPr/>
          </p:nvSpPr>
          <p:spPr>
            <a:xfrm>
              <a:off x="11209643"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69" name="Google Shape;2612;p31">
              <a:extLst>
                <a:ext uri="{FF2B5EF4-FFF2-40B4-BE49-F238E27FC236}">
                  <a16:creationId xmlns:a16="http://schemas.microsoft.com/office/drawing/2014/main" id="{AFD2F37C-0D8A-7F4D-91E9-C6D3B3FF43C3}"/>
                </a:ext>
              </a:extLst>
            </p:cNvPr>
            <p:cNvSpPr/>
            <p:nvPr/>
          </p:nvSpPr>
          <p:spPr>
            <a:xfrm>
              <a:off x="11630629"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grpSp>
        <p:nvGrpSpPr>
          <p:cNvPr id="97" name="Group 96">
            <a:extLst>
              <a:ext uri="{FF2B5EF4-FFF2-40B4-BE49-F238E27FC236}">
                <a16:creationId xmlns:a16="http://schemas.microsoft.com/office/drawing/2014/main" id="{1CFDADA2-B530-6E49-9BA5-3A08D71CEA86}"/>
              </a:ext>
            </a:extLst>
          </p:cNvPr>
          <p:cNvGrpSpPr/>
          <p:nvPr/>
        </p:nvGrpSpPr>
        <p:grpSpPr>
          <a:xfrm>
            <a:off x="9583067" y="3913345"/>
            <a:ext cx="1419498" cy="143091"/>
            <a:chOff x="9946684" y="4717914"/>
            <a:chExt cx="1908841" cy="215434"/>
          </a:xfrm>
        </p:grpSpPr>
        <p:sp>
          <p:nvSpPr>
            <p:cNvPr id="77" name="Google Shape;2620;p31">
              <a:extLst>
                <a:ext uri="{FF2B5EF4-FFF2-40B4-BE49-F238E27FC236}">
                  <a16:creationId xmlns:a16="http://schemas.microsoft.com/office/drawing/2014/main" id="{EDB2034C-CC7C-A440-ADC4-AFA17BD64D7A}"/>
                </a:ext>
              </a:extLst>
            </p:cNvPr>
            <p:cNvSpPr/>
            <p:nvPr/>
          </p:nvSpPr>
          <p:spPr>
            <a:xfrm>
              <a:off x="9946684"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78" name="Google Shape;2621;p31">
              <a:extLst>
                <a:ext uri="{FF2B5EF4-FFF2-40B4-BE49-F238E27FC236}">
                  <a16:creationId xmlns:a16="http://schemas.microsoft.com/office/drawing/2014/main" id="{57BD897E-10C8-F840-BAA8-BBD54968E551}"/>
                </a:ext>
              </a:extLst>
            </p:cNvPr>
            <p:cNvSpPr/>
            <p:nvPr/>
          </p:nvSpPr>
          <p:spPr>
            <a:xfrm>
              <a:off x="10367670"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79" name="Google Shape;2622;p31">
              <a:extLst>
                <a:ext uri="{FF2B5EF4-FFF2-40B4-BE49-F238E27FC236}">
                  <a16:creationId xmlns:a16="http://schemas.microsoft.com/office/drawing/2014/main" id="{84ACE898-863B-2D4F-8793-46AD0840BA7D}"/>
                </a:ext>
              </a:extLst>
            </p:cNvPr>
            <p:cNvSpPr/>
            <p:nvPr/>
          </p:nvSpPr>
          <p:spPr>
            <a:xfrm>
              <a:off x="10788656"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80" name="Google Shape;2623;p31">
              <a:extLst>
                <a:ext uri="{FF2B5EF4-FFF2-40B4-BE49-F238E27FC236}">
                  <a16:creationId xmlns:a16="http://schemas.microsoft.com/office/drawing/2014/main" id="{FE70AAA7-1D17-9E40-8665-B9A3E943A580}"/>
                </a:ext>
              </a:extLst>
            </p:cNvPr>
            <p:cNvSpPr/>
            <p:nvPr/>
          </p:nvSpPr>
          <p:spPr>
            <a:xfrm>
              <a:off x="11209643"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81" name="Google Shape;2624;p31">
              <a:extLst>
                <a:ext uri="{FF2B5EF4-FFF2-40B4-BE49-F238E27FC236}">
                  <a16:creationId xmlns:a16="http://schemas.microsoft.com/office/drawing/2014/main" id="{672E2929-0C48-104A-99F4-E83A75312E65}"/>
                </a:ext>
              </a:extLst>
            </p:cNvPr>
            <p:cNvSpPr/>
            <p:nvPr/>
          </p:nvSpPr>
          <p:spPr>
            <a:xfrm>
              <a:off x="11630629"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sp>
        <p:nvSpPr>
          <p:cNvPr id="102" name="Google Shape;2600;p31">
            <a:extLst>
              <a:ext uri="{FF2B5EF4-FFF2-40B4-BE49-F238E27FC236}">
                <a16:creationId xmlns:a16="http://schemas.microsoft.com/office/drawing/2014/main" id="{A17BE943-C408-C14D-BECA-C9ABC9F5522E}"/>
              </a:ext>
            </a:extLst>
          </p:cNvPr>
          <p:cNvSpPr/>
          <p:nvPr/>
        </p:nvSpPr>
        <p:spPr>
          <a:xfrm>
            <a:off x="573567" y="1526813"/>
            <a:ext cx="3025590" cy="384534"/>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9EB8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solidFill>
                  <a:schemeClr val="bg1"/>
                </a:solidFill>
                <a:latin typeface="Fira Sans Extra Condensed"/>
                <a:ea typeface="Fira Sans Extra Condensed"/>
                <a:cs typeface="Fira Sans Extra Condensed"/>
                <a:sym typeface="Fira Sans Extra Condensed"/>
              </a:rPr>
              <a:t>How much should it be?</a:t>
            </a:r>
            <a:endParaRPr sz="1600" dirty="0">
              <a:solidFill>
                <a:schemeClr val="bg1"/>
              </a:solidFill>
              <a:latin typeface="Fira Sans Extra Condensed"/>
              <a:ea typeface="Fira Sans Extra Condensed"/>
              <a:cs typeface="Fira Sans Extra Condensed"/>
              <a:sym typeface="Fira Sans Extra Condensed"/>
            </a:endParaRPr>
          </a:p>
        </p:txBody>
      </p:sp>
      <p:grpSp>
        <p:nvGrpSpPr>
          <p:cNvPr id="113" name="Google Shape;2714;p32">
            <a:extLst>
              <a:ext uri="{FF2B5EF4-FFF2-40B4-BE49-F238E27FC236}">
                <a16:creationId xmlns:a16="http://schemas.microsoft.com/office/drawing/2014/main" id="{0F530ACC-2BD4-EE42-8BC4-6E685C815ED2}"/>
              </a:ext>
            </a:extLst>
          </p:cNvPr>
          <p:cNvGrpSpPr/>
          <p:nvPr/>
        </p:nvGrpSpPr>
        <p:grpSpPr>
          <a:xfrm>
            <a:off x="4974906" y="2213956"/>
            <a:ext cx="411068" cy="423046"/>
            <a:chOff x="5542713" y="2722875"/>
            <a:chExt cx="320025" cy="350400"/>
          </a:xfrm>
        </p:grpSpPr>
        <p:sp>
          <p:nvSpPr>
            <p:cNvPr id="114" name="Google Shape;2715;p32">
              <a:extLst>
                <a:ext uri="{FF2B5EF4-FFF2-40B4-BE49-F238E27FC236}">
                  <a16:creationId xmlns:a16="http://schemas.microsoft.com/office/drawing/2014/main" id="{7CC153C2-319D-FE47-B5C4-ECEF52FF220E}"/>
                </a:ext>
              </a:extLst>
            </p:cNvPr>
            <p:cNvSpPr/>
            <p:nvPr/>
          </p:nvSpPr>
          <p:spPr>
            <a:xfrm>
              <a:off x="5619663" y="2733200"/>
              <a:ext cx="17350" cy="48525"/>
            </a:xfrm>
            <a:custGeom>
              <a:avLst/>
              <a:gdLst/>
              <a:ahLst/>
              <a:cxnLst/>
              <a:rect l="l" t="t" r="r" b="b"/>
              <a:pathLst>
                <a:path w="694" h="1941" extrusionOk="0">
                  <a:moveTo>
                    <a:pt x="0" y="1"/>
                  </a:moveTo>
                  <a:lnTo>
                    <a:pt x="0" y="1941"/>
                  </a:lnTo>
                  <a:lnTo>
                    <a:pt x="413" y="1941"/>
                  </a:lnTo>
                  <a:lnTo>
                    <a:pt x="694" y="972"/>
                  </a:lnTo>
                  <a:lnTo>
                    <a:pt x="4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16;p32">
              <a:extLst>
                <a:ext uri="{FF2B5EF4-FFF2-40B4-BE49-F238E27FC236}">
                  <a16:creationId xmlns:a16="http://schemas.microsoft.com/office/drawing/2014/main" id="{575488AD-22C5-B547-AA09-72EB740E2331}"/>
                </a:ext>
              </a:extLst>
            </p:cNvPr>
            <p:cNvSpPr/>
            <p:nvPr/>
          </p:nvSpPr>
          <p:spPr>
            <a:xfrm>
              <a:off x="5629963" y="2733200"/>
              <a:ext cx="10350" cy="48525"/>
            </a:xfrm>
            <a:custGeom>
              <a:avLst/>
              <a:gdLst/>
              <a:ahLst/>
              <a:cxnLst/>
              <a:rect l="l" t="t" r="r" b="b"/>
              <a:pathLst>
                <a:path w="414" h="1941" extrusionOk="0">
                  <a:moveTo>
                    <a:pt x="1" y="1"/>
                  </a:moveTo>
                  <a:lnTo>
                    <a:pt x="1" y="1941"/>
                  </a:lnTo>
                  <a:lnTo>
                    <a:pt x="414" y="1941"/>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17;p32">
              <a:extLst>
                <a:ext uri="{FF2B5EF4-FFF2-40B4-BE49-F238E27FC236}">
                  <a16:creationId xmlns:a16="http://schemas.microsoft.com/office/drawing/2014/main" id="{484EB28B-6B09-EC43-8E58-A72F3358110C}"/>
                </a:ext>
              </a:extLst>
            </p:cNvPr>
            <p:cNvSpPr/>
            <p:nvPr/>
          </p:nvSpPr>
          <p:spPr>
            <a:xfrm>
              <a:off x="5596463" y="2722875"/>
              <a:ext cx="40500" cy="20675"/>
            </a:xfrm>
            <a:custGeom>
              <a:avLst/>
              <a:gdLst/>
              <a:ahLst/>
              <a:cxnLst/>
              <a:rect l="l" t="t" r="r" b="b"/>
              <a:pathLst>
                <a:path w="1620" h="827" extrusionOk="0">
                  <a:moveTo>
                    <a:pt x="0" y="1"/>
                  </a:moveTo>
                  <a:lnTo>
                    <a:pt x="0" y="826"/>
                  </a:lnTo>
                  <a:lnTo>
                    <a:pt x="1339" y="826"/>
                  </a:lnTo>
                  <a:lnTo>
                    <a:pt x="1620" y="414"/>
                  </a:lnTo>
                  <a:lnTo>
                    <a:pt x="1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718;p32">
              <a:extLst>
                <a:ext uri="{FF2B5EF4-FFF2-40B4-BE49-F238E27FC236}">
                  <a16:creationId xmlns:a16="http://schemas.microsoft.com/office/drawing/2014/main" id="{26CF0F28-60AB-2945-AE63-39C245238F79}"/>
                </a:ext>
              </a:extLst>
            </p:cNvPr>
            <p:cNvSpPr/>
            <p:nvPr/>
          </p:nvSpPr>
          <p:spPr>
            <a:xfrm>
              <a:off x="5542713" y="2792225"/>
              <a:ext cx="106725" cy="87950"/>
            </a:xfrm>
            <a:custGeom>
              <a:avLst/>
              <a:gdLst/>
              <a:ahLst/>
              <a:cxnLst/>
              <a:rect l="l" t="t" r="r" b="b"/>
              <a:pathLst>
                <a:path w="4269" h="3518" extrusionOk="0">
                  <a:moveTo>
                    <a:pt x="3488" y="1"/>
                  </a:moveTo>
                  <a:lnTo>
                    <a:pt x="1866" y="815"/>
                  </a:lnTo>
                  <a:lnTo>
                    <a:pt x="0" y="2430"/>
                  </a:lnTo>
                  <a:lnTo>
                    <a:pt x="3488" y="3518"/>
                  </a:lnTo>
                  <a:lnTo>
                    <a:pt x="4269" y="1759"/>
                  </a:lnTo>
                  <a:lnTo>
                    <a:pt x="3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719;p32">
              <a:extLst>
                <a:ext uri="{FF2B5EF4-FFF2-40B4-BE49-F238E27FC236}">
                  <a16:creationId xmlns:a16="http://schemas.microsoft.com/office/drawing/2014/main" id="{94B32698-C2F0-D045-A8F6-D76FD39CEC2C}"/>
                </a:ext>
              </a:extLst>
            </p:cNvPr>
            <p:cNvSpPr/>
            <p:nvPr/>
          </p:nvSpPr>
          <p:spPr>
            <a:xfrm>
              <a:off x="5629963" y="2792225"/>
              <a:ext cx="85675" cy="87950"/>
            </a:xfrm>
            <a:custGeom>
              <a:avLst/>
              <a:gdLst/>
              <a:ahLst/>
              <a:cxnLst/>
              <a:rect l="l" t="t" r="r" b="b"/>
              <a:pathLst>
                <a:path w="3427" h="3518" extrusionOk="0">
                  <a:moveTo>
                    <a:pt x="1" y="1"/>
                  </a:moveTo>
                  <a:lnTo>
                    <a:pt x="1" y="3518"/>
                  </a:lnTo>
                  <a:lnTo>
                    <a:pt x="3427" y="2430"/>
                  </a:lnTo>
                  <a:lnTo>
                    <a:pt x="1561" y="81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720;p32">
              <a:extLst>
                <a:ext uri="{FF2B5EF4-FFF2-40B4-BE49-F238E27FC236}">
                  <a16:creationId xmlns:a16="http://schemas.microsoft.com/office/drawing/2014/main" id="{D1EF292D-BFF4-2045-8EBD-820E79C3CBBF}"/>
                </a:ext>
              </a:extLst>
            </p:cNvPr>
            <p:cNvSpPr/>
            <p:nvPr/>
          </p:nvSpPr>
          <p:spPr>
            <a:xfrm>
              <a:off x="5589238" y="2771375"/>
              <a:ext cx="54250" cy="41325"/>
            </a:xfrm>
            <a:custGeom>
              <a:avLst/>
              <a:gdLst/>
              <a:ahLst/>
              <a:cxnLst/>
              <a:rect l="l" t="t" r="r" b="b"/>
              <a:pathLst>
                <a:path w="2170" h="1653" extrusionOk="0">
                  <a:moveTo>
                    <a:pt x="0" y="1"/>
                  </a:moveTo>
                  <a:lnTo>
                    <a:pt x="0" y="1652"/>
                  </a:lnTo>
                  <a:lnTo>
                    <a:pt x="1612" y="1652"/>
                  </a:lnTo>
                  <a:lnTo>
                    <a:pt x="2170" y="843"/>
                  </a:lnTo>
                  <a:lnTo>
                    <a:pt x="16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721;p32">
              <a:extLst>
                <a:ext uri="{FF2B5EF4-FFF2-40B4-BE49-F238E27FC236}">
                  <a16:creationId xmlns:a16="http://schemas.microsoft.com/office/drawing/2014/main" id="{615EAEAE-3473-A54D-8893-B8DD1CA2F186}"/>
                </a:ext>
              </a:extLst>
            </p:cNvPr>
            <p:cNvSpPr/>
            <p:nvPr/>
          </p:nvSpPr>
          <p:spPr>
            <a:xfrm>
              <a:off x="5629963" y="2771375"/>
              <a:ext cx="39250" cy="41325"/>
            </a:xfrm>
            <a:custGeom>
              <a:avLst/>
              <a:gdLst/>
              <a:ahLst/>
              <a:cxnLst/>
              <a:rect l="l" t="t" r="r" b="b"/>
              <a:pathLst>
                <a:path w="1570" h="1653" extrusionOk="0">
                  <a:moveTo>
                    <a:pt x="1" y="1"/>
                  </a:moveTo>
                  <a:lnTo>
                    <a:pt x="1" y="1652"/>
                  </a:lnTo>
                  <a:lnTo>
                    <a:pt x="1569" y="1652"/>
                  </a:lnTo>
                  <a:lnTo>
                    <a:pt x="15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722;p32">
              <a:extLst>
                <a:ext uri="{FF2B5EF4-FFF2-40B4-BE49-F238E27FC236}">
                  <a16:creationId xmlns:a16="http://schemas.microsoft.com/office/drawing/2014/main" id="{CEEBABFA-C94D-A145-9A4A-97E41962D301}"/>
                </a:ext>
              </a:extLst>
            </p:cNvPr>
            <p:cNvSpPr/>
            <p:nvPr/>
          </p:nvSpPr>
          <p:spPr>
            <a:xfrm>
              <a:off x="5542788" y="2852925"/>
              <a:ext cx="106700" cy="220350"/>
            </a:xfrm>
            <a:custGeom>
              <a:avLst/>
              <a:gdLst/>
              <a:ahLst/>
              <a:cxnLst/>
              <a:rect l="l" t="t" r="r" b="b"/>
              <a:pathLst>
                <a:path w="4268" h="8814" extrusionOk="0">
                  <a:moveTo>
                    <a:pt x="1" y="0"/>
                  </a:moveTo>
                  <a:lnTo>
                    <a:pt x="1" y="8814"/>
                  </a:lnTo>
                  <a:lnTo>
                    <a:pt x="3486" y="8814"/>
                  </a:lnTo>
                  <a:lnTo>
                    <a:pt x="4267" y="4242"/>
                  </a:lnTo>
                  <a:lnTo>
                    <a:pt x="3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723;p32">
              <a:extLst>
                <a:ext uri="{FF2B5EF4-FFF2-40B4-BE49-F238E27FC236}">
                  <a16:creationId xmlns:a16="http://schemas.microsoft.com/office/drawing/2014/main" id="{FB45BFA3-E766-6549-A387-7DA66E2FBD2D}"/>
                </a:ext>
              </a:extLst>
            </p:cNvPr>
            <p:cNvSpPr/>
            <p:nvPr/>
          </p:nvSpPr>
          <p:spPr>
            <a:xfrm>
              <a:off x="5629963" y="2852925"/>
              <a:ext cx="85675" cy="220350"/>
            </a:xfrm>
            <a:custGeom>
              <a:avLst/>
              <a:gdLst/>
              <a:ahLst/>
              <a:cxnLst/>
              <a:rect l="l" t="t" r="r" b="b"/>
              <a:pathLst>
                <a:path w="3427" h="8814" extrusionOk="0">
                  <a:moveTo>
                    <a:pt x="1" y="0"/>
                  </a:moveTo>
                  <a:lnTo>
                    <a:pt x="1" y="8814"/>
                  </a:lnTo>
                  <a:lnTo>
                    <a:pt x="1655" y="8814"/>
                  </a:lnTo>
                  <a:lnTo>
                    <a:pt x="3427" y="6626"/>
                  </a:lnTo>
                  <a:lnTo>
                    <a:pt x="2478" y="4407"/>
                  </a:lnTo>
                  <a:lnTo>
                    <a:pt x="3427" y="1691"/>
                  </a:lnTo>
                  <a:lnTo>
                    <a:pt x="34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724;p32">
              <a:extLst>
                <a:ext uri="{FF2B5EF4-FFF2-40B4-BE49-F238E27FC236}">
                  <a16:creationId xmlns:a16="http://schemas.microsoft.com/office/drawing/2014/main" id="{FB641E00-5B19-D849-B720-F806CC26B89E}"/>
                </a:ext>
              </a:extLst>
            </p:cNvPr>
            <p:cNvSpPr/>
            <p:nvPr/>
          </p:nvSpPr>
          <p:spPr>
            <a:xfrm>
              <a:off x="5596463" y="2895225"/>
              <a:ext cx="52850" cy="123375"/>
            </a:xfrm>
            <a:custGeom>
              <a:avLst/>
              <a:gdLst/>
              <a:ahLst/>
              <a:cxnLst/>
              <a:rect l="l" t="t" r="r" b="b"/>
              <a:pathLst>
                <a:path w="2114" h="4935" extrusionOk="0">
                  <a:moveTo>
                    <a:pt x="0" y="0"/>
                  </a:moveTo>
                  <a:lnTo>
                    <a:pt x="0" y="4934"/>
                  </a:lnTo>
                  <a:lnTo>
                    <a:pt x="1333" y="4934"/>
                  </a:lnTo>
                  <a:lnTo>
                    <a:pt x="2114" y="2551"/>
                  </a:lnTo>
                  <a:lnTo>
                    <a:pt x="1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725;p32">
              <a:extLst>
                <a:ext uri="{FF2B5EF4-FFF2-40B4-BE49-F238E27FC236}">
                  <a16:creationId xmlns:a16="http://schemas.microsoft.com/office/drawing/2014/main" id="{7B26CD5B-84C6-734C-9CB5-88C85D8CC8AE}"/>
                </a:ext>
              </a:extLst>
            </p:cNvPr>
            <p:cNvSpPr/>
            <p:nvPr/>
          </p:nvSpPr>
          <p:spPr>
            <a:xfrm>
              <a:off x="5629963" y="2895225"/>
              <a:ext cx="85675" cy="123375"/>
            </a:xfrm>
            <a:custGeom>
              <a:avLst/>
              <a:gdLst/>
              <a:ahLst/>
              <a:cxnLst/>
              <a:rect l="l" t="t" r="r" b="b"/>
              <a:pathLst>
                <a:path w="3427" h="4935" extrusionOk="0">
                  <a:moveTo>
                    <a:pt x="1" y="0"/>
                  </a:moveTo>
                  <a:lnTo>
                    <a:pt x="1" y="4934"/>
                  </a:lnTo>
                  <a:lnTo>
                    <a:pt x="3427" y="4934"/>
                  </a:lnTo>
                  <a:lnTo>
                    <a:pt x="3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726;p32">
              <a:extLst>
                <a:ext uri="{FF2B5EF4-FFF2-40B4-BE49-F238E27FC236}">
                  <a16:creationId xmlns:a16="http://schemas.microsoft.com/office/drawing/2014/main" id="{E2642E9D-3759-EF40-B87D-703920A295F4}"/>
                </a:ext>
              </a:extLst>
            </p:cNvPr>
            <p:cNvSpPr/>
            <p:nvPr/>
          </p:nvSpPr>
          <p:spPr>
            <a:xfrm>
              <a:off x="5629963" y="2722875"/>
              <a:ext cx="69100" cy="39950"/>
            </a:xfrm>
            <a:custGeom>
              <a:avLst/>
              <a:gdLst/>
              <a:ahLst/>
              <a:cxnLst/>
              <a:rect l="l" t="t" r="r" b="b"/>
              <a:pathLst>
                <a:path w="2764" h="1598" extrusionOk="0">
                  <a:moveTo>
                    <a:pt x="1" y="1"/>
                  </a:moveTo>
                  <a:lnTo>
                    <a:pt x="1" y="826"/>
                  </a:lnTo>
                  <a:lnTo>
                    <a:pt x="909" y="826"/>
                  </a:lnTo>
                  <a:cubicBezTo>
                    <a:pt x="1153" y="826"/>
                    <a:pt x="1389" y="909"/>
                    <a:pt x="1579" y="1063"/>
                  </a:cubicBezTo>
                  <a:lnTo>
                    <a:pt x="2248" y="1598"/>
                  </a:lnTo>
                  <a:lnTo>
                    <a:pt x="2763" y="952"/>
                  </a:lnTo>
                  <a:lnTo>
                    <a:pt x="2096" y="417"/>
                  </a:lnTo>
                  <a:cubicBezTo>
                    <a:pt x="1759" y="148"/>
                    <a:pt x="1340" y="1"/>
                    <a:pt x="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727;p32">
              <a:extLst>
                <a:ext uri="{FF2B5EF4-FFF2-40B4-BE49-F238E27FC236}">
                  <a16:creationId xmlns:a16="http://schemas.microsoft.com/office/drawing/2014/main" id="{2889E745-66E1-1C42-B2DB-0691437DE8C2}"/>
                </a:ext>
              </a:extLst>
            </p:cNvPr>
            <p:cNvSpPr/>
            <p:nvPr/>
          </p:nvSpPr>
          <p:spPr>
            <a:xfrm>
              <a:off x="5756413" y="2969525"/>
              <a:ext cx="15325" cy="35650"/>
            </a:xfrm>
            <a:custGeom>
              <a:avLst/>
              <a:gdLst/>
              <a:ahLst/>
              <a:cxnLst/>
              <a:rect l="l" t="t" r="r" b="b"/>
              <a:pathLst>
                <a:path w="613" h="1426" extrusionOk="0">
                  <a:moveTo>
                    <a:pt x="0" y="1"/>
                  </a:moveTo>
                  <a:lnTo>
                    <a:pt x="0" y="1425"/>
                  </a:lnTo>
                  <a:lnTo>
                    <a:pt x="408" y="1425"/>
                  </a:lnTo>
                  <a:lnTo>
                    <a:pt x="613" y="712"/>
                  </a:lnTo>
                  <a:lnTo>
                    <a:pt x="4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728;p32">
              <a:extLst>
                <a:ext uri="{FF2B5EF4-FFF2-40B4-BE49-F238E27FC236}">
                  <a16:creationId xmlns:a16="http://schemas.microsoft.com/office/drawing/2014/main" id="{784495D9-6639-FD45-B7C0-20E42DD3A870}"/>
                </a:ext>
              </a:extLst>
            </p:cNvPr>
            <p:cNvSpPr/>
            <p:nvPr/>
          </p:nvSpPr>
          <p:spPr>
            <a:xfrm>
              <a:off x="5766738" y="2969525"/>
              <a:ext cx="10325" cy="35650"/>
            </a:xfrm>
            <a:custGeom>
              <a:avLst/>
              <a:gdLst/>
              <a:ahLst/>
              <a:cxnLst/>
              <a:rect l="l" t="t" r="r" b="b"/>
              <a:pathLst>
                <a:path w="413" h="1426" extrusionOk="0">
                  <a:moveTo>
                    <a:pt x="0" y="1"/>
                  </a:moveTo>
                  <a:lnTo>
                    <a:pt x="0" y="1425"/>
                  </a:lnTo>
                  <a:lnTo>
                    <a:pt x="413" y="1425"/>
                  </a:lnTo>
                  <a:lnTo>
                    <a:pt x="4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729;p32">
              <a:extLst>
                <a:ext uri="{FF2B5EF4-FFF2-40B4-BE49-F238E27FC236}">
                  <a16:creationId xmlns:a16="http://schemas.microsoft.com/office/drawing/2014/main" id="{FA30791E-98B6-6545-A0F0-6769ABD20F05}"/>
                </a:ext>
              </a:extLst>
            </p:cNvPr>
            <p:cNvSpPr/>
            <p:nvPr/>
          </p:nvSpPr>
          <p:spPr>
            <a:xfrm>
              <a:off x="5671263" y="3000000"/>
              <a:ext cx="114400" cy="73275"/>
            </a:xfrm>
            <a:custGeom>
              <a:avLst/>
              <a:gdLst/>
              <a:ahLst/>
              <a:cxnLst/>
              <a:rect l="l" t="t" r="r" b="b"/>
              <a:pathLst>
                <a:path w="4576" h="2931" extrusionOk="0">
                  <a:moveTo>
                    <a:pt x="0" y="0"/>
                  </a:moveTo>
                  <a:lnTo>
                    <a:pt x="0" y="2931"/>
                  </a:lnTo>
                  <a:lnTo>
                    <a:pt x="3832" y="2931"/>
                  </a:lnTo>
                  <a:lnTo>
                    <a:pt x="4575" y="1506"/>
                  </a:lnTo>
                  <a:lnTo>
                    <a:pt x="38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730;p32">
              <a:extLst>
                <a:ext uri="{FF2B5EF4-FFF2-40B4-BE49-F238E27FC236}">
                  <a16:creationId xmlns:a16="http://schemas.microsoft.com/office/drawing/2014/main" id="{4CF15C60-E9E5-4943-9B78-C56975F9ADF9}"/>
                </a:ext>
              </a:extLst>
            </p:cNvPr>
            <p:cNvSpPr/>
            <p:nvPr/>
          </p:nvSpPr>
          <p:spPr>
            <a:xfrm>
              <a:off x="5767213" y="3000000"/>
              <a:ext cx="95525" cy="73275"/>
            </a:xfrm>
            <a:custGeom>
              <a:avLst/>
              <a:gdLst/>
              <a:ahLst/>
              <a:cxnLst/>
              <a:rect l="l" t="t" r="r" b="b"/>
              <a:pathLst>
                <a:path w="3821" h="2931" extrusionOk="0">
                  <a:moveTo>
                    <a:pt x="1" y="0"/>
                  </a:moveTo>
                  <a:lnTo>
                    <a:pt x="1" y="2931"/>
                  </a:lnTo>
                  <a:lnTo>
                    <a:pt x="3820" y="2931"/>
                  </a:lnTo>
                  <a:lnTo>
                    <a:pt x="38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731;p32">
              <a:extLst>
                <a:ext uri="{FF2B5EF4-FFF2-40B4-BE49-F238E27FC236}">
                  <a16:creationId xmlns:a16="http://schemas.microsoft.com/office/drawing/2014/main" id="{48CC0326-EAD6-E143-B6CC-ADA5ED6266E6}"/>
                </a:ext>
              </a:extLst>
            </p:cNvPr>
            <p:cNvSpPr/>
            <p:nvPr/>
          </p:nvSpPr>
          <p:spPr>
            <a:xfrm>
              <a:off x="5732888" y="2881550"/>
              <a:ext cx="43700" cy="95025"/>
            </a:xfrm>
            <a:custGeom>
              <a:avLst/>
              <a:gdLst/>
              <a:ahLst/>
              <a:cxnLst/>
              <a:rect l="l" t="t" r="r" b="b"/>
              <a:pathLst>
                <a:path w="1748" h="3801" extrusionOk="0">
                  <a:moveTo>
                    <a:pt x="1361" y="1"/>
                  </a:moveTo>
                  <a:lnTo>
                    <a:pt x="1021" y="447"/>
                  </a:lnTo>
                  <a:cubicBezTo>
                    <a:pt x="781" y="759"/>
                    <a:pt x="0" y="1827"/>
                    <a:pt x="0" y="2440"/>
                  </a:cubicBezTo>
                  <a:cubicBezTo>
                    <a:pt x="0" y="3191"/>
                    <a:pt x="609" y="3800"/>
                    <a:pt x="1361" y="3800"/>
                  </a:cubicBezTo>
                  <a:lnTo>
                    <a:pt x="1747" y="2281"/>
                  </a:lnTo>
                  <a:lnTo>
                    <a:pt x="1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32;p32">
              <a:extLst>
                <a:ext uri="{FF2B5EF4-FFF2-40B4-BE49-F238E27FC236}">
                  <a16:creationId xmlns:a16="http://schemas.microsoft.com/office/drawing/2014/main" id="{5983618C-498D-6F4B-B754-550D07E45EE0}"/>
                </a:ext>
              </a:extLst>
            </p:cNvPr>
            <p:cNvSpPr/>
            <p:nvPr/>
          </p:nvSpPr>
          <p:spPr>
            <a:xfrm>
              <a:off x="5766688" y="2881550"/>
              <a:ext cx="34075" cy="95050"/>
            </a:xfrm>
            <a:custGeom>
              <a:avLst/>
              <a:gdLst/>
              <a:ahLst/>
              <a:cxnLst/>
              <a:rect l="l" t="t" r="r" b="b"/>
              <a:pathLst>
                <a:path w="1363" h="3802" extrusionOk="0">
                  <a:moveTo>
                    <a:pt x="1" y="1"/>
                  </a:moveTo>
                  <a:lnTo>
                    <a:pt x="1" y="3802"/>
                  </a:lnTo>
                  <a:cubicBezTo>
                    <a:pt x="753" y="3800"/>
                    <a:pt x="1361" y="3191"/>
                    <a:pt x="1363" y="2440"/>
                  </a:cubicBezTo>
                  <a:cubicBezTo>
                    <a:pt x="1363" y="1827"/>
                    <a:pt x="582" y="759"/>
                    <a:pt x="342" y="447"/>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2733;p32">
            <a:extLst>
              <a:ext uri="{FF2B5EF4-FFF2-40B4-BE49-F238E27FC236}">
                <a16:creationId xmlns:a16="http://schemas.microsoft.com/office/drawing/2014/main" id="{7AA708BC-23E7-7748-97F5-9D3F1DDCF432}"/>
              </a:ext>
            </a:extLst>
          </p:cNvPr>
          <p:cNvGrpSpPr/>
          <p:nvPr/>
        </p:nvGrpSpPr>
        <p:grpSpPr>
          <a:xfrm>
            <a:off x="7220045" y="2213956"/>
            <a:ext cx="411073" cy="419684"/>
            <a:chOff x="1007013" y="2722875"/>
            <a:chExt cx="326850" cy="355025"/>
          </a:xfrm>
        </p:grpSpPr>
        <p:sp>
          <p:nvSpPr>
            <p:cNvPr id="133" name="Google Shape;2734;p32">
              <a:extLst>
                <a:ext uri="{FF2B5EF4-FFF2-40B4-BE49-F238E27FC236}">
                  <a16:creationId xmlns:a16="http://schemas.microsoft.com/office/drawing/2014/main" id="{46668526-1DB7-D34B-A3A7-8E196AFBADCA}"/>
                </a:ext>
              </a:extLst>
            </p:cNvPr>
            <p:cNvSpPr/>
            <p:nvPr/>
          </p:nvSpPr>
          <p:spPr>
            <a:xfrm>
              <a:off x="1275013" y="2814350"/>
              <a:ext cx="36025" cy="81675"/>
            </a:xfrm>
            <a:custGeom>
              <a:avLst/>
              <a:gdLst/>
              <a:ahLst/>
              <a:cxnLst/>
              <a:rect l="l" t="t" r="r" b="b"/>
              <a:pathLst>
                <a:path w="1441" h="3267" extrusionOk="0">
                  <a:moveTo>
                    <a:pt x="1178" y="1"/>
                  </a:moveTo>
                  <a:lnTo>
                    <a:pt x="839" y="442"/>
                  </a:lnTo>
                  <a:cubicBezTo>
                    <a:pt x="586" y="769"/>
                    <a:pt x="0" y="1586"/>
                    <a:pt x="0" y="2090"/>
                  </a:cubicBezTo>
                  <a:cubicBezTo>
                    <a:pt x="0" y="2740"/>
                    <a:pt x="527" y="3267"/>
                    <a:pt x="1178" y="3267"/>
                  </a:cubicBezTo>
                  <a:lnTo>
                    <a:pt x="1440" y="1888"/>
                  </a:lnTo>
                  <a:lnTo>
                    <a:pt x="1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735;p32">
              <a:extLst>
                <a:ext uri="{FF2B5EF4-FFF2-40B4-BE49-F238E27FC236}">
                  <a16:creationId xmlns:a16="http://schemas.microsoft.com/office/drawing/2014/main" id="{4DDAA987-B1D9-FF4B-8D17-6056F937B6A0}"/>
                </a:ext>
              </a:extLst>
            </p:cNvPr>
            <p:cNvSpPr/>
            <p:nvPr/>
          </p:nvSpPr>
          <p:spPr>
            <a:xfrm>
              <a:off x="1304388" y="2814350"/>
              <a:ext cx="29475" cy="81650"/>
            </a:xfrm>
            <a:custGeom>
              <a:avLst/>
              <a:gdLst/>
              <a:ahLst/>
              <a:cxnLst/>
              <a:rect l="l" t="t" r="r" b="b"/>
              <a:pathLst>
                <a:path w="1179" h="3266" extrusionOk="0">
                  <a:moveTo>
                    <a:pt x="1" y="1"/>
                  </a:moveTo>
                  <a:lnTo>
                    <a:pt x="1" y="3265"/>
                  </a:lnTo>
                  <a:cubicBezTo>
                    <a:pt x="651" y="3265"/>
                    <a:pt x="1178" y="2738"/>
                    <a:pt x="1178" y="2090"/>
                  </a:cubicBezTo>
                  <a:lnTo>
                    <a:pt x="1177" y="2090"/>
                  </a:lnTo>
                  <a:cubicBezTo>
                    <a:pt x="1177" y="1586"/>
                    <a:pt x="592" y="769"/>
                    <a:pt x="339" y="440"/>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736;p32">
              <a:extLst>
                <a:ext uri="{FF2B5EF4-FFF2-40B4-BE49-F238E27FC236}">
                  <a16:creationId xmlns:a16="http://schemas.microsoft.com/office/drawing/2014/main" id="{79312B3F-CCC7-FE4A-A903-0F41B8DAA557}"/>
                </a:ext>
              </a:extLst>
            </p:cNvPr>
            <p:cNvSpPr/>
            <p:nvPr/>
          </p:nvSpPr>
          <p:spPr>
            <a:xfrm>
              <a:off x="1244863" y="2912975"/>
              <a:ext cx="36025" cy="81625"/>
            </a:xfrm>
            <a:custGeom>
              <a:avLst/>
              <a:gdLst/>
              <a:ahLst/>
              <a:cxnLst/>
              <a:rect l="l" t="t" r="r" b="b"/>
              <a:pathLst>
                <a:path w="1441" h="3265" extrusionOk="0">
                  <a:moveTo>
                    <a:pt x="1178" y="0"/>
                  </a:moveTo>
                  <a:lnTo>
                    <a:pt x="838" y="440"/>
                  </a:lnTo>
                  <a:cubicBezTo>
                    <a:pt x="587" y="768"/>
                    <a:pt x="1" y="1584"/>
                    <a:pt x="1" y="2089"/>
                  </a:cubicBezTo>
                  <a:cubicBezTo>
                    <a:pt x="1" y="2738"/>
                    <a:pt x="528" y="3265"/>
                    <a:pt x="1178" y="3265"/>
                  </a:cubicBezTo>
                  <a:lnTo>
                    <a:pt x="1441" y="1888"/>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737;p32">
              <a:extLst>
                <a:ext uri="{FF2B5EF4-FFF2-40B4-BE49-F238E27FC236}">
                  <a16:creationId xmlns:a16="http://schemas.microsoft.com/office/drawing/2014/main" id="{1A869767-0402-F74A-99F3-5ADCDB11A297}"/>
                </a:ext>
              </a:extLst>
            </p:cNvPr>
            <p:cNvSpPr/>
            <p:nvPr/>
          </p:nvSpPr>
          <p:spPr>
            <a:xfrm>
              <a:off x="1274463" y="2912975"/>
              <a:ext cx="29425" cy="81625"/>
            </a:xfrm>
            <a:custGeom>
              <a:avLst/>
              <a:gdLst/>
              <a:ahLst/>
              <a:cxnLst/>
              <a:rect l="l" t="t" r="r" b="b"/>
              <a:pathLst>
                <a:path w="1177" h="3265" extrusionOk="0">
                  <a:moveTo>
                    <a:pt x="1" y="0"/>
                  </a:moveTo>
                  <a:lnTo>
                    <a:pt x="1" y="3265"/>
                  </a:lnTo>
                  <a:cubicBezTo>
                    <a:pt x="651" y="3265"/>
                    <a:pt x="1176" y="2738"/>
                    <a:pt x="1176" y="2089"/>
                  </a:cubicBezTo>
                  <a:cubicBezTo>
                    <a:pt x="1176" y="1584"/>
                    <a:pt x="592" y="768"/>
                    <a:pt x="339" y="44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738;p32">
              <a:extLst>
                <a:ext uri="{FF2B5EF4-FFF2-40B4-BE49-F238E27FC236}">
                  <a16:creationId xmlns:a16="http://schemas.microsoft.com/office/drawing/2014/main" id="{EE1150D0-2AB5-A740-8F1F-49047210AB6D}"/>
                </a:ext>
              </a:extLst>
            </p:cNvPr>
            <p:cNvSpPr/>
            <p:nvPr/>
          </p:nvSpPr>
          <p:spPr>
            <a:xfrm>
              <a:off x="1007013" y="2885800"/>
              <a:ext cx="97375" cy="62000"/>
            </a:xfrm>
            <a:custGeom>
              <a:avLst/>
              <a:gdLst/>
              <a:ahLst/>
              <a:cxnLst/>
              <a:rect l="l" t="t" r="r" b="b"/>
              <a:pathLst>
                <a:path w="3895" h="2480" extrusionOk="0">
                  <a:moveTo>
                    <a:pt x="3506" y="1"/>
                  </a:moveTo>
                  <a:lnTo>
                    <a:pt x="1893" y="488"/>
                  </a:lnTo>
                  <a:lnTo>
                    <a:pt x="1" y="1971"/>
                  </a:lnTo>
                  <a:lnTo>
                    <a:pt x="3506" y="2479"/>
                  </a:lnTo>
                  <a:lnTo>
                    <a:pt x="3894" y="1231"/>
                  </a:lnTo>
                  <a:lnTo>
                    <a:pt x="35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39;p32">
              <a:extLst>
                <a:ext uri="{FF2B5EF4-FFF2-40B4-BE49-F238E27FC236}">
                  <a16:creationId xmlns:a16="http://schemas.microsoft.com/office/drawing/2014/main" id="{7A976AFF-EC89-7E42-A166-FB2F16EF81A8}"/>
                </a:ext>
              </a:extLst>
            </p:cNvPr>
            <p:cNvSpPr/>
            <p:nvPr/>
          </p:nvSpPr>
          <p:spPr>
            <a:xfrm>
              <a:off x="1094413" y="2885800"/>
              <a:ext cx="88075" cy="61950"/>
            </a:xfrm>
            <a:custGeom>
              <a:avLst/>
              <a:gdLst/>
              <a:ahLst/>
              <a:cxnLst/>
              <a:rect l="l" t="t" r="r" b="b"/>
              <a:pathLst>
                <a:path w="3523" h="2478" extrusionOk="0">
                  <a:moveTo>
                    <a:pt x="0" y="1"/>
                  </a:moveTo>
                  <a:lnTo>
                    <a:pt x="0" y="2478"/>
                  </a:lnTo>
                  <a:lnTo>
                    <a:pt x="3522" y="1971"/>
                  </a:lnTo>
                  <a:lnTo>
                    <a:pt x="1614" y="48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740;p32">
              <a:extLst>
                <a:ext uri="{FF2B5EF4-FFF2-40B4-BE49-F238E27FC236}">
                  <a16:creationId xmlns:a16="http://schemas.microsoft.com/office/drawing/2014/main" id="{9B97F0D0-6149-604A-B744-4566485C5110}"/>
                </a:ext>
              </a:extLst>
            </p:cNvPr>
            <p:cNvSpPr/>
            <p:nvPr/>
          </p:nvSpPr>
          <p:spPr>
            <a:xfrm>
              <a:off x="1020263" y="2748675"/>
              <a:ext cx="89325" cy="39575"/>
            </a:xfrm>
            <a:custGeom>
              <a:avLst/>
              <a:gdLst/>
              <a:ahLst/>
              <a:cxnLst/>
              <a:rect l="l" t="t" r="r" b="b"/>
              <a:pathLst>
                <a:path w="3573" h="1583" extrusionOk="0">
                  <a:moveTo>
                    <a:pt x="1056" y="1"/>
                  </a:moveTo>
                  <a:cubicBezTo>
                    <a:pt x="473" y="1"/>
                    <a:pt x="1" y="473"/>
                    <a:pt x="1" y="1056"/>
                  </a:cubicBezTo>
                  <a:lnTo>
                    <a:pt x="3572" y="1583"/>
                  </a:lnTo>
                  <a:lnTo>
                    <a:pt x="3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741;p32">
              <a:extLst>
                <a:ext uri="{FF2B5EF4-FFF2-40B4-BE49-F238E27FC236}">
                  <a16:creationId xmlns:a16="http://schemas.microsoft.com/office/drawing/2014/main" id="{47CC7527-52C2-AD4B-98F9-89B55CB05D87}"/>
                </a:ext>
              </a:extLst>
            </p:cNvPr>
            <p:cNvSpPr/>
            <p:nvPr/>
          </p:nvSpPr>
          <p:spPr>
            <a:xfrm>
              <a:off x="1128963" y="2743700"/>
              <a:ext cx="177525" cy="44800"/>
            </a:xfrm>
            <a:custGeom>
              <a:avLst/>
              <a:gdLst/>
              <a:ahLst/>
              <a:cxnLst/>
              <a:rect l="l" t="t" r="r" b="b"/>
              <a:pathLst>
                <a:path w="7101" h="1792" extrusionOk="0">
                  <a:moveTo>
                    <a:pt x="0" y="0"/>
                  </a:moveTo>
                  <a:lnTo>
                    <a:pt x="0" y="1260"/>
                  </a:lnTo>
                  <a:lnTo>
                    <a:pt x="2507" y="1792"/>
                  </a:lnTo>
                  <a:lnTo>
                    <a:pt x="7100" y="1260"/>
                  </a:lnTo>
                  <a:lnTo>
                    <a:pt x="7100" y="819"/>
                  </a:lnTo>
                  <a:lnTo>
                    <a:pt x="5647" y="819"/>
                  </a:lnTo>
                  <a:lnTo>
                    <a:pt x="4597" y="5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742;p32">
              <a:extLst>
                <a:ext uri="{FF2B5EF4-FFF2-40B4-BE49-F238E27FC236}">
                  <a16:creationId xmlns:a16="http://schemas.microsoft.com/office/drawing/2014/main" id="{56418A33-D2B7-3B48-9458-8FB8402B959B}"/>
                </a:ext>
              </a:extLst>
            </p:cNvPr>
            <p:cNvSpPr/>
            <p:nvPr/>
          </p:nvSpPr>
          <p:spPr>
            <a:xfrm>
              <a:off x="1129013" y="2775025"/>
              <a:ext cx="177475" cy="32825"/>
            </a:xfrm>
            <a:custGeom>
              <a:avLst/>
              <a:gdLst/>
              <a:ahLst/>
              <a:cxnLst/>
              <a:rect l="l" t="t" r="r" b="b"/>
              <a:pathLst>
                <a:path w="7099" h="1313" extrusionOk="0">
                  <a:moveTo>
                    <a:pt x="0" y="0"/>
                  </a:moveTo>
                  <a:lnTo>
                    <a:pt x="0" y="1258"/>
                  </a:lnTo>
                  <a:lnTo>
                    <a:pt x="4579" y="1313"/>
                  </a:lnTo>
                  <a:lnTo>
                    <a:pt x="5619" y="413"/>
                  </a:lnTo>
                  <a:lnTo>
                    <a:pt x="7098" y="413"/>
                  </a:lnTo>
                  <a:lnTo>
                    <a:pt x="7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743;p32">
              <a:extLst>
                <a:ext uri="{FF2B5EF4-FFF2-40B4-BE49-F238E27FC236}">
                  <a16:creationId xmlns:a16="http://schemas.microsoft.com/office/drawing/2014/main" id="{81B85B0D-46BB-FD40-9118-5C267DA0DBF2}"/>
                </a:ext>
              </a:extLst>
            </p:cNvPr>
            <p:cNvSpPr/>
            <p:nvPr/>
          </p:nvSpPr>
          <p:spPr>
            <a:xfrm>
              <a:off x="1020488" y="2775025"/>
              <a:ext cx="80625" cy="26325"/>
            </a:xfrm>
            <a:custGeom>
              <a:avLst/>
              <a:gdLst/>
              <a:ahLst/>
              <a:cxnLst/>
              <a:rect l="l" t="t" r="r" b="b"/>
              <a:pathLst>
                <a:path w="3225" h="1053" extrusionOk="0">
                  <a:moveTo>
                    <a:pt x="0" y="0"/>
                  </a:moveTo>
                  <a:cubicBezTo>
                    <a:pt x="0" y="580"/>
                    <a:pt x="471" y="1052"/>
                    <a:pt x="1052" y="1052"/>
                  </a:cubicBezTo>
                  <a:lnTo>
                    <a:pt x="3225" y="1052"/>
                  </a:lnTo>
                  <a:lnTo>
                    <a:pt x="32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744;p32">
              <a:extLst>
                <a:ext uri="{FF2B5EF4-FFF2-40B4-BE49-F238E27FC236}">
                  <a16:creationId xmlns:a16="http://schemas.microsoft.com/office/drawing/2014/main" id="{DE34C1E2-81B7-BC40-A3DA-E0A89AC32396}"/>
                </a:ext>
              </a:extLst>
            </p:cNvPr>
            <p:cNvSpPr/>
            <p:nvPr/>
          </p:nvSpPr>
          <p:spPr>
            <a:xfrm>
              <a:off x="1099563" y="2722875"/>
              <a:ext cx="50100" cy="72775"/>
            </a:xfrm>
            <a:custGeom>
              <a:avLst/>
              <a:gdLst/>
              <a:ahLst/>
              <a:cxnLst/>
              <a:rect l="l" t="t" r="r" b="b"/>
              <a:pathLst>
                <a:path w="2004" h="2911" extrusionOk="0">
                  <a:moveTo>
                    <a:pt x="1" y="1"/>
                  </a:moveTo>
                  <a:lnTo>
                    <a:pt x="1" y="2095"/>
                  </a:lnTo>
                  <a:lnTo>
                    <a:pt x="1168" y="2910"/>
                  </a:lnTo>
                  <a:lnTo>
                    <a:pt x="2004" y="2095"/>
                  </a:lnTo>
                  <a:lnTo>
                    <a:pt x="20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745;p32">
              <a:extLst>
                <a:ext uri="{FF2B5EF4-FFF2-40B4-BE49-F238E27FC236}">
                  <a16:creationId xmlns:a16="http://schemas.microsoft.com/office/drawing/2014/main" id="{5566C5A3-E7CA-ED47-AC88-53AAFE79BAA8}"/>
                </a:ext>
              </a:extLst>
            </p:cNvPr>
            <p:cNvSpPr/>
            <p:nvPr/>
          </p:nvSpPr>
          <p:spPr>
            <a:xfrm>
              <a:off x="1099563" y="2775025"/>
              <a:ext cx="50100" cy="51625"/>
            </a:xfrm>
            <a:custGeom>
              <a:avLst/>
              <a:gdLst/>
              <a:ahLst/>
              <a:cxnLst/>
              <a:rect l="l" t="t" r="r" b="b"/>
              <a:pathLst>
                <a:path w="2004" h="2065" extrusionOk="0">
                  <a:moveTo>
                    <a:pt x="1" y="0"/>
                  </a:moveTo>
                  <a:lnTo>
                    <a:pt x="1" y="2064"/>
                  </a:lnTo>
                  <a:lnTo>
                    <a:pt x="2004" y="2064"/>
                  </a:lnTo>
                  <a:lnTo>
                    <a:pt x="20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46;p32">
              <a:extLst>
                <a:ext uri="{FF2B5EF4-FFF2-40B4-BE49-F238E27FC236}">
                  <a16:creationId xmlns:a16="http://schemas.microsoft.com/office/drawing/2014/main" id="{791A8072-4B8D-AE48-975B-E80D0F9A2144}"/>
                </a:ext>
              </a:extLst>
            </p:cNvPr>
            <p:cNvSpPr/>
            <p:nvPr/>
          </p:nvSpPr>
          <p:spPr>
            <a:xfrm>
              <a:off x="1007238" y="2934975"/>
              <a:ext cx="106225" cy="142925"/>
            </a:xfrm>
            <a:custGeom>
              <a:avLst/>
              <a:gdLst/>
              <a:ahLst/>
              <a:cxnLst/>
              <a:rect l="l" t="t" r="r" b="b"/>
              <a:pathLst>
                <a:path w="4249" h="5717" extrusionOk="0">
                  <a:moveTo>
                    <a:pt x="0" y="1"/>
                  </a:moveTo>
                  <a:lnTo>
                    <a:pt x="0" y="5717"/>
                  </a:lnTo>
                  <a:lnTo>
                    <a:pt x="3501" y="5717"/>
                  </a:lnTo>
                  <a:lnTo>
                    <a:pt x="4249" y="2857"/>
                  </a:lnTo>
                  <a:lnTo>
                    <a:pt x="3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747;p32">
              <a:extLst>
                <a:ext uri="{FF2B5EF4-FFF2-40B4-BE49-F238E27FC236}">
                  <a16:creationId xmlns:a16="http://schemas.microsoft.com/office/drawing/2014/main" id="{46DA2009-205B-0746-BC30-A46F8371B3F6}"/>
                </a:ext>
              </a:extLst>
            </p:cNvPr>
            <p:cNvSpPr/>
            <p:nvPr/>
          </p:nvSpPr>
          <p:spPr>
            <a:xfrm>
              <a:off x="1094413" y="2934975"/>
              <a:ext cx="88275" cy="142925"/>
            </a:xfrm>
            <a:custGeom>
              <a:avLst/>
              <a:gdLst/>
              <a:ahLst/>
              <a:cxnLst/>
              <a:rect l="l" t="t" r="r" b="b"/>
              <a:pathLst>
                <a:path w="3531" h="5717" extrusionOk="0">
                  <a:moveTo>
                    <a:pt x="0" y="1"/>
                  </a:moveTo>
                  <a:lnTo>
                    <a:pt x="0" y="5717"/>
                  </a:lnTo>
                  <a:lnTo>
                    <a:pt x="3531" y="5717"/>
                  </a:lnTo>
                  <a:lnTo>
                    <a:pt x="3531" y="4427"/>
                  </a:lnTo>
                  <a:lnTo>
                    <a:pt x="2631" y="2836"/>
                  </a:lnTo>
                  <a:lnTo>
                    <a:pt x="3531" y="1244"/>
                  </a:lnTo>
                  <a:lnTo>
                    <a:pt x="3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748;p32">
              <a:extLst>
                <a:ext uri="{FF2B5EF4-FFF2-40B4-BE49-F238E27FC236}">
                  <a16:creationId xmlns:a16="http://schemas.microsoft.com/office/drawing/2014/main" id="{C5A182BE-BBDE-0F4D-B0B6-76C8D6C100AA}"/>
                </a:ext>
              </a:extLst>
            </p:cNvPr>
            <p:cNvSpPr/>
            <p:nvPr/>
          </p:nvSpPr>
          <p:spPr>
            <a:xfrm>
              <a:off x="1074313" y="2966425"/>
              <a:ext cx="31925" cy="79500"/>
            </a:xfrm>
            <a:custGeom>
              <a:avLst/>
              <a:gdLst/>
              <a:ahLst/>
              <a:cxnLst/>
              <a:rect l="l" t="t" r="r" b="b"/>
              <a:pathLst>
                <a:path w="1277" h="3180" extrusionOk="0">
                  <a:moveTo>
                    <a:pt x="0" y="1"/>
                  </a:moveTo>
                  <a:lnTo>
                    <a:pt x="0" y="3179"/>
                  </a:lnTo>
                  <a:lnTo>
                    <a:pt x="814" y="3179"/>
                  </a:lnTo>
                  <a:lnTo>
                    <a:pt x="1277" y="1591"/>
                  </a:lnTo>
                  <a:lnTo>
                    <a:pt x="8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749;p32">
              <a:extLst>
                <a:ext uri="{FF2B5EF4-FFF2-40B4-BE49-F238E27FC236}">
                  <a16:creationId xmlns:a16="http://schemas.microsoft.com/office/drawing/2014/main" id="{871B979E-0B26-1547-B66C-E77D734C46D1}"/>
                </a:ext>
              </a:extLst>
            </p:cNvPr>
            <p:cNvSpPr/>
            <p:nvPr/>
          </p:nvSpPr>
          <p:spPr>
            <a:xfrm>
              <a:off x="1094413" y="2966425"/>
              <a:ext cx="88275" cy="79500"/>
            </a:xfrm>
            <a:custGeom>
              <a:avLst/>
              <a:gdLst/>
              <a:ahLst/>
              <a:cxnLst/>
              <a:rect l="l" t="t" r="r" b="b"/>
              <a:pathLst>
                <a:path w="3531" h="3180" extrusionOk="0">
                  <a:moveTo>
                    <a:pt x="0" y="1"/>
                  </a:moveTo>
                  <a:lnTo>
                    <a:pt x="0" y="3179"/>
                  </a:lnTo>
                  <a:lnTo>
                    <a:pt x="3531" y="3179"/>
                  </a:lnTo>
                  <a:lnTo>
                    <a:pt x="35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50;p32">
              <a:extLst>
                <a:ext uri="{FF2B5EF4-FFF2-40B4-BE49-F238E27FC236}">
                  <a16:creationId xmlns:a16="http://schemas.microsoft.com/office/drawing/2014/main" id="{D6656F6B-4A47-0649-8295-3E91707D84E5}"/>
                </a:ext>
              </a:extLst>
            </p:cNvPr>
            <p:cNvSpPr/>
            <p:nvPr/>
          </p:nvSpPr>
          <p:spPr>
            <a:xfrm>
              <a:off x="1054163" y="2859650"/>
              <a:ext cx="50250" cy="38200"/>
            </a:xfrm>
            <a:custGeom>
              <a:avLst/>
              <a:gdLst/>
              <a:ahLst/>
              <a:cxnLst/>
              <a:rect l="l" t="t" r="r" b="b"/>
              <a:pathLst>
                <a:path w="2010" h="1528" extrusionOk="0">
                  <a:moveTo>
                    <a:pt x="1" y="0"/>
                  </a:moveTo>
                  <a:lnTo>
                    <a:pt x="1" y="1527"/>
                  </a:lnTo>
                  <a:lnTo>
                    <a:pt x="1620" y="1527"/>
                  </a:lnTo>
                  <a:lnTo>
                    <a:pt x="2010" y="773"/>
                  </a:lnTo>
                  <a:lnTo>
                    <a:pt x="16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51;p32">
              <a:extLst>
                <a:ext uri="{FF2B5EF4-FFF2-40B4-BE49-F238E27FC236}">
                  <a16:creationId xmlns:a16="http://schemas.microsoft.com/office/drawing/2014/main" id="{CB20F5D7-4095-8A46-8B9B-ED2617E29452}"/>
                </a:ext>
              </a:extLst>
            </p:cNvPr>
            <p:cNvSpPr/>
            <p:nvPr/>
          </p:nvSpPr>
          <p:spPr>
            <a:xfrm>
              <a:off x="1094938" y="2859650"/>
              <a:ext cx="40275" cy="38200"/>
            </a:xfrm>
            <a:custGeom>
              <a:avLst/>
              <a:gdLst/>
              <a:ahLst/>
              <a:cxnLst/>
              <a:rect l="l" t="t" r="r" b="b"/>
              <a:pathLst>
                <a:path w="1611" h="1528" extrusionOk="0">
                  <a:moveTo>
                    <a:pt x="1" y="0"/>
                  </a:moveTo>
                  <a:lnTo>
                    <a:pt x="1" y="1527"/>
                  </a:lnTo>
                  <a:lnTo>
                    <a:pt x="1611" y="1527"/>
                  </a:lnTo>
                  <a:lnTo>
                    <a:pt x="16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52;p32">
              <a:extLst>
                <a:ext uri="{FF2B5EF4-FFF2-40B4-BE49-F238E27FC236}">
                  <a16:creationId xmlns:a16="http://schemas.microsoft.com/office/drawing/2014/main" id="{AD331FC2-8DAF-0C46-805B-16D3EE72B927}"/>
                </a:ext>
              </a:extLst>
            </p:cNvPr>
            <p:cNvSpPr/>
            <p:nvPr/>
          </p:nvSpPr>
          <p:spPr>
            <a:xfrm>
              <a:off x="1041288" y="2849825"/>
              <a:ext cx="53150" cy="20650"/>
            </a:xfrm>
            <a:custGeom>
              <a:avLst/>
              <a:gdLst/>
              <a:ahLst/>
              <a:cxnLst/>
              <a:rect l="l" t="t" r="r" b="b"/>
              <a:pathLst>
                <a:path w="2126" h="826" extrusionOk="0">
                  <a:moveTo>
                    <a:pt x="0" y="0"/>
                  </a:moveTo>
                  <a:lnTo>
                    <a:pt x="0" y="826"/>
                  </a:lnTo>
                  <a:lnTo>
                    <a:pt x="2125" y="826"/>
                  </a:lnTo>
                  <a:lnTo>
                    <a:pt x="21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53;p32">
              <a:extLst>
                <a:ext uri="{FF2B5EF4-FFF2-40B4-BE49-F238E27FC236}">
                  <a16:creationId xmlns:a16="http://schemas.microsoft.com/office/drawing/2014/main" id="{A6D2568E-A162-7941-B5D7-9E05B6ED1CF3}"/>
                </a:ext>
              </a:extLst>
            </p:cNvPr>
            <p:cNvSpPr/>
            <p:nvPr/>
          </p:nvSpPr>
          <p:spPr>
            <a:xfrm>
              <a:off x="1094413" y="2849825"/>
              <a:ext cx="53200" cy="20650"/>
            </a:xfrm>
            <a:custGeom>
              <a:avLst/>
              <a:gdLst/>
              <a:ahLst/>
              <a:cxnLst/>
              <a:rect l="l" t="t" r="r" b="b"/>
              <a:pathLst>
                <a:path w="2128" h="826" extrusionOk="0">
                  <a:moveTo>
                    <a:pt x="0" y="0"/>
                  </a:moveTo>
                  <a:lnTo>
                    <a:pt x="0" y="826"/>
                  </a:lnTo>
                  <a:lnTo>
                    <a:pt x="2127" y="826"/>
                  </a:lnTo>
                  <a:lnTo>
                    <a:pt x="21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2754;p32">
            <a:extLst>
              <a:ext uri="{FF2B5EF4-FFF2-40B4-BE49-F238E27FC236}">
                <a16:creationId xmlns:a16="http://schemas.microsoft.com/office/drawing/2014/main" id="{51175F7D-A2BA-4142-BDD4-0C7DC035E251}"/>
              </a:ext>
            </a:extLst>
          </p:cNvPr>
          <p:cNvGrpSpPr/>
          <p:nvPr/>
        </p:nvGrpSpPr>
        <p:grpSpPr>
          <a:xfrm>
            <a:off x="9488248" y="2224574"/>
            <a:ext cx="411070" cy="386375"/>
            <a:chOff x="7054638" y="3840500"/>
            <a:chExt cx="348850" cy="348850"/>
          </a:xfrm>
        </p:grpSpPr>
        <p:sp>
          <p:nvSpPr>
            <p:cNvPr id="154" name="Google Shape;2755;p32">
              <a:extLst>
                <a:ext uri="{FF2B5EF4-FFF2-40B4-BE49-F238E27FC236}">
                  <a16:creationId xmlns:a16="http://schemas.microsoft.com/office/drawing/2014/main" id="{B2CF10DC-3BF0-DB4B-A0F0-08B13AAD521C}"/>
                </a:ext>
              </a:extLst>
            </p:cNvPr>
            <p:cNvSpPr/>
            <p:nvPr/>
          </p:nvSpPr>
          <p:spPr>
            <a:xfrm>
              <a:off x="7132038" y="3932350"/>
              <a:ext cx="75850" cy="20675"/>
            </a:xfrm>
            <a:custGeom>
              <a:avLst/>
              <a:gdLst/>
              <a:ahLst/>
              <a:cxnLst/>
              <a:rect l="l" t="t" r="r" b="b"/>
              <a:pathLst>
                <a:path w="3034" h="827" extrusionOk="0">
                  <a:moveTo>
                    <a:pt x="1" y="1"/>
                  </a:moveTo>
                  <a:lnTo>
                    <a:pt x="1" y="826"/>
                  </a:lnTo>
                  <a:lnTo>
                    <a:pt x="3034" y="826"/>
                  </a:lnTo>
                  <a:lnTo>
                    <a:pt x="30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756;p32">
              <a:extLst>
                <a:ext uri="{FF2B5EF4-FFF2-40B4-BE49-F238E27FC236}">
                  <a16:creationId xmlns:a16="http://schemas.microsoft.com/office/drawing/2014/main" id="{87137273-E5F7-0E41-A291-F5E9F0F86D88}"/>
                </a:ext>
              </a:extLst>
            </p:cNvPr>
            <p:cNvSpPr/>
            <p:nvPr/>
          </p:nvSpPr>
          <p:spPr>
            <a:xfrm>
              <a:off x="7273213" y="3937525"/>
              <a:ext cx="48700" cy="60375"/>
            </a:xfrm>
            <a:custGeom>
              <a:avLst/>
              <a:gdLst/>
              <a:ahLst/>
              <a:cxnLst/>
              <a:rect l="l" t="t" r="r" b="b"/>
              <a:pathLst>
                <a:path w="1948" h="2415" extrusionOk="0">
                  <a:moveTo>
                    <a:pt x="1" y="0"/>
                  </a:moveTo>
                  <a:lnTo>
                    <a:pt x="438" y="2414"/>
                  </a:lnTo>
                  <a:lnTo>
                    <a:pt x="1361" y="2414"/>
                  </a:lnTo>
                  <a:lnTo>
                    <a:pt x="1947" y="1215"/>
                  </a:lnTo>
                  <a:lnTo>
                    <a:pt x="13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757;p32">
              <a:extLst>
                <a:ext uri="{FF2B5EF4-FFF2-40B4-BE49-F238E27FC236}">
                  <a16:creationId xmlns:a16="http://schemas.microsoft.com/office/drawing/2014/main" id="{F1ACAF43-6A94-FD45-AE66-F4A614A9A6F3}"/>
                </a:ext>
              </a:extLst>
            </p:cNvPr>
            <p:cNvSpPr/>
            <p:nvPr/>
          </p:nvSpPr>
          <p:spPr>
            <a:xfrm>
              <a:off x="7307438" y="3938050"/>
              <a:ext cx="34050" cy="60375"/>
            </a:xfrm>
            <a:custGeom>
              <a:avLst/>
              <a:gdLst/>
              <a:ahLst/>
              <a:cxnLst/>
              <a:rect l="l" t="t" r="r" b="b"/>
              <a:pathLst>
                <a:path w="1362" h="2415" extrusionOk="0">
                  <a:moveTo>
                    <a:pt x="0" y="1"/>
                  </a:moveTo>
                  <a:lnTo>
                    <a:pt x="0" y="2415"/>
                  </a:lnTo>
                  <a:lnTo>
                    <a:pt x="923" y="2415"/>
                  </a:lnTo>
                  <a:lnTo>
                    <a:pt x="1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758;p32">
              <a:extLst>
                <a:ext uri="{FF2B5EF4-FFF2-40B4-BE49-F238E27FC236}">
                  <a16:creationId xmlns:a16="http://schemas.microsoft.com/office/drawing/2014/main" id="{D6F219E5-26F9-5D4A-9829-B7C9F9AB2659}"/>
                </a:ext>
              </a:extLst>
            </p:cNvPr>
            <p:cNvSpPr/>
            <p:nvPr/>
          </p:nvSpPr>
          <p:spPr>
            <a:xfrm>
              <a:off x="7233088" y="3893675"/>
              <a:ext cx="88775" cy="56875"/>
            </a:xfrm>
            <a:custGeom>
              <a:avLst/>
              <a:gdLst/>
              <a:ahLst/>
              <a:cxnLst/>
              <a:rect l="l" t="t" r="r" b="b"/>
              <a:pathLst>
                <a:path w="3551" h="2275" extrusionOk="0">
                  <a:moveTo>
                    <a:pt x="2966" y="1"/>
                  </a:moveTo>
                  <a:lnTo>
                    <a:pt x="1" y="326"/>
                  </a:lnTo>
                  <a:cubicBezTo>
                    <a:pt x="513" y="1508"/>
                    <a:pt x="1677" y="2274"/>
                    <a:pt x="2966" y="2274"/>
                  </a:cubicBezTo>
                  <a:lnTo>
                    <a:pt x="3551" y="1341"/>
                  </a:lnTo>
                  <a:lnTo>
                    <a:pt x="29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759;p32">
              <a:extLst>
                <a:ext uri="{FF2B5EF4-FFF2-40B4-BE49-F238E27FC236}">
                  <a16:creationId xmlns:a16="http://schemas.microsoft.com/office/drawing/2014/main" id="{A10D16A6-B981-A343-9FCD-4AF31F5358AB}"/>
                </a:ext>
              </a:extLst>
            </p:cNvPr>
            <p:cNvSpPr/>
            <p:nvPr/>
          </p:nvSpPr>
          <p:spPr>
            <a:xfrm>
              <a:off x="7307488" y="3893675"/>
              <a:ext cx="74100" cy="56875"/>
            </a:xfrm>
            <a:custGeom>
              <a:avLst/>
              <a:gdLst/>
              <a:ahLst/>
              <a:cxnLst/>
              <a:rect l="l" t="t" r="r" b="b"/>
              <a:pathLst>
                <a:path w="2964" h="2275" extrusionOk="0">
                  <a:moveTo>
                    <a:pt x="0" y="1"/>
                  </a:moveTo>
                  <a:lnTo>
                    <a:pt x="0" y="2274"/>
                  </a:lnTo>
                  <a:cubicBezTo>
                    <a:pt x="1288" y="2274"/>
                    <a:pt x="2454" y="1508"/>
                    <a:pt x="2964" y="326"/>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760;p32">
              <a:extLst>
                <a:ext uri="{FF2B5EF4-FFF2-40B4-BE49-F238E27FC236}">
                  <a16:creationId xmlns:a16="http://schemas.microsoft.com/office/drawing/2014/main" id="{448AEB9F-AEAF-FB46-B54C-9A29AD465194}"/>
                </a:ext>
              </a:extLst>
            </p:cNvPr>
            <p:cNvSpPr/>
            <p:nvPr/>
          </p:nvSpPr>
          <p:spPr>
            <a:xfrm>
              <a:off x="7282713" y="3988075"/>
              <a:ext cx="39325" cy="201275"/>
            </a:xfrm>
            <a:custGeom>
              <a:avLst/>
              <a:gdLst/>
              <a:ahLst/>
              <a:cxnLst/>
              <a:rect l="l" t="t" r="r" b="b"/>
              <a:pathLst>
                <a:path w="1573" h="8051" extrusionOk="0">
                  <a:moveTo>
                    <a:pt x="0" y="1"/>
                  </a:moveTo>
                  <a:lnTo>
                    <a:pt x="0" y="8050"/>
                  </a:lnTo>
                  <a:lnTo>
                    <a:pt x="988" y="8050"/>
                  </a:lnTo>
                  <a:lnTo>
                    <a:pt x="1572" y="3769"/>
                  </a:lnTo>
                  <a:lnTo>
                    <a:pt x="9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761;p32">
              <a:extLst>
                <a:ext uri="{FF2B5EF4-FFF2-40B4-BE49-F238E27FC236}">
                  <a16:creationId xmlns:a16="http://schemas.microsoft.com/office/drawing/2014/main" id="{56DE6EEE-7063-EC4D-ADFE-6A22A3E8F4CA}"/>
                </a:ext>
              </a:extLst>
            </p:cNvPr>
            <p:cNvSpPr/>
            <p:nvPr/>
          </p:nvSpPr>
          <p:spPr>
            <a:xfrm>
              <a:off x="7306938" y="3988075"/>
              <a:ext cx="24800" cy="201275"/>
            </a:xfrm>
            <a:custGeom>
              <a:avLst/>
              <a:gdLst/>
              <a:ahLst/>
              <a:cxnLst/>
              <a:rect l="l" t="t" r="r" b="b"/>
              <a:pathLst>
                <a:path w="992" h="8051" extrusionOk="0">
                  <a:moveTo>
                    <a:pt x="1" y="1"/>
                  </a:moveTo>
                  <a:lnTo>
                    <a:pt x="1" y="8050"/>
                  </a:lnTo>
                  <a:lnTo>
                    <a:pt x="991" y="8050"/>
                  </a:lnTo>
                  <a:lnTo>
                    <a:pt x="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762;p32">
              <a:extLst>
                <a:ext uri="{FF2B5EF4-FFF2-40B4-BE49-F238E27FC236}">
                  <a16:creationId xmlns:a16="http://schemas.microsoft.com/office/drawing/2014/main" id="{3E8D31CB-1787-CE4D-9DF3-2E690EFED64B}"/>
                </a:ext>
              </a:extLst>
            </p:cNvPr>
            <p:cNvSpPr/>
            <p:nvPr/>
          </p:nvSpPr>
          <p:spPr>
            <a:xfrm>
              <a:off x="7210963" y="3840500"/>
              <a:ext cx="116850" cy="68150"/>
            </a:xfrm>
            <a:custGeom>
              <a:avLst/>
              <a:gdLst/>
              <a:ahLst/>
              <a:cxnLst/>
              <a:rect l="l" t="t" r="r" b="b"/>
              <a:pathLst>
                <a:path w="4674" h="2726" extrusionOk="0">
                  <a:moveTo>
                    <a:pt x="1" y="1"/>
                  </a:moveTo>
                  <a:lnTo>
                    <a:pt x="1" y="2725"/>
                  </a:lnTo>
                  <a:lnTo>
                    <a:pt x="3859" y="2725"/>
                  </a:lnTo>
                  <a:lnTo>
                    <a:pt x="4674" y="1363"/>
                  </a:lnTo>
                  <a:lnTo>
                    <a:pt x="38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763;p32">
              <a:extLst>
                <a:ext uri="{FF2B5EF4-FFF2-40B4-BE49-F238E27FC236}">
                  <a16:creationId xmlns:a16="http://schemas.microsoft.com/office/drawing/2014/main" id="{9C49C566-C1DF-8041-A6F0-0306E134DE90}"/>
                </a:ext>
              </a:extLst>
            </p:cNvPr>
            <p:cNvSpPr/>
            <p:nvPr/>
          </p:nvSpPr>
          <p:spPr>
            <a:xfrm>
              <a:off x="7306938" y="3840500"/>
              <a:ext cx="96550" cy="68150"/>
            </a:xfrm>
            <a:custGeom>
              <a:avLst/>
              <a:gdLst/>
              <a:ahLst/>
              <a:cxnLst/>
              <a:rect l="l" t="t" r="r" b="b"/>
              <a:pathLst>
                <a:path w="3862" h="2726" extrusionOk="0">
                  <a:moveTo>
                    <a:pt x="1" y="1"/>
                  </a:moveTo>
                  <a:lnTo>
                    <a:pt x="1" y="2725"/>
                  </a:lnTo>
                  <a:lnTo>
                    <a:pt x="3861" y="2725"/>
                  </a:lnTo>
                  <a:lnTo>
                    <a:pt x="38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764;p32">
              <a:extLst>
                <a:ext uri="{FF2B5EF4-FFF2-40B4-BE49-F238E27FC236}">
                  <a16:creationId xmlns:a16="http://schemas.microsoft.com/office/drawing/2014/main" id="{804DF85B-33CE-A645-9BB9-2B5BF7D1A23E}"/>
                </a:ext>
              </a:extLst>
            </p:cNvPr>
            <p:cNvSpPr/>
            <p:nvPr/>
          </p:nvSpPr>
          <p:spPr>
            <a:xfrm>
              <a:off x="7074263" y="3932025"/>
              <a:ext cx="77275" cy="98400"/>
            </a:xfrm>
            <a:custGeom>
              <a:avLst/>
              <a:gdLst/>
              <a:ahLst/>
              <a:cxnLst/>
              <a:rect l="l" t="t" r="r" b="b"/>
              <a:pathLst>
                <a:path w="3091" h="3936" extrusionOk="0">
                  <a:moveTo>
                    <a:pt x="2322" y="1"/>
                  </a:moveTo>
                  <a:cubicBezTo>
                    <a:pt x="1040" y="2"/>
                    <a:pt x="0" y="1042"/>
                    <a:pt x="0" y="2324"/>
                  </a:cubicBezTo>
                  <a:lnTo>
                    <a:pt x="0" y="3935"/>
                  </a:lnTo>
                  <a:lnTo>
                    <a:pt x="2322" y="3935"/>
                  </a:lnTo>
                  <a:lnTo>
                    <a:pt x="3091" y="2241"/>
                  </a:lnTo>
                  <a:lnTo>
                    <a:pt x="23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765;p32">
              <a:extLst>
                <a:ext uri="{FF2B5EF4-FFF2-40B4-BE49-F238E27FC236}">
                  <a16:creationId xmlns:a16="http://schemas.microsoft.com/office/drawing/2014/main" id="{E6CEC6A9-C18D-DC4D-8F21-F9C85D371C6C}"/>
                </a:ext>
              </a:extLst>
            </p:cNvPr>
            <p:cNvSpPr/>
            <p:nvPr/>
          </p:nvSpPr>
          <p:spPr>
            <a:xfrm>
              <a:off x="7132038" y="3932025"/>
              <a:ext cx="58325" cy="98400"/>
            </a:xfrm>
            <a:custGeom>
              <a:avLst/>
              <a:gdLst/>
              <a:ahLst/>
              <a:cxnLst/>
              <a:rect l="l" t="t" r="r" b="b"/>
              <a:pathLst>
                <a:path w="2333" h="3936" extrusionOk="0">
                  <a:moveTo>
                    <a:pt x="1" y="1"/>
                  </a:moveTo>
                  <a:lnTo>
                    <a:pt x="1" y="3935"/>
                  </a:lnTo>
                  <a:lnTo>
                    <a:pt x="2332" y="3935"/>
                  </a:lnTo>
                  <a:lnTo>
                    <a:pt x="2332" y="2324"/>
                  </a:lnTo>
                  <a:cubicBezTo>
                    <a:pt x="2332" y="1042"/>
                    <a:pt x="128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766;p32">
              <a:extLst>
                <a:ext uri="{FF2B5EF4-FFF2-40B4-BE49-F238E27FC236}">
                  <a16:creationId xmlns:a16="http://schemas.microsoft.com/office/drawing/2014/main" id="{B7889B6F-D1FC-CB48-A7DA-495D6AA6DF8D}"/>
                </a:ext>
              </a:extLst>
            </p:cNvPr>
            <p:cNvSpPr/>
            <p:nvPr/>
          </p:nvSpPr>
          <p:spPr>
            <a:xfrm>
              <a:off x="7054638" y="4009750"/>
              <a:ext cx="99400" cy="179600"/>
            </a:xfrm>
            <a:custGeom>
              <a:avLst/>
              <a:gdLst/>
              <a:ahLst/>
              <a:cxnLst/>
              <a:rect l="l" t="t" r="r" b="b"/>
              <a:pathLst>
                <a:path w="3976" h="7184" extrusionOk="0">
                  <a:moveTo>
                    <a:pt x="1" y="1"/>
                  </a:moveTo>
                  <a:lnTo>
                    <a:pt x="1" y="7183"/>
                  </a:lnTo>
                  <a:lnTo>
                    <a:pt x="2055" y="7183"/>
                  </a:lnTo>
                  <a:lnTo>
                    <a:pt x="3102" y="5791"/>
                  </a:lnTo>
                  <a:lnTo>
                    <a:pt x="3975" y="3037"/>
                  </a:lnTo>
                  <a:lnTo>
                    <a:pt x="3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767;p32">
              <a:extLst>
                <a:ext uri="{FF2B5EF4-FFF2-40B4-BE49-F238E27FC236}">
                  <a16:creationId xmlns:a16="http://schemas.microsoft.com/office/drawing/2014/main" id="{21BDF604-8C6E-6545-8974-772C4D2985C0}"/>
                </a:ext>
              </a:extLst>
            </p:cNvPr>
            <p:cNvSpPr/>
            <p:nvPr/>
          </p:nvSpPr>
          <p:spPr>
            <a:xfrm>
              <a:off x="7132038" y="4010300"/>
              <a:ext cx="77425" cy="144650"/>
            </a:xfrm>
            <a:custGeom>
              <a:avLst/>
              <a:gdLst/>
              <a:ahLst/>
              <a:cxnLst/>
              <a:rect l="l" t="t" r="r" b="b"/>
              <a:pathLst>
                <a:path w="3097" h="5786" extrusionOk="0">
                  <a:moveTo>
                    <a:pt x="1" y="0"/>
                  </a:moveTo>
                  <a:lnTo>
                    <a:pt x="1" y="5786"/>
                  </a:lnTo>
                  <a:lnTo>
                    <a:pt x="3097" y="1668"/>
                  </a:lnTo>
                  <a:lnTo>
                    <a:pt x="30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768;p32">
              <a:extLst>
                <a:ext uri="{FF2B5EF4-FFF2-40B4-BE49-F238E27FC236}">
                  <a16:creationId xmlns:a16="http://schemas.microsoft.com/office/drawing/2014/main" id="{7F68B134-72C3-1442-877A-0A5FD97D0AC1}"/>
                </a:ext>
              </a:extLst>
            </p:cNvPr>
            <p:cNvSpPr/>
            <p:nvPr/>
          </p:nvSpPr>
          <p:spPr>
            <a:xfrm>
              <a:off x="7105713" y="4051575"/>
              <a:ext cx="45425" cy="137775"/>
            </a:xfrm>
            <a:custGeom>
              <a:avLst/>
              <a:gdLst/>
              <a:ahLst/>
              <a:cxnLst/>
              <a:rect l="l" t="t" r="r" b="b"/>
              <a:pathLst>
                <a:path w="1817" h="5511" extrusionOk="0">
                  <a:moveTo>
                    <a:pt x="0" y="0"/>
                  </a:moveTo>
                  <a:lnTo>
                    <a:pt x="0" y="5510"/>
                  </a:lnTo>
                  <a:lnTo>
                    <a:pt x="1047" y="5510"/>
                  </a:lnTo>
                  <a:lnTo>
                    <a:pt x="1816" y="3098"/>
                  </a:lnTo>
                  <a:lnTo>
                    <a:pt x="10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769;p32">
              <a:extLst>
                <a:ext uri="{FF2B5EF4-FFF2-40B4-BE49-F238E27FC236}">
                  <a16:creationId xmlns:a16="http://schemas.microsoft.com/office/drawing/2014/main" id="{94598EFE-4547-5647-8393-7BDA1687D322}"/>
                </a:ext>
              </a:extLst>
            </p:cNvPr>
            <p:cNvSpPr/>
            <p:nvPr/>
          </p:nvSpPr>
          <p:spPr>
            <a:xfrm>
              <a:off x="7132038" y="4051575"/>
              <a:ext cx="77425" cy="137775"/>
            </a:xfrm>
            <a:custGeom>
              <a:avLst/>
              <a:gdLst/>
              <a:ahLst/>
              <a:cxnLst/>
              <a:rect l="l" t="t" r="r" b="b"/>
              <a:pathLst>
                <a:path w="3097" h="5511" extrusionOk="0">
                  <a:moveTo>
                    <a:pt x="1" y="0"/>
                  </a:moveTo>
                  <a:lnTo>
                    <a:pt x="1" y="5510"/>
                  </a:lnTo>
                  <a:lnTo>
                    <a:pt x="3097" y="5510"/>
                  </a:lnTo>
                  <a:lnTo>
                    <a:pt x="30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2698;p32">
            <a:extLst>
              <a:ext uri="{FF2B5EF4-FFF2-40B4-BE49-F238E27FC236}">
                <a16:creationId xmlns:a16="http://schemas.microsoft.com/office/drawing/2014/main" id="{EA6C9952-7F3A-7D40-8820-D2D48F54A53D}"/>
              </a:ext>
            </a:extLst>
          </p:cNvPr>
          <p:cNvSpPr/>
          <p:nvPr/>
        </p:nvSpPr>
        <p:spPr>
          <a:xfrm>
            <a:off x="4847400" y="2599990"/>
            <a:ext cx="1835765" cy="31277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6573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solidFill>
                  <a:schemeClr val="bg1"/>
                </a:solidFill>
                <a:latin typeface="Fira Sans Extra Condensed"/>
                <a:ea typeface="Fira Sans Extra Condensed"/>
                <a:cs typeface="Fira Sans Extra Condensed"/>
                <a:sym typeface="Fira Sans Extra Condensed"/>
              </a:rPr>
              <a:t>Cheap</a:t>
            </a:r>
            <a:endParaRPr sz="1400" dirty="0">
              <a:solidFill>
                <a:schemeClr val="bg1"/>
              </a:solidFill>
              <a:latin typeface="Fira Sans Extra Condensed"/>
              <a:ea typeface="Fira Sans Extra Condensed"/>
              <a:cs typeface="Fira Sans Extra Condensed"/>
              <a:sym typeface="Fira Sans Extra Condensed"/>
            </a:endParaRPr>
          </a:p>
        </p:txBody>
      </p:sp>
      <p:sp>
        <p:nvSpPr>
          <p:cNvPr id="170" name="Google Shape;2698;p32">
            <a:extLst>
              <a:ext uri="{FF2B5EF4-FFF2-40B4-BE49-F238E27FC236}">
                <a16:creationId xmlns:a16="http://schemas.microsoft.com/office/drawing/2014/main" id="{32185C7B-CD60-6B4D-943E-05C223ADDF04}"/>
              </a:ext>
            </a:extLst>
          </p:cNvPr>
          <p:cNvSpPr/>
          <p:nvPr/>
        </p:nvSpPr>
        <p:spPr>
          <a:xfrm>
            <a:off x="7042744" y="2613012"/>
            <a:ext cx="1835765" cy="31277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7C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solidFill>
                  <a:schemeClr val="accent3">
                    <a:lumMod val="50000"/>
                  </a:schemeClr>
                </a:solidFill>
                <a:latin typeface="Fira Sans Extra Condensed"/>
                <a:ea typeface="Fira Sans Extra Condensed"/>
                <a:cs typeface="Fira Sans Extra Condensed"/>
                <a:sym typeface="Fira Sans Extra Condensed"/>
              </a:rPr>
              <a:t>Average</a:t>
            </a:r>
            <a:endParaRPr sz="1400" dirty="0">
              <a:solidFill>
                <a:schemeClr val="accent3">
                  <a:lumMod val="50000"/>
                </a:schemeClr>
              </a:solidFill>
              <a:latin typeface="Fira Sans Extra Condensed"/>
              <a:ea typeface="Fira Sans Extra Condensed"/>
              <a:cs typeface="Fira Sans Extra Condensed"/>
              <a:sym typeface="Fira Sans Extra Condensed"/>
            </a:endParaRPr>
          </a:p>
        </p:txBody>
      </p:sp>
      <p:sp>
        <p:nvSpPr>
          <p:cNvPr id="171" name="Google Shape;2698;p32">
            <a:extLst>
              <a:ext uri="{FF2B5EF4-FFF2-40B4-BE49-F238E27FC236}">
                <a16:creationId xmlns:a16="http://schemas.microsoft.com/office/drawing/2014/main" id="{7FC334A9-C499-0E4B-9EBD-35B1849FEA90}"/>
              </a:ext>
            </a:extLst>
          </p:cNvPr>
          <p:cNvSpPr/>
          <p:nvPr/>
        </p:nvSpPr>
        <p:spPr>
          <a:xfrm>
            <a:off x="9308720" y="2609440"/>
            <a:ext cx="1835765" cy="31277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solidFill>
              <a:srgbClr val="B3828B"/>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solidFill>
                  <a:schemeClr val="bg1"/>
                </a:solidFill>
                <a:latin typeface="Fira Sans Extra Condensed"/>
                <a:ea typeface="Fira Sans Extra Condensed"/>
                <a:cs typeface="Fira Sans Extra Condensed"/>
                <a:sym typeface="Fira Sans Extra Condensed"/>
              </a:rPr>
              <a:t>Expensive</a:t>
            </a:r>
            <a:endParaRPr sz="1400" dirty="0">
              <a:solidFill>
                <a:schemeClr val="bg1"/>
              </a:solidFill>
              <a:latin typeface="Fira Sans Extra Condensed"/>
              <a:ea typeface="Fira Sans Extra Condensed"/>
              <a:cs typeface="Fira Sans Extra Condensed"/>
              <a:sym typeface="Fira Sans Extra Condensed"/>
            </a:endParaRPr>
          </a:p>
        </p:txBody>
      </p:sp>
      <p:sp>
        <p:nvSpPr>
          <p:cNvPr id="175" name="Google Shape;3689;p40">
            <a:extLst>
              <a:ext uri="{FF2B5EF4-FFF2-40B4-BE49-F238E27FC236}">
                <a16:creationId xmlns:a16="http://schemas.microsoft.com/office/drawing/2014/main" id="{021E5D66-7009-AC43-B47E-CDFDC062404C}"/>
              </a:ext>
            </a:extLst>
          </p:cNvPr>
          <p:cNvSpPr txBox="1"/>
          <p:nvPr/>
        </p:nvSpPr>
        <p:spPr>
          <a:xfrm>
            <a:off x="7472932" y="2176964"/>
            <a:ext cx="1098314" cy="4425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Roboto"/>
                <a:ea typeface="Roboto"/>
                <a:cs typeface="Roboto"/>
                <a:sym typeface="Roboto"/>
              </a:rPr>
              <a:t>0.22</a:t>
            </a:r>
            <a:endParaRPr sz="2000" dirty="0">
              <a:solidFill>
                <a:schemeClr val="dk1"/>
              </a:solidFill>
              <a:latin typeface="Roboto"/>
              <a:ea typeface="Roboto"/>
              <a:cs typeface="Roboto"/>
              <a:sym typeface="Roboto"/>
            </a:endParaRPr>
          </a:p>
        </p:txBody>
      </p:sp>
      <p:sp>
        <p:nvSpPr>
          <p:cNvPr id="176" name="Google Shape;3689;p40">
            <a:extLst>
              <a:ext uri="{FF2B5EF4-FFF2-40B4-BE49-F238E27FC236}">
                <a16:creationId xmlns:a16="http://schemas.microsoft.com/office/drawing/2014/main" id="{E68CE8A4-8DB1-014D-B7F8-CCE6D70D6112}"/>
              </a:ext>
            </a:extLst>
          </p:cNvPr>
          <p:cNvSpPr txBox="1"/>
          <p:nvPr/>
        </p:nvSpPr>
        <p:spPr>
          <a:xfrm>
            <a:off x="9873512" y="2176964"/>
            <a:ext cx="1098314" cy="4425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solidFill>
                  <a:schemeClr val="dk1"/>
                </a:solidFill>
                <a:latin typeface="Roboto"/>
                <a:ea typeface="Roboto"/>
                <a:cs typeface="Roboto"/>
                <a:sym typeface="Roboto"/>
              </a:rPr>
              <a:t>0.67</a:t>
            </a:r>
            <a:endParaRPr sz="2000" b="1" dirty="0">
              <a:solidFill>
                <a:schemeClr val="dk1"/>
              </a:solidFill>
              <a:latin typeface="Roboto"/>
              <a:ea typeface="Roboto"/>
              <a:cs typeface="Roboto"/>
              <a:sym typeface="Roboto"/>
            </a:endParaRPr>
          </a:p>
        </p:txBody>
      </p:sp>
      <p:sp>
        <p:nvSpPr>
          <p:cNvPr id="177" name="Google Shape;3689;p40">
            <a:extLst>
              <a:ext uri="{FF2B5EF4-FFF2-40B4-BE49-F238E27FC236}">
                <a16:creationId xmlns:a16="http://schemas.microsoft.com/office/drawing/2014/main" id="{426CA40E-ED8B-944A-B375-7AE17ABE7842}"/>
              </a:ext>
            </a:extLst>
          </p:cNvPr>
          <p:cNvSpPr txBox="1"/>
          <p:nvPr/>
        </p:nvSpPr>
        <p:spPr>
          <a:xfrm>
            <a:off x="5237538" y="2176964"/>
            <a:ext cx="1098314" cy="44250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Roboto"/>
                <a:ea typeface="Roboto"/>
                <a:cs typeface="Roboto"/>
                <a:sym typeface="Roboto"/>
              </a:rPr>
              <a:t>0.11</a:t>
            </a:r>
            <a:endParaRPr sz="2000" dirty="0">
              <a:solidFill>
                <a:schemeClr val="dk1"/>
              </a:solidFill>
              <a:latin typeface="Roboto"/>
              <a:ea typeface="Roboto"/>
              <a:cs typeface="Roboto"/>
              <a:sym typeface="Roboto"/>
            </a:endParaRPr>
          </a:p>
        </p:txBody>
      </p:sp>
      <p:grpSp>
        <p:nvGrpSpPr>
          <p:cNvPr id="178" name="Group 177">
            <a:extLst>
              <a:ext uri="{FF2B5EF4-FFF2-40B4-BE49-F238E27FC236}">
                <a16:creationId xmlns:a16="http://schemas.microsoft.com/office/drawing/2014/main" id="{FA4BC892-1D39-DB44-BF38-6A20588AF9CC}"/>
              </a:ext>
            </a:extLst>
          </p:cNvPr>
          <p:cNvGrpSpPr/>
          <p:nvPr/>
        </p:nvGrpSpPr>
        <p:grpSpPr>
          <a:xfrm>
            <a:off x="7299009" y="3351556"/>
            <a:ext cx="1419498" cy="143091"/>
            <a:chOff x="5603602" y="4717914"/>
            <a:chExt cx="1908841" cy="215434"/>
          </a:xfrm>
        </p:grpSpPr>
        <p:sp>
          <p:nvSpPr>
            <p:cNvPr id="179" name="Google Shape;2614;p31">
              <a:extLst>
                <a:ext uri="{FF2B5EF4-FFF2-40B4-BE49-F238E27FC236}">
                  <a16:creationId xmlns:a16="http://schemas.microsoft.com/office/drawing/2014/main" id="{40F1812D-54A7-9D43-A744-402E21B9E0B8}"/>
                </a:ext>
              </a:extLst>
            </p:cNvPr>
            <p:cNvSpPr/>
            <p:nvPr/>
          </p:nvSpPr>
          <p:spPr>
            <a:xfrm>
              <a:off x="5603602"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80" name="Google Shape;2615;p31">
              <a:extLst>
                <a:ext uri="{FF2B5EF4-FFF2-40B4-BE49-F238E27FC236}">
                  <a16:creationId xmlns:a16="http://schemas.microsoft.com/office/drawing/2014/main" id="{A689C9B9-9A9F-7A4B-BBF5-B3B065EF687E}"/>
                </a:ext>
              </a:extLst>
            </p:cNvPr>
            <p:cNvSpPr/>
            <p:nvPr/>
          </p:nvSpPr>
          <p:spPr>
            <a:xfrm>
              <a:off x="6024588"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E1E0E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81" name="Google Shape;2616;p31">
              <a:extLst>
                <a:ext uri="{FF2B5EF4-FFF2-40B4-BE49-F238E27FC236}">
                  <a16:creationId xmlns:a16="http://schemas.microsoft.com/office/drawing/2014/main" id="{ED32E688-1D42-454D-BD1E-BBE03CC2B16D}"/>
                </a:ext>
              </a:extLst>
            </p:cNvPr>
            <p:cNvSpPr/>
            <p:nvPr/>
          </p:nvSpPr>
          <p:spPr>
            <a:xfrm>
              <a:off x="6445574"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82" name="Google Shape;2617;p31">
              <a:extLst>
                <a:ext uri="{FF2B5EF4-FFF2-40B4-BE49-F238E27FC236}">
                  <a16:creationId xmlns:a16="http://schemas.microsoft.com/office/drawing/2014/main" id="{F7DB920C-CF72-FC4E-B263-92B85EC07BCF}"/>
                </a:ext>
              </a:extLst>
            </p:cNvPr>
            <p:cNvSpPr/>
            <p:nvPr/>
          </p:nvSpPr>
          <p:spPr>
            <a:xfrm>
              <a:off x="6866560"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83" name="Google Shape;2618;p31">
              <a:extLst>
                <a:ext uri="{FF2B5EF4-FFF2-40B4-BE49-F238E27FC236}">
                  <a16:creationId xmlns:a16="http://schemas.microsoft.com/office/drawing/2014/main" id="{A9320D51-8175-6648-8EBA-DDA0497E2894}"/>
                </a:ext>
              </a:extLst>
            </p:cNvPr>
            <p:cNvSpPr/>
            <p:nvPr/>
          </p:nvSpPr>
          <p:spPr>
            <a:xfrm>
              <a:off x="7287547"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sp>
        <p:nvSpPr>
          <p:cNvPr id="185" name="Google Shape;3689;p40">
            <a:extLst>
              <a:ext uri="{FF2B5EF4-FFF2-40B4-BE49-F238E27FC236}">
                <a16:creationId xmlns:a16="http://schemas.microsoft.com/office/drawing/2014/main" id="{571AAF2E-E2DE-2F4D-BA88-53D5E7E22015}"/>
              </a:ext>
            </a:extLst>
          </p:cNvPr>
          <p:cNvSpPr txBox="1"/>
          <p:nvPr/>
        </p:nvSpPr>
        <p:spPr>
          <a:xfrm>
            <a:off x="9282368" y="3297908"/>
            <a:ext cx="2673287" cy="968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dk1"/>
                </a:solidFill>
                <a:latin typeface="Roboto"/>
                <a:ea typeface="Roboto"/>
                <a:cs typeface="Roboto"/>
                <a:sym typeface="Roboto"/>
              </a:rPr>
              <a:t>Target anti-aging</a:t>
            </a:r>
          </a:p>
          <a:p>
            <a:pPr marL="0" lvl="0" indent="0" rtl="0">
              <a:spcBef>
                <a:spcPts val="0"/>
              </a:spcBef>
              <a:spcAft>
                <a:spcPts val="0"/>
              </a:spcAft>
              <a:buNone/>
            </a:pPr>
            <a:endParaRPr lang="en" sz="1200" dirty="0">
              <a:solidFill>
                <a:schemeClr val="dk1"/>
              </a:solidFill>
              <a:latin typeface="Roboto"/>
              <a:ea typeface="Roboto"/>
              <a:cs typeface="Roboto"/>
              <a:sym typeface="Roboto"/>
            </a:endParaRPr>
          </a:p>
          <a:p>
            <a:pPr marL="0" lvl="0" indent="0" rtl="0">
              <a:spcBef>
                <a:spcPts val="0"/>
              </a:spcBef>
              <a:spcAft>
                <a:spcPts val="0"/>
              </a:spcAft>
              <a:buNone/>
            </a:pPr>
            <a:endParaRPr lang="en" sz="1200" dirty="0">
              <a:solidFill>
                <a:schemeClr val="dk1"/>
              </a:solidFill>
              <a:latin typeface="Roboto"/>
              <a:ea typeface="Roboto"/>
              <a:cs typeface="Roboto"/>
              <a:sym typeface="Roboto"/>
            </a:endParaRPr>
          </a:p>
          <a:p>
            <a:pPr marL="0" lvl="0" indent="0" rtl="0">
              <a:spcBef>
                <a:spcPts val="0"/>
              </a:spcBef>
              <a:spcAft>
                <a:spcPts val="0"/>
              </a:spcAft>
              <a:buNone/>
            </a:pPr>
            <a:r>
              <a:rPr lang="en" sz="1200" dirty="0">
                <a:solidFill>
                  <a:schemeClr val="dk1"/>
                </a:solidFill>
                <a:latin typeface="Roboto"/>
                <a:ea typeface="Roboto"/>
                <a:cs typeface="Roboto"/>
                <a:sym typeface="Roboto"/>
              </a:rPr>
              <a:t>Serum formulation</a:t>
            </a:r>
          </a:p>
          <a:p>
            <a:pPr marL="0" lvl="0" indent="0" rtl="0">
              <a:spcBef>
                <a:spcPts val="0"/>
              </a:spcBef>
              <a:spcAft>
                <a:spcPts val="0"/>
              </a:spcAft>
              <a:buNone/>
            </a:pPr>
            <a:endParaRPr lang="en" sz="1200" dirty="0">
              <a:solidFill>
                <a:schemeClr val="dk1"/>
              </a:solidFill>
              <a:latin typeface="Roboto"/>
              <a:ea typeface="Roboto"/>
              <a:cs typeface="Roboto"/>
              <a:sym typeface="Roboto"/>
            </a:endParaRPr>
          </a:p>
          <a:p>
            <a:pPr marL="0" lvl="0" indent="0" rtl="0">
              <a:spcBef>
                <a:spcPts val="0"/>
              </a:spcBef>
              <a:spcAft>
                <a:spcPts val="0"/>
              </a:spcAft>
              <a:buNone/>
            </a:pPr>
            <a:endParaRPr lang="en" sz="1200" dirty="0">
              <a:solidFill>
                <a:schemeClr val="dk1"/>
              </a:solidFill>
              <a:latin typeface="Roboto"/>
              <a:ea typeface="Roboto"/>
              <a:cs typeface="Roboto"/>
              <a:sym typeface="Roboto"/>
            </a:endParaRPr>
          </a:p>
          <a:p>
            <a:pPr marL="0" lvl="0" indent="0" rtl="0">
              <a:spcBef>
                <a:spcPts val="0"/>
              </a:spcBef>
              <a:spcAft>
                <a:spcPts val="0"/>
              </a:spcAft>
              <a:buNone/>
            </a:pPr>
            <a:r>
              <a:rPr lang="en" sz="1200" dirty="0">
                <a:solidFill>
                  <a:schemeClr val="dk1"/>
                </a:solidFill>
                <a:latin typeface="Roboto"/>
                <a:ea typeface="Roboto"/>
                <a:cs typeface="Roboto"/>
                <a:sym typeface="Roboto"/>
              </a:rPr>
              <a:t>Targets loss of firmness</a:t>
            </a:r>
          </a:p>
          <a:p>
            <a:pPr marL="0" lvl="0" indent="0" rtl="0">
              <a:spcBef>
                <a:spcPts val="0"/>
              </a:spcBef>
              <a:spcAft>
                <a:spcPts val="0"/>
              </a:spcAft>
              <a:buNone/>
            </a:pPr>
            <a:endParaRPr sz="1200" dirty="0">
              <a:solidFill>
                <a:schemeClr val="dk1"/>
              </a:solidFill>
              <a:latin typeface="Roboto"/>
              <a:ea typeface="Roboto"/>
              <a:cs typeface="Roboto"/>
              <a:sym typeface="Roboto"/>
            </a:endParaRPr>
          </a:p>
        </p:txBody>
      </p:sp>
      <p:grpSp>
        <p:nvGrpSpPr>
          <p:cNvPr id="186" name="Group 185">
            <a:extLst>
              <a:ext uri="{FF2B5EF4-FFF2-40B4-BE49-F238E27FC236}">
                <a16:creationId xmlns:a16="http://schemas.microsoft.com/office/drawing/2014/main" id="{66A06915-EAEF-B74E-AFA0-63B40C0FA608}"/>
              </a:ext>
            </a:extLst>
          </p:cNvPr>
          <p:cNvGrpSpPr/>
          <p:nvPr/>
        </p:nvGrpSpPr>
        <p:grpSpPr>
          <a:xfrm>
            <a:off x="9604282" y="4511632"/>
            <a:ext cx="1419498" cy="143091"/>
            <a:chOff x="9946684" y="4717914"/>
            <a:chExt cx="1908841" cy="215434"/>
          </a:xfrm>
        </p:grpSpPr>
        <p:sp>
          <p:nvSpPr>
            <p:cNvPr id="187" name="Google Shape;2620;p31">
              <a:extLst>
                <a:ext uri="{FF2B5EF4-FFF2-40B4-BE49-F238E27FC236}">
                  <a16:creationId xmlns:a16="http://schemas.microsoft.com/office/drawing/2014/main" id="{E08808E9-7435-314B-B657-AFE0E994E70F}"/>
                </a:ext>
              </a:extLst>
            </p:cNvPr>
            <p:cNvSpPr/>
            <p:nvPr/>
          </p:nvSpPr>
          <p:spPr>
            <a:xfrm>
              <a:off x="9946684"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88" name="Google Shape;2621;p31">
              <a:extLst>
                <a:ext uri="{FF2B5EF4-FFF2-40B4-BE49-F238E27FC236}">
                  <a16:creationId xmlns:a16="http://schemas.microsoft.com/office/drawing/2014/main" id="{5634D88F-33B2-904B-A086-FA65D6FE2047}"/>
                </a:ext>
              </a:extLst>
            </p:cNvPr>
            <p:cNvSpPr/>
            <p:nvPr/>
          </p:nvSpPr>
          <p:spPr>
            <a:xfrm>
              <a:off x="10367670"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89" name="Google Shape;2622;p31">
              <a:extLst>
                <a:ext uri="{FF2B5EF4-FFF2-40B4-BE49-F238E27FC236}">
                  <a16:creationId xmlns:a16="http://schemas.microsoft.com/office/drawing/2014/main" id="{942201D9-BF95-BC46-8E43-3A130E7628D9}"/>
                </a:ext>
              </a:extLst>
            </p:cNvPr>
            <p:cNvSpPr/>
            <p:nvPr/>
          </p:nvSpPr>
          <p:spPr>
            <a:xfrm>
              <a:off x="10788656"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E1E0E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90" name="Google Shape;2623;p31">
              <a:extLst>
                <a:ext uri="{FF2B5EF4-FFF2-40B4-BE49-F238E27FC236}">
                  <a16:creationId xmlns:a16="http://schemas.microsoft.com/office/drawing/2014/main" id="{12E75D21-AD92-6B4B-8ADA-8E1114B773B2}"/>
                </a:ext>
              </a:extLst>
            </p:cNvPr>
            <p:cNvSpPr/>
            <p:nvPr/>
          </p:nvSpPr>
          <p:spPr>
            <a:xfrm>
              <a:off x="11209643"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91" name="Google Shape;2624;p31">
              <a:extLst>
                <a:ext uri="{FF2B5EF4-FFF2-40B4-BE49-F238E27FC236}">
                  <a16:creationId xmlns:a16="http://schemas.microsoft.com/office/drawing/2014/main" id="{9F823C7A-D21F-EF4C-930D-D82F85A2E37E}"/>
                </a:ext>
              </a:extLst>
            </p:cNvPr>
            <p:cNvSpPr/>
            <p:nvPr/>
          </p:nvSpPr>
          <p:spPr>
            <a:xfrm>
              <a:off x="11630629"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sp>
        <p:nvSpPr>
          <p:cNvPr id="192" name="Google Shape;3689;p40">
            <a:extLst>
              <a:ext uri="{FF2B5EF4-FFF2-40B4-BE49-F238E27FC236}">
                <a16:creationId xmlns:a16="http://schemas.microsoft.com/office/drawing/2014/main" id="{1733BF35-71D9-7D49-B32E-ED554298AA13}"/>
              </a:ext>
            </a:extLst>
          </p:cNvPr>
          <p:cNvSpPr txBox="1"/>
          <p:nvPr/>
        </p:nvSpPr>
        <p:spPr>
          <a:xfrm>
            <a:off x="7040803" y="2824096"/>
            <a:ext cx="1876179" cy="670551"/>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dk1"/>
                </a:solidFill>
                <a:latin typeface="Roboto"/>
                <a:ea typeface="Roboto"/>
                <a:cs typeface="Roboto"/>
                <a:sym typeface="Roboto"/>
              </a:rPr>
              <a:t>Contains hyaluronic acid</a:t>
            </a:r>
            <a:endParaRPr sz="1200" dirty="0">
              <a:solidFill>
                <a:schemeClr val="dk1"/>
              </a:solidFill>
              <a:latin typeface="Roboto"/>
              <a:ea typeface="Roboto"/>
              <a:cs typeface="Roboto"/>
              <a:sym typeface="Roboto"/>
            </a:endParaRPr>
          </a:p>
        </p:txBody>
      </p:sp>
      <p:sp>
        <p:nvSpPr>
          <p:cNvPr id="193" name="Google Shape;3689;p40">
            <a:extLst>
              <a:ext uri="{FF2B5EF4-FFF2-40B4-BE49-F238E27FC236}">
                <a16:creationId xmlns:a16="http://schemas.microsoft.com/office/drawing/2014/main" id="{2D970F26-37B9-3D40-A808-F9177E14D590}"/>
              </a:ext>
            </a:extLst>
          </p:cNvPr>
          <p:cNvSpPr txBox="1"/>
          <p:nvPr/>
        </p:nvSpPr>
        <p:spPr>
          <a:xfrm>
            <a:off x="4793718" y="2710925"/>
            <a:ext cx="2076056" cy="79355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dk1"/>
                </a:solidFill>
                <a:latin typeface="Roboto"/>
                <a:ea typeface="Roboto"/>
                <a:cs typeface="Roboto"/>
                <a:sym typeface="Roboto"/>
              </a:rPr>
              <a:t>No published clinical results</a:t>
            </a:r>
          </a:p>
        </p:txBody>
      </p:sp>
      <p:cxnSp>
        <p:nvCxnSpPr>
          <p:cNvPr id="194" name="Google Shape;1752;p26">
            <a:extLst>
              <a:ext uri="{FF2B5EF4-FFF2-40B4-BE49-F238E27FC236}">
                <a16:creationId xmlns:a16="http://schemas.microsoft.com/office/drawing/2014/main" id="{399B69D8-9B32-8540-8288-46D819A0138A}"/>
              </a:ext>
            </a:extLst>
          </p:cNvPr>
          <p:cNvCxnSpPr>
            <a:cxnSpLocks/>
          </p:cNvCxnSpPr>
          <p:nvPr/>
        </p:nvCxnSpPr>
        <p:spPr>
          <a:xfrm>
            <a:off x="4999304" y="4819411"/>
            <a:ext cx="6045570" cy="0"/>
          </a:xfrm>
          <a:prstGeom prst="straightConnector1">
            <a:avLst/>
          </a:prstGeom>
          <a:ln w="127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8" name="Google Shape;3102;p35">
            <a:extLst>
              <a:ext uri="{FF2B5EF4-FFF2-40B4-BE49-F238E27FC236}">
                <a16:creationId xmlns:a16="http://schemas.microsoft.com/office/drawing/2014/main" id="{EA8AC732-D943-C64F-8448-31B962FB7F91}"/>
              </a:ext>
            </a:extLst>
          </p:cNvPr>
          <p:cNvSpPr/>
          <p:nvPr/>
        </p:nvSpPr>
        <p:spPr>
          <a:xfrm>
            <a:off x="4312151" y="5167939"/>
            <a:ext cx="540140" cy="46811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ln>
            <a:no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GB" sz="4400" dirty="0">
                <a:solidFill>
                  <a:srgbClr val="B3828B"/>
                </a:solidFill>
                <a:latin typeface="Fira Sans Extra Condensed"/>
                <a:ea typeface="Fira Sans Extra Condensed"/>
                <a:cs typeface="Fira Sans Extra Condensed"/>
                <a:sym typeface="Fira Sans Extra Condensed"/>
              </a:rPr>
              <a:t>– </a:t>
            </a:r>
            <a:endParaRPr sz="2500" dirty="0">
              <a:solidFill>
                <a:srgbClr val="B3828B"/>
              </a:solidFill>
              <a:latin typeface="Fira Sans Extra Condensed"/>
              <a:ea typeface="Fira Sans Extra Condensed"/>
              <a:cs typeface="Fira Sans Extra Condensed"/>
              <a:sym typeface="Fira Sans Extra Condensed"/>
            </a:endParaRPr>
          </a:p>
        </p:txBody>
      </p:sp>
      <p:sp>
        <p:nvSpPr>
          <p:cNvPr id="199" name="Google Shape;3102;p35">
            <a:extLst>
              <a:ext uri="{FF2B5EF4-FFF2-40B4-BE49-F238E27FC236}">
                <a16:creationId xmlns:a16="http://schemas.microsoft.com/office/drawing/2014/main" id="{687B44C7-7BB8-BA46-88FC-01DFC6A9E17E}"/>
              </a:ext>
            </a:extLst>
          </p:cNvPr>
          <p:cNvSpPr/>
          <p:nvPr/>
        </p:nvSpPr>
        <p:spPr>
          <a:xfrm>
            <a:off x="4259796" y="3850700"/>
            <a:ext cx="533922" cy="454477"/>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GB" sz="4400" dirty="0">
                <a:solidFill>
                  <a:schemeClr val="accent2"/>
                </a:solidFill>
                <a:latin typeface="Fira Sans Extra Condensed"/>
                <a:ea typeface="Fira Sans Extra Condensed"/>
                <a:cs typeface="Fira Sans Extra Condensed"/>
                <a:sym typeface="Fira Sans Extra Condensed"/>
              </a:rPr>
              <a:t>+</a:t>
            </a:r>
            <a:r>
              <a:rPr lang="en-GB" sz="4400" dirty="0">
                <a:solidFill>
                  <a:srgbClr val="B3828B"/>
                </a:solidFill>
                <a:latin typeface="Fira Sans Extra Condensed"/>
                <a:ea typeface="Fira Sans Extra Condensed"/>
                <a:cs typeface="Fira Sans Extra Condensed"/>
                <a:sym typeface="Fira Sans Extra Condensed"/>
              </a:rPr>
              <a:t> </a:t>
            </a:r>
            <a:endParaRPr sz="2500" dirty="0">
              <a:solidFill>
                <a:srgbClr val="B3828B"/>
              </a:solidFill>
              <a:latin typeface="Fira Sans Extra Condensed"/>
              <a:ea typeface="Fira Sans Extra Condensed"/>
              <a:cs typeface="Fira Sans Extra Condensed"/>
              <a:sym typeface="Fira Sans Extra Condensed"/>
            </a:endParaRPr>
          </a:p>
        </p:txBody>
      </p:sp>
      <p:sp>
        <p:nvSpPr>
          <p:cNvPr id="200" name="Google Shape;3689;p40">
            <a:extLst>
              <a:ext uri="{FF2B5EF4-FFF2-40B4-BE49-F238E27FC236}">
                <a16:creationId xmlns:a16="http://schemas.microsoft.com/office/drawing/2014/main" id="{98D3712D-22F0-B248-A279-D70C0FD0CEBA}"/>
              </a:ext>
            </a:extLst>
          </p:cNvPr>
          <p:cNvSpPr txBox="1"/>
          <p:nvPr/>
        </p:nvSpPr>
        <p:spPr>
          <a:xfrm>
            <a:off x="4925202" y="4949503"/>
            <a:ext cx="2076056" cy="79355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dk1"/>
                </a:solidFill>
                <a:latin typeface="Roboto"/>
                <a:ea typeface="Roboto"/>
                <a:cs typeface="Roboto"/>
                <a:sym typeface="Roboto"/>
              </a:rPr>
              <a:t>Not a face wash</a:t>
            </a:r>
          </a:p>
          <a:p>
            <a:pPr marL="0" lvl="0" indent="0" rtl="0">
              <a:spcBef>
                <a:spcPts val="0"/>
              </a:spcBef>
              <a:spcAft>
                <a:spcPts val="0"/>
              </a:spcAft>
              <a:buNone/>
            </a:pPr>
            <a:endParaRPr lang="en" sz="1200" dirty="0">
              <a:solidFill>
                <a:schemeClr val="dk1"/>
              </a:solidFill>
              <a:latin typeface="Roboto"/>
              <a:ea typeface="Roboto"/>
              <a:cs typeface="Roboto"/>
              <a:sym typeface="Roboto"/>
            </a:endParaRPr>
          </a:p>
          <a:p>
            <a:pPr marL="0" lvl="0" indent="0" rtl="0">
              <a:spcBef>
                <a:spcPts val="0"/>
              </a:spcBef>
              <a:spcAft>
                <a:spcPts val="0"/>
              </a:spcAft>
              <a:buNone/>
            </a:pPr>
            <a:endParaRPr lang="en" sz="1200" dirty="0">
              <a:solidFill>
                <a:schemeClr val="dk1"/>
              </a:solidFill>
              <a:latin typeface="Roboto"/>
              <a:ea typeface="Roboto"/>
              <a:cs typeface="Roboto"/>
              <a:sym typeface="Roboto"/>
            </a:endParaRPr>
          </a:p>
          <a:p>
            <a:pPr marL="0" lvl="0" indent="0" rtl="0">
              <a:spcBef>
                <a:spcPts val="0"/>
              </a:spcBef>
              <a:spcAft>
                <a:spcPts val="0"/>
              </a:spcAft>
              <a:buNone/>
            </a:pPr>
            <a:r>
              <a:rPr lang="en" sz="1200" dirty="0">
                <a:solidFill>
                  <a:schemeClr val="dk1"/>
                </a:solidFill>
                <a:latin typeface="Roboto"/>
                <a:ea typeface="Roboto"/>
                <a:cs typeface="Roboto"/>
                <a:sym typeface="Roboto"/>
              </a:rPr>
              <a:t>1,600 likes</a:t>
            </a:r>
          </a:p>
        </p:txBody>
      </p:sp>
      <p:sp>
        <p:nvSpPr>
          <p:cNvPr id="202" name="TextBox 201">
            <a:extLst>
              <a:ext uri="{FF2B5EF4-FFF2-40B4-BE49-F238E27FC236}">
                <a16:creationId xmlns:a16="http://schemas.microsoft.com/office/drawing/2014/main" id="{C0D6EEB5-B35E-AF41-BBE2-0DB482BA05A7}"/>
              </a:ext>
            </a:extLst>
          </p:cNvPr>
          <p:cNvSpPr txBox="1"/>
          <p:nvPr/>
        </p:nvSpPr>
        <p:spPr>
          <a:xfrm>
            <a:off x="9205171" y="6368505"/>
            <a:ext cx="2277115" cy="276999"/>
          </a:xfrm>
          <a:prstGeom prst="rect">
            <a:avLst/>
          </a:prstGeom>
          <a:solidFill>
            <a:schemeClr val="tx2"/>
          </a:solidFill>
          <a:ln>
            <a:noFill/>
          </a:ln>
        </p:spPr>
        <p:txBody>
          <a:bodyPr wrap="square" rtlCol="0">
            <a:spAutoFit/>
          </a:bodyPr>
          <a:lstStyle/>
          <a:p>
            <a:pPr algn="ctr"/>
            <a:r>
              <a:rPr lang="en-US" sz="1200" i="1" dirty="0">
                <a:solidFill>
                  <a:schemeClr val="bg2">
                    <a:lumMod val="60000"/>
                    <a:lumOff val="40000"/>
                  </a:schemeClr>
                </a:solidFill>
              </a:rPr>
              <a:t>For illustrative purposes only</a:t>
            </a:r>
          </a:p>
        </p:txBody>
      </p:sp>
      <p:sp>
        <p:nvSpPr>
          <p:cNvPr id="204" name="Google Shape;3689;p40">
            <a:extLst>
              <a:ext uri="{FF2B5EF4-FFF2-40B4-BE49-F238E27FC236}">
                <a16:creationId xmlns:a16="http://schemas.microsoft.com/office/drawing/2014/main" id="{1F80BEE8-157E-3841-8277-BF1997CD870F}"/>
              </a:ext>
            </a:extLst>
          </p:cNvPr>
          <p:cNvSpPr txBox="1"/>
          <p:nvPr/>
        </p:nvSpPr>
        <p:spPr>
          <a:xfrm>
            <a:off x="9332837" y="4913406"/>
            <a:ext cx="2076056" cy="79355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dk1"/>
                </a:solidFill>
                <a:latin typeface="Roboto"/>
                <a:ea typeface="Roboto"/>
                <a:cs typeface="Roboto"/>
                <a:sym typeface="Roboto"/>
              </a:rPr>
              <a:t>Not an eye cream</a:t>
            </a:r>
          </a:p>
          <a:p>
            <a:pPr marL="0" lvl="0" indent="0" rtl="0">
              <a:spcBef>
                <a:spcPts val="0"/>
              </a:spcBef>
              <a:spcAft>
                <a:spcPts val="0"/>
              </a:spcAft>
              <a:buNone/>
            </a:pPr>
            <a:endParaRPr lang="en" sz="1200" dirty="0">
              <a:solidFill>
                <a:schemeClr val="dk1"/>
              </a:solidFill>
              <a:latin typeface="Roboto"/>
              <a:ea typeface="Roboto"/>
              <a:cs typeface="Roboto"/>
              <a:sym typeface="Roboto"/>
            </a:endParaRPr>
          </a:p>
          <a:p>
            <a:pPr marL="0" lvl="0" indent="0" rtl="0">
              <a:spcBef>
                <a:spcPts val="0"/>
              </a:spcBef>
              <a:spcAft>
                <a:spcPts val="0"/>
              </a:spcAft>
              <a:buNone/>
            </a:pPr>
            <a:endParaRPr lang="en" sz="1200" dirty="0">
              <a:solidFill>
                <a:schemeClr val="dk1"/>
              </a:solidFill>
              <a:latin typeface="Roboto"/>
              <a:ea typeface="Roboto"/>
              <a:cs typeface="Roboto"/>
              <a:sym typeface="Roboto"/>
            </a:endParaRPr>
          </a:p>
        </p:txBody>
      </p:sp>
      <p:sp>
        <p:nvSpPr>
          <p:cNvPr id="205" name="Google Shape;3689;p40">
            <a:extLst>
              <a:ext uri="{FF2B5EF4-FFF2-40B4-BE49-F238E27FC236}">
                <a16:creationId xmlns:a16="http://schemas.microsoft.com/office/drawing/2014/main" id="{8D228529-0D0C-384A-84E5-49AB4621D39A}"/>
              </a:ext>
            </a:extLst>
          </p:cNvPr>
          <p:cNvSpPr txBox="1"/>
          <p:nvPr/>
        </p:nvSpPr>
        <p:spPr>
          <a:xfrm>
            <a:off x="7129115" y="4974453"/>
            <a:ext cx="2076056" cy="793552"/>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dirty="0">
                <a:solidFill>
                  <a:schemeClr val="dk1"/>
                </a:solidFill>
                <a:latin typeface="Roboto"/>
                <a:ea typeface="Roboto"/>
                <a:cs typeface="Roboto"/>
                <a:sym typeface="Roboto"/>
              </a:rPr>
              <a:t>313 reviews </a:t>
            </a:r>
          </a:p>
          <a:p>
            <a:pPr marL="0" lvl="0" indent="0" rtl="0">
              <a:spcBef>
                <a:spcPts val="0"/>
              </a:spcBef>
              <a:spcAft>
                <a:spcPts val="0"/>
              </a:spcAft>
              <a:buNone/>
            </a:pPr>
            <a:endParaRPr lang="en" sz="1200" dirty="0">
              <a:solidFill>
                <a:schemeClr val="dk1"/>
              </a:solidFill>
              <a:latin typeface="Roboto"/>
              <a:ea typeface="Roboto"/>
              <a:cs typeface="Roboto"/>
              <a:sym typeface="Roboto"/>
            </a:endParaRPr>
          </a:p>
          <a:p>
            <a:pPr marL="0" lvl="0" indent="0" rtl="0">
              <a:spcBef>
                <a:spcPts val="0"/>
              </a:spcBef>
              <a:spcAft>
                <a:spcPts val="0"/>
              </a:spcAft>
              <a:buNone/>
            </a:pPr>
            <a:endParaRPr lang="en" sz="1200" dirty="0">
              <a:solidFill>
                <a:schemeClr val="dk1"/>
              </a:solidFill>
              <a:latin typeface="Roboto"/>
              <a:ea typeface="Roboto"/>
              <a:cs typeface="Roboto"/>
              <a:sym typeface="Roboto"/>
            </a:endParaRPr>
          </a:p>
          <a:p>
            <a:pPr marL="0" lvl="0" indent="0" rtl="0">
              <a:spcBef>
                <a:spcPts val="0"/>
              </a:spcBef>
              <a:spcAft>
                <a:spcPts val="0"/>
              </a:spcAft>
              <a:buNone/>
            </a:pPr>
            <a:r>
              <a:rPr lang="en" sz="1200" dirty="0">
                <a:solidFill>
                  <a:schemeClr val="dk1"/>
                </a:solidFill>
                <a:latin typeface="Roboto"/>
                <a:ea typeface="Roboto"/>
                <a:cs typeface="Roboto"/>
                <a:sym typeface="Roboto"/>
              </a:rPr>
              <a:t>Contains niacinamide</a:t>
            </a:r>
          </a:p>
        </p:txBody>
      </p:sp>
      <p:grpSp>
        <p:nvGrpSpPr>
          <p:cNvPr id="213" name="Group 212">
            <a:extLst>
              <a:ext uri="{FF2B5EF4-FFF2-40B4-BE49-F238E27FC236}">
                <a16:creationId xmlns:a16="http://schemas.microsoft.com/office/drawing/2014/main" id="{5ACE13C5-B579-3145-BE90-1CC572CD4D05}"/>
              </a:ext>
            </a:extLst>
          </p:cNvPr>
          <p:cNvGrpSpPr/>
          <p:nvPr/>
        </p:nvGrpSpPr>
        <p:grpSpPr>
          <a:xfrm>
            <a:off x="9595773" y="5401996"/>
            <a:ext cx="1419498" cy="143091"/>
            <a:chOff x="9946684" y="2710441"/>
            <a:chExt cx="1908841" cy="215434"/>
          </a:xfrm>
        </p:grpSpPr>
        <p:sp>
          <p:nvSpPr>
            <p:cNvPr id="214" name="Google Shape;2608;p31">
              <a:extLst>
                <a:ext uri="{FF2B5EF4-FFF2-40B4-BE49-F238E27FC236}">
                  <a16:creationId xmlns:a16="http://schemas.microsoft.com/office/drawing/2014/main" id="{A90D30E0-CC37-B044-8B97-D1CA6010C5BA}"/>
                </a:ext>
              </a:extLst>
            </p:cNvPr>
            <p:cNvSpPr/>
            <p:nvPr/>
          </p:nvSpPr>
          <p:spPr>
            <a:xfrm>
              <a:off x="9946684"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15" name="Google Shape;2609;p31">
              <a:extLst>
                <a:ext uri="{FF2B5EF4-FFF2-40B4-BE49-F238E27FC236}">
                  <a16:creationId xmlns:a16="http://schemas.microsoft.com/office/drawing/2014/main" id="{BF57874B-8A41-234D-A3B2-984139E9B9EB}"/>
                </a:ext>
              </a:extLst>
            </p:cNvPr>
            <p:cNvSpPr/>
            <p:nvPr/>
          </p:nvSpPr>
          <p:spPr>
            <a:xfrm>
              <a:off x="10367670"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16" name="Google Shape;2610;p31">
              <a:extLst>
                <a:ext uri="{FF2B5EF4-FFF2-40B4-BE49-F238E27FC236}">
                  <a16:creationId xmlns:a16="http://schemas.microsoft.com/office/drawing/2014/main" id="{FABE49AD-56B5-BD49-A1FD-AAF353E7F1C2}"/>
                </a:ext>
              </a:extLst>
            </p:cNvPr>
            <p:cNvSpPr/>
            <p:nvPr/>
          </p:nvSpPr>
          <p:spPr>
            <a:xfrm>
              <a:off x="10788656"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17" name="Google Shape;2611;p31">
              <a:extLst>
                <a:ext uri="{FF2B5EF4-FFF2-40B4-BE49-F238E27FC236}">
                  <a16:creationId xmlns:a16="http://schemas.microsoft.com/office/drawing/2014/main" id="{3AD0B897-EB65-844C-AF9A-911ECDCF764C}"/>
                </a:ext>
              </a:extLst>
            </p:cNvPr>
            <p:cNvSpPr/>
            <p:nvPr/>
          </p:nvSpPr>
          <p:spPr>
            <a:xfrm>
              <a:off x="11209643"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18" name="Google Shape;2612;p31">
              <a:extLst>
                <a:ext uri="{FF2B5EF4-FFF2-40B4-BE49-F238E27FC236}">
                  <a16:creationId xmlns:a16="http://schemas.microsoft.com/office/drawing/2014/main" id="{2A9AD234-BDEC-3248-8545-E58355699782}"/>
                </a:ext>
              </a:extLst>
            </p:cNvPr>
            <p:cNvSpPr/>
            <p:nvPr/>
          </p:nvSpPr>
          <p:spPr>
            <a:xfrm>
              <a:off x="11630629"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grpSp>
        <p:nvGrpSpPr>
          <p:cNvPr id="219" name="Group 218">
            <a:extLst>
              <a:ext uri="{FF2B5EF4-FFF2-40B4-BE49-F238E27FC236}">
                <a16:creationId xmlns:a16="http://schemas.microsoft.com/office/drawing/2014/main" id="{4CFE7739-2BD6-A440-B457-E7BB0C853FB7}"/>
              </a:ext>
            </a:extLst>
          </p:cNvPr>
          <p:cNvGrpSpPr/>
          <p:nvPr/>
        </p:nvGrpSpPr>
        <p:grpSpPr>
          <a:xfrm>
            <a:off x="7323126" y="5315462"/>
            <a:ext cx="1419498" cy="143091"/>
            <a:chOff x="5603602" y="4717914"/>
            <a:chExt cx="1908841" cy="215434"/>
          </a:xfrm>
        </p:grpSpPr>
        <p:sp>
          <p:nvSpPr>
            <p:cNvPr id="220" name="Google Shape;2614;p31">
              <a:extLst>
                <a:ext uri="{FF2B5EF4-FFF2-40B4-BE49-F238E27FC236}">
                  <a16:creationId xmlns:a16="http://schemas.microsoft.com/office/drawing/2014/main" id="{6BF2BB47-5363-2F48-991D-0D821350FB51}"/>
                </a:ext>
              </a:extLst>
            </p:cNvPr>
            <p:cNvSpPr/>
            <p:nvPr/>
          </p:nvSpPr>
          <p:spPr>
            <a:xfrm>
              <a:off x="5603602"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21" name="Google Shape;2615;p31">
              <a:extLst>
                <a:ext uri="{FF2B5EF4-FFF2-40B4-BE49-F238E27FC236}">
                  <a16:creationId xmlns:a16="http://schemas.microsoft.com/office/drawing/2014/main" id="{30324B39-79BA-0B43-9B59-997C3042CC78}"/>
                </a:ext>
              </a:extLst>
            </p:cNvPr>
            <p:cNvSpPr/>
            <p:nvPr/>
          </p:nvSpPr>
          <p:spPr>
            <a:xfrm>
              <a:off x="6024588"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E7C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22" name="Google Shape;2616;p31">
              <a:extLst>
                <a:ext uri="{FF2B5EF4-FFF2-40B4-BE49-F238E27FC236}">
                  <a16:creationId xmlns:a16="http://schemas.microsoft.com/office/drawing/2014/main" id="{187EEE3C-FADF-A54B-ADA2-BA36440E7A3A}"/>
                </a:ext>
              </a:extLst>
            </p:cNvPr>
            <p:cNvSpPr/>
            <p:nvPr/>
          </p:nvSpPr>
          <p:spPr>
            <a:xfrm>
              <a:off x="6445574"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E7C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23" name="Google Shape;2617;p31">
              <a:extLst>
                <a:ext uri="{FF2B5EF4-FFF2-40B4-BE49-F238E27FC236}">
                  <a16:creationId xmlns:a16="http://schemas.microsoft.com/office/drawing/2014/main" id="{DF21FD88-6C1C-8946-A4C4-61992D9CD198}"/>
                </a:ext>
              </a:extLst>
            </p:cNvPr>
            <p:cNvSpPr/>
            <p:nvPr/>
          </p:nvSpPr>
          <p:spPr>
            <a:xfrm>
              <a:off x="6866560"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24" name="Google Shape;2618;p31">
              <a:extLst>
                <a:ext uri="{FF2B5EF4-FFF2-40B4-BE49-F238E27FC236}">
                  <a16:creationId xmlns:a16="http://schemas.microsoft.com/office/drawing/2014/main" id="{B442CC97-BAEE-B04B-AD36-BD4BE8FBE566}"/>
                </a:ext>
              </a:extLst>
            </p:cNvPr>
            <p:cNvSpPr/>
            <p:nvPr/>
          </p:nvSpPr>
          <p:spPr>
            <a:xfrm>
              <a:off x="7287547"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grpSp>
        <p:nvGrpSpPr>
          <p:cNvPr id="225" name="Group 224">
            <a:extLst>
              <a:ext uri="{FF2B5EF4-FFF2-40B4-BE49-F238E27FC236}">
                <a16:creationId xmlns:a16="http://schemas.microsoft.com/office/drawing/2014/main" id="{8814C2EA-D5A1-E948-9477-BAF998E23B76}"/>
              </a:ext>
            </a:extLst>
          </p:cNvPr>
          <p:cNvGrpSpPr/>
          <p:nvPr/>
        </p:nvGrpSpPr>
        <p:grpSpPr>
          <a:xfrm>
            <a:off x="7309769" y="5877244"/>
            <a:ext cx="1419498" cy="143091"/>
            <a:chOff x="5603602" y="4717914"/>
            <a:chExt cx="1908841" cy="215434"/>
          </a:xfrm>
        </p:grpSpPr>
        <p:sp>
          <p:nvSpPr>
            <p:cNvPr id="226" name="Google Shape;2614;p31">
              <a:extLst>
                <a:ext uri="{FF2B5EF4-FFF2-40B4-BE49-F238E27FC236}">
                  <a16:creationId xmlns:a16="http://schemas.microsoft.com/office/drawing/2014/main" id="{C7591F7E-1FA9-434E-BDC5-217E830F7CBC}"/>
                </a:ext>
              </a:extLst>
            </p:cNvPr>
            <p:cNvSpPr/>
            <p:nvPr/>
          </p:nvSpPr>
          <p:spPr>
            <a:xfrm>
              <a:off x="5603602"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27" name="Google Shape;2615;p31">
              <a:extLst>
                <a:ext uri="{FF2B5EF4-FFF2-40B4-BE49-F238E27FC236}">
                  <a16:creationId xmlns:a16="http://schemas.microsoft.com/office/drawing/2014/main" id="{3DBFE777-BB57-AB4E-8DEB-23B05EAB7F1F}"/>
                </a:ext>
              </a:extLst>
            </p:cNvPr>
            <p:cNvSpPr/>
            <p:nvPr/>
          </p:nvSpPr>
          <p:spPr>
            <a:xfrm>
              <a:off x="6024588"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E7C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28" name="Google Shape;2616;p31">
              <a:extLst>
                <a:ext uri="{FF2B5EF4-FFF2-40B4-BE49-F238E27FC236}">
                  <a16:creationId xmlns:a16="http://schemas.microsoft.com/office/drawing/2014/main" id="{BF9CB0B2-1360-2B42-BB8D-53A66C24A1FF}"/>
                </a:ext>
              </a:extLst>
            </p:cNvPr>
            <p:cNvSpPr/>
            <p:nvPr/>
          </p:nvSpPr>
          <p:spPr>
            <a:xfrm>
              <a:off x="6445574"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E7CE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29" name="Google Shape;2617;p31">
              <a:extLst>
                <a:ext uri="{FF2B5EF4-FFF2-40B4-BE49-F238E27FC236}">
                  <a16:creationId xmlns:a16="http://schemas.microsoft.com/office/drawing/2014/main" id="{1E8AC480-2655-5C43-9453-99826CEC9290}"/>
                </a:ext>
              </a:extLst>
            </p:cNvPr>
            <p:cNvSpPr/>
            <p:nvPr/>
          </p:nvSpPr>
          <p:spPr>
            <a:xfrm>
              <a:off x="6866560"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30" name="Google Shape;2618;p31">
              <a:extLst>
                <a:ext uri="{FF2B5EF4-FFF2-40B4-BE49-F238E27FC236}">
                  <a16:creationId xmlns:a16="http://schemas.microsoft.com/office/drawing/2014/main" id="{4B8D83D1-CA8F-AF45-932D-B09326D0A2E7}"/>
                </a:ext>
              </a:extLst>
            </p:cNvPr>
            <p:cNvSpPr/>
            <p:nvPr/>
          </p:nvSpPr>
          <p:spPr>
            <a:xfrm>
              <a:off x="7287547" y="4717914"/>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grpSp>
        <p:nvGrpSpPr>
          <p:cNvPr id="232" name="Group 231">
            <a:extLst>
              <a:ext uri="{FF2B5EF4-FFF2-40B4-BE49-F238E27FC236}">
                <a16:creationId xmlns:a16="http://schemas.microsoft.com/office/drawing/2014/main" id="{A2DB0F9A-BD34-8444-A041-93731392CB36}"/>
              </a:ext>
            </a:extLst>
          </p:cNvPr>
          <p:cNvGrpSpPr/>
          <p:nvPr/>
        </p:nvGrpSpPr>
        <p:grpSpPr>
          <a:xfrm>
            <a:off x="5109007" y="5299683"/>
            <a:ext cx="1419498" cy="143091"/>
            <a:chOff x="5603602" y="2710441"/>
            <a:chExt cx="1908841" cy="215434"/>
          </a:xfrm>
        </p:grpSpPr>
        <p:sp>
          <p:nvSpPr>
            <p:cNvPr id="233" name="Google Shape;2602;p31">
              <a:extLst>
                <a:ext uri="{FF2B5EF4-FFF2-40B4-BE49-F238E27FC236}">
                  <a16:creationId xmlns:a16="http://schemas.microsoft.com/office/drawing/2014/main" id="{377BEEFA-6D5F-0A40-B15B-AFCAB310AE15}"/>
                </a:ext>
              </a:extLst>
            </p:cNvPr>
            <p:cNvSpPr/>
            <p:nvPr/>
          </p:nvSpPr>
          <p:spPr>
            <a:xfrm>
              <a:off x="5603602"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34" name="Google Shape;2603;p31">
              <a:extLst>
                <a:ext uri="{FF2B5EF4-FFF2-40B4-BE49-F238E27FC236}">
                  <a16:creationId xmlns:a16="http://schemas.microsoft.com/office/drawing/2014/main" id="{DF7B68A7-1895-3649-B7BE-0B8B762AAAAB}"/>
                </a:ext>
              </a:extLst>
            </p:cNvPr>
            <p:cNvSpPr/>
            <p:nvPr/>
          </p:nvSpPr>
          <p:spPr>
            <a:xfrm>
              <a:off x="6024588"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35" name="Google Shape;2604;p31">
              <a:extLst>
                <a:ext uri="{FF2B5EF4-FFF2-40B4-BE49-F238E27FC236}">
                  <a16:creationId xmlns:a16="http://schemas.microsoft.com/office/drawing/2014/main" id="{D73621A9-8A83-8447-9706-EF1259090E18}"/>
                </a:ext>
              </a:extLst>
            </p:cNvPr>
            <p:cNvSpPr/>
            <p:nvPr/>
          </p:nvSpPr>
          <p:spPr>
            <a:xfrm>
              <a:off x="6445574"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36" name="Google Shape;2605;p31">
              <a:extLst>
                <a:ext uri="{FF2B5EF4-FFF2-40B4-BE49-F238E27FC236}">
                  <a16:creationId xmlns:a16="http://schemas.microsoft.com/office/drawing/2014/main" id="{10C1C4C9-9A76-E747-8334-FCEAD7D8A7B5}"/>
                </a:ext>
              </a:extLst>
            </p:cNvPr>
            <p:cNvSpPr/>
            <p:nvPr/>
          </p:nvSpPr>
          <p:spPr>
            <a:xfrm>
              <a:off x="6866560"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37" name="Google Shape;2606;p31">
              <a:extLst>
                <a:ext uri="{FF2B5EF4-FFF2-40B4-BE49-F238E27FC236}">
                  <a16:creationId xmlns:a16="http://schemas.microsoft.com/office/drawing/2014/main" id="{C1D53938-C75F-9045-952D-5B8D2CCB2728}"/>
                </a:ext>
              </a:extLst>
            </p:cNvPr>
            <p:cNvSpPr/>
            <p:nvPr/>
          </p:nvSpPr>
          <p:spPr>
            <a:xfrm>
              <a:off x="7287547"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grpSp>
        <p:nvGrpSpPr>
          <p:cNvPr id="238" name="Group 237">
            <a:extLst>
              <a:ext uri="{FF2B5EF4-FFF2-40B4-BE49-F238E27FC236}">
                <a16:creationId xmlns:a16="http://schemas.microsoft.com/office/drawing/2014/main" id="{14C236E3-0A03-DE45-84CF-20F96673A0D4}"/>
              </a:ext>
            </a:extLst>
          </p:cNvPr>
          <p:cNvGrpSpPr/>
          <p:nvPr/>
        </p:nvGrpSpPr>
        <p:grpSpPr>
          <a:xfrm>
            <a:off x="5093625" y="5911655"/>
            <a:ext cx="1419498" cy="143091"/>
            <a:chOff x="5603602" y="2710441"/>
            <a:chExt cx="1908841" cy="215434"/>
          </a:xfrm>
        </p:grpSpPr>
        <p:sp>
          <p:nvSpPr>
            <p:cNvPr id="239" name="Google Shape;2602;p31">
              <a:extLst>
                <a:ext uri="{FF2B5EF4-FFF2-40B4-BE49-F238E27FC236}">
                  <a16:creationId xmlns:a16="http://schemas.microsoft.com/office/drawing/2014/main" id="{12A14FC1-0472-404C-B6F3-D617E2A7E794}"/>
                </a:ext>
              </a:extLst>
            </p:cNvPr>
            <p:cNvSpPr/>
            <p:nvPr/>
          </p:nvSpPr>
          <p:spPr>
            <a:xfrm>
              <a:off x="5603602"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40" name="Google Shape;2603;p31">
              <a:extLst>
                <a:ext uri="{FF2B5EF4-FFF2-40B4-BE49-F238E27FC236}">
                  <a16:creationId xmlns:a16="http://schemas.microsoft.com/office/drawing/2014/main" id="{0CD1FBB7-ECF7-F34E-BD27-6DA62F3FD151}"/>
                </a:ext>
              </a:extLst>
            </p:cNvPr>
            <p:cNvSpPr/>
            <p:nvPr/>
          </p:nvSpPr>
          <p:spPr>
            <a:xfrm>
              <a:off x="6024588"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41" name="Google Shape;2604;p31">
              <a:extLst>
                <a:ext uri="{FF2B5EF4-FFF2-40B4-BE49-F238E27FC236}">
                  <a16:creationId xmlns:a16="http://schemas.microsoft.com/office/drawing/2014/main" id="{41AB2E90-FC6F-7548-BB1B-A3E1F49631A8}"/>
                </a:ext>
              </a:extLst>
            </p:cNvPr>
            <p:cNvSpPr/>
            <p:nvPr/>
          </p:nvSpPr>
          <p:spPr>
            <a:xfrm>
              <a:off x="6445574"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42" name="Google Shape;2605;p31">
              <a:extLst>
                <a:ext uri="{FF2B5EF4-FFF2-40B4-BE49-F238E27FC236}">
                  <a16:creationId xmlns:a16="http://schemas.microsoft.com/office/drawing/2014/main" id="{9AB219DA-168C-354E-BE9B-26A46325A0FF}"/>
                </a:ext>
              </a:extLst>
            </p:cNvPr>
            <p:cNvSpPr/>
            <p:nvPr/>
          </p:nvSpPr>
          <p:spPr>
            <a:xfrm>
              <a:off x="6866560"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43" name="Google Shape;2606;p31">
              <a:extLst>
                <a:ext uri="{FF2B5EF4-FFF2-40B4-BE49-F238E27FC236}">
                  <a16:creationId xmlns:a16="http://schemas.microsoft.com/office/drawing/2014/main" id="{1E63A341-AD38-174F-9977-C5990FD8453F}"/>
                </a:ext>
              </a:extLst>
            </p:cNvPr>
            <p:cNvSpPr/>
            <p:nvPr/>
          </p:nvSpPr>
          <p:spPr>
            <a:xfrm>
              <a:off x="7287547" y="2710441"/>
              <a:ext cx="224896" cy="21543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spTree>
    <p:extLst>
      <p:ext uri="{BB962C8B-B14F-4D97-AF65-F5344CB8AC3E}">
        <p14:creationId xmlns:p14="http://schemas.microsoft.com/office/powerpoint/2010/main" val="474712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B6E77-DE94-7B43-A4B5-01CCC8831555}"/>
              </a:ext>
            </a:extLst>
          </p:cNvPr>
          <p:cNvSpPr>
            <a:spLocks noGrp="1"/>
          </p:cNvSpPr>
          <p:nvPr>
            <p:ph type="title"/>
          </p:nvPr>
        </p:nvSpPr>
        <p:spPr>
          <a:xfrm>
            <a:off x="1057732" y="731886"/>
            <a:ext cx="10290000" cy="794267"/>
          </a:xfrm>
        </p:spPr>
        <p:txBody>
          <a:bodyPr/>
          <a:lstStyle/>
          <a:p>
            <a:r>
              <a:rPr lang="en-US" dirty="0"/>
              <a:t>Findings</a:t>
            </a:r>
            <a:br>
              <a:rPr lang="en-US" dirty="0"/>
            </a:br>
            <a:r>
              <a:rPr lang="en-US" sz="2000" b="0" i="1" dirty="0"/>
              <a:t>What are the most predictive determinants of pricing?</a:t>
            </a:r>
          </a:p>
        </p:txBody>
      </p:sp>
      <p:grpSp>
        <p:nvGrpSpPr>
          <p:cNvPr id="15" name="Google Shape;4009;p43">
            <a:extLst>
              <a:ext uri="{FF2B5EF4-FFF2-40B4-BE49-F238E27FC236}">
                <a16:creationId xmlns:a16="http://schemas.microsoft.com/office/drawing/2014/main" id="{67EF3F3A-286E-CF40-935F-A4ABFFA54D03}"/>
              </a:ext>
            </a:extLst>
          </p:cNvPr>
          <p:cNvGrpSpPr/>
          <p:nvPr/>
        </p:nvGrpSpPr>
        <p:grpSpPr>
          <a:xfrm>
            <a:off x="2557875" y="7130980"/>
            <a:ext cx="6965062" cy="1308448"/>
            <a:chOff x="1089400" y="1090852"/>
            <a:chExt cx="6965062" cy="1308448"/>
          </a:xfrm>
        </p:grpSpPr>
        <p:cxnSp>
          <p:nvCxnSpPr>
            <p:cNvPr id="16" name="Google Shape;4010;p43">
              <a:extLst>
                <a:ext uri="{FF2B5EF4-FFF2-40B4-BE49-F238E27FC236}">
                  <a16:creationId xmlns:a16="http://schemas.microsoft.com/office/drawing/2014/main" id="{44957807-63F2-0F47-B8EF-9817D172BA97}"/>
                </a:ext>
              </a:extLst>
            </p:cNvPr>
            <p:cNvCxnSpPr/>
            <p:nvPr/>
          </p:nvCxnSpPr>
          <p:spPr>
            <a:xfrm>
              <a:off x="1458675" y="1826600"/>
              <a:ext cx="0" cy="572700"/>
            </a:xfrm>
            <a:prstGeom prst="straightConnector1">
              <a:avLst/>
            </a:prstGeom>
            <a:noFill/>
            <a:ln w="19050" cap="rnd" cmpd="sng">
              <a:solidFill>
                <a:srgbClr val="664A3B"/>
              </a:solidFill>
              <a:prstDash val="dot"/>
              <a:round/>
              <a:headEnd type="none" w="med" len="med"/>
              <a:tailEnd type="none" w="med" len="med"/>
            </a:ln>
          </p:spPr>
        </p:cxnSp>
        <p:cxnSp>
          <p:nvCxnSpPr>
            <p:cNvPr id="17" name="Google Shape;4011;p43">
              <a:extLst>
                <a:ext uri="{FF2B5EF4-FFF2-40B4-BE49-F238E27FC236}">
                  <a16:creationId xmlns:a16="http://schemas.microsoft.com/office/drawing/2014/main" id="{02493180-9ECD-F542-BE8A-C64F0369999B}"/>
                </a:ext>
              </a:extLst>
            </p:cNvPr>
            <p:cNvCxnSpPr/>
            <p:nvPr/>
          </p:nvCxnSpPr>
          <p:spPr>
            <a:xfrm>
              <a:off x="3516025" y="1826600"/>
              <a:ext cx="0" cy="572700"/>
            </a:xfrm>
            <a:prstGeom prst="straightConnector1">
              <a:avLst/>
            </a:prstGeom>
            <a:noFill/>
            <a:ln w="19050" cap="rnd" cmpd="sng">
              <a:solidFill>
                <a:srgbClr val="664A3B"/>
              </a:solidFill>
              <a:prstDash val="dot"/>
              <a:round/>
              <a:headEnd type="none" w="med" len="med"/>
              <a:tailEnd type="none" w="med" len="med"/>
            </a:ln>
          </p:spPr>
        </p:cxnSp>
        <p:cxnSp>
          <p:nvCxnSpPr>
            <p:cNvPr id="18" name="Google Shape;4012;p43">
              <a:extLst>
                <a:ext uri="{FF2B5EF4-FFF2-40B4-BE49-F238E27FC236}">
                  <a16:creationId xmlns:a16="http://schemas.microsoft.com/office/drawing/2014/main" id="{3CF68817-2725-2645-B8A3-1BE84DAFB7B6}"/>
                </a:ext>
              </a:extLst>
            </p:cNvPr>
            <p:cNvCxnSpPr/>
            <p:nvPr/>
          </p:nvCxnSpPr>
          <p:spPr>
            <a:xfrm>
              <a:off x="5573375" y="1826600"/>
              <a:ext cx="0" cy="572700"/>
            </a:xfrm>
            <a:prstGeom prst="straightConnector1">
              <a:avLst/>
            </a:prstGeom>
            <a:noFill/>
            <a:ln w="19050" cap="rnd" cmpd="sng">
              <a:solidFill>
                <a:srgbClr val="664A3B"/>
              </a:solidFill>
              <a:prstDash val="dot"/>
              <a:round/>
              <a:headEnd type="none" w="med" len="med"/>
              <a:tailEnd type="none" w="med" len="med"/>
            </a:ln>
          </p:spPr>
        </p:cxnSp>
        <p:cxnSp>
          <p:nvCxnSpPr>
            <p:cNvPr id="19" name="Google Shape;4013;p43">
              <a:extLst>
                <a:ext uri="{FF2B5EF4-FFF2-40B4-BE49-F238E27FC236}">
                  <a16:creationId xmlns:a16="http://schemas.microsoft.com/office/drawing/2014/main" id="{D0BF4EA4-1872-304A-928A-BF74BF1BB677}"/>
                </a:ext>
              </a:extLst>
            </p:cNvPr>
            <p:cNvCxnSpPr/>
            <p:nvPr/>
          </p:nvCxnSpPr>
          <p:spPr>
            <a:xfrm>
              <a:off x="7630725" y="1826600"/>
              <a:ext cx="0" cy="572700"/>
            </a:xfrm>
            <a:prstGeom prst="straightConnector1">
              <a:avLst/>
            </a:prstGeom>
            <a:noFill/>
            <a:ln w="19050" cap="rnd" cmpd="sng">
              <a:solidFill>
                <a:srgbClr val="664A3B"/>
              </a:solidFill>
              <a:prstDash val="dot"/>
              <a:round/>
              <a:headEnd type="none" w="med" len="med"/>
              <a:tailEnd type="none" w="med" len="med"/>
            </a:ln>
          </p:spPr>
        </p:cxnSp>
        <p:sp>
          <p:nvSpPr>
            <p:cNvPr id="20" name="Google Shape;4014;p43">
              <a:extLst>
                <a:ext uri="{FF2B5EF4-FFF2-40B4-BE49-F238E27FC236}">
                  <a16:creationId xmlns:a16="http://schemas.microsoft.com/office/drawing/2014/main" id="{1C6420DD-E7A1-7045-9B2E-3BFB2B45BDFE}"/>
                </a:ext>
              </a:extLst>
            </p:cNvPr>
            <p:cNvSpPr/>
            <p:nvPr/>
          </p:nvSpPr>
          <p:spPr>
            <a:xfrm>
              <a:off x="1089400" y="1090852"/>
              <a:ext cx="793012" cy="759580"/>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664A3B"/>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21" name="Google Shape;4015;p43">
              <a:extLst>
                <a:ext uri="{FF2B5EF4-FFF2-40B4-BE49-F238E27FC236}">
                  <a16:creationId xmlns:a16="http://schemas.microsoft.com/office/drawing/2014/main" id="{F86A9079-6456-A84C-A26B-8B9203A0DE08}"/>
                </a:ext>
              </a:extLst>
            </p:cNvPr>
            <p:cNvSpPr/>
            <p:nvPr/>
          </p:nvSpPr>
          <p:spPr>
            <a:xfrm>
              <a:off x="3146750" y="1090852"/>
              <a:ext cx="793012" cy="759580"/>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664A3B"/>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22" name="Google Shape;4016;p43">
              <a:extLst>
                <a:ext uri="{FF2B5EF4-FFF2-40B4-BE49-F238E27FC236}">
                  <a16:creationId xmlns:a16="http://schemas.microsoft.com/office/drawing/2014/main" id="{46A3B5BF-E0A7-F94B-88CC-340C9179AE6C}"/>
                </a:ext>
              </a:extLst>
            </p:cNvPr>
            <p:cNvSpPr/>
            <p:nvPr/>
          </p:nvSpPr>
          <p:spPr>
            <a:xfrm>
              <a:off x="5204100" y="1090852"/>
              <a:ext cx="793012" cy="759580"/>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664A3B"/>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sp>
          <p:nvSpPr>
            <p:cNvPr id="23" name="Google Shape;4017;p43">
              <a:extLst>
                <a:ext uri="{FF2B5EF4-FFF2-40B4-BE49-F238E27FC236}">
                  <a16:creationId xmlns:a16="http://schemas.microsoft.com/office/drawing/2014/main" id="{B2BBEA09-3939-E840-8FB7-12480AF6636C}"/>
                </a:ext>
              </a:extLst>
            </p:cNvPr>
            <p:cNvSpPr/>
            <p:nvPr/>
          </p:nvSpPr>
          <p:spPr>
            <a:xfrm>
              <a:off x="7261450" y="1090852"/>
              <a:ext cx="793012" cy="759580"/>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664A3B"/>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2500" b="0" i="0" u="none" strike="noStrike" kern="0" cap="none" spc="0" normalizeH="0" baseline="0" noProof="0">
                <a:ln>
                  <a:noFill/>
                </a:ln>
                <a:solidFill>
                  <a:srgbClr val="000000"/>
                </a:solidFill>
                <a:effectLst/>
                <a:uLnTx/>
                <a:uFillTx/>
                <a:latin typeface="Fira Sans Extra Condensed"/>
                <a:ea typeface="Fira Sans Extra Condensed"/>
                <a:cs typeface="Fira Sans Extra Condensed"/>
                <a:sym typeface="Fira Sans Extra Condensed"/>
              </a:endParaRPr>
            </a:p>
          </p:txBody>
        </p:sp>
      </p:grpSp>
      <p:grpSp>
        <p:nvGrpSpPr>
          <p:cNvPr id="24" name="Google Shape;4020;p43">
            <a:extLst>
              <a:ext uri="{FF2B5EF4-FFF2-40B4-BE49-F238E27FC236}">
                <a16:creationId xmlns:a16="http://schemas.microsoft.com/office/drawing/2014/main" id="{06D0E443-11EB-874B-8A06-AB2E46D63CD3}"/>
              </a:ext>
            </a:extLst>
          </p:cNvPr>
          <p:cNvGrpSpPr/>
          <p:nvPr/>
        </p:nvGrpSpPr>
        <p:grpSpPr>
          <a:xfrm>
            <a:off x="2749786" y="7284155"/>
            <a:ext cx="409143" cy="453276"/>
            <a:chOff x="1198783" y="1228738"/>
            <a:chExt cx="574235" cy="636177"/>
          </a:xfrm>
        </p:grpSpPr>
        <p:sp>
          <p:nvSpPr>
            <p:cNvPr id="25" name="Google Shape;4021;p43">
              <a:extLst>
                <a:ext uri="{FF2B5EF4-FFF2-40B4-BE49-F238E27FC236}">
                  <a16:creationId xmlns:a16="http://schemas.microsoft.com/office/drawing/2014/main" id="{40F5D43B-2732-904D-8ECE-CD8BBA0C16BC}"/>
                </a:ext>
              </a:extLst>
            </p:cNvPr>
            <p:cNvSpPr/>
            <p:nvPr/>
          </p:nvSpPr>
          <p:spPr>
            <a:xfrm>
              <a:off x="1206402" y="1228738"/>
              <a:ext cx="148658" cy="152715"/>
            </a:xfrm>
            <a:custGeom>
              <a:avLst/>
              <a:gdLst/>
              <a:ahLst/>
              <a:cxnLst/>
              <a:rect l="l" t="t" r="r" b="b"/>
              <a:pathLst>
                <a:path w="2712" h="2786" extrusionOk="0">
                  <a:moveTo>
                    <a:pt x="641" y="0"/>
                  </a:moveTo>
                  <a:cubicBezTo>
                    <a:pt x="461" y="0"/>
                    <a:pt x="281" y="69"/>
                    <a:pt x="144" y="206"/>
                  </a:cubicBezTo>
                  <a:cubicBezTo>
                    <a:pt x="63" y="287"/>
                    <a:pt x="33" y="413"/>
                    <a:pt x="0" y="515"/>
                  </a:cubicBezTo>
                  <a:lnTo>
                    <a:pt x="1987" y="2785"/>
                  </a:lnTo>
                  <a:lnTo>
                    <a:pt x="2712" y="1779"/>
                  </a:lnTo>
                  <a:lnTo>
                    <a:pt x="1138" y="206"/>
                  </a:lnTo>
                  <a:cubicBezTo>
                    <a:pt x="1001" y="69"/>
                    <a:pt x="821" y="0"/>
                    <a:pt x="641"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6" name="Google Shape;4022;p43">
              <a:extLst>
                <a:ext uri="{FF2B5EF4-FFF2-40B4-BE49-F238E27FC236}">
                  <a16:creationId xmlns:a16="http://schemas.microsoft.com/office/drawing/2014/main" id="{9B5324ED-1AA6-8445-9E65-0143FF8013AD}"/>
                </a:ext>
              </a:extLst>
            </p:cNvPr>
            <p:cNvSpPr/>
            <p:nvPr/>
          </p:nvSpPr>
          <p:spPr>
            <a:xfrm>
              <a:off x="1198783" y="1240029"/>
              <a:ext cx="116208" cy="141313"/>
            </a:xfrm>
            <a:custGeom>
              <a:avLst/>
              <a:gdLst/>
              <a:ahLst/>
              <a:cxnLst/>
              <a:rect l="l" t="t" r="r" b="b"/>
              <a:pathLst>
                <a:path w="2120" h="2578" extrusionOk="0">
                  <a:moveTo>
                    <a:pt x="275" y="0"/>
                  </a:moveTo>
                  <a:cubicBezTo>
                    <a:pt x="0" y="275"/>
                    <a:pt x="0" y="720"/>
                    <a:pt x="275" y="994"/>
                  </a:cubicBezTo>
                  <a:lnTo>
                    <a:pt x="1848" y="2568"/>
                  </a:lnTo>
                  <a:lnTo>
                    <a:pt x="2119" y="2577"/>
                  </a:lnTo>
                  <a:lnTo>
                    <a:pt x="2119" y="2296"/>
                  </a:lnTo>
                  <a:lnTo>
                    <a:pt x="546" y="723"/>
                  </a:lnTo>
                  <a:cubicBezTo>
                    <a:pt x="272" y="448"/>
                    <a:pt x="149" y="126"/>
                    <a:pt x="275"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7" name="Google Shape;4023;p43">
              <a:extLst>
                <a:ext uri="{FF2B5EF4-FFF2-40B4-BE49-F238E27FC236}">
                  <a16:creationId xmlns:a16="http://schemas.microsoft.com/office/drawing/2014/main" id="{9C68CA18-6C6B-9D41-BCC2-B4E9C2116F62}"/>
                </a:ext>
              </a:extLst>
            </p:cNvPr>
            <p:cNvSpPr/>
            <p:nvPr/>
          </p:nvSpPr>
          <p:spPr>
            <a:xfrm>
              <a:off x="1389482" y="1415764"/>
              <a:ext cx="251162" cy="211586"/>
            </a:xfrm>
            <a:custGeom>
              <a:avLst/>
              <a:gdLst/>
              <a:ahLst/>
              <a:cxnLst/>
              <a:rect l="l" t="t" r="r" b="b"/>
              <a:pathLst>
                <a:path w="4582" h="3860" extrusionOk="0">
                  <a:moveTo>
                    <a:pt x="1005" y="0"/>
                  </a:moveTo>
                  <a:lnTo>
                    <a:pt x="0" y="725"/>
                  </a:lnTo>
                  <a:lnTo>
                    <a:pt x="3134" y="3860"/>
                  </a:lnTo>
                  <a:lnTo>
                    <a:pt x="4581" y="3577"/>
                  </a:lnTo>
                  <a:lnTo>
                    <a:pt x="1005"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8" name="Google Shape;4024;p43">
              <a:extLst>
                <a:ext uri="{FF2B5EF4-FFF2-40B4-BE49-F238E27FC236}">
                  <a16:creationId xmlns:a16="http://schemas.microsoft.com/office/drawing/2014/main" id="{79EBFA7D-B3EE-FB49-97C9-9CF01CC0198E}"/>
                </a:ext>
              </a:extLst>
            </p:cNvPr>
            <p:cNvSpPr/>
            <p:nvPr/>
          </p:nvSpPr>
          <p:spPr>
            <a:xfrm>
              <a:off x="1389043" y="1455450"/>
              <a:ext cx="171900" cy="171790"/>
            </a:xfrm>
            <a:custGeom>
              <a:avLst/>
              <a:gdLst/>
              <a:ahLst/>
              <a:cxnLst/>
              <a:rect l="l" t="t" r="r" b="b"/>
              <a:pathLst>
                <a:path w="3136" h="3134" extrusionOk="0">
                  <a:moveTo>
                    <a:pt x="0" y="1"/>
                  </a:moveTo>
                  <a:lnTo>
                    <a:pt x="10" y="272"/>
                  </a:lnTo>
                  <a:lnTo>
                    <a:pt x="2592" y="2853"/>
                  </a:lnTo>
                  <a:lnTo>
                    <a:pt x="3135" y="3134"/>
                  </a:lnTo>
                  <a:lnTo>
                    <a:pt x="3135" y="2853"/>
                  </a:lnTo>
                  <a:lnTo>
                    <a:pt x="281"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29" name="Google Shape;4025;p43">
              <a:extLst>
                <a:ext uri="{FF2B5EF4-FFF2-40B4-BE49-F238E27FC236}">
                  <a16:creationId xmlns:a16="http://schemas.microsoft.com/office/drawing/2014/main" id="{E73C28AA-E9FB-7841-9D0D-54F02D0CAA2E}"/>
                </a:ext>
              </a:extLst>
            </p:cNvPr>
            <p:cNvSpPr/>
            <p:nvPr/>
          </p:nvSpPr>
          <p:spPr>
            <a:xfrm>
              <a:off x="1561215" y="1611890"/>
              <a:ext cx="158854" cy="116372"/>
            </a:xfrm>
            <a:custGeom>
              <a:avLst/>
              <a:gdLst/>
              <a:ahLst/>
              <a:cxnLst/>
              <a:rect l="l" t="t" r="r" b="b"/>
              <a:pathLst>
                <a:path w="2898" h="2123" extrusionOk="0">
                  <a:moveTo>
                    <a:pt x="1" y="0"/>
                  </a:moveTo>
                  <a:cubicBezTo>
                    <a:pt x="1" y="0"/>
                    <a:pt x="1614" y="1893"/>
                    <a:pt x="1670" y="1951"/>
                  </a:cubicBezTo>
                  <a:cubicBezTo>
                    <a:pt x="1785" y="2065"/>
                    <a:pt x="2006" y="2122"/>
                    <a:pt x="2226" y="2122"/>
                  </a:cubicBezTo>
                  <a:cubicBezTo>
                    <a:pt x="2447" y="2122"/>
                    <a:pt x="2667" y="2065"/>
                    <a:pt x="2782" y="1951"/>
                  </a:cubicBezTo>
                  <a:cubicBezTo>
                    <a:pt x="2897" y="1835"/>
                    <a:pt x="2672" y="1405"/>
                    <a:pt x="2672" y="1254"/>
                  </a:cubicBezTo>
                  <a:cubicBezTo>
                    <a:pt x="2621" y="1183"/>
                    <a:pt x="2565" y="1117"/>
                    <a:pt x="2502" y="1054"/>
                  </a:cubicBezTo>
                  <a:lnTo>
                    <a:pt x="1448" y="0"/>
                  </a:ln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0" name="Google Shape;4026;p43">
              <a:extLst>
                <a:ext uri="{FF2B5EF4-FFF2-40B4-BE49-F238E27FC236}">
                  <a16:creationId xmlns:a16="http://schemas.microsoft.com/office/drawing/2014/main" id="{09EE16F9-189A-BF46-9526-37254FCAF7DB}"/>
                </a:ext>
              </a:extLst>
            </p:cNvPr>
            <p:cNvSpPr/>
            <p:nvPr/>
          </p:nvSpPr>
          <p:spPr>
            <a:xfrm>
              <a:off x="1531560" y="1611890"/>
              <a:ext cx="206817" cy="160718"/>
            </a:xfrm>
            <a:custGeom>
              <a:avLst/>
              <a:gdLst/>
              <a:ahLst/>
              <a:cxnLst/>
              <a:rect l="l" t="t" r="r" b="b"/>
              <a:pathLst>
                <a:path w="3773" h="2932" extrusionOk="0">
                  <a:moveTo>
                    <a:pt x="1" y="0"/>
                  </a:moveTo>
                  <a:lnTo>
                    <a:pt x="2050" y="2050"/>
                  </a:lnTo>
                  <a:cubicBezTo>
                    <a:pt x="2174" y="2174"/>
                    <a:pt x="2318" y="2280"/>
                    <a:pt x="2476" y="2359"/>
                  </a:cubicBezTo>
                  <a:lnTo>
                    <a:pt x="3596" y="2932"/>
                  </a:lnTo>
                  <a:lnTo>
                    <a:pt x="3773" y="2302"/>
                  </a:lnTo>
                  <a:lnTo>
                    <a:pt x="3354" y="1481"/>
                  </a:lnTo>
                  <a:cubicBezTo>
                    <a:pt x="3314" y="1402"/>
                    <a:pt x="3266" y="1325"/>
                    <a:pt x="3215" y="1254"/>
                  </a:cubicBezTo>
                  <a:cubicBezTo>
                    <a:pt x="3215" y="1493"/>
                    <a:pt x="3071" y="1706"/>
                    <a:pt x="2853" y="1797"/>
                  </a:cubicBezTo>
                  <a:cubicBezTo>
                    <a:pt x="2780" y="1827"/>
                    <a:pt x="2703" y="1842"/>
                    <a:pt x="2627" y="1842"/>
                  </a:cubicBezTo>
                  <a:cubicBezTo>
                    <a:pt x="2474" y="1842"/>
                    <a:pt x="2324" y="1782"/>
                    <a:pt x="2213" y="1670"/>
                  </a:cubicBezTo>
                  <a:lnTo>
                    <a:pt x="543" y="0"/>
                  </a:ln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1" name="Google Shape;4027;p43">
              <a:extLst>
                <a:ext uri="{FF2B5EF4-FFF2-40B4-BE49-F238E27FC236}">
                  <a16:creationId xmlns:a16="http://schemas.microsoft.com/office/drawing/2014/main" id="{486EA01D-4ABC-9F43-BFE2-F9309A8BFB39}"/>
                </a:ext>
              </a:extLst>
            </p:cNvPr>
            <p:cNvSpPr/>
            <p:nvPr/>
          </p:nvSpPr>
          <p:spPr>
            <a:xfrm>
              <a:off x="1290925" y="1300928"/>
              <a:ext cx="184946" cy="178971"/>
            </a:xfrm>
            <a:custGeom>
              <a:avLst/>
              <a:gdLst/>
              <a:ahLst/>
              <a:cxnLst/>
              <a:rect l="l" t="t" r="r" b="b"/>
              <a:pathLst>
                <a:path w="3374" h="3265" extrusionOk="0">
                  <a:moveTo>
                    <a:pt x="1807" y="0"/>
                  </a:moveTo>
                  <a:cubicBezTo>
                    <a:pt x="1699" y="0"/>
                    <a:pt x="1591" y="41"/>
                    <a:pt x="1509" y="123"/>
                  </a:cubicBezTo>
                  <a:lnTo>
                    <a:pt x="445" y="1185"/>
                  </a:lnTo>
                  <a:cubicBezTo>
                    <a:pt x="280" y="1351"/>
                    <a:pt x="0" y="1900"/>
                    <a:pt x="164" y="2064"/>
                  </a:cubicBezTo>
                  <a:lnTo>
                    <a:pt x="1350" y="3250"/>
                  </a:lnTo>
                  <a:cubicBezTo>
                    <a:pt x="1360" y="3260"/>
                    <a:pt x="1376" y="3265"/>
                    <a:pt x="1396" y="3265"/>
                  </a:cubicBezTo>
                  <a:cubicBezTo>
                    <a:pt x="1532" y="3265"/>
                    <a:pt x="1858" y="3041"/>
                    <a:pt x="1929" y="2969"/>
                  </a:cubicBezTo>
                  <a:lnTo>
                    <a:pt x="3291" y="1609"/>
                  </a:lnTo>
                  <a:cubicBezTo>
                    <a:pt x="3373" y="1526"/>
                    <a:pt x="3373" y="1392"/>
                    <a:pt x="3291" y="1309"/>
                  </a:cubicBezTo>
                  <a:lnTo>
                    <a:pt x="2104" y="123"/>
                  </a:lnTo>
                  <a:cubicBezTo>
                    <a:pt x="2023" y="41"/>
                    <a:pt x="1915" y="0"/>
                    <a:pt x="1807" y="0"/>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2" name="Google Shape;4028;p43">
              <a:extLst>
                <a:ext uri="{FF2B5EF4-FFF2-40B4-BE49-F238E27FC236}">
                  <a16:creationId xmlns:a16="http://schemas.microsoft.com/office/drawing/2014/main" id="{18DD5EA7-7DFA-064E-B30F-55D291353557}"/>
                </a:ext>
              </a:extLst>
            </p:cNvPr>
            <p:cNvSpPr/>
            <p:nvPr/>
          </p:nvSpPr>
          <p:spPr>
            <a:xfrm>
              <a:off x="1272837" y="1365883"/>
              <a:ext cx="123937" cy="134571"/>
            </a:xfrm>
            <a:custGeom>
              <a:avLst/>
              <a:gdLst/>
              <a:ahLst/>
              <a:cxnLst/>
              <a:rect l="l" t="t" r="r" b="b"/>
              <a:pathLst>
                <a:path w="2261" h="2455" extrusionOk="0">
                  <a:moveTo>
                    <a:pt x="2261" y="1784"/>
                  </a:moveTo>
                  <a:lnTo>
                    <a:pt x="2260" y="1784"/>
                  </a:lnTo>
                  <a:lnTo>
                    <a:pt x="2260" y="1784"/>
                  </a:lnTo>
                  <a:cubicBezTo>
                    <a:pt x="2260" y="1784"/>
                    <a:pt x="2261" y="1784"/>
                    <a:pt x="2261" y="1784"/>
                  </a:cubicBezTo>
                  <a:close/>
                  <a:moveTo>
                    <a:pt x="775" y="0"/>
                  </a:moveTo>
                  <a:lnTo>
                    <a:pt x="166" y="611"/>
                  </a:lnTo>
                  <a:cubicBezTo>
                    <a:pt x="1" y="776"/>
                    <a:pt x="1" y="1042"/>
                    <a:pt x="166" y="1208"/>
                  </a:cubicBezTo>
                  <a:lnTo>
                    <a:pt x="1352" y="2392"/>
                  </a:lnTo>
                  <a:cubicBezTo>
                    <a:pt x="1394" y="2434"/>
                    <a:pt x="1448" y="2454"/>
                    <a:pt x="1501" y="2454"/>
                  </a:cubicBezTo>
                  <a:cubicBezTo>
                    <a:pt x="1555" y="2454"/>
                    <a:pt x="1609" y="2434"/>
                    <a:pt x="1650" y="2392"/>
                  </a:cubicBezTo>
                  <a:lnTo>
                    <a:pt x="2260" y="1784"/>
                  </a:lnTo>
                  <a:lnTo>
                    <a:pt x="2260" y="1784"/>
                  </a:lnTo>
                  <a:cubicBezTo>
                    <a:pt x="2219" y="1825"/>
                    <a:pt x="2165" y="1846"/>
                    <a:pt x="2111" y="1846"/>
                  </a:cubicBezTo>
                  <a:cubicBezTo>
                    <a:pt x="2057" y="1846"/>
                    <a:pt x="2003" y="1825"/>
                    <a:pt x="1961" y="1784"/>
                  </a:cubicBezTo>
                  <a:lnTo>
                    <a:pt x="775" y="597"/>
                  </a:lnTo>
                  <a:cubicBezTo>
                    <a:pt x="611" y="432"/>
                    <a:pt x="611" y="166"/>
                    <a:pt x="775" y="0"/>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3" name="Google Shape;4029;p43">
              <a:extLst>
                <a:ext uri="{FF2B5EF4-FFF2-40B4-BE49-F238E27FC236}">
                  <a16:creationId xmlns:a16="http://schemas.microsoft.com/office/drawing/2014/main" id="{A3AE953C-CECB-6748-AC8C-ECF1549FAEBA}"/>
                </a:ext>
              </a:extLst>
            </p:cNvPr>
            <p:cNvSpPr/>
            <p:nvPr/>
          </p:nvSpPr>
          <p:spPr>
            <a:xfrm>
              <a:off x="1726699" y="1764931"/>
              <a:ext cx="46319" cy="87594"/>
            </a:xfrm>
            <a:custGeom>
              <a:avLst/>
              <a:gdLst/>
              <a:ahLst/>
              <a:cxnLst/>
              <a:rect l="l" t="t" r="r" b="b"/>
              <a:pathLst>
                <a:path w="845" h="1598" extrusionOk="0">
                  <a:moveTo>
                    <a:pt x="382" y="1"/>
                  </a:moveTo>
                  <a:cubicBezTo>
                    <a:pt x="339" y="1"/>
                    <a:pt x="303" y="27"/>
                    <a:pt x="290" y="49"/>
                  </a:cubicBezTo>
                  <a:cubicBezTo>
                    <a:pt x="166" y="267"/>
                    <a:pt x="1" y="682"/>
                    <a:pt x="1" y="1008"/>
                  </a:cubicBezTo>
                  <a:cubicBezTo>
                    <a:pt x="1" y="1371"/>
                    <a:pt x="211" y="1597"/>
                    <a:pt x="542" y="1597"/>
                  </a:cubicBezTo>
                  <a:cubicBezTo>
                    <a:pt x="671" y="1597"/>
                    <a:pt x="770" y="1488"/>
                    <a:pt x="770" y="1488"/>
                  </a:cubicBezTo>
                  <a:cubicBezTo>
                    <a:pt x="820" y="1397"/>
                    <a:pt x="845" y="1295"/>
                    <a:pt x="845" y="1190"/>
                  </a:cubicBezTo>
                  <a:cubicBezTo>
                    <a:pt x="845" y="926"/>
                    <a:pt x="742" y="605"/>
                    <a:pt x="497" y="84"/>
                  </a:cubicBezTo>
                  <a:cubicBezTo>
                    <a:pt x="463" y="21"/>
                    <a:pt x="420" y="1"/>
                    <a:pt x="382" y="1"/>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4" name="Google Shape;4030;p43">
              <a:extLst>
                <a:ext uri="{FF2B5EF4-FFF2-40B4-BE49-F238E27FC236}">
                  <a16:creationId xmlns:a16="http://schemas.microsoft.com/office/drawing/2014/main" id="{C8CCF2A3-738A-A54E-A8C8-DF8D3C6A5B1C}"/>
                </a:ext>
              </a:extLst>
            </p:cNvPr>
            <p:cNvSpPr/>
            <p:nvPr/>
          </p:nvSpPr>
          <p:spPr>
            <a:xfrm>
              <a:off x="1703568" y="1737908"/>
              <a:ext cx="65394" cy="127006"/>
            </a:xfrm>
            <a:custGeom>
              <a:avLst/>
              <a:gdLst/>
              <a:ahLst/>
              <a:cxnLst/>
              <a:rect l="l" t="t" r="r" b="b"/>
              <a:pathLst>
                <a:path w="1193" h="2317" extrusionOk="0">
                  <a:moveTo>
                    <a:pt x="635" y="1"/>
                  </a:moveTo>
                  <a:cubicBezTo>
                    <a:pt x="183" y="886"/>
                    <a:pt x="1" y="1333"/>
                    <a:pt x="1" y="1683"/>
                  </a:cubicBezTo>
                  <a:cubicBezTo>
                    <a:pt x="1" y="1973"/>
                    <a:pt x="199" y="2226"/>
                    <a:pt x="481" y="2297"/>
                  </a:cubicBezTo>
                  <a:cubicBezTo>
                    <a:pt x="532" y="2310"/>
                    <a:pt x="584" y="2316"/>
                    <a:pt x="635" y="2316"/>
                  </a:cubicBezTo>
                  <a:cubicBezTo>
                    <a:pt x="864" y="2316"/>
                    <a:pt x="1080" y="2191"/>
                    <a:pt x="1192" y="1981"/>
                  </a:cubicBezTo>
                  <a:lnTo>
                    <a:pt x="1192" y="1981"/>
                  </a:lnTo>
                  <a:cubicBezTo>
                    <a:pt x="1121" y="2016"/>
                    <a:pt x="1043" y="2034"/>
                    <a:pt x="965" y="2034"/>
                  </a:cubicBezTo>
                  <a:cubicBezTo>
                    <a:pt x="697" y="2034"/>
                    <a:pt x="479" y="1796"/>
                    <a:pt x="479" y="1501"/>
                  </a:cubicBezTo>
                  <a:cubicBezTo>
                    <a:pt x="479" y="1237"/>
                    <a:pt x="626" y="795"/>
                    <a:pt x="750" y="577"/>
                  </a:cubicBezTo>
                  <a:cubicBezTo>
                    <a:pt x="768" y="542"/>
                    <a:pt x="801" y="524"/>
                    <a:pt x="835" y="524"/>
                  </a:cubicBezTo>
                  <a:cubicBezTo>
                    <a:pt x="868" y="524"/>
                    <a:pt x="902" y="542"/>
                    <a:pt x="919" y="577"/>
                  </a:cubicBezTo>
                  <a:cubicBezTo>
                    <a:pt x="840" y="408"/>
                    <a:pt x="745" y="218"/>
                    <a:pt x="635" y="1"/>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35" name="Google Shape;4031;p43">
            <a:extLst>
              <a:ext uri="{FF2B5EF4-FFF2-40B4-BE49-F238E27FC236}">
                <a16:creationId xmlns:a16="http://schemas.microsoft.com/office/drawing/2014/main" id="{48021435-2295-AA4A-8D55-01EF0587B305}"/>
              </a:ext>
            </a:extLst>
          </p:cNvPr>
          <p:cNvGrpSpPr/>
          <p:nvPr/>
        </p:nvGrpSpPr>
        <p:grpSpPr>
          <a:xfrm>
            <a:off x="4807214" y="7316999"/>
            <a:ext cx="409001" cy="387533"/>
            <a:chOff x="3027600" y="1047325"/>
            <a:chExt cx="59200" cy="56100"/>
          </a:xfrm>
        </p:grpSpPr>
        <p:sp>
          <p:nvSpPr>
            <p:cNvPr id="36" name="Google Shape;4032;p43">
              <a:extLst>
                <a:ext uri="{FF2B5EF4-FFF2-40B4-BE49-F238E27FC236}">
                  <a16:creationId xmlns:a16="http://schemas.microsoft.com/office/drawing/2014/main" id="{C58FA874-ED64-4E48-8D75-8ACCAC805998}"/>
                </a:ext>
              </a:extLst>
            </p:cNvPr>
            <p:cNvSpPr/>
            <p:nvPr/>
          </p:nvSpPr>
          <p:spPr>
            <a:xfrm>
              <a:off x="3027600" y="1047325"/>
              <a:ext cx="59200" cy="56100"/>
            </a:xfrm>
            <a:custGeom>
              <a:avLst/>
              <a:gdLst/>
              <a:ahLst/>
              <a:cxnLst/>
              <a:rect l="l" t="t" r="r" b="b"/>
              <a:pathLst>
                <a:path w="2368" h="2244" extrusionOk="0">
                  <a:moveTo>
                    <a:pt x="1165" y="1"/>
                  </a:moveTo>
                  <a:cubicBezTo>
                    <a:pt x="1061" y="1"/>
                    <a:pt x="956" y="15"/>
                    <a:pt x="851" y="46"/>
                  </a:cubicBezTo>
                  <a:cubicBezTo>
                    <a:pt x="416" y="173"/>
                    <a:pt x="99" y="551"/>
                    <a:pt x="50" y="1001"/>
                  </a:cubicBezTo>
                  <a:cubicBezTo>
                    <a:pt x="1" y="1452"/>
                    <a:pt x="229" y="1888"/>
                    <a:pt x="626" y="2106"/>
                  </a:cubicBezTo>
                  <a:cubicBezTo>
                    <a:pt x="795" y="2198"/>
                    <a:pt x="980" y="2243"/>
                    <a:pt x="1164" y="2243"/>
                  </a:cubicBezTo>
                  <a:cubicBezTo>
                    <a:pt x="1415" y="2243"/>
                    <a:pt x="1664" y="2160"/>
                    <a:pt x="1867" y="1996"/>
                  </a:cubicBezTo>
                  <a:cubicBezTo>
                    <a:pt x="2220" y="1713"/>
                    <a:pt x="2368" y="1243"/>
                    <a:pt x="2242" y="808"/>
                  </a:cubicBezTo>
                  <a:cubicBezTo>
                    <a:pt x="2098" y="319"/>
                    <a:pt x="1651" y="1"/>
                    <a:pt x="1165" y="1"/>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7" name="Google Shape;4033;p43">
              <a:extLst>
                <a:ext uri="{FF2B5EF4-FFF2-40B4-BE49-F238E27FC236}">
                  <a16:creationId xmlns:a16="http://schemas.microsoft.com/office/drawing/2014/main" id="{F2EEB9CE-23BD-0841-A10B-3F217C455425}"/>
                </a:ext>
              </a:extLst>
            </p:cNvPr>
            <p:cNvSpPr/>
            <p:nvPr/>
          </p:nvSpPr>
          <p:spPr>
            <a:xfrm>
              <a:off x="3045650" y="1051450"/>
              <a:ext cx="14575" cy="24250"/>
            </a:xfrm>
            <a:custGeom>
              <a:avLst/>
              <a:gdLst/>
              <a:ahLst/>
              <a:cxnLst/>
              <a:rect l="l" t="t" r="r" b="b"/>
              <a:pathLst>
                <a:path w="583" h="970" extrusionOk="0">
                  <a:moveTo>
                    <a:pt x="312" y="0"/>
                  </a:moveTo>
                  <a:cubicBezTo>
                    <a:pt x="291" y="0"/>
                    <a:pt x="270" y="3"/>
                    <a:pt x="250" y="7"/>
                  </a:cubicBezTo>
                  <a:cubicBezTo>
                    <a:pt x="223" y="14"/>
                    <a:pt x="197" y="17"/>
                    <a:pt x="168" y="26"/>
                  </a:cubicBezTo>
                  <a:cubicBezTo>
                    <a:pt x="153" y="31"/>
                    <a:pt x="140" y="37"/>
                    <a:pt x="127" y="45"/>
                  </a:cubicBezTo>
                  <a:cubicBezTo>
                    <a:pt x="114" y="51"/>
                    <a:pt x="101" y="58"/>
                    <a:pt x="89" y="67"/>
                  </a:cubicBezTo>
                  <a:cubicBezTo>
                    <a:pt x="42" y="100"/>
                    <a:pt x="1" y="158"/>
                    <a:pt x="5" y="219"/>
                  </a:cubicBezTo>
                  <a:cubicBezTo>
                    <a:pt x="8" y="280"/>
                    <a:pt x="32" y="319"/>
                    <a:pt x="44" y="363"/>
                  </a:cubicBezTo>
                  <a:lnTo>
                    <a:pt x="68" y="424"/>
                  </a:lnTo>
                  <a:lnTo>
                    <a:pt x="90" y="480"/>
                  </a:lnTo>
                  <a:cubicBezTo>
                    <a:pt x="99" y="498"/>
                    <a:pt x="105" y="515"/>
                    <a:pt x="114" y="531"/>
                  </a:cubicBezTo>
                  <a:cubicBezTo>
                    <a:pt x="122" y="548"/>
                    <a:pt x="131" y="562"/>
                    <a:pt x="138" y="576"/>
                  </a:cubicBezTo>
                  <a:lnTo>
                    <a:pt x="159" y="612"/>
                  </a:lnTo>
                  <a:lnTo>
                    <a:pt x="177" y="644"/>
                  </a:lnTo>
                  <a:lnTo>
                    <a:pt x="204" y="687"/>
                  </a:lnTo>
                  <a:lnTo>
                    <a:pt x="213" y="702"/>
                  </a:lnTo>
                  <a:lnTo>
                    <a:pt x="221" y="716"/>
                  </a:lnTo>
                  <a:lnTo>
                    <a:pt x="236" y="745"/>
                  </a:lnTo>
                  <a:cubicBezTo>
                    <a:pt x="240" y="755"/>
                    <a:pt x="245" y="766"/>
                    <a:pt x="251" y="775"/>
                  </a:cubicBezTo>
                  <a:cubicBezTo>
                    <a:pt x="257" y="784"/>
                    <a:pt x="264" y="794"/>
                    <a:pt x="269" y="801"/>
                  </a:cubicBezTo>
                  <a:lnTo>
                    <a:pt x="303" y="846"/>
                  </a:lnTo>
                  <a:lnTo>
                    <a:pt x="334" y="883"/>
                  </a:lnTo>
                  <a:cubicBezTo>
                    <a:pt x="348" y="900"/>
                    <a:pt x="363" y="917"/>
                    <a:pt x="380" y="933"/>
                  </a:cubicBezTo>
                  <a:cubicBezTo>
                    <a:pt x="389" y="942"/>
                    <a:pt x="397" y="946"/>
                    <a:pt x="402" y="946"/>
                  </a:cubicBezTo>
                  <a:cubicBezTo>
                    <a:pt x="403" y="946"/>
                    <a:pt x="405" y="945"/>
                    <a:pt x="406" y="945"/>
                  </a:cubicBezTo>
                  <a:cubicBezTo>
                    <a:pt x="409" y="941"/>
                    <a:pt x="408" y="931"/>
                    <a:pt x="404" y="916"/>
                  </a:cubicBezTo>
                  <a:cubicBezTo>
                    <a:pt x="396" y="893"/>
                    <a:pt x="388" y="872"/>
                    <a:pt x="378" y="852"/>
                  </a:cubicBezTo>
                  <a:cubicBezTo>
                    <a:pt x="371" y="838"/>
                    <a:pt x="363" y="825"/>
                    <a:pt x="354" y="810"/>
                  </a:cubicBezTo>
                  <a:lnTo>
                    <a:pt x="327" y="763"/>
                  </a:lnTo>
                  <a:cubicBezTo>
                    <a:pt x="321" y="754"/>
                    <a:pt x="317" y="746"/>
                    <a:pt x="313" y="738"/>
                  </a:cubicBezTo>
                  <a:cubicBezTo>
                    <a:pt x="309" y="730"/>
                    <a:pt x="305" y="720"/>
                    <a:pt x="301" y="711"/>
                  </a:cubicBezTo>
                  <a:lnTo>
                    <a:pt x="287" y="678"/>
                  </a:lnTo>
                  <a:lnTo>
                    <a:pt x="277" y="662"/>
                  </a:lnTo>
                  <a:lnTo>
                    <a:pt x="269" y="647"/>
                  </a:lnTo>
                  <a:lnTo>
                    <a:pt x="242" y="606"/>
                  </a:lnTo>
                  <a:lnTo>
                    <a:pt x="224" y="576"/>
                  </a:lnTo>
                  <a:lnTo>
                    <a:pt x="202" y="538"/>
                  </a:lnTo>
                  <a:lnTo>
                    <a:pt x="178" y="497"/>
                  </a:lnTo>
                  <a:cubicBezTo>
                    <a:pt x="171" y="483"/>
                    <a:pt x="163" y="466"/>
                    <a:pt x="154" y="449"/>
                  </a:cubicBezTo>
                  <a:lnTo>
                    <a:pt x="131" y="395"/>
                  </a:lnTo>
                  <a:cubicBezTo>
                    <a:pt x="122" y="377"/>
                    <a:pt x="115" y="357"/>
                    <a:pt x="105" y="336"/>
                  </a:cubicBezTo>
                  <a:cubicBezTo>
                    <a:pt x="91" y="297"/>
                    <a:pt x="69" y="252"/>
                    <a:pt x="67" y="216"/>
                  </a:cubicBezTo>
                  <a:cubicBezTo>
                    <a:pt x="64" y="179"/>
                    <a:pt x="87" y="139"/>
                    <a:pt x="127" y="110"/>
                  </a:cubicBezTo>
                  <a:cubicBezTo>
                    <a:pt x="136" y="102"/>
                    <a:pt x="147" y="96"/>
                    <a:pt x="158" y="89"/>
                  </a:cubicBezTo>
                  <a:cubicBezTo>
                    <a:pt x="168" y="84"/>
                    <a:pt x="179" y="79"/>
                    <a:pt x="191" y="74"/>
                  </a:cubicBezTo>
                  <a:cubicBezTo>
                    <a:pt x="204" y="71"/>
                    <a:pt x="215" y="68"/>
                    <a:pt x="228" y="65"/>
                  </a:cubicBezTo>
                  <a:lnTo>
                    <a:pt x="268" y="55"/>
                  </a:lnTo>
                  <a:cubicBezTo>
                    <a:pt x="285" y="50"/>
                    <a:pt x="304" y="48"/>
                    <a:pt x="323" y="48"/>
                  </a:cubicBezTo>
                  <a:cubicBezTo>
                    <a:pt x="329" y="48"/>
                    <a:pt x="335" y="48"/>
                    <a:pt x="342" y="49"/>
                  </a:cubicBezTo>
                  <a:cubicBezTo>
                    <a:pt x="367" y="50"/>
                    <a:pt x="392" y="56"/>
                    <a:pt x="414" y="66"/>
                  </a:cubicBezTo>
                  <a:cubicBezTo>
                    <a:pt x="427" y="71"/>
                    <a:pt x="439" y="81"/>
                    <a:pt x="447" y="92"/>
                  </a:cubicBezTo>
                  <a:cubicBezTo>
                    <a:pt x="458" y="102"/>
                    <a:pt x="467" y="114"/>
                    <a:pt x="474" y="126"/>
                  </a:cubicBezTo>
                  <a:cubicBezTo>
                    <a:pt x="482" y="139"/>
                    <a:pt x="488" y="151"/>
                    <a:pt x="494" y="165"/>
                  </a:cubicBezTo>
                  <a:cubicBezTo>
                    <a:pt x="499" y="178"/>
                    <a:pt x="503" y="192"/>
                    <a:pt x="506" y="206"/>
                  </a:cubicBezTo>
                  <a:cubicBezTo>
                    <a:pt x="508" y="222"/>
                    <a:pt x="510" y="235"/>
                    <a:pt x="514" y="250"/>
                  </a:cubicBezTo>
                  <a:cubicBezTo>
                    <a:pt x="516" y="264"/>
                    <a:pt x="519" y="278"/>
                    <a:pt x="521" y="293"/>
                  </a:cubicBezTo>
                  <a:cubicBezTo>
                    <a:pt x="525" y="320"/>
                    <a:pt x="528" y="349"/>
                    <a:pt x="530" y="377"/>
                  </a:cubicBezTo>
                  <a:cubicBezTo>
                    <a:pt x="532" y="405"/>
                    <a:pt x="534" y="433"/>
                    <a:pt x="534" y="458"/>
                  </a:cubicBezTo>
                  <a:lnTo>
                    <a:pt x="534" y="537"/>
                  </a:lnTo>
                  <a:cubicBezTo>
                    <a:pt x="533" y="561"/>
                    <a:pt x="530" y="584"/>
                    <a:pt x="523" y="608"/>
                  </a:cubicBezTo>
                  <a:lnTo>
                    <a:pt x="515" y="643"/>
                  </a:lnTo>
                  <a:cubicBezTo>
                    <a:pt x="513" y="656"/>
                    <a:pt x="510" y="666"/>
                    <a:pt x="508" y="676"/>
                  </a:cubicBezTo>
                  <a:cubicBezTo>
                    <a:pt x="503" y="698"/>
                    <a:pt x="499" y="719"/>
                    <a:pt x="493" y="738"/>
                  </a:cubicBezTo>
                  <a:lnTo>
                    <a:pt x="487" y="766"/>
                  </a:lnTo>
                  <a:cubicBezTo>
                    <a:pt x="485" y="776"/>
                    <a:pt x="483" y="784"/>
                    <a:pt x="481" y="794"/>
                  </a:cubicBezTo>
                  <a:cubicBezTo>
                    <a:pt x="474" y="828"/>
                    <a:pt x="467" y="859"/>
                    <a:pt x="460" y="884"/>
                  </a:cubicBezTo>
                  <a:cubicBezTo>
                    <a:pt x="455" y="903"/>
                    <a:pt x="452" y="923"/>
                    <a:pt x="450" y="943"/>
                  </a:cubicBezTo>
                  <a:cubicBezTo>
                    <a:pt x="448" y="957"/>
                    <a:pt x="451" y="966"/>
                    <a:pt x="457" y="969"/>
                  </a:cubicBezTo>
                  <a:cubicBezTo>
                    <a:pt x="458" y="970"/>
                    <a:pt x="459" y="970"/>
                    <a:pt x="460" y="970"/>
                  </a:cubicBezTo>
                  <a:cubicBezTo>
                    <a:pt x="466" y="970"/>
                    <a:pt x="472" y="964"/>
                    <a:pt x="477" y="954"/>
                  </a:cubicBezTo>
                  <a:cubicBezTo>
                    <a:pt x="489" y="936"/>
                    <a:pt x="498" y="918"/>
                    <a:pt x="505" y="899"/>
                  </a:cubicBezTo>
                  <a:cubicBezTo>
                    <a:pt x="507" y="892"/>
                    <a:pt x="509" y="886"/>
                    <a:pt x="513" y="879"/>
                  </a:cubicBezTo>
                  <a:lnTo>
                    <a:pt x="520" y="857"/>
                  </a:lnTo>
                  <a:cubicBezTo>
                    <a:pt x="525" y="841"/>
                    <a:pt x="530" y="824"/>
                    <a:pt x="534" y="806"/>
                  </a:cubicBezTo>
                  <a:lnTo>
                    <a:pt x="540" y="779"/>
                  </a:lnTo>
                  <a:cubicBezTo>
                    <a:pt x="543" y="769"/>
                    <a:pt x="545" y="760"/>
                    <a:pt x="548" y="749"/>
                  </a:cubicBezTo>
                  <a:cubicBezTo>
                    <a:pt x="552" y="729"/>
                    <a:pt x="556" y="707"/>
                    <a:pt x="561" y="684"/>
                  </a:cubicBezTo>
                  <a:cubicBezTo>
                    <a:pt x="563" y="672"/>
                    <a:pt x="565" y="664"/>
                    <a:pt x="567" y="651"/>
                  </a:cubicBezTo>
                  <a:lnTo>
                    <a:pt x="575" y="615"/>
                  </a:lnTo>
                  <a:cubicBezTo>
                    <a:pt x="580" y="589"/>
                    <a:pt x="582" y="562"/>
                    <a:pt x="582" y="535"/>
                  </a:cubicBezTo>
                  <a:cubicBezTo>
                    <a:pt x="581" y="507"/>
                    <a:pt x="580" y="476"/>
                    <a:pt x="579" y="454"/>
                  </a:cubicBezTo>
                  <a:cubicBezTo>
                    <a:pt x="578" y="425"/>
                    <a:pt x="574" y="397"/>
                    <a:pt x="571" y="368"/>
                  </a:cubicBezTo>
                  <a:cubicBezTo>
                    <a:pt x="568" y="341"/>
                    <a:pt x="565" y="312"/>
                    <a:pt x="560" y="281"/>
                  </a:cubicBezTo>
                  <a:cubicBezTo>
                    <a:pt x="556" y="266"/>
                    <a:pt x="553" y="250"/>
                    <a:pt x="551" y="237"/>
                  </a:cubicBezTo>
                  <a:cubicBezTo>
                    <a:pt x="549" y="224"/>
                    <a:pt x="546" y="208"/>
                    <a:pt x="543" y="191"/>
                  </a:cubicBezTo>
                  <a:cubicBezTo>
                    <a:pt x="539" y="175"/>
                    <a:pt x="534" y="159"/>
                    <a:pt x="528" y="144"/>
                  </a:cubicBezTo>
                  <a:cubicBezTo>
                    <a:pt x="521" y="128"/>
                    <a:pt x="514" y="113"/>
                    <a:pt x="504" y="99"/>
                  </a:cubicBezTo>
                  <a:cubicBezTo>
                    <a:pt x="495" y="84"/>
                    <a:pt x="485" y="70"/>
                    <a:pt x="473" y="57"/>
                  </a:cubicBezTo>
                  <a:cubicBezTo>
                    <a:pt x="470" y="54"/>
                    <a:pt x="467" y="51"/>
                    <a:pt x="463" y="48"/>
                  </a:cubicBezTo>
                  <a:lnTo>
                    <a:pt x="453" y="39"/>
                  </a:lnTo>
                  <a:cubicBezTo>
                    <a:pt x="445" y="34"/>
                    <a:pt x="438" y="28"/>
                    <a:pt x="429" y="24"/>
                  </a:cubicBezTo>
                  <a:cubicBezTo>
                    <a:pt x="414" y="18"/>
                    <a:pt x="399" y="12"/>
                    <a:pt x="383" y="9"/>
                  </a:cubicBezTo>
                  <a:cubicBezTo>
                    <a:pt x="369" y="6"/>
                    <a:pt x="354" y="3"/>
                    <a:pt x="339" y="2"/>
                  </a:cubicBezTo>
                  <a:cubicBezTo>
                    <a:pt x="330" y="1"/>
                    <a:pt x="321" y="0"/>
                    <a:pt x="3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8" name="Google Shape;4034;p43">
              <a:extLst>
                <a:ext uri="{FF2B5EF4-FFF2-40B4-BE49-F238E27FC236}">
                  <a16:creationId xmlns:a16="http://schemas.microsoft.com/office/drawing/2014/main" id="{F2308B2A-3F35-9348-A199-60CA040F36B5}"/>
                </a:ext>
              </a:extLst>
            </p:cNvPr>
            <p:cNvSpPr/>
            <p:nvPr/>
          </p:nvSpPr>
          <p:spPr>
            <a:xfrm>
              <a:off x="3053075" y="1077025"/>
              <a:ext cx="14575" cy="24225"/>
            </a:xfrm>
            <a:custGeom>
              <a:avLst/>
              <a:gdLst/>
              <a:ahLst/>
              <a:cxnLst/>
              <a:rect l="l" t="t" r="r" b="b"/>
              <a:pathLst>
                <a:path w="583" h="969" extrusionOk="0">
                  <a:moveTo>
                    <a:pt x="124" y="0"/>
                  </a:moveTo>
                  <a:cubicBezTo>
                    <a:pt x="118" y="0"/>
                    <a:pt x="112" y="5"/>
                    <a:pt x="105" y="16"/>
                  </a:cubicBezTo>
                  <a:cubicBezTo>
                    <a:pt x="94" y="33"/>
                    <a:pt x="85" y="51"/>
                    <a:pt x="78" y="71"/>
                  </a:cubicBezTo>
                  <a:lnTo>
                    <a:pt x="70" y="91"/>
                  </a:lnTo>
                  <a:lnTo>
                    <a:pt x="63" y="113"/>
                  </a:lnTo>
                  <a:cubicBezTo>
                    <a:pt x="57" y="129"/>
                    <a:pt x="53" y="146"/>
                    <a:pt x="49" y="163"/>
                  </a:cubicBezTo>
                  <a:lnTo>
                    <a:pt x="42" y="190"/>
                  </a:lnTo>
                  <a:cubicBezTo>
                    <a:pt x="40" y="200"/>
                    <a:pt x="38" y="210"/>
                    <a:pt x="36" y="220"/>
                  </a:cubicBezTo>
                  <a:cubicBezTo>
                    <a:pt x="31" y="240"/>
                    <a:pt x="26" y="263"/>
                    <a:pt x="22" y="285"/>
                  </a:cubicBezTo>
                  <a:cubicBezTo>
                    <a:pt x="20" y="297"/>
                    <a:pt x="19" y="307"/>
                    <a:pt x="16" y="318"/>
                  </a:cubicBezTo>
                  <a:lnTo>
                    <a:pt x="9" y="354"/>
                  </a:lnTo>
                  <a:cubicBezTo>
                    <a:pt x="3" y="380"/>
                    <a:pt x="1" y="407"/>
                    <a:pt x="2" y="434"/>
                  </a:cubicBezTo>
                  <a:cubicBezTo>
                    <a:pt x="3" y="462"/>
                    <a:pt x="4" y="493"/>
                    <a:pt x="5" y="514"/>
                  </a:cubicBezTo>
                  <a:cubicBezTo>
                    <a:pt x="5" y="543"/>
                    <a:pt x="9" y="571"/>
                    <a:pt x="12" y="599"/>
                  </a:cubicBezTo>
                  <a:cubicBezTo>
                    <a:pt x="15" y="628"/>
                    <a:pt x="18" y="657"/>
                    <a:pt x="23" y="687"/>
                  </a:cubicBezTo>
                  <a:cubicBezTo>
                    <a:pt x="26" y="702"/>
                    <a:pt x="30" y="718"/>
                    <a:pt x="33" y="732"/>
                  </a:cubicBezTo>
                  <a:lnTo>
                    <a:pt x="40" y="777"/>
                  </a:lnTo>
                  <a:cubicBezTo>
                    <a:pt x="43" y="794"/>
                    <a:pt x="49" y="810"/>
                    <a:pt x="56" y="825"/>
                  </a:cubicBezTo>
                  <a:cubicBezTo>
                    <a:pt x="63" y="840"/>
                    <a:pt x="70" y="855"/>
                    <a:pt x="79" y="870"/>
                  </a:cubicBezTo>
                  <a:cubicBezTo>
                    <a:pt x="87" y="885"/>
                    <a:pt x="98" y="899"/>
                    <a:pt x="110" y="911"/>
                  </a:cubicBezTo>
                  <a:cubicBezTo>
                    <a:pt x="113" y="914"/>
                    <a:pt x="116" y="917"/>
                    <a:pt x="119" y="920"/>
                  </a:cubicBezTo>
                  <a:lnTo>
                    <a:pt x="130" y="930"/>
                  </a:lnTo>
                  <a:cubicBezTo>
                    <a:pt x="138" y="935"/>
                    <a:pt x="146" y="940"/>
                    <a:pt x="155" y="944"/>
                  </a:cubicBezTo>
                  <a:cubicBezTo>
                    <a:pt x="169" y="951"/>
                    <a:pt x="184" y="957"/>
                    <a:pt x="200" y="960"/>
                  </a:cubicBezTo>
                  <a:cubicBezTo>
                    <a:pt x="215" y="963"/>
                    <a:pt x="230" y="965"/>
                    <a:pt x="244" y="967"/>
                  </a:cubicBezTo>
                  <a:cubicBezTo>
                    <a:pt x="254" y="968"/>
                    <a:pt x="263" y="968"/>
                    <a:pt x="272" y="968"/>
                  </a:cubicBezTo>
                  <a:cubicBezTo>
                    <a:pt x="292" y="968"/>
                    <a:pt x="313" y="966"/>
                    <a:pt x="333" y="962"/>
                  </a:cubicBezTo>
                  <a:cubicBezTo>
                    <a:pt x="360" y="954"/>
                    <a:pt x="387" y="951"/>
                    <a:pt x="416" y="943"/>
                  </a:cubicBezTo>
                  <a:cubicBezTo>
                    <a:pt x="429" y="938"/>
                    <a:pt x="443" y="932"/>
                    <a:pt x="457" y="924"/>
                  </a:cubicBezTo>
                  <a:cubicBezTo>
                    <a:pt x="470" y="918"/>
                    <a:pt x="482" y="909"/>
                    <a:pt x="494" y="901"/>
                  </a:cubicBezTo>
                  <a:cubicBezTo>
                    <a:pt x="541" y="869"/>
                    <a:pt x="582" y="811"/>
                    <a:pt x="579" y="750"/>
                  </a:cubicBezTo>
                  <a:cubicBezTo>
                    <a:pt x="575" y="689"/>
                    <a:pt x="552" y="649"/>
                    <a:pt x="538" y="606"/>
                  </a:cubicBezTo>
                  <a:cubicBezTo>
                    <a:pt x="531" y="584"/>
                    <a:pt x="522" y="564"/>
                    <a:pt x="515" y="545"/>
                  </a:cubicBezTo>
                  <a:lnTo>
                    <a:pt x="492" y="488"/>
                  </a:lnTo>
                  <a:cubicBezTo>
                    <a:pt x="484" y="470"/>
                    <a:pt x="478" y="454"/>
                    <a:pt x="469" y="437"/>
                  </a:cubicBezTo>
                  <a:cubicBezTo>
                    <a:pt x="460" y="421"/>
                    <a:pt x="453" y="406"/>
                    <a:pt x="444" y="393"/>
                  </a:cubicBezTo>
                  <a:lnTo>
                    <a:pt x="424" y="357"/>
                  </a:lnTo>
                  <a:cubicBezTo>
                    <a:pt x="418" y="344"/>
                    <a:pt x="411" y="333"/>
                    <a:pt x="406" y="324"/>
                  </a:cubicBezTo>
                  <a:lnTo>
                    <a:pt x="379" y="282"/>
                  </a:lnTo>
                  <a:lnTo>
                    <a:pt x="370" y="267"/>
                  </a:lnTo>
                  <a:lnTo>
                    <a:pt x="362" y="254"/>
                  </a:lnTo>
                  <a:lnTo>
                    <a:pt x="348" y="224"/>
                  </a:lnTo>
                  <a:cubicBezTo>
                    <a:pt x="343" y="215"/>
                    <a:pt x="337" y="204"/>
                    <a:pt x="332" y="194"/>
                  </a:cubicBezTo>
                  <a:cubicBezTo>
                    <a:pt x="327" y="185"/>
                    <a:pt x="319" y="175"/>
                    <a:pt x="314" y="168"/>
                  </a:cubicBezTo>
                  <a:lnTo>
                    <a:pt x="280" y="123"/>
                  </a:lnTo>
                  <a:lnTo>
                    <a:pt x="249" y="87"/>
                  </a:lnTo>
                  <a:cubicBezTo>
                    <a:pt x="235" y="69"/>
                    <a:pt x="220" y="52"/>
                    <a:pt x="203" y="36"/>
                  </a:cubicBezTo>
                  <a:cubicBezTo>
                    <a:pt x="194" y="28"/>
                    <a:pt x="187" y="24"/>
                    <a:pt x="182" y="24"/>
                  </a:cubicBezTo>
                  <a:cubicBezTo>
                    <a:pt x="181" y="24"/>
                    <a:pt x="179" y="24"/>
                    <a:pt x="178" y="25"/>
                  </a:cubicBezTo>
                  <a:cubicBezTo>
                    <a:pt x="174" y="29"/>
                    <a:pt x="175" y="38"/>
                    <a:pt x="179" y="53"/>
                  </a:cubicBezTo>
                  <a:cubicBezTo>
                    <a:pt x="187" y="76"/>
                    <a:pt x="195" y="97"/>
                    <a:pt x="205" y="117"/>
                  </a:cubicBezTo>
                  <a:cubicBezTo>
                    <a:pt x="212" y="131"/>
                    <a:pt x="220" y="144"/>
                    <a:pt x="228" y="159"/>
                  </a:cubicBezTo>
                  <a:lnTo>
                    <a:pt x="256" y="206"/>
                  </a:lnTo>
                  <a:cubicBezTo>
                    <a:pt x="262" y="215"/>
                    <a:pt x="266" y="223"/>
                    <a:pt x="270" y="232"/>
                  </a:cubicBezTo>
                  <a:lnTo>
                    <a:pt x="283" y="259"/>
                  </a:lnTo>
                  <a:cubicBezTo>
                    <a:pt x="287" y="270"/>
                    <a:pt x="293" y="281"/>
                    <a:pt x="297" y="290"/>
                  </a:cubicBezTo>
                  <a:lnTo>
                    <a:pt x="305" y="307"/>
                  </a:lnTo>
                  <a:lnTo>
                    <a:pt x="315" y="323"/>
                  </a:lnTo>
                  <a:lnTo>
                    <a:pt x="342" y="364"/>
                  </a:lnTo>
                  <a:lnTo>
                    <a:pt x="359" y="393"/>
                  </a:lnTo>
                  <a:lnTo>
                    <a:pt x="381" y="432"/>
                  </a:lnTo>
                  <a:lnTo>
                    <a:pt x="406" y="472"/>
                  </a:lnTo>
                  <a:cubicBezTo>
                    <a:pt x="412" y="487"/>
                    <a:pt x="421" y="503"/>
                    <a:pt x="428" y="520"/>
                  </a:cubicBezTo>
                  <a:lnTo>
                    <a:pt x="453" y="575"/>
                  </a:lnTo>
                  <a:lnTo>
                    <a:pt x="478" y="633"/>
                  </a:lnTo>
                  <a:cubicBezTo>
                    <a:pt x="492" y="673"/>
                    <a:pt x="514" y="718"/>
                    <a:pt x="517" y="754"/>
                  </a:cubicBezTo>
                  <a:cubicBezTo>
                    <a:pt x="519" y="791"/>
                    <a:pt x="497" y="831"/>
                    <a:pt x="456" y="860"/>
                  </a:cubicBezTo>
                  <a:cubicBezTo>
                    <a:pt x="447" y="867"/>
                    <a:pt x="436" y="874"/>
                    <a:pt x="425" y="881"/>
                  </a:cubicBezTo>
                  <a:cubicBezTo>
                    <a:pt x="414" y="886"/>
                    <a:pt x="404" y="891"/>
                    <a:pt x="392" y="896"/>
                  </a:cubicBezTo>
                  <a:cubicBezTo>
                    <a:pt x="380" y="899"/>
                    <a:pt x="367" y="902"/>
                    <a:pt x="355" y="905"/>
                  </a:cubicBezTo>
                  <a:lnTo>
                    <a:pt x="316" y="915"/>
                  </a:lnTo>
                  <a:cubicBezTo>
                    <a:pt x="298" y="920"/>
                    <a:pt x="279" y="922"/>
                    <a:pt x="260" y="922"/>
                  </a:cubicBezTo>
                  <a:cubicBezTo>
                    <a:pt x="254" y="922"/>
                    <a:pt x="247" y="922"/>
                    <a:pt x="241" y="921"/>
                  </a:cubicBezTo>
                  <a:cubicBezTo>
                    <a:pt x="217" y="920"/>
                    <a:pt x="192" y="914"/>
                    <a:pt x="169" y="904"/>
                  </a:cubicBezTo>
                  <a:cubicBezTo>
                    <a:pt x="156" y="898"/>
                    <a:pt x="145" y="889"/>
                    <a:pt x="135" y="878"/>
                  </a:cubicBezTo>
                  <a:cubicBezTo>
                    <a:pt x="126" y="868"/>
                    <a:pt x="116" y="856"/>
                    <a:pt x="109" y="844"/>
                  </a:cubicBezTo>
                  <a:cubicBezTo>
                    <a:pt x="101" y="831"/>
                    <a:pt x="95" y="819"/>
                    <a:pt x="89" y="805"/>
                  </a:cubicBezTo>
                  <a:cubicBezTo>
                    <a:pt x="84" y="792"/>
                    <a:pt x="80" y="778"/>
                    <a:pt x="78" y="764"/>
                  </a:cubicBezTo>
                  <a:lnTo>
                    <a:pt x="70" y="720"/>
                  </a:lnTo>
                  <a:cubicBezTo>
                    <a:pt x="67" y="706"/>
                    <a:pt x="65" y="691"/>
                    <a:pt x="62" y="677"/>
                  </a:cubicBezTo>
                  <a:cubicBezTo>
                    <a:pt x="57" y="650"/>
                    <a:pt x="55" y="621"/>
                    <a:pt x="53" y="593"/>
                  </a:cubicBezTo>
                  <a:cubicBezTo>
                    <a:pt x="51" y="565"/>
                    <a:pt x="49" y="537"/>
                    <a:pt x="50" y="512"/>
                  </a:cubicBezTo>
                  <a:lnTo>
                    <a:pt x="50" y="433"/>
                  </a:lnTo>
                  <a:cubicBezTo>
                    <a:pt x="50" y="409"/>
                    <a:pt x="53" y="385"/>
                    <a:pt x="60" y="362"/>
                  </a:cubicBezTo>
                  <a:cubicBezTo>
                    <a:pt x="63" y="349"/>
                    <a:pt x="66" y="338"/>
                    <a:pt x="68" y="327"/>
                  </a:cubicBezTo>
                  <a:cubicBezTo>
                    <a:pt x="70" y="314"/>
                    <a:pt x="72" y="303"/>
                    <a:pt x="74" y="294"/>
                  </a:cubicBezTo>
                  <a:cubicBezTo>
                    <a:pt x="80" y="272"/>
                    <a:pt x="84" y="251"/>
                    <a:pt x="89" y="232"/>
                  </a:cubicBezTo>
                  <a:lnTo>
                    <a:pt x="96" y="204"/>
                  </a:lnTo>
                  <a:cubicBezTo>
                    <a:pt x="98" y="194"/>
                    <a:pt x="100" y="186"/>
                    <a:pt x="102" y="176"/>
                  </a:cubicBezTo>
                  <a:cubicBezTo>
                    <a:pt x="109" y="142"/>
                    <a:pt x="117" y="111"/>
                    <a:pt x="124" y="86"/>
                  </a:cubicBezTo>
                  <a:cubicBezTo>
                    <a:pt x="128" y="67"/>
                    <a:pt x="131" y="47"/>
                    <a:pt x="133" y="28"/>
                  </a:cubicBezTo>
                  <a:cubicBezTo>
                    <a:pt x="134" y="13"/>
                    <a:pt x="132" y="4"/>
                    <a:pt x="127" y="1"/>
                  </a:cubicBezTo>
                  <a:cubicBezTo>
                    <a:pt x="126" y="0"/>
                    <a:pt x="125" y="0"/>
                    <a:pt x="1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39" name="Google Shape;4035;p43">
              <a:extLst>
                <a:ext uri="{FF2B5EF4-FFF2-40B4-BE49-F238E27FC236}">
                  <a16:creationId xmlns:a16="http://schemas.microsoft.com/office/drawing/2014/main" id="{7FCE09D4-1901-C940-BDD7-74954EFADAE4}"/>
                </a:ext>
              </a:extLst>
            </p:cNvPr>
            <p:cNvSpPr/>
            <p:nvPr/>
          </p:nvSpPr>
          <p:spPr>
            <a:xfrm>
              <a:off x="3056925" y="1074450"/>
              <a:ext cx="24475" cy="13675"/>
            </a:xfrm>
            <a:custGeom>
              <a:avLst/>
              <a:gdLst/>
              <a:ahLst/>
              <a:cxnLst/>
              <a:rect l="l" t="t" r="r" b="b"/>
              <a:pathLst>
                <a:path w="979" h="547" extrusionOk="0">
                  <a:moveTo>
                    <a:pt x="551" y="0"/>
                  </a:moveTo>
                  <a:cubicBezTo>
                    <a:pt x="533" y="0"/>
                    <a:pt x="516" y="0"/>
                    <a:pt x="501" y="1"/>
                  </a:cubicBezTo>
                  <a:lnTo>
                    <a:pt x="459" y="2"/>
                  </a:lnTo>
                  <a:lnTo>
                    <a:pt x="422" y="4"/>
                  </a:lnTo>
                  <a:lnTo>
                    <a:pt x="372" y="9"/>
                  </a:lnTo>
                  <a:lnTo>
                    <a:pt x="355" y="10"/>
                  </a:lnTo>
                  <a:lnTo>
                    <a:pt x="306" y="10"/>
                  </a:lnTo>
                  <a:cubicBezTo>
                    <a:pt x="299" y="10"/>
                    <a:pt x="291" y="9"/>
                    <a:pt x="284" y="9"/>
                  </a:cubicBezTo>
                  <a:cubicBezTo>
                    <a:pt x="280" y="9"/>
                    <a:pt x="276" y="9"/>
                    <a:pt x="272" y="10"/>
                  </a:cubicBezTo>
                  <a:cubicBezTo>
                    <a:pt x="262" y="10"/>
                    <a:pt x="251" y="11"/>
                    <a:pt x="240" y="13"/>
                  </a:cubicBezTo>
                  <a:lnTo>
                    <a:pt x="185" y="24"/>
                  </a:lnTo>
                  <a:lnTo>
                    <a:pt x="139" y="34"/>
                  </a:lnTo>
                  <a:cubicBezTo>
                    <a:pt x="116" y="39"/>
                    <a:pt x="94" y="44"/>
                    <a:pt x="72" y="51"/>
                  </a:cubicBezTo>
                  <a:cubicBezTo>
                    <a:pt x="57" y="58"/>
                    <a:pt x="49" y="63"/>
                    <a:pt x="51" y="69"/>
                  </a:cubicBezTo>
                  <a:cubicBezTo>
                    <a:pt x="52" y="74"/>
                    <a:pt x="62" y="77"/>
                    <a:pt x="78" y="80"/>
                  </a:cubicBezTo>
                  <a:cubicBezTo>
                    <a:pt x="100" y="85"/>
                    <a:pt x="123" y="87"/>
                    <a:pt x="146" y="87"/>
                  </a:cubicBezTo>
                  <a:cubicBezTo>
                    <a:pt x="149" y="87"/>
                    <a:pt x="152" y="87"/>
                    <a:pt x="155" y="87"/>
                  </a:cubicBezTo>
                  <a:cubicBezTo>
                    <a:pt x="167" y="87"/>
                    <a:pt x="179" y="86"/>
                    <a:pt x="193" y="86"/>
                  </a:cubicBezTo>
                  <a:lnTo>
                    <a:pt x="248" y="82"/>
                  </a:lnTo>
                  <a:cubicBezTo>
                    <a:pt x="258" y="81"/>
                    <a:pt x="267" y="81"/>
                    <a:pt x="276" y="81"/>
                  </a:cubicBezTo>
                  <a:lnTo>
                    <a:pt x="307" y="83"/>
                  </a:lnTo>
                  <a:lnTo>
                    <a:pt x="342" y="85"/>
                  </a:lnTo>
                  <a:lnTo>
                    <a:pt x="360" y="85"/>
                  </a:lnTo>
                  <a:lnTo>
                    <a:pt x="378" y="83"/>
                  </a:lnTo>
                  <a:lnTo>
                    <a:pt x="427" y="79"/>
                  </a:lnTo>
                  <a:lnTo>
                    <a:pt x="461" y="77"/>
                  </a:lnTo>
                  <a:lnTo>
                    <a:pt x="505" y="74"/>
                  </a:lnTo>
                  <a:lnTo>
                    <a:pt x="552" y="72"/>
                  </a:lnTo>
                  <a:lnTo>
                    <a:pt x="606" y="73"/>
                  </a:lnTo>
                  <a:lnTo>
                    <a:pt x="666" y="77"/>
                  </a:lnTo>
                  <a:lnTo>
                    <a:pt x="729" y="81"/>
                  </a:lnTo>
                  <a:cubicBezTo>
                    <a:pt x="771" y="87"/>
                    <a:pt x="822" y="89"/>
                    <a:pt x="855" y="103"/>
                  </a:cubicBezTo>
                  <a:cubicBezTo>
                    <a:pt x="888" y="118"/>
                    <a:pt x="913" y="156"/>
                    <a:pt x="920" y="205"/>
                  </a:cubicBezTo>
                  <a:cubicBezTo>
                    <a:pt x="922" y="217"/>
                    <a:pt x="923" y="229"/>
                    <a:pt x="924" y="242"/>
                  </a:cubicBezTo>
                  <a:cubicBezTo>
                    <a:pt x="924" y="253"/>
                    <a:pt x="924" y="266"/>
                    <a:pt x="922" y="278"/>
                  </a:cubicBezTo>
                  <a:cubicBezTo>
                    <a:pt x="920" y="291"/>
                    <a:pt x="917" y="302"/>
                    <a:pt x="914" y="315"/>
                  </a:cubicBezTo>
                  <a:cubicBezTo>
                    <a:pt x="910" y="330"/>
                    <a:pt x="907" y="342"/>
                    <a:pt x="905" y="355"/>
                  </a:cubicBezTo>
                  <a:cubicBezTo>
                    <a:pt x="899" y="380"/>
                    <a:pt x="889" y="402"/>
                    <a:pt x="876" y="423"/>
                  </a:cubicBezTo>
                  <a:cubicBezTo>
                    <a:pt x="863" y="446"/>
                    <a:pt x="847" y="465"/>
                    <a:pt x="828" y="481"/>
                  </a:cubicBezTo>
                  <a:cubicBezTo>
                    <a:pt x="816" y="489"/>
                    <a:pt x="804" y="495"/>
                    <a:pt x="790" y="498"/>
                  </a:cubicBezTo>
                  <a:cubicBezTo>
                    <a:pt x="776" y="503"/>
                    <a:pt x="762" y="505"/>
                    <a:pt x="747" y="506"/>
                  </a:cubicBezTo>
                  <a:cubicBezTo>
                    <a:pt x="739" y="506"/>
                    <a:pt x="732" y="507"/>
                    <a:pt x="725" y="507"/>
                  </a:cubicBezTo>
                  <a:cubicBezTo>
                    <a:pt x="718" y="507"/>
                    <a:pt x="711" y="506"/>
                    <a:pt x="703" y="506"/>
                  </a:cubicBezTo>
                  <a:cubicBezTo>
                    <a:pt x="689" y="504"/>
                    <a:pt x="675" y="501"/>
                    <a:pt x="661" y="497"/>
                  </a:cubicBezTo>
                  <a:lnTo>
                    <a:pt x="620" y="483"/>
                  </a:lnTo>
                  <a:lnTo>
                    <a:pt x="578" y="472"/>
                  </a:lnTo>
                  <a:cubicBezTo>
                    <a:pt x="551" y="462"/>
                    <a:pt x="525" y="451"/>
                    <a:pt x="499" y="439"/>
                  </a:cubicBezTo>
                  <a:cubicBezTo>
                    <a:pt x="473" y="430"/>
                    <a:pt x="449" y="418"/>
                    <a:pt x="425" y="406"/>
                  </a:cubicBezTo>
                  <a:lnTo>
                    <a:pt x="355" y="370"/>
                  </a:lnTo>
                  <a:cubicBezTo>
                    <a:pt x="333" y="358"/>
                    <a:pt x="314" y="344"/>
                    <a:pt x="296" y="328"/>
                  </a:cubicBezTo>
                  <a:lnTo>
                    <a:pt x="269" y="305"/>
                  </a:lnTo>
                  <a:lnTo>
                    <a:pt x="242" y="283"/>
                  </a:lnTo>
                  <a:cubicBezTo>
                    <a:pt x="225" y="269"/>
                    <a:pt x="209" y="257"/>
                    <a:pt x="195" y="243"/>
                  </a:cubicBezTo>
                  <a:lnTo>
                    <a:pt x="173" y="224"/>
                  </a:lnTo>
                  <a:lnTo>
                    <a:pt x="151" y="205"/>
                  </a:lnTo>
                  <a:cubicBezTo>
                    <a:pt x="124" y="183"/>
                    <a:pt x="100" y="163"/>
                    <a:pt x="81" y="145"/>
                  </a:cubicBezTo>
                  <a:cubicBezTo>
                    <a:pt x="66" y="133"/>
                    <a:pt x="50" y="121"/>
                    <a:pt x="33" y="109"/>
                  </a:cubicBezTo>
                  <a:cubicBezTo>
                    <a:pt x="24" y="104"/>
                    <a:pt x="18" y="102"/>
                    <a:pt x="13" y="102"/>
                  </a:cubicBezTo>
                  <a:cubicBezTo>
                    <a:pt x="10" y="102"/>
                    <a:pt x="8" y="102"/>
                    <a:pt x="6" y="104"/>
                  </a:cubicBezTo>
                  <a:cubicBezTo>
                    <a:pt x="1" y="108"/>
                    <a:pt x="2" y="117"/>
                    <a:pt x="8" y="129"/>
                  </a:cubicBezTo>
                  <a:cubicBezTo>
                    <a:pt x="19" y="148"/>
                    <a:pt x="31" y="164"/>
                    <a:pt x="44" y="179"/>
                  </a:cubicBezTo>
                  <a:lnTo>
                    <a:pt x="58" y="195"/>
                  </a:lnTo>
                  <a:lnTo>
                    <a:pt x="74" y="212"/>
                  </a:lnTo>
                  <a:cubicBezTo>
                    <a:pt x="87" y="224"/>
                    <a:pt x="100" y="235"/>
                    <a:pt x="114" y="247"/>
                  </a:cubicBezTo>
                  <a:lnTo>
                    <a:pt x="135" y="265"/>
                  </a:lnTo>
                  <a:lnTo>
                    <a:pt x="158" y="286"/>
                  </a:lnTo>
                  <a:cubicBezTo>
                    <a:pt x="174" y="298"/>
                    <a:pt x="192" y="312"/>
                    <a:pt x="210" y="327"/>
                  </a:cubicBezTo>
                  <a:lnTo>
                    <a:pt x="237" y="348"/>
                  </a:lnTo>
                  <a:lnTo>
                    <a:pt x="265" y="370"/>
                  </a:lnTo>
                  <a:cubicBezTo>
                    <a:pt x="286" y="387"/>
                    <a:pt x="309" y="402"/>
                    <a:pt x="332" y="414"/>
                  </a:cubicBezTo>
                  <a:lnTo>
                    <a:pt x="406" y="448"/>
                  </a:lnTo>
                  <a:cubicBezTo>
                    <a:pt x="431" y="461"/>
                    <a:pt x="458" y="470"/>
                    <a:pt x="485" y="481"/>
                  </a:cubicBezTo>
                  <a:cubicBezTo>
                    <a:pt x="512" y="492"/>
                    <a:pt x="538" y="503"/>
                    <a:pt x="568" y="511"/>
                  </a:cubicBezTo>
                  <a:lnTo>
                    <a:pt x="611" y="524"/>
                  </a:lnTo>
                  <a:lnTo>
                    <a:pt x="656" y="537"/>
                  </a:lnTo>
                  <a:cubicBezTo>
                    <a:pt x="672" y="542"/>
                    <a:pt x="688" y="544"/>
                    <a:pt x="705" y="545"/>
                  </a:cubicBezTo>
                  <a:cubicBezTo>
                    <a:pt x="714" y="546"/>
                    <a:pt x="722" y="547"/>
                    <a:pt x="730" y="547"/>
                  </a:cubicBezTo>
                  <a:cubicBezTo>
                    <a:pt x="739" y="547"/>
                    <a:pt x="747" y="546"/>
                    <a:pt x="755" y="545"/>
                  </a:cubicBezTo>
                  <a:cubicBezTo>
                    <a:pt x="773" y="544"/>
                    <a:pt x="790" y="541"/>
                    <a:pt x="807" y="537"/>
                  </a:cubicBezTo>
                  <a:cubicBezTo>
                    <a:pt x="811" y="536"/>
                    <a:pt x="815" y="535"/>
                    <a:pt x="820" y="532"/>
                  </a:cubicBezTo>
                  <a:lnTo>
                    <a:pt x="833" y="527"/>
                  </a:lnTo>
                  <a:cubicBezTo>
                    <a:pt x="842" y="523"/>
                    <a:pt x="849" y="519"/>
                    <a:pt x="857" y="513"/>
                  </a:cubicBezTo>
                  <a:cubicBezTo>
                    <a:pt x="870" y="504"/>
                    <a:pt x="882" y="492"/>
                    <a:pt x="892" y="480"/>
                  </a:cubicBezTo>
                  <a:cubicBezTo>
                    <a:pt x="902" y="468"/>
                    <a:pt x="910" y="457"/>
                    <a:pt x="919" y="444"/>
                  </a:cubicBezTo>
                  <a:cubicBezTo>
                    <a:pt x="935" y="418"/>
                    <a:pt x="947" y="390"/>
                    <a:pt x="954" y="361"/>
                  </a:cubicBezTo>
                  <a:cubicBezTo>
                    <a:pt x="961" y="335"/>
                    <a:pt x="970" y="310"/>
                    <a:pt x="975" y="280"/>
                  </a:cubicBezTo>
                  <a:cubicBezTo>
                    <a:pt x="978" y="265"/>
                    <a:pt x="979" y="250"/>
                    <a:pt x="978" y="235"/>
                  </a:cubicBezTo>
                  <a:cubicBezTo>
                    <a:pt x="978" y="220"/>
                    <a:pt x="977" y="206"/>
                    <a:pt x="975" y="191"/>
                  </a:cubicBezTo>
                  <a:cubicBezTo>
                    <a:pt x="967" y="135"/>
                    <a:pt x="935" y="72"/>
                    <a:pt x="879" y="46"/>
                  </a:cubicBezTo>
                  <a:cubicBezTo>
                    <a:pt x="824" y="21"/>
                    <a:pt x="778" y="24"/>
                    <a:pt x="733" y="15"/>
                  </a:cubicBezTo>
                  <a:lnTo>
                    <a:pt x="668" y="9"/>
                  </a:lnTo>
                  <a:lnTo>
                    <a:pt x="608" y="3"/>
                  </a:lnTo>
                  <a:cubicBezTo>
                    <a:pt x="588" y="2"/>
                    <a:pt x="570" y="0"/>
                    <a:pt x="5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0" name="Google Shape;4036;p43">
              <a:extLst>
                <a:ext uri="{FF2B5EF4-FFF2-40B4-BE49-F238E27FC236}">
                  <a16:creationId xmlns:a16="http://schemas.microsoft.com/office/drawing/2014/main" id="{3683D8D4-BFE9-CA4F-8798-9A26C250174A}"/>
                </a:ext>
              </a:extLst>
            </p:cNvPr>
            <p:cNvSpPr/>
            <p:nvPr/>
          </p:nvSpPr>
          <p:spPr>
            <a:xfrm>
              <a:off x="3031925" y="1064575"/>
              <a:ext cx="24450" cy="13700"/>
            </a:xfrm>
            <a:custGeom>
              <a:avLst/>
              <a:gdLst/>
              <a:ahLst/>
              <a:cxnLst/>
              <a:rect l="l" t="t" r="r" b="b"/>
              <a:pathLst>
                <a:path w="978" h="548" extrusionOk="0">
                  <a:moveTo>
                    <a:pt x="248" y="1"/>
                  </a:moveTo>
                  <a:cubicBezTo>
                    <a:pt x="240" y="1"/>
                    <a:pt x="231" y="1"/>
                    <a:pt x="223" y="2"/>
                  </a:cubicBezTo>
                  <a:cubicBezTo>
                    <a:pt x="206" y="3"/>
                    <a:pt x="189" y="6"/>
                    <a:pt x="172" y="11"/>
                  </a:cubicBezTo>
                  <a:cubicBezTo>
                    <a:pt x="168" y="11"/>
                    <a:pt x="164" y="13"/>
                    <a:pt x="159" y="14"/>
                  </a:cubicBezTo>
                  <a:lnTo>
                    <a:pt x="145" y="20"/>
                  </a:lnTo>
                  <a:cubicBezTo>
                    <a:pt x="137" y="24"/>
                    <a:pt x="129" y="29"/>
                    <a:pt x="122" y="35"/>
                  </a:cubicBezTo>
                  <a:cubicBezTo>
                    <a:pt x="109" y="44"/>
                    <a:pt x="97" y="55"/>
                    <a:pt x="87" y="68"/>
                  </a:cubicBezTo>
                  <a:cubicBezTo>
                    <a:pt x="77" y="80"/>
                    <a:pt x="70" y="90"/>
                    <a:pt x="60" y="104"/>
                  </a:cubicBezTo>
                  <a:cubicBezTo>
                    <a:pt x="44" y="129"/>
                    <a:pt x="32" y="157"/>
                    <a:pt x="25" y="186"/>
                  </a:cubicBezTo>
                  <a:cubicBezTo>
                    <a:pt x="18" y="212"/>
                    <a:pt x="9" y="238"/>
                    <a:pt x="3" y="268"/>
                  </a:cubicBezTo>
                  <a:cubicBezTo>
                    <a:pt x="1" y="282"/>
                    <a:pt x="0" y="298"/>
                    <a:pt x="0" y="313"/>
                  </a:cubicBezTo>
                  <a:cubicBezTo>
                    <a:pt x="1" y="327"/>
                    <a:pt x="2" y="342"/>
                    <a:pt x="4" y="356"/>
                  </a:cubicBezTo>
                  <a:cubicBezTo>
                    <a:pt x="11" y="412"/>
                    <a:pt x="44" y="476"/>
                    <a:pt x="99" y="501"/>
                  </a:cubicBezTo>
                  <a:cubicBezTo>
                    <a:pt x="155" y="527"/>
                    <a:pt x="201" y="524"/>
                    <a:pt x="246" y="532"/>
                  </a:cubicBezTo>
                  <a:lnTo>
                    <a:pt x="311" y="539"/>
                  </a:lnTo>
                  <a:lnTo>
                    <a:pt x="371" y="545"/>
                  </a:lnTo>
                  <a:cubicBezTo>
                    <a:pt x="390" y="546"/>
                    <a:pt x="408" y="548"/>
                    <a:pt x="427" y="548"/>
                  </a:cubicBezTo>
                  <a:cubicBezTo>
                    <a:pt x="446" y="548"/>
                    <a:pt x="463" y="547"/>
                    <a:pt x="478" y="546"/>
                  </a:cubicBezTo>
                  <a:lnTo>
                    <a:pt x="520" y="545"/>
                  </a:lnTo>
                  <a:lnTo>
                    <a:pt x="557" y="544"/>
                  </a:lnTo>
                  <a:lnTo>
                    <a:pt x="607" y="539"/>
                  </a:lnTo>
                  <a:lnTo>
                    <a:pt x="624" y="538"/>
                  </a:lnTo>
                  <a:lnTo>
                    <a:pt x="707" y="538"/>
                  </a:lnTo>
                  <a:cubicBezTo>
                    <a:pt x="717" y="537"/>
                    <a:pt x="728" y="536"/>
                    <a:pt x="739" y="534"/>
                  </a:cubicBezTo>
                  <a:lnTo>
                    <a:pt x="794" y="524"/>
                  </a:lnTo>
                  <a:lnTo>
                    <a:pt x="840" y="514"/>
                  </a:lnTo>
                  <a:cubicBezTo>
                    <a:pt x="863" y="509"/>
                    <a:pt x="885" y="503"/>
                    <a:pt x="907" y="497"/>
                  </a:cubicBezTo>
                  <a:cubicBezTo>
                    <a:pt x="922" y="490"/>
                    <a:pt x="930" y="484"/>
                    <a:pt x="928" y="478"/>
                  </a:cubicBezTo>
                  <a:cubicBezTo>
                    <a:pt x="927" y="474"/>
                    <a:pt x="917" y="470"/>
                    <a:pt x="901" y="468"/>
                  </a:cubicBezTo>
                  <a:cubicBezTo>
                    <a:pt x="879" y="464"/>
                    <a:pt x="856" y="461"/>
                    <a:pt x="833" y="460"/>
                  </a:cubicBezTo>
                  <a:cubicBezTo>
                    <a:pt x="818" y="460"/>
                    <a:pt x="803" y="461"/>
                    <a:pt x="786" y="462"/>
                  </a:cubicBezTo>
                  <a:lnTo>
                    <a:pt x="731" y="466"/>
                  </a:lnTo>
                  <a:cubicBezTo>
                    <a:pt x="721" y="467"/>
                    <a:pt x="712" y="467"/>
                    <a:pt x="702" y="467"/>
                  </a:cubicBezTo>
                  <a:lnTo>
                    <a:pt x="672" y="465"/>
                  </a:lnTo>
                  <a:lnTo>
                    <a:pt x="637" y="462"/>
                  </a:lnTo>
                  <a:lnTo>
                    <a:pt x="619" y="462"/>
                  </a:lnTo>
                  <a:lnTo>
                    <a:pt x="601" y="464"/>
                  </a:lnTo>
                  <a:lnTo>
                    <a:pt x="552" y="469"/>
                  </a:lnTo>
                  <a:lnTo>
                    <a:pt x="517" y="471"/>
                  </a:lnTo>
                  <a:lnTo>
                    <a:pt x="474" y="473"/>
                  </a:lnTo>
                  <a:lnTo>
                    <a:pt x="427" y="476"/>
                  </a:lnTo>
                  <a:lnTo>
                    <a:pt x="373" y="474"/>
                  </a:lnTo>
                  <a:lnTo>
                    <a:pt x="313" y="471"/>
                  </a:lnTo>
                  <a:lnTo>
                    <a:pt x="250" y="466"/>
                  </a:lnTo>
                  <a:cubicBezTo>
                    <a:pt x="207" y="460"/>
                    <a:pt x="157" y="459"/>
                    <a:pt x="124" y="444"/>
                  </a:cubicBezTo>
                  <a:cubicBezTo>
                    <a:pt x="91" y="430"/>
                    <a:pt x="66" y="391"/>
                    <a:pt x="59" y="343"/>
                  </a:cubicBezTo>
                  <a:cubicBezTo>
                    <a:pt x="57" y="331"/>
                    <a:pt x="55" y="318"/>
                    <a:pt x="55" y="306"/>
                  </a:cubicBezTo>
                  <a:cubicBezTo>
                    <a:pt x="53" y="294"/>
                    <a:pt x="55" y="282"/>
                    <a:pt x="57" y="270"/>
                  </a:cubicBezTo>
                  <a:cubicBezTo>
                    <a:pt x="59" y="257"/>
                    <a:pt x="62" y="244"/>
                    <a:pt x="65" y="232"/>
                  </a:cubicBezTo>
                  <a:lnTo>
                    <a:pt x="74" y="193"/>
                  </a:lnTo>
                  <a:cubicBezTo>
                    <a:pt x="80" y="168"/>
                    <a:pt x="90" y="145"/>
                    <a:pt x="103" y="124"/>
                  </a:cubicBezTo>
                  <a:cubicBezTo>
                    <a:pt x="115" y="102"/>
                    <a:pt x="132" y="83"/>
                    <a:pt x="151" y="67"/>
                  </a:cubicBezTo>
                  <a:cubicBezTo>
                    <a:pt x="163" y="58"/>
                    <a:pt x="175" y="52"/>
                    <a:pt x="189" y="50"/>
                  </a:cubicBezTo>
                  <a:cubicBezTo>
                    <a:pt x="203" y="45"/>
                    <a:pt x="217" y="43"/>
                    <a:pt x="232" y="42"/>
                  </a:cubicBezTo>
                  <a:cubicBezTo>
                    <a:pt x="239" y="42"/>
                    <a:pt x="246" y="41"/>
                    <a:pt x="254" y="41"/>
                  </a:cubicBezTo>
                  <a:cubicBezTo>
                    <a:pt x="261" y="41"/>
                    <a:pt x="268" y="42"/>
                    <a:pt x="276" y="42"/>
                  </a:cubicBezTo>
                  <a:cubicBezTo>
                    <a:pt x="290" y="43"/>
                    <a:pt x="304" y="47"/>
                    <a:pt x="318" y="51"/>
                  </a:cubicBezTo>
                  <a:lnTo>
                    <a:pt x="359" y="64"/>
                  </a:lnTo>
                  <a:lnTo>
                    <a:pt x="401" y="77"/>
                  </a:lnTo>
                  <a:cubicBezTo>
                    <a:pt x="428" y="86"/>
                    <a:pt x="454" y="97"/>
                    <a:pt x="480" y="108"/>
                  </a:cubicBezTo>
                  <a:cubicBezTo>
                    <a:pt x="506" y="118"/>
                    <a:pt x="530" y="129"/>
                    <a:pt x="554" y="142"/>
                  </a:cubicBezTo>
                  <a:lnTo>
                    <a:pt x="624" y="178"/>
                  </a:lnTo>
                  <a:cubicBezTo>
                    <a:pt x="646" y="190"/>
                    <a:pt x="665" y="204"/>
                    <a:pt x="683" y="220"/>
                  </a:cubicBezTo>
                  <a:lnTo>
                    <a:pt x="710" y="243"/>
                  </a:lnTo>
                  <a:cubicBezTo>
                    <a:pt x="720" y="251"/>
                    <a:pt x="728" y="258"/>
                    <a:pt x="737" y="265"/>
                  </a:cubicBezTo>
                  <a:cubicBezTo>
                    <a:pt x="753" y="277"/>
                    <a:pt x="770" y="291"/>
                    <a:pt x="784" y="304"/>
                  </a:cubicBezTo>
                  <a:lnTo>
                    <a:pt x="806" y="325"/>
                  </a:lnTo>
                  <a:lnTo>
                    <a:pt x="827" y="343"/>
                  </a:lnTo>
                  <a:cubicBezTo>
                    <a:pt x="855" y="364"/>
                    <a:pt x="879" y="384"/>
                    <a:pt x="898" y="401"/>
                  </a:cubicBezTo>
                  <a:cubicBezTo>
                    <a:pt x="913" y="415"/>
                    <a:pt x="929" y="427"/>
                    <a:pt x="946" y="438"/>
                  </a:cubicBezTo>
                  <a:cubicBezTo>
                    <a:pt x="954" y="443"/>
                    <a:pt x="962" y="446"/>
                    <a:pt x="967" y="446"/>
                  </a:cubicBezTo>
                  <a:cubicBezTo>
                    <a:pt x="969" y="446"/>
                    <a:pt x="971" y="445"/>
                    <a:pt x="973" y="444"/>
                  </a:cubicBezTo>
                  <a:cubicBezTo>
                    <a:pt x="977" y="439"/>
                    <a:pt x="976" y="430"/>
                    <a:pt x="971" y="419"/>
                  </a:cubicBezTo>
                  <a:cubicBezTo>
                    <a:pt x="960" y="400"/>
                    <a:pt x="948" y="383"/>
                    <a:pt x="933" y="368"/>
                  </a:cubicBezTo>
                  <a:lnTo>
                    <a:pt x="920" y="353"/>
                  </a:lnTo>
                  <a:lnTo>
                    <a:pt x="903" y="335"/>
                  </a:lnTo>
                  <a:cubicBezTo>
                    <a:pt x="892" y="325"/>
                    <a:pt x="879" y="313"/>
                    <a:pt x="865" y="301"/>
                  </a:cubicBezTo>
                  <a:lnTo>
                    <a:pt x="844" y="283"/>
                  </a:lnTo>
                  <a:lnTo>
                    <a:pt x="820" y="263"/>
                  </a:lnTo>
                  <a:cubicBezTo>
                    <a:pt x="804" y="249"/>
                    <a:pt x="787" y="235"/>
                    <a:pt x="769" y="221"/>
                  </a:cubicBezTo>
                  <a:lnTo>
                    <a:pt x="742" y="199"/>
                  </a:lnTo>
                  <a:lnTo>
                    <a:pt x="714" y="177"/>
                  </a:lnTo>
                  <a:cubicBezTo>
                    <a:pt x="693" y="160"/>
                    <a:pt x="670" y="146"/>
                    <a:pt x="647" y="133"/>
                  </a:cubicBezTo>
                  <a:lnTo>
                    <a:pt x="573" y="99"/>
                  </a:lnTo>
                  <a:cubicBezTo>
                    <a:pt x="547" y="86"/>
                    <a:pt x="521" y="78"/>
                    <a:pt x="494" y="67"/>
                  </a:cubicBezTo>
                  <a:cubicBezTo>
                    <a:pt x="467" y="56"/>
                    <a:pt x="439" y="45"/>
                    <a:pt x="411" y="36"/>
                  </a:cubicBezTo>
                  <a:lnTo>
                    <a:pt x="367" y="24"/>
                  </a:lnTo>
                  <a:lnTo>
                    <a:pt x="323" y="10"/>
                  </a:lnTo>
                  <a:cubicBezTo>
                    <a:pt x="307" y="6"/>
                    <a:pt x="290" y="3"/>
                    <a:pt x="274" y="2"/>
                  </a:cubicBezTo>
                  <a:cubicBezTo>
                    <a:pt x="265" y="1"/>
                    <a:pt x="257"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1" name="Google Shape;4037;p43">
              <a:extLst>
                <a:ext uri="{FF2B5EF4-FFF2-40B4-BE49-F238E27FC236}">
                  <a16:creationId xmlns:a16="http://schemas.microsoft.com/office/drawing/2014/main" id="{C219D1B8-6340-CB48-B19E-48A67A41CC9F}"/>
                </a:ext>
              </a:extLst>
            </p:cNvPr>
            <p:cNvSpPr/>
            <p:nvPr/>
          </p:nvSpPr>
          <p:spPr>
            <a:xfrm>
              <a:off x="3057025" y="1055475"/>
              <a:ext cx="19350" cy="21100"/>
            </a:xfrm>
            <a:custGeom>
              <a:avLst/>
              <a:gdLst/>
              <a:ahLst/>
              <a:cxnLst/>
              <a:rect l="l" t="t" r="r" b="b"/>
              <a:pathLst>
                <a:path w="774" h="844" extrusionOk="0">
                  <a:moveTo>
                    <a:pt x="468" y="0"/>
                  </a:moveTo>
                  <a:cubicBezTo>
                    <a:pt x="432" y="0"/>
                    <a:pt x="396" y="10"/>
                    <a:pt x="368" y="32"/>
                  </a:cubicBezTo>
                  <a:cubicBezTo>
                    <a:pt x="321" y="70"/>
                    <a:pt x="301" y="111"/>
                    <a:pt x="274" y="148"/>
                  </a:cubicBezTo>
                  <a:lnTo>
                    <a:pt x="237" y="202"/>
                  </a:lnTo>
                  <a:lnTo>
                    <a:pt x="205" y="253"/>
                  </a:lnTo>
                  <a:cubicBezTo>
                    <a:pt x="196" y="271"/>
                    <a:pt x="185" y="285"/>
                    <a:pt x="176" y="302"/>
                  </a:cubicBezTo>
                  <a:cubicBezTo>
                    <a:pt x="168" y="318"/>
                    <a:pt x="161" y="334"/>
                    <a:pt x="155" y="347"/>
                  </a:cubicBezTo>
                  <a:lnTo>
                    <a:pt x="137" y="385"/>
                  </a:lnTo>
                  <a:lnTo>
                    <a:pt x="121" y="419"/>
                  </a:lnTo>
                  <a:cubicBezTo>
                    <a:pt x="112" y="441"/>
                    <a:pt x="106" y="455"/>
                    <a:pt x="101" y="465"/>
                  </a:cubicBezTo>
                  <a:lnTo>
                    <a:pt x="95" y="481"/>
                  </a:lnTo>
                  <a:cubicBezTo>
                    <a:pt x="93" y="485"/>
                    <a:pt x="91" y="490"/>
                    <a:pt x="89" y="495"/>
                  </a:cubicBezTo>
                  <a:cubicBezTo>
                    <a:pt x="83" y="504"/>
                    <a:pt x="78" y="514"/>
                    <a:pt x="73" y="524"/>
                  </a:cubicBezTo>
                  <a:cubicBezTo>
                    <a:pt x="67" y="535"/>
                    <a:pt x="62" y="544"/>
                    <a:pt x="58" y="555"/>
                  </a:cubicBezTo>
                  <a:cubicBezTo>
                    <a:pt x="52" y="565"/>
                    <a:pt x="49" y="575"/>
                    <a:pt x="46" y="585"/>
                  </a:cubicBezTo>
                  <a:cubicBezTo>
                    <a:pt x="39" y="603"/>
                    <a:pt x="33" y="622"/>
                    <a:pt x="29" y="638"/>
                  </a:cubicBezTo>
                  <a:cubicBezTo>
                    <a:pt x="26" y="654"/>
                    <a:pt x="21" y="672"/>
                    <a:pt x="18" y="684"/>
                  </a:cubicBezTo>
                  <a:cubicBezTo>
                    <a:pt x="12" y="707"/>
                    <a:pt x="6" y="728"/>
                    <a:pt x="3" y="751"/>
                  </a:cubicBezTo>
                  <a:cubicBezTo>
                    <a:pt x="1" y="768"/>
                    <a:pt x="3" y="777"/>
                    <a:pt x="8" y="778"/>
                  </a:cubicBezTo>
                  <a:cubicBezTo>
                    <a:pt x="9" y="778"/>
                    <a:pt x="9" y="778"/>
                    <a:pt x="10" y="778"/>
                  </a:cubicBezTo>
                  <a:cubicBezTo>
                    <a:pt x="15" y="778"/>
                    <a:pt x="21" y="773"/>
                    <a:pt x="31" y="760"/>
                  </a:cubicBezTo>
                  <a:cubicBezTo>
                    <a:pt x="45" y="742"/>
                    <a:pt x="57" y="723"/>
                    <a:pt x="68" y="702"/>
                  </a:cubicBezTo>
                  <a:cubicBezTo>
                    <a:pt x="75" y="689"/>
                    <a:pt x="81" y="675"/>
                    <a:pt x="89" y="659"/>
                  </a:cubicBezTo>
                  <a:lnTo>
                    <a:pt x="110" y="609"/>
                  </a:lnTo>
                  <a:cubicBezTo>
                    <a:pt x="114" y="600"/>
                    <a:pt x="119" y="592"/>
                    <a:pt x="123" y="584"/>
                  </a:cubicBezTo>
                  <a:lnTo>
                    <a:pt x="138" y="557"/>
                  </a:lnTo>
                  <a:cubicBezTo>
                    <a:pt x="144" y="546"/>
                    <a:pt x="151" y="536"/>
                    <a:pt x="156" y="527"/>
                  </a:cubicBezTo>
                  <a:lnTo>
                    <a:pt x="163" y="509"/>
                  </a:lnTo>
                  <a:lnTo>
                    <a:pt x="171" y="493"/>
                  </a:lnTo>
                  <a:lnTo>
                    <a:pt x="189" y="447"/>
                  </a:lnTo>
                  <a:lnTo>
                    <a:pt x="203" y="415"/>
                  </a:lnTo>
                  <a:cubicBezTo>
                    <a:pt x="207" y="403"/>
                    <a:pt x="214" y="390"/>
                    <a:pt x="220" y="375"/>
                  </a:cubicBezTo>
                  <a:lnTo>
                    <a:pt x="239" y="331"/>
                  </a:lnTo>
                  <a:cubicBezTo>
                    <a:pt x="248" y="318"/>
                    <a:pt x="256" y="302"/>
                    <a:pt x="265" y="284"/>
                  </a:cubicBezTo>
                  <a:lnTo>
                    <a:pt x="296" y="234"/>
                  </a:lnTo>
                  <a:lnTo>
                    <a:pt x="329" y="180"/>
                  </a:lnTo>
                  <a:cubicBezTo>
                    <a:pt x="354" y="144"/>
                    <a:pt x="377" y="98"/>
                    <a:pt x="405" y="77"/>
                  </a:cubicBezTo>
                  <a:cubicBezTo>
                    <a:pt x="422" y="63"/>
                    <a:pt x="446" y="56"/>
                    <a:pt x="472" y="56"/>
                  </a:cubicBezTo>
                  <a:cubicBezTo>
                    <a:pt x="490" y="56"/>
                    <a:pt x="508" y="59"/>
                    <a:pt x="526" y="65"/>
                  </a:cubicBezTo>
                  <a:cubicBezTo>
                    <a:pt x="538" y="70"/>
                    <a:pt x="549" y="74"/>
                    <a:pt x="560" y="79"/>
                  </a:cubicBezTo>
                  <a:cubicBezTo>
                    <a:pt x="572" y="85"/>
                    <a:pt x="581" y="90"/>
                    <a:pt x="592" y="97"/>
                  </a:cubicBezTo>
                  <a:cubicBezTo>
                    <a:pt x="602" y="105"/>
                    <a:pt x="611" y="113"/>
                    <a:pt x="622" y="122"/>
                  </a:cubicBezTo>
                  <a:lnTo>
                    <a:pt x="652" y="149"/>
                  </a:lnTo>
                  <a:cubicBezTo>
                    <a:pt x="671" y="166"/>
                    <a:pt x="687" y="184"/>
                    <a:pt x="700" y="205"/>
                  </a:cubicBezTo>
                  <a:cubicBezTo>
                    <a:pt x="714" y="227"/>
                    <a:pt x="724" y="250"/>
                    <a:pt x="729" y="275"/>
                  </a:cubicBezTo>
                  <a:cubicBezTo>
                    <a:pt x="731" y="289"/>
                    <a:pt x="731" y="303"/>
                    <a:pt x="727" y="316"/>
                  </a:cubicBezTo>
                  <a:cubicBezTo>
                    <a:pt x="724" y="330"/>
                    <a:pt x="719" y="344"/>
                    <a:pt x="714" y="358"/>
                  </a:cubicBezTo>
                  <a:cubicBezTo>
                    <a:pt x="708" y="371"/>
                    <a:pt x="701" y="385"/>
                    <a:pt x="694" y="397"/>
                  </a:cubicBezTo>
                  <a:cubicBezTo>
                    <a:pt x="686" y="408"/>
                    <a:pt x="677" y="420"/>
                    <a:pt x="667" y="430"/>
                  </a:cubicBezTo>
                  <a:lnTo>
                    <a:pt x="636" y="462"/>
                  </a:lnTo>
                  <a:lnTo>
                    <a:pt x="606" y="493"/>
                  </a:lnTo>
                  <a:cubicBezTo>
                    <a:pt x="585" y="512"/>
                    <a:pt x="563" y="530"/>
                    <a:pt x="542" y="548"/>
                  </a:cubicBezTo>
                  <a:cubicBezTo>
                    <a:pt x="522" y="567"/>
                    <a:pt x="500" y="584"/>
                    <a:pt x="478" y="599"/>
                  </a:cubicBezTo>
                  <a:lnTo>
                    <a:pt x="414" y="645"/>
                  </a:lnTo>
                  <a:cubicBezTo>
                    <a:pt x="393" y="659"/>
                    <a:pt x="372" y="669"/>
                    <a:pt x="349" y="678"/>
                  </a:cubicBezTo>
                  <a:lnTo>
                    <a:pt x="316" y="691"/>
                  </a:lnTo>
                  <a:lnTo>
                    <a:pt x="285" y="705"/>
                  </a:lnTo>
                  <a:cubicBezTo>
                    <a:pt x="265" y="713"/>
                    <a:pt x="246" y="722"/>
                    <a:pt x="227" y="728"/>
                  </a:cubicBezTo>
                  <a:lnTo>
                    <a:pt x="200" y="739"/>
                  </a:lnTo>
                  <a:lnTo>
                    <a:pt x="174" y="749"/>
                  </a:lnTo>
                  <a:cubicBezTo>
                    <a:pt x="142" y="764"/>
                    <a:pt x="113" y="776"/>
                    <a:pt x="89" y="785"/>
                  </a:cubicBezTo>
                  <a:cubicBezTo>
                    <a:pt x="70" y="792"/>
                    <a:pt x="52" y="802"/>
                    <a:pt x="34" y="811"/>
                  </a:cubicBezTo>
                  <a:cubicBezTo>
                    <a:pt x="22" y="819"/>
                    <a:pt x="16" y="826"/>
                    <a:pt x="18" y="833"/>
                  </a:cubicBezTo>
                  <a:cubicBezTo>
                    <a:pt x="19" y="839"/>
                    <a:pt x="28" y="842"/>
                    <a:pt x="43" y="844"/>
                  </a:cubicBezTo>
                  <a:cubicBezTo>
                    <a:pt x="63" y="844"/>
                    <a:pt x="83" y="839"/>
                    <a:pt x="104" y="834"/>
                  </a:cubicBezTo>
                  <a:lnTo>
                    <a:pt x="124" y="829"/>
                  </a:lnTo>
                  <a:lnTo>
                    <a:pt x="146" y="822"/>
                  </a:lnTo>
                  <a:cubicBezTo>
                    <a:pt x="162" y="817"/>
                    <a:pt x="178" y="810"/>
                    <a:pt x="196" y="803"/>
                  </a:cubicBezTo>
                  <a:lnTo>
                    <a:pt x="221" y="792"/>
                  </a:lnTo>
                  <a:lnTo>
                    <a:pt x="250" y="782"/>
                  </a:lnTo>
                  <a:cubicBezTo>
                    <a:pt x="269" y="773"/>
                    <a:pt x="290" y="764"/>
                    <a:pt x="311" y="755"/>
                  </a:cubicBezTo>
                  <a:lnTo>
                    <a:pt x="341" y="740"/>
                  </a:lnTo>
                  <a:lnTo>
                    <a:pt x="374" y="726"/>
                  </a:lnTo>
                  <a:cubicBezTo>
                    <a:pt x="399" y="715"/>
                    <a:pt x="422" y="701"/>
                    <a:pt x="445" y="685"/>
                  </a:cubicBezTo>
                  <a:lnTo>
                    <a:pt x="509" y="636"/>
                  </a:lnTo>
                  <a:cubicBezTo>
                    <a:pt x="531" y="619"/>
                    <a:pt x="552" y="600"/>
                    <a:pt x="574" y="581"/>
                  </a:cubicBezTo>
                  <a:cubicBezTo>
                    <a:pt x="595" y="561"/>
                    <a:pt x="617" y="542"/>
                    <a:pt x="638" y="521"/>
                  </a:cubicBezTo>
                  <a:lnTo>
                    <a:pt x="669" y="488"/>
                  </a:lnTo>
                  <a:lnTo>
                    <a:pt x="701" y="454"/>
                  </a:lnTo>
                  <a:cubicBezTo>
                    <a:pt x="713" y="442"/>
                    <a:pt x="724" y="429"/>
                    <a:pt x="732" y="414"/>
                  </a:cubicBezTo>
                  <a:cubicBezTo>
                    <a:pt x="741" y="400"/>
                    <a:pt x="748" y="385"/>
                    <a:pt x="755" y="369"/>
                  </a:cubicBezTo>
                  <a:cubicBezTo>
                    <a:pt x="762" y="354"/>
                    <a:pt x="766" y="337"/>
                    <a:pt x="771" y="320"/>
                  </a:cubicBezTo>
                  <a:cubicBezTo>
                    <a:pt x="772" y="315"/>
                    <a:pt x="772" y="311"/>
                    <a:pt x="773" y="307"/>
                  </a:cubicBezTo>
                  <a:lnTo>
                    <a:pt x="774" y="292"/>
                  </a:lnTo>
                  <a:cubicBezTo>
                    <a:pt x="774" y="283"/>
                    <a:pt x="773" y="274"/>
                    <a:pt x="772" y="264"/>
                  </a:cubicBezTo>
                  <a:cubicBezTo>
                    <a:pt x="770" y="249"/>
                    <a:pt x="764" y="233"/>
                    <a:pt x="759" y="218"/>
                  </a:cubicBezTo>
                  <a:cubicBezTo>
                    <a:pt x="752" y="205"/>
                    <a:pt x="746" y="192"/>
                    <a:pt x="739" y="179"/>
                  </a:cubicBezTo>
                  <a:cubicBezTo>
                    <a:pt x="724" y="153"/>
                    <a:pt x="704" y="129"/>
                    <a:pt x="682" y="109"/>
                  </a:cubicBezTo>
                  <a:cubicBezTo>
                    <a:pt x="662" y="91"/>
                    <a:pt x="643" y="72"/>
                    <a:pt x="619" y="54"/>
                  </a:cubicBezTo>
                  <a:cubicBezTo>
                    <a:pt x="607" y="44"/>
                    <a:pt x="594" y="36"/>
                    <a:pt x="580" y="30"/>
                  </a:cubicBezTo>
                  <a:cubicBezTo>
                    <a:pt x="568" y="24"/>
                    <a:pt x="555" y="18"/>
                    <a:pt x="541" y="13"/>
                  </a:cubicBezTo>
                  <a:cubicBezTo>
                    <a:pt x="519" y="5"/>
                    <a:pt x="493" y="0"/>
                    <a:pt x="4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2" name="Google Shape;4038;p43">
              <a:extLst>
                <a:ext uri="{FF2B5EF4-FFF2-40B4-BE49-F238E27FC236}">
                  <a16:creationId xmlns:a16="http://schemas.microsoft.com/office/drawing/2014/main" id="{4D86DD9C-BBEC-A14D-9362-5B2E1B5832EA}"/>
                </a:ext>
              </a:extLst>
            </p:cNvPr>
            <p:cNvSpPr/>
            <p:nvPr/>
          </p:nvSpPr>
          <p:spPr>
            <a:xfrm>
              <a:off x="3036950" y="1076150"/>
              <a:ext cx="19300" cy="21100"/>
            </a:xfrm>
            <a:custGeom>
              <a:avLst/>
              <a:gdLst/>
              <a:ahLst/>
              <a:cxnLst/>
              <a:rect l="l" t="t" r="r" b="b"/>
              <a:pathLst>
                <a:path w="772" h="844" extrusionOk="0">
                  <a:moveTo>
                    <a:pt x="731" y="1"/>
                  </a:moveTo>
                  <a:cubicBezTo>
                    <a:pt x="710" y="2"/>
                    <a:pt x="690" y="5"/>
                    <a:pt x="669" y="10"/>
                  </a:cubicBezTo>
                  <a:lnTo>
                    <a:pt x="650" y="15"/>
                  </a:lnTo>
                  <a:lnTo>
                    <a:pt x="626" y="22"/>
                  </a:lnTo>
                  <a:cubicBezTo>
                    <a:pt x="612" y="27"/>
                    <a:pt x="594" y="34"/>
                    <a:pt x="578" y="41"/>
                  </a:cubicBezTo>
                  <a:lnTo>
                    <a:pt x="552" y="52"/>
                  </a:lnTo>
                  <a:lnTo>
                    <a:pt x="524" y="63"/>
                  </a:lnTo>
                  <a:cubicBezTo>
                    <a:pt x="505" y="71"/>
                    <a:pt x="484" y="80"/>
                    <a:pt x="463" y="89"/>
                  </a:cubicBezTo>
                  <a:lnTo>
                    <a:pt x="432" y="104"/>
                  </a:lnTo>
                  <a:lnTo>
                    <a:pt x="399" y="119"/>
                  </a:lnTo>
                  <a:cubicBezTo>
                    <a:pt x="374" y="130"/>
                    <a:pt x="351" y="143"/>
                    <a:pt x="329" y="159"/>
                  </a:cubicBezTo>
                  <a:lnTo>
                    <a:pt x="265" y="208"/>
                  </a:lnTo>
                  <a:cubicBezTo>
                    <a:pt x="242" y="226"/>
                    <a:pt x="221" y="245"/>
                    <a:pt x="200" y="263"/>
                  </a:cubicBezTo>
                  <a:cubicBezTo>
                    <a:pt x="179" y="283"/>
                    <a:pt x="156" y="302"/>
                    <a:pt x="135" y="324"/>
                  </a:cubicBezTo>
                  <a:lnTo>
                    <a:pt x="104" y="356"/>
                  </a:lnTo>
                  <a:lnTo>
                    <a:pt x="72" y="391"/>
                  </a:lnTo>
                  <a:cubicBezTo>
                    <a:pt x="60" y="402"/>
                    <a:pt x="50" y="416"/>
                    <a:pt x="42" y="430"/>
                  </a:cubicBezTo>
                  <a:cubicBezTo>
                    <a:pt x="33" y="444"/>
                    <a:pt x="25" y="459"/>
                    <a:pt x="19" y="475"/>
                  </a:cubicBezTo>
                  <a:cubicBezTo>
                    <a:pt x="12" y="491"/>
                    <a:pt x="6" y="507"/>
                    <a:pt x="3" y="524"/>
                  </a:cubicBezTo>
                  <a:cubicBezTo>
                    <a:pt x="2" y="529"/>
                    <a:pt x="1" y="533"/>
                    <a:pt x="1" y="538"/>
                  </a:cubicBezTo>
                  <a:lnTo>
                    <a:pt x="0" y="552"/>
                  </a:lnTo>
                  <a:cubicBezTo>
                    <a:pt x="0" y="561"/>
                    <a:pt x="0" y="570"/>
                    <a:pt x="1" y="580"/>
                  </a:cubicBezTo>
                  <a:cubicBezTo>
                    <a:pt x="4" y="596"/>
                    <a:pt x="9" y="611"/>
                    <a:pt x="15" y="626"/>
                  </a:cubicBezTo>
                  <a:cubicBezTo>
                    <a:pt x="20" y="640"/>
                    <a:pt x="28" y="653"/>
                    <a:pt x="34" y="665"/>
                  </a:cubicBezTo>
                  <a:cubicBezTo>
                    <a:pt x="50" y="691"/>
                    <a:pt x="68" y="715"/>
                    <a:pt x="91" y="735"/>
                  </a:cubicBezTo>
                  <a:cubicBezTo>
                    <a:pt x="112" y="753"/>
                    <a:pt x="130" y="772"/>
                    <a:pt x="154" y="791"/>
                  </a:cubicBezTo>
                  <a:cubicBezTo>
                    <a:pt x="166" y="800"/>
                    <a:pt x="179" y="808"/>
                    <a:pt x="192" y="814"/>
                  </a:cubicBezTo>
                  <a:cubicBezTo>
                    <a:pt x="205" y="820"/>
                    <a:pt x="219" y="826"/>
                    <a:pt x="233" y="831"/>
                  </a:cubicBezTo>
                  <a:cubicBezTo>
                    <a:pt x="255" y="839"/>
                    <a:pt x="281" y="844"/>
                    <a:pt x="307" y="844"/>
                  </a:cubicBezTo>
                  <a:cubicBezTo>
                    <a:pt x="342" y="844"/>
                    <a:pt x="378" y="835"/>
                    <a:pt x="406" y="813"/>
                  </a:cubicBezTo>
                  <a:cubicBezTo>
                    <a:pt x="453" y="775"/>
                    <a:pt x="474" y="733"/>
                    <a:pt x="500" y="696"/>
                  </a:cubicBezTo>
                  <a:lnTo>
                    <a:pt x="536" y="642"/>
                  </a:lnTo>
                  <a:lnTo>
                    <a:pt x="569" y="591"/>
                  </a:lnTo>
                  <a:cubicBezTo>
                    <a:pt x="578" y="574"/>
                    <a:pt x="588" y="559"/>
                    <a:pt x="597" y="543"/>
                  </a:cubicBezTo>
                  <a:cubicBezTo>
                    <a:pt x="605" y="526"/>
                    <a:pt x="613" y="512"/>
                    <a:pt x="619" y="497"/>
                  </a:cubicBezTo>
                  <a:lnTo>
                    <a:pt x="636" y="459"/>
                  </a:lnTo>
                  <a:cubicBezTo>
                    <a:pt x="643" y="446"/>
                    <a:pt x="648" y="436"/>
                    <a:pt x="652" y="425"/>
                  </a:cubicBezTo>
                  <a:cubicBezTo>
                    <a:pt x="661" y="405"/>
                    <a:pt x="667" y="389"/>
                    <a:pt x="671" y="379"/>
                  </a:cubicBezTo>
                  <a:lnTo>
                    <a:pt x="679" y="363"/>
                  </a:lnTo>
                  <a:lnTo>
                    <a:pt x="685" y="349"/>
                  </a:lnTo>
                  <a:lnTo>
                    <a:pt x="701" y="320"/>
                  </a:lnTo>
                  <a:cubicBezTo>
                    <a:pt x="707" y="311"/>
                    <a:pt x="712" y="300"/>
                    <a:pt x="716" y="290"/>
                  </a:cubicBezTo>
                  <a:cubicBezTo>
                    <a:pt x="721" y="280"/>
                    <a:pt x="725" y="270"/>
                    <a:pt x="728" y="259"/>
                  </a:cubicBezTo>
                  <a:cubicBezTo>
                    <a:pt x="733" y="241"/>
                    <a:pt x="740" y="222"/>
                    <a:pt x="744" y="206"/>
                  </a:cubicBezTo>
                  <a:cubicBezTo>
                    <a:pt x="748" y="190"/>
                    <a:pt x="753" y="172"/>
                    <a:pt x="756" y="160"/>
                  </a:cubicBezTo>
                  <a:cubicBezTo>
                    <a:pt x="762" y="137"/>
                    <a:pt x="768" y="115"/>
                    <a:pt x="771" y="92"/>
                  </a:cubicBezTo>
                  <a:cubicBezTo>
                    <a:pt x="772" y="77"/>
                    <a:pt x="771" y="68"/>
                    <a:pt x="765" y="66"/>
                  </a:cubicBezTo>
                  <a:cubicBezTo>
                    <a:pt x="765" y="66"/>
                    <a:pt x="765" y="66"/>
                    <a:pt x="764" y="66"/>
                  </a:cubicBezTo>
                  <a:cubicBezTo>
                    <a:pt x="759" y="66"/>
                    <a:pt x="752" y="72"/>
                    <a:pt x="743" y="84"/>
                  </a:cubicBezTo>
                  <a:cubicBezTo>
                    <a:pt x="729" y="102"/>
                    <a:pt x="716" y="121"/>
                    <a:pt x="706" y="142"/>
                  </a:cubicBezTo>
                  <a:cubicBezTo>
                    <a:pt x="699" y="156"/>
                    <a:pt x="693" y="169"/>
                    <a:pt x="685" y="185"/>
                  </a:cubicBezTo>
                  <a:lnTo>
                    <a:pt x="663" y="236"/>
                  </a:lnTo>
                  <a:cubicBezTo>
                    <a:pt x="659" y="244"/>
                    <a:pt x="655" y="253"/>
                    <a:pt x="651" y="260"/>
                  </a:cubicBezTo>
                  <a:lnTo>
                    <a:pt x="635" y="287"/>
                  </a:lnTo>
                  <a:cubicBezTo>
                    <a:pt x="630" y="298"/>
                    <a:pt x="623" y="308"/>
                    <a:pt x="618" y="317"/>
                  </a:cubicBezTo>
                  <a:lnTo>
                    <a:pt x="609" y="334"/>
                  </a:lnTo>
                  <a:lnTo>
                    <a:pt x="602" y="350"/>
                  </a:lnTo>
                  <a:lnTo>
                    <a:pt x="584" y="396"/>
                  </a:lnTo>
                  <a:cubicBezTo>
                    <a:pt x="581" y="407"/>
                    <a:pt x="576" y="416"/>
                    <a:pt x="571" y="428"/>
                  </a:cubicBezTo>
                  <a:cubicBezTo>
                    <a:pt x="566" y="440"/>
                    <a:pt x="560" y="453"/>
                    <a:pt x="553" y="468"/>
                  </a:cubicBezTo>
                  <a:lnTo>
                    <a:pt x="533" y="512"/>
                  </a:lnTo>
                  <a:cubicBezTo>
                    <a:pt x="526" y="525"/>
                    <a:pt x="516" y="541"/>
                    <a:pt x="508" y="557"/>
                  </a:cubicBezTo>
                  <a:lnTo>
                    <a:pt x="478" y="609"/>
                  </a:lnTo>
                  <a:lnTo>
                    <a:pt x="444" y="663"/>
                  </a:lnTo>
                  <a:cubicBezTo>
                    <a:pt x="420" y="700"/>
                    <a:pt x="396" y="745"/>
                    <a:pt x="368" y="766"/>
                  </a:cubicBezTo>
                  <a:cubicBezTo>
                    <a:pt x="351" y="780"/>
                    <a:pt x="328" y="787"/>
                    <a:pt x="302" y="787"/>
                  </a:cubicBezTo>
                  <a:cubicBezTo>
                    <a:pt x="284" y="787"/>
                    <a:pt x="266" y="784"/>
                    <a:pt x="247" y="778"/>
                  </a:cubicBezTo>
                  <a:cubicBezTo>
                    <a:pt x="235" y="773"/>
                    <a:pt x="225" y="769"/>
                    <a:pt x="213" y="764"/>
                  </a:cubicBezTo>
                  <a:cubicBezTo>
                    <a:pt x="202" y="760"/>
                    <a:pt x="191" y="753"/>
                    <a:pt x="182" y="746"/>
                  </a:cubicBezTo>
                  <a:cubicBezTo>
                    <a:pt x="171" y="738"/>
                    <a:pt x="161" y="730"/>
                    <a:pt x="152" y="721"/>
                  </a:cubicBezTo>
                  <a:lnTo>
                    <a:pt x="121" y="694"/>
                  </a:lnTo>
                  <a:cubicBezTo>
                    <a:pt x="102" y="678"/>
                    <a:pt x="86" y="659"/>
                    <a:pt x="73" y="638"/>
                  </a:cubicBezTo>
                  <a:cubicBezTo>
                    <a:pt x="59" y="616"/>
                    <a:pt x="50" y="593"/>
                    <a:pt x="45" y="568"/>
                  </a:cubicBezTo>
                  <a:cubicBezTo>
                    <a:pt x="42" y="554"/>
                    <a:pt x="43" y="540"/>
                    <a:pt x="46" y="526"/>
                  </a:cubicBezTo>
                  <a:cubicBezTo>
                    <a:pt x="49" y="513"/>
                    <a:pt x="53" y="499"/>
                    <a:pt x="60" y="485"/>
                  </a:cubicBezTo>
                  <a:cubicBezTo>
                    <a:pt x="65" y="472"/>
                    <a:pt x="72" y="459"/>
                    <a:pt x="79" y="446"/>
                  </a:cubicBezTo>
                  <a:cubicBezTo>
                    <a:pt x="88" y="435"/>
                    <a:pt x="96" y="424"/>
                    <a:pt x="106" y="413"/>
                  </a:cubicBezTo>
                  <a:lnTo>
                    <a:pt x="138" y="382"/>
                  </a:lnTo>
                  <a:lnTo>
                    <a:pt x="168" y="351"/>
                  </a:lnTo>
                  <a:cubicBezTo>
                    <a:pt x="188" y="331"/>
                    <a:pt x="210" y="313"/>
                    <a:pt x="232" y="294"/>
                  </a:cubicBezTo>
                  <a:cubicBezTo>
                    <a:pt x="253" y="276"/>
                    <a:pt x="274" y="259"/>
                    <a:pt x="295" y="244"/>
                  </a:cubicBezTo>
                  <a:lnTo>
                    <a:pt x="360" y="198"/>
                  </a:lnTo>
                  <a:cubicBezTo>
                    <a:pt x="380" y="185"/>
                    <a:pt x="401" y="174"/>
                    <a:pt x="423" y="166"/>
                  </a:cubicBezTo>
                  <a:lnTo>
                    <a:pt x="456" y="152"/>
                  </a:lnTo>
                  <a:lnTo>
                    <a:pt x="489" y="139"/>
                  </a:lnTo>
                  <a:cubicBezTo>
                    <a:pt x="509" y="130"/>
                    <a:pt x="528" y="122"/>
                    <a:pt x="546" y="115"/>
                  </a:cubicBezTo>
                  <a:cubicBezTo>
                    <a:pt x="555" y="112"/>
                    <a:pt x="564" y="107"/>
                    <a:pt x="573" y="104"/>
                  </a:cubicBezTo>
                  <a:lnTo>
                    <a:pt x="600" y="94"/>
                  </a:lnTo>
                  <a:cubicBezTo>
                    <a:pt x="632" y="79"/>
                    <a:pt x="661" y="68"/>
                    <a:pt x="684" y="58"/>
                  </a:cubicBezTo>
                  <a:cubicBezTo>
                    <a:pt x="703" y="51"/>
                    <a:pt x="722" y="42"/>
                    <a:pt x="739" y="32"/>
                  </a:cubicBezTo>
                  <a:cubicBezTo>
                    <a:pt x="750" y="24"/>
                    <a:pt x="757" y="18"/>
                    <a:pt x="756" y="11"/>
                  </a:cubicBezTo>
                  <a:cubicBezTo>
                    <a:pt x="755" y="5"/>
                    <a:pt x="746" y="1"/>
                    <a:pt x="73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3" name="Google Shape;4039;p43">
              <a:extLst>
                <a:ext uri="{FF2B5EF4-FFF2-40B4-BE49-F238E27FC236}">
                  <a16:creationId xmlns:a16="http://schemas.microsoft.com/office/drawing/2014/main" id="{5CE29367-C993-4243-8B32-7359A422C276}"/>
                </a:ext>
              </a:extLst>
            </p:cNvPr>
            <p:cNvSpPr/>
            <p:nvPr/>
          </p:nvSpPr>
          <p:spPr>
            <a:xfrm>
              <a:off x="3031700" y="1077725"/>
              <a:ext cx="3550" cy="8100"/>
            </a:xfrm>
            <a:custGeom>
              <a:avLst/>
              <a:gdLst/>
              <a:ahLst/>
              <a:cxnLst/>
              <a:rect l="l" t="t" r="r" b="b"/>
              <a:pathLst>
                <a:path w="142" h="324" extrusionOk="0">
                  <a:moveTo>
                    <a:pt x="23" y="0"/>
                  </a:moveTo>
                  <a:cubicBezTo>
                    <a:pt x="22" y="0"/>
                    <a:pt x="20" y="0"/>
                    <a:pt x="19" y="1"/>
                  </a:cubicBezTo>
                  <a:cubicBezTo>
                    <a:pt x="10" y="3"/>
                    <a:pt x="2" y="14"/>
                    <a:pt x="6" y="17"/>
                  </a:cubicBezTo>
                  <a:cubicBezTo>
                    <a:pt x="14" y="22"/>
                    <a:pt x="15" y="29"/>
                    <a:pt x="12" y="34"/>
                  </a:cubicBezTo>
                  <a:cubicBezTo>
                    <a:pt x="0" y="49"/>
                    <a:pt x="13" y="63"/>
                    <a:pt x="7" y="76"/>
                  </a:cubicBezTo>
                  <a:lnTo>
                    <a:pt x="7" y="78"/>
                  </a:lnTo>
                  <a:cubicBezTo>
                    <a:pt x="11" y="84"/>
                    <a:pt x="3" y="93"/>
                    <a:pt x="14" y="97"/>
                  </a:cubicBezTo>
                  <a:cubicBezTo>
                    <a:pt x="14" y="97"/>
                    <a:pt x="14" y="99"/>
                    <a:pt x="13" y="99"/>
                  </a:cubicBezTo>
                  <a:cubicBezTo>
                    <a:pt x="7" y="103"/>
                    <a:pt x="10" y="106"/>
                    <a:pt x="14" y="110"/>
                  </a:cubicBezTo>
                  <a:cubicBezTo>
                    <a:pt x="18" y="113"/>
                    <a:pt x="19" y="119"/>
                    <a:pt x="15" y="122"/>
                  </a:cubicBezTo>
                  <a:cubicBezTo>
                    <a:pt x="12" y="127"/>
                    <a:pt x="11" y="131"/>
                    <a:pt x="17" y="134"/>
                  </a:cubicBezTo>
                  <a:cubicBezTo>
                    <a:pt x="19" y="135"/>
                    <a:pt x="20" y="137"/>
                    <a:pt x="19" y="138"/>
                  </a:cubicBezTo>
                  <a:cubicBezTo>
                    <a:pt x="13" y="151"/>
                    <a:pt x="19" y="161"/>
                    <a:pt x="19" y="173"/>
                  </a:cubicBezTo>
                  <a:cubicBezTo>
                    <a:pt x="19" y="179"/>
                    <a:pt x="29" y="183"/>
                    <a:pt x="26" y="191"/>
                  </a:cubicBezTo>
                  <a:cubicBezTo>
                    <a:pt x="31" y="192"/>
                    <a:pt x="35" y="198"/>
                    <a:pt x="33" y="204"/>
                  </a:cubicBezTo>
                  <a:cubicBezTo>
                    <a:pt x="29" y="217"/>
                    <a:pt x="38" y="226"/>
                    <a:pt x="42" y="236"/>
                  </a:cubicBezTo>
                  <a:cubicBezTo>
                    <a:pt x="43" y="241"/>
                    <a:pt x="49" y="245"/>
                    <a:pt x="46" y="252"/>
                  </a:cubicBezTo>
                  <a:cubicBezTo>
                    <a:pt x="42" y="262"/>
                    <a:pt x="53" y="267"/>
                    <a:pt x="56" y="274"/>
                  </a:cubicBezTo>
                  <a:cubicBezTo>
                    <a:pt x="58" y="281"/>
                    <a:pt x="62" y="287"/>
                    <a:pt x="68" y="291"/>
                  </a:cubicBezTo>
                  <a:cubicBezTo>
                    <a:pt x="74" y="297"/>
                    <a:pt x="69" y="307"/>
                    <a:pt x="76" y="313"/>
                  </a:cubicBezTo>
                  <a:cubicBezTo>
                    <a:pt x="85" y="319"/>
                    <a:pt x="96" y="324"/>
                    <a:pt x="108" y="324"/>
                  </a:cubicBezTo>
                  <a:cubicBezTo>
                    <a:pt x="109" y="324"/>
                    <a:pt x="110" y="324"/>
                    <a:pt x="112" y="323"/>
                  </a:cubicBezTo>
                  <a:cubicBezTo>
                    <a:pt x="114" y="323"/>
                    <a:pt x="116" y="323"/>
                    <a:pt x="119" y="322"/>
                  </a:cubicBezTo>
                  <a:cubicBezTo>
                    <a:pt x="131" y="316"/>
                    <a:pt x="142" y="298"/>
                    <a:pt x="133" y="296"/>
                  </a:cubicBezTo>
                  <a:cubicBezTo>
                    <a:pt x="125" y="294"/>
                    <a:pt x="130" y="285"/>
                    <a:pt x="121" y="285"/>
                  </a:cubicBezTo>
                  <a:cubicBezTo>
                    <a:pt x="120" y="285"/>
                    <a:pt x="120" y="285"/>
                    <a:pt x="119" y="285"/>
                  </a:cubicBezTo>
                  <a:lnTo>
                    <a:pt x="119" y="284"/>
                  </a:lnTo>
                  <a:cubicBezTo>
                    <a:pt x="123" y="276"/>
                    <a:pt x="121" y="272"/>
                    <a:pt x="112" y="270"/>
                  </a:cubicBezTo>
                  <a:cubicBezTo>
                    <a:pt x="111" y="270"/>
                    <a:pt x="110" y="269"/>
                    <a:pt x="110" y="268"/>
                  </a:cubicBezTo>
                  <a:cubicBezTo>
                    <a:pt x="107" y="262"/>
                    <a:pt x="110" y="256"/>
                    <a:pt x="105" y="251"/>
                  </a:cubicBezTo>
                  <a:cubicBezTo>
                    <a:pt x="104" y="250"/>
                    <a:pt x="108" y="249"/>
                    <a:pt x="110" y="248"/>
                  </a:cubicBezTo>
                  <a:cubicBezTo>
                    <a:pt x="113" y="241"/>
                    <a:pt x="115" y="236"/>
                    <a:pt x="105" y="235"/>
                  </a:cubicBezTo>
                  <a:cubicBezTo>
                    <a:pt x="107" y="227"/>
                    <a:pt x="102" y="223"/>
                    <a:pt x="95" y="220"/>
                  </a:cubicBezTo>
                  <a:cubicBezTo>
                    <a:pt x="93" y="220"/>
                    <a:pt x="93" y="220"/>
                    <a:pt x="95" y="217"/>
                  </a:cubicBezTo>
                  <a:cubicBezTo>
                    <a:pt x="95" y="214"/>
                    <a:pt x="91" y="213"/>
                    <a:pt x="91" y="211"/>
                  </a:cubicBezTo>
                  <a:cubicBezTo>
                    <a:pt x="89" y="205"/>
                    <a:pt x="82" y="202"/>
                    <a:pt x="83" y="195"/>
                  </a:cubicBezTo>
                  <a:cubicBezTo>
                    <a:pt x="85" y="186"/>
                    <a:pt x="87" y="176"/>
                    <a:pt x="79" y="168"/>
                  </a:cubicBezTo>
                  <a:cubicBezTo>
                    <a:pt x="70" y="162"/>
                    <a:pt x="83" y="149"/>
                    <a:pt x="72" y="142"/>
                  </a:cubicBezTo>
                  <a:lnTo>
                    <a:pt x="72" y="141"/>
                  </a:lnTo>
                  <a:cubicBezTo>
                    <a:pt x="79" y="134"/>
                    <a:pt x="76" y="131"/>
                    <a:pt x="70" y="127"/>
                  </a:cubicBezTo>
                  <a:cubicBezTo>
                    <a:pt x="67" y="125"/>
                    <a:pt x="67" y="119"/>
                    <a:pt x="71" y="118"/>
                  </a:cubicBezTo>
                  <a:cubicBezTo>
                    <a:pt x="84" y="112"/>
                    <a:pt x="83" y="107"/>
                    <a:pt x="77" y="103"/>
                  </a:cubicBezTo>
                  <a:cubicBezTo>
                    <a:pt x="73" y="102"/>
                    <a:pt x="71" y="98"/>
                    <a:pt x="72" y="95"/>
                  </a:cubicBezTo>
                  <a:cubicBezTo>
                    <a:pt x="72" y="93"/>
                    <a:pt x="70" y="89"/>
                    <a:pt x="69" y="87"/>
                  </a:cubicBezTo>
                  <a:cubicBezTo>
                    <a:pt x="68" y="81"/>
                    <a:pt x="72" y="74"/>
                    <a:pt x="64" y="69"/>
                  </a:cubicBezTo>
                  <a:lnTo>
                    <a:pt x="65" y="67"/>
                  </a:lnTo>
                  <a:cubicBezTo>
                    <a:pt x="70" y="62"/>
                    <a:pt x="68" y="58"/>
                    <a:pt x="71" y="51"/>
                  </a:cubicBezTo>
                  <a:cubicBezTo>
                    <a:pt x="73" y="43"/>
                    <a:pt x="65" y="37"/>
                    <a:pt x="67" y="31"/>
                  </a:cubicBezTo>
                  <a:cubicBezTo>
                    <a:pt x="71" y="18"/>
                    <a:pt x="58" y="11"/>
                    <a:pt x="37" y="5"/>
                  </a:cubicBezTo>
                  <a:cubicBezTo>
                    <a:pt x="33" y="2"/>
                    <a:pt x="28" y="0"/>
                    <a:pt x="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4" name="Google Shape;4040;p43">
              <a:extLst>
                <a:ext uri="{FF2B5EF4-FFF2-40B4-BE49-F238E27FC236}">
                  <a16:creationId xmlns:a16="http://schemas.microsoft.com/office/drawing/2014/main" id="{79926DBF-F656-BC44-BF49-F703F7062244}"/>
                </a:ext>
              </a:extLst>
            </p:cNvPr>
            <p:cNvSpPr/>
            <p:nvPr/>
          </p:nvSpPr>
          <p:spPr>
            <a:xfrm>
              <a:off x="3036675" y="1057025"/>
              <a:ext cx="5725" cy="6150"/>
            </a:xfrm>
            <a:custGeom>
              <a:avLst/>
              <a:gdLst/>
              <a:ahLst/>
              <a:cxnLst/>
              <a:rect l="l" t="t" r="r" b="b"/>
              <a:pathLst>
                <a:path w="229" h="246" extrusionOk="0">
                  <a:moveTo>
                    <a:pt x="201" y="0"/>
                  </a:moveTo>
                  <a:cubicBezTo>
                    <a:pt x="199" y="0"/>
                    <a:pt x="197" y="1"/>
                    <a:pt x="197" y="3"/>
                  </a:cubicBezTo>
                  <a:cubicBezTo>
                    <a:pt x="196" y="12"/>
                    <a:pt x="185" y="8"/>
                    <a:pt x="188" y="19"/>
                  </a:cubicBezTo>
                  <a:lnTo>
                    <a:pt x="187" y="19"/>
                  </a:lnTo>
                  <a:cubicBezTo>
                    <a:pt x="185" y="18"/>
                    <a:pt x="183" y="18"/>
                    <a:pt x="182" y="18"/>
                  </a:cubicBezTo>
                  <a:cubicBezTo>
                    <a:pt x="177" y="18"/>
                    <a:pt x="176" y="22"/>
                    <a:pt x="177" y="29"/>
                  </a:cubicBezTo>
                  <a:cubicBezTo>
                    <a:pt x="177" y="30"/>
                    <a:pt x="176" y="31"/>
                    <a:pt x="176" y="31"/>
                  </a:cubicBezTo>
                  <a:cubicBezTo>
                    <a:pt x="170" y="34"/>
                    <a:pt x="164" y="34"/>
                    <a:pt x="161" y="40"/>
                  </a:cubicBezTo>
                  <a:cubicBezTo>
                    <a:pt x="160" y="40"/>
                    <a:pt x="160" y="40"/>
                    <a:pt x="160" y="40"/>
                  </a:cubicBezTo>
                  <a:cubicBezTo>
                    <a:pt x="158" y="40"/>
                    <a:pt x="157" y="37"/>
                    <a:pt x="155" y="36"/>
                  </a:cubicBezTo>
                  <a:cubicBezTo>
                    <a:pt x="154" y="36"/>
                    <a:pt x="152" y="36"/>
                    <a:pt x="151" y="36"/>
                  </a:cubicBezTo>
                  <a:cubicBezTo>
                    <a:pt x="147" y="36"/>
                    <a:pt x="144" y="38"/>
                    <a:pt x="145" y="45"/>
                  </a:cubicBezTo>
                  <a:cubicBezTo>
                    <a:pt x="138" y="46"/>
                    <a:pt x="136" y="52"/>
                    <a:pt x="136" y="60"/>
                  </a:cubicBezTo>
                  <a:cubicBezTo>
                    <a:pt x="136" y="61"/>
                    <a:pt x="136" y="61"/>
                    <a:pt x="133" y="61"/>
                  </a:cubicBezTo>
                  <a:cubicBezTo>
                    <a:pt x="131" y="62"/>
                    <a:pt x="131" y="65"/>
                    <a:pt x="130" y="66"/>
                  </a:cubicBezTo>
                  <a:cubicBezTo>
                    <a:pt x="124" y="70"/>
                    <a:pt x="124" y="78"/>
                    <a:pt x="119" y="80"/>
                  </a:cubicBezTo>
                  <a:cubicBezTo>
                    <a:pt x="110" y="83"/>
                    <a:pt x="100" y="83"/>
                    <a:pt x="99" y="96"/>
                  </a:cubicBezTo>
                  <a:cubicBezTo>
                    <a:pt x="98" y="107"/>
                    <a:pt x="82" y="104"/>
                    <a:pt x="82" y="117"/>
                  </a:cubicBezTo>
                  <a:lnTo>
                    <a:pt x="80" y="117"/>
                  </a:lnTo>
                  <a:cubicBezTo>
                    <a:pt x="79" y="116"/>
                    <a:pt x="77" y="116"/>
                    <a:pt x="76" y="116"/>
                  </a:cubicBezTo>
                  <a:cubicBezTo>
                    <a:pt x="71" y="116"/>
                    <a:pt x="71" y="121"/>
                    <a:pt x="71" y="125"/>
                  </a:cubicBezTo>
                  <a:cubicBezTo>
                    <a:pt x="72" y="129"/>
                    <a:pt x="69" y="131"/>
                    <a:pt x="66" y="131"/>
                  </a:cubicBezTo>
                  <a:cubicBezTo>
                    <a:pt x="65" y="131"/>
                    <a:pt x="64" y="131"/>
                    <a:pt x="63" y="130"/>
                  </a:cubicBezTo>
                  <a:cubicBezTo>
                    <a:pt x="60" y="129"/>
                    <a:pt x="57" y="128"/>
                    <a:pt x="55" y="128"/>
                  </a:cubicBezTo>
                  <a:cubicBezTo>
                    <a:pt x="50" y="128"/>
                    <a:pt x="49" y="132"/>
                    <a:pt x="49" y="135"/>
                  </a:cubicBezTo>
                  <a:cubicBezTo>
                    <a:pt x="51" y="140"/>
                    <a:pt x="48" y="144"/>
                    <a:pt x="46" y="145"/>
                  </a:cubicBezTo>
                  <a:cubicBezTo>
                    <a:pt x="45" y="147"/>
                    <a:pt x="45" y="150"/>
                    <a:pt x="44" y="152"/>
                  </a:cubicBezTo>
                  <a:cubicBezTo>
                    <a:pt x="41" y="157"/>
                    <a:pt x="32" y="159"/>
                    <a:pt x="36" y="169"/>
                  </a:cubicBezTo>
                  <a:lnTo>
                    <a:pt x="33" y="169"/>
                  </a:lnTo>
                  <a:cubicBezTo>
                    <a:pt x="26" y="170"/>
                    <a:pt x="26" y="174"/>
                    <a:pt x="20" y="178"/>
                  </a:cubicBezTo>
                  <a:cubicBezTo>
                    <a:pt x="12" y="182"/>
                    <a:pt x="15" y="192"/>
                    <a:pt x="10" y="197"/>
                  </a:cubicBezTo>
                  <a:cubicBezTo>
                    <a:pt x="0" y="204"/>
                    <a:pt x="9" y="218"/>
                    <a:pt x="24" y="233"/>
                  </a:cubicBezTo>
                  <a:cubicBezTo>
                    <a:pt x="27" y="238"/>
                    <a:pt x="31" y="243"/>
                    <a:pt x="38" y="245"/>
                  </a:cubicBezTo>
                  <a:cubicBezTo>
                    <a:pt x="40" y="245"/>
                    <a:pt x="42" y="246"/>
                    <a:pt x="44" y="246"/>
                  </a:cubicBezTo>
                  <a:cubicBezTo>
                    <a:pt x="51" y="246"/>
                    <a:pt x="58" y="243"/>
                    <a:pt x="56" y="240"/>
                  </a:cubicBezTo>
                  <a:cubicBezTo>
                    <a:pt x="51" y="231"/>
                    <a:pt x="54" y="226"/>
                    <a:pt x="58" y="225"/>
                  </a:cubicBezTo>
                  <a:cubicBezTo>
                    <a:pt x="74" y="221"/>
                    <a:pt x="71" y="205"/>
                    <a:pt x="84" y="200"/>
                  </a:cubicBezTo>
                  <a:lnTo>
                    <a:pt x="84" y="200"/>
                  </a:lnTo>
                  <a:cubicBezTo>
                    <a:pt x="84" y="200"/>
                    <a:pt x="84" y="201"/>
                    <a:pt x="84" y="201"/>
                  </a:cubicBezTo>
                  <a:lnTo>
                    <a:pt x="84" y="200"/>
                  </a:lnTo>
                  <a:cubicBezTo>
                    <a:pt x="84" y="200"/>
                    <a:pt x="84" y="200"/>
                    <a:pt x="84" y="200"/>
                  </a:cubicBezTo>
                  <a:lnTo>
                    <a:pt x="84" y="200"/>
                  </a:lnTo>
                  <a:cubicBezTo>
                    <a:pt x="84" y="194"/>
                    <a:pt x="94" y="194"/>
                    <a:pt x="89" y="185"/>
                  </a:cubicBezTo>
                  <a:lnTo>
                    <a:pt x="91" y="185"/>
                  </a:lnTo>
                  <a:cubicBezTo>
                    <a:pt x="92" y="185"/>
                    <a:pt x="93" y="185"/>
                    <a:pt x="94" y="185"/>
                  </a:cubicBezTo>
                  <a:cubicBezTo>
                    <a:pt x="98" y="185"/>
                    <a:pt x="97" y="183"/>
                    <a:pt x="97" y="179"/>
                  </a:cubicBezTo>
                  <a:cubicBezTo>
                    <a:pt x="95" y="172"/>
                    <a:pt x="100" y="170"/>
                    <a:pt x="104" y="170"/>
                  </a:cubicBezTo>
                  <a:cubicBezTo>
                    <a:pt x="108" y="170"/>
                    <a:pt x="112" y="168"/>
                    <a:pt x="110" y="163"/>
                  </a:cubicBezTo>
                  <a:cubicBezTo>
                    <a:pt x="109" y="161"/>
                    <a:pt x="110" y="159"/>
                    <a:pt x="113" y="159"/>
                  </a:cubicBezTo>
                  <a:cubicBezTo>
                    <a:pt x="123" y="157"/>
                    <a:pt x="128" y="149"/>
                    <a:pt x="135" y="144"/>
                  </a:cubicBezTo>
                  <a:cubicBezTo>
                    <a:pt x="140" y="141"/>
                    <a:pt x="137" y="130"/>
                    <a:pt x="145" y="130"/>
                  </a:cubicBezTo>
                  <a:cubicBezTo>
                    <a:pt x="143" y="123"/>
                    <a:pt x="146" y="120"/>
                    <a:pt x="151" y="120"/>
                  </a:cubicBezTo>
                  <a:cubicBezTo>
                    <a:pt x="162" y="119"/>
                    <a:pt x="165" y="108"/>
                    <a:pt x="171" y="102"/>
                  </a:cubicBezTo>
                  <a:cubicBezTo>
                    <a:pt x="175" y="98"/>
                    <a:pt x="176" y="93"/>
                    <a:pt x="181" y="93"/>
                  </a:cubicBezTo>
                  <a:cubicBezTo>
                    <a:pt x="182" y="93"/>
                    <a:pt x="182" y="93"/>
                    <a:pt x="183" y="93"/>
                  </a:cubicBezTo>
                  <a:cubicBezTo>
                    <a:pt x="192" y="93"/>
                    <a:pt x="191" y="84"/>
                    <a:pt x="197" y="80"/>
                  </a:cubicBezTo>
                  <a:cubicBezTo>
                    <a:pt x="201" y="77"/>
                    <a:pt x="205" y="72"/>
                    <a:pt x="207" y="66"/>
                  </a:cubicBezTo>
                  <a:cubicBezTo>
                    <a:pt x="210" y="60"/>
                    <a:pt x="219" y="63"/>
                    <a:pt x="223" y="56"/>
                  </a:cubicBezTo>
                  <a:cubicBezTo>
                    <a:pt x="227" y="45"/>
                    <a:pt x="228" y="33"/>
                    <a:pt x="226" y="21"/>
                  </a:cubicBezTo>
                  <a:cubicBezTo>
                    <a:pt x="225" y="19"/>
                    <a:pt x="225" y="17"/>
                    <a:pt x="224" y="15"/>
                  </a:cubicBezTo>
                  <a:cubicBezTo>
                    <a:pt x="219" y="7"/>
                    <a:pt x="207" y="0"/>
                    <a:pt x="20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5" name="Google Shape;4041;p43">
              <a:extLst>
                <a:ext uri="{FF2B5EF4-FFF2-40B4-BE49-F238E27FC236}">
                  <a16:creationId xmlns:a16="http://schemas.microsoft.com/office/drawing/2014/main" id="{F6DB9722-80C0-B244-A7F3-4B8A8C7066C4}"/>
                </a:ext>
              </a:extLst>
            </p:cNvPr>
            <p:cNvSpPr/>
            <p:nvPr/>
          </p:nvSpPr>
          <p:spPr>
            <a:xfrm>
              <a:off x="3058050" y="1051400"/>
              <a:ext cx="7250" cy="2200"/>
            </a:xfrm>
            <a:custGeom>
              <a:avLst/>
              <a:gdLst/>
              <a:ahLst/>
              <a:cxnLst/>
              <a:rect l="l" t="t" r="r" b="b"/>
              <a:pathLst>
                <a:path w="290" h="88" extrusionOk="0">
                  <a:moveTo>
                    <a:pt x="25" y="1"/>
                  </a:moveTo>
                  <a:cubicBezTo>
                    <a:pt x="24" y="1"/>
                    <a:pt x="24" y="1"/>
                    <a:pt x="23" y="2"/>
                  </a:cubicBezTo>
                  <a:cubicBezTo>
                    <a:pt x="20" y="3"/>
                    <a:pt x="18" y="4"/>
                    <a:pt x="16" y="5"/>
                  </a:cubicBezTo>
                  <a:cubicBezTo>
                    <a:pt x="13" y="6"/>
                    <a:pt x="13" y="7"/>
                    <a:pt x="10" y="8"/>
                  </a:cubicBezTo>
                  <a:cubicBezTo>
                    <a:pt x="6" y="9"/>
                    <a:pt x="4" y="10"/>
                    <a:pt x="2" y="12"/>
                  </a:cubicBezTo>
                  <a:cubicBezTo>
                    <a:pt x="1" y="17"/>
                    <a:pt x="1" y="21"/>
                    <a:pt x="2" y="25"/>
                  </a:cubicBezTo>
                  <a:cubicBezTo>
                    <a:pt x="3" y="30"/>
                    <a:pt x="6" y="36"/>
                    <a:pt x="8" y="41"/>
                  </a:cubicBezTo>
                  <a:cubicBezTo>
                    <a:pt x="11" y="48"/>
                    <a:pt x="16" y="54"/>
                    <a:pt x="21" y="60"/>
                  </a:cubicBezTo>
                  <a:cubicBezTo>
                    <a:pt x="22" y="63"/>
                    <a:pt x="24" y="65"/>
                    <a:pt x="27" y="66"/>
                  </a:cubicBezTo>
                  <a:lnTo>
                    <a:pt x="34" y="70"/>
                  </a:lnTo>
                  <a:cubicBezTo>
                    <a:pt x="35" y="71"/>
                    <a:pt x="36" y="71"/>
                    <a:pt x="37" y="73"/>
                  </a:cubicBezTo>
                  <a:lnTo>
                    <a:pt x="41" y="78"/>
                  </a:lnTo>
                  <a:cubicBezTo>
                    <a:pt x="42" y="79"/>
                    <a:pt x="44" y="81"/>
                    <a:pt x="45" y="82"/>
                  </a:cubicBezTo>
                  <a:cubicBezTo>
                    <a:pt x="47" y="83"/>
                    <a:pt x="47" y="83"/>
                    <a:pt x="48" y="83"/>
                  </a:cubicBezTo>
                  <a:lnTo>
                    <a:pt x="49" y="83"/>
                  </a:lnTo>
                  <a:cubicBezTo>
                    <a:pt x="51" y="83"/>
                    <a:pt x="53" y="82"/>
                    <a:pt x="54" y="81"/>
                  </a:cubicBezTo>
                  <a:cubicBezTo>
                    <a:pt x="55" y="80"/>
                    <a:pt x="56" y="80"/>
                    <a:pt x="57" y="80"/>
                  </a:cubicBezTo>
                  <a:cubicBezTo>
                    <a:pt x="59" y="79"/>
                    <a:pt x="60" y="79"/>
                    <a:pt x="63" y="78"/>
                  </a:cubicBezTo>
                  <a:cubicBezTo>
                    <a:pt x="64" y="75"/>
                    <a:pt x="66" y="74"/>
                    <a:pt x="67" y="74"/>
                  </a:cubicBezTo>
                  <a:cubicBezTo>
                    <a:pt x="68" y="74"/>
                    <a:pt x="69" y="74"/>
                    <a:pt x="70" y="74"/>
                  </a:cubicBezTo>
                  <a:cubicBezTo>
                    <a:pt x="71" y="74"/>
                    <a:pt x="72" y="74"/>
                    <a:pt x="73" y="74"/>
                  </a:cubicBezTo>
                  <a:lnTo>
                    <a:pt x="80" y="74"/>
                  </a:lnTo>
                  <a:lnTo>
                    <a:pt x="86" y="72"/>
                  </a:lnTo>
                  <a:lnTo>
                    <a:pt x="102" y="68"/>
                  </a:lnTo>
                  <a:cubicBezTo>
                    <a:pt x="107" y="65"/>
                    <a:pt x="114" y="63"/>
                    <a:pt x="120" y="60"/>
                  </a:cubicBezTo>
                  <a:lnTo>
                    <a:pt x="125" y="59"/>
                  </a:lnTo>
                  <a:cubicBezTo>
                    <a:pt x="126" y="59"/>
                    <a:pt x="126" y="59"/>
                    <a:pt x="127" y="59"/>
                  </a:cubicBezTo>
                  <a:cubicBezTo>
                    <a:pt x="128" y="59"/>
                    <a:pt x="128" y="59"/>
                    <a:pt x="129" y="59"/>
                  </a:cubicBezTo>
                  <a:lnTo>
                    <a:pt x="133" y="63"/>
                  </a:lnTo>
                  <a:cubicBezTo>
                    <a:pt x="135" y="64"/>
                    <a:pt x="136" y="64"/>
                    <a:pt x="138" y="64"/>
                  </a:cubicBezTo>
                  <a:lnTo>
                    <a:pt x="148" y="64"/>
                  </a:lnTo>
                  <a:cubicBezTo>
                    <a:pt x="148" y="64"/>
                    <a:pt x="149" y="64"/>
                    <a:pt x="149" y="64"/>
                  </a:cubicBezTo>
                  <a:cubicBezTo>
                    <a:pt x="152" y="64"/>
                    <a:pt x="156" y="58"/>
                    <a:pt x="160" y="56"/>
                  </a:cubicBezTo>
                  <a:cubicBezTo>
                    <a:pt x="161" y="54"/>
                    <a:pt x="163" y="54"/>
                    <a:pt x="165" y="54"/>
                  </a:cubicBezTo>
                  <a:lnTo>
                    <a:pt x="171" y="55"/>
                  </a:lnTo>
                  <a:lnTo>
                    <a:pt x="176" y="56"/>
                  </a:lnTo>
                  <a:cubicBezTo>
                    <a:pt x="178" y="57"/>
                    <a:pt x="179" y="58"/>
                    <a:pt x="180" y="59"/>
                  </a:cubicBezTo>
                  <a:cubicBezTo>
                    <a:pt x="181" y="61"/>
                    <a:pt x="182" y="63"/>
                    <a:pt x="184" y="64"/>
                  </a:cubicBezTo>
                  <a:cubicBezTo>
                    <a:pt x="186" y="64"/>
                    <a:pt x="186" y="64"/>
                    <a:pt x="187" y="64"/>
                  </a:cubicBezTo>
                  <a:cubicBezTo>
                    <a:pt x="188" y="64"/>
                    <a:pt x="189" y="64"/>
                    <a:pt x="190" y="64"/>
                  </a:cubicBezTo>
                  <a:lnTo>
                    <a:pt x="200" y="65"/>
                  </a:lnTo>
                  <a:lnTo>
                    <a:pt x="210" y="65"/>
                  </a:lnTo>
                  <a:cubicBezTo>
                    <a:pt x="211" y="66"/>
                    <a:pt x="213" y="66"/>
                    <a:pt x="215" y="66"/>
                  </a:cubicBezTo>
                  <a:cubicBezTo>
                    <a:pt x="217" y="66"/>
                    <a:pt x="219" y="65"/>
                    <a:pt x="221" y="65"/>
                  </a:cubicBezTo>
                  <a:cubicBezTo>
                    <a:pt x="225" y="65"/>
                    <a:pt x="226" y="68"/>
                    <a:pt x="227" y="71"/>
                  </a:cubicBezTo>
                  <a:cubicBezTo>
                    <a:pt x="228" y="73"/>
                    <a:pt x="229" y="74"/>
                    <a:pt x="230" y="76"/>
                  </a:cubicBezTo>
                  <a:cubicBezTo>
                    <a:pt x="230" y="78"/>
                    <a:pt x="233" y="79"/>
                    <a:pt x="233" y="80"/>
                  </a:cubicBezTo>
                  <a:lnTo>
                    <a:pt x="239" y="84"/>
                  </a:lnTo>
                  <a:lnTo>
                    <a:pt x="241" y="86"/>
                  </a:lnTo>
                  <a:cubicBezTo>
                    <a:pt x="242" y="87"/>
                    <a:pt x="244" y="87"/>
                    <a:pt x="245" y="87"/>
                  </a:cubicBezTo>
                  <a:lnTo>
                    <a:pt x="258" y="87"/>
                  </a:lnTo>
                  <a:cubicBezTo>
                    <a:pt x="262" y="86"/>
                    <a:pt x="267" y="85"/>
                    <a:pt x="271" y="82"/>
                  </a:cubicBezTo>
                  <a:cubicBezTo>
                    <a:pt x="275" y="79"/>
                    <a:pt x="279" y="75"/>
                    <a:pt x="282" y="70"/>
                  </a:cubicBezTo>
                  <a:cubicBezTo>
                    <a:pt x="286" y="66"/>
                    <a:pt x="288" y="60"/>
                    <a:pt x="289" y="55"/>
                  </a:cubicBezTo>
                  <a:cubicBezTo>
                    <a:pt x="289" y="52"/>
                    <a:pt x="288" y="48"/>
                    <a:pt x="286" y="45"/>
                  </a:cubicBezTo>
                  <a:lnTo>
                    <a:pt x="284" y="43"/>
                  </a:lnTo>
                  <a:lnTo>
                    <a:pt x="282" y="41"/>
                  </a:lnTo>
                  <a:cubicBezTo>
                    <a:pt x="280" y="39"/>
                    <a:pt x="277" y="39"/>
                    <a:pt x="274" y="38"/>
                  </a:cubicBezTo>
                  <a:lnTo>
                    <a:pt x="271" y="37"/>
                  </a:lnTo>
                  <a:lnTo>
                    <a:pt x="268" y="35"/>
                  </a:lnTo>
                  <a:lnTo>
                    <a:pt x="259" y="30"/>
                  </a:lnTo>
                  <a:cubicBezTo>
                    <a:pt x="258" y="29"/>
                    <a:pt x="257" y="28"/>
                    <a:pt x="256" y="28"/>
                  </a:cubicBezTo>
                  <a:lnTo>
                    <a:pt x="253" y="24"/>
                  </a:lnTo>
                  <a:cubicBezTo>
                    <a:pt x="251" y="21"/>
                    <a:pt x="248" y="19"/>
                    <a:pt x="245" y="19"/>
                  </a:cubicBezTo>
                  <a:cubicBezTo>
                    <a:pt x="244" y="19"/>
                    <a:pt x="243" y="20"/>
                    <a:pt x="242" y="20"/>
                  </a:cubicBezTo>
                  <a:cubicBezTo>
                    <a:pt x="239" y="21"/>
                    <a:pt x="236" y="21"/>
                    <a:pt x="233" y="21"/>
                  </a:cubicBezTo>
                  <a:cubicBezTo>
                    <a:pt x="232" y="21"/>
                    <a:pt x="231" y="21"/>
                    <a:pt x="229" y="21"/>
                  </a:cubicBezTo>
                  <a:cubicBezTo>
                    <a:pt x="225" y="22"/>
                    <a:pt x="220" y="22"/>
                    <a:pt x="215" y="23"/>
                  </a:cubicBezTo>
                  <a:lnTo>
                    <a:pt x="204" y="23"/>
                  </a:lnTo>
                  <a:cubicBezTo>
                    <a:pt x="202" y="23"/>
                    <a:pt x="200" y="23"/>
                    <a:pt x="199" y="23"/>
                  </a:cubicBezTo>
                  <a:cubicBezTo>
                    <a:pt x="198" y="23"/>
                    <a:pt x="198" y="23"/>
                    <a:pt x="197" y="23"/>
                  </a:cubicBezTo>
                  <a:cubicBezTo>
                    <a:pt x="195" y="22"/>
                    <a:pt x="194" y="20"/>
                    <a:pt x="193" y="19"/>
                  </a:cubicBezTo>
                  <a:cubicBezTo>
                    <a:pt x="192" y="17"/>
                    <a:pt x="190" y="16"/>
                    <a:pt x="188" y="14"/>
                  </a:cubicBezTo>
                  <a:lnTo>
                    <a:pt x="181" y="13"/>
                  </a:lnTo>
                  <a:lnTo>
                    <a:pt x="176" y="11"/>
                  </a:lnTo>
                  <a:lnTo>
                    <a:pt x="173" y="11"/>
                  </a:lnTo>
                  <a:cubicBezTo>
                    <a:pt x="172" y="11"/>
                    <a:pt x="171" y="12"/>
                    <a:pt x="169" y="12"/>
                  </a:cubicBezTo>
                  <a:lnTo>
                    <a:pt x="163" y="16"/>
                  </a:lnTo>
                  <a:cubicBezTo>
                    <a:pt x="162" y="16"/>
                    <a:pt x="161" y="16"/>
                    <a:pt x="160" y="16"/>
                  </a:cubicBezTo>
                  <a:cubicBezTo>
                    <a:pt x="159" y="16"/>
                    <a:pt x="158" y="16"/>
                    <a:pt x="157" y="16"/>
                  </a:cubicBezTo>
                  <a:lnTo>
                    <a:pt x="147" y="12"/>
                  </a:lnTo>
                  <a:cubicBezTo>
                    <a:pt x="144" y="12"/>
                    <a:pt x="141" y="8"/>
                    <a:pt x="137" y="5"/>
                  </a:cubicBezTo>
                  <a:cubicBezTo>
                    <a:pt x="136" y="4"/>
                    <a:pt x="134" y="3"/>
                    <a:pt x="132" y="3"/>
                  </a:cubicBezTo>
                  <a:lnTo>
                    <a:pt x="127" y="3"/>
                  </a:lnTo>
                  <a:cubicBezTo>
                    <a:pt x="120" y="3"/>
                    <a:pt x="113" y="4"/>
                    <a:pt x="106" y="5"/>
                  </a:cubicBezTo>
                  <a:lnTo>
                    <a:pt x="80" y="5"/>
                  </a:lnTo>
                  <a:lnTo>
                    <a:pt x="71" y="3"/>
                  </a:lnTo>
                  <a:lnTo>
                    <a:pt x="64" y="3"/>
                  </a:lnTo>
                  <a:cubicBezTo>
                    <a:pt x="62" y="3"/>
                    <a:pt x="59" y="4"/>
                    <a:pt x="57" y="5"/>
                  </a:cubicBezTo>
                  <a:cubicBezTo>
                    <a:pt x="56" y="6"/>
                    <a:pt x="54" y="6"/>
                    <a:pt x="52" y="6"/>
                  </a:cubicBezTo>
                  <a:cubicBezTo>
                    <a:pt x="51" y="6"/>
                    <a:pt x="49" y="6"/>
                    <a:pt x="48" y="7"/>
                  </a:cubicBezTo>
                  <a:cubicBezTo>
                    <a:pt x="45" y="7"/>
                    <a:pt x="43" y="8"/>
                    <a:pt x="41" y="8"/>
                  </a:cubicBezTo>
                  <a:lnTo>
                    <a:pt x="37" y="8"/>
                  </a:lnTo>
                  <a:lnTo>
                    <a:pt x="32" y="5"/>
                  </a:lnTo>
                  <a:cubicBezTo>
                    <a:pt x="31" y="4"/>
                    <a:pt x="28" y="3"/>
                    <a:pt x="27" y="2"/>
                  </a:cubicBezTo>
                  <a:cubicBezTo>
                    <a:pt x="26" y="1"/>
                    <a:pt x="25" y="1"/>
                    <a:pt x="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6" name="Google Shape;4042;p43">
              <a:extLst>
                <a:ext uri="{FF2B5EF4-FFF2-40B4-BE49-F238E27FC236}">
                  <a16:creationId xmlns:a16="http://schemas.microsoft.com/office/drawing/2014/main" id="{9732907F-7D42-B149-A369-3F132E2BCA5C}"/>
                </a:ext>
              </a:extLst>
            </p:cNvPr>
            <p:cNvSpPr/>
            <p:nvPr/>
          </p:nvSpPr>
          <p:spPr>
            <a:xfrm>
              <a:off x="3077050" y="1064775"/>
              <a:ext cx="4250" cy="6600"/>
            </a:xfrm>
            <a:custGeom>
              <a:avLst/>
              <a:gdLst/>
              <a:ahLst/>
              <a:cxnLst/>
              <a:rect l="l" t="t" r="r" b="b"/>
              <a:pathLst>
                <a:path w="170" h="264" extrusionOk="0">
                  <a:moveTo>
                    <a:pt x="51" y="0"/>
                  </a:moveTo>
                  <a:cubicBezTo>
                    <a:pt x="44" y="0"/>
                    <a:pt x="36" y="2"/>
                    <a:pt x="26" y="5"/>
                  </a:cubicBezTo>
                  <a:cubicBezTo>
                    <a:pt x="20" y="5"/>
                    <a:pt x="15" y="8"/>
                    <a:pt x="9" y="12"/>
                  </a:cubicBezTo>
                  <a:cubicBezTo>
                    <a:pt x="4" y="18"/>
                    <a:pt x="1" y="30"/>
                    <a:pt x="5" y="30"/>
                  </a:cubicBezTo>
                  <a:cubicBezTo>
                    <a:pt x="15" y="30"/>
                    <a:pt x="19" y="34"/>
                    <a:pt x="18" y="40"/>
                  </a:cubicBezTo>
                  <a:cubicBezTo>
                    <a:pt x="13" y="54"/>
                    <a:pt x="28" y="58"/>
                    <a:pt x="27" y="71"/>
                  </a:cubicBezTo>
                  <a:lnTo>
                    <a:pt x="27" y="71"/>
                  </a:lnTo>
                  <a:cubicBezTo>
                    <a:pt x="27" y="71"/>
                    <a:pt x="27" y="71"/>
                    <a:pt x="27" y="71"/>
                  </a:cubicBezTo>
                  <a:lnTo>
                    <a:pt x="27" y="72"/>
                  </a:lnTo>
                  <a:cubicBezTo>
                    <a:pt x="27" y="71"/>
                    <a:pt x="27" y="71"/>
                    <a:pt x="27" y="71"/>
                  </a:cubicBezTo>
                  <a:lnTo>
                    <a:pt x="27" y="71"/>
                  </a:lnTo>
                  <a:cubicBezTo>
                    <a:pt x="33" y="74"/>
                    <a:pt x="27" y="82"/>
                    <a:pt x="39" y="82"/>
                  </a:cubicBezTo>
                  <a:cubicBezTo>
                    <a:pt x="40" y="82"/>
                    <a:pt x="39" y="83"/>
                    <a:pt x="39" y="85"/>
                  </a:cubicBezTo>
                  <a:cubicBezTo>
                    <a:pt x="35" y="90"/>
                    <a:pt x="37" y="90"/>
                    <a:pt x="42" y="92"/>
                  </a:cubicBezTo>
                  <a:cubicBezTo>
                    <a:pt x="48" y="93"/>
                    <a:pt x="48" y="97"/>
                    <a:pt x="46" y="102"/>
                  </a:cubicBezTo>
                  <a:cubicBezTo>
                    <a:pt x="44" y="106"/>
                    <a:pt x="44" y="109"/>
                    <a:pt x="50" y="110"/>
                  </a:cubicBezTo>
                  <a:cubicBezTo>
                    <a:pt x="52" y="110"/>
                    <a:pt x="52" y="111"/>
                    <a:pt x="52" y="113"/>
                  </a:cubicBezTo>
                  <a:cubicBezTo>
                    <a:pt x="49" y="124"/>
                    <a:pt x="55" y="131"/>
                    <a:pt x="56" y="140"/>
                  </a:cubicBezTo>
                  <a:cubicBezTo>
                    <a:pt x="56" y="145"/>
                    <a:pt x="67" y="147"/>
                    <a:pt x="64" y="153"/>
                  </a:cubicBezTo>
                  <a:cubicBezTo>
                    <a:pt x="71" y="154"/>
                    <a:pt x="72" y="158"/>
                    <a:pt x="71" y="163"/>
                  </a:cubicBezTo>
                  <a:cubicBezTo>
                    <a:pt x="68" y="173"/>
                    <a:pt x="77" y="179"/>
                    <a:pt x="80" y="187"/>
                  </a:cubicBezTo>
                  <a:cubicBezTo>
                    <a:pt x="82" y="191"/>
                    <a:pt x="86" y="195"/>
                    <a:pt x="84" y="199"/>
                  </a:cubicBezTo>
                  <a:cubicBezTo>
                    <a:pt x="79" y="209"/>
                    <a:pt x="88" y="212"/>
                    <a:pt x="90" y="218"/>
                  </a:cubicBezTo>
                  <a:cubicBezTo>
                    <a:pt x="92" y="224"/>
                    <a:pt x="95" y="228"/>
                    <a:pt x="99" y="231"/>
                  </a:cubicBezTo>
                  <a:cubicBezTo>
                    <a:pt x="104" y="236"/>
                    <a:pt x="97" y="244"/>
                    <a:pt x="103" y="249"/>
                  </a:cubicBezTo>
                  <a:cubicBezTo>
                    <a:pt x="112" y="257"/>
                    <a:pt x="123" y="262"/>
                    <a:pt x="134" y="263"/>
                  </a:cubicBezTo>
                  <a:lnTo>
                    <a:pt x="142" y="263"/>
                  </a:lnTo>
                  <a:cubicBezTo>
                    <a:pt x="155" y="260"/>
                    <a:pt x="170" y="245"/>
                    <a:pt x="162" y="242"/>
                  </a:cubicBezTo>
                  <a:cubicBezTo>
                    <a:pt x="155" y="240"/>
                    <a:pt x="162" y="231"/>
                    <a:pt x="150" y="230"/>
                  </a:cubicBezTo>
                  <a:cubicBezTo>
                    <a:pt x="156" y="224"/>
                    <a:pt x="155" y="218"/>
                    <a:pt x="145" y="217"/>
                  </a:cubicBezTo>
                  <a:cubicBezTo>
                    <a:pt x="144" y="216"/>
                    <a:pt x="144" y="216"/>
                    <a:pt x="143" y="215"/>
                  </a:cubicBezTo>
                  <a:cubicBezTo>
                    <a:pt x="142" y="210"/>
                    <a:pt x="145" y="203"/>
                    <a:pt x="142" y="199"/>
                  </a:cubicBezTo>
                  <a:cubicBezTo>
                    <a:pt x="141" y="197"/>
                    <a:pt x="144" y="197"/>
                    <a:pt x="146" y="196"/>
                  </a:cubicBezTo>
                  <a:cubicBezTo>
                    <a:pt x="149" y="190"/>
                    <a:pt x="151" y="185"/>
                    <a:pt x="142" y="183"/>
                  </a:cubicBezTo>
                  <a:cubicBezTo>
                    <a:pt x="144" y="176"/>
                    <a:pt x="140" y="172"/>
                    <a:pt x="132" y="170"/>
                  </a:cubicBezTo>
                  <a:cubicBezTo>
                    <a:pt x="131" y="170"/>
                    <a:pt x="132" y="170"/>
                    <a:pt x="132" y="168"/>
                  </a:cubicBezTo>
                  <a:cubicBezTo>
                    <a:pt x="133" y="165"/>
                    <a:pt x="129" y="164"/>
                    <a:pt x="129" y="163"/>
                  </a:cubicBezTo>
                  <a:cubicBezTo>
                    <a:pt x="128" y="157"/>
                    <a:pt x="120" y="154"/>
                    <a:pt x="120" y="149"/>
                  </a:cubicBezTo>
                  <a:cubicBezTo>
                    <a:pt x="123" y="139"/>
                    <a:pt x="124" y="129"/>
                    <a:pt x="114" y="125"/>
                  </a:cubicBezTo>
                  <a:cubicBezTo>
                    <a:pt x="105" y="121"/>
                    <a:pt x="115" y="107"/>
                    <a:pt x="103" y="103"/>
                  </a:cubicBezTo>
                  <a:cubicBezTo>
                    <a:pt x="103" y="102"/>
                    <a:pt x="103" y="102"/>
                    <a:pt x="103" y="101"/>
                  </a:cubicBezTo>
                  <a:cubicBezTo>
                    <a:pt x="110" y="94"/>
                    <a:pt x="104" y="91"/>
                    <a:pt x="99" y="90"/>
                  </a:cubicBezTo>
                  <a:cubicBezTo>
                    <a:pt x="95" y="89"/>
                    <a:pt x="95" y="85"/>
                    <a:pt x="98" y="81"/>
                  </a:cubicBezTo>
                  <a:cubicBezTo>
                    <a:pt x="109" y="73"/>
                    <a:pt x="104" y="69"/>
                    <a:pt x="100" y="67"/>
                  </a:cubicBezTo>
                  <a:cubicBezTo>
                    <a:pt x="96" y="66"/>
                    <a:pt x="93" y="63"/>
                    <a:pt x="93" y="61"/>
                  </a:cubicBezTo>
                  <a:cubicBezTo>
                    <a:pt x="92" y="59"/>
                    <a:pt x="89" y="58"/>
                    <a:pt x="88" y="56"/>
                  </a:cubicBezTo>
                  <a:cubicBezTo>
                    <a:pt x="84" y="51"/>
                    <a:pt x="86" y="44"/>
                    <a:pt x="77" y="43"/>
                  </a:cubicBezTo>
                  <a:lnTo>
                    <a:pt x="77" y="41"/>
                  </a:lnTo>
                  <a:cubicBezTo>
                    <a:pt x="80" y="34"/>
                    <a:pt x="76" y="30"/>
                    <a:pt x="76" y="25"/>
                  </a:cubicBezTo>
                  <a:cubicBezTo>
                    <a:pt x="76" y="17"/>
                    <a:pt x="65" y="16"/>
                    <a:pt x="64" y="10"/>
                  </a:cubicBezTo>
                  <a:cubicBezTo>
                    <a:pt x="63" y="3"/>
                    <a:pt x="58" y="0"/>
                    <a:pt x="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7" name="Google Shape;4043;p43">
              <a:extLst>
                <a:ext uri="{FF2B5EF4-FFF2-40B4-BE49-F238E27FC236}">
                  <a16:creationId xmlns:a16="http://schemas.microsoft.com/office/drawing/2014/main" id="{1D8F9046-7A09-3A4E-B532-196EE04271C9}"/>
                </a:ext>
              </a:extLst>
            </p:cNvPr>
            <p:cNvSpPr/>
            <p:nvPr/>
          </p:nvSpPr>
          <p:spPr>
            <a:xfrm>
              <a:off x="3069925" y="1090475"/>
              <a:ext cx="6925" cy="6450"/>
            </a:xfrm>
            <a:custGeom>
              <a:avLst/>
              <a:gdLst/>
              <a:ahLst/>
              <a:cxnLst/>
              <a:rect l="l" t="t" r="r" b="b"/>
              <a:pathLst>
                <a:path w="277" h="258" extrusionOk="0">
                  <a:moveTo>
                    <a:pt x="244" y="1"/>
                  </a:moveTo>
                  <a:cubicBezTo>
                    <a:pt x="236" y="1"/>
                    <a:pt x="228" y="3"/>
                    <a:pt x="230" y="8"/>
                  </a:cubicBezTo>
                  <a:cubicBezTo>
                    <a:pt x="233" y="15"/>
                    <a:pt x="222" y="15"/>
                    <a:pt x="228" y="25"/>
                  </a:cubicBezTo>
                  <a:lnTo>
                    <a:pt x="227" y="25"/>
                  </a:lnTo>
                  <a:cubicBezTo>
                    <a:pt x="219" y="25"/>
                    <a:pt x="215" y="29"/>
                    <a:pt x="219" y="39"/>
                  </a:cubicBezTo>
                  <a:cubicBezTo>
                    <a:pt x="219" y="40"/>
                    <a:pt x="219" y="41"/>
                    <a:pt x="218" y="42"/>
                  </a:cubicBezTo>
                  <a:cubicBezTo>
                    <a:pt x="215" y="46"/>
                    <a:pt x="208" y="48"/>
                    <a:pt x="204" y="53"/>
                  </a:cubicBezTo>
                  <a:cubicBezTo>
                    <a:pt x="204" y="53"/>
                    <a:pt x="204" y="54"/>
                    <a:pt x="203" y="54"/>
                  </a:cubicBezTo>
                  <a:cubicBezTo>
                    <a:pt x="202" y="54"/>
                    <a:pt x="201" y="52"/>
                    <a:pt x="200" y="52"/>
                  </a:cubicBezTo>
                  <a:cubicBezTo>
                    <a:pt x="193" y="52"/>
                    <a:pt x="187" y="52"/>
                    <a:pt x="189" y="61"/>
                  </a:cubicBezTo>
                  <a:cubicBezTo>
                    <a:pt x="182" y="64"/>
                    <a:pt x="181" y="70"/>
                    <a:pt x="181" y="79"/>
                  </a:cubicBezTo>
                  <a:cubicBezTo>
                    <a:pt x="181" y="79"/>
                    <a:pt x="181" y="79"/>
                    <a:pt x="180" y="79"/>
                  </a:cubicBezTo>
                  <a:cubicBezTo>
                    <a:pt x="180" y="79"/>
                    <a:pt x="179" y="79"/>
                    <a:pt x="178" y="80"/>
                  </a:cubicBezTo>
                  <a:cubicBezTo>
                    <a:pt x="176" y="81"/>
                    <a:pt x="176" y="84"/>
                    <a:pt x="173" y="85"/>
                  </a:cubicBezTo>
                  <a:cubicBezTo>
                    <a:pt x="169" y="89"/>
                    <a:pt x="168" y="98"/>
                    <a:pt x="163" y="100"/>
                  </a:cubicBezTo>
                  <a:cubicBezTo>
                    <a:pt x="152" y="104"/>
                    <a:pt x="141" y="105"/>
                    <a:pt x="139" y="118"/>
                  </a:cubicBezTo>
                  <a:cubicBezTo>
                    <a:pt x="137" y="130"/>
                    <a:pt x="120" y="126"/>
                    <a:pt x="118" y="138"/>
                  </a:cubicBezTo>
                  <a:lnTo>
                    <a:pt x="117" y="138"/>
                  </a:lnTo>
                  <a:cubicBezTo>
                    <a:pt x="115" y="138"/>
                    <a:pt x="114" y="138"/>
                    <a:pt x="113" y="138"/>
                  </a:cubicBezTo>
                  <a:cubicBezTo>
                    <a:pt x="107" y="138"/>
                    <a:pt x="105" y="142"/>
                    <a:pt x="105" y="147"/>
                  </a:cubicBezTo>
                  <a:cubicBezTo>
                    <a:pt x="105" y="150"/>
                    <a:pt x="102" y="152"/>
                    <a:pt x="99" y="152"/>
                  </a:cubicBezTo>
                  <a:cubicBezTo>
                    <a:pt x="98" y="152"/>
                    <a:pt x="97" y="152"/>
                    <a:pt x="96" y="151"/>
                  </a:cubicBezTo>
                  <a:cubicBezTo>
                    <a:pt x="92" y="148"/>
                    <a:pt x="89" y="147"/>
                    <a:pt x="87" y="147"/>
                  </a:cubicBezTo>
                  <a:cubicBezTo>
                    <a:pt x="83" y="147"/>
                    <a:pt x="81" y="150"/>
                    <a:pt x="81" y="153"/>
                  </a:cubicBezTo>
                  <a:cubicBezTo>
                    <a:pt x="80" y="158"/>
                    <a:pt x="77" y="162"/>
                    <a:pt x="75" y="162"/>
                  </a:cubicBezTo>
                  <a:cubicBezTo>
                    <a:pt x="73" y="163"/>
                    <a:pt x="72" y="166"/>
                    <a:pt x="70" y="167"/>
                  </a:cubicBezTo>
                  <a:cubicBezTo>
                    <a:pt x="65" y="172"/>
                    <a:pt x="57" y="170"/>
                    <a:pt x="56" y="181"/>
                  </a:cubicBezTo>
                  <a:lnTo>
                    <a:pt x="54" y="181"/>
                  </a:lnTo>
                  <a:cubicBezTo>
                    <a:pt x="52" y="181"/>
                    <a:pt x="51" y="180"/>
                    <a:pt x="50" y="180"/>
                  </a:cubicBezTo>
                  <a:cubicBezTo>
                    <a:pt x="46" y="180"/>
                    <a:pt x="43" y="182"/>
                    <a:pt x="37" y="182"/>
                  </a:cubicBezTo>
                  <a:cubicBezTo>
                    <a:pt x="29" y="182"/>
                    <a:pt x="27" y="192"/>
                    <a:pt x="19" y="192"/>
                  </a:cubicBezTo>
                  <a:cubicBezTo>
                    <a:pt x="8" y="192"/>
                    <a:pt x="6" y="207"/>
                    <a:pt x="3" y="228"/>
                  </a:cubicBezTo>
                  <a:cubicBezTo>
                    <a:pt x="0" y="235"/>
                    <a:pt x="0" y="241"/>
                    <a:pt x="3" y="247"/>
                  </a:cubicBezTo>
                  <a:cubicBezTo>
                    <a:pt x="7" y="253"/>
                    <a:pt x="16" y="257"/>
                    <a:pt x="21" y="257"/>
                  </a:cubicBezTo>
                  <a:cubicBezTo>
                    <a:pt x="23" y="257"/>
                    <a:pt x="25" y="256"/>
                    <a:pt x="25" y="255"/>
                  </a:cubicBezTo>
                  <a:cubicBezTo>
                    <a:pt x="27" y="247"/>
                    <a:pt x="33" y="243"/>
                    <a:pt x="39" y="243"/>
                  </a:cubicBezTo>
                  <a:cubicBezTo>
                    <a:pt x="40" y="243"/>
                    <a:pt x="41" y="243"/>
                    <a:pt x="42" y="243"/>
                  </a:cubicBezTo>
                  <a:cubicBezTo>
                    <a:pt x="44" y="244"/>
                    <a:pt x="47" y="244"/>
                    <a:pt x="49" y="244"/>
                  </a:cubicBezTo>
                  <a:cubicBezTo>
                    <a:pt x="64" y="244"/>
                    <a:pt x="73" y="230"/>
                    <a:pt x="88" y="229"/>
                  </a:cubicBezTo>
                  <a:lnTo>
                    <a:pt x="87" y="229"/>
                  </a:lnTo>
                  <a:cubicBezTo>
                    <a:pt x="91" y="222"/>
                    <a:pt x="104" y="226"/>
                    <a:pt x="103" y="213"/>
                  </a:cubicBezTo>
                  <a:lnTo>
                    <a:pt x="105" y="213"/>
                  </a:lnTo>
                  <a:cubicBezTo>
                    <a:pt x="106" y="214"/>
                    <a:pt x="108" y="214"/>
                    <a:pt x="109" y="214"/>
                  </a:cubicBezTo>
                  <a:cubicBezTo>
                    <a:pt x="113" y="214"/>
                    <a:pt x="114" y="210"/>
                    <a:pt x="115" y="207"/>
                  </a:cubicBezTo>
                  <a:cubicBezTo>
                    <a:pt x="117" y="202"/>
                    <a:pt x="121" y="198"/>
                    <a:pt x="127" y="198"/>
                  </a:cubicBezTo>
                  <a:cubicBezTo>
                    <a:pt x="132" y="198"/>
                    <a:pt x="136" y="197"/>
                    <a:pt x="136" y="191"/>
                  </a:cubicBezTo>
                  <a:cubicBezTo>
                    <a:pt x="136" y="189"/>
                    <a:pt x="138" y="188"/>
                    <a:pt x="140" y="187"/>
                  </a:cubicBezTo>
                  <a:cubicBezTo>
                    <a:pt x="154" y="185"/>
                    <a:pt x="161" y="176"/>
                    <a:pt x="171" y="169"/>
                  </a:cubicBezTo>
                  <a:cubicBezTo>
                    <a:pt x="177" y="166"/>
                    <a:pt x="174" y="154"/>
                    <a:pt x="184" y="154"/>
                  </a:cubicBezTo>
                  <a:cubicBezTo>
                    <a:pt x="182" y="149"/>
                    <a:pt x="186" y="143"/>
                    <a:pt x="193" y="142"/>
                  </a:cubicBezTo>
                  <a:cubicBezTo>
                    <a:pt x="205" y="139"/>
                    <a:pt x="210" y="128"/>
                    <a:pt x="217" y="119"/>
                  </a:cubicBezTo>
                  <a:cubicBezTo>
                    <a:pt x="222" y="115"/>
                    <a:pt x="224" y="108"/>
                    <a:pt x="230" y="107"/>
                  </a:cubicBezTo>
                  <a:cubicBezTo>
                    <a:pt x="242" y="106"/>
                    <a:pt x="242" y="94"/>
                    <a:pt x="247" y="88"/>
                  </a:cubicBezTo>
                  <a:cubicBezTo>
                    <a:pt x="253" y="82"/>
                    <a:pt x="257" y="75"/>
                    <a:pt x="258" y="68"/>
                  </a:cubicBezTo>
                  <a:cubicBezTo>
                    <a:pt x="260" y="59"/>
                    <a:pt x="272" y="58"/>
                    <a:pt x="274" y="48"/>
                  </a:cubicBezTo>
                  <a:cubicBezTo>
                    <a:pt x="276" y="35"/>
                    <a:pt x="273" y="22"/>
                    <a:pt x="265" y="11"/>
                  </a:cubicBezTo>
                  <a:cubicBezTo>
                    <a:pt x="263" y="9"/>
                    <a:pt x="262" y="7"/>
                    <a:pt x="260" y="5"/>
                  </a:cubicBezTo>
                  <a:cubicBezTo>
                    <a:pt x="256" y="2"/>
                    <a:pt x="250" y="1"/>
                    <a:pt x="2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8" name="Google Shape;4044;p43">
              <a:extLst>
                <a:ext uri="{FF2B5EF4-FFF2-40B4-BE49-F238E27FC236}">
                  <a16:creationId xmlns:a16="http://schemas.microsoft.com/office/drawing/2014/main" id="{747A44C7-2B6B-5044-AEF6-D43601B20D78}"/>
                </a:ext>
              </a:extLst>
            </p:cNvPr>
            <p:cNvSpPr/>
            <p:nvPr/>
          </p:nvSpPr>
          <p:spPr>
            <a:xfrm>
              <a:off x="3048425" y="1097175"/>
              <a:ext cx="4050" cy="2200"/>
            </a:xfrm>
            <a:custGeom>
              <a:avLst/>
              <a:gdLst/>
              <a:ahLst/>
              <a:cxnLst/>
              <a:rect l="l" t="t" r="r" b="b"/>
              <a:pathLst>
                <a:path w="162" h="88" extrusionOk="0">
                  <a:moveTo>
                    <a:pt x="33" y="0"/>
                  </a:moveTo>
                  <a:cubicBezTo>
                    <a:pt x="33" y="0"/>
                    <a:pt x="32" y="0"/>
                    <a:pt x="32" y="1"/>
                  </a:cubicBezTo>
                  <a:cubicBezTo>
                    <a:pt x="31" y="1"/>
                    <a:pt x="30" y="1"/>
                    <a:pt x="29" y="1"/>
                  </a:cubicBezTo>
                  <a:cubicBezTo>
                    <a:pt x="29" y="1"/>
                    <a:pt x="28" y="1"/>
                    <a:pt x="27" y="1"/>
                  </a:cubicBezTo>
                  <a:cubicBezTo>
                    <a:pt x="27" y="1"/>
                    <a:pt x="26" y="0"/>
                    <a:pt x="24" y="0"/>
                  </a:cubicBezTo>
                  <a:cubicBezTo>
                    <a:pt x="24" y="0"/>
                    <a:pt x="23" y="0"/>
                    <a:pt x="22" y="1"/>
                  </a:cubicBezTo>
                  <a:cubicBezTo>
                    <a:pt x="19" y="4"/>
                    <a:pt x="17" y="7"/>
                    <a:pt x="15" y="10"/>
                  </a:cubicBezTo>
                  <a:cubicBezTo>
                    <a:pt x="12" y="16"/>
                    <a:pt x="9" y="21"/>
                    <a:pt x="8" y="27"/>
                  </a:cubicBezTo>
                  <a:cubicBezTo>
                    <a:pt x="5" y="33"/>
                    <a:pt x="3" y="39"/>
                    <a:pt x="2" y="47"/>
                  </a:cubicBezTo>
                  <a:cubicBezTo>
                    <a:pt x="1" y="49"/>
                    <a:pt x="1" y="52"/>
                    <a:pt x="2" y="54"/>
                  </a:cubicBezTo>
                  <a:lnTo>
                    <a:pt x="3" y="61"/>
                  </a:lnTo>
                  <a:cubicBezTo>
                    <a:pt x="3" y="62"/>
                    <a:pt x="3" y="64"/>
                    <a:pt x="3" y="65"/>
                  </a:cubicBezTo>
                  <a:lnTo>
                    <a:pt x="3" y="70"/>
                  </a:lnTo>
                  <a:cubicBezTo>
                    <a:pt x="3" y="72"/>
                    <a:pt x="3" y="75"/>
                    <a:pt x="3" y="77"/>
                  </a:cubicBezTo>
                  <a:cubicBezTo>
                    <a:pt x="3" y="77"/>
                    <a:pt x="3" y="78"/>
                    <a:pt x="3" y="79"/>
                  </a:cubicBezTo>
                  <a:lnTo>
                    <a:pt x="5" y="79"/>
                  </a:lnTo>
                  <a:cubicBezTo>
                    <a:pt x="6" y="79"/>
                    <a:pt x="6" y="80"/>
                    <a:pt x="7" y="80"/>
                  </a:cubicBezTo>
                  <a:cubicBezTo>
                    <a:pt x="7" y="80"/>
                    <a:pt x="8" y="79"/>
                    <a:pt x="9" y="79"/>
                  </a:cubicBezTo>
                  <a:lnTo>
                    <a:pt x="11" y="79"/>
                  </a:lnTo>
                  <a:cubicBezTo>
                    <a:pt x="12" y="79"/>
                    <a:pt x="13" y="80"/>
                    <a:pt x="14" y="80"/>
                  </a:cubicBezTo>
                  <a:cubicBezTo>
                    <a:pt x="14" y="80"/>
                    <a:pt x="15" y="79"/>
                    <a:pt x="16" y="79"/>
                  </a:cubicBezTo>
                  <a:cubicBezTo>
                    <a:pt x="17" y="79"/>
                    <a:pt x="19" y="78"/>
                    <a:pt x="20" y="78"/>
                  </a:cubicBezTo>
                  <a:cubicBezTo>
                    <a:pt x="21" y="78"/>
                    <a:pt x="23" y="79"/>
                    <a:pt x="24" y="79"/>
                  </a:cubicBezTo>
                  <a:lnTo>
                    <a:pt x="29" y="81"/>
                  </a:lnTo>
                  <a:lnTo>
                    <a:pt x="46" y="81"/>
                  </a:lnTo>
                  <a:cubicBezTo>
                    <a:pt x="50" y="80"/>
                    <a:pt x="55" y="78"/>
                    <a:pt x="60" y="77"/>
                  </a:cubicBezTo>
                  <a:lnTo>
                    <a:pt x="63" y="76"/>
                  </a:lnTo>
                  <a:cubicBezTo>
                    <a:pt x="64" y="76"/>
                    <a:pt x="65" y="76"/>
                    <a:pt x="66" y="77"/>
                  </a:cubicBezTo>
                  <a:lnTo>
                    <a:pt x="67" y="81"/>
                  </a:lnTo>
                  <a:lnTo>
                    <a:pt x="77" y="81"/>
                  </a:lnTo>
                  <a:cubicBezTo>
                    <a:pt x="77" y="81"/>
                    <a:pt x="77" y="81"/>
                    <a:pt x="77" y="81"/>
                  </a:cubicBezTo>
                  <a:cubicBezTo>
                    <a:pt x="80" y="81"/>
                    <a:pt x="84" y="76"/>
                    <a:pt x="86" y="74"/>
                  </a:cubicBezTo>
                  <a:cubicBezTo>
                    <a:pt x="87" y="72"/>
                    <a:pt x="88" y="72"/>
                    <a:pt x="91" y="72"/>
                  </a:cubicBezTo>
                  <a:lnTo>
                    <a:pt x="97" y="72"/>
                  </a:lnTo>
                  <a:cubicBezTo>
                    <a:pt x="97" y="72"/>
                    <a:pt x="98" y="74"/>
                    <a:pt x="99" y="76"/>
                  </a:cubicBezTo>
                  <a:cubicBezTo>
                    <a:pt x="99" y="77"/>
                    <a:pt x="100" y="78"/>
                    <a:pt x="101" y="79"/>
                  </a:cubicBezTo>
                  <a:cubicBezTo>
                    <a:pt x="102" y="79"/>
                    <a:pt x="102" y="79"/>
                    <a:pt x="102" y="79"/>
                  </a:cubicBezTo>
                  <a:cubicBezTo>
                    <a:pt x="103" y="79"/>
                    <a:pt x="104" y="79"/>
                    <a:pt x="104" y="79"/>
                  </a:cubicBezTo>
                  <a:lnTo>
                    <a:pt x="111" y="78"/>
                  </a:lnTo>
                  <a:cubicBezTo>
                    <a:pt x="113" y="78"/>
                    <a:pt x="115" y="76"/>
                    <a:pt x="116" y="76"/>
                  </a:cubicBezTo>
                  <a:cubicBezTo>
                    <a:pt x="117" y="76"/>
                    <a:pt x="117" y="77"/>
                    <a:pt x="117" y="77"/>
                  </a:cubicBezTo>
                  <a:cubicBezTo>
                    <a:pt x="119" y="77"/>
                    <a:pt x="122" y="75"/>
                    <a:pt x="124" y="74"/>
                  </a:cubicBezTo>
                  <a:cubicBezTo>
                    <a:pt x="124" y="73"/>
                    <a:pt x="124" y="73"/>
                    <a:pt x="124" y="73"/>
                  </a:cubicBezTo>
                  <a:cubicBezTo>
                    <a:pt x="126" y="73"/>
                    <a:pt x="128" y="77"/>
                    <a:pt x="128" y="78"/>
                  </a:cubicBezTo>
                  <a:cubicBezTo>
                    <a:pt x="129" y="79"/>
                    <a:pt x="129" y="81"/>
                    <a:pt x="130" y="82"/>
                  </a:cubicBezTo>
                  <a:cubicBezTo>
                    <a:pt x="130" y="83"/>
                    <a:pt x="132" y="83"/>
                    <a:pt x="132" y="83"/>
                  </a:cubicBezTo>
                  <a:lnTo>
                    <a:pt x="135" y="86"/>
                  </a:lnTo>
                  <a:lnTo>
                    <a:pt x="138" y="86"/>
                  </a:lnTo>
                  <a:cubicBezTo>
                    <a:pt x="138" y="87"/>
                    <a:pt x="138" y="87"/>
                    <a:pt x="139" y="87"/>
                  </a:cubicBezTo>
                  <a:cubicBezTo>
                    <a:pt x="139" y="87"/>
                    <a:pt x="139" y="87"/>
                    <a:pt x="140" y="86"/>
                  </a:cubicBezTo>
                  <a:lnTo>
                    <a:pt x="147" y="82"/>
                  </a:lnTo>
                  <a:cubicBezTo>
                    <a:pt x="150" y="80"/>
                    <a:pt x="153" y="76"/>
                    <a:pt x="155" y="72"/>
                  </a:cubicBezTo>
                  <a:cubicBezTo>
                    <a:pt x="157" y="67"/>
                    <a:pt x="158" y="63"/>
                    <a:pt x="159" y="58"/>
                  </a:cubicBezTo>
                  <a:cubicBezTo>
                    <a:pt x="160" y="52"/>
                    <a:pt x="161" y="46"/>
                    <a:pt x="160" y="40"/>
                  </a:cubicBezTo>
                  <a:cubicBezTo>
                    <a:pt x="160" y="37"/>
                    <a:pt x="160" y="35"/>
                    <a:pt x="158" y="33"/>
                  </a:cubicBezTo>
                  <a:lnTo>
                    <a:pt x="157" y="32"/>
                  </a:lnTo>
                  <a:cubicBezTo>
                    <a:pt x="157" y="32"/>
                    <a:pt x="157" y="31"/>
                    <a:pt x="156" y="31"/>
                  </a:cubicBezTo>
                  <a:lnTo>
                    <a:pt x="148" y="31"/>
                  </a:lnTo>
                  <a:lnTo>
                    <a:pt x="145" y="30"/>
                  </a:lnTo>
                  <a:lnTo>
                    <a:pt x="143" y="30"/>
                  </a:lnTo>
                  <a:cubicBezTo>
                    <a:pt x="142" y="29"/>
                    <a:pt x="142" y="28"/>
                    <a:pt x="142" y="28"/>
                  </a:cubicBezTo>
                  <a:cubicBezTo>
                    <a:pt x="141" y="26"/>
                    <a:pt x="140" y="25"/>
                    <a:pt x="139" y="25"/>
                  </a:cubicBezTo>
                  <a:cubicBezTo>
                    <a:pt x="138" y="25"/>
                    <a:pt x="137" y="26"/>
                    <a:pt x="136" y="27"/>
                  </a:cubicBezTo>
                  <a:cubicBezTo>
                    <a:pt x="134" y="29"/>
                    <a:pt x="132" y="31"/>
                    <a:pt x="130" y="32"/>
                  </a:cubicBezTo>
                  <a:cubicBezTo>
                    <a:pt x="128" y="33"/>
                    <a:pt x="125" y="35"/>
                    <a:pt x="123" y="36"/>
                  </a:cubicBezTo>
                  <a:lnTo>
                    <a:pt x="115" y="39"/>
                  </a:lnTo>
                  <a:cubicBezTo>
                    <a:pt x="114" y="40"/>
                    <a:pt x="113" y="40"/>
                    <a:pt x="112" y="40"/>
                  </a:cubicBezTo>
                  <a:cubicBezTo>
                    <a:pt x="112" y="39"/>
                    <a:pt x="111" y="38"/>
                    <a:pt x="111" y="36"/>
                  </a:cubicBezTo>
                  <a:cubicBezTo>
                    <a:pt x="110" y="35"/>
                    <a:pt x="110" y="34"/>
                    <a:pt x="109" y="34"/>
                  </a:cubicBezTo>
                  <a:lnTo>
                    <a:pt x="105" y="33"/>
                  </a:lnTo>
                  <a:lnTo>
                    <a:pt x="102" y="32"/>
                  </a:lnTo>
                  <a:lnTo>
                    <a:pt x="101" y="32"/>
                  </a:lnTo>
                  <a:cubicBezTo>
                    <a:pt x="100" y="32"/>
                    <a:pt x="99" y="33"/>
                    <a:pt x="99" y="33"/>
                  </a:cubicBezTo>
                  <a:lnTo>
                    <a:pt x="95" y="37"/>
                  </a:lnTo>
                  <a:lnTo>
                    <a:pt x="92" y="37"/>
                  </a:lnTo>
                  <a:lnTo>
                    <a:pt x="87" y="34"/>
                  </a:lnTo>
                  <a:cubicBezTo>
                    <a:pt x="85" y="33"/>
                    <a:pt x="84" y="29"/>
                    <a:pt x="84" y="27"/>
                  </a:cubicBezTo>
                  <a:cubicBezTo>
                    <a:pt x="84" y="24"/>
                    <a:pt x="83" y="24"/>
                    <a:pt x="82" y="24"/>
                  </a:cubicBezTo>
                  <a:lnTo>
                    <a:pt x="80" y="24"/>
                  </a:lnTo>
                  <a:cubicBezTo>
                    <a:pt x="76" y="23"/>
                    <a:pt x="72" y="23"/>
                    <a:pt x="69" y="23"/>
                  </a:cubicBezTo>
                  <a:cubicBezTo>
                    <a:pt x="66" y="23"/>
                    <a:pt x="63" y="22"/>
                    <a:pt x="60" y="20"/>
                  </a:cubicBezTo>
                  <a:lnTo>
                    <a:pt x="56" y="18"/>
                  </a:lnTo>
                  <a:lnTo>
                    <a:pt x="53" y="16"/>
                  </a:lnTo>
                  <a:cubicBezTo>
                    <a:pt x="52" y="15"/>
                    <a:pt x="52" y="13"/>
                    <a:pt x="51" y="13"/>
                  </a:cubicBezTo>
                  <a:lnTo>
                    <a:pt x="47" y="13"/>
                  </a:lnTo>
                  <a:cubicBezTo>
                    <a:pt x="46" y="13"/>
                    <a:pt x="45" y="13"/>
                    <a:pt x="45" y="13"/>
                  </a:cubicBezTo>
                  <a:cubicBezTo>
                    <a:pt x="44" y="13"/>
                    <a:pt x="43" y="13"/>
                    <a:pt x="43" y="13"/>
                  </a:cubicBezTo>
                  <a:cubicBezTo>
                    <a:pt x="43" y="13"/>
                    <a:pt x="42" y="12"/>
                    <a:pt x="41" y="12"/>
                  </a:cubicBezTo>
                  <a:lnTo>
                    <a:pt x="37" y="12"/>
                  </a:lnTo>
                  <a:lnTo>
                    <a:pt x="37" y="10"/>
                  </a:lnTo>
                  <a:lnTo>
                    <a:pt x="37" y="6"/>
                  </a:lnTo>
                  <a:lnTo>
                    <a:pt x="37" y="2"/>
                  </a:lnTo>
                  <a:cubicBezTo>
                    <a:pt x="37" y="1"/>
                    <a:pt x="36" y="1"/>
                    <a:pt x="36" y="1"/>
                  </a:cubicBezTo>
                  <a:cubicBezTo>
                    <a:pt x="35" y="0"/>
                    <a:pt x="34" y="0"/>
                    <a:pt x="3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49" name="Google Shape;4045;p43">
            <a:extLst>
              <a:ext uri="{FF2B5EF4-FFF2-40B4-BE49-F238E27FC236}">
                <a16:creationId xmlns:a16="http://schemas.microsoft.com/office/drawing/2014/main" id="{D930CE4D-7E3D-C84A-9B4E-0B145BFF01C6}"/>
              </a:ext>
            </a:extLst>
          </p:cNvPr>
          <p:cNvSpPr/>
          <p:nvPr/>
        </p:nvSpPr>
        <p:spPr>
          <a:xfrm rot="-714552">
            <a:off x="8943418" y="7210405"/>
            <a:ext cx="206825" cy="600703"/>
          </a:xfrm>
          <a:custGeom>
            <a:avLst/>
            <a:gdLst/>
            <a:ahLst/>
            <a:cxnLst/>
            <a:rect l="l" t="t" r="r" b="b"/>
            <a:pathLst>
              <a:path w="1569" h="4557" extrusionOk="0">
                <a:moveTo>
                  <a:pt x="975" y="1"/>
                </a:moveTo>
                <a:cubicBezTo>
                  <a:pt x="962" y="1"/>
                  <a:pt x="949" y="4"/>
                  <a:pt x="937" y="9"/>
                </a:cubicBezTo>
                <a:cubicBezTo>
                  <a:pt x="916" y="21"/>
                  <a:pt x="900" y="39"/>
                  <a:pt x="891" y="62"/>
                </a:cubicBezTo>
                <a:cubicBezTo>
                  <a:pt x="807" y="241"/>
                  <a:pt x="887" y="462"/>
                  <a:pt x="985" y="670"/>
                </a:cubicBezTo>
                <a:cubicBezTo>
                  <a:pt x="953" y="752"/>
                  <a:pt x="930" y="840"/>
                  <a:pt x="905" y="917"/>
                </a:cubicBezTo>
                <a:cubicBezTo>
                  <a:pt x="888" y="967"/>
                  <a:pt x="874" y="1019"/>
                  <a:pt x="859" y="1070"/>
                </a:cubicBezTo>
                <a:cubicBezTo>
                  <a:pt x="842" y="1035"/>
                  <a:pt x="828" y="997"/>
                  <a:pt x="820" y="959"/>
                </a:cubicBezTo>
                <a:cubicBezTo>
                  <a:pt x="777" y="738"/>
                  <a:pt x="779" y="655"/>
                  <a:pt x="680" y="433"/>
                </a:cubicBezTo>
                <a:cubicBezTo>
                  <a:pt x="668" y="408"/>
                  <a:pt x="633" y="357"/>
                  <a:pt x="596" y="353"/>
                </a:cubicBezTo>
                <a:cubicBezTo>
                  <a:pt x="593" y="352"/>
                  <a:pt x="589" y="352"/>
                  <a:pt x="586" y="352"/>
                </a:cubicBezTo>
                <a:cubicBezTo>
                  <a:pt x="553" y="352"/>
                  <a:pt x="522" y="366"/>
                  <a:pt x="499" y="390"/>
                </a:cubicBezTo>
                <a:cubicBezTo>
                  <a:pt x="481" y="411"/>
                  <a:pt x="470" y="439"/>
                  <a:pt x="468" y="468"/>
                </a:cubicBezTo>
                <a:cubicBezTo>
                  <a:pt x="439" y="717"/>
                  <a:pt x="642" y="922"/>
                  <a:pt x="849" y="1106"/>
                </a:cubicBezTo>
                <a:cubicBezTo>
                  <a:pt x="820" y="1209"/>
                  <a:pt x="793" y="1313"/>
                  <a:pt x="771" y="1417"/>
                </a:cubicBezTo>
                <a:cubicBezTo>
                  <a:pt x="757" y="1484"/>
                  <a:pt x="745" y="1550"/>
                  <a:pt x="733" y="1616"/>
                </a:cubicBezTo>
                <a:cubicBezTo>
                  <a:pt x="698" y="1582"/>
                  <a:pt x="654" y="1533"/>
                  <a:pt x="636" y="1476"/>
                </a:cubicBezTo>
                <a:cubicBezTo>
                  <a:pt x="509" y="1239"/>
                  <a:pt x="581" y="1131"/>
                  <a:pt x="441" y="864"/>
                </a:cubicBezTo>
                <a:cubicBezTo>
                  <a:pt x="426" y="834"/>
                  <a:pt x="381" y="774"/>
                  <a:pt x="344" y="772"/>
                </a:cubicBezTo>
                <a:cubicBezTo>
                  <a:pt x="342" y="771"/>
                  <a:pt x="340" y="771"/>
                  <a:pt x="338" y="771"/>
                </a:cubicBezTo>
                <a:cubicBezTo>
                  <a:pt x="303" y="771"/>
                  <a:pt x="269" y="798"/>
                  <a:pt x="252" y="828"/>
                </a:cubicBezTo>
                <a:cubicBezTo>
                  <a:pt x="237" y="859"/>
                  <a:pt x="231" y="895"/>
                  <a:pt x="235" y="929"/>
                </a:cubicBezTo>
                <a:cubicBezTo>
                  <a:pt x="248" y="1226"/>
                  <a:pt x="546" y="1570"/>
                  <a:pt x="728" y="1649"/>
                </a:cubicBezTo>
                <a:cubicBezTo>
                  <a:pt x="691" y="1868"/>
                  <a:pt x="670" y="2090"/>
                  <a:pt x="664" y="2312"/>
                </a:cubicBezTo>
                <a:cubicBezTo>
                  <a:pt x="624" y="2261"/>
                  <a:pt x="574" y="2190"/>
                  <a:pt x="549" y="2124"/>
                </a:cubicBezTo>
                <a:cubicBezTo>
                  <a:pt x="394" y="1775"/>
                  <a:pt x="470" y="1734"/>
                  <a:pt x="301" y="1434"/>
                </a:cubicBezTo>
                <a:cubicBezTo>
                  <a:pt x="283" y="1401"/>
                  <a:pt x="232" y="1334"/>
                  <a:pt x="192" y="1330"/>
                </a:cubicBezTo>
                <a:cubicBezTo>
                  <a:pt x="189" y="1329"/>
                  <a:pt x="186" y="1329"/>
                  <a:pt x="183" y="1329"/>
                </a:cubicBezTo>
                <a:cubicBezTo>
                  <a:pt x="147" y="1329"/>
                  <a:pt x="115" y="1356"/>
                  <a:pt x="100" y="1387"/>
                </a:cubicBezTo>
                <a:cubicBezTo>
                  <a:pt x="84" y="1422"/>
                  <a:pt x="85" y="1460"/>
                  <a:pt x="90" y="1496"/>
                </a:cubicBezTo>
                <a:cubicBezTo>
                  <a:pt x="130" y="1840"/>
                  <a:pt x="397" y="2107"/>
                  <a:pt x="663" y="2343"/>
                </a:cubicBezTo>
                <a:cubicBezTo>
                  <a:pt x="661" y="2402"/>
                  <a:pt x="659" y="2461"/>
                  <a:pt x="659" y="2520"/>
                </a:cubicBezTo>
                <a:cubicBezTo>
                  <a:pt x="661" y="2642"/>
                  <a:pt x="669" y="2765"/>
                  <a:pt x="679" y="2888"/>
                </a:cubicBezTo>
                <a:cubicBezTo>
                  <a:pt x="634" y="2868"/>
                  <a:pt x="596" y="2833"/>
                  <a:pt x="572" y="2789"/>
                </a:cubicBezTo>
                <a:cubicBezTo>
                  <a:pt x="427" y="2512"/>
                  <a:pt x="450" y="2493"/>
                  <a:pt x="245" y="2227"/>
                </a:cubicBezTo>
                <a:cubicBezTo>
                  <a:pt x="222" y="2198"/>
                  <a:pt x="163" y="2140"/>
                  <a:pt x="124" y="2140"/>
                </a:cubicBezTo>
                <a:cubicBezTo>
                  <a:pt x="123" y="2140"/>
                  <a:pt x="123" y="2140"/>
                  <a:pt x="123" y="2140"/>
                </a:cubicBezTo>
                <a:cubicBezTo>
                  <a:pt x="83" y="2141"/>
                  <a:pt x="50" y="2174"/>
                  <a:pt x="39" y="2210"/>
                </a:cubicBezTo>
                <a:cubicBezTo>
                  <a:pt x="28" y="2245"/>
                  <a:pt x="34" y="2282"/>
                  <a:pt x="42" y="2316"/>
                </a:cubicBezTo>
                <a:cubicBezTo>
                  <a:pt x="125" y="2639"/>
                  <a:pt x="421" y="2816"/>
                  <a:pt x="682" y="2924"/>
                </a:cubicBezTo>
                <a:cubicBezTo>
                  <a:pt x="696" y="3068"/>
                  <a:pt x="714" y="3212"/>
                  <a:pt x="740" y="3354"/>
                </a:cubicBezTo>
                <a:cubicBezTo>
                  <a:pt x="684" y="3343"/>
                  <a:pt x="632" y="3322"/>
                  <a:pt x="581" y="3295"/>
                </a:cubicBezTo>
                <a:cubicBezTo>
                  <a:pt x="436" y="3172"/>
                  <a:pt x="431" y="3065"/>
                  <a:pt x="207" y="2868"/>
                </a:cubicBezTo>
                <a:cubicBezTo>
                  <a:pt x="185" y="2848"/>
                  <a:pt x="131" y="2813"/>
                  <a:pt x="93" y="2813"/>
                </a:cubicBezTo>
                <a:cubicBezTo>
                  <a:pt x="88" y="2813"/>
                  <a:pt x="85" y="2814"/>
                  <a:pt x="81" y="2815"/>
                </a:cubicBezTo>
                <a:cubicBezTo>
                  <a:pt x="44" y="2824"/>
                  <a:pt x="15" y="2853"/>
                  <a:pt x="6" y="2891"/>
                </a:cubicBezTo>
                <a:cubicBezTo>
                  <a:pt x="1" y="2923"/>
                  <a:pt x="5" y="2956"/>
                  <a:pt x="19" y="2985"/>
                </a:cubicBezTo>
                <a:cubicBezTo>
                  <a:pt x="130" y="3258"/>
                  <a:pt x="558" y="3391"/>
                  <a:pt x="749" y="3406"/>
                </a:cubicBezTo>
                <a:cubicBezTo>
                  <a:pt x="758" y="3450"/>
                  <a:pt x="765" y="3495"/>
                  <a:pt x="775" y="3539"/>
                </a:cubicBezTo>
                <a:cubicBezTo>
                  <a:pt x="804" y="3665"/>
                  <a:pt x="839" y="3789"/>
                  <a:pt x="881" y="3910"/>
                </a:cubicBezTo>
                <a:cubicBezTo>
                  <a:pt x="840" y="3901"/>
                  <a:pt x="769" y="3879"/>
                  <a:pt x="720" y="3830"/>
                </a:cubicBezTo>
                <a:cubicBezTo>
                  <a:pt x="541" y="3642"/>
                  <a:pt x="534" y="3614"/>
                  <a:pt x="309" y="3450"/>
                </a:cubicBezTo>
                <a:cubicBezTo>
                  <a:pt x="287" y="3434"/>
                  <a:pt x="239" y="3407"/>
                  <a:pt x="206" y="3407"/>
                </a:cubicBezTo>
                <a:cubicBezTo>
                  <a:pt x="201" y="3407"/>
                  <a:pt x="196" y="3408"/>
                  <a:pt x="192" y="3409"/>
                </a:cubicBezTo>
                <a:cubicBezTo>
                  <a:pt x="161" y="3421"/>
                  <a:pt x="141" y="3451"/>
                  <a:pt x="141" y="3483"/>
                </a:cubicBezTo>
                <a:cubicBezTo>
                  <a:pt x="142" y="3514"/>
                  <a:pt x="152" y="3543"/>
                  <a:pt x="169" y="3568"/>
                </a:cubicBezTo>
                <a:cubicBezTo>
                  <a:pt x="317" y="3822"/>
                  <a:pt x="603" y="3861"/>
                  <a:pt x="892" y="3947"/>
                </a:cubicBezTo>
                <a:cubicBezTo>
                  <a:pt x="968" y="4154"/>
                  <a:pt x="1054" y="4357"/>
                  <a:pt x="1150" y="4555"/>
                </a:cubicBezTo>
                <a:cubicBezTo>
                  <a:pt x="1150" y="4556"/>
                  <a:pt x="1151" y="4556"/>
                  <a:pt x="1152" y="4556"/>
                </a:cubicBezTo>
                <a:cubicBezTo>
                  <a:pt x="1154" y="4556"/>
                  <a:pt x="1155" y="4555"/>
                  <a:pt x="1154" y="4554"/>
                </a:cubicBezTo>
                <a:cubicBezTo>
                  <a:pt x="1087" y="4403"/>
                  <a:pt x="1028" y="4249"/>
                  <a:pt x="978" y="4092"/>
                </a:cubicBezTo>
                <a:cubicBezTo>
                  <a:pt x="1229" y="3962"/>
                  <a:pt x="1491" y="3875"/>
                  <a:pt x="1559" y="3623"/>
                </a:cubicBezTo>
                <a:cubicBezTo>
                  <a:pt x="1568" y="3597"/>
                  <a:pt x="1568" y="3569"/>
                  <a:pt x="1561" y="3544"/>
                </a:cubicBezTo>
                <a:cubicBezTo>
                  <a:pt x="1549" y="3514"/>
                  <a:pt x="1522" y="3492"/>
                  <a:pt x="1491" y="3488"/>
                </a:cubicBezTo>
                <a:cubicBezTo>
                  <a:pt x="1490" y="3488"/>
                  <a:pt x="1488" y="3488"/>
                  <a:pt x="1487" y="3488"/>
                </a:cubicBezTo>
                <a:cubicBezTo>
                  <a:pt x="1454" y="3488"/>
                  <a:pt x="1410" y="3525"/>
                  <a:pt x="1392" y="3545"/>
                </a:cubicBezTo>
                <a:cubicBezTo>
                  <a:pt x="1226" y="3732"/>
                  <a:pt x="1229" y="3758"/>
                  <a:pt x="1113" y="3954"/>
                </a:cubicBezTo>
                <a:cubicBezTo>
                  <a:pt x="1073" y="4021"/>
                  <a:pt x="990" y="4054"/>
                  <a:pt x="966" y="4063"/>
                </a:cubicBezTo>
                <a:cubicBezTo>
                  <a:pt x="917" y="3908"/>
                  <a:pt x="876" y="3749"/>
                  <a:pt x="842" y="3588"/>
                </a:cubicBezTo>
                <a:lnTo>
                  <a:pt x="842" y="3588"/>
                </a:lnTo>
                <a:lnTo>
                  <a:pt x="847" y="3598"/>
                </a:lnTo>
                <a:cubicBezTo>
                  <a:pt x="1016" y="3578"/>
                  <a:pt x="1462" y="3399"/>
                  <a:pt x="1535" y="3111"/>
                </a:cubicBezTo>
                <a:cubicBezTo>
                  <a:pt x="1545" y="3081"/>
                  <a:pt x="1545" y="3049"/>
                  <a:pt x="1535" y="3020"/>
                </a:cubicBezTo>
                <a:cubicBezTo>
                  <a:pt x="1519" y="2985"/>
                  <a:pt x="1487" y="2961"/>
                  <a:pt x="1449" y="2956"/>
                </a:cubicBezTo>
                <a:cubicBezTo>
                  <a:pt x="1448" y="2956"/>
                  <a:pt x="1447" y="2956"/>
                  <a:pt x="1445" y="2956"/>
                </a:cubicBezTo>
                <a:cubicBezTo>
                  <a:pt x="1407" y="2956"/>
                  <a:pt x="1354" y="2998"/>
                  <a:pt x="1334" y="3021"/>
                </a:cubicBezTo>
                <a:cubicBezTo>
                  <a:pt x="1143" y="3234"/>
                  <a:pt x="1152" y="3336"/>
                  <a:pt x="1027" y="3470"/>
                </a:cubicBezTo>
                <a:cubicBezTo>
                  <a:pt x="955" y="3523"/>
                  <a:pt x="865" y="3551"/>
                  <a:pt x="836" y="3560"/>
                </a:cubicBezTo>
                <a:cubicBezTo>
                  <a:pt x="804" y="3403"/>
                  <a:pt x="780" y="3244"/>
                  <a:pt x="762" y="3086"/>
                </a:cubicBezTo>
                <a:cubicBezTo>
                  <a:pt x="1022" y="3001"/>
                  <a:pt x="1326" y="2854"/>
                  <a:pt x="1397" y="2558"/>
                </a:cubicBezTo>
                <a:cubicBezTo>
                  <a:pt x="1407" y="2527"/>
                  <a:pt x="1407" y="2494"/>
                  <a:pt x="1396" y="2463"/>
                </a:cubicBezTo>
                <a:cubicBezTo>
                  <a:pt x="1381" y="2428"/>
                  <a:pt x="1349" y="2403"/>
                  <a:pt x="1310" y="2399"/>
                </a:cubicBezTo>
                <a:cubicBezTo>
                  <a:pt x="1310" y="2399"/>
                  <a:pt x="1309" y="2399"/>
                  <a:pt x="1308" y="2399"/>
                </a:cubicBezTo>
                <a:cubicBezTo>
                  <a:pt x="1270" y="2399"/>
                  <a:pt x="1215" y="2446"/>
                  <a:pt x="1194" y="2471"/>
                </a:cubicBezTo>
                <a:cubicBezTo>
                  <a:pt x="1002" y="2700"/>
                  <a:pt x="1025" y="2718"/>
                  <a:pt x="895" y="2960"/>
                </a:cubicBezTo>
                <a:cubicBezTo>
                  <a:pt x="858" y="3024"/>
                  <a:pt x="794" y="3048"/>
                  <a:pt x="758" y="3056"/>
                </a:cubicBezTo>
                <a:cubicBezTo>
                  <a:pt x="736" y="2860"/>
                  <a:pt x="726" y="2663"/>
                  <a:pt x="726" y="2466"/>
                </a:cubicBezTo>
                <a:cubicBezTo>
                  <a:pt x="726" y="2455"/>
                  <a:pt x="727" y="2445"/>
                  <a:pt x="727" y="2434"/>
                </a:cubicBezTo>
                <a:cubicBezTo>
                  <a:pt x="1042" y="2337"/>
                  <a:pt x="1372" y="2217"/>
                  <a:pt x="1504" y="1944"/>
                </a:cubicBezTo>
                <a:cubicBezTo>
                  <a:pt x="1520" y="1917"/>
                  <a:pt x="1527" y="1883"/>
                  <a:pt x="1523" y="1851"/>
                </a:cubicBezTo>
                <a:cubicBezTo>
                  <a:pt x="1517" y="1814"/>
                  <a:pt x="1490" y="1783"/>
                  <a:pt x="1454" y="1770"/>
                </a:cubicBezTo>
                <a:cubicBezTo>
                  <a:pt x="1449" y="1769"/>
                  <a:pt x="1444" y="1768"/>
                  <a:pt x="1439" y="1768"/>
                </a:cubicBezTo>
                <a:cubicBezTo>
                  <a:pt x="1400" y="1768"/>
                  <a:pt x="1347" y="1798"/>
                  <a:pt x="1324" y="1816"/>
                </a:cubicBezTo>
                <a:cubicBezTo>
                  <a:pt x="1088" y="2000"/>
                  <a:pt x="1148" y="2061"/>
                  <a:pt x="912" y="2290"/>
                </a:cubicBezTo>
                <a:cubicBezTo>
                  <a:pt x="862" y="2344"/>
                  <a:pt x="778" y="2390"/>
                  <a:pt x="728" y="2418"/>
                </a:cubicBezTo>
                <a:cubicBezTo>
                  <a:pt x="730" y="2232"/>
                  <a:pt x="743" y="2047"/>
                  <a:pt x="766" y="1864"/>
                </a:cubicBezTo>
                <a:cubicBezTo>
                  <a:pt x="776" y="1865"/>
                  <a:pt x="786" y="1866"/>
                  <a:pt x="797" y="1866"/>
                </a:cubicBezTo>
                <a:cubicBezTo>
                  <a:pt x="989" y="1866"/>
                  <a:pt x="1366" y="1692"/>
                  <a:pt x="1468" y="1449"/>
                </a:cubicBezTo>
                <a:cubicBezTo>
                  <a:pt x="1481" y="1422"/>
                  <a:pt x="1487" y="1390"/>
                  <a:pt x="1481" y="1359"/>
                </a:cubicBezTo>
                <a:cubicBezTo>
                  <a:pt x="1475" y="1321"/>
                  <a:pt x="1449" y="1290"/>
                  <a:pt x="1414" y="1276"/>
                </a:cubicBezTo>
                <a:cubicBezTo>
                  <a:pt x="1409" y="1275"/>
                  <a:pt x="1403" y="1274"/>
                  <a:pt x="1397" y="1274"/>
                </a:cubicBezTo>
                <a:cubicBezTo>
                  <a:pt x="1362" y="1274"/>
                  <a:pt x="1317" y="1300"/>
                  <a:pt x="1296" y="1316"/>
                </a:cubicBezTo>
                <a:cubicBezTo>
                  <a:pt x="1087" y="1487"/>
                  <a:pt x="1121" y="1604"/>
                  <a:pt x="931" y="1755"/>
                </a:cubicBezTo>
                <a:cubicBezTo>
                  <a:pt x="889" y="1806"/>
                  <a:pt x="813" y="1832"/>
                  <a:pt x="768" y="1845"/>
                </a:cubicBezTo>
                <a:cubicBezTo>
                  <a:pt x="783" y="1724"/>
                  <a:pt x="803" y="1602"/>
                  <a:pt x="827" y="1484"/>
                </a:cubicBezTo>
                <a:cubicBezTo>
                  <a:pt x="843" y="1409"/>
                  <a:pt x="861" y="1335"/>
                  <a:pt x="881" y="1261"/>
                </a:cubicBezTo>
                <a:cubicBezTo>
                  <a:pt x="1150" y="1196"/>
                  <a:pt x="1429" y="1112"/>
                  <a:pt x="1521" y="875"/>
                </a:cubicBezTo>
                <a:cubicBezTo>
                  <a:pt x="1533" y="850"/>
                  <a:pt x="1536" y="820"/>
                  <a:pt x="1530" y="792"/>
                </a:cubicBezTo>
                <a:cubicBezTo>
                  <a:pt x="1520" y="757"/>
                  <a:pt x="1495" y="728"/>
                  <a:pt x="1461" y="714"/>
                </a:cubicBezTo>
                <a:cubicBezTo>
                  <a:pt x="1455" y="712"/>
                  <a:pt x="1448" y="711"/>
                  <a:pt x="1441" y="711"/>
                </a:cubicBezTo>
                <a:cubicBezTo>
                  <a:pt x="1409" y="711"/>
                  <a:pt x="1369" y="732"/>
                  <a:pt x="1351" y="746"/>
                </a:cubicBezTo>
                <a:cubicBezTo>
                  <a:pt x="1158" y="895"/>
                  <a:pt x="1121" y="969"/>
                  <a:pt x="979" y="1145"/>
                </a:cubicBezTo>
                <a:cubicBezTo>
                  <a:pt x="952" y="1175"/>
                  <a:pt x="922" y="1201"/>
                  <a:pt x="889" y="1225"/>
                </a:cubicBezTo>
                <a:cubicBezTo>
                  <a:pt x="915" y="1130"/>
                  <a:pt x="943" y="1036"/>
                  <a:pt x="974" y="942"/>
                </a:cubicBezTo>
                <a:cubicBezTo>
                  <a:pt x="991" y="888"/>
                  <a:pt x="1013" y="835"/>
                  <a:pt x="1037" y="781"/>
                </a:cubicBezTo>
                <a:cubicBezTo>
                  <a:pt x="1258" y="703"/>
                  <a:pt x="1481" y="610"/>
                  <a:pt x="1520" y="433"/>
                </a:cubicBezTo>
                <a:cubicBezTo>
                  <a:pt x="1526" y="412"/>
                  <a:pt x="1523" y="390"/>
                  <a:pt x="1514" y="372"/>
                </a:cubicBezTo>
                <a:cubicBezTo>
                  <a:pt x="1496" y="346"/>
                  <a:pt x="1470" y="329"/>
                  <a:pt x="1440" y="324"/>
                </a:cubicBezTo>
                <a:cubicBezTo>
                  <a:pt x="1437" y="323"/>
                  <a:pt x="1435" y="323"/>
                  <a:pt x="1433" y="323"/>
                </a:cubicBezTo>
                <a:cubicBezTo>
                  <a:pt x="1401" y="323"/>
                  <a:pt x="1363" y="347"/>
                  <a:pt x="1348" y="360"/>
                </a:cubicBezTo>
                <a:cubicBezTo>
                  <a:pt x="1206" y="489"/>
                  <a:pt x="1253" y="573"/>
                  <a:pt x="1121" y="702"/>
                </a:cubicBezTo>
                <a:cubicBezTo>
                  <a:pt x="1100" y="730"/>
                  <a:pt x="1073" y="752"/>
                  <a:pt x="1043" y="768"/>
                </a:cubicBezTo>
                <a:cubicBezTo>
                  <a:pt x="1084" y="674"/>
                  <a:pt x="1121" y="580"/>
                  <a:pt x="1133" y="484"/>
                </a:cubicBezTo>
                <a:cubicBezTo>
                  <a:pt x="1135" y="470"/>
                  <a:pt x="1125" y="463"/>
                  <a:pt x="1113" y="463"/>
                </a:cubicBezTo>
                <a:cubicBezTo>
                  <a:pt x="1107" y="463"/>
                  <a:pt x="1100" y="465"/>
                  <a:pt x="1095" y="470"/>
                </a:cubicBezTo>
                <a:cubicBezTo>
                  <a:pt x="1055" y="520"/>
                  <a:pt x="1022" y="577"/>
                  <a:pt x="998" y="637"/>
                </a:cubicBezTo>
                <a:cubicBezTo>
                  <a:pt x="996" y="619"/>
                  <a:pt x="996" y="600"/>
                  <a:pt x="998" y="581"/>
                </a:cubicBezTo>
                <a:cubicBezTo>
                  <a:pt x="990" y="373"/>
                  <a:pt x="1078" y="325"/>
                  <a:pt x="1062" y="109"/>
                </a:cubicBezTo>
                <a:cubicBezTo>
                  <a:pt x="1061" y="84"/>
                  <a:pt x="1047" y="31"/>
                  <a:pt x="1022" y="14"/>
                </a:cubicBezTo>
                <a:cubicBezTo>
                  <a:pt x="1007" y="5"/>
                  <a:pt x="991" y="1"/>
                  <a:pt x="975" y="1"/>
                </a:cubicBezTo>
                <a:close/>
              </a:path>
            </a:pathLst>
          </a:custGeom>
          <a:solidFill>
            <a:srgbClr val="B5B79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0" name="Google Shape;4046;p43">
            <a:extLst>
              <a:ext uri="{FF2B5EF4-FFF2-40B4-BE49-F238E27FC236}">
                <a16:creationId xmlns:a16="http://schemas.microsoft.com/office/drawing/2014/main" id="{576CCE7F-572E-5D44-A588-D972B14CDCA0}"/>
              </a:ext>
            </a:extLst>
          </p:cNvPr>
          <p:cNvSpPr/>
          <p:nvPr/>
        </p:nvSpPr>
        <p:spPr>
          <a:xfrm rot="1256838">
            <a:off x="9111499" y="7289941"/>
            <a:ext cx="184951" cy="537171"/>
          </a:xfrm>
          <a:custGeom>
            <a:avLst/>
            <a:gdLst/>
            <a:ahLst/>
            <a:cxnLst/>
            <a:rect l="l" t="t" r="r" b="b"/>
            <a:pathLst>
              <a:path w="1569" h="4557" extrusionOk="0">
                <a:moveTo>
                  <a:pt x="975" y="1"/>
                </a:moveTo>
                <a:cubicBezTo>
                  <a:pt x="962" y="1"/>
                  <a:pt x="949" y="4"/>
                  <a:pt x="937" y="9"/>
                </a:cubicBezTo>
                <a:cubicBezTo>
                  <a:pt x="916" y="21"/>
                  <a:pt x="900" y="39"/>
                  <a:pt x="891" y="62"/>
                </a:cubicBezTo>
                <a:cubicBezTo>
                  <a:pt x="807" y="241"/>
                  <a:pt x="887" y="462"/>
                  <a:pt x="985" y="670"/>
                </a:cubicBezTo>
                <a:cubicBezTo>
                  <a:pt x="953" y="752"/>
                  <a:pt x="930" y="840"/>
                  <a:pt x="905" y="917"/>
                </a:cubicBezTo>
                <a:cubicBezTo>
                  <a:pt x="888" y="967"/>
                  <a:pt x="874" y="1019"/>
                  <a:pt x="859" y="1070"/>
                </a:cubicBezTo>
                <a:cubicBezTo>
                  <a:pt x="842" y="1035"/>
                  <a:pt x="828" y="997"/>
                  <a:pt x="820" y="959"/>
                </a:cubicBezTo>
                <a:cubicBezTo>
                  <a:pt x="777" y="738"/>
                  <a:pt x="779" y="655"/>
                  <a:pt x="680" y="433"/>
                </a:cubicBezTo>
                <a:cubicBezTo>
                  <a:pt x="668" y="408"/>
                  <a:pt x="633" y="357"/>
                  <a:pt x="596" y="353"/>
                </a:cubicBezTo>
                <a:cubicBezTo>
                  <a:pt x="593" y="352"/>
                  <a:pt x="589" y="352"/>
                  <a:pt x="586" y="352"/>
                </a:cubicBezTo>
                <a:cubicBezTo>
                  <a:pt x="553" y="352"/>
                  <a:pt x="522" y="366"/>
                  <a:pt x="499" y="390"/>
                </a:cubicBezTo>
                <a:cubicBezTo>
                  <a:pt x="481" y="411"/>
                  <a:pt x="470" y="439"/>
                  <a:pt x="468" y="468"/>
                </a:cubicBezTo>
                <a:cubicBezTo>
                  <a:pt x="439" y="717"/>
                  <a:pt x="642" y="922"/>
                  <a:pt x="849" y="1106"/>
                </a:cubicBezTo>
                <a:cubicBezTo>
                  <a:pt x="820" y="1209"/>
                  <a:pt x="793" y="1313"/>
                  <a:pt x="771" y="1417"/>
                </a:cubicBezTo>
                <a:cubicBezTo>
                  <a:pt x="757" y="1484"/>
                  <a:pt x="745" y="1550"/>
                  <a:pt x="733" y="1616"/>
                </a:cubicBezTo>
                <a:cubicBezTo>
                  <a:pt x="698" y="1582"/>
                  <a:pt x="654" y="1533"/>
                  <a:pt x="636" y="1476"/>
                </a:cubicBezTo>
                <a:cubicBezTo>
                  <a:pt x="509" y="1239"/>
                  <a:pt x="581" y="1131"/>
                  <a:pt x="441" y="864"/>
                </a:cubicBezTo>
                <a:cubicBezTo>
                  <a:pt x="426" y="834"/>
                  <a:pt x="381" y="774"/>
                  <a:pt x="344" y="772"/>
                </a:cubicBezTo>
                <a:cubicBezTo>
                  <a:pt x="342" y="771"/>
                  <a:pt x="340" y="771"/>
                  <a:pt x="338" y="771"/>
                </a:cubicBezTo>
                <a:cubicBezTo>
                  <a:pt x="303" y="771"/>
                  <a:pt x="269" y="798"/>
                  <a:pt x="252" y="828"/>
                </a:cubicBezTo>
                <a:cubicBezTo>
                  <a:pt x="237" y="859"/>
                  <a:pt x="231" y="895"/>
                  <a:pt x="235" y="929"/>
                </a:cubicBezTo>
                <a:cubicBezTo>
                  <a:pt x="248" y="1226"/>
                  <a:pt x="546" y="1570"/>
                  <a:pt x="728" y="1649"/>
                </a:cubicBezTo>
                <a:cubicBezTo>
                  <a:pt x="691" y="1868"/>
                  <a:pt x="670" y="2090"/>
                  <a:pt x="664" y="2312"/>
                </a:cubicBezTo>
                <a:cubicBezTo>
                  <a:pt x="624" y="2261"/>
                  <a:pt x="574" y="2190"/>
                  <a:pt x="549" y="2124"/>
                </a:cubicBezTo>
                <a:cubicBezTo>
                  <a:pt x="394" y="1775"/>
                  <a:pt x="470" y="1734"/>
                  <a:pt x="301" y="1434"/>
                </a:cubicBezTo>
                <a:cubicBezTo>
                  <a:pt x="283" y="1401"/>
                  <a:pt x="232" y="1334"/>
                  <a:pt x="192" y="1330"/>
                </a:cubicBezTo>
                <a:cubicBezTo>
                  <a:pt x="189" y="1329"/>
                  <a:pt x="186" y="1329"/>
                  <a:pt x="183" y="1329"/>
                </a:cubicBezTo>
                <a:cubicBezTo>
                  <a:pt x="147" y="1329"/>
                  <a:pt x="115" y="1356"/>
                  <a:pt x="100" y="1387"/>
                </a:cubicBezTo>
                <a:cubicBezTo>
                  <a:pt x="84" y="1422"/>
                  <a:pt x="85" y="1460"/>
                  <a:pt x="90" y="1496"/>
                </a:cubicBezTo>
                <a:cubicBezTo>
                  <a:pt x="130" y="1840"/>
                  <a:pt x="397" y="2107"/>
                  <a:pt x="663" y="2343"/>
                </a:cubicBezTo>
                <a:cubicBezTo>
                  <a:pt x="661" y="2402"/>
                  <a:pt x="659" y="2461"/>
                  <a:pt x="659" y="2520"/>
                </a:cubicBezTo>
                <a:cubicBezTo>
                  <a:pt x="661" y="2642"/>
                  <a:pt x="669" y="2765"/>
                  <a:pt x="679" y="2888"/>
                </a:cubicBezTo>
                <a:cubicBezTo>
                  <a:pt x="634" y="2868"/>
                  <a:pt x="596" y="2833"/>
                  <a:pt x="572" y="2789"/>
                </a:cubicBezTo>
                <a:cubicBezTo>
                  <a:pt x="427" y="2512"/>
                  <a:pt x="450" y="2493"/>
                  <a:pt x="245" y="2227"/>
                </a:cubicBezTo>
                <a:cubicBezTo>
                  <a:pt x="222" y="2198"/>
                  <a:pt x="163" y="2140"/>
                  <a:pt x="124" y="2140"/>
                </a:cubicBezTo>
                <a:cubicBezTo>
                  <a:pt x="123" y="2140"/>
                  <a:pt x="123" y="2140"/>
                  <a:pt x="123" y="2140"/>
                </a:cubicBezTo>
                <a:cubicBezTo>
                  <a:pt x="83" y="2141"/>
                  <a:pt x="50" y="2174"/>
                  <a:pt x="39" y="2210"/>
                </a:cubicBezTo>
                <a:cubicBezTo>
                  <a:pt x="28" y="2245"/>
                  <a:pt x="34" y="2282"/>
                  <a:pt x="42" y="2316"/>
                </a:cubicBezTo>
                <a:cubicBezTo>
                  <a:pt x="125" y="2639"/>
                  <a:pt x="421" y="2816"/>
                  <a:pt x="682" y="2924"/>
                </a:cubicBezTo>
                <a:cubicBezTo>
                  <a:pt x="696" y="3068"/>
                  <a:pt x="714" y="3212"/>
                  <a:pt x="740" y="3354"/>
                </a:cubicBezTo>
                <a:cubicBezTo>
                  <a:pt x="684" y="3343"/>
                  <a:pt x="632" y="3322"/>
                  <a:pt x="581" y="3295"/>
                </a:cubicBezTo>
                <a:cubicBezTo>
                  <a:pt x="436" y="3172"/>
                  <a:pt x="431" y="3065"/>
                  <a:pt x="207" y="2868"/>
                </a:cubicBezTo>
                <a:cubicBezTo>
                  <a:pt x="185" y="2848"/>
                  <a:pt x="131" y="2813"/>
                  <a:pt x="93" y="2813"/>
                </a:cubicBezTo>
                <a:cubicBezTo>
                  <a:pt x="88" y="2813"/>
                  <a:pt x="85" y="2814"/>
                  <a:pt x="81" y="2815"/>
                </a:cubicBezTo>
                <a:cubicBezTo>
                  <a:pt x="44" y="2824"/>
                  <a:pt x="15" y="2853"/>
                  <a:pt x="6" y="2891"/>
                </a:cubicBezTo>
                <a:cubicBezTo>
                  <a:pt x="1" y="2923"/>
                  <a:pt x="5" y="2956"/>
                  <a:pt x="19" y="2985"/>
                </a:cubicBezTo>
                <a:cubicBezTo>
                  <a:pt x="130" y="3258"/>
                  <a:pt x="558" y="3391"/>
                  <a:pt x="749" y="3406"/>
                </a:cubicBezTo>
                <a:cubicBezTo>
                  <a:pt x="758" y="3450"/>
                  <a:pt x="765" y="3495"/>
                  <a:pt x="775" y="3539"/>
                </a:cubicBezTo>
                <a:cubicBezTo>
                  <a:pt x="804" y="3665"/>
                  <a:pt x="839" y="3789"/>
                  <a:pt x="881" y="3910"/>
                </a:cubicBezTo>
                <a:cubicBezTo>
                  <a:pt x="840" y="3901"/>
                  <a:pt x="769" y="3879"/>
                  <a:pt x="720" y="3830"/>
                </a:cubicBezTo>
                <a:cubicBezTo>
                  <a:pt x="541" y="3642"/>
                  <a:pt x="534" y="3614"/>
                  <a:pt x="309" y="3450"/>
                </a:cubicBezTo>
                <a:cubicBezTo>
                  <a:pt x="287" y="3434"/>
                  <a:pt x="239" y="3407"/>
                  <a:pt x="206" y="3407"/>
                </a:cubicBezTo>
                <a:cubicBezTo>
                  <a:pt x="201" y="3407"/>
                  <a:pt x="196" y="3408"/>
                  <a:pt x="192" y="3409"/>
                </a:cubicBezTo>
                <a:cubicBezTo>
                  <a:pt x="161" y="3421"/>
                  <a:pt x="141" y="3451"/>
                  <a:pt x="141" y="3483"/>
                </a:cubicBezTo>
                <a:cubicBezTo>
                  <a:pt x="142" y="3514"/>
                  <a:pt x="152" y="3543"/>
                  <a:pt x="169" y="3568"/>
                </a:cubicBezTo>
                <a:cubicBezTo>
                  <a:pt x="317" y="3822"/>
                  <a:pt x="603" y="3861"/>
                  <a:pt x="892" y="3947"/>
                </a:cubicBezTo>
                <a:cubicBezTo>
                  <a:pt x="968" y="4154"/>
                  <a:pt x="1054" y="4357"/>
                  <a:pt x="1150" y="4555"/>
                </a:cubicBezTo>
                <a:cubicBezTo>
                  <a:pt x="1150" y="4556"/>
                  <a:pt x="1151" y="4556"/>
                  <a:pt x="1152" y="4556"/>
                </a:cubicBezTo>
                <a:cubicBezTo>
                  <a:pt x="1154" y="4556"/>
                  <a:pt x="1155" y="4555"/>
                  <a:pt x="1154" y="4554"/>
                </a:cubicBezTo>
                <a:cubicBezTo>
                  <a:pt x="1087" y="4403"/>
                  <a:pt x="1028" y="4249"/>
                  <a:pt x="978" y="4092"/>
                </a:cubicBezTo>
                <a:cubicBezTo>
                  <a:pt x="1229" y="3962"/>
                  <a:pt x="1491" y="3875"/>
                  <a:pt x="1559" y="3623"/>
                </a:cubicBezTo>
                <a:cubicBezTo>
                  <a:pt x="1568" y="3597"/>
                  <a:pt x="1568" y="3569"/>
                  <a:pt x="1561" y="3544"/>
                </a:cubicBezTo>
                <a:cubicBezTo>
                  <a:pt x="1549" y="3514"/>
                  <a:pt x="1522" y="3492"/>
                  <a:pt x="1491" y="3488"/>
                </a:cubicBezTo>
                <a:cubicBezTo>
                  <a:pt x="1490" y="3488"/>
                  <a:pt x="1488" y="3488"/>
                  <a:pt x="1487" y="3488"/>
                </a:cubicBezTo>
                <a:cubicBezTo>
                  <a:pt x="1454" y="3488"/>
                  <a:pt x="1410" y="3525"/>
                  <a:pt x="1392" y="3545"/>
                </a:cubicBezTo>
                <a:cubicBezTo>
                  <a:pt x="1226" y="3732"/>
                  <a:pt x="1229" y="3758"/>
                  <a:pt x="1113" y="3954"/>
                </a:cubicBezTo>
                <a:cubicBezTo>
                  <a:pt x="1073" y="4021"/>
                  <a:pt x="990" y="4054"/>
                  <a:pt x="966" y="4063"/>
                </a:cubicBezTo>
                <a:cubicBezTo>
                  <a:pt x="917" y="3908"/>
                  <a:pt x="876" y="3749"/>
                  <a:pt x="842" y="3588"/>
                </a:cubicBezTo>
                <a:lnTo>
                  <a:pt x="842" y="3588"/>
                </a:lnTo>
                <a:lnTo>
                  <a:pt x="847" y="3598"/>
                </a:lnTo>
                <a:cubicBezTo>
                  <a:pt x="1016" y="3578"/>
                  <a:pt x="1462" y="3399"/>
                  <a:pt x="1535" y="3111"/>
                </a:cubicBezTo>
                <a:cubicBezTo>
                  <a:pt x="1545" y="3081"/>
                  <a:pt x="1545" y="3049"/>
                  <a:pt x="1535" y="3020"/>
                </a:cubicBezTo>
                <a:cubicBezTo>
                  <a:pt x="1519" y="2985"/>
                  <a:pt x="1487" y="2961"/>
                  <a:pt x="1449" y="2956"/>
                </a:cubicBezTo>
                <a:cubicBezTo>
                  <a:pt x="1448" y="2956"/>
                  <a:pt x="1447" y="2956"/>
                  <a:pt x="1445" y="2956"/>
                </a:cubicBezTo>
                <a:cubicBezTo>
                  <a:pt x="1407" y="2956"/>
                  <a:pt x="1354" y="2998"/>
                  <a:pt x="1334" y="3021"/>
                </a:cubicBezTo>
                <a:cubicBezTo>
                  <a:pt x="1143" y="3234"/>
                  <a:pt x="1152" y="3336"/>
                  <a:pt x="1027" y="3470"/>
                </a:cubicBezTo>
                <a:cubicBezTo>
                  <a:pt x="955" y="3523"/>
                  <a:pt x="865" y="3551"/>
                  <a:pt x="836" y="3560"/>
                </a:cubicBezTo>
                <a:cubicBezTo>
                  <a:pt x="804" y="3403"/>
                  <a:pt x="780" y="3244"/>
                  <a:pt x="762" y="3086"/>
                </a:cubicBezTo>
                <a:cubicBezTo>
                  <a:pt x="1022" y="3001"/>
                  <a:pt x="1326" y="2854"/>
                  <a:pt x="1397" y="2558"/>
                </a:cubicBezTo>
                <a:cubicBezTo>
                  <a:pt x="1407" y="2527"/>
                  <a:pt x="1407" y="2494"/>
                  <a:pt x="1396" y="2463"/>
                </a:cubicBezTo>
                <a:cubicBezTo>
                  <a:pt x="1381" y="2428"/>
                  <a:pt x="1349" y="2403"/>
                  <a:pt x="1310" y="2399"/>
                </a:cubicBezTo>
                <a:cubicBezTo>
                  <a:pt x="1310" y="2399"/>
                  <a:pt x="1309" y="2399"/>
                  <a:pt x="1308" y="2399"/>
                </a:cubicBezTo>
                <a:cubicBezTo>
                  <a:pt x="1270" y="2399"/>
                  <a:pt x="1215" y="2446"/>
                  <a:pt x="1194" y="2471"/>
                </a:cubicBezTo>
                <a:cubicBezTo>
                  <a:pt x="1002" y="2700"/>
                  <a:pt x="1025" y="2718"/>
                  <a:pt x="895" y="2960"/>
                </a:cubicBezTo>
                <a:cubicBezTo>
                  <a:pt x="858" y="3024"/>
                  <a:pt x="794" y="3048"/>
                  <a:pt x="758" y="3056"/>
                </a:cubicBezTo>
                <a:cubicBezTo>
                  <a:pt x="736" y="2860"/>
                  <a:pt x="726" y="2663"/>
                  <a:pt x="726" y="2466"/>
                </a:cubicBezTo>
                <a:cubicBezTo>
                  <a:pt x="726" y="2455"/>
                  <a:pt x="727" y="2445"/>
                  <a:pt x="727" y="2434"/>
                </a:cubicBezTo>
                <a:cubicBezTo>
                  <a:pt x="1042" y="2337"/>
                  <a:pt x="1372" y="2217"/>
                  <a:pt x="1504" y="1944"/>
                </a:cubicBezTo>
                <a:cubicBezTo>
                  <a:pt x="1520" y="1917"/>
                  <a:pt x="1527" y="1883"/>
                  <a:pt x="1523" y="1851"/>
                </a:cubicBezTo>
                <a:cubicBezTo>
                  <a:pt x="1517" y="1814"/>
                  <a:pt x="1490" y="1783"/>
                  <a:pt x="1454" y="1770"/>
                </a:cubicBezTo>
                <a:cubicBezTo>
                  <a:pt x="1449" y="1769"/>
                  <a:pt x="1444" y="1768"/>
                  <a:pt x="1439" y="1768"/>
                </a:cubicBezTo>
                <a:cubicBezTo>
                  <a:pt x="1400" y="1768"/>
                  <a:pt x="1347" y="1798"/>
                  <a:pt x="1324" y="1816"/>
                </a:cubicBezTo>
                <a:cubicBezTo>
                  <a:pt x="1088" y="2000"/>
                  <a:pt x="1148" y="2061"/>
                  <a:pt x="912" y="2290"/>
                </a:cubicBezTo>
                <a:cubicBezTo>
                  <a:pt x="862" y="2344"/>
                  <a:pt x="778" y="2390"/>
                  <a:pt x="728" y="2418"/>
                </a:cubicBezTo>
                <a:cubicBezTo>
                  <a:pt x="730" y="2232"/>
                  <a:pt x="743" y="2047"/>
                  <a:pt x="766" y="1864"/>
                </a:cubicBezTo>
                <a:cubicBezTo>
                  <a:pt x="776" y="1865"/>
                  <a:pt x="786" y="1866"/>
                  <a:pt x="797" y="1866"/>
                </a:cubicBezTo>
                <a:cubicBezTo>
                  <a:pt x="989" y="1866"/>
                  <a:pt x="1366" y="1692"/>
                  <a:pt x="1468" y="1449"/>
                </a:cubicBezTo>
                <a:cubicBezTo>
                  <a:pt x="1481" y="1422"/>
                  <a:pt x="1487" y="1390"/>
                  <a:pt x="1481" y="1359"/>
                </a:cubicBezTo>
                <a:cubicBezTo>
                  <a:pt x="1475" y="1321"/>
                  <a:pt x="1449" y="1290"/>
                  <a:pt x="1414" y="1276"/>
                </a:cubicBezTo>
                <a:cubicBezTo>
                  <a:pt x="1409" y="1275"/>
                  <a:pt x="1403" y="1274"/>
                  <a:pt x="1397" y="1274"/>
                </a:cubicBezTo>
                <a:cubicBezTo>
                  <a:pt x="1362" y="1274"/>
                  <a:pt x="1317" y="1300"/>
                  <a:pt x="1296" y="1316"/>
                </a:cubicBezTo>
                <a:cubicBezTo>
                  <a:pt x="1087" y="1487"/>
                  <a:pt x="1121" y="1604"/>
                  <a:pt x="931" y="1755"/>
                </a:cubicBezTo>
                <a:cubicBezTo>
                  <a:pt x="889" y="1806"/>
                  <a:pt x="813" y="1832"/>
                  <a:pt x="768" y="1845"/>
                </a:cubicBezTo>
                <a:cubicBezTo>
                  <a:pt x="783" y="1724"/>
                  <a:pt x="803" y="1602"/>
                  <a:pt x="827" y="1484"/>
                </a:cubicBezTo>
                <a:cubicBezTo>
                  <a:pt x="843" y="1409"/>
                  <a:pt x="861" y="1335"/>
                  <a:pt x="881" y="1261"/>
                </a:cubicBezTo>
                <a:cubicBezTo>
                  <a:pt x="1150" y="1196"/>
                  <a:pt x="1429" y="1112"/>
                  <a:pt x="1521" y="875"/>
                </a:cubicBezTo>
                <a:cubicBezTo>
                  <a:pt x="1533" y="850"/>
                  <a:pt x="1536" y="820"/>
                  <a:pt x="1530" y="792"/>
                </a:cubicBezTo>
                <a:cubicBezTo>
                  <a:pt x="1520" y="757"/>
                  <a:pt x="1495" y="728"/>
                  <a:pt x="1461" y="714"/>
                </a:cubicBezTo>
                <a:cubicBezTo>
                  <a:pt x="1455" y="712"/>
                  <a:pt x="1448" y="711"/>
                  <a:pt x="1441" y="711"/>
                </a:cubicBezTo>
                <a:cubicBezTo>
                  <a:pt x="1409" y="711"/>
                  <a:pt x="1369" y="732"/>
                  <a:pt x="1351" y="746"/>
                </a:cubicBezTo>
                <a:cubicBezTo>
                  <a:pt x="1158" y="895"/>
                  <a:pt x="1121" y="969"/>
                  <a:pt x="979" y="1145"/>
                </a:cubicBezTo>
                <a:cubicBezTo>
                  <a:pt x="952" y="1175"/>
                  <a:pt x="922" y="1201"/>
                  <a:pt x="889" y="1225"/>
                </a:cubicBezTo>
                <a:cubicBezTo>
                  <a:pt x="915" y="1130"/>
                  <a:pt x="943" y="1036"/>
                  <a:pt x="974" y="942"/>
                </a:cubicBezTo>
                <a:cubicBezTo>
                  <a:pt x="991" y="888"/>
                  <a:pt x="1013" y="835"/>
                  <a:pt x="1037" y="781"/>
                </a:cubicBezTo>
                <a:cubicBezTo>
                  <a:pt x="1258" y="703"/>
                  <a:pt x="1481" y="610"/>
                  <a:pt x="1520" y="433"/>
                </a:cubicBezTo>
                <a:cubicBezTo>
                  <a:pt x="1526" y="412"/>
                  <a:pt x="1523" y="390"/>
                  <a:pt x="1514" y="372"/>
                </a:cubicBezTo>
                <a:cubicBezTo>
                  <a:pt x="1496" y="346"/>
                  <a:pt x="1470" y="329"/>
                  <a:pt x="1440" y="324"/>
                </a:cubicBezTo>
                <a:cubicBezTo>
                  <a:pt x="1437" y="323"/>
                  <a:pt x="1435" y="323"/>
                  <a:pt x="1433" y="323"/>
                </a:cubicBezTo>
                <a:cubicBezTo>
                  <a:pt x="1401" y="323"/>
                  <a:pt x="1363" y="347"/>
                  <a:pt x="1348" y="360"/>
                </a:cubicBezTo>
                <a:cubicBezTo>
                  <a:pt x="1206" y="489"/>
                  <a:pt x="1253" y="573"/>
                  <a:pt x="1121" y="702"/>
                </a:cubicBezTo>
                <a:cubicBezTo>
                  <a:pt x="1100" y="730"/>
                  <a:pt x="1073" y="752"/>
                  <a:pt x="1043" y="768"/>
                </a:cubicBezTo>
                <a:cubicBezTo>
                  <a:pt x="1084" y="674"/>
                  <a:pt x="1121" y="580"/>
                  <a:pt x="1133" y="484"/>
                </a:cubicBezTo>
                <a:cubicBezTo>
                  <a:pt x="1135" y="470"/>
                  <a:pt x="1125" y="463"/>
                  <a:pt x="1113" y="463"/>
                </a:cubicBezTo>
                <a:cubicBezTo>
                  <a:pt x="1107" y="463"/>
                  <a:pt x="1100" y="465"/>
                  <a:pt x="1095" y="470"/>
                </a:cubicBezTo>
                <a:cubicBezTo>
                  <a:pt x="1055" y="520"/>
                  <a:pt x="1022" y="577"/>
                  <a:pt x="998" y="637"/>
                </a:cubicBezTo>
                <a:cubicBezTo>
                  <a:pt x="996" y="619"/>
                  <a:pt x="996" y="600"/>
                  <a:pt x="998" y="581"/>
                </a:cubicBezTo>
                <a:cubicBezTo>
                  <a:pt x="990" y="373"/>
                  <a:pt x="1078" y="325"/>
                  <a:pt x="1062" y="109"/>
                </a:cubicBezTo>
                <a:cubicBezTo>
                  <a:pt x="1061" y="84"/>
                  <a:pt x="1047" y="31"/>
                  <a:pt x="1022" y="14"/>
                </a:cubicBezTo>
                <a:cubicBezTo>
                  <a:pt x="1007" y="5"/>
                  <a:pt x="991" y="1"/>
                  <a:pt x="975" y="1"/>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nvGrpSpPr>
          <p:cNvPr id="51" name="Google Shape;4047;p43">
            <a:extLst>
              <a:ext uri="{FF2B5EF4-FFF2-40B4-BE49-F238E27FC236}">
                <a16:creationId xmlns:a16="http://schemas.microsoft.com/office/drawing/2014/main" id="{98968476-CEB4-BA4B-B0E4-F5EABC387EC5}"/>
              </a:ext>
            </a:extLst>
          </p:cNvPr>
          <p:cNvGrpSpPr/>
          <p:nvPr/>
        </p:nvGrpSpPr>
        <p:grpSpPr>
          <a:xfrm>
            <a:off x="6864585" y="7285968"/>
            <a:ext cx="408998" cy="449488"/>
            <a:chOff x="2859550" y="4088550"/>
            <a:chExt cx="127275" cy="139875"/>
          </a:xfrm>
        </p:grpSpPr>
        <p:sp>
          <p:nvSpPr>
            <p:cNvPr id="52" name="Google Shape;4048;p43">
              <a:extLst>
                <a:ext uri="{FF2B5EF4-FFF2-40B4-BE49-F238E27FC236}">
                  <a16:creationId xmlns:a16="http://schemas.microsoft.com/office/drawing/2014/main" id="{EBE6B5F7-7FE5-CE40-8ACE-7B07F44FE38B}"/>
                </a:ext>
              </a:extLst>
            </p:cNvPr>
            <p:cNvSpPr/>
            <p:nvPr/>
          </p:nvSpPr>
          <p:spPr>
            <a:xfrm>
              <a:off x="2859550" y="4133875"/>
              <a:ext cx="127275" cy="94550"/>
            </a:xfrm>
            <a:custGeom>
              <a:avLst/>
              <a:gdLst/>
              <a:ahLst/>
              <a:cxnLst/>
              <a:rect l="l" t="t" r="r" b="b"/>
              <a:pathLst>
                <a:path w="5091" h="3782" extrusionOk="0">
                  <a:moveTo>
                    <a:pt x="110" y="1"/>
                  </a:moveTo>
                  <a:cubicBezTo>
                    <a:pt x="50" y="1"/>
                    <a:pt x="1" y="50"/>
                    <a:pt x="1" y="111"/>
                  </a:cubicBezTo>
                  <a:lnTo>
                    <a:pt x="1" y="3729"/>
                  </a:lnTo>
                  <a:cubicBezTo>
                    <a:pt x="1" y="3758"/>
                    <a:pt x="24" y="3782"/>
                    <a:pt x="54" y="3782"/>
                  </a:cubicBezTo>
                  <a:lnTo>
                    <a:pt x="5037" y="3782"/>
                  </a:lnTo>
                  <a:cubicBezTo>
                    <a:pt x="5067" y="3782"/>
                    <a:pt x="5090" y="3758"/>
                    <a:pt x="5090" y="3729"/>
                  </a:cubicBezTo>
                  <a:lnTo>
                    <a:pt x="5090" y="102"/>
                  </a:lnTo>
                  <a:cubicBezTo>
                    <a:pt x="5090" y="47"/>
                    <a:pt x="5046" y="1"/>
                    <a:pt x="4989" y="1"/>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 name="Google Shape;4049;p43">
              <a:extLst>
                <a:ext uri="{FF2B5EF4-FFF2-40B4-BE49-F238E27FC236}">
                  <a16:creationId xmlns:a16="http://schemas.microsoft.com/office/drawing/2014/main" id="{AF4561B0-CD19-9E47-84EC-2C51FBFD71EA}"/>
                </a:ext>
              </a:extLst>
            </p:cNvPr>
            <p:cNvSpPr/>
            <p:nvPr/>
          </p:nvSpPr>
          <p:spPr>
            <a:xfrm>
              <a:off x="2866075" y="4151075"/>
              <a:ext cx="8500" cy="69650"/>
            </a:xfrm>
            <a:custGeom>
              <a:avLst/>
              <a:gdLst/>
              <a:ahLst/>
              <a:cxnLst/>
              <a:rect l="l" t="t" r="r" b="b"/>
              <a:pathLst>
                <a:path w="340" h="2786" extrusionOk="0">
                  <a:moveTo>
                    <a:pt x="232" y="0"/>
                  </a:moveTo>
                  <a:cubicBezTo>
                    <a:pt x="208" y="0"/>
                    <a:pt x="185" y="11"/>
                    <a:pt x="169" y="39"/>
                  </a:cubicBezTo>
                  <a:cubicBezTo>
                    <a:pt x="70" y="218"/>
                    <a:pt x="46" y="416"/>
                    <a:pt x="34" y="617"/>
                  </a:cubicBezTo>
                  <a:cubicBezTo>
                    <a:pt x="17" y="882"/>
                    <a:pt x="6" y="1148"/>
                    <a:pt x="3" y="1414"/>
                  </a:cubicBezTo>
                  <a:cubicBezTo>
                    <a:pt x="1" y="1680"/>
                    <a:pt x="5" y="1946"/>
                    <a:pt x="18" y="2212"/>
                  </a:cubicBezTo>
                  <a:cubicBezTo>
                    <a:pt x="27" y="2395"/>
                    <a:pt x="22" y="2643"/>
                    <a:pt x="164" y="2780"/>
                  </a:cubicBezTo>
                  <a:cubicBezTo>
                    <a:pt x="168" y="2783"/>
                    <a:pt x="173" y="2785"/>
                    <a:pt x="178" y="2785"/>
                  </a:cubicBezTo>
                  <a:cubicBezTo>
                    <a:pt x="188" y="2785"/>
                    <a:pt x="198" y="2777"/>
                    <a:pt x="198" y="2765"/>
                  </a:cubicBezTo>
                  <a:lnTo>
                    <a:pt x="199" y="2766"/>
                  </a:lnTo>
                  <a:cubicBezTo>
                    <a:pt x="194" y="2660"/>
                    <a:pt x="164" y="2557"/>
                    <a:pt x="156" y="2453"/>
                  </a:cubicBezTo>
                  <a:cubicBezTo>
                    <a:pt x="148" y="2355"/>
                    <a:pt x="146" y="2257"/>
                    <a:pt x="144" y="2159"/>
                  </a:cubicBezTo>
                  <a:cubicBezTo>
                    <a:pt x="137" y="1919"/>
                    <a:pt x="136" y="1680"/>
                    <a:pt x="142" y="1440"/>
                  </a:cubicBezTo>
                  <a:cubicBezTo>
                    <a:pt x="146" y="1210"/>
                    <a:pt x="156" y="979"/>
                    <a:pt x="172" y="750"/>
                  </a:cubicBezTo>
                  <a:cubicBezTo>
                    <a:pt x="187" y="534"/>
                    <a:pt x="194" y="310"/>
                    <a:pt x="305" y="119"/>
                  </a:cubicBezTo>
                  <a:cubicBezTo>
                    <a:pt x="340" y="57"/>
                    <a:pt x="285" y="0"/>
                    <a:pt x="232" y="0"/>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 name="Google Shape;4050;p43">
              <a:extLst>
                <a:ext uri="{FF2B5EF4-FFF2-40B4-BE49-F238E27FC236}">
                  <a16:creationId xmlns:a16="http://schemas.microsoft.com/office/drawing/2014/main" id="{A9CA2FF1-46C6-FB4C-8E89-8542A1C634C7}"/>
                </a:ext>
              </a:extLst>
            </p:cNvPr>
            <p:cNvSpPr/>
            <p:nvPr/>
          </p:nvSpPr>
          <p:spPr>
            <a:xfrm>
              <a:off x="2873125" y="4145675"/>
              <a:ext cx="4800" cy="4800"/>
            </a:xfrm>
            <a:custGeom>
              <a:avLst/>
              <a:gdLst/>
              <a:ahLst/>
              <a:cxnLst/>
              <a:rect l="l" t="t" r="r" b="b"/>
              <a:pathLst>
                <a:path w="192" h="192" extrusionOk="0">
                  <a:moveTo>
                    <a:pt x="96" y="0"/>
                  </a:moveTo>
                  <a:cubicBezTo>
                    <a:pt x="83" y="0"/>
                    <a:pt x="70" y="3"/>
                    <a:pt x="60" y="9"/>
                  </a:cubicBezTo>
                  <a:cubicBezTo>
                    <a:pt x="36" y="17"/>
                    <a:pt x="18" y="35"/>
                    <a:pt x="9" y="59"/>
                  </a:cubicBezTo>
                  <a:cubicBezTo>
                    <a:pt x="3" y="71"/>
                    <a:pt x="1" y="82"/>
                    <a:pt x="1" y="95"/>
                  </a:cubicBezTo>
                  <a:cubicBezTo>
                    <a:pt x="2" y="104"/>
                    <a:pt x="3" y="112"/>
                    <a:pt x="4" y="121"/>
                  </a:cubicBezTo>
                  <a:cubicBezTo>
                    <a:pt x="8" y="137"/>
                    <a:pt x="17" y="151"/>
                    <a:pt x="29" y="163"/>
                  </a:cubicBezTo>
                  <a:lnTo>
                    <a:pt x="48" y="178"/>
                  </a:lnTo>
                  <a:cubicBezTo>
                    <a:pt x="63" y="186"/>
                    <a:pt x="79" y="190"/>
                    <a:pt x="96" y="192"/>
                  </a:cubicBezTo>
                  <a:cubicBezTo>
                    <a:pt x="109" y="192"/>
                    <a:pt x="122" y="188"/>
                    <a:pt x="132" y="183"/>
                  </a:cubicBezTo>
                  <a:cubicBezTo>
                    <a:pt x="156" y="174"/>
                    <a:pt x="174" y="156"/>
                    <a:pt x="182" y="133"/>
                  </a:cubicBezTo>
                  <a:cubicBezTo>
                    <a:pt x="189" y="121"/>
                    <a:pt x="191" y="109"/>
                    <a:pt x="191" y="96"/>
                  </a:cubicBezTo>
                  <a:cubicBezTo>
                    <a:pt x="190" y="88"/>
                    <a:pt x="189" y="79"/>
                    <a:pt x="188" y="71"/>
                  </a:cubicBezTo>
                  <a:cubicBezTo>
                    <a:pt x="184" y="55"/>
                    <a:pt x="175" y="41"/>
                    <a:pt x="163" y="29"/>
                  </a:cubicBezTo>
                  <a:lnTo>
                    <a:pt x="144" y="14"/>
                  </a:lnTo>
                  <a:cubicBezTo>
                    <a:pt x="129" y="6"/>
                    <a:pt x="113" y="1"/>
                    <a:pt x="96" y="0"/>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 name="Google Shape;4051;p43">
              <a:extLst>
                <a:ext uri="{FF2B5EF4-FFF2-40B4-BE49-F238E27FC236}">
                  <a16:creationId xmlns:a16="http://schemas.microsoft.com/office/drawing/2014/main" id="{16682E45-7B0E-CE4E-9AC9-6100B8245071}"/>
                </a:ext>
              </a:extLst>
            </p:cNvPr>
            <p:cNvSpPr/>
            <p:nvPr/>
          </p:nvSpPr>
          <p:spPr>
            <a:xfrm>
              <a:off x="2870200" y="4088550"/>
              <a:ext cx="100600" cy="48875"/>
            </a:xfrm>
            <a:custGeom>
              <a:avLst/>
              <a:gdLst/>
              <a:ahLst/>
              <a:cxnLst/>
              <a:rect l="l" t="t" r="r" b="b"/>
              <a:pathLst>
                <a:path w="4024" h="1955" extrusionOk="0">
                  <a:moveTo>
                    <a:pt x="3134" y="1"/>
                  </a:moveTo>
                  <a:cubicBezTo>
                    <a:pt x="3127" y="1"/>
                    <a:pt x="3121" y="1"/>
                    <a:pt x="3115" y="2"/>
                  </a:cubicBezTo>
                  <a:cubicBezTo>
                    <a:pt x="2939" y="20"/>
                    <a:pt x="3328" y="335"/>
                    <a:pt x="2818" y="566"/>
                  </a:cubicBezTo>
                  <a:cubicBezTo>
                    <a:pt x="2753" y="596"/>
                    <a:pt x="2686" y="608"/>
                    <a:pt x="2617" y="608"/>
                  </a:cubicBezTo>
                  <a:cubicBezTo>
                    <a:pt x="2264" y="608"/>
                    <a:pt x="1858" y="283"/>
                    <a:pt x="1367" y="283"/>
                  </a:cubicBezTo>
                  <a:cubicBezTo>
                    <a:pt x="1202" y="283"/>
                    <a:pt x="1028" y="319"/>
                    <a:pt x="844" y="416"/>
                  </a:cubicBezTo>
                  <a:cubicBezTo>
                    <a:pt x="0" y="861"/>
                    <a:pt x="991" y="1825"/>
                    <a:pt x="991" y="1825"/>
                  </a:cubicBezTo>
                  <a:cubicBezTo>
                    <a:pt x="1391" y="1914"/>
                    <a:pt x="1743" y="1954"/>
                    <a:pt x="2052" y="1954"/>
                  </a:cubicBezTo>
                  <a:cubicBezTo>
                    <a:pt x="3009" y="1954"/>
                    <a:pt x="3543" y="1564"/>
                    <a:pt x="3754" y="1003"/>
                  </a:cubicBezTo>
                  <a:cubicBezTo>
                    <a:pt x="4024" y="285"/>
                    <a:pt x="3338" y="1"/>
                    <a:pt x="3134" y="1"/>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 name="Google Shape;4052;p43">
              <a:extLst>
                <a:ext uri="{FF2B5EF4-FFF2-40B4-BE49-F238E27FC236}">
                  <a16:creationId xmlns:a16="http://schemas.microsoft.com/office/drawing/2014/main" id="{26CCD22E-650D-C442-B66D-880A0F20D03E}"/>
                </a:ext>
              </a:extLst>
            </p:cNvPr>
            <p:cNvSpPr/>
            <p:nvPr/>
          </p:nvSpPr>
          <p:spPr>
            <a:xfrm>
              <a:off x="2888225" y="4101250"/>
              <a:ext cx="63925" cy="13900"/>
            </a:xfrm>
            <a:custGeom>
              <a:avLst/>
              <a:gdLst/>
              <a:ahLst/>
              <a:cxnLst/>
              <a:rect l="l" t="t" r="r" b="b"/>
              <a:pathLst>
                <a:path w="2557" h="556" extrusionOk="0">
                  <a:moveTo>
                    <a:pt x="563" y="1"/>
                  </a:moveTo>
                  <a:cubicBezTo>
                    <a:pt x="428" y="1"/>
                    <a:pt x="295" y="32"/>
                    <a:pt x="189" y="120"/>
                  </a:cubicBezTo>
                  <a:cubicBezTo>
                    <a:pt x="66" y="222"/>
                    <a:pt x="1" y="377"/>
                    <a:pt x="44" y="534"/>
                  </a:cubicBezTo>
                  <a:cubicBezTo>
                    <a:pt x="47" y="549"/>
                    <a:pt x="58" y="555"/>
                    <a:pt x="69" y="555"/>
                  </a:cubicBezTo>
                  <a:cubicBezTo>
                    <a:pt x="86" y="555"/>
                    <a:pt x="103" y="541"/>
                    <a:pt x="99" y="519"/>
                  </a:cubicBezTo>
                  <a:cubicBezTo>
                    <a:pt x="58" y="260"/>
                    <a:pt x="305" y="118"/>
                    <a:pt x="531" y="118"/>
                  </a:cubicBezTo>
                  <a:cubicBezTo>
                    <a:pt x="531" y="118"/>
                    <a:pt x="532" y="118"/>
                    <a:pt x="533" y="118"/>
                  </a:cubicBezTo>
                  <a:cubicBezTo>
                    <a:pt x="753" y="120"/>
                    <a:pt x="959" y="226"/>
                    <a:pt x="1163" y="297"/>
                  </a:cubicBezTo>
                  <a:cubicBezTo>
                    <a:pt x="1361" y="364"/>
                    <a:pt x="1573" y="412"/>
                    <a:pt x="1782" y="412"/>
                  </a:cubicBezTo>
                  <a:cubicBezTo>
                    <a:pt x="1960" y="412"/>
                    <a:pt x="2136" y="377"/>
                    <a:pt x="2300" y="291"/>
                  </a:cubicBezTo>
                  <a:cubicBezTo>
                    <a:pt x="2349" y="266"/>
                    <a:pt x="2557" y="139"/>
                    <a:pt x="2445" y="67"/>
                  </a:cubicBezTo>
                  <a:cubicBezTo>
                    <a:pt x="2432" y="59"/>
                    <a:pt x="2418" y="55"/>
                    <a:pt x="2405" y="55"/>
                  </a:cubicBezTo>
                  <a:cubicBezTo>
                    <a:pt x="2360" y="55"/>
                    <a:pt x="2314" y="92"/>
                    <a:pt x="2281" y="114"/>
                  </a:cubicBezTo>
                  <a:cubicBezTo>
                    <a:pt x="2193" y="168"/>
                    <a:pt x="2097" y="207"/>
                    <a:pt x="1997" y="228"/>
                  </a:cubicBezTo>
                  <a:cubicBezTo>
                    <a:pt x="1919" y="246"/>
                    <a:pt x="1839" y="254"/>
                    <a:pt x="1759" y="254"/>
                  </a:cubicBezTo>
                  <a:cubicBezTo>
                    <a:pt x="1613" y="254"/>
                    <a:pt x="1467" y="228"/>
                    <a:pt x="1327" y="191"/>
                  </a:cubicBezTo>
                  <a:cubicBezTo>
                    <a:pt x="1124" y="137"/>
                    <a:pt x="930" y="47"/>
                    <a:pt x="722" y="14"/>
                  </a:cubicBezTo>
                  <a:cubicBezTo>
                    <a:pt x="670" y="6"/>
                    <a:pt x="616" y="1"/>
                    <a:pt x="563" y="1"/>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 name="Google Shape;4053;p43">
              <a:extLst>
                <a:ext uri="{FF2B5EF4-FFF2-40B4-BE49-F238E27FC236}">
                  <a16:creationId xmlns:a16="http://schemas.microsoft.com/office/drawing/2014/main" id="{0AA9C40E-FF38-7043-80C4-8AB3D30C8365}"/>
                </a:ext>
              </a:extLst>
            </p:cNvPr>
            <p:cNvSpPr/>
            <p:nvPr/>
          </p:nvSpPr>
          <p:spPr>
            <a:xfrm>
              <a:off x="2950450" y="4092750"/>
              <a:ext cx="4300" cy="8050"/>
            </a:xfrm>
            <a:custGeom>
              <a:avLst/>
              <a:gdLst/>
              <a:ahLst/>
              <a:cxnLst/>
              <a:rect l="l" t="t" r="r" b="b"/>
              <a:pathLst>
                <a:path w="172" h="322" extrusionOk="0">
                  <a:moveTo>
                    <a:pt x="31" y="122"/>
                  </a:moveTo>
                  <a:lnTo>
                    <a:pt x="31" y="122"/>
                  </a:lnTo>
                  <a:cubicBezTo>
                    <a:pt x="33" y="126"/>
                    <a:pt x="35" y="130"/>
                    <a:pt x="37" y="134"/>
                  </a:cubicBezTo>
                  <a:lnTo>
                    <a:pt x="31" y="122"/>
                  </a:lnTo>
                  <a:close/>
                  <a:moveTo>
                    <a:pt x="60" y="0"/>
                  </a:moveTo>
                  <a:cubicBezTo>
                    <a:pt x="50" y="0"/>
                    <a:pt x="39" y="3"/>
                    <a:pt x="30" y="9"/>
                  </a:cubicBezTo>
                  <a:cubicBezTo>
                    <a:pt x="20" y="16"/>
                    <a:pt x="11" y="26"/>
                    <a:pt x="6" y="37"/>
                  </a:cubicBezTo>
                  <a:cubicBezTo>
                    <a:pt x="2" y="50"/>
                    <a:pt x="1" y="62"/>
                    <a:pt x="4" y="75"/>
                  </a:cubicBezTo>
                  <a:cubicBezTo>
                    <a:pt x="6" y="86"/>
                    <a:pt x="12" y="97"/>
                    <a:pt x="20" y="105"/>
                  </a:cubicBezTo>
                  <a:lnTo>
                    <a:pt x="20" y="105"/>
                  </a:lnTo>
                  <a:cubicBezTo>
                    <a:pt x="22" y="108"/>
                    <a:pt x="24" y="110"/>
                    <a:pt x="26" y="113"/>
                  </a:cubicBezTo>
                  <a:lnTo>
                    <a:pt x="26" y="113"/>
                  </a:lnTo>
                  <a:cubicBezTo>
                    <a:pt x="28" y="115"/>
                    <a:pt x="29" y="118"/>
                    <a:pt x="30" y="120"/>
                  </a:cubicBezTo>
                  <a:lnTo>
                    <a:pt x="30" y="120"/>
                  </a:lnTo>
                  <a:cubicBezTo>
                    <a:pt x="33" y="127"/>
                    <a:pt x="35" y="134"/>
                    <a:pt x="37" y="141"/>
                  </a:cubicBezTo>
                  <a:lnTo>
                    <a:pt x="37" y="141"/>
                  </a:lnTo>
                  <a:cubicBezTo>
                    <a:pt x="38" y="153"/>
                    <a:pt x="38" y="165"/>
                    <a:pt x="36" y="176"/>
                  </a:cubicBezTo>
                  <a:lnTo>
                    <a:pt x="36" y="176"/>
                  </a:lnTo>
                  <a:cubicBezTo>
                    <a:pt x="33" y="189"/>
                    <a:pt x="30" y="201"/>
                    <a:pt x="25" y="213"/>
                  </a:cubicBezTo>
                  <a:lnTo>
                    <a:pt x="19" y="225"/>
                  </a:lnTo>
                  <a:cubicBezTo>
                    <a:pt x="17" y="228"/>
                    <a:pt x="16" y="232"/>
                    <a:pt x="15" y="235"/>
                  </a:cubicBezTo>
                  <a:lnTo>
                    <a:pt x="15" y="235"/>
                  </a:lnTo>
                  <a:cubicBezTo>
                    <a:pt x="14" y="237"/>
                    <a:pt x="12" y="242"/>
                    <a:pt x="9" y="247"/>
                  </a:cubicBezTo>
                  <a:cubicBezTo>
                    <a:pt x="7" y="255"/>
                    <a:pt x="7" y="262"/>
                    <a:pt x="7" y="270"/>
                  </a:cubicBezTo>
                  <a:cubicBezTo>
                    <a:pt x="8" y="298"/>
                    <a:pt x="30" y="320"/>
                    <a:pt x="58" y="321"/>
                  </a:cubicBezTo>
                  <a:lnTo>
                    <a:pt x="59" y="321"/>
                  </a:lnTo>
                  <a:cubicBezTo>
                    <a:pt x="60" y="321"/>
                    <a:pt x="61" y="321"/>
                    <a:pt x="61" y="321"/>
                  </a:cubicBezTo>
                  <a:cubicBezTo>
                    <a:pt x="100" y="321"/>
                    <a:pt x="127" y="288"/>
                    <a:pt x="144" y="256"/>
                  </a:cubicBezTo>
                  <a:cubicBezTo>
                    <a:pt x="159" y="228"/>
                    <a:pt x="167" y="197"/>
                    <a:pt x="169" y="165"/>
                  </a:cubicBezTo>
                  <a:cubicBezTo>
                    <a:pt x="172" y="138"/>
                    <a:pt x="169" y="112"/>
                    <a:pt x="161" y="85"/>
                  </a:cubicBezTo>
                  <a:cubicBezTo>
                    <a:pt x="156" y="67"/>
                    <a:pt x="146" y="49"/>
                    <a:pt x="133" y="35"/>
                  </a:cubicBezTo>
                  <a:cubicBezTo>
                    <a:pt x="121" y="21"/>
                    <a:pt x="104" y="9"/>
                    <a:pt x="86" y="5"/>
                  </a:cubicBezTo>
                  <a:lnTo>
                    <a:pt x="86" y="5"/>
                  </a:lnTo>
                  <a:cubicBezTo>
                    <a:pt x="78" y="2"/>
                    <a:pt x="69" y="0"/>
                    <a:pt x="60"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 name="Google Shape;4054;p43">
              <a:extLst>
                <a:ext uri="{FF2B5EF4-FFF2-40B4-BE49-F238E27FC236}">
                  <a16:creationId xmlns:a16="http://schemas.microsoft.com/office/drawing/2014/main" id="{9F7FB66C-0CE1-FB40-8BAC-ABCB5C6AB8F3}"/>
                </a:ext>
              </a:extLst>
            </p:cNvPr>
            <p:cNvSpPr/>
            <p:nvPr/>
          </p:nvSpPr>
          <p:spPr>
            <a:xfrm>
              <a:off x="2880025" y="4117450"/>
              <a:ext cx="86325" cy="20575"/>
            </a:xfrm>
            <a:custGeom>
              <a:avLst/>
              <a:gdLst/>
              <a:ahLst/>
              <a:cxnLst/>
              <a:rect l="l" t="t" r="r" b="b"/>
              <a:pathLst>
                <a:path w="3453" h="823" extrusionOk="0">
                  <a:moveTo>
                    <a:pt x="17" y="0"/>
                  </a:moveTo>
                  <a:cubicBezTo>
                    <a:pt x="8" y="0"/>
                    <a:pt x="1" y="8"/>
                    <a:pt x="1" y="17"/>
                  </a:cubicBezTo>
                  <a:lnTo>
                    <a:pt x="1" y="805"/>
                  </a:lnTo>
                  <a:cubicBezTo>
                    <a:pt x="1" y="815"/>
                    <a:pt x="8" y="822"/>
                    <a:pt x="17" y="822"/>
                  </a:cubicBezTo>
                  <a:lnTo>
                    <a:pt x="3435" y="822"/>
                  </a:lnTo>
                  <a:cubicBezTo>
                    <a:pt x="3445" y="822"/>
                    <a:pt x="3453" y="815"/>
                    <a:pt x="3453" y="805"/>
                  </a:cubicBezTo>
                  <a:lnTo>
                    <a:pt x="3453" y="17"/>
                  </a:lnTo>
                  <a:cubicBezTo>
                    <a:pt x="3453" y="8"/>
                    <a:pt x="3445" y="0"/>
                    <a:pt x="3435"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9" name="Google Shape;4055;p43">
              <a:extLst>
                <a:ext uri="{FF2B5EF4-FFF2-40B4-BE49-F238E27FC236}">
                  <a16:creationId xmlns:a16="http://schemas.microsoft.com/office/drawing/2014/main" id="{CE220F49-35F0-AD45-806D-C3487D1BD2DA}"/>
                </a:ext>
              </a:extLst>
            </p:cNvPr>
            <p:cNvSpPr/>
            <p:nvPr/>
          </p:nvSpPr>
          <p:spPr>
            <a:xfrm>
              <a:off x="2885400" y="4123275"/>
              <a:ext cx="2025" cy="8050"/>
            </a:xfrm>
            <a:custGeom>
              <a:avLst/>
              <a:gdLst/>
              <a:ahLst/>
              <a:cxnLst/>
              <a:rect l="l" t="t" r="r" b="b"/>
              <a:pathLst>
                <a:path w="81" h="322" extrusionOk="0">
                  <a:moveTo>
                    <a:pt x="33" y="0"/>
                  </a:moveTo>
                  <a:cubicBezTo>
                    <a:pt x="22" y="0"/>
                    <a:pt x="10" y="8"/>
                    <a:pt x="9" y="23"/>
                  </a:cubicBezTo>
                  <a:cubicBezTo>
                    <a:pt x="9" y="29"/>
                    <a:pt x="8" y="37"/>
                    <a:pt x="7" y="44"/>
                  </a:cubicBezTo>
                  <a:cubicBezTo>
                    <a:pt x="6" y="48"/>
                    <a:pt x="5" y="53"/>
                    <a:pt x="3" y="57"/>
                  </a:cubicBezTo>
                  <a:cubicBezTo>
                    <a:pt x="0" y="71"/>
                    <a:pt x="0" y="85"/>
                    <a:pt x="3" y="99"/>
                  </a:cubicBezTo>
                  <a:cubicBezTo>
                    <a:pt x="5" y="122"/>
                    <a:pt x="7" y="146"/>
                    <a:pt x="10" y="169"/>
                  </a:cubicBezTo>
                  <a:cubicBezTo>
                    <a:pt x="12" y="193"/>
                    <a:pt x="14" y="217"/>
                    <a:pt x="20" y="242"/>
                  </a:cubicBezTo>
                  <a:cubicBezTo>
                    <a:pt x="26" y="265"/>
                    <a:pt x="35" y="290"/>
                    <a:pt x="45" y="312"/>
                  </a:cubicBezTo>
                  <a:cubicBezTo>
                    <a:pt x="48" y="319"/>
                    <a:pt x="54" y="321"/>
                    <a:pt x="59" y="321"/>
                  </a:cubicBezTo>
                  <a:cubicBezTo>
                    <a:pt x="69" y="321"/>
                    <a:pt x="79" y="314"/>
                    <a:pt x="80" y="303"/>
                  </a:cubicBezTo>
                  <a:cubicBezTo>
                    <a:pt x="81" y="279"/>
                    <a:pt x="81" y="257"/>
                    <a:pt x="80" y="233"/>
                  </a:cubicBezTo>
                  <a:cubicBezTo>
                    <a:pt x="77" y="210"/>
                    <a:pt x="73" y="186"/>
                    <a:pt x="72" y="164"/>
                  </a:cubicBezTo>
                  <a:cubicBezTo>
                    <a:pt x="70" y="140"/>
                    <a:pt x="69" y="117"/>
                    <a:pt x="68" y="93"/>
                  </a:cubicBezTo>
                  <a:cubicBezTo>
                    <a:pt x="69" y="82"/>
                    <a:pt x="68" y="69"/>
                    <a:pt x="65" y="57"/>
                  </a:cubicBezTo>
                  <a:cubicBezTo>
                    <a:pt x="64" y="53"/>
                    <a:pt x="61" y="49"/>
                    <a:pt x="60" y="44"/>
                  </a:cubicBezTo>
                  <a:cubicBezTo>
                    <a:pt x="59" y="37"/>
                    <a:pt x="58" y="29"/>
                    <a:pt x="58" y="23"/>
                  </a:cubicBezTo>
                  <a:cubicBezTo>
                    <a:pt x="57" y="8"/>
                    <a:pt x="45" y="0"/>
                    <a:pt x="33"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0" name="Google Shape;4056;p43">
              <a:extLst>
                <a:ext uri="{FF2B5EF4-FFF2-40B4-BE49-F238E27FC236}">
                  <a16:creationId xmlns:a16="http://schemas.microsoft.com/office/drawing/2014/main" id="{D74ABEE5-9FE9-214B-916B-85B90935CDED}"/>
                </a:ext>
              </a:extLst>
            </p:cNvPr>
            <p:cNvSpPr/>
            <p:nvPr/>
          </p:nvSpPr>
          <p:spPr>
            <a:xfrm>
              <a:off x="2890075" y="4122825"/>
              <a:ext cx="1750" cy="8400"/>
            </a:xfrm>
            <a:custGeom>
              <a:avLst/>
              <a:gdLst/>
              <a:ahLst/>
              <a:cxnLst/>
              <a:rect l="l" t="t" r="r" b="b"/>
              <a:pathLst>
                <a:path w="70" h="336" extrusionOk="0">
                  <a:moveTo>
                    <a:pt x="31" y="0"/>
                  </a:moveTo>
                  <a:cubicBezTo>
                    <a:pt x="21" y="0"/>
                    <a:pt x="12" y="6"/>
                    <a:pt x="9" y="17"/>
                  </a:cubicBezTo>
                  <a:cubicBezTo>
                    <a:pt x="8" y="24"/>
                    <a:pt x="6" y="29"/>
                    <a:pt x="4" y="34"/>
                  </a:cubicBezTo>
                  <a:cubicBezTo>
                    <a:pt x="2" y="42"/>
                    <a:pt x="1" y="50"/>
                    <a:pt x="1" y="59"/>
                  </a:cubicBezTo>
                  <a:cubicBezTo>
                    <a:pt x="1" y="71"/>
                    <a:pt x="1" y="81"/>
                    <a:pt x="2" y="93"/>
                  </a:cubicBezTo>
                  <a:cubicBezTo>
                    <a:pt x="3" y="120"/>
                    <a:pt x="5" y="146"/>
                    <a:pt x="7" y="171"/>
                  </a:cubicBezTo>
                  <a:cubicBezTo>
                    <a:pt x="10" y="222"/>
                    <a:pt x="21" y="273"/>
                    <a:pt x="27" y="324"/>
                  </a:cubicBezTo>
                  <a:cubicBezTo>
                    <a:pt x="29" y="332"/>
                    <a:pt x="34" y="335"/>
                    <a:pt x="40" y="335"/>
                  </a:cubicBezTo>
                  <a:cubicBezTo>
                    <a:pt x="49" y="335"/>
                    <a:pt x="58" y="329"/>
                    <a:pt x="58" y="320"/>
                  </a:cubicBezTo>
                  <a:lnTo>
                    <a:pt x="57" y="320"/>
                  </a:lnTo>
                  <a:cubicBezTo>
                    <a:pt x="61" y="271"/>
                    <a:pt x="68" y="220"/>
                    <a:pt x="68" y="171"/>
                  </a:cubicBezTo>
                  <a:lnTo>
                    <a:pt x="68" y="100"/>
                  </a:lnTo>
                  <a:cubicBezTo>
                    <a:pt x="68" y="77"/>
                    <a:pt x="69" y="52"/>
                    <a:pt x="60" y="33"/>
                  </a:cubicBezTo>
                  <a:lnTo>
                    <a:pt x="60" y="33"/>
                  </a:lnTo>
                  <a:lnTo>
                    <a:pt x="60" y="33"/>
                  </a:lnTo>
                  <a:lnTo>
                    <a:pt x="55" y="17"/>
                  </a:lnTo>
                  <a:cubicBezTo>
                    <a:pt x="52" y="6"/>
                    <a:pt x="41" y="0"/>
                    <a:pt x="31"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1" name="Google Shape;4057;p43">
              <a:extLst>
                <a:ext uri="{FF2B5EF4-FFF2-40B4-BE49-F238E27FC236}">
                  <a16:creationId xmlns:a16="http://schemas.microsoft.com/office/drawing/2014/main" id="{9CF42A22-52E1-AD49-9BF2-5791C699835E}"/>
                </a:ext>
              </a:extLst>
            </p:cNvPr>
            <p:cNvSpPr/>
            <p:nvPr/>
          </p:nvSpPr>
          <p:spPr>
            <a:xfrm>
              <a:off x="2893900" y="4123050"/>
              <a:ext cx="2525" cy="9025"/>
            </a:xfrm>
            <a:custGeom>
              <a:avLst/>
              <a:gdLst/>
              <a:ahLst/>
              <a:cxnLst/>
              <a:rect l="l" t="t" r="r" b="b"/>
              <a:pathLst>
                <a:path w="101" h="361" extrusionOk="0">
                  <a:moveTo>
                    <a:pt x="35" y="0"/>
                  </a:moveTo>
                  <a:cubicBezTo>
                    <a:pt x="25" y="0"/>
                    <a:pt x="16" y="6"/>
                    <a:pt x="12" y="17"/>
                  </a:cubicBezTo>
                  <a:cubicBezTo>
                    <a:pt x="8" y="30"/>
                    <a:pt x="5" y="42"/>
                    <a:pt x="1" y="56"/>
                  </a:cubicBezTo>
                  <a:cubicBezTo>
                    <a:pt x="0" y="70"/>
                    <a:pt x="0" y="84"/>
                    <a:pt x="3" y="98"/>
                  </a:cubicBezTo>
                  <a:cubicBezTo>
                    <a:pt x="7" y="127"/>
                    <a:pt x="11" y="155"/>
                    <a:pt x="14" y="182"/>
                  </a:cubicBezTo>
                  <a:cubicBezTo>
                    <a:pt x="18" y="211"/>
                    <a:pt x="22" y="240"/>
                    <a:pt x="29" y="268"/>
                  </a:cubicBezTo>
                  <a:lnTo>
                    <a:pt x="54" y="348"/>
                  </a:lnTo>
                  <a:cubicBezTo>
                    <a:pt x="57" y="357"/>
                    <a:pt x="64" y="361"/>
                    <a:pt x="71" y="361"/>
                  </a:cubicBezTo>
                  <a:cubicBezTo>
                    <a:pt x="80" y="361"/>
                    <a:pt x="89" y="354"/>
                    <a:pt x="89" y="343"/>
                  </a:cubicBezTo>
                  <a:cubicBezTo>
                    <a:pt x="93" y="316"/>
                    <a:pt x="97" y="288"/>
                    <a:pt x="99" y="262"/>
                  </a:cubicBezTo>
                  <a:cubicBezTo>
                    <a:pt x="101" y="233"/>
                    <a:pt x="100" y="205"/>
                    <a:pt x="97" y="177"/>
                  </a:cubicBezTo>
                  <a:cubicBezTo>
                    <a:pt x="93" y="148"/>
                    <a:pt x="90" y="120"/>
                    <a:pt x="87" y="93"/>
                  </a:cubicBezTo>
                  <a:cubicBezTo>
                    <a:pt x="86" y="77"/>
                    <a:pt x="82" y="61"/>
                    <a:pt x="76" y="47"/>
                  </a:cubicBezTo>
                  <a:cubicBezTo>
                    <a:pt x="70" y="34"/>
                    <a:pt x="62" y="22"/>
                    <a:pt x="55" y="11"/>
                  </a:cubicBezTo>
                  <a:cubicBezTo>
                    <a:pt x="50" y="4"/>
                    <a:pt x="43" y="0"/>
                    <a:pt x="35"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2" name="Google Shape;4058;p43">
              <a:extLst>
                <a:ext uri="{FF2B5EF4-FFF2-40B4-BE49-F238E27FC236}">
                  <a16:creationId xmlns:a16="http://schemas.microsoft.com/office/drawing/2014/main" id="{6CBBA8D3-8D86-4542-8090-18B1FA5DA2C9}"/>
                </a:ext>
              </a:extLst>
            </p:cNvPr>
            <p:cNvSpPr/>
            <p:nvPr/>
          </p:nvSpPr>
          <p:spPr>
            <a:xfrm>
              <a:off x="2898850" y="4122325"/>
              <a:ext cx="2250" cy="8775"/>
            </a:xfrm>
            <a:custGeom>
              <a:avLst/>
              <a:gdLst/>
              <a:ahLst/>
              <a:cxnLst/>
              <a:rect l="l" t="t" r="r" b="b"/>
              <a:pathLst>
                <a:path w="90" h="351" extrusionOk="0">
                  <a:moveTo>
                    <a:pt x="46" y="1"/>
                  </a:moveTo>
                  <a:cubicBezTo>
                    <a:pt x="45" y="1"/>
                    <a:pt x="43" y="1"/>
                    <a:pt x="42" y="1"/>
                  </a:cubicBezTo>
                  <a:cubicBezTo>
                    <a:pt x="7" y="4"/>
                    <a:pt x="1" y="53"/>
                    <a:pt x="0" y="80"/>
                  </a:cubicBezTo>
                  <a:cubicBezTo>
                    <a:pt x="0" y="109"/>
                    <a:pt x="1" y="137"/>
                    <a:pt x="4" y="166"/>
                  </a:cubicBezTo>
                  <a:cubicBezTo>
                    <a:pt x="9" y="195"/>
                    <a:pt x="13" y="224"/>
                    <a:pt x="18" y="254"/>
                  </a:cubicBezTo>
                  <a:cubicBezTo>
                    <a:pt x="20" y="268"/>
                    <a:pt x="25" y="282"/>
                    <a:pt x="30" y="295"/>
                  </a:cubicBezTo>
                  <a:cubicBezTo>
                    <a:pt x="37" y="309"/>
                    <a:pt x="43" y="323"/>
                    <a:pt x="47" y="337"/>
                  </a:cubicBezTo>
                  <a:cubicBezTo>
                    <a:pt x="51" y="346"/>
                    <a:pt x="60" y="351"/>
                    <a:pt x="68" y="351"/>
                  </a:cubicBezTo>
                  <a:cubicBezTo>
                    <a:pt x="78" y="351"/>
                    <a:pt x="87" y="344"/>
                    <a:pt x="86" y="331"/>
                  </a:cubicBezTo>
                  <a:lnTo>
                    <a:pt x="86" y="331"/>
                  </a:lnTo>
                  <a:lnTo>
                    <a:pt x="87" y="332"/>
                  </a:lnTo>
                  <a:cubicBezTo>
                    <a:pt x="86" y="302"/>
                    <a:pt x="90" y="274"/>
                    <a:pt x="89" y="245"/>
                  </a:cubicBezTo>
                  <a:cubicBezTo>
                    <a:pt x="87" y="217"/>
                    <a:pt x="86" y="190"/>
                    <a:pt x="87" y="162"/>
                  </a:cubicBezTo>
                  <a:cubicBezTo>
                    <a:pt x="87" y="133"/>
                    <a:pt x="88" y="104"/>
                    <a:pt x="87" y="75"/>
                  </a:cubicBezTo>
                  <a:cubicBezTo>
                    <a:pt x="86" y="49"/>
                    <a:pt x="80" y="1"/>
                    <a:pt x="46"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3" name="Google Shape;4059;p43">
              <a:extLst>
                <a:ext uri="{FF2B5EF4-FFF2-40B4-BE49-F238E27FC236}">
                  <a16:creationId xmlns:a16="http://schemas.microsoft.com/office/drawing/2014/main" id="{4F290108-2F50-154F-8440-E0B5F6359C59}"/>
                </a:ext>
              </a:extLst>
            </p:cNvPr>
            <p:cNvSpPr/>
            <p:nvPr/>
          </p:nvSpPr>
          <p:spPr>
            <a:xfrm>
              <a:off x="2904425" y="4121650"/>
              <a:ext cx="2325" cy="10300"/>
            </a:xfrm>
            <a:custGeom>
              <a:avLst/>
              <a:gdLst/>
              <a:ahLst/>
              <a:cxnLst/>
              <a:rect l="l" t="t" r="r" b="b"/>
              <a:pathLst>
                <a:path w="93" h="412" extrusionOk="0">
                  <a:moveTo>
                    <a:pt x="42" y="1"/>
                  </a:moveTo>
                  <a:cubicBezTo>
                    <a:pt x="35" y="1"/>
                    <a:pt x="28" y="4"/>
                    <a:pt x="22" y="10"/>
                  </a:cubicBezTo>
                  <a:cubicBezTo>
                    <a:pt x="10" y="23"/>
                    <a:pt x="3" y="40"/>
                    <a:pt x="3" y="57"/>
                  </a:cubicBezTo>
                  <a:lnTo>
                    <a:pt x="3" y="106"/>
                  </a:lnTo>
                  <a:cubicBezTo>
                    <a:pt x="3" y="122"/>
                    <a:pt x="1" y="134"/>
                    <a:pt x="1" y="148"/>
                  </a:cubicBezTo>
                  <a:cubicBezTo>
                    <a:pt x="1" y="164"/>
                    <a:pt x="3" y="180"/>
                    <a:pt x="4" y="196"/>
                  </a:cubicBezTo>
                  <a:cubicBezTo>
                    <a:pt x="8" y="259"/>
                    <a:pt x="18" y="321"/>
                    <a:pt x="25" y="383"/>
                  </a:cubicBezTo>
                  <a:cubicBezTo>
                    <a:pt x="25" y="402"/>
                    <a:pt x="40" y="412"/>
                    <a:pt x="54" y="412"/>
                  </a:cubicBezTo>
                  <a:cubicBezTo>
                    <a:pt x="68" y="412"/>
                    <a:pt x="83" y="402"/>
                    <a:pt x="83" y="383"/>
                  </a:cubicBezTo>
                  <a:cubicBezTo>
                    <a:pt x="86" y="321"/>
                    <a:pt x="91" y="259"/>
                    <a:pt x="93" y="196"/>
                  </a:cubicBezTo>
                  <a:cubicBezTo>
                    <a:pt x="93" y="181"/>
                    <a:pt x="93" y="166"/>
                    <a:pt x="93" y="151"/>
                  </a:cubicBezTo>
                  <a:cubicBezTo>
                    <a:pt x="91" y="136"/>
                    <a:pt x="88" y="121"/>
                    <a:pt x="87" y="106"/>
                  </a:cubicBezTo>
                  <a:cubicBezTo>
                    <a:pt x="86" y="90"/>
                    <a:pt x="85" y="74"/>
                    <a:pt x="84" y="57"/>
                  </a:cubicBezTo>
                  <a:cubicBezTo>
                    <a:pt x="83" y="40"/>
                    <a:pt x="75" y="23"/>
                    <a:pt x="63" y="10"/>
                  </a:cubicBezTo>
                  <a:cubicBezTo>
                    <a:pt x="57" y="4"/>
                    <a:pt x="50" y="1"/>
                    <a:pt x="42"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4" name="Google Shape;4060;p43">
              <a:extLst>
                <a:ext uri="{FF2B5EF4-FFF2-40B4-BE49-F238E27FC236}">
                  <a16:creationId xmlns:a16="http://schemas.microsoft.com/office/drawing/2014/main" id="{B194BB10-8812-5A4C-9F1A-A37BF0A666BD}"/>
                </a:ext>
              </a:extLst>
            </p:cNvPr>
            <p:cNvSpPr/>
            <p:nvPr/>
          </p:nvSpPr>
          <p:spPr>
            <a:xfrm>
              <a:off x="2910225" y="4121900"/>
              <a:ext cx="2250" cy="10225"/>
            </a:xfrm>
            <a:custGeom>
              <a:avLst/>
              <a:gdLst/>
              <a:ahLst/>
              <a:cxnLst/>
              <a:rect l="l" t="t" r="r" b="b"/>
              <a:pathLst>
                <a:path w="90" h="409" extrusionOk="0">
                  <a:moveTo>
                    <a:pt x="52" y="0"/>
                  </a:moveTo>
                  <a:cubicBezTo>
                    <a:pt x="49" y="0"/>
                    <a:pt x="45" y="1"/>
                    <a:pt x="42" y="3"/>
                  </a:cubicBezTo>
                  <a:cubicBezTo>
                    <a:pt x="17" y="22"/>
                    <a:pt x="12" y="56"/>
                    <a:pt x="7" y="86"/>
                  </a:cubicBezTo>
                  <a:cubicBezTo>
                    <a:pt x="3" y="121"/>
                    <a:pt x="1" y="156"/>
                    <a:pt x="3" y="190"/>
                  </a:cubicBezTo>
                  <a:cubicBezTo>
                    <a:pt x="4" y="256"/>
                    <a:pt x="9" y="323"/>
                    <a:pt x="20" y="389"/>
                  </a:cubicBezTo>
                  <a:cubicBezTo>
                    <a:pt x="22" y="403"/>
                    <a:pt x="32" y="408"/>
                    <a:pt x="42" y="408"/>
                  </a:cubicBezTo>
                  <a:cubicBezTo>
                    <a:pt x="57" y="408"/>
                    <a:pt x="73" y="398"/>
                    <a:pt x="73" y="381"/>
                  </a:cubicBezTo>
                  <a:cubicBezTo>
                    <a:pt x="78" y="317"/>
                    <a:pt x="82" y="254"/>
                    <a:pt x="85" y="190"/>
                  </a:cubicBezTo>
                  <a:cubicBezTo>
                    <a:pt x="88" y="159"/>
                    <a:pt x="89" y="128"/>
                    <a:pt x="88" y="98"/>
                  </a:cubicBezTo>
                  <a:cubicBezTo>
                    <a:pt x="87" y="68"/>
                    <a:pt x="88" y="29"/>
                    <a:pt x="67" y="6"/>
                  </a:cubicBezTo>
                  <a:cubicBezTo>
                    <a:pt x="62" y="2"/>
                    <a:pt x="57" y="0"/>
                    <a:pt x="52"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5" name="Google Shape;4061;p43">
              <a:extLst>
                <a:ext uri="{FF2B5EF4-FFF2-40B4-BE49-F238E27FC236}">
                  <a16:creationId xmlns:a16="http://schemas.microsoft.com/office/drawing/2014/main" id="{6E371A6A-0102-874D-803D-7DDD1BC263D3}"/>
                </a:ext>
              </a:extLst>
            </p:cNvPr>
            <p:cNvSpPr/>
            <p:nvPr/>
          </p:nvSpPr>
          <p:spPr>
            <a:xfrm>
              <a:off x="2916125" y="4121200"/>
              <a:ext cx="2175" cy="11600"/>
            </a:xfrm>
            <a:custGeom>
              <a:avLst/>
              <a:gdLst/>
              <a:ahLst/>
              <a:cxnLst/>
              <a:rect l="l" t="t" r="r" b="b"/>
              <a:pathLst>
                <a:path w="87" h="464" extrusionOk="0">
                  <a:moveTo>
                    <a:pt x="45" y="0"/>
                  </a:moveTo>
                  <a:cubicBezTo>
                    <a:pt x="38" y="0"/>
                    <a:pt x="31" y="4"/>
                    <a:pt x="27" y="12"/>
                  </a:cubicBezTo>
                  <a:cubicBezTo>
                    <a:pt x="10" y="43"/>
                    <a:pt x="3" y="78"/>
                    <a:pt x="4" y="113"/>
                  </a:cubicBezTo>
                  <a:cubicBezTo>
                    <a:pt x="3" y="150"/>
                    <a:pt x="1" y="187"/>
                    <a:pt x="2" y="224"/>
                  </a:cubicBezTo>
                  <a:cubicBezTo>
                    <a:pt x="3" y="297"/>
                    <a:pt x="12" y="370"/>
                    <a:pt x="18" y="441"/>
                  </a:cubicBezTo>
                  <a:cubicBezTo>
                    <a:pt x="18" y="456"/>
                    <a:pt x="29" y="463"/>
                    <a:pt x="39" y="463"/>
                  </a:cubicBezTo>
                  <a:cubicBezTo>
                    <a:pt x="50" y="463"/>
                    <a:pt x="61" y="456"/>
                    <a:pt x="61" y="441"/>
                  </a:cubicBezTo>
                  <a:lnTo>
                    <a:pt x="61" y="443"/>
                  </a:lnTo>
                  <a:cubicBezTo>
                    <a:pt x="69" y="370"/>
                    <a:pt x="80" y="297"/>
                    <a:pt x="83" y="224"/>
                  </a:cubicBezTo>
                  <a:cubicBezTo>
                    <a:pt x="85" y="189"/>
                    <a:pt x="84" y="153"/>
                    <a:pt x="84" y="118"/>
                  </a:cubicBezTo>
                  <a:cubicBezTo>
                    <a:pt x="86" y="81"/>
                    <a:pt x="80" y="45"/>
                    <a:pt x="65" y="12"/>
                  </a:cubicBezTo>
                  <a:cubicBezTo>
                    <a:pt x="60" y="4"/>
                    <a:pt x="53" y="0"/>
                    <a:pt x="45"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6" name="Google Shape;4062;p43">
              <a:extLst>
                <a:ext uri="{FF2B5EF4-FFF2-40B4-BE49-F238E27FC236}">
                  <a16:creationId xmlns:a16="http://schemas.microsoft.com/office/drawing/2014/main" id="{B0F5CCFF-8D4D-2C4A-8C07-619C2A940DEB}"/>
                </a:ext>
              </a:extLst>
            </p:cNvPr>
            <p:cNvSpPr/>
            <p:nvPr/>
          </p:nvSpPr>
          <p:spPr>
            <a:xfrm>
              <a:off x="2921650" y="4121275"/>
              <a:ext cx="1825" cy="10475"/>
            </a:xfrm>
            <a:custGeom>
              <a:avLst/>
              <a:gdLst/>
              <a:ahLst/>
              <a:cxnLst/>
              <a:rect l="l" t="t" r="r" b="b"/>
              <a:pathLst>
                <a:path w="73" h="419" extrusionOk="0">
                  <a:moveTo>
                    <a:pt x="39" y="0"/>
                  </a:moveTo>
                  <a:cubicBezTo>
                    <a:pt x="27" y="0"/>
                    <a:pt x="15" y="8"/>
                    <a:pt x="11" y="20"/>
                  </a:cubicBezTo>
                  <a:cubicBezTo>
                    <a:pt x="0" y="50"/>
                    <a:pt x="3" y="87"/>
                    <a:pt x="3" y="119"/>
                  </a:cubicBezTo>
                  <a:cubicBezTo>
                    <a:pt x="3" y="150"/>
                    <a:pt x="5" y="184"/>
                    <a:pt x="8" y="217"/>
                  </a:cubicBezTo>
                  <a:cubicBezTo>
                    <a:pt x="13" y="282"/>
                    <a:pt x="23" y="347"/>
                    <a:pt x="36" y="410"/>
                  </a:cubicBezTo>
                  <a:cubicBezTo>
                    <a:pt x="39" y="415"/>
                    <a:pt x="44" y="418"/>
                    <a:pt x="49" y="418"/>
                  </a:cubicBezTo>
                  <a:cubicBezTo>
                    <a:pt x="55" y="418"/>
                    <a:pt x="61" y="414"/>
                    <a:pt x="62" y="406"/>
                  </a:cubicBezTo>
                  <a:cubicBezTo>
                    <a:pt x="62" y="342"/>
                    <a:pt x="64" y="278"/>
                    <a:pt x="65" y="214"/>
                  </a:cubicBezTo>
                  <a:cubicBezTo>
                    <a:pt x="65" y="182"/>
                    <a:pt x="66" y="150"/>
                    <a:pt x="66" y="119"/>
                  </a:cubicBezTo>
                  <a:cubicBezTo>
                    <a:pt x="67" y="87"/>
                    <a:pt x="73" y="51"/>
                    <a:pt x="64" y="20"/>
                  </a:cubicBezTo>
                  <a:cubicBezTo>
                    <a:pt x="61" y="7"/>
                    <a:pt x="50" y="0"/>
                    <a:pt x="39"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7" name="Google Shape;4063;p43">
              <a:extLst>
                <a:ext uri="{FF2B5EF4-FFF2-40B4-BE49-F238E27FC236}">
                  <a16:creationId xmlns:a16="http://schemas.microsoft.com/office/drawing/2014/main" id="{9FA567F4-1DF5-F64C-A321-F46A6D68EE79}"/>
                </a:ext>
              </a:extLst>
            </p:cNvPr>
            <p:cNvSpPr/>
            <p:nvPr/>
          </p:nvSpPr>
          <p:spPr>
            <a:xfrm>
              <a:off x="2927150" y="4120625"/>
              <a:ext cx="1675" cy="11150"/>
            </a:xfrm>
            <a:custGeom>
              <a:avLst/>
              <a:gdLst/>
              <a:ahLst/>
              <a:cxnLst/>
              <a:rect l="l" t="t" r="r" b="b"/>
              <a:pathLst>
                <a:path w="67" h="446" extrusionOk="0">
                  <a:moveTo>
                    <a:pt x="33" y="0"/>
                  </a:moveTo>
                  <a:cubicBezTo>
                    <a:pt x="31" y="0"/>
                    <a:pt x="30" y="0"/>
                    <a:pt x="28" y="0"/>
                  </a:cubicBezTo>
                  <a:cubicBezTo>
                    <a:pt x="13" y="3"/>
                    <a:pt x="2" y="14"/>
                    <a:pt x="2" y="29"/>
                  </a:cubicBezTo>
                  <a:cubicBezTo>
                    <a:pt x="0" y="65"/>
                    <a:pt x="1" y="99"/>
                    <a:pt x="5" y="134"/>
                  </a:cubicBezTo>
                  <a:cubicBezTo>
                    <a:pt x="7" y="169"/>
                    <a:pt x="9" y="204"/>
                    <a:pt x="12" y="239"/>
                  </a:cubicBezTo>
                  <a:cubicBezTo>
                    <a:pt x="18" y="307"/>
                    <a:pt x="28" y="375"/>
                    <a:pt x="41" y="442"/>
                  </a:cubicBezTo>
                  <a:cubicBezTo>
                    <a:pt x="41" y="444"/>
                    <a:pt x="44" y="445"/>
                    <a:pt x="46" y="445"/>
                  </a:cubicBezTo>
                  <a:cubicBezTo>
                    <a:pt x="48" y="445"/>
                    <a:pt x="50" y="444"/>
                    <a:pt x="51" y="442"/>
                  </a:cubicBezTo>
                  <a:cubicBezTo>
                    <a:pt x="59" y="374"/>
                    <a:pt x="64" y="304"/>
                    <a:pt x="66" y="235"/>
                  </a:cubicBezTo>
                  <a:cubicBezTo>
                    <a:pt x="67" y="199"/>
                    <a:pt x="67" y="165"/>
                    <a:pt x="66" y="130"/>
                  </a:cubicBezTo>
                  <a:cubicBezTo>
                    <a:pt x="67" y="93"/>
                    <a:pt x="66" y="57"/>
                    <a:pt x="60" y="22"/>
                  </a:cubicBezTo>
                  <a:cubicBezTo>
                    <a:pt x="57" y="8"/>
                    <a:pt x="46" y="0"/>
                    <a:pt x="33"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8" name="Google Shape;4064;p43">
              <a:extLst>
                <a:ext uri="{FF2B5EF4-FFF2-40B4-BE49-F238E27FC236}">
                  <a16:creationId xmlns:a16="http://schemas.microsoft.com/office/drawing/2014/main" id="{F2756A14-9A7F-3A4C-A588-FC0DBC7F494D}"/>
                </a:ext>
              </a:extLst>
            </p:cNvPr>
            <p:cNvSpPr/>
            <p:nvPr/>
          </p:nvSpPr>
          <p:spPr>
            <a:xfrm>
              <a:off x="2932575" y="4120500"/>
              <a:ext cx="2075" cy="10375"/>
            </a:xfrm>
            <a:custGeom>
              <a:avLst/>
              <a:gdLst/>
              <a:ahLst/>
              <a:cxnLst/>
              <a:rect l="l" t="t" r="r" b="b"/>
              <a:pathLst>
                <a:path w="83" h="415" extrusionOk="0">
                  <a:moveTo>
                    <a:pt x="42" y="1"/>
                  </a:moveTo>
                  <a:cubicBezTo>
                    <a:pt x="39" y="1"/>
                    <a:pt x="36" y="2"/>
                    <a:pt x="33" y="3"/>
                  </a:cubicBezTo>
                  <a:cubicBezTo>
                    <a:pt x="2" y="22"/>
                    <a:pt x="0" y="60"/>
                    <a:pt x="0" y="92"/>
                  </a:cubicBezTo>
                  <a:cubicBezTo>
                    <a:pt x="0" y="127"/>
                    <a:pt x="0" y="164"/>
                    <a:pt x="1" y="199"/>
                  </a:cubicBezTo>
                  <a:cubicBezTo>
                    <a:pt x="2" y="233"/>
                    <a:pt x="2" y="268"/>
                    <a:pt x="5" y="303"/>
                  </a:cubicBezTo>
                  <a:cubicBezTo>
                    <a:pt x="6" y="320"/>
                    <a:pt x="7" y="338"/>
                    <a:pt x="9" y="355"/>
                  </a:cubicBezTo>
                  <a:cubicBezTo>
                    <a:pt x="9" y="364"/>
                    <a:pt x="10" y="372"/>
                    <a:pt x="11" y="381"/>
                  </a:cubicBezTo>
                  <a:cubicBezTo>
                    <a:pt x="12" y="390"/>
                    <a:pt x="16" y="399"/>
                    <a:pt x="23" y="405"/>
                  </a:cubicBezTo>
                  <a:cubicBezTo>
                    <a:pt x="27" y="412"/>
                    <a:pt x="34" y="415"/>
                    <a:pt x="40" y="415"/>
                  </a:cubicBezTo>
                  <a:cubicBezTo>
                    <a:pt x="47" y="415"/>
                    <a:pt x="53" y="412"/>
                    <a:pt x="57" y="405"/>
                  </a:cubicBezTo>
                  <a:lnTo>
                    <a:pt x="57" y="406"/>
                  </a:lnTo>
                  <a:cubicBezTo>
                    <a:pt x="63" y="399"/>
                    <a:pt x="68" y="390"/>
                    <a:pt x="70" y="382"/>
                  </a:cubicBezTo>
                  <a:cubicBezTo>
                    <a:pt x="71" y="374"/>
                    <a:pt x="71" y="367"/>
                    <a:pt x="72" y="359"/>
                  </a:cubicBezTo>
                  <a:cubicBezTo>
                    <a:pt x="73" y="341"/>
                    <a:pt x="75" y="324"/>
                    <a:pt x="76" y="307"/>
                  </a:cubicBezTo>
                  <a:cubicBezTo>
                    <a:pt x="78" y="272"/>
                    <a:pt x="79" y="235"/>
                    <a:pt x="81" y="200"/>
                  </a:cubicBezTo>
                  <a:cubicBezTo>
                    <a:pt x="82" y="164"/>
                    <a:pt x="83" y="131"/>
                    <a:pt x="83" y="96"/>
                  </a:cubicBezTo>
                  <a:cubicBezTo>
                    <a:pt x="83" y="61"/>
                    <a:pt x="82" y="23"/>
                    <a:pt x="51" y="3"/>
                  </a:cubicBezTo>
                  <a:cubicBezTo>
                    <a:pt x="48" y="2"/>
                    <a:pt x="45" y="1"/>
                    <a:pt x="42"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69" name="Google Shape;4065;p43">
              <a:extLst>
                <a:ext uri="{FF2B5EF4-FFF2-40B4-BE49-F238E27FC236}">
                  <a16:creationId xmlns:a16="http://schemas.microsoft.com/office/drawing/2014/main" id="{D858A4D3-2794-A044-8592-8503649AECCF}"/>
                </a:ext>
              </a:extLst>
            </p:cNvPr>
            <p:cNvSpPr/>
            <p:nvPr/>
          </p:nvSpPr>
          <p:spPr>
            <a:xfrm>
              <a:off x="2937100" y="4121725"/>
              <a:ext cx="2050" cy="9500"/>
            </a:xfrm>
            <a:custGeom>
              <a:avLst/>
              <a:gdLst/>
              <a:ahLst/>
              <a:cxnLst/>
              <a:rect l="l" t="t" r="r" b="b"/>
              <a:pathLst>
                <a:path w="82" h="380" extrusionOk="0">
                  <a:moveTo>
                    <a:pt x="43" y="1"/>
                  </a:moveTo>
                  <a:cubicBezTo>
                    <a:pt x="37" y="1"/>
                    <a:pt x="31" y="4"/>
                    <a:pt x="28" y="9"/>
                  </a:cubicBezTo>
                  <a:cubicBezTo>
                    <a:pt x="1" y="62"/>
                    <a:pt x="12" y="133"/>
                    <a:pt x="10" y="192"/>
                  </a:cubicBezTo>
                  <a:cubicBezTo>
                    <a:pt x="10" y="222"/>
                    <a:pt x="9" y="253"/>
                    <a:pt x="6" y="283"/>
                  </a:cubicBezTo>
                  <a:cubicBezTo>
                    <a:pt x="4" y="312"/>
                    <a:pt x="0" y="347"/>
                    <a:pt x="18" y="371"/>
                  </a:cubicBezTo>
                  <a:cubicBezTo>
                    <a:pt x="21" y="376"/>
                    <a:pt x="27" y="379"/>
                    <a:pt x="32" y="379"/>
                  </a:cubicBezTo>
                  <a:cubicBezTo>
                    <a:pt x="36" y="379"/>
                    <a:pt x="40" y="378"/>
                    <a:pt x="43" y="374"/>
                  </a:cubicBezTo>
                  <a:cubicBezTo>
                    <a:pt x="66" y="353"/>
                    <a:pt x="68" y="320"/>
                    <a:pt x="71" y="290"/>
                  </a:cubicBezTo>
                  <a:cubicBezTo>
                    <a:pt x="74" y="259"/>
                    <a:pt x="76" y="227"/>
                    <a:pt x="77" y="195"/>
                  </a:cubicBezTo>
                  <a:cubicBezTo>
                    <a:pt x="79" y="163"/>
                    <a:pt x="81" y="131"/>
                    <a:pt x="79" y="100"/>
                  </a:cubicBezTo>
                  <a:cubicBezTo>
                    <a:pt x="80" y="69"/>
                    <a:pt x="73" y="37"/>
                    <a:pt x="59" y="9"/>
                  </a:cubicBezTo>
                  <a:cubicBezTo>
                    <a:pt x="55" y="4"/>
                    <a:pt x="49" y="1"/>
                    <a:pt x="43"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0" name="Google Shape;4066;p43">
              <a:extLst>
                <a:ext uri="{FF2B5EF4-FFF2-40B4-BE49-F238E27FC236}">
                  <a16:creationId xmlns:a16="http://schemas.microsoft.com/office/drawing/2014/main" id="{84C86880-597A-874C-8DDD-FD22685FF83A}"/>
                </a:ext>
              </a:extLst>
            </p:cNvPr>
            <p:cNvSpPr/>
            <p:nvPr/>
          </p:nvSpPr>
          <p:spPr>
            <a:xfrm>
              <a:off x="2942525" y="4122325"/>
              <a:ext cx="2300" cy="8650"/>
            </a:xfrm>
            <a:custGeom>
              <a:avLst/>
              <a:gdLst/>
              <a:ahLst/>
              <a:cxnLst/>
              <a:rect l="l" t="t" r="r" b="b"/>
              <a:pathLst>
                <a:path w="92" h="346" extrusionOk="0">
                  <a:moveTo>
                    <a:pt x="57" y="1"/>
                  </a:moveTo>
                  <a:cubicBezTo>
                    <a:pt x="46" y="1"/>
                    <a:pt x="36" y="7"/>
                    <a:pt x="32" y="20"/>
                  </a:cubicBezTo>
                  <a:cubicBezTo>
                    <a:pt x="30" y="27"/>
                    <a:pt x="29" y="33"/>
                    <a:pt x="27" y="39"/>
                  </a:cubicBezTo>
                  <a:cubicBezTo>
                    <a:pt x="24" y="46"/>
                    <a:pt x="20" y="51"/>
                    <a:pt x="17" y="58"/>
                  </a:cubicBezTo>
                  <a:cubicBezTo>
                    <a:pt x="15" y="70"/>
                    <a:pt x="13" y="83"/>
                    <a:pt x="13" y="97"/>
                  </a:cubicBezTo>
                  <a:cubicBezTo>
                    <a:pt x="10" y="124"/>
                    <a:pt x="9" y="149"/>
                    <a:pt x="6" y="175"/>
                  </a:cubicBezTo>
                  <a:lnTo>
                    <a:pt x="1" y="250"/>
                  </a:lnTo>
                  <a:cubicBezTo>
                    <a:pt x="0" y="277"/>
                    <a:pt x="2" y="303"/>
                    <a:pt x="6" y="329"/>
                  </a:cubicBezTo>
                  <a:cubicBezTo>
                    <a:pt x="8" y="341"/>
                    <a:pt x="17" y="346"/>
                    <a:pt x="26" y="346"/>
                  </a:cubicBezTo>
                  <a:cubicBezTo>
                    <a:pt x="37" y="346"/>
                    <a:pt x="48" y="339"/>
                    <a:pt x="51" y="329"/>
                  </a:cubicBezTo>
                  <a:lnTo>
                    <a:pt x="52" y="329"/>
                  </a:lnTo>
                  <a:cubicBezTo>
                    <a:pt x="61" y="307"/>
                    <a:pt x="67" y="283"/>
                    <a:pt x="71" y="260"/>
                  </a:cubicBezTo>
                  <a:cubicBezTo>
                    <a:pt x="74" y="235"/>
                    <a:pt x="77" y="210"/>
                    <a:pt x="79" y="187"/>
                  </a:cubicBezTo>
                  <a:cubicBezTo>
                    <a:pt x="82" y="162"/>
                    <a:pt x="86" y="140"/>
                    <a:pt x="88" y="117"/>
                  </a:cubicBezTo>
                  <a:cubicBezTo>
                    <a:pt x="90" y="106"/>
                    <a:pt x="90" y="94"/>
                    <a:pt x="91" y="82"/>
                  </a:cubicBezTo>
                  <a:cubicBezTo>
                    <a:pt x="92" y="71"/>
                    <a:pt x="91" y="60"/>
                    <a:pt x="86" y="49"/>
                  </a:cubicBezTo>
                  <a:lnTo>
                    <a:pt x="86" y="49"/>
                  </a:lnTo>
                  <a:cubicBezTo>
                    <a:pt x="86" y="42"/>
                    <a:pt x="86" y="35"/>
                    <a:pt x="86" y="28"/>
                  </a:cubicBezTo>
                  <a:cubicBezTo>
                    <a:pt x="84" y="11"/>
                    <a:pt x="70" y="1"/>
                    <a:pt x="57"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1" name="Google Shape;4067;p43">
              <a:extLst>
                <a:ext uri="{FF2B5EF4-FFF2-40B4-BE49-F238E27FC236}">
                  <a16:creationId xmlns:a16="http://schemas.microsoft.com/office/drawing/2014/main" id="{DE2A2121-6FA5-E84D-92E9-557F40068F83}"/>
                </a:ext>
              </a:extLst>
            </p:cNvPr>
            <p:cNvSpPr/>
            <p:nvPr/>
          </p:nvSpPr>
          <p:spPr>
            <a:xfrm>
              <a:off x="2948075" y="4120250"/>
              <a:ext cx="2400" cy="10375"/>
            </a:xfrm>
            <a:custGeom>
              <a:avLst/>
              <a:gdLst/>
              <a:ahLst/>
              <a:cxnLst/>
              <a:rect l="l" t="t" r="r" b="b"/>
              <a:pathLst>
                <a:path w="96" h="415" extrusionOk="0">
                  <a:moveTo>
                    <a:pt x="63" y="1"/>
                  </a:moveTo>
                  <a:cubicBezTo>
                    <a:pt x="58" y="1"/>
                    <a:pt x="53" y="2"/>
                    <a:pt x="50" y="6"/>
                  </a:cubicBezTo>
                  <a:cubicBezTo>
                    <a:pt x="28" y="29"/>
                    <a:pt x="24" y="70"/>
                    <a:pt x="21" y="100"/>
                  </a:cubicBezTo>
                  <a:cubicBezTo>
                    <a:pt x="17" y="130"/>
                    <a:pt x="15" y="163"/>
                    <a:pt x="12" y="194"/>
                  </a:cubicBezTo>
                  <a:cubicBezTo>
                    <a:pt x="7" y="259"/>
                    <a:pt x="4" y="324"/>
                    <a:pt x="1" y="391"/>
                  </a:cubicBezTo>
                  <a:cubicBezTo>
                    <a:pt x="0" y="406"/>
                    <a:pt x="15" y="415"/>
                    <a:pt x="28" y="415"/>
                  </a:cubicBezTo>
                  <a:cubicBezTo>
                    <a:pt x="39" y="415"/>
                    <a:pt x="49" y="409"/>
                    <a:pt x="51" y="397"/>
                  </a:cubicBezTo>
                  <a:cubicBezTo>
                    <a:pt x="60" y="332"/>
                    <a:pt x="71" y="268"/>
                    <a:pt x="78" y="201"/>
                  </a:cubicBezTo>
                  <a:cubicBezTo>
                    <a:pt x="82" y="170"/>
                    <a:pt x="86" y="138"/>
                    <a:pt x="89" y="107"/>
                  </a:cubicBezTo>
                  <a:cubicBezTo>
                    <a:pt x="92" y="75"/>
                    <a:pt x="96" y="37"/>
                    <a:pt x="81" y="10"/>
                  </a:cubicBezTo>
                  <a:cubicBezTo>
                    <a:pt x="76" y="4"/>
                    <a:pt x="69" y="1"/>
                    <a:pt x="63"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2" name="Google Shape;4068;p43">
              <a:extLst>
                <a:ext uri="{FF2B5EF4-FFF2-40B4-BE49-F238E27FC236}">
                  <a16:creationId xmlns:a16="http://schemas.microsoft.com/office/drawing/2014/main" id="{02EA6CFB-3C43-D244-97A7-47BBBEB65775}"/>
                </a:ext>
              </a:extLst>
            </p:cNvPr>
            <p:cNvSpPr/>
            <p:nvPr/>
          </p:nvSpPr>
          <p:spPr>
            <a:xfrm>
              <a:off x="2952525" y="4119775"/>
              <a:ext cx="2475" cy="10200"/>
            </a:xfrm>
            <a:custGeom>
              <a:avLst/>
              <a:gdLst/>
              <a:ahLst/>
              <a:cxnLst/>
              <a:rect l="l" t="t" r="r" b="b"/>
              <a:pathLst>
                <a:path w="99" h="408" extrusionOk="0">
                  <a:moveTo>
                    <a:pt x="61" y="0"/>
                  </a:moveTo>
                  <a:cubicBezTo>
                    <a:pt x="56" y="0"/>
                    <a:pt x="50" y="2"/>
                    <a:pt x="46" y="7"/>
                  </a:cubicBezTo>
                  <a:cubicBezTo>
                    <a:pt x="22" y="25"/>
                    <a:pt x="21" y="71"/>
                    <a:pt x="17" y="98"/>
                  </a:cubicBezTo>
                  <a:cubicBezTo>
                    <a:pt x="12" y="132"/>
                    <a:pt x="11" y="166"/>
                    <a:pt x="7" y="200"/>
                  </a:cubicBezTo>
                  <a:cubicBezTo>
                    <a:pt x="4" y="234"/>
                    <a:pt x="3" y="266"/>
                    <a:pt x="2" y="300"/>
                  </a:cubicBezTo>
                  <a:cubicBezTo>
                    <a:pt x="1" y="316"/>
                    <a:pt x="2" y="333"/>
                    <a:pt x="3" y="349"/>
                  </a:cubicBezTo>
                  <a:cubicBezTo>
                    <a:pt x="2" y="365"/>
                    <a:pt x="5" y="381"/>
                    <a:pt x="11" y="396"/>
                  </a:cubicBezTo>
                  <a:cubicBezTo>
                    <a:pt x="14" y="404"/>
                    <a:pt x="20" y="407"/>
                    <a:pt x="28" y="407"/>
                  </a:cubicBezTo>
                  <a:cubicBezTo>
                    <a:pt x="36" y="407"/>
                    <a:pt x="45" y="403"/>
                    <a:pt x="49" y="396"/>
                  </a:cubicBezTo>
                  <a:cubicBezTo>
                    <a:pt x="57" y="381"/>
                    <a:pt x="62" y="366"/>
                    <a:pt x="63" y="350"/>
                  </a:cubicBezTo>
                  <a:cubicBezTo>
                    <a:pt x="67" y="333"/>
                    <a:pt x="70" y="317"/>
                    <a:pt x="73" y="300"/>
                  </a:cubicBezTo>
                  <a:cubicBezTo>
                    <a:pt x="77" y="266"/>
                    <a:pt x="81" y="233"/>
                    <a:pt x="84" y="200"/>
                  </a:cubicBezTo>
                  <a:cubicBezTo>
                    <a:pt x="88" y="167"/>
                    <a:pt x="93" y="133"/>
                    <a:pt x="93" y="101"/>
                  </a:cubicBezTo>
                  <a:cubicBezTo>
                    <a:pt x="93" y="71"/>
                    <a:pt x="98" y="30"/>
                    <a:pt x="77" y="7"/>
                  </a:cubicBezTo>
                  <a:cubicBezTo>
                    <a:pt x="73" y="2"/>
                    <a:pt x="67" y="0"/>
                    <a:pt x="61"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3" name="Google Shape;4069;p43">
              <a:extLst>
                <a:ext uri="{FF2B5EF4-FFF2-40B4-BE49-F238E27FC236}">
                  <a16:creationId xmlns:a16="http://schemas.microsoft.com/office/drawing/2014/main" id="{E0FE4258-A54D-0449-9541-6EA9C662AE4C}"/>
                </a:ext>
              </a:extLst>
            </p:cNvPr>
            <p:cNvSpPr/>
            <p:nvPr/>
          </p:nvSpPr>
          <p:spPr>
            <a:xfrm>
              <a:off x="2958600" y="4121675"/>
              <a:ext cx="1700" cy="8750"/>
            </a:xfrm>
            <a:custGeom>
              <a:avLst/>
              <a:gdLst/>
              <a:ahLst/>
              <a:cxnLst/>
              <a:rect l="l" t="t" r="r" b="b"/>
              <a:pathLst>
                <a:path w="68" h="350" extrusionOk="0">
                  <a:moveTo>
                    <a:pt x="43" y="0"/>
                  </a:moveTo>
                  <a:cubicBezTo>
                    <a:pt x="38" y="0"/>
                    <a:pt x="33" y="2"/>
                    <a:pt x="29" y="6"/>
                  </a:cubicBezTo>
                  <a:cubicBezTo>
                    <a:pt x="21" y="16"/>
                    <a:pt x="17" y="30"/>
                    <a:pt x="17" y="44"/>
                  </a:cubicBezTo>
                  <a:cubicBezTo>
                    <a:pt x="14" y="58"/>
                    <a:pt x="12" y="73"/>
                    <a:pt x="11" y="87"/>
                  </a:cubicBezTo>
                  <a:cubicBezTo>
                    <a:pt x="8" y="115"/>
                    <a:pt x="7" y="142"/>
                    <a:pt x="6" y="170"/>
                  </a:cubicBezTo>
                  <a:cubicBezTo>
                    <a:pt x="5" y="225"/>
                    <a:pt x="1" y="283"/>
                    <a:pt x="13" y="337"/>
                  </a:cubicBezTo>
                  <a:cubicBezTo>
                    <a:pt x="16" y="345"/>
                    <a:pt x="24" y="350"/>
                    <a:pt x="32" y="350"/>
                  </a:cubicBezTo>
                  <a:cubicBezTo>
                    <a:pt x="40" y="350"/>
                    <a:pt x="47" y="346"/>
                    <a:pt x="49" y="337"/>
                  </a:cubicBezTo>
                  <a:cubicBezTo>
                    <a:pt x="56" y="283"/>
                    <a:pt x="52" y="228"/>
                    <a:pt x="55" y="173"/>
                  </a:cubicBezTo>
                  <a:cubicBezTo>
                    <a:pt x="56" y="147"/>
                    <a:pt x="59" y="120"/>
                    <a:pt x="62" y="93"/>
                  </a:cubicBezTo>
                  <a:cubicBezTo>
                    <a:pt x="63" y="78"/>
                    <a:pt x="64" y="64"/>
                    <a:pt x="65" y="50"/>
                  </a:cubicBezTo>
                  <a:cubicBezTo>
                    <a:pt x="68" y="37"/>
                    <a:pt x="67" y="23"/>
                    <a:pt x="60" y="10"/>
                  </a:cubicBezTo>
                  <a:cubicBezTo>
                    <a:pt x="57" y="4"/>
                    <a:pt x="50" y="0"/>
                    <a:pt x="43"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74" name="Google Shape;4070;p43">
              <a:extLst>
                <a:ext uri="{FF2B5EF4-FFF2-40B4-BE49-F238E27FC236}">
                  <a16:creationId xmlns:a16="http://schemas.microsoft.com/office/drawing/2014/main" id="{BEAE287C-989D-E64B-937D-963AB09767A8}"/>
                </a:ext>
              </a:extLst>
            </p:cNvPr>
            <p:cNvSpPr/>
            <p:nvPr/>
          </p:nvSpPr>
          <p:spPr>
            <a:xfrm>
              <a:off x="2880025" y="4161650"/>
              <a:ext cx="86325" cy="42100"/>
            </a:xfrm>
            <a:custGeom>
              <a:avLst/>
              <a:gdLst/>
              <a:ahLst/>
              <a:cxnLst/>
              <a:rect l="l" t="t" r="r" b="b"/>
              <a:pathLst>
                <a:path w="3453" h="1684" extrusionOk="0">
                  <a:moveTo>
                    <a:pt x="18" y="0"/>
                  </a:moveTo>
                  <a:cubicBezTo>
                    <a:pt x="8" y="0"/>
                    <a:pt x="1" y="9"/>
                    <a:pt x="1" y="19"/>
                  </a:cubicBezTo>
                  <a:lnTo>
                    <a:pt x="1" y="1666"/>
                  </a:lnTo>
                  <a:cubicBezTo>
                    <a:pt x="1" y="1676"/>
                    <a:pt x="8" y="1683"/>
                    <a:pt x="18" y="1683"/>
                  </a:cubicBezTo>
                  <a:lnTo>
                    <a:pt x="3434" y="1683"/>
                  </a:lnTo>
                  <a:cubicBezTo>
                    <a:pt x="3445" y="1683"/>
                    <a:pt x="3453" y="1676"/>
                    <a:pt x="3453" y="1666"/>
                  </a:cubicBezTo>
                  <a:lnTo>
                    <a:pt x="3453" y="19"/>
                  </a:lnTo>
                  <a:cubicBezTo>
                    <a:pt x="3453" y="9"/>
                    <a:pt x="3445" y="0"/>
                    <a:pt x="343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pic>
        <p:nvPicPr>
          <p:cNvPr id="78" name="Picture 77">
            <a:extLst>
              <a:ext uri="{FF2B5EF4-FFF2-40B4-BE49-F238E27FC236}">
                <a16:creationId xmlns:a16="http://schemas.microsoft.com/office/drawing/2014/main" id="{3B73F2D8-4650-9F47-903E-620F49662411}"/>
              </a:ext>
            </a:extLst>
          </p:cNvPr>
          <p:cNvPicPr>
            <a:picLocks noChangeAspect="1"/>
          </p:cNvPicPr>
          <p:nvPr/>
        </p:nvPicPr>
        <p:blipFill rotWithShape="1">
          <a:blip r:embed="rId3"/>
          <a:srcRect l="49714" t="91141" r="1473" b="-2469"/>
          <a:stretch/>
        </p:blipFill>
        <p:spPr>
          <a:xfrm>
            <a:off x="3313808" y="4988154"/>
            <a:ext cx="3978342" cy="1241884"/>
          </a:xfrm>
          <a:prstGeom prst="rect">
            <a:avLst/>
          </a:prstGeom>
        </p:spPr>
      </p:pic>
      <p:sp>
        <p:nvSpPr>
          <p:cNvPr id="79" name="Google Shape;2599;p31">
            <a:extLst>
              <a:ext uri="{FF2B5EF4-FFF2-40B4-BE49-F238E27FC236}">
                <a16:creationId xmlns:a16="http://schemas.microsoft.com/office/drawing/2014/main" id="{B815F9F5-6EFD-364A-A4D1-E1194392FD9B}"/>
              </a:ext>
            </a:extLst>
          </p:cNvPr>
          <p:cNvSpPr/>
          <p:nvPr/>
        </p:nvSpPr>
        <p:spPr>
          <a:xfrm>
            <a:off x="7758313" y="2159134"/>
            <a:ext cx="3812103" cy="367187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F5CBCD"/>
          </a:solidFill>
          <a:ln>
            <a:noFill/>
          </a:ln>
        </p:spPr>
        <p:txBody>
          <a:bodyPr spcFirstLastPara="1" wrap="square" lIns="91425" tIns="91425" rIns="91425" bIns="91425" anchor="ctr" anchorCtr="0">
            <a:noAutofit/>
          </a:bodyPr>
          <a:lstStyle/>
          <a:p>
            <a:pPr lvl="0" algn="ctr">
              <a:buClr>
                <a:srgbClr val="000000"/>
              </a:buClr>
            </a:pPr>
            <a:r>
              <a:rPr lang="en-GB" b="1" dirty="0">
                <a:latin typeface="Fira Sans Extra Condensed"/>
                <a:ea typeface="Fira Sans Extra Condensed"/>
                <a:cs typeface="Fira Sans Extra Condensed"/>
                <a:sym typeface="Fira Sans Extra Condensed"/>
              </a:rPr>
              <a:t>            </a:t>
            </a:r>
            <a:endParaRPr lang="en-GB" kern="0" dirty="0">
              <a:cs typeface="Arial"/>
              <a:sym typeface="Arial"/>
            </a:endParaRPr>
          </a:p>
        </p:txBody>
      </p:sp>
      <p:sp>
        <p:nvSpPr>
          <p:cNvPr id="80" name="Google Shape;2700;p32">
            <a:extLst>
              <a:ext uri="{FF2B5EF4-FFF2-40B4-BE49-F238E27FC236}">
                <a16:creationId xmlns:a16="http://schemas.microsoft.com/office/drawing/2014/main" id="{6E617ECD-B321-F14F-A10A-5D61C975C495}"/>
              </a:ext>
            </a:extLst>
          </p:cNvPr>
          <p:cNvSpPr/>
          <p:nvPr/>
        </p:nvSpPr>
        <p:spPr>
          <a:xfrm>
            <a:off x="7603776" y="1973746"/>
            <a:ext cx="2169616" cy="45464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latin typeface="Fira Sans Extra Condensed"/>
                <a:ea typeface="Fira Sans Extra Condensed"/>
                <a:cs typeface="Fira Sans Extra Condensed"/>
                <a:sym typeface="Fira Sans Extra Condensed"/>
              </a:rPr>
              <a:t>Insights from the model</a:t>
            </a:r>
            <a:endParaRPr sz="1400" b="1" dirty="0">
              <a:latin typeface="Fira Sans Extra Condensed"/>
              <a:ea typeface="Fira Sans Extra Condensed"/>
              <a:cs typeface="Fira Sans Extra Condensed"/>
              <a:sym typeface="Fira Sans Extra Condensed"/>
            </a:endParaRPr>
          </a:p>
        </p:txBody>
      </p:sp>
      <p:sp>
        <p:nvSpPr>
          <p:cNvPr id="3" name="TextBox 2">
            <a:extLst>
              <a:ext uri="{FF2B5EF4-FFF2-40B4-BE49-F238E27FC236}">
                <a16:creationId xmlns:a16="http://schemas.microsoft.com/office/drawing/2014/main" id="{D8D4C9B3-C76E-DD49-BE2F-B59C2500AF72}"/>
              </a:ext>
            </a:extLst>
          </p:cNvPr>
          <p:cNvSpPr txBox="1"/>
          <p:nvPr/>
        </p:nvSpPr>
        <p:spPr>
          <a:xfrm>
            <a:off x="7997268" y="2428389"/>
            <a:ext cx="3279882" cy="3631763"/>
          </a:xfrm>
          <a:prstGeom prst="rect">
            <a:avLst/>
          </a:prstGeom>
          <a:noFill/>
        </p:spPr>
        <p:txBody>
          <a:bodyPr wrap="square" rtlCol="0">
            <a:spAutoFit/>
          </a:bodyPr>
          <a:lstStyle/>
          <a:p>
            <a:pPr marL="171450" indent="-171450">
              <a:buFont typeface="Arial" panose="020B0604020202020204" pitchFamily="34" charset="0"/>
              <a:buChar char="•"/>
            </a:pPr>
            <a:r>
              <a:rPr lang="en-GB" sz="1400" dirty="0">
                <a:latin typeface="Fira Sans Extra Condensed"/>
              </a:rPr>
              <a:t>The most influential factors in product pricing are:</a:t>
            </a:r>
          </a:p>
          <a:p>
            <a:pPr marL="628650" lvl="1" indent="-171450">
              <a:buFont typeface="Arial" panose="020B0604020202020204" pitchFamily="34" charset="0"/>
              <a:buChar char="•"/>
            </a:pPr>
            <a:r>
              <a:rPr lang="en-GB" sz="1400" dirty="0">
                <a:latin typeface="Fira Sans Extra Condensed"/>
              </a:rPr>
              <a:t>Product type - most predictive </a:t>
            </a:r>
          </a:p>
          <a:p>
            <a:pPr marL="628650" lvl="1" indent="-171450">
              <a:buFont typeface="Arial" panose="020B0604020202020204" pitchFamily="34" charset="0"/>
              <a:buChar char="•"/>
            </a:pPr>
            <a:r>
              <a:rPr lang="en-GB" sz="1400" dirty="0">
                <a:latin typeface="Fira Sans Extra Condensed"/>
              </a:rPr>
              <a:t>Specific ingredients </a:t>
            </a:r>
          </a:p>
          <a:p>
            <a:pPr marL="628650" lvl="1" indent="-171450">
              <a:buFont typeface="Arial" panose="020B0604020202020204" pitchFamily="34" charset="0"/>
              <a:buChar char="•"/>
            </a:pPr>
            <a:r>
              <a:rPr lang="en-GB" sz="1400" dirty="0">
                <a:latin typeface="Fira Sans Extra Condensed"/>
              </a:rPr>
              <a:t>Certain skincare concerns (i.e. </a:t>
            </a:r>
          </a:p>
          <a:p>
            <a:pPr marL="628650" lvl="1" indent="-171450">
              <a:buFont typeface="Arial" panose="020B0604020202020204" pitchFamily="34" charset="0"/>
              <a:buChar char="•"/>
            </a:pPr>
            <a:r>
              <a:rPr lang="en-GB" sz="1400" dirty="0">
                <a:latin typeface="Fira Sans Extra Condensed"/>
              </a:rPr>
              <a:t>Publishing of clinical results </a:t>
            </a:r>
          </a:p>
          <a:p>
            <a:pPr marL="628650" lvl="1" indent="-171450">
              <a:buFont typeface="Arial" panose="020B0604020202020204" pitchFamily="34" charset="0"/>
              <a:buChar char="•"/>
            </a:pPr>
            <a:r>
              <a:rPr lang="en-GB" sz="1400" dirty="0">
                <a:latin typeface="Fira Sans Extra Condensed"/>
              </a:rPr>
              <a:t>Formulation type</a:t>
            </a:r>
          </a:p>
          <a:p>
            <a:pPr marL="628650" lvl="1" indent="-171450">
              <a:buFont typeface="Arial" panose="020B0604020202020204" pitchFamily="34" charset="0"/>
              <a:buChar char="•"/>
            </a:pPr>
            <a:r>
              <a:rPr lang="en-GB" sz="1400" dirty="0">
                <a:latin typeface="Fira Sans Extra Condensed"/>
              </a:rPr>
              <a:t>Number of likes </a:t>
            </a:r>
          </a:p>
          <a:p>
            <a:pPr marL="171450" indent="-171450">
              <a:buFont typeface="Arial" panose="020B0604020202020204" pitchFamily="34" charset="0"/>
              <a:buChar char="•"/>
            </a:pPr>
            <a:r>
              <a:rPr lang="en-GB" sz="1400" dirty="0">
                <a:latin typeface="Fira Sans Extra Condensed"/>
              </a:rPr>
              <a:t>Ingredients most predictive of pricing are:</a:t>
            </a:r>
          </a:p>
          <a:p>
            <a:pPr marL="628650" lvl="1" indent="-171450">
              <a:buFont typeface="Arial" panose="020B0604020202020204" pitchFamily="34" charset="0"/>
              <a:buChar char="•"/>
            </a:pPr>
            <a:r>
              <a:rPr lang="en-GB" sz="1400" dirty="0" err="1">
                <a:latin typeface="Fira Sans Extra Condensed"/>
              </a:rPr>
              <a:t>Dimethcone</a:t>
            </a:r>
            <a:r>
              <a:rPr lang="en-GB" sz="1400" dirty="0">
                <a:latin typeface="Fira Sans Extra Condensed"/>
              </a:rPr>
              <a:t> </a:t>
            </a:r>
            <a:r>
              <a:rPr lang="en-GB" sz="1000" dirty="0">
                <a:latin typeface="Fira Sans Extra Condensed"/>
              </a:rPr>
              <a:t>- emollient</a:t>
            </a:r>
          </a:p>
          <a:p>
            <a:pPr marL="628650" lvl="1" indent="-171450">
              <a:buFont typeface="Arial" panose="020B0604020202020204" pitchFamily="34" charset="0"/>
              <a:buChar char="•"/>
            </a:pPr>
            <a:r>
              <a:rPr lang="en-GB" sz="1400" dirty="0">
                <a:latin typeface="Fira Sans Extra Condensed"/>
              </a:rPr>
              <a:t>Vitamin C, Vitamin E</a:t>
            </a:r>
          </a:p>
          <a:p>
            <a:pPr marL="628650" lvl="1" indent="-171450">
              <a:buFont typeface="Arial" panose="020B0604020202020204" pitchFamily="34" charset="0"/>
              <a:buChar char="•"/>
            </a:pPr>
            <a:r>
              <a:rPr lang="en-GB" sz="1400" dirty="0">
                <a:latin typeface="Fira Sans Extra Condensed"/>
              </a:rPr>
              <a:t>Alcohol </a:t>
            </a:r>
          </a:p>
          <a:p>
            <a:pPr marL="628650" lvl="1" indent="-171450">
              <a:buFont typeface="Arial" panose="020B0604020202020204" pitchFamily="34" charset="0"/>
              <a:buChar char="•"/>
            </a:pPr>
            <a:r>
              <a:rPr lang="en-GB" sz="1400" dirty="0" err="1">
                <a:latin typeface="Fira Sans Extra Condensed"/>
              </a:rPr>
              <a:t>Capric</a:t>
            </a:r>
            <a:r>
              <a:rPr lang="en-GB" sz="1400" dirty="0">
                <a:latin typeface="Fira Sans Extra Condensed"/>
              </a:rPr>
              <a:t> triglyceride </a:t>
            </a:r>
            <a:r>
              <a:rPr lang="en-GB" sz="1000" dirty="0">
                <a:latin typeface="Fira Sans Extra Condensed"/>
              </a:rPr>
              <a:t>– ‘unicorn ingredient’; used mainly for formulation purposes</a:t>
            </a:r>
            <a:endParaRPr lang="en-GB" sz="1400" dirty="0">
              <a:latin typeface="Fira Sans Extra Condensed"/>
            </a:endParaRPr>
          </a:p>
          <a:p>
            <a:pPr fontAlgn="base"/>
            <a:endParaRPr lang="en-GB" sz="1400" dirty="0"/>
          </a:p>
        </p:txBody>
      </p:sp>
      <p:pic>
        <p:nvPicPr>
          <p:cNvPr id="77" name="Picture 76">
            <a:extLst>
              <a:ext uri="{FF2B5EF4-FFF2-40B4-BE49-F238E27FC236}">
                <a16:creationId xmlns:a16="http://schemas.microsoft.com/office/drawing/2014/main" id="{F07D5B90-07A5-D949-A7FB-E92ABE48FB4C}"/>
              </a:ext>
            </a:extLst>
          </p:cNvPr>
          <p:cNvPicPr>
            <a:picLocks noChangeAspect="1"/>
          </p:cNvPicPr>
          <p:nvPr/>
        </p:nvPicPr>
        <p:blipFill rotWithShape="1">
          <a:blip r:embed="rId3"/>
          <a:srcRect b="70008"/>
          <a:stretch/>
        </p:blipFill>
        <p:spPr>
          <a:xfrm>
            <a:off x="-769372" y="2282495"/>
            <a:ext cx="8211410" cy="3312785"/>
          </a:xfrm>
          <a:prstGeom prst="rect">
            <a:avLst/>
          </a:prstGeom>
        </p:spPr>
      </p:pic>
      <p:pic>
        <p:nvPicPr>
          <p:cNvPr id="85" name="Picture 84">
            <a:extLst>
              <a:ext uri="{FF2B5EF4-FFF2-40B4-BE49-F238E27FC236}">
                <a16:creationId xmlns:a16="http://schemas.microsoft.com/office/drawing/2014/main" id="{313A0860-51B7-3C45-ACA2-17CE9233021C}"/>
              </a:ext>
            </a:extLst>
          </p:cNvPr>
          <p:cNvPicPr>
            <a:picLocks noChangeAspect="1"/>
          </p:cNvPicPr>
          <p:nvPr/>
        </p:nvPicPr>
        <p:blipFill rotWithShape="1">
          <a:blip r:embed="rId3"/>
          <a:srcRect l="86656" t="91141" r="1473" b="3514"/>
          <a:stretch/>
        </p:blipFill>
        <p:spPr>
          <a:xfrm>
            <a:off x="6055478" y="4944290"/>
            <a:ext cx="967491" cy="585998"/>
          </a:xfrm>
          <a:prstGeom prst="rect">
            <a:avLst/>
          </a:prstGeom>
        </p:spPr>
      </p:pic>
    </p:spTree>
    <p:extLst>
      <p:ext uri="{BB962C8B-B14F-4D97-AF65-F5344CB8AC3E}">
        <p14:creationId xmlns:p14="http://schemas.microsoft.com/office/powerpoint/2010/main" val="1450315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B7A47-9549-2C45-BC28-5FEA51A0C51C}"/>
              </a:ext>
            </a:extLst>
          </p:cNvPr>
          <p:cNvSpPr>
            <a:spLocks noGrp="1"/>
          </p:cNvSpPr>
          <p:nvPr>
            <p:ph type="title"/>
          </p:nvPr>
        </p:nvSpPr>
        <p:spPr/>
        <p:txBody>
          <a:bodyPr/>
          <a:lstStyle/>
          <a:p>
            <a:r>
              <a:rPr lang="en-US" dirty="0"/>
              <a:t>Most important features to predict affordability</a:t>
            </a:r>
          </a:p>
        </p:txBody>
      </p:sp>
      <p:grpSp>
        <p:nvGrpSpPr>
          <p:cNvPr id="15" name="Google Shape;2696;p32">
            <a:extLst>
              <a:ext uri="{FF2B5EF4-FFF2-40B4-BE49-F238E27FC236}">
                <a16:creationId xmlns:a16="http://schemas.microsoft.com/office/drawing/2014/main" id="{360E8980-F02D-F44A-B22E-C0EBA0725781}"/>
              </a:ext>
            </a:extLst>
          </p:cNvPr>
          <p:cNvGrpSpPr/>
          <p:nvPr/>
        </p:nvGrpSpPr>
        <p:grpSpPr>
          <a:xfrm>
            <a:off x="1299269" y="1407695"/>
            <a:ext cx="9941698" cy="5149515"/>
            <a:chOff x="519500" y="1240755"/>
            <a:chExt cx="8104987" cy="4008135"/>
          </a:xfrm>
        </p:grpSpPr>
        <p:sp>
          <p:nvSpPr>
            <p:cNvPr id="16" name="Google Shape;2697;p32">
              <a:extLst>
                <a:ext uri="{FF2B5EF4-FFF2-40B4-BE49-F238E27FC236}">
                  <a16:creationId xmlns:a16="http://schemas.microsoft.com/office/drawing/2014/main" id="{9151A0A7-F06E-1342-A926-793AE0C879EE}"/>
                </a:ext>
              </a:extLst>
            </p:cNvPr>
            <p:cNvSpPr/>
            <p:nvPr/>
          </p:nvSpPr>
          <p:spPr>
            <a:xfrm>
              <a:off x="519500" y="2206817"/>
              <a:ext cx="2312621" cy="304207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274300" tIns="91425" rIns="274300" bIns="91425" anchor="ctr" anchorCtr="0">
              <a:noAutofit/>
            </a:bodyPr>
            <a:lstStyle/>
            <a:p>
              <a:r>
                <a:rPr lang="en-US" sz="1200" b="1" dirty="0"/>
                <a:t>Brands: </a:t>
              </a:r>
              <a:r>
                <a:rPr lang="en-US" sz="1200" dirty="0" err="1"/>
                <a:t>Inkeylist</a:t>
              </a:r>
              <a:r>
                <a:rPr lang="en-US" sz="1200" dirty="0"/>
                <a:t>, The Ordinary </a:t>
              </a:r>
            </a:p>
            <a:p>
              <a:r>
                <a:rPr lang="en-US" sz="1200" b="1" dirty="0"/>
                <a:t>Product attributes: </a:t>
              </a:r>
              <a:r>
                <a:rPr lang="en-US" sz="1200" dirty="0"/>
                <a:t>liquid or cream formulation, cream, product type</a:t>
              </a:r>
            </a:p>
            <a:p>
              <a:r>
                <a:rPr lang="en-US" sz="1200" b="1" dirty="0"/>
                <a:t>Other: </a:t>
              </a:r>
              <a:r>
                <a:rPr lang="en-US" sz="1200" dirty="0"/>
                <a:t>publishing of clinical results</a:t>
              </a:r>
            </a:p>
            <a:p>
              <a:r>
                <a:rPr lang="en-US" sz="1200" b="1" dirty="0"/>
                <a:t>Use of ingredients:</a:t>
              </a:r>
            </a:p>
            <a:p>
              <a:pPr marL="171450" indent="-171450">
                <a:buFont typeface="Arial" panose="020B0604020202020204" pitchFamily="34" charset="0"/>
                <a:buChar char="•"/>
              </a:pPr>
              <a:r>
                <a:rPr lang="en-US" sz="1050" dirty="0" err="1"/>
                <a:t>Dimethcone</a:t>
              </a:r>
              <a:endParaRPr lang="en-US" sz="1050" b="1" dirty="0"/>
            </a:p>
            <a:p>
              <a:pPr marL="171450" indent="-171450">
                <a:buFont typeface="Arial" panose="020B0604020202020204" pitchFamily="34" charset="0"/>
                <a:buChar char="•"/>
              </a:pPr>
              <a:r>
                <a:rPr lang="en-US" sz="1050" dirty="0" err="1"/>
                <a:t>Cocamidopropyl</a:t>
              </a:r>
              <a:r>
                <a:rPr lang="en-US" sz="1050" dirty="0"/>
                <a:t> betaine</a:t>
              </a:r>
            </a:p>
            <a:p>
              <a:pPr marL="171450" indent="-171450">
                <a:buFont typeface="Arial" panose="020B0604020202020204" pitchFamily="34" charset="0"/>
                <a:buChar char="•"/>
              </a:pPr>
              <a:r>
                <a:rPr lang="en-US" sz="1050" dirty="0"/>
                <a:t>Xanthan gum</a:t>
              </a:r>
            </a:p>
            <a:p>
              <a:pPr marL="171450" indent="-171450">
                <a:buFont typeface="Arial" panose="020B0604020202020204" pitchFamily="34" charset="0"/>
                <a:buChar char="•"/>
              </a:pPr>
              <a:r>
                <a:rPr lang="en-US" sz="1050" dirty="0"/>
                <a:t>Hexanediol</a:t>
              </a:r>
            </a:p>
            <a:p>
              <a:pPr marL="171450" indent="-171450">
                <a:buFont typeface="Arial" panose="020B0604020202020204" pitchFamily="34" charset="0"/>
                <a:buChar char="•"/>
              </a:pPr>
              <a:r>
                <a:rPr lang="en-US" sz="1050" dirty="0" err="1"/>
                <a:t>Squalane</a:t>
              </a:r>
              <a:endParaRPr lang="en-US" sz="1050" dirty="0"/>
            </a:p>
            <a:p>
              <a:pPr marL="171450" indent="-171450">
                <a:buFont typeface="Arial" panose="020B0604020202020204" pitchFamily="34" charset="0"/>
                <a:buChar char="•"/>
              </a:pPr>
              <a:r>
                <a:rPr lang="en-US" sz="1050" dirty="0"/>
                <a:t>Trisodium ethylenediamine </a:t>
              </a:r>
              <a:r>
                <a:rPr lang="en-US" sz="1050" dirty="0" err="1"/>
                <a:t>disuccinate</a:t>
              </a:r>
              <a:endParaRPr lang="en-US" sz="1050" dirty="0"/>
            </a:p>
            <a:p>
              <a:pPr marL="171450" indent="-171450">
                <a:buFont typeface="Arial" panose="020B0604020202020204" pitchFamily="34" charset="0"/>
                <a:buChar char="•"/>
              </a:pPr>
              <a:r>
                <a:rPr lang="en-US" sz="1050" dirty="0"/>
                <a:t>Sodium hyaluronate</a:t>
              </a:r>
            </a:p>
            <a:p>
              <a:pPr marL="171450" indent="-171450">
                <a:buFont typeface="Arial" panose="020B0604020202020204" pitchFamily="34" charset="0"/>
                <a:buChar char="•"/>
              </a:pPr>
              <a:r>
                <a:rPr lang="en-US" sz="1050" dirty="0"/>
                <a:t>Tocopherol</a:t>
              </a:r>
            </a:p>
            <a:p>
              <a:pPr marL="171450" indent="-171450">
                <a:buFont typeface="Arial" panose="020B0604020202020204" pitchFamily="34" charset="0"/>
                <a:buChar char="•"/>
              </a:pPr>
              <a:r>
                <a:rPr lang="en-US" sz="1050" dirty="0"/>
                <a:t>Sodium chloride</a:t>
              </a:r>
            </a:p>
            <a:p>
              <a:pPr marL="171450" indent="-171450">
                <a:buFont typeface="Arial" panose="020B0604020202020204" pitchFamily="34" charset="0"/>
                <a:buChar char="•"/>
              </a:pPr>
              <a:r>
                <a:rPr lang="en-US" sz="1050" dirty="0"/>
                <a:t>Hydroxyethyl Acrylate</a:t>
              </a:r>
            </a:p>
            <a:p>
              <a:pPr marL="171450" indent="-171450">
                <a:buFont typeface="Arial" panose="020B0604020202020204" pitchFamily="34" charset="0"/>
                <a:buChar char="•"/>
              </a:pPr>
              <a:r>
                <a:rPr lang="en-US" sz="1050" dirty="0"/>
                <a:t>Silica</a:t>
              </a:r>
            </a:p>
            <a:p>
              <a:pPr marL="171450" indent="-171450">
                <a:buFont typeface="Arial" panose="020B0604020202020204" pitchFamily="34" charset="0"/>
                <a:buChar char="•"/>
              </a:pPr>
              <a:r>
                <a:rPr lang="en-US" sz="1050" dirty="0"/>
                <a:t>Heptapeptide</a:t>
              </a:r>
            </a:p>
            <a:p>
              <a:pPr marL="171450" indent="-171450">
                <a:buFont typeface="Arial" panose="020B0604020202020204" pitchFamily="34" charset="0"/>
                <a:buChar char="•"/>
              </a:pPr>
              <a:r>
                <a:rPr lang="en-US" sz="1050" dirty="0"/>
                <a:t>Disodium </a:t>
              </a:r>
              <a:r>
                <a:rPr lang="en-US" sz="1050" dirty="0" err="1"/>
                <a:t>cocoamphodiacetate</a:t>
              </a:r>
              <a:endParaRPr lang="en-US" sz="1050" dirty="0"/>
            </a:p>
          </p:txBody>
        </p:sp>
        <p:sp>
          <p:nvSpPr>
            <p:cNvPr id="17" name="Google Shape;2698;p32">
              <a:extLst>
                <a:ext uri="{FF2B5EF4-FFF2-40B4-BE49-F238E27FC236}">
                  <a16:creationId xmlns:a16="http://schemas.microsoft.com/office/drawing/2014/main" id="{8C9ABC89-7A0C-6F47-9755-6792ACBAD66E}"/>
                </a:ext>
              </a:extLst>
            </p:cNvPr>
            <p:cNvSpPr/>
            <p:nvPr/>
          </p:nvSpPr>
          <p:spPr>
            <a:xfrm>
              <a:off x="3280613" y="1722531"/>
              <a:ext cx="2312621" cy="41912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Fira Sans Extra Condensed"/>
                <a:ea typeface="Fira Sans Extra Condensed"/>
                <a:cs typeface="Fira Sans Extra Condensed"/>
                <a:sym typeface="Fira Sans Extra Condensed"/>
              </a:endParaRPr>
            </a:p>
          </p:txBody>
        </p:sp>
        <p:sp>
          <p:nvSpPr>
            <p:cNvPr id="18" name="Google Shape;2699;p32">
              <a:extLst>
                <a:ext uri="{FF2B5EF4-FFF2-40B4-BE49-F238E27FC236}">
                  <a16:creationId xmlns:a16="http://schemas.microsoft.com/office/drawing/2014/main" id="{B1064802-A0AC-B745-829F-46E568FBA6DE}"/>
                </a:ext>
              </a:extLst>
            </p:cNvPr>
            <p:cNvSpPr/>
            <p:nvPr/>
          </p:nvSpPr>
          <p:spPr>
            <a:xfrm>
              <a:off x="6041712" y="1722531"/>
              <a:ext cx="2312621" cy="41912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Fira Sans Extra Condensed"/>
                <a:ea typeface="Fira Sans Extra Condensed"/>
                <a:cs typeface="Fira Sans Extra Condensed"/>
                <a:sym typeface="Fira Sans Extra Condensed"/>
              </a:endParaRPr>
            </a:p>
          </p:txBody>
        </p:sp>
        <p:sp>
          <p:nvSpPr>
            <p:cNvPr id="19" name="Google Shape;2700;p32">
              <a:extLst>
                <a:ext uri="{FF2B5EF4-FFF2-40B4-BE49-F238E27FC236}">
                  <a16:creationId xmlns:a16="http://schemas.microsoft.com/office/drawing/2014/main" id="{560681C3-69F9-C349-B13A-4899C2E139FB}"/>
                </a:ext>
              </a:extLst>
            </p:cNvPr>
            <p:cNvSpPr/>
            <p:nvPr/>
          </p:nvSpPr>
          <p:spPr>
            <a:xfrm>
              <a:off x="519500" y="1722531"/>
              <a:ext cx="2312621" cy="41912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dk1"/>
                </a:solidFill>
                <a:latin typeface="Fira Sans Extra Condensed"/>
                <a:ea typeface="Fira Sans Extra Condensed"/>
                <a:cs typeface="Fira Sans Extra Condensed"/>
                <a:sym typeface="Fira Sans Extra Condensed"/>
              </a:endParaRPr>
            </a:p>
          </p:txBody>
        </p:sp>
        <p:sp>
          <p:nvSpPr>
            <p:cNvPr id="20" name="Google Shape;2701;p32">
              <a:extLst>
                <a:ext uri="{FF2B5EF4-FFF2-40B4-BE49-F238E27FC236}">
                  <a16:creationId xmlns:a16="http://schemas.microsoft.com/office/drawing/2014/main" id="{F517632B-4236-344F-BB8D-7122D5AAB055}"/>
                </a:ext>
              </a:extLst>
            </p:cNvPr>
            <p:cNvSpPr/>
            <p:nvPr/>
          </p:nvSpPr>
          <p:spPr>
            <a:xfrm>
              <a:off x="2213709" y="1240755"/>
              <a:ext cx="895103" cy="723811"/>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lt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1" name="Google Shape;2702;p32">
              <a:extLst>
                <a:ext uri="{FF2B5EF4-FFF2-40B4-BE49-F238E27FC236}">
                  <a16:creationId xmlns:a16="http://schemas.microsoft.com/office/drawing/2014/main" id="{9609F799-1948-0B48-BF8B-63799C6A5AA6}"/>
                </a:ext>
              </a:extLst>
            </p:cNvPr>
            <p:cNvSpPr/>
            <p:nvPr/>
          </p:nvSpPr>
          <p:spPr>
            <a:xfrm>
              <a:off x="5027959" y="1240755"/>
              <a:ext cx="895103" cy="723811"/>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lt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2" name="Google Shape;2703;p32">
              <a:extLst>
                <a:ext uri="{FF2B5EF4-FFF2-40B4-BE49-F238E27FC236}">
                  <a16:creationId xmlns:a16="http://schemas.microsoft.com/office/drawing/2014/main" id="{DA31372C-92D9-5949-9352-5CA5F14CAE0E}"/>
                </a:ext>
              </a:extLst>
            </p:cNvPr>
            <p:cNvSpPr/>
            <p:nvPr/>
          </p:nvSpPr>
          <p:spPr>
            <a:xfrm>
              <a:off x="7729384" y="1240755"/>
              <a:ext cx="895103" cy="723811"/>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lt2"/>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3" name="Google Shape;2704;p32">
              <a:extLst>
                <a:ext uri="{FF2B5EF4-FFF2-40B4-BE49-F238E27FC236}">
                  <a16:creationId xmlns:a16="http://schemas.microsoft.com/office/drawing/2014/main" id="{3BA9EFEA-2EEE-6F4C-B409-286A0F6E3F6C}"/>
                </a:ext>
              </a:extLst>
            </p:cNvPr>
            <p:cNvSpPr txBox="1"/>
            <p:nvPr/>
          </p:nvSpPr>
          <p:spPr>
            <a:xfrm>
              <a:off x="795598" y="1766944"/>
              <a:ext cx="1760400" cy="33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bg1"/>
                  </a:solidFill>
                  <a:latin typeface="Fira Sans Extra Condensed"/>
                  <a:ea typeface="Fira Sans Extra Condensed"/>
                  <a:cs typeface="Fira Sans Extra Condensed"/>
                  <a:sym typeface="Fira Sans Extra Condensed"/>
                </a:rPr>
                <a:t>Cheap</a:t>
              </a:r>
              <a:endParaRPr sz="2000" dirty="0">
                <a:solidFill>
                  <a:schemeClr val="bg1"/>
                </a:solidFill>
                <a:latin typeface="Fira Sans Extra Condensed"/>
                <a:ea typeface="Fira Sans Extra Condensed"/>
                <a:cs typeface="Fira Sans Extra Condensed"/>
                <a:sym typeface="Fira Sans Extra Condensed"/>
              </a:endParaRPr>
            </a:p>
          </p:txBody>
        </p:sp>
        <p:sp>
          <p:nvSpPr>
            <p:cNvPr id="24" name="Google Shape;2705;p32">
              <a:extLst>
                <a:ext uri="{FF2B5EF4-FFF2-40B4-BE49-F238E27FC236}">
                  <a16:creationId xmlns:a16="http://schemas.microsoft.com/office/drawing/2014/main" id="{4BC8246E-DCF0-FE48-94E0-377A218B0748}"/>
                </a:ext>
              </a:extLst>
            </p:cNvPr>
            <p:cNvSpPr txBox="1"/>
            <p:nvPr/>
          </p:nvSpPr>
          <p:spPr>
            <a:xfrm>
              <a:off x="6317840" y="1766944"/>
              <a:ext cx="1760400" cy="33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Fira Sans Extra Condensed"/>
                  <a:ea typeface="Fira Sans Extra Condensed"/>
                  <a:cs typeface="Fira Sans Extra Condensed"/>
                  <a:sym typeface="Fira Sans Extra Condensed"/>
                </a:rPr>
                <a:t>Expensive</a:t>
              </a:r>
              <a:endParaRPr sz="2000" dirty="0">
                <a:latin typeface="Fira Sans Extra Condensed"/>
                <a:ea typeface="Fira Sans Extra Condensed"/>
                <a:cs typeface="Fira Sans Extra Condensed"/>
                <a:sym typeface="Fira Sans Extra Condensed"/>
              </a:endParaRPr>
            </a:p>
          </p:txBody>
        </p:sp>
        <p:sp>
          <p:nvSpPr>
            <p:cNvPr id="25" name="Google Shape;2706;p32">
              <a:extLst>
                <a:ext uri="{FF2B5EF4-FFF2-40B4-BE49-F238E27FC236}">
                  <a16:creationId xmlns:a16="http://schemas.microsoft.com/office/drawing/2014/main" id="{FB7309D1-B2C6-B648-B1B5-C6E2289A4BED}"/>
                </a:ext>
              </a:extLst>
            </p:cNvPr>
            <p:cNvSpPr txBox="1"/>
            <p:nvPr/>
          </p:nvSpPr>
          <p:spPr>
            <a:xfrm>
              <a:off x="3556723" y="1766944"/>
              <a:ext cx="1760400" cy="33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latin typeface="Fira Sans Extra Condensed"/>
                  <a:ea typeface="Fira Sans Extra Condensed"/>
                  <a:cs typeface="Fira Sans Extra Condensed"/>
                  <a:sym typeface="Fira Sans Extra Condensed"/>
                </a:rPr>
                <a:t>Average</a:t>
              </a:r>
              <a:endParaRPr sz="2000" dirty="0">
                <a:latin typeface="Fira Sans Extra Condensed"/>
                <a:ea typeface="Fira Sans Extra Condensed"/>
                <a:cs typeface="Fira Sans Extra Condensed"/>
                <a:sym typeface="Fira Sans Extra Condensed"/>
              </a:endParaRPr>
            </a:p>
          </p:txBody>
        </p:sp>
        <p:sp>
          <p:nvSpPr>
            <p:cNvPr id="26" name="Google Shape;2707;p32">
              <a:extLst>
                <a:ext uri="{FF2B5EF4-FFF2-40B4-BE49-F238E27FC236}">
                  <a16:creationId xmlns:a16="http://schemas.microsoft.com/office/drawing/2014/main" id="{85DC3256-478F-3E4D-9E10-7276AAEEA754}"/>
                </a:ext>
              </a:extLst>
            </p:cNvPr>
            <p:cNvSpPr txBox="1"/>
            <p:nvPr/>
          </p:nvSpPr>
          <p:spPr>
            <a:xfrm>
              <a:off x="6150728" y="2262269"/>
              <a:ext cx="2094600" cy="49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Venus has a beautiful name and it’s hotter than Mercury</a:t>
              </a:r>
              <a:endParaRPr sz="1200">
                <a:solidFill>
                  <a:schemeClr val="dk1"/>
                </a:solidFill>
                <a:latin typeface="Roboto"/>
                <a:ea typeface="Roboto"/>
                <a:cs typeface="Roboto"/>
                <a:sym typeface="Roboto"/>
              </a:endParaRPr>
            </a:p>
          </p:txBody>
        </p:sp>
        <p:sp>
          <p:nvSpPr>
            <p:cNvPr id="27" name="Google Shape;2708;p32">
              <a:extLst>
                <a:ext uri="{FF2B5EF4-FFF2-40B4-BE49-F238E27FC236}">
                  <a16:creationId xmlns:a16="http://schemas.microsoft.com/office/drawing/2014/main" id="{3CE105DC-A770-6C40-BAE3-D74F751154F4}"/>
                </a:ext>
              </a:extLst>
            </p:cNvPr>
            <p:cNvSpPr txBox="1"/>
            <p:nvPr/>
          </p:nvSpPr>
          <p:spPr>
            <a:xfrm>
              <a:off x="3389623" y="2262262"/>
              <a:ext cx="2094600" cy="49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Mercury is the smallest planet in the Solar System</a:t>
              </a:r>
              <a:endParaRPr sz="1200">
                <a:solidFill>
                  <a:schemeClr val="dk1"/>
                </a:solidFill>
                <a:latin typeface="Roboto"/>
                <a:ea typeface="Roboto"/>
                <a:cs typeface="Roboto"/>
                <a:sym typeface="Roboto"/>
              </a:endParaRPr>
            </a:p>
          </p:txBody>
        </p:sp>
        <p:sp>
          <p:nvSpPr>
            <p:cNvPr id="28" name="Google Shape;2709;p32">
              <a:extLst>
                <a:ext uri="{FF2B5EF4-FFF2-40B4-BE49-F238E27FC236}">
                  <a16:creationId xmlns:a16="http://schemas.microsoft.com/office/drawing/2014/main" id="{FBAB44C1-5D04-F448-A6E6-BEAF5A636CD0}"/>
                </a:ext>
              </a:extLst>
            </p:cNvPr>
            <p:cNvSpPr/>
            <p:nvPr/>
          </p:nvSpPr>
          <p:spPr>
            <a:xfrm>
              <a:off x="3280608" y="2262269"/>
              <a:ext cx="2312621" cy="2986621"/>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274300" tIns="91425" rIns="274300" bIns="91425" anchor="ctr" anchorCtr="0">
              <a:noAutofit/>
            </a:bodyPr>
            <a:lstStyle/>
            <a:p>
              <a:r>
                <a:rPr lang="en-US" sz="1200" b="1" dirty="0"/>
                <a:t>Brands: </a:t>
              </a:r>
              <a:r>
                <a:rPr lang="en-US" sz="1200" dirty="0" err="1"/>
                <a:t>Inkeylist</a:t>
              </a:r>
              <a:endParaRPr lang="en-US" sz="1200" dirty="0"/>
            </a:p>
            <a:p>
              <a:r>
                <a:rPr lang="en-US" sz="1200" b="1" dirty="0"/>
                <a:t>Product attributes: </a:t>
              </a:r>
              <a:r>
                <a:rPr lang="en-US" sz="1200" dirty="0"/>
                <a:t>product type, oil formulation, suitable for sensitive skin type, targeting loss of firmness</a:t>
              </a:r>
            </a:p>
            <a:p>
              <a:r>
                <a:rPr lang="en-US" sz="1200" b="1" dirty="0"/>
                <a:t>Other: </a:t>
              </a:r>
              <a:r>
                <a:rPr lang="en-US" sz="1200" dirty="0"/>
                <a:t>number of reviews </a:t>
              </a:r>
            </a:p>
            <a:p>
              <a:r>
                <a:rPr lang="en-US" sz="1200" b="1" dirty="0"/>
                <a:t>Use of ingredients:</a:t>
              </a:r>
            </a:p>
            <a:p>
              <a:pPr marL="171450" indent="-171450">
                <a:buFont typeface="Arial" panose="020B0604020202020204" pitchFamily="34" charset="0"/>
                <a:buChar char="•"/>
              </a:pPr>
              <a:r>
                <a:rPr lang="en-US" sz="1000" dirty="0" err="1"/>
                <a:t>Dimethcone</a:t>
              </a:r>
              <a:endParaRPr lang="en-US" sz="1000" dirty="0"/>
            </a:p>
            <a:p>
              <a:pPr marL="171450" indent="-171450">
                <a:buFont typeface="Arial" panose="020B0604020202020204" pitchFamily="34" charset="0"/>
                <a:buChar char="•"/>
              </a:pPr>
              <a:r>
                <a:rPr lang="en-US" sz="1000" dirty="0"/>
                <a:t>BHA salicylic acid</a:t>
              </a:r>
            </a:p>
            <a:p>
              <a:pPr marL="171450" indent="-171450">
                <a:buFont typeface="Arial" panose="020B0604020202020204" pitchFamily="34" charset="0"/>
                <a:buChar char="•"/>
              </a:pPr>
              <a:r>
                <a:rPr lang="en-US" sz="1000" dirty="0" err="1"/>
                <a:t>Lavandula</a:t>
              </a:r>
              <a:r>
                <a:rPr lang="en-US" sz="1000" dirty="0"/>
                <a:t> angustifolia </a:t>
              </a:r>
            </a:p>
            <a:p>
              <a:pPr marL="171450" indent="-171450">
                <a:buFont typeface="Arial" panose="020B0604020202020204" pitchFamily="34" charset="0"/>
                <a:buChar char="•"/>
              </a:pPr>
              <a:r>
                <a:rPr lang="en-US" sz="1000" dirty="0"/>
                <a:t>Salicylic acid</a:t>
              </a:r>
            </a:p>
            <a:p>
              <a:pPr marL="171450" indent="-171450">
                <a:buFont typeface="Arial" panose="020B0604020202020204" pitchFamily="34" charset="0"/>
                <a:buChar char="•"/>
              </a:pPr>
              <a:r>
                <a:rPr lang="en-US" sz="1000" dirty="0"/>
                <a:t>Citronella</a:t>
              </a:r>
            </a:p>
            <a:p>
              <a:pPr marL="171450" indent="-171450">
                <a:buFont typeface="Arial" panose="020B0604020202020204" pitchFamily="34" charset="0"/>
                <a:buChar char="•"/>
              </a:pPr>
              <a:r>
                <a:rPr lang="en-US" sz="1000" dirty="0"/>
                <a:t>Phenoxyethanol</a:t>
              </a:r>
            </a:p>
            <a:p>
              <a:pPr marL="171450" indent="-171450">
                <a:buFont typeface="Arial" panose="020B0604020202020204" pitchFamily="34" charset="0"/>
                <a:buChar char="•"/>
              </a:pPr>
              <a:r>
                <a:rPr lang="en-US" sz="1000" dirty="0" err="1"/>
                <a:t>Isostearyl</a:t>
              </a:r>
              <a:r>
                <a:rPr lang="en-US" sz="1000" dirty="0"/>
                <a:t> alcohol </a:t>
              </a:r>
            </a:p>
            <a:p>
              <a:endParaRPr lang="en-US" sz="1200" dirty="0"/>
            </a:p>
            <a:p>
              <a:endParaRPr lang="en-US" sz="1200" dirty="0"/>
            </a:p>
            <a:p>
              <a:endParaRPr lang="en-US" sz="1200" dirty="0"/>
            </a:p>
            <a:p>
              <a:endParaRPr lang="en-US" sz="1200" dirty="0"/>
            </a:p>
            <a:p>
              <a:endParaRPr lang="en-US" sz="1200" dirty="0"/>
            </a:p>
          </p:txBody>
        </p:sp>
        <p:sp>
          <p:nvSpPr>
            <p:cNvPr id="29" name="Google Shape;2710;p32">
              <a:extLst>
                <a:ext uri="{FF2B5EF4-FFF2-40B4-BE49-F238E27FC236}">
                  <a16:creationId xmlns:a16="http://schemas.microsoft.com/office/drawing/2014/main" id="{62BB38EC-6FB6-1A40-AAC2-9C2EF5D30B9B}"/>
                </a:ext>
              </a:extLst>
            </p:cNvPr>
            <p:cNvSpPr/>
            <p:nvPr/>
          </p:nvSpPr>
          <p:spPr>
            <a:xfrm>
              <a:off x="6041704" y="2262269"/>
              <a:ext cx="2312621" cy="2986621"/>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274300" tIns="91425" rIns="274300" bIns="91425" anchor="ctr" anchorCtr="0">
              <a:noAutofit/>
            </a:bodyPr>
            <a:lstStyle/>
            <a:p>
              <a:r>
                <a:rPr lang="en-US" sz="1200" b="1" dirty="0"/>
                <a:t>Product attributes: </a:t>
              </a:r>
              <a:r>
                <a:rPr lang="en-US" sz="1200" dirty="0"/>
                <a:t>serum formulation, targeting anti-aging, dark circles and loss of firmness</a:t>
              </a:r>
            </a:p>
            <a:p>
              <a:r>
                <a:rPr lang="en-US" sz="1200" b="1" dirty="0"/>
                <a:t>Other: </a:t>
              </a:r>
              <a:r>
                <a:rPr lang="en-US" sz="1200" dirty="0"/>
                <a:t># of likes, # of reviews, publishing of clinical results,</a:t>
              </a:r>
            </a:p>
            <a:p>
              <a:r>
                <a:rPr lang="en-US" sz="1200" b="1" dirty="0"/>
                <a:t>Use of ingredients</a:t>
              </a:r>
              <a:r>
                <a:rPr lang="en-US" sz="1200" dirty="0"/>
                <a:t>:</a:t>
              </a:r>
            </a:p>
            <a:p>
              <a:pPr marL="171450" indent="-171450">
                <a:buFont typeface="Arial" panose="020B0604020202020204" pitchFamily="34" charset="0"/>
                <a:buChar char="•"/>
              </a:pPr>
              <a:r>
                <a:rPr lang="en-US" sz="1100" dirty="0" err="1"/>
                <a:t>Dimethcone</a:t>
              </a:r>
              <a:endParaRPr lang="en-US" sz="1100" dirty="0"/>
            </a:p>
            <a:p>
              <a:pPr marL="171450" indent="-171450">
                <a:buFont typeface="Arial" panose="020B0604020202020204" pitchFamily="34" charset="0"/>
                <a:buChar char="•"/>
              </a:pPr>
              <a:r>
                <a:rPr lang="en-US" sz="1100" dirty="0" err="1"/>
                <a:t>Vitamic</a:t>
              </a:r>
              <a:r>
                <a:rPr lang="en-US" sz="1100" dirty="0"/>
                <a:t> C</a:t>
              </a:r>
            </a:p>
            <a:p>
              <a:pPr marL="171450" indent="-171450">
                <a:buFont typeface="Arial" panose="020B0604020202020204" pitchFamily="34" charset="0"/>
                <a:buChar char="•"/>
              </a:pPr>
              <a:r>
                <a:rPr lang="en-US" sz="1100" dirty="0"/>
                <a:t>Caprylic/</a:t>
              </a:r>
              <a:r>
                <a:rPr lang="en-US" sz="1100" dirty="0" err="1"/>
                <a:t>Capric</a:t>
              </a:r>
              <a:r>
                <a:rPr lang="en-US" sz="1100" dirty="0"/>
                <a:t> Triglyceride</a:t>
              </a:r>
            </a:p>
            <a:p>
              <a:pPr marL="171450" indent="-171450">
                <a:buFont typeface="Arial" panose="020B0604020202020204" pitchFamily="34" charset="0"/>
                <a:buChar char="•"/>
              </a:pPr>
              <a:r>
                <a:rPr lang="en-US" sz="1100" dirty="0"/>
                <a:t>Adenosine</a:t>
              </a:r>
            </a:p>
            <a:p>
              <a:pPr marL="171450" indent="-171450">
                <a:buFont typeface="Arial" panose="020B0604020202020204" pitchFamily="34" charset="0"/>
                <a:buChar char="•"/>
              </a:pPr>
              <a:r>
                <a:rPr lang="en-US" sz="1100" dirty="0"/>
                <a:t>Retinol</a:t>
              </a:r>
            </a:p>
            <a:p>
              <a:pPr marL="171450" indent="-171450">
                <a:buFont typeface="Arial" panose="020B0604020202020204" pitchFamily="34" charset="0"/>
                <a:buChar char="•"/>
              </a:pPr>
              <a:r>
                <a:rPr lang="en-US" sz="1100" dirty="0"/>
                <a:t>Ci titanium dioxide </a:t>
              </a:r>
            </a:p>
            <a:p>
              <a:pPr marL="171450" indent="-171450">
                <a:buFont typeface="Arial" panose="020B0604020202020204" pitchFamily="34" charset="0"/>
                <a:buChar char="•"/>
              </a:pPr>
              <a:r>
                <a:rPr lang="en-US" sz="1100" dirty="0"/>
                <a:t>Sodium hyaluronate</a:t>
              </a:r>
            </a:p>
            <a:p>
              <a:pPr marL="171450" indent="-171450">
                <a:buFont typeface="Arial" panose="020B0604020202020204" pitchFamily="34" charset="0"/>
                <a:buChar char="•"/>
              </a:pPr>
              <a:r>
                <a:rPr lang="en-US" sz="1100" dirty="0"/>
                <a:t>Palmitoyl decapeptide</a:t>
              </a:r>
            </a:p>
            <a:p>
              <a:pPr marL="171450" indent="-171450">
                <a:buFont typeface="Arial" panose="020B0604020202020204" pitchFamily="34" charset="0"/>
                <a:buChar char="•"/>
              </a:pPr>
              <a:r>
                <a:rPr lang="en-US" sz="1100" dirty="0"/>
                <a:t>Tocopherol</a:t>
              </a:r>
            </a:p>
            <a:p>
              <a:pPr marL="171450" indent="-171450">
                <a:buFont typeface="Arial" panose="020B0604020202020204" pitchFamily="34" charset="0"/>
                <a:buChar char="•"/>
              </a:pPr>
              <a:r>
                <a:rPr lang="en-US" sz="1100" dirty="0" err="1"/>
                <a:t>Myristoyl</a:t>
              </a:r>
              <a:r>
                <a:rPr lang="en-US" sz="1100" dirty="0"/>
                <a:t> nonapeptide</a:t>
              </a:r>
            </a:p>
            <a:p>
              <a:pPr marL="171450" indent="-171450">
                <a:buFont typeface="Arial" panose="020B0604020202020204" pitchFamily="34" charset="0"/>
                <a:buChar char="•"/>
              </a:pPr>
              <a:r>
                <a:rPr lang="en-US" sz="1100" dirty="0"/>
                <a:t>Silica</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grpSp>
      <p:grpSp>
        <p:nvGrpSpPr>
          <p:cNvPr id="33" name="Google Shape;2714;p32">
            <a:extLst>
              <a:ext uri="{FF2B5EF4-FFF2-40B4-BE49-F238E27FC236}">
                <a16:creationId xmlns:a16="http://schemas.microsoft.com/office/drawing/2014/main" id="{9EC91EC7-2F51-0541-9B20-9ED293342C56}"/>
              </a:ext>
            </a:extLst>
          </p:cNvPr>
          <p:cNvGrpSpPr/>
          <p:nvPr/>
        </p:nvGrpSpPr>
        <p:grpSpPr>
          <a:xfrm>
            <a:off x="3698979" y="1620246"/>
            <a:ext cx="487654" cy="533940"/>
            <a:chOff x="5542713" y="2722875"/>
            <a:chExt cx="320025" cy="350400"/>
          </a:xfrm>
        </p:grpSpPr>
        <p:sp>
          <p:nvSpPr>
            <p:cNvPr id="34" name="Google Shape;2715;p32">
              <a:extLst>
                <a:ext uri="{FF2B5EF4-FFF2-40B4-BE49-F238E27FC236}">
                  <a16:creationId xmlns:a16="http://schemas.microsoft.com/office/drawing/2014/main" id="{3B4A7E38-C3F6-4043-8100-8CDF2ABA4AB4}"/>
                </a:ext>
              </a:extLst>
            </p:cNvPr>
            <p:cNvSpPr/>
            <p:nvPr/>
          </p:nvSpPr>
          <p:spPr>
            <a:xfrm>
              <a:off x="5619663" y="2733200"/>
              <a:ext cx="17350" cy="48525"/>
            </a:xfrm>
            <a:custGeom>
              <a:avLst/>
              <a:gdLst/>
              <a:ahLst/>
              <a:cxnLst/>
              <a:rect l="l" t="t" r="r" b="b"/>
              <a:pathLst>
                <a:path w="694" h="1941" extrusionOk="0">
                  <a:moveTo>
                    <a:pt x="0" y="1"/>
                  </a:moveTo>
                  <a:lnTo>
                    <a:pt x="0" y="1941"/>
                  </a:lnTo>
                  <a:lnTo>
                    <a:pt x="413" y="1941"/>
                  </a:lnTo>
                  <a:lnTo>
                    <a:pt x="694" y="972"/>
                  </a:lnTo>
                  <a:lnTo>
                    <a:pt x="4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16;p32">
              <a:extLst>
                <a:ext uri="{FF2B5EF4-FFF2-40B4-BE49-F238E27FC236}">
                  <a16:creationId xmlns:a16="http://schemas.microsoft.com/office/drawing/2014/main" id="{F75F4A3C-8109-FB4E-B3F4-2F88431103FC}"/>
                </a:ext>
              </a:extLst>
            </p:cNvPr>
            <p:cNvSpPr/>
            <p:nvPr/>
          </p:nvSpPr>
          <p:spPr>
            <a:xfrm>
              <a:off x="5629963" y="2733200"/>
              <a:ext cx="10350" cy="48525"/>
            </a:xfrm>
            <a:custGeom>
              <a:avLst/>
              <a:gdLst/>
              <a:ahLst/>
              <a:cxnLst/>
              <a:rect l="l" t="t" r="r" b="b"/>
              <a:pathLst>
                <a:path w="414" h="1941" extrusionOk="0">
                  <a:moveTo>
                    <a:pt x="1" y="1"/>
                  </a:moveTo>
                  <a:lnTo>
                    <a:pt x="1" y="1941"/>
                  </a:lnTo>
                  <a:lnTo>
                    <a:pt x="414" y="1941"/>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17;p32">
              <a:extLst>
                <a:ext uri="{FF2B5EF4-FFF2-40B4-BE49-F238E27FC236}">
                  <a16:creationId xmlns:a16="http://schemas.microsoft.com/office/drawing/2014/main" id="{7C3F9168-9172-DF4B-9D96-42F99999D0CF}"/>
                </a:ext>
              </a:extLst>
            </p:cNvPr>
            <p:cNvSpPr/>
            <p:nvPr/>
          </p:nvSpPr>
          <p:spPr>
            <a:xfrm>
              <a:off x="5596463" y="2722875"/>
              <a:ext cx="40500" cy="20675"/>
            </a:xfrm>
            <a:custGeom>
              <a:avLst/>
              <a:gdLst/>
              <a:ahLst/>
              <a:cxnLst/>
              <a:rect l="l" t="t" r="r" b="b"/>
              <a:pathLst>
                <a:path w="1620" h="827" extrusionOk="0">
                  <a:moveTo>
                    <a:pt x="0" y="1"/>
                  </a:moveTo>
                  <a:lnTo>
                    <a:pt x="0" y="826"/>
                  </a:lnTo>
                  <a:lnTo>
                    <a:pt x="1339" y="826"/>
                  </a:lnTo>
                  <a:lnTo>
                    <a:pt x="1620" y="414"/>
                  </a:lnTo>
                  <a:lnTo>
                    <a:pt x="1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18;p32">
              <a:extLst>
                <a:ext uri="{FF2B5EF4-FFF2-40B4-BE49-F238E27FC236}">
                  <a16:creationId xmlns:a16="http://schemas.microsoft.com/office/drawing/2014/main" id="{A30E80BC-EC72-BD4A-B454-3CCBA3222ACC}"/>
                </a:ext>
              </a:extLst>
            </p:cNvPr>
            <p:cNvSpPr/>
            <p:nvPr/>
          </p:nvSpPr>
          <p:spPr>
            <a:xfrm>
              <a:off x="5542713" y="2792225"/>
              <a:ext cx="106725" cy="87950"/>
            </a:xfrm>
            <a:custGeom>
              <a:avLst/>
              <a:gdLst/>
              <a:ahLst/>
              <a:cxnLst/>
              <a:rect l="l" t="t" r="r" b="b"/>
              <a:pathLst>
                <a:path w="4269" h="3518" extrusionOk="0">
                  <a:moveTo>
                    <a:pt x="3488" y="1"/>
                  </a:moveTo>
                  <a:lnTo>
                    <a:pt x="1866" y="815"/>
                  </a:lnTo>
                  <a:lnTo>
                    <a:pt x="0" y="2430"/>
                  </a:lnTo>
                  <a:lnTo>
                    <a:pt x="3488" y="3518"/>
                  </a:lnTo>
                  <a:lnTo>
                    <a:pt x="4269" y="1759"/>
                  </a:lnTo>
                  <a:lnTo>
                    <a:pt x="3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19;p32">
              <a:extLst>
                <a:ext uri="{FF2B5EF4-FFF2-40B4-BE49-F238E27FC236}">
                  <a16:creationId xmlns:a16="http://schemas.microsoft.com/office/drawing/2014/main" id="{60E6DA68-4FFA-7A4F-8053-097F76DDBC98}"/>
                </a:ext>
              </a:extLst>
            </p:cNvPr>
            <p:cNvSpPr/>
            <p:nvPr/>
          </p:nvSpPr>
          <p:spPr>
            <a:xfrm>
              <a:off x="5629963" y="2792225"/>
              <a:ext cx="85675" cy="87950"/>
            </a:xfrm>
            <a:custGeom>
              <a:avLst/>
              <a:gdLst/>
              <a:ahLst/>
              <a:cxnLst/>
              <a:rect l="l" t="t" r="r" b="b"/>
              <a:pathLst>
                <a:path w="3427" h="3518" extrusionOk="0">
                  <a:moveTo>
                    <a:pt x="1" y="1"/>
                  </a:moveTo>
                  <a:lnTo>
                    <a:pt x="1" y="3518"/>
                  </a:lnTo>
                  <a:lnTo>
                    <a:pt x="3427" y="2430"/>
                  </a:lnTo>
                  <a:lnTo>
                    <a:pt x="1561" y="81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20;p32">
              <a:extLst>
                <a:ext uri="{FF2B5EF4-FFF2-40B4-BE49-F238E27FC236}">
                  <a16:creationId xmlns:a16="http://schemas.microsoft.com/office/drawing/2014/main" id="{1C6C0024-9051-D043-9F16-73C070C30074}"/>
                </a:ext>
              </a:extLst>
            </p:cNvPr>
            <p:cNvSpPr/>
            <p:nvPr/>
          </p:nvSpPr>
          <p:spPr>
            <a:xfrm>
              <a:off x="5589238" y="2771375"/>
              <a:ext cx="54250" cy="41325"/>
            </a:xfrm>
            <a:custGeom>
              <a:avLst/>
              <a:gdLst/>
              <a:ahLst/>
              <a:cxnLst/>
              <a:rect l="l" t="t" r="r" b="b"/>
              <a:pathLst>
                <a:path w="2170" h="1653" extrusionOk="0">
                  <a:moveTo>
                    <a:pt x="0" y="1"/>
                  </a:moveTo>
                  <a:lnTo>
                    <a:pt x="0" y="1652"/>
                  </a:lnTo>
                  <a:lnTo>
                    <a:pt x="1612" y="1652"/>
                  </a:lnTo>
                  <a:lnTo>
                    <a:pt x="2170" y="843"/>
                  </a:lnTo>
                  <a:lnTo>
                    <a:pt x="16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21;p32">
              <a:extLst>
                <a:ext uri="{FF2B5EF4-FFF2-40B4-BE49-F238E27FC236}">
                  <a16:creationId xmlns:a16="http://schemas.microsoft.com/office/drawing/2014/main" id="{7C049BA6-D8BD-D745-887B-E64A8416A746}"/>
                </a:ext>
              </a:extLst>
            </p:cNvPr>
            <p:cNvSpPr/>
            <p:nvPr/>
          </p:nvSpPr>
          <p:spPr>
            <a:xfrm>
              <a:off x="5629963" y="2771375"/>
              <a:ext cx="39250" cy="41325"/>
            </a:xfrm>
            <a:custGeom>
              <a:avLst/>
              <a:gdLst/>
              <a:ahLst/>
              <a:cxnLst/>
              <a:rect l="l" t="t" r="r" b="b"/>
              <a:pathLst>
                <a:path w="1570" h="1653" extrusionOk="0">
                  <a:moveTo>
                    <a:pt x="1" y="1"/>
                  </a:moveTo>
                  <a:lnTo>
                    <a:pt x="1" y="1652"/>
                  </a:lnTo>
                  <a:lnTo>
                    <a:pt x="1569" y="1652"/>
                  </a:lnTo>
                  <a:lnTo>
                    <a:pt x="15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22;p32">
              <a:extLst>
                <a:ext uri="{FF2B5EF4-FFF2-40B4-BE49-F238E27FC236}">
                  <a16:creationId xmlns:a16="http://schemas.microsoft.com/office/drawing/2014/main" id="{A012F9D1-12E7-9E4A-841C-E97E518124D3}"/>
                </a:ext>
              </a:extLst>
            </p:cNvPr>
            <p:cNvSpPr/>
            <p:nvPr/>
          </p:nvSpPr>
          <p:spPr>
            <a:xfrm>
              <a:off x="5542788" y="2852925"/>
              <a:ext cx="106700" cy="220350"/>
            </a:xfrm>
            <a:custGeom>
              <a:avLst/>
              <a:gdLst/>
              <a:ahLst/>
              <a:cxnLst/>
              <a:rect l="l" t="t" r="r" b="b"/>
              <a:pathLst>
                <a:path w="4268" h="8814" extrusionOk="0">
                  <a:moveTo>
                    <a:pt x="1" y="0"/>
                  </a:moveTo>
                  <a:lnTo>
                    <a:pt x="1" y="8814"/>
                  </a:lnTo>
                  <a:lnTo>
                    <a:pt x="3486" y="8814"/>
                  </a:lnTo>
                  <a:lnTo>
                    <a:pt x="4267" y="4242"/>
                  </a:lnTo>
                  <a:lnTo>
                    <a:pt x="3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23;p32">
              <a:extLst>
                <a:ext uri="{FF2B5EF4-FFF2-40B4-BE49-F238E27FC236}">
                  <a16:creationId xmlns:a16="http://schemas.microsoft.com/office/drawing/2014/main" id="{7DD51BA5-8989-C040-B2B4-89862B57E6EF}"/>
                </a:ext>
              </a:extLst>
            </p:cNvPr>
            <p:cNvSpPr/>
            <p:nvPr/>
          </p:nvSpPr>
          <p:spPr>
            <a:xfrm>
              <a:off x="5629963" y="2852925"/>
              <a:ext cx="85675" cy="220350"/>
            </a:xfrm>
            <a:custGeom>
              <a:avLst/>
              <a:gdLst/>
              <a:ahLst/>
              <a:cxnLst/>
              <a:rect l="l" t="t" r="r" b="b"/>
              <a:pathLst>
                <a:path w="3427" h="8814" extrusionOk="0">
                  <a:moveTo>
                    <a:pt x="1" y="0"/>
                  </a:moveTo>
                  <a:lnTo>
                    <a:pt x="1" y="8814"/>
                  </a:lnTo>
                  <a:lnTo>
                    <a:pt x="1655" y="8814"/>
                  </a:lnTo>
                  <a:lnTo>
                    <a:pt x="3427" y="6626"/>
                  </a:lnTo>
                  <a:lnTo>
                    <a:pt x="2478" y="4407"/>
                  </a:lnTo>
                  <a:lnTo>
                    <a:pt x="3427" y="1691"/>
                  </a:lnTo>
                  <a:lnTo>
                    <a:pt x="34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24;p32">
              <a:extLst>
                <a:ext uri="{FF2B5EF4-FFF2-40B4-BE49-F238E27FC236}">
                  <a16:creationId xmlns:a16="http://schemas.microsoft.com/office/drawing/2014/main" id="{65E8E4DD-9511-B64A-B466-2E482628F599}"/>
                </a:ext>
              </a:extLst>
            </p:cNvPr>
            <p:cNvSpPr/>
            <p:nvPr/>
          </p:nvSpPr>
          <p:spPr>
            <a:xfrm>
              <a:off x="5596463" y="2895225"/>
              <a:ext cx="52850" cy="123375"/>
            </a:xfrm>
            <a:custGeom>
              <a:avLst/>
              <a:gdLst/>
              <a:ahLst/>
              <a:cxnLst/>
              <a:rect l="l" t="t" r="r" b="b"/>
              <a:pathLst>
                <a:path w="2114" h="4935" extrusionOk="0">
                  <a:moveTo>
                    <a:pt x="0" y="0"/>
                  </a:moveTo>
                  <a:lnTo>
                    <a:pt x="0" y="4934"/>
                  </a:lnTo>
                  <a:lnTo>
                    <a:pt x="1333" y="4934"/>
                  </a:lnTo>
                  <a:lnTo>
                    <a:pt x="2114" y="2551"/>
                  </a:lnTo>
                  <a:lnTo>
                    <a:pt x="1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25;p32">
              <a:extLst>
                <a:ext uri="{FF2B5EF4-FFF2-40B4-BE49-F238E27FC236}">
                  <a16:creationId xmlns:a16="http://schemas.microsoft.com/office/drawing/2014/main" id="{4DD781F4-2EC5-F947-9034-A6C0EF666214}"/>
                </a:ext>
              </a:extLst>
            </p:cNvPr>
            <p:cNvSpPr/>
            <p:nvPr/>
          </p:nvSpPr>
          <p:spPr>
            <a:xfrm>
              <a:off x="5629963" y="2895225"/>
              <a:ext cx="85675" cy="123375"/>
            </a:xfrm>
            <a:custGeom>
              <a:avLst/>
              <a:gdLst/>
              <a:ahLst/>
              <a:cxnLst/>
              <a:rect l="l" t="t" r="r" b="b"/>
              <a:pathLst>
                <a:path w="3427" h="4935" extrusionOk="0">
                  <a:moveTo>
                    <a:pt x="1" y="0"/>
                  </a:moveTo>
                  <a:lnTo>
                    <a:pt x="1" y="4934"/>
                  </a:lnTo>
                  <a:lnTo>
                    <a:pt x="3427" y="4934"/>
                  </a:lnTo>
                  <a:lnTo>
                    <a:pt x="3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26;p32">
              <a:extLst>
                <a:ext uri="{FF2B5EF4-FFF2-40B4-BE49-F238E27FC236}">
                  <a16:creationId xmlns:a16="http://schemas.microsoft.com/office/drawing/2014/main" id="{97D41FFD-6200-AA43-AEB4-B37DBA0295C0}"/>
                </a:ext>
              </a:extLst>
            </p:cNvPr>
            <p:cNvSpPr/>
            <p:nvPr/>
          </p:nvSpPr>
          <p:spPr>
            <a:xfrm>
              <a:off x="5629963" y="2722875"/>
              <a:ext cx="69100" cy="39950"/>
            </a:xfrm>
            <a:custGeom>
              <a:avLst/>
              <a:gdLst/>
              <a:ahLst/>
              <a:cxnLst/>
              <a:rect l="l" t="t" r="r" b="b"/>
              <a:pathLst>
                <a:path w="2764" h="1598" extrusionOk="0">
                  <a:moveTo>
                    <a:pt x="1" y="1"/>
                  </a:moveTo>
                  <a:lnTo>
                    <a:pt x="1" y="826"/>
                  </a:lnTo>
                  <a:lnTo>
                    <a:pt x="909" y="826"/>
                  </a:lnTo>
                  <a:cubicBezTo>
                    <a:pt x="1153" y="826"/>
                    <a:pt x="1389" y="909"/>
                    <a:pt x="1579" y="1063"/>
                  </a:cubicBezTo>
                  <a:lnTo>
                    <a:pt x="2248" y="1598"/>
                  </a:lnTo>
                  <a:lnTo>
                    <a:pt x="2763" y="952"/>
                  </a:lnTo>
                  <a:lnTo>
                    <a:pt x="2096" y="417"/>
                  </a:lnTo>
                  <a:cubicBezTo>
                    <a:pt x="1759" y="148"/>
                    <a:pt x="1340" y="1"/>
                    <a:pt x="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27;p32">
              <a:extLst>
                <a:ext uri="{FF2B5EF4-FFF2-40B4-BE49-F238E27FC236}">
                  <a16:creationId xmlns:a16="http://schemas.microsoft.com/office/drawing/2014/main" id="{0FB8E058-5638-BA4E-9E6B-E0F3BDC7EBAF}"/>
                </a:ext>
              </a:extLst>
            </p:cNvPr>
            <p:cNvSpPr/>
            <p:nvPr/>
          </p:nvSpPr>
          <p:spPr>
            <a:xfrm>
              <a:off x="5756413" y="2969525"/>
              <a:ext cx="15325" cy="35650"/>
            </a:xfrm>
            <a:custGeom>
              <a:avLst/>
              <a:gdLst/>
              <a:ahLst/>
              <a:cxnLst/>
              <a:rect l="l" t="t" r="r" b="b"/>
              <a:pathLst>
                <a:path w="613" h="1426" extrusionOk="0">
                  <a:moveTo>
                    <a:pt x="0" y="1"/>
                  </a:moveTo>
                  <a:lnTo>
                    <a:pt x="0" y="1425"/>
                  </a:lnTo>
                  <a:lnTo>
                    <a:pt x="408" y="1425"/>
                  </a:lnTo>
                  <a:lnTo>
                    <a:pt x="613" y="712"/>
                  </a:lnTo>
                  <a:lnTo>
                    <a:pt x="4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28;p32">
              <a:extLst>
                <a:ext uri="{FF2B5EF4-FFF2-40B4-BE49-F238E27FC236}">
                  <a16:creationId xmlns:a16="http://schemas.microsoft.com/office/drawing/2014/main" id="{31407620-69A6-3F4A-A4B7-D10FE652D7CE}"/>
                </a:ext>
              </a:extLst>
            </p:cNvPr>
            <p:cNvSpPr/>
            <p:nvPr/>
          </p:nvSpPr>
          <p:spPr>
            <a:xfrm>
              <a:off x="5766738" y="2969525"/>
              <a:ext cx="10325" cy="35650"/>
            </a:xfrm>
            <a:custGeom>
              <a:avLst/>
              <a:gdLst/>
              <a:ahLst/>
              <a:cxnLst/>
              <a:rect l="l" t="t" r="r" b="b"/>
              <a:pathLst>
                <a:path w="413" h="1426" extrusionOk="0">
                  <a:moveTo>
                    <a:pt x="0" y="1"/>
                  </a:moveTo>
                  <a:lnTo>
                    <a:pt x="0" y="1425"/>
                  </a:lnTo>
                  <a:lnTo>
                    <a:pt x="413" y="1425"/>
                  </a:lnTo>
                  <a:lnTo>
                    <a:pt x="4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29;p32">
              <a:extLst>
                <a:ext uri="{FF2B5EF4-FFF2-40B4-BE49-F238E27FC236}">
                  <a16:creationId xmlns:a16="http://schemas.microsoft.com/office/drawing/2014/main" id="{B0C24FDC-E928-FE44-AA1E-782A6B52CF98}"/>
                </a:ext>
              </a:extLst>
            </p:cNvPr>
            <p:cNvSpPr/>
            <p:nvPr/>
          </p:nvSpPr>
          <p:spPr>
            <a:xfrm>
              <a:off x="5671263" y="3000000"/>
              <a:ext cx="114400" cy="73275"/>
            </a:xfrm>
            <a:custGeom>
              <a:avLst/>
              <a:gdLst/>
              <a:ahLst/>
              <a:cxnLst/>
              <a:rect l="l" t="t" r="r" b="b"/>
              <a:pathLst>
                <a:path w="4576" h="2931" extrusionOk="0">
                  <a:moveTo>
                    <a:pt x="0" y="0"/>
                  </a:moveTo>
                  <a:lnTo>
                    <a:pt x="0" y="2931"/>
                  </a:lnTo>
                  <a:lnTo>
                    <a:pt x="3832" y="2931"/>
                  </a:lnTo>
                  <a:lnTo>
                    <a:pt x="4575" y="1506"/>
                  </a:lnTo>
                  <a:lnTo>
                    <a:pt x="38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30;p32">
              <a:extLst>
                <a:ext uri="{FF2B5EF4-FFF2-40B4-BE49-F238E27FC236}">
                  <a16:creationId xmlns:a16="http://schemas.microsoft.com/office/drawing/2014/main" id="{2FB20750-E6CA-6D4C-972A-F63A0AB7B7F5}"/>
                </a:ext>
              </a:extLst>
            </p:cNvPr>
            <p:cNvSpPr/>
            <p:nvPr/>
          </p:nvSpPr>
          <p:spPr>
            <a:xfrm>
              <a:off x="5767213" y="3000000"/>
              <a:ext cx="95525" cy="73275"/>
            </a:xfrm>
            <a:custGeom>
              <a:avLst/>
              <a:gdLst/>
              <a:ahLst/>
              <a:cxnLst/>
              <a:rect l="l" t="t" r="r" b="b"/>
              <a:pathLst>
                <a:path w="3821" h="2931" extrusionOk="0">
                  <a:moveTo>
                    <a:pt x="1" y="0"/>
                  </a:moveTo>
                  <a:lnTo>
                    <a:pt x="1" y="2931"/>
                  </a:lnTo>
                  <a:lnTo>
                    <a:pt x="3820" y="2931"/>
                  </a:lnTo>
                  <a:lnTo>
                    <a:pt x="38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31;p32">
              <a:extLst>
                <a:ext uri="{FF2B5EF4-FFF2-40B4-BE49-F238E27FC236}">
                  <a16:creationId xmlns:a16="http://schemas.microsoft.com/office/drawing/2014/main" id="{448DD2B1-FE77-1B4D-B4B8-7860DF39E7BD}"/>
                </a:ext>
              </a:extLst>
            </p:cNvPr>
            <p:cNvSpPr/>
            <p:nvPr/>
          </p:nvSpPr>
          <p:spPr>
            <a:xfrm>
              <a:off x="5732888" y="2881550"/>
              <a:ext cx="43700" cy="95025"/>
            </a:xfrm>
            <a:custGeom>
              <a:avLst/>
              <a:gdLst/>
              <a:ahLst/>
              <a:cxnLst/>
              <a:rect l="l" t="t" r="r" b="b"/>
              <a:pathLst>
                <a:path w="1748" h="3801" extrusionOk="0">
                  <a:moveTo>
                    <a:pt x="1361" y="1"/>
                  </a:moveTo>
                  <a:lnTo>
                    <a:pt x="1021" y="447"/>
                  </a:lnTo>
                  <a:cubicBezTo>
                    <a:pt x="781" y="759"/>
                    <a:pt x="0" y="1827"/>
                    <a:pt x="0" y="2440"/>
                  </a:cubicBezTo>
                  <a:cubicBezTo>
                    <a:pt x="0" y="3191"/>
                    <a:pt x="609" y="3800"/>
                    <a:pt x="1361" y="3800"/>
                  </a:cubicBezTo>
                  <a:lnTo>
                    <a:pt x="1747" y="2281"/>
                  </a:lnTo>
                  <a:lnTo>
                    <a:pt x="1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32;p32">
              <a:extLst>
                <a:ext uri="{FF2B5EF4-FFF2-40B4-BE49-F238E27FC236}">
                  <a16:creationId xmlns:a16="http://schemas.microsoft.com/office/drawing/2014/main" id="{D62B73A7-ADC3-FA48-9D51-D715165F597F}"/>
                </a:ext>
              </a:extLst>
            </p:cNvPr>
            <p:cNvSpPr/>
            <p:nvPr/>
          </p:nvSpPr>
          <p:spPr>
            <a:xfrm>
              <a:off x="5766688" y="2881550"/>
              <a:ext cx="34075" cy="95050"/>
            </a:xfrm>
            <a:custGeom>
              <a:avLst/>
              <a:gdLst/>
              <a:ahLst/>
              <a:cxnLst/>
              <a:rect l="l" t="t" r="r" b="b"/>
              <a:pathLst>
                <a:path w="1363" h="3802" extrusionOk="0">
                  <a:moveTo>
                    <a:pt x="1" y="1"/>
                  </a:moveTo>
                  <a:lnTo>
                    <a:pt x="1" y="3802"/>
                  </a:lnTo>
                  <a:cubicBezTo>
                    <a:pt x="753" y="3800"/>
                    <a:pt x="1361" y="3191"/>
                    <a:pt x="1363" y="2440"/>
                  </a:cubicBezTo>
                  <a:cubicBezTo>
                    <a:pt x="1363" y="1827"/>
                    <a:pt x="582" y="759"/>
                    <a:pt x="342" y="447"/>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733;p32">
            <a:extLst>
              <a:ext uri="{FF2B5EF4-FFF2-40B4-BE49-F238E27FC236}">
                <a16:creationId xmlns:a16="http://schemas.microsoft.com/office/drawing/2014/main" id="{EF30C17F-54A4-1E42-BD23-6F55533D9CB7}"/>
              </a:ext>
            </a:extLst>
          </p:cNvPr>
          <p:cNvGrpSpPr/>
          <p:nvPr/>
        </p:nvGrpSpPr>
        <p:grpSpPr>
          <a:xfrm>
            <a:off x="7184105" y="1628708"/>
            <a:ext cx="487660" cy="529697"/>
            <a:chOff x="1007013" y="2722875"/>
            <a:chExt cx="326850" cy="355025"/>
          </a:xfrm>
        </p:grpSpPr>
        <p:sp>
          <p:nvSpPr>
            <p:cNvPr id="53" name="Google Shape;2734;p32">
              <a:extLst>
                <a:ext uri="{FF2B5EF4-FFF2-40B4-BE49-F238E27FC236}">
                  <a16:creationId xmlns:a16="http://schemas.microsoft.com/office/drawing/2014/main" id="{455A19D4-DB7A-BE4A-AD91-1793C9962A5F}"/>
                </a:ext>
              </a:extLst>
            </p:cNvPr>
            <p:cNvSpPr/>
            <p:nvPr/>
          </p:nvSpPr>
          <p:spPr>
            <a:xfrm>
              <a:off x="1275013" y="2814350"/>
              <a:ext cx="36025" cy="81675"/>
            </a:xfrm>
            <a:custGeom>
              <a:avLst/>
              <a:gdLst/>
              <a:ahLst/>
              <a:cxnLst/>
              <a:rect l="l" t="t" r="r" b="b"/>
              <a:pathLst>
                <a:path w="1441" h="3267" extrusionOk="0">
                  <a:moveTo>
                    <a:pt x="1178" y="1"/>
                  </a:moveTo>
                  <a:lnTo>
                    <a:pt x="839" y="442"/>
                  </a:lnTo>
                  <a:cubicBezTo>
                    <a:pt x="586" y="769"/>
                    <a:pt x="0" y="1586"/>
                    <a:pt x="0" y="2090"/>
                  </a:cubicBezTo>
                  <a:cubicBezTo>
                    <a:pt x="0" y="2740"/>
                    <a:pt x="527" y="3267"/>
                    <a:pt x="1178" y="3267"/>
                  </a:cubicBezTo>
                  <a:lnTo>
                    <a:pt x="1440" y="1888"/>
                  </a:lnTo>
                  <a:lnTo>
                    <a:pt x="1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35;p32">
              <a:extLst>
                <a:ext uri="{FF2B5EF4-FFF2-40B4-BE49-F238E27FC236}">
                  <a16:creationId xmlns:a16="http://schemas.microsoft.com/office/drawing/2014/main" id="{294F27D5-7E7D-2E4E-AD2C-2A36F42904AA}"/>
                </a:ext>
              </a:extLst>
            </p:cNvPr>
            <p:cNvSpPr/>
            <p:nvPr/>
          </p:nvSpPr>
          <p:spPr>
            <a:xfrm>
              <a:off x="1304388" y="2814350"/>
              <a:ext cx="29475" cy="81650"/>
            </a:xfrm>
            <a:custGeom>
              <a:avLst/>
              <a:gdLst/>
              <a:ahLst/>
              <a:cxnLst/>
              <a:rect l="l" t="t" r="r" b="b"/>
              <a:pathLst>
                <a:path w="1179" h="3266" extrusionOk="0">
                  <a:moveTo>
                    <a:pt x="1" y="1"/>
                  </a:moveTo>
                  <a:lnTo>
                    <a:pt x="1" y="3265"/>
                  </a:lnTo>
                  <a:cubicBezTo>
                    <a:pt x="651" y="3265"/>
                    <a:pt x="1178" y="2738"/>
                    <a:pt x="1178" y="2090"/>
                  </a:cubicBezTo>
                  <a:lnTo>
                    <a:pt x="1177" y="2090"/>
                  </a:lnTo>
                  <a:cubicBezTo>
                    <a:pt x="1177" y="1586"/>
                    <a:pt x="592" y="769"/>
                    <a:pt x="339" y="440"/>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36;p32">
              <a:extLst>
                <a:ext uri="{FF2B5EF4-FFF2-40B4-BE49-F238E27FC236}">
                  <a16:creationId xmlns:a16="http://schemas.microsoft.com/office/drawing/2014/main" id="{2D9759E0-AC72-4C46-B317-72F34ADFAE42}"/>
                </a:ext>
              </a:extLst>
            </p:cNvPr>
            <p:cNvSpPr/>
            <p:nvPr/>
          </p:nvSpPr>
          <p:spPr>
            <a:xfrm>
              <a:off x="1244863" y="2912975"/>
              <a:ext cx="36025" cy="81625"/>
            </a:xfrm>
            <a:custGeom>
              <a:avLst/>
              <a:gdLst/>
              <a:ahLst/>
              <a:cxnLst/>
              <a:rect l="l" t="t" r="r" b="b"/>
              <a:pathLst>
                <a:path w="1441" h="3265" extrusionOk="0">
                  <a:moveTo>
                    <a:pt x="1178" y="0"/>
                  </a:moveTo>
                  <a:lnTo>
                    <a:pt x="838" y="440"/>
                  </a:lnTo>
                  <a:cubicBezTo>
                    <a:pt x="587" y="768"/>
                    <a:pt x="1" y="1584"/>
                    <a:pt x="1" y="2089"/>
                  </a:cubicBezTo>
                  <a:cubicBezTo>
                    <a:pt x="1" y="2738"/>
                    <a:pt x="528" y="3265"/>
                    <a:pt x="1178" y="3265"/>
                  </a:cubicBezTo>
                  <a:lnTo>
                    <a:pt x="1441" y="1888"/>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37;p32">
              <a:extLst>
                <a:ext uri="{FF2B5EF4-FFF2-40B4-BE49-F238E27FC236}">
                  <a16:creationId xmlns:a16="http://schemas.microsoft.com/office/drawing/2014/main" id="{AA0932B0-551A-FA49-BCCF-57FFA6ABE947}"/>
                </a:ext>
              </a:extLst>
            </p:cNvPr>
            <p:cNvSpPr/>
            <p:nvPr/>
          </p:nvSpPr>
          <p:spPr>
            <a:xfrm>
              <a:off x="1274463" y="2912975"/>
              <a:ext cx="29425" cy="81625"/>
            </a:xfrm>
            <a:custGeom>
              <a:avLst/>
              <a:gdLst/>
              <a:ahLst/>
              <a:cxnLst/>
              <a:rect l="l" t="t" r="r" b="b"/>
              <a:pathLst>
                <a:path w="1177" h="3265" extrusionOk="0">
                  <a:moveTo>
                    <a:pt x="1" y="0"/>
                  </a:moveTo>
                  <a:lnTo>
                    <a:pt x="1" y="3265"/>
                  </a:lnTo>
                  <a:cubicBezTo>
                    <a:pt x="651" y="3265"/>
                    <a:pt x="1176" y="2738"/>
                    <a:pt x="1176" y="2089"/>
                  </a:cubicBezTo>
                  <a:cubicBezTo>
                    <a:pt x="1176" y="1584"/>
                    <a:pt x="592" y="768"/>
                    <a:pt x="339" y="44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38;p32">
              <a:extLst>
                <a:ext uri="{FF2B5EF4-FFF2-40B4-BE49-F238E27FC236}">
                  <a16:creationId xmlns:a16="http://schemas.microsoft.com/office/drawing/2014/main" id="{B6CD87EA-C525-A648-8E88-46FEF561420F}"/>
                </a:ext>
              </a:extLst>
            </p:cNvPr>
            <p:cNvSpPr/>
            <p:nvPr/>
          </p:nvSpPr>
          <p:spPr>
            <a:xfrm>
              <a:off x="1007013" y="2885800"/>
              <a:ext cx="97375" cy="62000"/>
            </a:xfrm>
            <a:custGeom>
              <a:avLst/>
              <a:gdLst/>
              <a:ahLst/>
              <a:cxnLst/>
              <a:rect l="l" t="t" r="r" b="b"/>
              <a:pathLst>
                <a:path w="3895" h="2480" extrusionOk="0">
                  <a:moveTo>
                    <a:pt x="3506" y="1"/>
                  </a:moveTo>
                  <a:lnTo>
                    <a:pt x="1893" y="488"/>
                  </a:lnTo>
                  <a:lnTo>
                    <a:pt x="1" y="1971"/>
                  </a:lnTo>
                  <a:lnTo>
                    <a:pt x="3506" y="2479"/>
                  </a:lnTo>
                  <a:lnTo>
                    <a:pt x="3894" y="1231"/>
                  </a:lnTo>
                  <a:lnTo>
                    <a:pt x="35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39;p32">
              <a:extLst>
                <a:ext uri="{FF2B5EF4-FFF2-40B4-BE49-F238E27FC236}">
                  <a16:creationId xmlns:a16="http://schemas.microsoft.com/office/drawing/2014/main" id="{5314F3D8-52B8-CA46-8DD6-675B62BEC6CC}"/>
                </a:ext>
              </a:extLst>
            </p:cNvPr>
            <p:cNvSpPr/>
            <p:nvPr/>
          </p:nvSpPr>
          <p:spPr>
            <a:xfrm>
              <a:off x="1094413" y="2885800"/>
              <a:ext cx="88075" cy="61950"/>
            </a:xfrm>
            <a:custGeom>
              <a:avLst/>
              <a:gdLst/>
              <a:ahLst/>
              <a:cxnLst/>
              <a:rect l="l" t="t" r="r" b="b"/>
              <a:pathLst>
                <a:path w="3523" h="2478" extrusionOk="0">
                  <a:moveTo>
                    <a:pt x="0" y="1"/>
                  </a:moveTo>
                  <a:lnTo>
                    <a:pt x="0" y="2478"/>
                  </a:lnTo>
                  <a:lnTo>
                    <a:pt x="3522" y="1971"/>
                  </a:lnTo>
                  <a:lnTo>
                    <a:pt x="1614" y="48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40;p32">
              <a:extLst>
                <a:ext uri="{FF2B5EF4-FFF2-40B4-BE49-F238E27FC236}">
                  <a16:creationId xmlns:a16="http://schemas.microsoft.com/office/drawing/2014/main" id="{8F70E9BE-F6FA-F541-BD5E-A443B7EB7D8B}"/>
                </a:ext>
              </a:extLst>
            </p:cNvPr>
            <p:cNvSpPr/>
            <p:nvPr/>
          </p:nvSpPr>
          <p:spPr>
            <a:xfrm>
              <a:off x="1020263" y="2748675"/>
              <a:ext cx="89325" cy="39575"/>
            </a:xfrm>
            <a:custGeom>
              <a:avLst/>
              <a:gdLst/>
              <a:ahLst/>
              <a:cxnLst/>
              <a:rect l="l" t="t" r="r" b="b"/>
              <a:pathLst>
                <a:path w="3573" h="1583" extrusionOk="0">
                  <a:moveTo>
                    <a:pt x="1056" y="1"/>
                  </a:moveTo>
                  <a:cubicBezTo>
                    <a:pt x="473" y="1"/>
                    <a:pt x="1" y="473"/>
                    <a:pt x="1" y="1056"/>
                  </a:cubicBezTo>
                  <a:lnTo>
                    <a:pt x="3572" y="1583"/>
                  </a:lnTo>
                  <a:lnTo>
                    <a:pt x="3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41;p32">
              <a:extLst>
                <a:ext uri="{FF2B5EF4-FFF2-40B4-BE49-F238E27FC236}">
                  <a16:creationId xmlns:a16="http://schemas.microsoft.com/office/drawing/2014/main" id="{25F6AFB9-813C-374D-AD58-DF35F45B5E8E}"/>
                </a:ext>
              </a:extLst>
            </p:cNvPr>
            <p:cNvSpPr/>
            <p:nvPr/>
          </p:nvSpPr>
          <p:spPr>
            <a:xfrm>
              <a:off x="1128963" y="2743700"/>
              <a:ext cx="177525" cy="44800"/>
            </a:xfrm>
            <a:custGeom>
              <a:avLst/>
              <a:gdLst/>
              <a:ahLst/>
              <a:cxnLst/>
              <a:rect l="l" t="t" r="r" b="b"/>
              <a:pathLst>
                <a:path w="7101" h="1792" extrusionOk="0">
                  <a:moveTo>
                    <a:pt x="0" y="0"/>
                  </a:moveTo>
                  <a:lnTo>
                    <a:pt x="0" y="1260"/>
                  </a:lnTo>
                  <a:lnTo>
                    <a:pt x="2507" y="1792"/>
                  </a:lnTo>
                  <a:lnTo>
                    <a:pt x="7100" y="1260"/>
                  </a:lnTo>
                  <a:lnTo>
                    <a:pt x="7100" y="819"/>
                  </a:lnTo>
                  <a:lnTo>
                    <a:pt x="5647" y="819"/>
                  </a:lnTo>
                  <a:lnTo>
                    <a:pt x="4597" y="5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42;p32">
              <a:extLst>
                <a:ext uri="{FF2B5EF4-FFF2-40B4-BE49-F238E27FC236}">
                  <a16:creationId xmlns:a16="http://schemas.microsoft.com/office/drawing/2014/main" id="{72CDE321-EC67-7442-BEA5-B2D99DED727D}"/>
                </a:ext>
              </a:extLst>
            </p:cNvPr>
            <p:cNvSpPr/>
            <p:nvPr/>
          </p:nvSpPr>
          <p:spPr>
            <a:xfrm>
              <a:off x="1129013" y="2775025"/>
              <a:ext cx="177475" cy="32825"/>
            </a:xfrm>
            <a:custGeom>
              <a:avLst/>
              <a:gdLst/>
              <a:ahLst/>
              <a:cxnLst/>
              <a:rect l="l" t="t" r="r" b="b"/>
              <a:pathLst>
                <a:path w="7099" h="1313" extrusionOk="0">
                  <a:moveTo>
                    <a:pt x="0" y="0"/>
                  </a:moveTo>
                  <a:lnTo>
                    <a:pt x="0" y="1258"/>
                  </a:lnTo>
                  <a:lnTo>
                    <a:pt x="4579" y="1313"/>
                  </a:lnTo>
                  <a:lnTo>
                    <a:pt x="5619" y="413"/>
                  </a:lnTo>
                  <a:lnTo>
                    <a:pt x="7098" y="413"/>
                  </a:lnTo>
                  <a:lnTo>
                    <a:pt x="7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43;p32">
              <a:extLst>
                <a:ext uri="{FF2B5EF4-FFF2-40B4-BE49-F238E27FC236}">
                  <a16:creationId xmlns:a16="http://schemas.microsoft.com/office/drawing/2014/main" id="{187AC6B3-3035-5D40-980F-9A78CC1109B5}"/>
                </a:ext>
              </a:extLst>
            </p:cNvPr>
            <p:cNvSpPr/>
            <p:nvPr/>
          </p:nvSpPr>
          <p:spPr>
            <a:xfrm>
              <a:off x="1020488" y="2775025"/>
              <a:ext cx="80625" cy="26325"/>
            </a:xfrm>
            <a:custGeom>
              <a:avLst/>
              <a:gdLst/>
              <a:ahLst/>
              <a:cxnLst/>
              <a:rect l="l" t="t" r="r" b="b"/>
              <a:pathLst>
                <a:path w="3225" h="1053" extrusionOk="0">
                  <a:moveTo>
                    <a:pt x="0" y="0"/>
                  </a:moveTo>
                  <a:cubicBezTo>
                    <a:pt x="0" y="580"/>
                    <a:pt x="471" y="1052"/>
                    <a:pt x="1052" y="1052"/>
                  </a:cubicBezTo>
                  <a:lnTo>
                    <a:pt x="3225" y="1052"/>
                  </a:lnTo>
                  <a:lnTo>
                    <a:pt x="32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44;p32">
              <a:extLst>
                <a:ext uri="{FF2B5EF4-FFF2-40B4-BE49-F238E27FC236}">
                  <a16:creationId xmlns:a16="http://schemas.microsoft.com/office/drawing/2014/main" id="{6FDDD6AC-E726-D542-9258-9F1AB13FAE86}"/>
                </a:ext>
              </a:extLst>
            </p:cNvPr>
            <p:cNvSpPr/>
            <p:nvPr/>
          </p:nvSpPr>
          <p:spPr>
            <a:xfrm>
              <a:off x="1099563" y="2722875"/>
              <a:ext cx="50100" cy="72775"/>
            </a:xfrm>
            <a:custGeom>
              <a:avLst/>
              <a:gdLst/>
              <a:ahLst/>
              <a:cxnLst/>
              <a:rect l="l" t="t" r="r" b="b"/>
              <a:pathLst>
                <a:path w="2004" h="2911" extrusionOk="0">
                  <a:moveTo>
                    <a:pt x="1" y="1"/>
                  </a:moveTo>
                  <a:lnTo>
                    <a:pt x="1" y="2095"/>
                  </a:lnTo>
                  <a:lnTo>
                    <a:pt x="1168" y="2910"/>
                  </a:lnTo>
                  <a:lnTo>
                    <a:pt x="2004" y="2095"/>
                  </a:lnTo>
                  <a:lnTo>
                    <a:pt x="20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45;p32">
              <a:extLst>
                <a:ext uri="{FF2B5EF4-FFF2-40B4-BE49-F238E27FC236}">
                  <a16:creationId xmlns:a16="http://schemas.microsoft.com/office/drawing/2014/main" id="{3A93763D-BEE2-2248-A804-2031AF377272}"/>
                </a:ext>
              </a:extLst>
            </p:cNvPr>
            <p:cNvSpPr/>
            <p:nvPr/>
          </p:nvSpPr>
          <p:spPr>
            <a:xfrm>
              <a:off x="1099563" y="2775025"/>
              <a:ext cx="50100" cy="51625"/>
            </a:xfrm>
            <a:custGeom>
              <a:avLst/>
              <a:gdLst/>
              <a:ahLst/>
              <a:cxnLst/>
              <a:rect l="l" t="t" r="r" b="b"/>
              <a:pathLst>
                <a:path w="2004" h="2065" extrusionOk="0">
                  <a:moveTo>
                    <a:pt x="1" y="0"/>
                  </a:moveTo>
                  <a:lnTo>
                    <a:pt x="1" y="2064"/>
                  </a:lnTo>
                  <a:lnTo>
                    <a:pt x="2004" y="2064"/>
                  </a:lnTo>
                  <a:lnTo>
                    <a:pt x="20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46;p32">
              <a:extLst>
                <a:ext uri="{FF2B5EF4-FFF2-40B4-BE49-F238E27FC236}">
                  <a16:creationId xmlns:a16="http://schemas.microsoft.com/office/drawing/2014/main" id="{A2910D6D-B6AB-8349-9F9B-061C50DA69A0}"/>
                </a:ext>
              </a:extLst>
            </p:cNvPr>
            <p:cNvSpPr/>
            <p:nvPr/>
          </p:nvSpPr>
          <p:spPr>
            <a:xfrm>
              <a:off x="1007238" y="2934975"/>
              <a:ext cx="106225" cy="142925"/>
            </a:xfrm>
            <a:custGeom>
              <a:avLst/>
              <a:gdLst/>
              <a:ahLst/>
              <a:cxnLst/>
              <a:rect l="l" t="t" r="r" b="b"/>
              <a:pathLst>
                <a:path w="4249" h="5717" extrusionOk="0">
                  <a:moveTo>
                    <a:pt x="0" y="1"/>
                  </a:moveTo>
                  <a:lnTo>
                    <a:pt x="0" y="5717"/>
                  </a:lnTo>
                  <a:lnTo>
                    <a:pt x="3501" y="5717"/>
                  </a:lnTo>
                  <a:lnTo>
                    <a:pt x="4249" y="2857"/>
                  </a:lnTo>
                  <a:lnTo>
                    <a:pt x="3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47;p32">
              <a:extLst>
                <a:ext uri="{FF2B5EF4-FFF2-40B4-BE49-F238E27FC236}">
                  <a16:creationId xmlns:a16="http://schemas.microsoft.com/office/drawing/2014/main" id="{57763967-78F5-8945-8B1C-313FE1F9115F}"/>
                </a:ext>
              </a:extLst>
            </p:cNvPr>
            <p:cNvSpPr/>
            <p:nvPr/>
          </p:nvSpPr>
          <p:spPr>
            <a:xfrm>
              <a:off x="1094413" y="2934975"/>
              <a:ext cx="88275" cy="142925"/>
            </a:xfrm>
            <a:custGeom>
              <a:avLst/>
              <a:gdLst/>
              <a:ahLst/>
              <a:cxnLst/>
              <a:rect l="l" t="t" r="r" b="b"/>
              <a:pathLst>
                <a:path w="3531" h="5717" extrusionOk="0">
                  <a:moveTo>
                    <a:pt x="0" y="1"/>
                  </a:moveTo>
                  <a:lnTo>
                    <a:pt x="0" y="5717"/>
                  </a:lnTo>
                  <a:lnTo>
                    <a:pt x="3531" y="5717"/>
                  </a:lnTo>
                  <a:lnTo>
                    <a:pt x="3531" y="4427"/>
                  </a:lnTo>
                  <a:lnTo>
                    <a:pt x="2631" y="2836"/>
                  </a:lnTo>
                  <a:lnTo>
                    <a:pt x="3531" y="1244"/>
                  </a:lnTo>
                  <a:lnTo>
                    <a:pt x="3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48;p32">
              <a:extLst>
                <a:ext uri="{FF2B5EF4-FFF2-40B4-BE49-F238E27FC236}">
                  <a16:creationId xmlns:a16="http://schemas.microsoft.com/office/drawing/2014/main" id="{2C3FBAD3-BF28-984E-8991-B0171EF6F7CA}"/>
                </a:ext>
              </a:extLst>
            </p:cNvPr>
            <p:cNvSpPr/>
            <p:nvPr/>
          </p:nvSpPr>
          <p:spPr>
            <a:xfrm>
              <a:off x="1074313" y="2966425"/>
              <a:ext cx="31925" cy="79500"/>
            </a:xfrm>
            <a:custGeom>
              <a:avLst/>
              <a:gdLst/>
              <a:ahLst/>
              <a:cxnLst/>
              <a:rect l="l" t="t" r="r" b="b"/>
              <a:pathLst>
                <a:path w="1277" h="3180" extrusionOk="0">
                  <a:moveTo>
                    <a:pt x="0" y="1"/>
                  </a:moveTo>
                  <a:lnTo>
                    <a:pt x="0" y="3179"/>
                  </a:lnTo>
                  <a:lnTo>
                    <a:pt x="814" y="3179"/>
                  </a:lnTo>
                  <a:lnTo>
                    <a:pt x="1277" y="1591"/>
                  </a:lnTo>
                  <a:lnTo>
                    <a:pt x="8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49;p32">
              <a:extLst>
                <a:ext uri="{FF2B5EF4-FFF2-40B4-BE49-F238E27FC236}">
                  <a16:creationId xmlns:a16="http://schemas.microsoft.com/office/drawing/2014/main" id="{08340A05-D150-D742-B12F-E5AD656F2780}"/>
                </a:ext>
              </a:extLst>
            </p:cNvPr>
            <p:cNvSpPr/>
            <p:nvPr/>
          </p:nvSpPr>
          <p:spPr>
            <a:xfrm>
              <a:off x="1094413" y="2966425"/>
              <a:ext cx="88275" cy="79500"/>
            </a:xfrm>
            <a:custGeom>
              <a:avLst/>
              <a:gdLst/>
              <a:ahLst/>
              <a:cxnLst/>
              <a:rect l="l" t="t" r="r" b="b"/>
              <a:pathLst>
                <a:path w="3531" h="3180" extrusionOk="0">
                  <a:moveTo>
                    <a:pt x="0" y="1"/>
                  </a:moveTo>
                  <a:lnTo>
                    <a:pt x="0" y="3179"/>
                  </a:lnTo>
                  <a:lnTo>
                    <a:pt x="3531" y="3179"/>
                  </a:lnTo>
                  <a:lnTo>
                    <a:pt x="35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50;p32">
              <a:extLst>
                <a:ext uri="{FF2B5EF4-FFF2-40B4-BE49-F238E27FC236}">
                  <a16:creationId xmlns:a16="http://schemas.microsoft.com/office/drawing/2014/main" id="{7D8B81E7-2ADA-0546-83C6-224FC5678904}"/>
                </a:ext>
              </a:extLst>
            </p:cNvPr>
            <p:cNvSpPr/>
            <p:nvPr/>
          </p:nvSpPr>
          <p:spPr>
            <a:xfrm>
              <a:off x="1054163" y="2859650"/>
              <a:ext cx="50250" cy="38200"/>
            </a:xfrm>
            <a:custGeom>
              <a:avLst/>
              <a:gdLst/>
              <a:ahLst/>
              <a:cxnLst/>
              <a:rect l="l" t="t" r="r" b="b"/>
              <a:pathLst>
                <a:path w="2010" h="1528" extrusionOk="0">
                  <a:moveTo>
                    <a:pt x="1" y="0"/>
                  </a:moveTo>
                  <a:lnTo>
                    <a:pt x="1" y="1527"/>
                  </a:lnTo>
                  <a:lnTo>
                    <a:pt x="1620" y="1527"/>
                  </a:lnTo>
                  <a:lnTo>
                    <a:pt x="2010" y="773"/>
                  </a:lnTo>
                  <a:lnTo>
                    <a:pt x="16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51;p32">
              <a:extLst>
                <a:ext uri="{FF2B5EF4-FFF2-40B4-BE49-F238E27FC236}">
                  <a16:creationId xmlns:a16="http://schemas.microsoft.com/office/drawing/2014/main" id="{96847FC2-3112-ED4A-BCE3-9D8981415112}"/>
                </a:ext>
              </a:extLst>
            </p:cNvPr>
            <p:cNvSpPr/>
            <p:nvPr/>
          </p:nvSpPr>
          <p:spPr>
            <a:xfrm>
              <a:off x="1094938" y="2859650"/>
              <a:ext cx="40275" cy="38200"/>
            </a:xfrm>
            <a:custGeom>
              <a:avLst/>
              <a:gdLst/>
              <a:ahLst/>
              <a:cxnLst/>
              <a:rect l="l" t="t" r="r" b="b"/>
              <a:pathLst>
                <a:path w="1611" h="1528" extrusionOk="0">
                  <a:moveTo>
                    <a:pt x="1" y="0"/>
                  </a:moveTo>
                  <a:lnTo>
                    <a:pt x="1" y="1527"/>
                  </a:lnTo>
                  <a:lnTo>
                    <a:pt x="1611" y="1527"/>
                  </a:lnTo>
                  <a:lnTo>
                    <a:pt x="16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52;p32">
              <a:extLst>
                <a:ext uri="{FF2B5EF4-FFF2-40B4-BE49-F238E27FC236}">
                  <a16:creationId xmlns:a16="http://schemas.microsoft.com/office/drawing/2014/main" id="{9D8D0CAA-84B8-7747-B519-2C34033225BD}"/>
                </a:ext>
              </a:extLst>
            </p:cNvPr>
            <p:cNvSpPr/>
            <p:nvPr/>
          </p:nvSpPr>
          <p:spPr>
            <a:xfrm>
              <a:off x="1041288" y="2849825"/>
              <a:ext cx="53150" cy="20650"/>
            </a:xfrm>
            <a:custGeom>
              <a:avLst/>
              <a:gdLst/>
              <a:ahLst/>
              <a:cxnLst/>
              <a:rect l="l" t="t" r="r" b="b"/>
              <a:pathLst>
                <a:path w="2126" h="826" extrusionOk="0">
                  <a:moveTo>
                    <a:pt x="0" y="0"/>
                  </a:moveTo>
                  <a:lnTo>
                    <a:pt x="0" y="826"/>
                  </a:lnTo>
                  <a:lnTo>
                    <a:pt x="2125" y="826"/>
                  </a:lnTo>
                  <a:lnTo>
                    <a:pt x="21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53;p32">
              <a:extLst>
                <a:ext uri="{FF2B5EF4-FFF2-40B4-BE49-F238E27FC236}">
                  <a16:creationId xmlns:a16="http://schemas.microsoft.com/office/drawing/2014/main" id="{72F96D0B-0426-AE4E-B21A-862009DEDC7C}"/>
                </a:ext>
              </a:extLst>
            </p:cNvPr>
            <p:cNvSpPr/>
            <p:nvPr/>
          </p:nvSpPr>
          <p:spPr>
            <a:xfrm>
              <a:off x="1094413" y="2849825"/>
              <a:ext cx="53200" cy="20650"/>
            </a:xfrm>
            <a:custGeom>
              <a:avLst/>
              <a:gdLst/>
              <a:ahLst/>
              <a:cxnLst/>
              <a:rect l="l" t="t" r="r" b="b"/>
              <a:pathLst>
                <a:path w="2128" h="826" extrusionOk="0">
                  <a:moveTo>
                    <a:pt x="0" y="0"/>
                  </a:moveTo>
                  <a:lnTo>
                    <a:pt x="0" y="826"/>
                  </a:lnTo>
                  <a:lnTo>
                    <a:pt x="2127" y="826"/>
                  </a:lnTo>
                  <a:lnTo>
                    <a:pt x="21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754;p32">
            <a:extLst>
              <a:ext uri="{FF2B5EF4-FFF2-40B4-BE49-F238E27FC236}">
                <a16:creationId xmlns:a16="http://schemas.microsoft.com/office/drawing/2014/main" id="{95889E4C-0A7A-2442-9897-21845FF23EDA}"/>
              </a:ext>
            </a:extLst>
          </p:cNvPr>
          <p:cNvGrpSpPr/>
          <p:nvPr/>
        </p:nvGrpSpPr>
        <p:grpSpPr>
          <a:xfrm>
            <a:off x="10448164" y="1639044"/>
            <a:ext cx="487657" cy="487657"/>
            <a:chOff x="7054638" y="3840500"/>
            <a:chExt cx="348850" cy="348850"/>
          </a:xfrm>
        </p:grpSpPr>
        <p:sp>
          <p:nvSpPr>
            <p:cNvPr id="74" name="Google Shape;2755;p32">
              <a:extLst>
                <a:ext uri="{FF2B5EF4-FFF2-40B4-BE49-F238E27FC236}">
                  <a16:creationId xmlns:a16="http://schemas.microsoft.com/office/drawing/2014/main" id="{C9621C89-28E0-3741-9E97-F01E36DD9D5B}"/>
                </a:ext>
              </a:extLst>
            </p:cNvPr>
            <p:cNvSpPr/>
            <p:nvPr/>
          </p:nvSpPr>
          <p:spPr>
            <a:xfrm>
              <a:off x="7132038" y="3932350"/>
              <a:ext cx="75850" cy="20675"/>
            </a:xfrm>
            <a:custGeom>
              <a:avLst/>
              <a:gdLst/>
              <a:ahLst/>
              <a:cxnLst/>
              <a:rect l="l" t="t" r="r" b="b"/>
              <a:pathLst>
                <a:path w="3034" h="827" extrusionOk="0">
                  <a:moveTo>
                    <a:pt x="1" y="1"/>
                  </a:moveTo>
                  <a:lnTo>
                    <a:pt x="1" y="826"/>
                  </a:lnTo>
                  <a:lnTo>
                    <a:pt x="3034" y="826"/>
                  </a:lnTo>
                  <a:lnTo>
                    <a:pt x="30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56;p32">
              <a:extLst>
                <a:ext uri="{FF2B5EF4-FFF2-40B4-BE49-F238E27FC236}">
                  <a16:creationId xmlns:a16="http://schemas.microsoft.com/office/drawing/2014/main" id="{BF5EF6B3-9836-2546-AC84-7E57AEB5D7F6}"/>
                </a:ext>
              </a:extLst>
            </p:cNvPr>
            <p:cNvSpPr/>
            <p:nvPr/>
          </p:nvSpPr>
          <p:spPr>
            <a:xfrm>
              <a:off x="7273213" y="3937525"/>
              <a:ext cx="48700" cy="60375"/>
            </a:xfrm>
            <a:custGeom>
              <a:avLst/>
              <a:gdLst/>
              <a:ahLst/>
              <a:cxnLst/>
              <a:rect l="l" t="t" r="r" b="b"/>
              <a:pathLst>
                <a:path w="1948" h="2415" extrusionOk="0">
                  <a:moveTo>
                    <a:pt x="1" y="0"/>
                  </a:moveTo>
                  <a:lnTo>
                    <a:pt x="438" y="2414"/>
                  </a:lnTo>
                  <a:lnTo>
                    <a:pt x="1361" y="2414"/>
                  </a:lnTo>
                  <a:lnTo>
                    <a:pt x="1947" y="1215"/>
                  </a:lnTo>
                  <a:lnTo>
                    <a:pt x="13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57;p32">
              <a:extLst>
                <a:ext uri="{FF2B5EF4-FFF2-40B4-BE49-F238E27FC236}">
                  <a16:creationId xmlns:a16="http://schemas.microsoft.com/office/drawing/2014/main" id="{83DAF958-E7A4-534F-BF37-6DE0FE66917D}"/>
                </a:ext>
              </a:extLst>
            </p:cNvPr>
            <p:cNvSpPr/>
            <p:nvPr/>
          </p:nvSpPr>
          <p:spPr>
            <a:xfrm>
              <a:off x="7307438" y="3938050"/>
              <a:ext cx="34050" cy="60375"/>
            </a:xfrm>
            <a:custGeom>
              <a:avLst/>
              <a:gdLst/>
              <a:ahLst/>
              <a:cxnLst/>
              <a:rect l="l" t="t" r="r" b="b"/>
              <a:pathLst>
                <a:path w="1362" h="2415" extrusionOk="0">
                  <a:moveTo>
                    <a:pt x="0" y="1"/>
                  </a:moveTo>
                  <a:lnTo>
                    <a:pt x="0" y="2415"/>
                  </a:lnTo>
                  <a:lnTo>
                    <a:pt x="923" y="2415"/>
                  </a:lnTo>
                  <a:lnTo>
                    <a:pt x="13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58;p32">
              <a:extLst>
                <a:ext uri="{FF2B5EF4-FFF2-40B4-BE49-F238E27FC236}">
                  <a16:creationId xmlns:a16="http://schemas.microsoft.com/office/drawing/2014/main" id="{F23DDED4-2F9C-074E-88B3-51B3C4070C76}"/>
                </a:ext>
              </a:extLst>
            </p:cNvPr>
            <p:cNvSpPr/>
            <p:nvPr/>
          </p:nvSpPr>
          <p:spPr>
            <a:xfrm>
              <a:off x="7233088" y="3893675"/>
              <a:ext cx="88775" cy="56875"/>
            </a:xfrm>
            <a:custGeom>
              <a:avLst/>
              <a:gdLst/>
              <a:ahLst/>
              <a:cxnLst/>
              <a:rect l="l" t="t" r="r" b="b"/>
              <a:pathLst>
                <a:path w="3551" h="2275" extrusionOk="0">
                  <a:moveTo>
                    <a:pt x="2966" y="1"/>
                  </a:moveTo>
                  <a:lnTo>
                    <a:pt x="1" y="326"/>
                  </a:lnTo>
                  <a:cubicBezTo>
                    <a:pt x="513" y="1508"/>
                    <a:pt x="1677" y="2274"/>
                    <a:pt x="2966" y="2274"/>
                  </a:cubicBezTo>
                  <a:lnTo>
                    <a:pt x="3551" y="1341"/>
                  </a:lnTo>
                  <a:lnTo>
                    <a:pt x="29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59;p32">
              <a:extLst>
                <a:ext uri="{FF2B5EF4-FFF2-40B4-BE49-F238E27FC236}">
                  <a16:creationId xmlns:a16="http://schemas.microsoft.com/office/drawing/2014/main" id="{34A15087-3A42-744A-A5AC-3E926D3A649C}"/>
                </a:ext>
              </a:extLst>
            </p:cNvPr>
            <p:cNvSpPr/>
            <p:nvPr/>
          </p:nvSpPr>
          <p:spPr>
            <a:xfrm>
              <a:off x="7307488" y="3893675"/>
              <a:ext cx="74100" cy="56875"/>
            </a:xfrm>
            <a:custGeom>
              <a:avLst/>
              <a:gdLst/>
              <a:ahLst/>
              <a:cxnLst/>
              <a:rect l="l" t="t" r="r" b="b"/>
              <a:pathLst>
                <a:path w="2964" h="2275" extrusionOk="0">
                  <a:moveTo>
                    <a:pt x="0" y="1"/>
                  </a:moveTo>
                  <a:lnTo>
                    <a:pt x="0" y="2274"/>
                  </a:lnTo>
                  <a:cubicBezTo>
                    <a:pt x="1288" y="2274"/>
                    <a:pt x="2454" y="1508"/>
                    <a:pt x="2964" y="326"/>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60;p32">
              <a:extLst>
                <a:ext uri="{FF2B5EF4-FFF2-40B4-BE49-F238E27FC236}">
                  <a16:creationId xmlns:a16="http://schemas.microsoft.com/office/drawing/2014/main" id="{A4B6034B-C5DF-A74A-96A3-C16A45150FD7}"/>
                </a:ext>
              </a:extLst>
            </p:cNvPr>
            <p:cNvSpPr/>
            <p:nvPr/>
          </p:nvSpPr>
          <p:spPr>
            <a:xfrm>
              <a:off x="7282713" y="3988075"/>
              <a:ext cx="39325" cy="201275"/>
            </a:xfrm>
            <a:custGeom>
              <a:avLst/>
              <a:gdLst/>
              <a:ahLst/>
              <a:cxnLst/>
              <a:rect l="l" t="t" r="r" b="b"/>
              <a:pathLst>
                <a:path w="1573" h="8051" extrusionOk="0">
                  <a:moveTo>
                    <a:pt x="0" y="1"/>
                  </a:moveTo>
                  <a:lnTo>
                    <a:pt x="0" y="8050"/>
                  </a:lnTo>
                  <a:lnTo>
                    <a:pt x="988" y="8050"/>
                  </a:lnTo>
                  <a:lnTo>
                    <a:pt x="1572" y="3769"/>
                  </a:lnTo>
                  <a:lnTo>
                    <a:pt x="9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61;p32">
              <a:extLst>
                <a:ext uri="{FF2B5EF4-FFF2-40B4-BE49-F238E27FC236}">
                  <a16:creationId xmlns:a16="http://schemas.microsoft.com/office/drawing/2014/main" id="{13DC535D-2897-7745-BEE5-AFDC67EC6280}"/>
                </a:ext>
              </a:extLst>
            </p:cNvPr>
            <p:cNvSpPr/>
            <p:nvPr/>
          </p:nvSpPr>
          <p:spPr>
            <a:xfrm>
              <a:off x="7306938" y="3988075"/>
              <a:ext cx="24800" cy="201275"/>
            </a:xfrm>
            <a:custGeom>
              <a:avLst/>
              <a:gdLst/>
              <a:ahLst/>
              <a:cxnLst/>
              <a:rect l="l" t="t" r="r" b="b"/>
              <a:pathLst>
                <a:path w="992" h="8051" extrusionOk="0">
                  <a:moveTo>
                    <a:pt x="1" y="1"/>
                  </a:moveTo>
                  <a:lnTo>
                    <a:pt x="1" y="8050"/>
                  </a:lnTo>
                  <a:lnTo>
                    <a:pt x="991" y="8050"/>
                  </a:lnTo>
                  <a:lnTo>
                    <a:pt x="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62;p32">
              <a:extLst>
                <a:ext uri="{FF2B5EF4-FFF2-40B4-BE49-F238E27FC236}">
                  <a16:creationId xmlns:a16="http://schemas.microsoft.com/office/drawing/2014/main" id="{20B3377D-DA66-C84E-B513-0EBB56910D14}"/>
                </a:ext>
              </a:extLst>
            </p:cNvPr>
            <p:cNvSpPr/>
            <p:nvPr/>
          </p:nvSpPr>
          <p:spPr>
            <a:xfrm>
              <a:off x="7210963" y="3840500"/>
              <a:ext cx="116850" cy="68150"/>
            </a:xfrm>
            <a:custGeom>
              <a:avLst/>
              <a:gdLst/>
              <a:ahLst/>
              <a:cxnLst/>
              <a:rect l="l" t="t" r="r" b="b"/>
              <a:pathLst>
                <a:path w="4674" h="2726" extrusionOk="0">
                  <a:moveTo>
                    <a:pt x="1" y="1"/>
                  </a:moveTo>
                  <a:lnTo>
                    <a:pt x="1" y="2725"/>
                  </a:lnTo>
                  <a:lnTo>
                    <a:pt x="3859" y="2725"/>
                  </a:lnTo>
                  <a:lnTo>
                    <a:pt x="4674" y="1363"/>
                  </a:lnTo>
                  <a:lnTo>
                    <a:pt x="385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63;p32">
              <a:extLst>
                <a:ext uri="{FF2B5EF4-FFF2-40B4-BE49-F238E27FC236}">
                  <a16:creationId xmlns:a16="http://schemas.microsoft.com/office/drawing/2014/main" id="{0A68B67D-BD85-AA4F-9440-59C097900231}"/>
                </a:ext>
              </a:extLst>
            </p:cNvPr>
            <p:cNvSpPr/>
            <p:nvPr/>
          </p:nvSpPr>
          <p:spPr>
            <a:xfrm>
              <a:off x="7306938" y="3840500"/>
              <a:ext cx="96550" cy="68150"/>
            </a:xfrm>
            <a:custGeom>
              <a:avLst/>
              <a:gdLst/>
              <a:ahLst/>
              <a:cxnLst/>
              <a:rect l="l" t="t" r="r" b="b"/>
              <a:pathLst>
                <a:path w="3862" h="2726" extrusionOk="0">
                  <a:moveTo>
                    <a:pt x="1" y="1"/>
                  </a:moveTo>
                  <a:lnTo>
                    <a:pt x="1" y="2725"/>
                  </a:lnTo>
                  <a:lnTo>
                    <a:pt x="3861" y="2725"/>
                  </a:lnTo>
                  <a:lnTo>
                    <a:pt x="386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64;p32">
              <a:extLst>
                <a:ext uri="{FF2B5EF4-FFF2-40B4-BE49-F238E27FC236}">
                  <a16:creationId xmlns:a16="http://schemas.microsoft.com/office/drawing/2014/main" id="{DF17A260-05EE-E743-BD0D-4288C93299BF}"/>
                </a:ext>
              </a:extLst>
            </p:cNvPr>
            <p:cNvSpPr/>
            <p:nvPr/>
          </p:nvSpPr>
          <p:spPr>
            <a:xfrm>
              <a:off x="7074263" y="3932025"/>
              <a:ext cx="77275" cy="98400"/>
            </a:xfrm>
            <a:custGeom>
              <a:avLst/>
              <a:gdLst/>
              <a:ahLst/>
              <a:cxnLst/>
              <a:rect l="l" t="t" r="r" b="b"/>
              <a:pathLst>
                <a:path w="3091" h="3936" extrusionOk="0">
                  <a:moveTo>
                    <a:pt x="2322" y="1"/>
                  </a:moveTo>
                  <a:cubicBezTo>
                    <a:pt x="1040" y="2"/>
                    <a:pt x="0" y="1042"/>
                    <a:pt x="0" y="2324"/>
                  </a:cubicBezTo>
                  <a:lnTo>
                    <a:pt x="0" y="3935"/>
                  </a:lnTo>
                  <a:lnTo>
                    <a:pt x="2322" y="3935"/>
                  </a:lnTo>
                  <a:lnTo>
                    <a:pt x="3091" y="2241"/>
                  </a:lnTo>
                  <a:lnTo>
                    <a:pt x="23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65;p32">
              <a:extLst>
                <a:ext uri="{FF2B5EF4-FFF2-40B4-BE49-F238E27FC236}">
                  <a16:creationId xmlns:a16="http://schemas.microsoft.com/office/drawing/2014/main" id="{3223E768-4914-9C47-A268-DF1AD8BB5003}"/>
                </a:ext>
              </a:extLst>
            </p:cNvPr>
            <p:cNvSpPr/>
            <p:nvPr/>
          </p:nvSpPr>
          <p:spPr>
            <a:xfrm>
              <a:off x="7132038" y="3932025"/>
              <a:ext cx="58325" cy="98400"/>
            </a:xfrm>
            <a:custGeom>
              <a:avLst/>
              <a:gdLst/>
              <a:ahLst/>
              <a:cxnLst/>
              <a:rect l="l" t="t" r="r" b="b"/>
              <a:pathLst>
                <a:path w="2333" h="3936" extrusionOk="0">
                  <a:moveTo>
                    <a:pt x="1" y="1"/>
                  </a:moveTo>
                  <a:lnTo>
                    <a:pt x="1" y="3935"/>
                  </a:lnTo>
                  <a:lnTo>
                    <a:pt x="2332" y="3935"/>
                  </a:lnTo>
                  <a:lnTo>
                    <a:pt x="2332" y="2324"/>
                  </a:lnTo>
                  <a:cubicBezTo>
                    <a:pt x="2332" y="1042"/>
                    <a:pt x="1285"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66;p32">
              <a:extLst>
                <a:ext uri="{FF2B5EF4-FFF2-40B4-BE49-F238E27FC236}">
                  <a16:creationId xmlns:a16="http://schemas.microsoft.com/office/drawing/2014/main" id="{6B7131D4-40BE-1342-8C1A-AE690B5A983A}"/>
                </a:ext>
              </a:extLst>
            </p:cNvPr>
            <p:cNvSpPr/>
            <p:nvPr/>
          </p:nvSpPr>
          <p:spPr>
            <a:xfrm>
              <a:off x="7054638" y="4009750"/>
              <a:ext cx="99400" cy="179600"/>
            </a:xfrm>
            <a:custGeom>
              <a:avLst/>
              <a:gdLst/>
              <a:ahLst/>
              <a:cxnLst/>
              <a:rect l="l" t="t" r="r" b="b"/>
              <a:pathLst>
                <a:path w="3976" h="7184" extrusionOk="0">
                  <a:moveTo>
                    <a:pt x="1" y="1"/>
                  </a:moveTo>
                  <a:lnTo>
                    <a:pt x="1" y="7183"/>
                  </a:lnTo>
                  <a:lnTo>
                    <a:pt x="2055" y="7183"/>
                  </a:lnTo>
                  <a:lnTo>
                    <a:pt x="3102" y="5791"/>
                  </a:lnTo>
                  <a:lnTo>
                    <a:pt x="3975" y="3037"/>
                  </a:lnTo>
                  <a:lnTo>
                    <a:pt x="31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67;p32">
              <a:extLst>
                <a:ext uri="{FF2B5EF4-FFF2-40B4-BE49-F238E27FC236}">
                  <a16:creationId xmlns:a16="http://schemas.microsoft.com/office/drawing/2014/main" id="{A1CC0D3C-B471-F641-92C5-C5D95F120564}"/>
                </a:ext>
              </a:extLst>
            </p:cNvPr>
            <p:cNvSpPr/>
            <p:nvPr/>
          </p:nvSpPr>
          <p:spPr>
            <a:xfrm>
              <a:off x="7132038" y="4010300"/>
              <a:ext cx="77425" cy="144650"/>
            </a:xfrm>
            <a:custGeom>
              <a:avLst/>
              <a:gdLst/>
              <a:ahLst/>
              <a:cxnLst/>
              <a:rect l="l" t="t" r="r" b="b"/>
              <a:pathLst>
                <a:path w="3097" h="5786" extrusionOk="0">
                  <a:moveTo>
                    <a:pt x="1" y="0"/>
                  </a:moveTo>
                  <a:lnTo>
                    <a:pt x="1" y="5786"/>
                  </a:lnTo>
                  <a:lnTo>
                    <a:pt x="3097" y="1668"/>
                  </a:lnTo>
                  <a:lnTo>
                    <a:pt x="30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68;p32">
              <a:extLst>
                <a:ext uri="{FF2B5EF4-FFF2-40B4-BE49-F238E27FC236}">
                  <a16:creationId xmlns:a16="http://schemas.microsoft.com/office/drawing/2014/main" id="{9EAB9039-098A-9A4F-8FDF-1BF4830509D4}"/>
                </a:ext>
              </a:extLst>
            </p:cNvPr>
            <p:cNvSpPr/>
            <p:nvPr/>
          </p:nvSpPr>
          <p:spPr>
            <a:xfrm>
              <a:off x="7105713" y="4051575"/>
              <a:ext cx="45425" cy="137775"/>
            </a:xfrm>
            <a:custGeom>
              <a:avLst/>
              <a:gdLst/>
              <a:ahLst/>
              <a:cxnLst/>
              <a:rect l="l" t="t" r="r" b="b"/>
              <a:pathLst>
                <a:path w="1817" h="5511" extrusionOk="0">
                  <a:moveTo>
                    <a:pt x="0" y="0"/>
                  </a:moveTo>
                  <a:lnTo>
                    <a:pt x="0" y="5510"/>
                  </a:lnTo>
                  <a:lnTo>
                    <a:pt x="1047" y="5510"/>
                  </a:lnTo>
                  <a:lnTo>
                    <a:pt x="1816" y="3098"/>
                  </a:lnTo>
                  <a:lnTo>
                    <a:pt x="10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69;p32">
              <a:extLst>
                <a:ext uri="{FF2B5EF4-FFF2-40B4-BE49-F238E27FC236}">
                  <a16:creationId xmlns:a16="http://schemas.microsoft.com/office/drawing/2014/main" id="{A9017C10-E894-4A44-B8E2-377E402D1D32}"/>
                </a:ext>
              </a:extLst>
            </p:cNvPr>
            <p:cNvSpPr/>
            <p:nvPr/>
          </p:nvSpPr>
          <p:spPr>
            <a:xfrm>
              <a:off x="7132038" y="4051575"/>
              <a:ext cx="77425" cy="137775"/>
            </a:xfrm>
            <a:custGeom>
              <a:avLst/>
              <a:gdLst/>
              <a:ahLst/>
              <a:cxnLst/>
              <a:rect l="l" t="t" r="r" b="b"/>
              <a:pathLst>
                <a:path w="3097" h="5511" extrusionOk="0">
                  <a:moveTo>
                    <a:pt x="1" y="0"/>
                  </a:moveTo>
                  <a:lnTo>
                    <a:pt x="1" y="5510"/>
                  </a:lnTo>
                  <a:lnTo>
                    <a:pt x="3097" y="5510"/>
                  </a:lnTo>
                  <a:lnTo>
                    <a:pt x="30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1217;p19">
            <a:extLst>
              <a:ext uri="{FF2B5EF4-FFF2-40B4-BE49-F238E27FC236}">
                <a16:creationId xmlns:a16="http://schemas.microsoft.com/office/drawing/2014/main" id="{16238F02-266E-3444-AAEC-B0C679690934}"/>
              </a:ext>
            </a:extLst>
          </p:cNvPr>
          <p:cNvGrpSpPr/>
          <p:nvPr/>
        </p:nvGrpSpPr>
        <p:grpSpPr>
          <a:xfrm>
            <a:off x="4516460" y="5826625"/>
            <a:ext cx="3175944" cy="730585"/>
            <a:chOff x="412150" y="3494450"/>
            <a:chExt cx="2329932" cy="835745"/>
          </a:xfrm>
        </p:grpSpPr>
        <p:sp>
          <p:nvSpPr>
            <p:cNvPr id="90" name="Google Shape;1218;p19">
              <a:extLst>
                <a:ext uri="{FF2B5EF4-FFF2-40B4-BE49-F238E27FC236}">
                  <a16:creationId xmlns:a16="http://schemas.microsoft.com/office/drawing/2014/main" id="{600B7ABD-67D9-1648-A1CF-95121986DDBD}"/>
                </a:ext>
              </a:extLst>
            </p:cNvPr>
            <p:cNvSpPr/>
            <p:nvPr/>
          </p:nvSpPr>
          <p:spPr>
            <a:xfrm>
              <a:off x="412150" y="3678100"/>
              <a:ext cx="2329932" cy="652095"/>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9EB8B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dirty="0">
                  <a:solidFill>
                    <a:schemeClr val="bg1"/>
                  </a:solidFill>
                </a:rPr>
                <a:t>The importance of product features for pricing vary depending on the class</a:t>
              </a:r>
              <a:endParaRPr sz="1200" dirty="0">
                <a:solidFill>
                  <a:schemeClr val="bg1"/>
                </a:solidFill>
              </a:endParaRPr>
            </a:p>
          </p:txBody>
        </p:sp>
        <p:sp>
          <p:nvSpPr>
            <p:cNvPr id="91" name="Google Shape;1219;p19">
              <a:extLst>
                <a:ext uri="{FF2B5EF4-FFF2-40B4-BE49-F238E27FC236}">
                  <a16:creationId xmlns:a16="http://schemas.microsoft.com/office/drawing/2014/main" id="{70BA76FA-35B7-714D-829A-891BAB3E358B}"/>
                </a:ext>
              </a:extLst>
            </p:cNvPr>
            <p:cNvSpPr/>
            <p:nvPr/>
          </p:nvSpPr>
          <p:spPr>
            <a:xfrm>
              <a:off x="1456537" y="3494450"/>
              <a:ext cx="241200" cy="208500"/>
            </a:xfrm>
            <a:prstGeom prst="triangle">
              <a:avLst>
                <a:gd name="adj" fmla="val 50000"/>
              </a:avLst>
            </a:prstGeom>
            <a:solidFill>
              <a:srgbClr val="9EB8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42844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91B9B-7D58-DA4E-B520-09F7BEE1B6F1}"/>
              </a:ext>
            </a:extLst>
          </p:cNvPr>
          <p:cNvSpPr>
            <a:spLocks noGrp="1"/>
          </p:cNvSpPr>
          <p:nvPr>
            <p:ph type="title"/>
          </p:nvPr>
        </p:nvSpPr>
        <p:spPr/>
        <p:txBody>
          <a:bodyPr/>
          <a:lstStyle/>
          <a:p>
            <a:r>
              <a:rPr lang="en-US" dirty="0"/>
              <a:t>Summary and next steps</a:t>
            </a:r>
          </a:p>
        </p:txBody>
      </p:sp>
      <p:sp>
        <p:nvSpPr>
          <p:cNvPr id="3" name="Subtitle 2">
            <a:extLst>
              <a:ext uri="{FF2B5EF4-FFF2-40B4-BE49-F238E27FC236}">
                <a16:creationId xmlns:a16="http://schemas.microsoft.com/office/drawing/2014/main" id="{55E33B25-B993-6845-B6E6-68A51B904E49}"/>
              </a:ext>
            </a:extLst>
          </p:cNvPr>
          <p:cNvSpPr>
            <a:spLocks noGrp="1"/>
          </p:cNvSpPr>
          <p:nvPr>
            <p:ph type="subTitle" idx="1"/>
          </p:nvPr>
        </p:nvSpPr>
        <p:spPr>
          <a:xfrm>
            <a:off x="6705122" y="2401026"/>
            <a:ext cx="5005600" cy="3763600"/>
          </a:xfrm>
        </p:spPr>
        <p:txBody>
          <a:bodyPr/>
          <a:lstStyle/>
          <a:p>
            <a:r>
              <a:rPr lang="en-US" sz="1400" dirty="0"/>
              <a:t>Model deployment already in progress</a:t>
            </a:r>
          </a:p>
          <a:p>
            <a:r>
              <a:rPr lang="en-US" sz="1400" dirty="0"/>
              <a:t>Model can be improved further by expanding the training dataset, as shown by the learning curve</a:t>
            </a:r>
          </a:p>
          <a:p>
            <a:r>
              <a:rPr lang="en-US" sz="1400" dirty="0"/>
              <a:t>Findings can be supplemented by consulting domain experts regarding ingredient use</a:t>
            </a:r>
          </a:p>
          <a:p>
            <a:endParaRPr lang="en-US" sz="1400" dirty="0"/>
          </a:p>
        </p:txBody>
      </p:sp>
      <p:sp>
        <p:nvSpPr>
          <p:cNvPr id="5" name="Subtitle 4">
            <a:extLst>
              <a:ext uri="{FF2B5EF4-FFF2-40B4-BE49-F238E27FC236}">
                <a16:creationId xmlns:a16="http://schemas.microsoft.com/office/drawing/2014/main" id="{F061CC33-50CA-9B4A-875F-21346F19F656}"/>
              </a:ext>
            </a:extLst>
          </p:cNvPr>
          <p:cNvSpPr>
            <a:spLocks noGrp="1"/>
          </p:cNvSpPr>
          <p:nvPr>
            <p:ph type="subTitle" idx="3"/>
          </p:nvPr>
        </p:nvSpPr>
        <p:spPr>
          <a:xfrm>
            <a:off x="1023023" y="2429324"/>
            <a:ext cx="5489409" cy="3763600"/>
          </a:xfrm>
        </p:spPr>
        <p:txBody>
          <a:bodyPr/>
          <a:lstStyle/>
          <a:p>
            <a:r>
              <a:rPr lang="en-US" sz="1400" kern="1200" dirty="0">
                <a:solidFill>
                  <a:schemeClr val="tx1"/>
                </a:solidFill>
                <a:latin typeface="Fira Sans Extra Condensed"/>
              </a:rPr>
              <a:t>The model has revealed pricing patterns in the skincare market with it being able to predict product affordability with </a:t>
            </a:r>
            <a:r>
              <a:rPr lang="en-US" sz="1400" b="1" kern="1200" dirty="0">
                <a:solidFill>
                  <a:schemeClr val="tx1"/>
                </a:solidFill>
                <a:latin typeface="Fira Sans Extra Condensed"/>
              </a:rPr>
              <a:t>76% accuracy</a:t>
            </a:r>
          </a:p>
          <a:p>
            <a:r>
              <a:rPr lang="en-US" sz="1400" kern="1200" dirty="0">
                <a:solidFill>
                  <a:schemeClr val="tx1"/>
                </a:solidFill>
                <a:latin typeface="Fira Sans Extra Condensed"/>
              </a:rPr>
              <a:t>This </a:t>
            </a:r>
            <a:r>
              <a:rPr lang="en-US" sz="1400" b="1" kern="1200" dirty="0">
                <a:solidFill>
                  <a:schemeClr val="tx1"/>
                </a:solidFill>
                <a:latin typeface="Fira Sans Extra Condensed"/>
              </a:rPr>
              <a:t>confirmed some initial hypothesis </a:t>
            </a:r>
            <a:r>
              <a:rPr lang="en-US" sz="1400" kern="1200" dirty="0">
                <a:solidFill>
                  <a:schemeClr val="tx1"/>
                </a:solidFill>
                <a:latin typeface="Fira Sans Extra Condensed"/>
              </a:rPr>
              <a:t>(i.e. brands are able to charge more for targeting certain skincare concerns and offering better formulation types like serums) </a:t>
            </a:r>
            <a:r>
              <a:rPr lang="en-US" sz="1400" b="1" kern="1200" dirty="0">
                <a:solidFill>
                  <a:schemeClr val="tx1"/>
                </a:solidFill>
                <a:latin typeface="Fira Sans Extra Condensed"/>
              </a:rPr>
              <a:t>and also disproved others </a:t>
            </a:r>
            <a:r>
              <a:rPr lang="en-US" sz="1400" kern="1200" dirty="0">
                <a:solidFill>
                  <a:schemeClr val="tx1"/>
                </a:solidFill>
                <a:latin typeface="Fira Sans Extra Condensed"/>
              </a:rPr>
              <a:t>(i.e. there is a premium paid for award-winning products, ‘clean’, cruelty-free or vegan products)</a:t>
            </a:r>
          </a:p>
          <a:p>
            <a:r>
              <a:rPr lang="en-US" sz="1400" b="1" kern="1200" dirty="0">
                <a:solidFill>
                  <a:schemeClr val="tx1"/>
                </a:solidFill>
                <a:latin typeface="Fira Sans Extra Condensed"/>
              </a:rPr>
              <a:t>The brand of the product is relatively less important </a:t>
            </a:r>
            <a:r>
              <a:rPr lang="en-US" sz="1400" kern="1200" dirty="0">
                <a:solidFill>
                  <a:schemeClr val="tx1"/>
                </a:solidFill>
                <a:latin typeface="Fira Sans Extra Condensed"/>
              </a:rPr>
              <a:t>for pricing (vs. other features) with certain exceptions (i.e. The Ordinary, </a:t>
            </a:r>
            <a:r>
              <a:rPr lang="en-US" sz="1400" kern="1200" dirty="0" err="1">
                <a:solidFill>
                  <a:schemeClr val="tx1"/>
                </a:solidFill>
                <a:latin typeface="Fira Sans Extra Condensed"/>
              </a:rPr>
              <a:t>Inkeylist</a:t>
            </a:r>
            <a:r>
              <a:rPr lang="en-US" sz="1400" kern="1200" dirty="0">
                <a:solidFill>
                  <a:schemeClr val="tx1"/>
                </a:solidFill>
                <a:latin typeface="Fira Sans Extra Condensed"/>
              </a:rPr>
              <a:t>, Dr. Barbara Sturm)</a:t>
            </a:r>
          </a:p>
          <a:p>
            <a:r>
              <a:rPr lang="en-US" sz="1400" b="1" kern="1200" dirty="0">
                <a:solidFill>
                  <a:schemeClr val="tx1"/>
                </a:solidFill>
                <a:latin typeface="Fira Sans Extra Condensed"/>
              </a:rPr>
              <a:t>Ratings matter more for expensive products </a:t>
            </a:r>
          </a:p>
          <a:p>
            <a:r>
              <a:rPr lang="en-US" sz="1400" kern="1200" dirty="0">
                <a:solidFill>
                  <a:schemeClr val="tx1"/>
                </a:solidFill>
                <a:latin typeface="Fira Sans Extra Condensed"/>
              </a:rPr>
              <a:t>Some </a:t>
            </a:r>
            <a:r>
              <a:rPr lang="en-US" sz="1400" b="1" kern="1200" dirty="0">
                <a:solidFill>
                  <a:schemeClr val="tx1"/>
                </a:solidFill>
                <a:latin typeface="Fira Sans Extra Condensed"/>
              </a:rPr>
              <a:t>‘mispricing’ of products </a:t>
            </a:r>
            <a:r>
              <a:rPr lang="en-US" sz="1400" kern="1200" dirty="0">
                <a:solidFill>
                  <a:schemeClr val="tx1"/>
                </a:solidFill>
                <a:latin typeface="Fira Sans Extra Condensed"/>
              </a:rPr>
              <a:t>can be found following the results of the model</a:t>
            </a:r>
          </a:p>
        </p:txBody>
      </p:sp>
      <p:pic>
        <p:nvPicPr>
          <p:cNvPr id="7" name="Picture 2" descr="https://lh4.googleusercontent.com/p-c1fHmXrq3t-AnfbVjj4rlpIjmav7fRF_yqFa2nNFMB_rdqtPaqdSucyl9MtshTuo4x2xgiPhYXd3wvzizUqGHeO-b1XyW64yZdEnRDjYgxPVbDKuNvrniwf3pHWr97auJTho57">
            <a:extLst>
              <a:ext uri="{FF2B5EF4-FFF2-40B4-BE49-F238E27FC236}">
                <a16:creationId xmlns:a16="http://schemas.microsoft.com/office/drawing/2014/main" id="{F27D987B-7DDE-374A-8EE7-F858910B8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22" r="66731"/>
          <a:stretch/>
        </p:blipFill>
        <p:spPr bwMode="auto">
          <a:xfrm>
            <a:off x="8568971" y="3830952"/>
            <a:ext cx="3087135" cy="268642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oogle Shape;966;p17">
            <a:extLst>
              <a:ext uri="{FF2B5EF4-FFF2-40B4-BE49-F238E27FC236}">
                <a16:creationId xmlns:a16="http://schemas.microsoft.com/office/drawing/2014/main" id="{6D7648A9-D86C-4942-9BF6-E488A47F4C01}"/>
              </a:ext>
            </a:extLst>
          </p:cNvPr>
          <p:cNvGrpSpPr/>
          <p:nvPr/>
        </p:nvGrpSpPr>
        <p:grpSpPr>
          <a:xfrm>
            <a:off x="6118811" y="4450500"/>
            <a:ext cx="2124171" cy="2553420"/>
            <a:chOff x="6566738" y="1575366"/>
            <a:chExt cx="2124171" cy="2553420"/>
          </a:xfrm>
        </p:grpSpPr>
        <p:sp>
          <p:nvSpPr>
            <p:cNvPr id="28" name="Google Shape;967;p17">
              <a:extLst>
                <a:ext uri="{FF2B5EF4-FFF2-40B4-BE49-F238E27FC236}">
                  <a16:creationId xmlns:a16="http://schemas.microsoft.com/office/drawing/2014/main" id="{F72EC66C-4360-C444-8285-09C1985F1199}"/>
                </a:ext>
              </a:extLst>
            </p:cNvPr>
            <p:cNvSpPr/>
            <p:nvPr/>
          </p:nvSpPr>
          <p:spPr>
            <a:xfrm>
              <a:off x="7270961" y="2682468"/>
              <a:ext cx="150470" cy="173320"/>
            </a:xfrm>
            <a:custGeom>
              <a:avLst/>
              <a:gdLst/>
              <a:ahLst/>
              <a:cxnLst/>
              <a:rect l="l" t="t" r="r" b="b"/>
              <a:pathLst>
                <a:path w="1317" h="1517" extrusionOk="0">
                  <a:moveTo>
                    <a:pt x="330" y="1052"/>
                  </a:moveTo>
                  <a:cubicBezTo>
                    <a:pt x="381" y="1055"/>
                    <a:pt x="431" y="1068"/>
                    <a:pt x="478" y="1088"/>
                  </a:cubicBezTo>
                  <a:cubicBezTo>
                    <a:pt x="522" y="1106"/>
                    <a:pt x="622" y="1147"/>
                    <a:pt x="644" y="1192"/>
                  </a:cubicBezTo>
                  <a:cubicBezTo>
                    <a:pt x="685" y="1279"/>
                    <a:pt x="522" y="1324"/>
                    <a:pt x="463" y="1324"/>
                  </a:cubicBezTo>
                  <a:cubicBezTo>
                    <a:pt x="325" y="1324"/>
                    <a:pt x="309" y="1157"/>
                    <a:pt x="330" y="1052"/>
                  </a:cubicBezTo>
                  <a:close/>
                  <a:moveTo>
                    <a:pt x="854" y="0"/>
                  </a:moveTo>
                  <a:cubicBezTo>
                    <a:pt x="804" y="0"/>
                    <a:pt x="774" y="49"/>
                    <a:pt x="795" y="97"/>
                  </a:cubicBezTo>
                  <a:cubicBezTo>
                    <a:pt x="829" y="170"/>
                    <a:pt x="909" y="212"/>
                    <a:pt x="965" y="266"/>
                  </a:cubicBezTo>
                  <a:cubicBezTo>
                    <a:pt x="1032" y="328"/>
                    <a:pt x="1089" y="397"/>
                    <a:pt x="1126" y="480"/>
                  </a:cubicBezTo>
                  <a:cubicBezTo>
                    <a:pt x="1185" y="613"/>
                    <a:pt x="1163" y="830"/>
                    <a:pt x="990" y="861"/>
                  </a:cubicBezTo>
                  <a:cubicBezTo>
                    <a:pt x="976" y="864"/>
                    <a:pt x="963" y="865"/>
                    <a:pt x="949" y="865"/>
                  </a:cubicBezTo>
                  <a:cubicBezTo>
                    <a:pt x="823" y="865"/>
                    <a:pt x="702" y="766"/>
                    <a:pt x="577" y="750"/>
                  </a:cubicBezTo>
                  <a:cubicBezTo>
                    <a:pt x="564" y="748"/>
                    <a:pt x="551" y="748"/>
                    <a:pt x="538" y="748"/>
                  </a:cubicBezTo>
                  <a:cubicBezTo>
                    <a:pt x="430" y="748"/>
                    <a:pt x="336" y="807"/>
                    <a:pt x="281" y="904"/>
                  </a:cubicBezTo>
                  <a:cubicBezTo>
                    <a:pt x="265" y="933"/>
                    <a:pt x="252" y="964"/>
                    <a:pt x="244" y="996"/>
                  </a:cubicBezTo>
                  <a:cubicBezTo>
                    <a:pt x="116" y="1018"/>
                    <a:pt x="14" y="1117"/>
                    <a:pt x="8" y="1253"/>
                  </a:cubicBezTo>
                  <a:cubicBezTo>
                    <a:pt x="0" y="1396"/>
                    <a:pt x="108" y="1506"/>
                    <a:pt x="248" y="1517"/>
                  </a:cubicBezTo>
                  <a:cubicBezTo>
                    <a:pt x="248" y="1517"/>
                    <a:pt x="249" y="1517"/>
                    <a:pt x="249" y="1517"/>
                  </a:cubicBezTo>
                  <a:cubicBezTo>
                    <a:pt x="266" y="1517"/>
                    <a:pt x="270" y="1488"/>
                    <a:pt x="252" y="1483"/>
                  </a:cubicBezTo>
                  <a:cubicBezTo>
                    <a:pt x="116" y="1451"/>
                    <a:pt x="21" y="1305"/>
                    <a:pt x="86" y="1171"/>
                  </a:cubicBezTo>
                  <a:cubicBezTo>
                    <a:pt x="114" y="1112"/>
                    <a:pt x="168" y="1070"/>
                    <a:pt x="232" y="1058"/>
                  </a:cubicBezTo>
                  <a:lnTo>
                    <a:pt x="232" y="1058"/>
                  </a:lnTo>
                  <a:cubicBezTo>
                    <a:pt x="221" y="1127"/>
                    <a:pt x="229" y="1198"/>
                    <a:pt x="253" y="1264"/>
                  </a:cubicBezTo>
                  <a:cubicBezTo>
                    <a:pt x="290" y="1357"/>
                    <a:pt x="371" y="1407"/>
                    <a:pt x="460" y="1407"/>
                  </a:cubicBezTo>
                  <a:cubicBezTo>
                    <a:pt x="493" y="1407"/>
                    <a:pt x="528" y="1400"/>
                    <a:pt x="561" y="1386"/>
                  </a:cubicBezTo>
                  <a:cubicBezTo>
                    <a:pt x="647" y="1350"/>
                    <a:pt x="768" y="1231"/>
                    <a:pt x="678" y="1139"/>
                  </a:cubicBezTo>
                  <a:cubicBezTo>
                    <a:pt x="628" y="1088"/>
                    <a:pt x="549" y="1054"/>
                    <a:pt x="484" y="1028"/>
                  </a:cubicBezTo>
                  <a:cubicBezTo>
                    <a:pt x="441" y="1010"/>
                    <a:pt x="395" y="998"/>
                    <a:pt x="348" y="993"/>
                  </a:cubicBezTo>
                  <a:cubicBezTo>
                    <a:pt x="380" y="913"/>
                    <a:pt x="443" y="848"/>
                    <a:pt x="534" y="848"/>
                  </a:cubicBezTo>
                  <a:cubicBezTo>
                    <a:pt x="542" y="848"/>
                    <a:pt x="550" y="848"/>
                    <a:pt x="558" y="849"/>
                  </a:cubicBezTo>
                  <a:cubicBezTo>
                    <a:pt x="663" y="863"/>
                    <a:pt x="754" y="930"/>
                    <a:pt x="854" y="961"/>
                  </a:cubicBezTo>
                  <a:cubicBezTo>
                    <a:pt x="886" y="970"/>
                    <a:pt x="918" y="975"/>
                    <a:pt x="949" y="975"/>
                  </a:cubicBezTo>
                  <a:cubicBezTo>
                    <a:pt x="1120" y="975"/>
                    <a:pt x="1272" y="842"/>
                    <a:pt x="1297" y="665"/>
                  </a:cubicBezTo>
                  <a:cubicBezTo>
                    <a:pt x="1316" y="529"/>
                    <a:pt x="1269" y="390"/>
                    <a:pt x="1190" y="280"/>
                  </a:cubicBezTo>
                  <a:cubicBezTo>
                    <a:pt x="1149" y="224"/>
                    <a:pt x="1103" y="173"/>
                    <a:pt x="1053" y="127"/>
                  </a:cubicBezTo>
                  <a:cubicBezTo>
                    <a:pt x="1000" y="77"/>
                    <a:pt x="943" y="17"/>
                    <a:pt x="868" y="2"/>
                  </a:cubicBezTo>
                  <a:cubicBezTo>
                    <a:pt x="863" y="1"/>
                    <a:pt x="858" y="0"/>
                    <a:pt x="854" y="0"/>
                  </a:cubicBezTo>
                  <a:close/>
                </a:path>
              </a:pathLst>
            </a:custGeom>
            <a:solidFill>
              <a:srgbClr val="E5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68;p17">
              <a:extLst>
                <a:ext uri="{FF2B5EF4-FFF2-40B4-BE49-F238E27FC236}">
                  <a16:creationId xmlns:a16="http://schemas.microsoft.com/office/drawing/2014/main" id="{CDA6A1BD-2B77-6E47-B68E-7AFAE6524396}"/>
                </a:ext>
              </a:extLst>
            </p:cNvPr>
            <p:cNvSpPr/>
            <p:nvPr/>
          </p:nvSpPr>
          <p:spPr>
            <a:xfrm>
              <a:off x="7794458" y="2717315"/>
              <a:ext cx="69579" cy="159610"/>
            </a:xfrm>
            <a:custGeom>
              <a:avLst/>
              <a:gdLst/>
              <a:ahLst/>
              <a:cxnLst/>
              <a:rect l="l" t="t" r="r" b="b"/>
              <a:pathLst>
                <a:path w="609" h="1397" extrusionOk="0">
                  <a:moveTo>
                    <a:pt x="395" y="639"/>
                  </a:moveTo>
                  <a:cubicBezTo>
                    <a:pt x="415" y="639"/>
                    <a:pt x="434" y="645"/>
                    <a:pt x="448" y="662"/>
                  </a:cubicBezTo>
                  <a:cubicBezTo>
                    <a:pt x="468" y="686"/>
                    <a:pt x="473" y="719"/>
                    <a:pt x="462" y="748"/>
                  </a:cubicBezTo>
                  <a:cubicBezTo>
                    <a:pt x="452" y="770"/>
                    <a:pt x="430" y="778"/>
                    <a:pt x="405" y="778"/>
                  </a:cubicBezTo>
                  <a:cubicBezTo>
                    <a:pt x="365" y="778"/>
                    <a:pt x="317" y="758"/>
                    <a:pt x="293" y="741"/>
                  </a:cubicBezTo>
                  <a:cubicBezTo>
                    <a:pt x="286" y="736"/>
                    <a:pt x="278" y="729"/>
                    <a:pt x="272" y="723"/>
                  </a:cubicBezTo>
                  <a:cubicBezTo>
                    <a:pt x="281" y="707"/>
                    <a:pt x="291" y="692"/>
                    <a:pt x="303" y="679"/>
                  </a:cubicBezTo>
                  <a:cubicBezTo>
                    <a:pt x="326" y="658"/>
                    <a:pt x="362" y="639"/>
                    <a:pt x="395" y="639"/>
                  </a:cubicBezTo>
                  <a:close/>
                  <a:moveTo>
                    <a:pt x="351" y="0"/>
                  </a:moveTo>
                  <a:cubicBezTo>
                    <a:pt x="349" y="0"/>
                    <a:pt x="346" y="1"/>
                    <a:pt x="344" y="1"/>
                  </a:cubicBezTo>
                  <a:cubicBezTo>
                    <a:pt x="243" y="41"/>
                    <a:pt x="165" y="146"/>
                    <a:pt x="108" y="233"/>
                  </a:cubicBezTo>
                  <a:cubicBezTo>
                    <a:pt x="46" y="331"/>
                    <a:pt x="0" y="442"/>
                    <a:pt x="0" y="558"/>
                  </a:cubicBezTo>
                  <a:cubicBezTo>
                    <a:pt x="2" y="686"/>
                    <a:pt x="57" y="805"/>
                    <a:pt x="152" y="890"/>
                  </a:cubicBezTo>
                  <a:cubicBezTo>
                    <a:pt x="152" y="910"/>
                    <a:pt x="153" y="930"/>
                    <a:pt x="156" y="951"/>
                  </a:cubicBezTo>
                  <a:cubicBezTo>
                    <a:pt x="182" y="1142"/>
                    <a:pt x="354" y="1396"/>
                    <a:pt x="568" y="1396"/>
                  </a:cubicBezTo>
                  <a:cubicBezTo>
                    <a:pt x="574" y="1396"/>
                    <a:pt x="581" y="1396"/>
                    <a:pt x="587" y="1395"/>
                  </a:cubicBezTo>
                  <a:cubicBezTo>
                    <a:pt x="601" y="1395"/>
                    <a:pt x="607" y="1376"/>
                    <a:pt x="595" y="1369"/>
                  </a:cubicBezTo>
                  <a:cubicBezTo>
                    <a:pt x="515" y="1322"/>
                    <a:pt x="433" y="1286"/>
                    <a:pt x="369" y="1218"/>
                  </a:cubicBezTo>
                  <a:cubicBezTo>
                    <a:pt x="304" y="1150"/>
                    <a:pt x="259" y="1063"/>
                    <a:pt x="240" y="971"/>
                  </a:cubicBezTo>
                  <a:cubicBezTo>
                    <a:pt x="239" y="962"/>
                    <a:pt x="239" y="954"/>
                    <a:pt x="237" y="945"/>
                  </a:cubicBezTo>
                  <a:lnTo>
                    <a:pt x="237" y="945"/>
                  </a:lnTo>
                  <a:cubicBezTo>
                    <a:pt x="279" y="966"/>
                    <a:pt x="324" y="976"/>
                    <a:pt x="370" y="976"/>
                  </a:cubicBezTo>
                  <a:cubicBezTo>
                    <a:pt x="387" y="976"/>
                    <a:pt x="403" y="975"/>
                    <a:pt x="420" y="972"/>
                  </a:cubicBezTo>
                  <a:cubicBezTo>
                    <a:pt x="525" y="956"/>
                    <a:pt x="603" y="867"/>
                    <a:pt x="607" y="760"/>
                  </a:cubicBezTo>
                  <a:cubicBezTo>
                    <a:pt x="609" y="678"/>
                    <a:pt x="566" y="589"/>
                    <a:pt x="486" y="558"/>
                  </a:cubicBezTo>
                  <a:cubicBezTo>
                    <a:pt x="463" y="549"/>
                    <a:pt x="439" y="545"/>
                    <a:pt x="415" y="545"/>
                  </a:cubicBezTo>
                  <a:cubicBezTo>
                    <a:pt x="338" y="545"/>
                    <a:pt x="261" y="588"/>
                    <a:pt x="216" y="650"/>
                  </a:cubicBezTo>
                  <a:lnTo>
                    <a:pt x="216" y="651"/>
                  </a:lnTo>
                  <a:cubicBezTo>
                    <a:pt x="199" y="619"/>
                    <a:pt x="185" y="586"/>
                    <a:pt x="177" y="552"/>
                  </a:cubicBezTo>
                  <a:cubicBezTo>
                    <a:pt x="152" y="460"/>
                    <a:pt x="180" y="358"/>
                    <a:pt x="223" y="276"/>
                  </a:cubicBezTo>
                  <a:cubicBezTo>
                    <a:pt x="268" y="192"/>
                    <a:pt x="343" y="123"/>
                    <a:pt x="378" y="36"/>
                  </a:cubicBezTo>
                  <a:cubicBezTo>
                    <a:pt x="383" y="17"/>
                    <a:pt x="368" y="0"/>
                    <a:pt x="351" y="0"/>
                  </a:cubicBezTo>
                  <a:close/>
                </a:path>
              </a:pathLst>
            </a:custGeom>
            <a:solidFill>
              <a:srgbClr val="E57D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9;p17">
              <a:extLst>
                <a:ext uri="{FF2B5EF4-FFF2-40B4-BE49-F238E27FC236}">
                  <a16:creationId xmlns:a16="http://schemas.microsoft.com/office/drawing/2014/main" id="{89FF22F2-7864-5F47-B8BA-6E40B93B862B}"/>
                </a:ext>
              </a:extLst>
            </p:cNvPr>
            <p:cNvSpPr/>
            <p:nvPr/>
          </p:nvSpPr>
          <p:spPr>
            <a:xfrm>
              <a:off x="7061884" y="2599691"/>
              <a:ext cx="1001646" cy="1077738"/>
            </a:xfrm>
            <a:custGeom>
              <a:avLst/>
              <a:gdLst/>
              <a:ahLst/>
              <a:cxnLst/>
              <a:rect l="l" t="t" r="r" b="b"/>
              <a:pathLst>
                <a:path w="8767" h="9433" extrusionOk="0">
                  <a:moveTo>
                    <a:pt x="4565" y="1"/>
                  </a:moveTo>
                  <a:cubicBezTo>
                    <a:pt x="4290" y="1"/>
                    <a:pt x="4017" y="81"/>
                    <a:pt x="3793" y="259"/>
                  </a:cubicBezTo>
                  <a:cubicBezTo>
                    <a:pt x="3889" y="1416"/>
                    <a:pt x="3917" y="2195"/>
                    <a:pt x="3503" y="3056"/>
                  </a:cubicBezTo>
                  <a:cubicBezTo>
                    <a:pt x="3460" y="3093"/>
                    <a:pt x="865" y="3719"/>
                    <a:pt x="500" y="3840"/>
                  </a:cubicBezTo>
                  <a:cubicBezTo>
                    <a:pt x="1" y="4007"/>
                    <a:pt x="772" y="5548"/>
                    <a:pt x="986" y="6028"/>
                  </a:cubicBezTo>
                  <a:cubicBezTo>
                    <a:pt x="1175" y="6450"/>
                    <a:pt x="4514" y="9211"/>
                    <a:pt x="4951" y="9424"/>
                  </a:cubicBezTo>
                  <a:cubicBezTo>
                    <a:pt x="4962" y="9430"/>
                    <a:pt x="4974" y="9432"/>
                    <a:pt x="4986" y="9432"/>
                  </a:cubicBezTo>
                  <a:cubicBezTo>
                    <a:pt x="5368" y="9432"/>
                    <a:pt x="5702" y="6465"/>
                    <a:pt x="5916" y="6144"/>
                  </a:cubicBezTo>
                  <a:cubicBezTo>
                    <a:pt x="6215" y="5692"/>
                    <a:pt x="7746" y="5691"/>
                    <a:pt x="7915" y="5177"/>
                  </a:cubicBezTo>
                  <a:cubicBezTo>
                    <a:pt x="7998" y="4922"/>
                    <a:pt x="8735" y="3988"/>
                    <a:pt x="8766" y="3719"/>
                  </a:cubicBezTo>
                  <a:cubicBezTo>
                    <a:pt x="8380" y="3718"/>
                    <a:pt x="6114" y="2969"/>
                    <a:pt x="6012" y="2767"/>
                  </a:cubicBezTo>
                  <a:cubicBezTo>
                    <a:pt x="5753" y="2253"/>
                    <a:pt x="6029" y="1529"/>
                    <a:pt x="5920" y="989"/>
                  </a:cubicBezTo>
                  <a:cubicBezTo>
                    <a:pt x="5801" y="398"/>
                    <a:pt x="5178" y="1"/>
                    <a:pt x="4565" y="1"/>
                  </a:cubicBezTo>
                  <a:close/>
                </a:path>
              </a:pathLst>
            </a:custGeom>
            <a:solidFill>
              <a:srgbClr val="ED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0;p17">
              <a:extLst>
                <a:ext uri="{FF2B5EF4-FFF2-40B4-BE49-F238E27FC236}">
                  <a16:creationId xmlns:a16="http://schemas.microsoft.com/office/drawing/2014/main" id="{4BA4ED0D-E7DB-EA4A-B916-C14B2A716C22}"/>
                </a:ext>
              </a:extLst>
            </p:cNvPr>
            <p:cNvSpPr/>
            <p:nvPr/>
          </p:nvSpPr>
          <p:spPr>
            <a:xfrm>
              <a:off x="6566738" y="2936911"/>
              <a:ext cx="2124171" cy="1191876"/>
            </a:xfrm>
            <a:custGeom>
              <a:avLst/>
              <a:gdLst/>
              <a:ahLst/>
              <a:cxnLst/>
              <a:rect l="l" t="t" r="r" b="b"/>
              <a:pathLst>
                <a:path w="18592" h="10432" extrusionOk="0">
                  <a:moveTo>
                    <a:pt x="4809" y="4901"/>
                  </a:moveTo>
                  <a:lnTo>
                    <a:pt x="4809" y="4901"/>
                  </a:lnTo>
                  <a:cubicBezTo>
                    <a:pt x="4809" y="4901"/>
                    <a:pt x="4809" y="4901"/>
                    <a:pt x="4809" y="4901"/>
                  </a:cubicBezTo>
                  <a:lnTo>
                    <a:pt x="4809" y="4901"/>
                  </a:lnTo>
                  <a:cubicBezTo>
                    <a:pt x="4809" y="4901"/>
                    <a:pt x="4809" y="4901"/>
                    <a:pt x="4809" y="4901"/>
                  </a:cubicBezTo>
                  <a:close/>
                  <a:moveTo>
                    <a:pt x="4807" y="4997"/>
                  </a:moveTo>
                  <a:cubicBezTo>
                    <a:pt x="4807" y="5007"/>
                    <a:pt x="4807" y="5016"/>
                    <a:pt x="4806" y="5026"/>
                  </a:cubicBezTo>
                  <a:cubicBezTo>
                    <a:pt x="4802" y="5067"/>
                    <a:pt x="4782" y="5107"/>
                    <a:pt x="4777" y="5149"/>
                  </a:cubicBezTo>
                  <a:cubicBezTo>
                    <a:pt x="4772" y="5190"/>
                    <a:pt x="4777" y="5233"/>
                    <a:pt x="4772" y="5274"/>
                  </a:cubicBezTo>
                  <a:cubicBezTo>
                    <a:pt x="4766" y="5315"/>
                    <a:pt x="4786" y="5360"/>
                    <a:pt x="4779" y="5402"/>
                  </a:cubicBezTo>
                  <a:cubicBezTo>
                    <a:pt x="4774" y="5443"/>
                    <a:pt x="4782" y="5488"/>
                    <a:pt x="4776" y="5528"/>
                  </a:cubicBezTo>
                  <a:cubicBezTo>
                    <a:pt x="4768" y="5570"/>
                    <a:pt x="4733" y="5606"/>
                    <a:pt x="4726" y="5648"/>
                  </a:cubicBezTo>
                  <a:cubicBezTo>
                    <a:pt x="4718" y="5689"/>
                    <a:pt x="4719" y="5731"/>
                    <a:pt x="4711" y="5772"/>
                  </a:cubicBezTo>
                  <a:cubicBezTo>
                    <a:pt x="4703" y="5814"/>
                    <a:pt x="4703" y="5856"/>
                    <a:pt x="4694" y="5897"/>
                  </a:cubicBezTo>
                  <a:cubicBezTo>
                    <a:pt x="4685" y="5938"/>
                    <a:pt x="4683" y="5981"/>
                    <a:pt x="4672" y="6021"/>
                  </a:cubicBezTo>
                  <a:cubicBezTo>
                    <a:pt x="4663" y="6062"/>
                    <a:pt x="4635" y="6098"/>
                    <a:pt x="4623" y="6139"/>
                  </a:cubicBezTo>
                  <a:cubicBezTo>
                    <a:pt x="4612" y="6178"/>
                    <a:pt x="4606" y="6221"/>
                    <a:pt x="4593" y="6261"/>
                  </a:cubicBezTo>
                  <a:cubicBezTo>
                    <a:pt x="4575" y="6318"/>
                    <a:pt x="4545" y="6373"/>
                    <a:pt x="4525" y="6429"/>
                  </a:cubicBezTo>
                  <a:cubicBezTo>
                    <a:pt x="4510" y="6437"/>
                    <a:pt x="4500" y="6439"/>
                    <a:pt x="4491" y="6439"/>
                  </a:cubicBezTo>
                  <a:cubicBezTo>
                    <a:pt x="4474" y="6439"/>
                    <a:pt x="4461" y="6430"/>
                    <a:pt x="4431" y="6427"/>
                  </a:cubicBezTo>
                  <a:cubicBezTo>
                    <a:pt x="4349" y="6420"/>
                    <a:pt x="4349" y="6412"/>
                    <a:pt x="4269" y="6411"/>
                  </a:cubicBezTo>
                  <a:cubicBezTo>
                    <a:pt x="4256" y="6411"/>
                    <a:pt x="4258" y="6427"/>
                    <a:pt x="4256" y="6427"/>
                  </a:cubicBezTo>
                  <a:cubicBezTo>
                    <a:pt x="4256" y="6427"/>
                    <a:pt x="4255" y="6426"/>
                    <a:pt x="4253" y="6422"/>
                  </a:cubicBezTo>
                  <a:cubicBezTo>
                    <a:pt x="4270" y="6383"/>
                    <a:pt x="4293" y="6365"/>
                    <a:pt x="4310" y="6327"/>
                  </a:cubicBezTo>
                  <a:cubicBezTo>
                    <a:pt x="4326" y="6289"/>
                    <a:pt x="4312" y="6237"/>
                    <a:pt x="4328" y="6199"/>
                  </a:cubicBezTo>
                  <a:cubicBezTo>
                    <a:pt x="4344" y="6161"/>
                    <a:pt x="4376" y="6129"/>
                    <a:pt x="4392" y="6091"/>
                  </a:cubicBezTo>
                  <a:cubicBezTo>
                    <a:pt x="4409" y="6053"/>
                    <a:pt x="4437" y="6019"/>
                    <a:pt x="4453" y="5980"/>
                  </a:cubicBezTo>
                  <a:cubicBezTo>
                    <a:pt x="4469" y="5943"/>
                    <a:pt x="4452" y="5890"/>
                    <a:pt x="4468" y="5851"/>
                  </a:cubicBezTo>
                  <a:cubicBezTo>
                    <a:pt x="4484" y="5814"/>
                    <a:pt x="4495" y="5771"/>
                    <a:pt x="4511" y="5733"/>
                  </a:cubicBezTo>
                  <a:cubicBezTo>
                    <a:pt x="4526" y="5696"/>
                    <a:pt x="4577" y="5670"/>
                    <a:pt x="4592" y="5633"/>
                  </a:cubicBezTo>
                  <a:cubicBezTo>
                    <a:pt x="4608" y="5594"/>
                    <a:pt x="4633" y="5557"/>
                    <a:pt x="4647" y="5520"/>
                  </a:cubicBezTo>
                  <a:cubicBezTo>
                    <a:pt x="4663" y="5479"/>
                    <a:pt x="4641" y="5426"/>
                    <a:pt x="4655" y="5388"/>
                  </a:cubicBezTo>
                  <a:cubicBezTo>
                    <a:pt x="4670" y="5349"/>
                    <a:pt x="4712" y="5319"/>
                    <a:pt x="4726" y="5281"/>
                  </a:cubicBezTo>
                  <a:cubicBezTo>
                    <a:pt x="4741" y="5241"/>
                    <a:pt x="4727" y="5191"/>
                    <a:pt x="4740" y="5154"/>
                  </a:cubicBezTo>
                  <a:cubicBezTo>
                    <a:pt x="4755" y="5112"/>
                    <a:pt x="4777" y="5077"/>
                    <a:pt x="4788" y="5040"/>
                  </a:cubicBezTo>
                  <a:cubicBezTo>
                    <a:pt x="4793" y="5024"/>
                    <a:pt x="4800" y="5010"/>
                    <a:pt x="4807" y="4997"/>
                  </a:cubicBezTo>
                  <a:close/>
                  <a:moveTo>
                    <a:pt x="6598" y="9347"/>
                  </a:moveTo>
                  <a:cubicBezTo>
                    <a:pt x="6595" y="9350"/>
                    <a:pt x="6593" y="9353"/>
                    <a:pt x="6593" y="9355"/>
                  </a:cubicBezTo>
                  <a:cubicBezTo>
                    <a:pt x="6595" y="9352"/>
                    <a:pt x="6597" y="9349"/>
                    <a:pt x="6598" y="9347"/>
                  </a:cubicBezTo>
                  <a:close/>
                  <a:moveTo>
                    <a:pt x="6136" y="1"/>
                  </a:moveTo>
                  <a:cubicBezTo>
                    <a:pt x="6106" y="1"/>
                    <a:pt x="6096" y="40"/>
                    <a:pt x="6047" y="46"/>
                  </a:cubicBezTo>
                  <a:cubicBezTo>
                    <a:pt x="6037" y="47"/>
                    <a:pt x="6028" y="48"/>
                    <a:pt x="6020" y="48"/>
                  </a:cubicBezTo>
                  <a:cubicBezTo>
                    <a:pt x="5993" y="48"/>
                    <a:pt x="5981" y="41"/>
                    <a:pt x="5954" y="41"/>
                  </a:cubicBezTo>
                  <a:cubicBezTo>
                    <a:pt x="5946" y="41"/>
                    <a:pt x="5938" y="42"/>
                    <a:pt x="5927" y="43"/>
                  </a:cubicBezTo>
                  <a:cubicBezTo>
                    <a:pt x="5868" y="50"/>
                    <a:pt x="5872" y="50"/>
                    <a:pt x="5816" y="72"/>
                  </a:cubicBezTo>
                  <a:cubicBezTo>
                    <a:pt x="5746" y="98"/>
                    <a:pt x="5754" y="111"/>
                    <a:pt x="5685" y="139"/>
                  </a:cubicBezTo>
                  <a:cubicBezTo>
                    <a:pt x="5670" y="145"/>
                    <a:pt x="5657" y="147"/>
                    <a:pt x="5646" y="147"/>
                  </a:cubicBezTo>
                  <a:cubicBezTo>
                    <a:pt x="5615" y="147"/>
                    <a:pt x="5593" y="132"/>
                    <a:pt x="5563" y="132"/>
                  </a:cubicBezTo>
                  <a:cubicBezTo>
                    <a:pt x="5551" y="132"/>
                    <a:pt x="5538" y="134"/>
                    <a:pt x="5522" y="141"/>
                  </a:cubicBezTo>
                  <a:cubicBezTo>
                    <a:pt x="5453" y="171"/>
                    <a:pt x="5465" y="195"/>
                    <a:pt x="5397" y="227"/>
                  </a:cubicBezTo>
                  <a:cubicBezTo>
                    <a:pt x="5329" y="259"/>
                    <a:pt x="5326" y="249"/>
                    <a:pt x="5258" y="282"/>
                  </a:cubicBezTo>
                  <a:cubicBezTo>
                    <a:pt x="5191" y="317"/>
                    <a:pt x="5214" y="355"/>
                    <a:pt x="5151" y="397"/>
                  </a:cubicBezTo>
                  <a:cubicBezTo>
                    <a:pt x="5088" y="437"/>
                    <a:pt x="5075" y="415"/>
                    <a:pt x="5009" y="449"/>
                  </a:cubicBezTo>
                  <a:cubicBezTo>
                    <a:pt x="4943" y="482"/>
                    <a:pt x="4935" y="467"/>
                    <a:pt x="4868" y="499"/>
                  </a:cubicBezTo>
                  <a:cubicBezTo>
                    <a:pt x="4800" y="532"/>
                    <a:pt x="4808" y="547"/>
                    <a:pt x="4743" y="584"/>
                  </a:cubicBezTo>
                  <a:cubicBezTo>
                    <a:pt x="4678" y="620"/>
                    <a:pt x="4668" y="606"/>
                    <a:pt x="4606" y="648"/>
                  </a:cubicBezTo>
                  <a:cubicBezTo>
                    <a:pt x="4544" y="689"/>
                    <a:pt x="4560" y="713"/>
                    <a:pt x="4498" y="755"/>
                  </a:cubicBezTo>
                  <a:cubicBezTo>
                    <a:pt x="4436" y="797"/>
                    <a:pt x="4424" y="778"/>
                    <a:pt x="4361" y="818"/>
                  </a:cubicBezTo>
                  <a:cubicBezTo>
                    <a:pt x="4328" y="838"/>
                    <a:pt x="4337" y="851"/>
                    <a:pt x="4306" y="874"/>
                  </a:cubicBezTo>
                  <a:cubicBezTo>
                    <a:pt x="4308" y="878"/>
                    <a:pt x="4314" y="890"/>
                    <a:pt x="4316" y="894"/>
                  </a:cubicBezTo>
                  <a:cubicBezTo>
                    <a:pt x="4279" y="911"/>
                    <a:pt x="4236" y="921"/>
                    <a:pt x="4198" y="940"/>
                  </a:cubicBezTo>
                  <a:cubicBezTo>
                    <a:pt x="4160" y="958"/>
                    <a:pt x="4117" y="964"/>
                    <a:pt x="4080" y="985"/>
                  </a:cubicBezTo>
                  <a:cubicBezTo>
                    <a:pt x="4044" y="1004"/>
                    <a:pt x="4018" y="1042"/>
                    <a:pt x="3983" y="1064"/>
                  </a:cubicBezTo>
                  <a:cubicBezTo>
                    <a:pt x="3946" y="1085"/>
                    <a:pt x="3920" y="1119"/>
                    <a:pt x="3884" y="1142"/>
                  </a:cubicBezTo>
                  <a:cubicBezTo>
                    <a:pt x="3849" y="1164"/>
                    <a:pt x="3790" y="1150"/>
                    <a:pt x="3756" y="1174"/>
                  </a:cubicBezTo>
                  <a:cubicBezTo>
                    <a:pt x="3722" y="1197"/>
                    <a:pt x="3711" y="1254"/>
                    <a:pt x="3678" y="1279"/>
                  </a:cubicBezTo>
                  <a:cubicBezTo>
                    <a:pt x="3644" y="1303"/>
                    <a:pt x="3592" y="1305"/>
                    <a:pt x="3560" y="1330"/>
                  </a:cubicBezTo>
                  <a:cubicBezTo>
                    <a:pt x="3527" y="1356"/>
                    <a:pt x="3492" y="1379"/>
                    <a:pt x="3461" y="1407"/>
                  </a:cubicBezTo>
                  <a:cubicBezTo>
                    <a:pt x="3429" y="1434"/>
                    <a:pt x="3396" y="1460"/>
                    <a:pt x="3365" y="1488"/>
                  </a:cubicBezTo>
                  <a:cubicBezTo>
                    <a:pt x="3335" y="1516"/>
                    <a:pt x="3312" y="1555"/>
                    <a:pt x="3283" y="1584"/>
                  </a:cubicBezTo>
                  <a:cubicBezTo>
                    <a:pt x="3255" y="1613"/>
                    <a:pt x="3225" y="1643"/>
                    <a:pt x="3197" y="1674"/>
                  </a:cubicBezTo>
                  <a:cubicBezTo>
                    <a:pt x="3170" y="1705"/>
                    <a:pt x="3155" y="1748"/>
                    <a:pt x="3131" y="1780"/>
                  </a:cubicBezTo>
                  <a:cubicBezTo>
                    <a:pt x="3111" y="1805"/>
                    <a:pt x="3080" y="1830"/>
                    <a:pt x="3055" y="1872"/>
                  </a:cubicBezTo>
                  <a:cubicBezTo>
                    <a:pt x="3035" y="1903"/>
                    <a:pt x="3033" y="1947"/>
                    <a:pt x="3011" y="1986"/>
                  </a:cubicBezTo>
                  <a:cubicBezTo>
                    <a:pt x="2993" y="2018"/>
                    <a:pt x="2976" y="2054"/>
                    <a:pt x="2954" y="2091"/>
                  </a:cubicBezTo>
                  <a:cubicBezTo>
                    <a:pt x="2936" y="2124"/>
                    <a:pt x="2894" y="2147"/>
                    <a:pt x="2874" y="2185"/>
                  </a:cubicBezTo>
                  <a:cubicBezTo>
                    <a:pt x="2857" y="2218"/>
                    <a:pt x="2831" y="2250"/>
                    <a:pt x="2812" y="2288"/>
                  </a:cubicBezTo>
                  <a:cubicBezTo>
                    <a:pt x="2795" y="2322"/>
                    <a:pt x="2785" y="2363"/>
                    <a:pt x="2767" y="2399"/>
                  </a:cubicBezTo>
                  <a:cubicBezTo>
                    <a:pt x="2749" y="2434"/>
                    <a:pt x="2739" y="2474"/>
                    <a:pt x="2721" y="2510"/>
                  </a:cubicBezTo>
                  <a:cubicBezTo>
                    <a:pt x="2703" y="2548"/>
                    <a:pt x="2653" y="2565"/>
                    <a:pt x="2635" y="2601"/>
                  </a:cubicBezTo>
                  <a:cubicBezTo>
                    <a:pt x="2616" y="2639"/>
                    <a:pt x="2600" y="2673"/>
                    <a:pt x="2582" y="2710"/>
                  </a:cubicBezTo>
                  <a:cubicBezTo>
                    <a:pt x="2564" y="2747"/>
                    <a:pt x="2576" y="2796"/>
                    <a:pt x="2559" y="2832"/>
                  </a:cubicBezTo>
                  <a:cubicBezTo>
                    <a:pt x="2540" y="2868"/>
                    <a:pt x="2499" y="2892"/>
                    <a:pt x="2482" y="2928"/>
                  </a:cubicBezTo>
                  <a:cubicBezTo>
                    <a:pt x="2464" y="2965"/>
                    <a:pt x="2455" y="3003"/>
                    <a:pt x="2437" y="3041"/>
                  </a:cubicBezTo>
                  <a:cubicBezTo>
                    <a:pt x="2419" y="3077"/>
                    <a:pt x="2429" y="3125"/>
                    <a:pt x="2412" y="3162"/>
                  </a:cubicBezTo>
                  <a:cubicBezTo>
                    <a:pt x="2395" y="3199"/>
                    <a:pt x="2351" y="3221"/>
                    <a:pt x="2334" y="3258"/>
                  </a:cubicBezTo>
                  <a:cubicBezTo>
                    <a:pt x="2317" y="3295"/>
                    <a:pt x="2311" y="3335"/>
                    <a:pt x="2294" y="3371"/>
                  </a:cubicBezTo>
                  <a:cubicBezTo>
                    <a:pt x="2276" y="3407"/>
                    <a:pt x="2255" y="3440"/>
                    <a:pt x="2238" y="3478"/>
                  </a:cubicBezTo>
                  <a:cubicBezTo>
                    <a:pt x="2220" y="3514"/>
                    <a:pt x="2217" y="3556"/>
                    <a:pt x="2201" y="3592"/>
                  </a:cubicBezTo>
                  <a:cubicBezTo>
                    <a:pt x="2183" y="3628"/>
                    <a:pt x="2137" y="3651"/>
                    <a:pt x="2121" y="3687"/>
                  </a:cubicBezTo>
                  <a:cubicBezTo>
                    <a:pt x="2104" y="3724"/>
                    <a:pt x="2087" y="3760"/>
                    <a:pt x="2070" y="3796"/>
                  </a:cubicBezTo>
                  <a:cubicBezTo>
                    <a:pt x="2053" y="3833"/>
                    <a:pt x="2051" y="3875"/>
                    <a:pt x="2035" y="3913"/>
                  </a:cubicBezTo>
                  <a:cubicBezTo>
                    <a:pt x="2018" y="3949"/>
                    <a:pt x="2019" y="3993"/>
                    <a:pt x="2002" y="4029"/>
                  </a:cubicBezTo>
                  <a:cubicBezTo>
                    <a:pt x="1985" y="4067"/>
                    <a:pt x="1979" y="4107"/>
                    <a:pt x="1961" y="4144"/>
                  </a:cubicBezTo>
                  <a:cubicBezTo>
                    <a:pt x="1944" y="4180"/>
                    <a:pt x="1917" y="4211"/>
                    <a:pt x="1900" y="4249"/>
                  </a:cubicBezTo>
                  <a:cubicBezTo>
                    <a:pt x="1883" y="4285"/>
                    <a:pt x="1877" y="4326"/>
                    <a:pt x="1860" y="4362"/>
                  </a:cubicBezTo>
                  <a:cubicBezTo>
                    <a:pt x="1843" y="4398"/>
                    <a:pt x="1802" y="4424"/>
                    <a:pt x="1786" y="4460"/>
                  </a:cubicBezTo>
                  <a:cubicBezTo>
                    <a:pt x="1769" y="4497"/>
                    <a:pt x="1771" y="4541"/>
                    <a:pt x="1754" y="4578"/>
                  </a:cubicBezTo>
                  <a:cubicBezTo>
                    <a:pt x="1738" y="4614"/>
                    <a:pt x="1729" y="4655"/>
                    <a:pt x="1712" y="4691"/>
                  </a:cubicBezTo>
                  <a:cubicBezTo>
                    <a:pt x="1696" y="4727"/>
                    <a:pt x="1648" y="4750"/>
                    <a:pt x="1632" y="4787"/>
                  </a:cubicBezTo>
                  <a:cubicBezTo>
                    <a:pt x="1616" y="4824"/>
                    <a:pt x="1586" y="4854"/>
                    <a:pt x="1569" y="4891"/>
                  </a:cubicBezTo>
                  <a:cubicBezTo>
                    <a:pt x="1553" y="4927"/>
                    <a:pt x="1572" y="4981"/>
                    <a:pt x="1556" y="5017"/>
                  </a:cubicBezTo>
                  <a:cubicBezTo>
                    <a:pt x="1539" y="5054"/>
                    <a:pt x="1505" y="5082"/>
                    <a:pt x="1489" y="5120"/>
                  </a:cubicBezTo>
                  <a:cubicBezTo>
                    <a:pt x="1473" y="5156"/>
                    <a:pt x="1471" y="5200"/>
                    <a:pt x="1455" y="5237"/>
                  </a:cubicBezTo>
                  <a:cubicBezTo>
                    <a:pt x="1438" y="5275"/>
                    <a:pt x="1415" y="5307"/>
                    <a:pt x="1398" y="5344"/>
                  </a:cubicBezTo>
                  <a:cubicBezTo>
                    <a:pt x="1382" y="5381"/>
                    <a:pt x="1346" y="5410"/>
                    <a:pt x="1330" y="5446"/>
                  </a:cubicBezTo>
                  <a:cubicBezTo>
                    <a:pt x="1313" y="5483"/>
                    <a:pt x="1331" y="5536"/>
                    <a:pt x="1314" y="5572"/>
                  </a:cubicBezTo>
                  <a:cubicBezTo>
                    <a:pt x="1298" y="5608"/>
                    <a:pt x="1266" y="5638"/>
                    <a:pt x="1250" y="5676"/>
                  </a:cubicBezTo>
                  <a:cubicBezTo>
                    <a:pt x="1233" y="5712"/>
                    <a:pt x="1198" y="5741"/>
                    <a:pt x="1182" y="5778"/>
                  </a:cubicBezTo>
                  <a:cubicBezTo>
                    <a:pt x="1166" y="5815"/>
                    <a:pt x="1139" y="5848"/>
                    <a:pt x="1123" y="5885"/>
                  </a:cubicBezTo>
                  <a:cubicBezTo>
                    <a:pt x="1107" y="5922"/>
                    <a:pt x="1134" y="5978"/>
                    <a:pt x="1118" y="6015"/>
                  </a:cubicBezTo>
                  <a:cubicBezTo>
                    <a:pt x="1100" y="6052"/>
                    <a:pt x="1036" y="6068"/>
                    <a:pt x="1019" y="6104"/>
                  </a:cubicBezTo>
                  <a:cubicBezTo>
                    <a:pt x="1003" y="6141"/>
                    <a:pt x="1012" y="6189"/>
                    <a:pt x="996" y="6226"/>
                  </a:cubicBezTo>
                  <a:cubicBezTo>
                    <a:pt x="979" y="6263"/>
                    <a:pt x="942" y="6290"/>
                    <a:pt x="926" y="6328"/>
                  </a:cubicBezTo>
                  <a:cubicBezTo>
                    <a:pt x="910" y="6364"/>
                    <a:pt x="896" y="6403"/>
                    <a:pt x="880" y="6439"/>
                  </a:cubicBezTo>
                  <a:cubicBezTo>
                    <a:pt x="864" y="6475"/>
                    <a:pt x="889" y="6532"/>
                    <a:pt x="873" y="6568"/>
                  </a:cubicBezTo>
                  <a:cubicBezTo>
                    <a:pt x="857" y="6605"/>
                    <a:pt x="800" y="6625"/>
                    <a:pt x="784" y="6661"/>
                  </a:cubicBezTo>
                  <a:cubicBezTo>
                    <a:pt x="768" y="6699"/>
                    <a:pt x="788" y="6752"/>
                    <a:pt x="772" y="6788"/>
                  </a:cubicBezTo>
                  <a:cubicBezTo>
                    <a:pt x="756" y="6824"/>
                    <a:pt x="705" y="6846"/>
                    <a:pt x="689" y="6883"/>
                  </a:cubicBezTo>
                  <a:cubicBezTo>
                    <a:pt x="672" y="6919"/>
                    <a:pt x="660" y="6959"/>
                    <a:pt x="644" y="6994"/>
                  </a:cubicBezTo>
                  <a:cubicBezTo>
                    <a:pt x="628" y="7030"/>
                    <a:pt x="630" y="7076"/>
                    <a:pt x="614" y="7113"/>
                  </a:cubicBezTo>
                  <a:cubicBezTo>
                    <a:pt x="598" y="7148"/>
                    <a:pt x="591" y="7191"/>
                    <a:pt x="574" y="7226"/>
                  </a:cubicBezTo>
                  <a:cubicBezTo>
                    <a:pt x="558" y="7262"/>
                    <a:pt x="502" y="7284"/>
                    <a:pt x="486" y="7319"/>
                  </a:cubicBezTo>
                  <a:cubicBezTo>
                    <a:pt x="470" y="7357"/>
                    <a:pt x="488" y="7409"/>
                    <a:pt x="472" y="7444"/>
                  </a:cubicBezTo>
                  <a:cubicBezTo>
                    <a:pt x="455" y="7482"/>
                    <a:pt x="449" y="7524"/>
                    <a:pt x="433" y="7558"/>
                  </a:cubicBezTo>
                  <a:cubicBezTo>
                    <a:pt x="417" y="7597"/>
                    <a:pt x="369" y="7619"/>
                    <a:pt x="353" y="7655"/>
                  </a:cubicBezTo>
                  <a:cubicBezTo>
                    <a:pt x="336" y="7694"/>
                    <a:pt x="324" y="7732"/>
                    <a:pt x="309" y="7766"/>
                  </a:cubicBezTo>
                  <a:cubicBezTo>
                    <a:pt x="291" y="7807"/>
                    <a:pt x="258" y="7837"/>
                    <a:pt x="245" y="7867"/>
                  </a:cubicBezTo>
                  <a:cubicBezTo>
                    <a:pt x="227" y="7904"/>
                    <a:pt x="213" y="7942"/>
                    <a:pt x="204" y="7982"/>
                  </a:cubicBezTo>
                  <a:cubicBezTo>
                    <a:pt x="201" y="7989"/>
                    <a:pt x="211" y="7989"/>
                    <a:pt x="215" y="7997"/>
                  </a:cubicBezTo>
                  <a:cubicBezTo>
                    <a:pt x="199" y="8033"/>
                    <a:pt x="197" y="8075"/>
                    <a:pt x="183" y="8113"/>
                  </a:cubicBezTo>
                  <a:cubicBezTo>
                    <a:pt x="168" y="8152"/>
                    <a:pt x="154" y="8189"/>
                    <a:pt x="142" y="8229"/>
                  </a:cubicBezTo>
                  <a:cubicBezTo>
                    <a:pt x="129" y="8267"/>
                    <a:pt x="96" y="8300"/>
                    <a:pt x="85" y="8340"/>
                  </a:cubicBezTo>
                  <a:cubicBezTo>
                    <a:pt x="74" y="8379"/>
                    <a:pt x="83" y="8423"/>
                    <a:pt x="74" y="8464"/>
                  </a:cubicBezTo>
                  <a:cubicBezTo>
                    <a:pt x="66" y="8504"/>
                    <a:pt x="53" y="8542"/>
                    <a:pt x="46" y="8584"/>
                  </a:cubicBezTo>
                  <a:cubicBezTo>
                    <a:pt x="39" y="8624"/>
                    <a:pt x="35" y="8664"/>
                    <a:pt x="28" y="8704"/>
                  </a:cubicBezTo>
                  <a:cubicBezTo>
                    <a:pt x="23" y="8746"/>
                    <a:pt x="8" y="8785"/>
                    <a:pt x="4" y="8825"/>
                  </a:cubicBezTo>
                  <a:cubicBezTo>
                    <a:pt x="0" y="8867"/>
                    <a:pt x="12" y="8908"/>
                    <a:pt x="10" y="8949"/>
                  </a:cubicBezTo>
                  <a:cubicBezTo>
                    <a:pt x="8" y="8991"/>
                    <a:pt x="3" y="9030"/>
                    <a:pt x="3" y="9072"/>
                  </a:cubicBezTo>
                  <a:cubicBezTo>
                    <a:pt x="1" y="9113"/>
                    <a:pt x="19" y="9152"/>
                    <a:pt x="20" y="9194"/>
                  </a:cubicBezTo>
                  <a:cubicBezTo>
                    <a:pt x="21" y="9236"/>
                    <a:pt x="26" y="9274"/>
                    <a:pt x="29" y="9316"/>
                  </a:cubicBezTo>
                  <a:cubicBezTo>
                    <a:pt x="31" y="9359"/>
                    <a:pt x="42" y="9398"/>
                    <a:pt x="47" y="9438"/>
                  </a:cubicBezTo>
                  <a:cubicBezTo>
                    <a:pt x="53" y="9479"/>
                    <a:pt x="38" y="9523"/>
                    <a:pt x="45" y="9562"/>
                  </a:cubicBezTo>
                  <a:cubicBezTo>
                    <a:pt x="54" y="9603"/>
                    <a:pt x="57" y="9645"/>
                    <a:pt x="68" y="9684"/>
                  </a:cubicBezTo>
                  <a:cubicBezTo>
                    <a:pt x="78" y="9724"/>
                    <a:pt x="74" y="9770"/>
                    <a:pt x="89" y="9808"/>
                  </a:cubicBezTo>
                  <a:cubicBezTo>
                    <a:pt x="104" y="9847"/>
                    <a:pt x="136" y="9880"/>
                    <a:pt x="154" y="9915"/>
                  </a:cubicBezTo>
                  <a:cubicBezTo>
                    <a:pt x="175" y="9952"/>
                    <a:pt x="225" y="9968"/>
                    <a:pt x="248" y="10000"/>
                  </a:cubicBezTo>
                  <a:cubicBezTo>
                    <a:pt x="271" y="10032"/>
                    <a:pt x="273" y="10086"/>
                    <a:pt x="301" y="10114"/>
                  </a:cubicBezTo>
                  <a:cubicBezTo>
                    <a:pt x="328" y="10143"/>
                    <a:pt x="351" y="10185"/>
                    <a:pt x="383" y="10210"/>
                  </a:cubicBezTo>
                  <a:cubicBezTo>
                    <a:pt x="416" y="10234"/>
                    <a:pt x="453" y="10257"/>
                    <a:pt x="490" y="10277"/>
                  </a:cubicBezTo>
                  <a:cubicBezTo>
                    <a:pt x="525" y="10297"/>
                    <a:pt x="574" y="10292"/>
                    <a:pt x="612" y="10308"/>
                  </a:cubicBezTo>
                  <a:cubicBezTo>
                    <a:pt x="650" y="10323"/>
                    <a:pt x="686" y="10345"/>
                    <a:pt x="724" y="10357"/>
                  </a:cubicBezTo>
                  <a:cubicBezTo>
                    <a:pt x="764" y="10368"/>
                    <a:pt x="803" y="10384"/>
                    <a:pt x="843" y="10391"/>
                  </a:cubicBezTo>
                  <a:cubicBezTo>
                    <a:pt x="883" y="10399"/>
                    <a:pt x="922" y="10427"/>
                    <a:pt x="964" y="10431"/>
                  </a:cubicBezTo>
                  <a:cubicBezTo>
                    <a:pt x="966" y="10431"/>
                    <a:pt x="968" y="10431"/>
                    <a:pt x="970" y="10431"/>
                  </a:cubicBezTo>
                  <a:cubicBezTo>
                    <a:pt x="1008" y="10431"/>
                    <a:pt x="1049" y="10398"/>
                    <a:pt x="1087" y="10398"/>
                  </a:cubicBezTo>
                  <a:cubicBezTo>
                    <a:pt x="1088" y="10398"/>
                    <a:pt x="1088" y="10398"/>
                    <a:pt x="1089" y="10398"/>
                  </a:cubicBezTo>
                  <a:cubicBezTo>
                    <a:pt x="1128" y="10399"/>
                    <a:pt x="1169" y="10430"/>
                    <a:pt x="1209" y="10430"/>
                  </a:cubicBezTo>
                  <a:cubicBezTo>
                    <a:pt x="1210" y="10430"/>
                    <a:pt x="1211" y="10430"/>
                    <a:pt x="1213" y="10430"/>
                  </a:cubicBezTo>
                  <a:cubicBezTo>
                    <a:pt x="1253" y="10429"/>
                    <a:pt x="1294" y="10403"/>
                    <a:pt x="1335" y="10400"/>
                  </a:cubicBezTo>
                  <a:cubicBezTo>
                    <a:pt x="1342" y="10399"/>
                    <a:pt x="1350" y="10399"/>
                    <a:pt x="1358" y="10399"/>
                  </a:cubicBezTo>
                  <a:cubicBezTo>
                    <a:pt x="1382" y="10399"/>
                    <a:pt x="1407" y="10402"/>
                    <a:pt x="1431" y="10402"/>
                  </a:cubicBezTo>
                  <a:cubicBezTo>
                    <a:pt x="1440" y="10402"/>
                    <a:pt x="1450" y="10401"/>
                    <a:pt x="1459" y="10400"/>
                  </a:cubicBezTo>
                  <a:cubicBezTo>
                    <a:pt x="1500" y="10394"/>
                    <a:pt x="1535" y="10348"/>
                    <a:pt x="1573" y="10340"/>
                  </a:cubicBezTo>
                  <a:cubicBezTo>
                    <a:pt x="1577" y="10339"/>
                    <a:pt x="1581" y="10339"/>
                    <a:pt x="1585" y="10339"/>
                  </a:cubicBezTo>
                  <a:cubicBezTo>
                    <a:pt x="1621" y="10339"/>
                    <a:pt x="1661" y="10366"/>
                    <a:pt x="1694" y="10366"/>
                  </a:cubicBezTo>
                  <a:cubicBezTo>
                    <a:pt x="1697" y="10366"/>
                    <a:pt x="1701" y="10365"/>
                    <a:pt x="1704" y="10365"/>
                  </a:cubicBezTo>
                  <a:cubicBezTo>
                    <a:pt x="1749" y="10354"/>
                    <a:pt x="1779" y="10307"/>
                    <a:pt x="1814" y="10297"/>
                  </a:cubicBezTo>
                  <a:cubicBezTo>
                    <a:pt x="1886" y="10276"/>
                    <a:pt x="1871" y="10268"/>
                    <a:pt x="1932" y="10261"/>
                  </a:cubicBezTo>
                  <a:cubicBezTo>
                    <a:pt x="1956" y="10269"/>
                    <a:pt x="1994" y="10291"/>
                    <a:pt x="2042" y="10291"/>
                  </a:cubicBezTo>
                  <a:cubicBezTo>
                    <a:pt x="2046" y="10291"/>
                    <a:pt x="2050" y="10291"/>
                    <a:pt x="2054" y="10291"/>
                  </a:cubicBezTo>
                  <a:cubicBezTo>
                    <a:pt x="2089" y="10288"/>
                    <a:pt x="2130" y="10280"/>
                    <a:pt x="2174" y="10273"/>
                  </a:cubicBezTo>
                  <a:cubicBezTo>
                    <a:pt x="2211" y="10266"/>
                    <a:pt x="2247" y="10236"/>
                    <a:pt x="2289" y="10228"/>
                  </a:cubicBezTo>
                  <a:cubicBezTo>
                    <a:pt x="2300" y="10225"/>
                    <a:pt x="2311" y="10225"/>
                    <a:pt x="2322" y="10225"/>
                  </a:cubicBezTo>
                  <a:cubicBezTo>
                    <a:pt x="2339" y="10225"/>
                    <a:pt x="2356" y="10226"/>
                    <a:pt x="2373" y="10226"/>
                  </a:cubicBezTo>
                  <a:cubicBezTo>
                    <a:pt x="2386" y="10226"/>
                    <a:pt x="2399" y="10225"/>
                    <a:pt x="2411" y="10222"/>
                  </a:cubicBezTo>
                  <a:cubicBezTo>
                    <a:pt x="2450" y="10213"/>
                    <a:pt x="2491" y="10212"/>
                    <a:pt x="2532" y="10201"/>
                  </a:cubicBezTo>
                  <a:cubicBezTo>
                    <a:pt x="2572" y="10189"/>
                    <a:pt x="2601" y="10153"/>
                    <a:pt x="2641" y="10141"/>
                  </a:cubicBezTo>
                  <a:cubicBezTo>
                    <a:pt x="2681" y="10128"/>
                    <a:pt x="2725" y="10140"/>
                    <a:pt x="2764" y="10127"/>
                  </a:cubicBezTo>
                  <a:cubicBezTo>
                    <a:pt x="2802" y="10114"/>
                    <a:pt x="2825" y="10058"/>
                    <a:pt x="2863" y="10044"/>
                  </a:cubicBezTo>
                  <a:cubicBezTo>
                    <a:pt x="2902" y="10031"/>
                    <a:pt x="2946" y="10030"/>
                    <a:pt x="2984" y="10016"/>
                  </a:cubicBezTo>
                  <a:cubicBezTo>
                    <a:pt x="3044" y="10004"/>
                    <a:pt x="3046" y="10017"/>
                    <a:pt x="3106" y="10002"/>
                  </a:cubicBezTo>
                  <a:cubicBezTo>
                    <a:pt x="3183" y="9984"/>
                    <a:pt x="3184" y="9989"/>
                    <a:pt x="3259" y="9963"/>
                  </a:cubicBezTo>
                  <a:cubicBezTo>
                    <a:pt x="3334" y="9937"/>
                    <a:pt x="3336" y="9946"/>
                    <a:pt x="3413" y="9923"/>
                  </a:cubicBezTo>
                  <a:cubicBezTo>
                    <a:pt x="3490" y="9900"/>
                    <a:pt x="3491" y="9909"/>
                    <a:pt x="3569" y="9891"/>
                  </a:cubicBezTo>
                  <a:cubicBezTo>
                    <a:pt x="3646" y="9872"/>
                    <a:pt x="3635" y="9833"/>
                    <a:pt x="3711" y="9810"/>
                  </a:cubicBezTo>
                  <a:cubicBezTo>
                    <a:pt x="3786" y="9785"/>
                    <a:pt x="3791" y="9803"/>
                    <a:pt x="3863" y="9777"/>
                  </a:cubicBezTo>
                  <a:cubicBezTo>
                    <a:pt x="3935" y="9749"/>
                    <a:pt x="3938" y="9756"/>
                    <a:pt x="4012" y="9732"/>
                  </a:cubicBezTo>
                  <a:cubicBezTo>
                    <a:pt x="4085" y="9706"/>
                    <a:pt x="4084" y="9705"/>
                    <a:pt x="4158" y="9679"/>
                  </a:cubicBezTo>
                  <a:cubicBezTo>
                    <a:pt x="4232" y="9655"/>
                    <a:pt x="4233" y="9658"/>
                    <a:pt x="4306" y="9631"/>
                  </a:cubicBezTo>
                  <a:cubicBezTo>
                    <a:pt x="4378" y="9603"/>
                    <a:pt x="4369" y="9578"/>
                    <a:pt x="4441" y="9551"/>
                  </a:cubicBezTo>
                  <a:cubicBezTo>
                    <a:pt x="4515" y="9524"/>
                    <a:pt x="4512" y="9519"/>
                    <a:pt x="4585" y="9490"/>
                  </a:cubicBezTo>
                  <a:cubicBezTo>
                    <a:pt x="4656" y="9461"/>
                    <a:pt x="4657" y="9461"/>
                    <a:pt x="4730" y="9435"/>
                  </a:cubicBezTo>
                  <a:cubicBezTo>
                    <a:pt x="4803" y="9408"/>
                    <a:pt x="4811" y="9431"/>
                    <a:pt x="4882" y="9399"/>
                  </a:cubicBezTo>
                  <a:cubicBezTo>
                    <a:pt x="4952" y="9367"/>
                    <a:pt x="4961" y="9382"/>
                    <a:pt x="5031" y="9348"/>
                  </a:cubicBezTo>
                  <a:cubicBezTo>
                    <a:pt x="5082" y="9323"/>
                    <a:pt x="5077" y="9289"/>
                    <a:pt x="5118" y="9289"/>
                  </a:cubicBezTo>
                  <a:cubicBezTo>
                    <a:pt x="5124" y="9289"/>
                    <a:pt x="5130" y="9290"/>
                    <a:pt x="5138" y="9291"/>
                  </a:cubicBezTo>
                  <a:cubicBezTo>
                    <a:pt x="5174" y="9298"/>
                    <a:pt x="5131" y="9309"/>
                    <a:pt x="5164" y="9324"/>
                  </a:cubicBezTo>
                  <a:cubicBezTo>
                    <a:pt x="5209" y="9344"/>
                    <a:pt x="5256" y="9353"/>
                    <a:pt x="5305" y="9353"/>
                  </a:cubicBezTo>
                  <a:cubicBezTo>
                    <a:pt x="5345" y="9344"/>
                    <a:pt x="5384" y="9317"/>
                    <a:pt x="5426" y="9309"/>
                  </a:cubicBezTo>
                  <a:cubicBezTo>
                    <a:pt x="5436" y="9308"/>
                    <a:pt x="5445" y="9308"/>
                    <a:pt x="5455" y="9308"/>
                  </a:cubicBezTo>
                  <a:cubicBezTo>
                    <a:pt x="5480" y="9308"/>
                    <a:pt x="5505" y="9311"/>
                    <a:pt x="5530" y="9311"/>
                  </a:cubicBezTo>
                  <a:cubicBezTo>
                    <a:pt x="5538" y="9311"/>
                    <a:pt x="5547" y="9311"/>
                    <a:pt x="5555" y="9309"/>
                  </a:cubicBezTo>
                  <a:cubicBezTo>
                    <a:pt x="5598" y="9305"/>
                    <a:pt x="5638" y="9275"/>
                    <a:pt x="5680" y="9272"/>
                  </a:cubicBezTo>
                  <a:cubicBezTo>
                    <a:pt x="5682" y="9272"/>
                    <a:pt x="5684" y="9272"/>
                    <a:pt x="5686" y="9272"/>
                  </a:cubicBezTo>
                  <a:cubicBezTo>
                    <a:pt x="5727" y="9272"/>
                    <a:pt x="5768" y="9291"/>
                    <a:pt x="5809" y="9291"/>
                  </a:cubicBezTo>
                  <a:cubicBezTo>
                    <a:pt x="5839" y="9291"/>
                    <a:pt x="5869" y="9290"/>
                    <a:pt x="5899" y="9290"/>
                  </a:cubicBezTo>
                  <a:cubicBezTo>
                    <a:pt x="5911" y="9290"/>
                    <a:pt x="5924" y="9290"/>
                    <a:pt x="5936" y="9290"/>
                  </a:cubicBezTo>
                  <a:cubicBezTo>
                    <a:pt x="5979" y="9290"/>
                    <a:pt x="6021" y="9290"/>
                    <a:pt x="6064" y="9291"/>
                  </a:cubicBezTo>
                  <a:cubicBezTo>
                    <a:pt x="6065" y="9291"/>
                    <a:pt x="6067" y="9291"/>
                    <a:pt x="6068" y="9291"/>
                  </a:cubicBezTo>
                  <a:cubicBezTo>
                    <a:pt x="6105" y="9291"/>
                    <a:pt x="6144" y="9278"/>
                    <a:pt x="6182" y="9278"/>
                  </a:cubicBezTo>
                  <a:cubicBezTo>
                    <a:pt x="6185" y="9278"/>
                    <a:pt x="6189" y="9278"/>
                    <a:pt x="6192" y="9278"/>
                  </a:cubicBezTo>
                  <a:cubicBezTo>
                    <a:pt x="6234" y="9281"/>
                    <a:pt x="6277" y="9297"/>
                    <a:pt x="6319" y="9300"/>
                  </a:cubicBezTo>
                  <a:cubicBezTo>
                    <a:pt x="6360" y="9303"/>
                    <a:pt x="6401" y="9344"/>
                    <a:pt x="6442" y="9348"/>
                  </a:cubicBezTo>
                  <a:cubicBezTo>
                    <a:pt x="6446" y="9348"/>
                    <a:pt x="6450" y="9349"/>
                    <a:pt x="6455" y="9349"/>
                  </a:cubicBezTo>
                  <a:cubicBezTo>
                    <a:pt x="6500" y="9349"/>
                    <a:pt x="6558" y="9328"/>
                    <a:pt x="6585" y="9328"/>
                  </a:cubicBezTo>
                  <a:cubicBezTo>
                    <a:pt x="6597" y="9328"/>
                    <a:pt x="6603" y="9332"/>
                    <a:pt x="6598" y="9347"/>
                  </a:cubicBezTo>
                  <a:lnTo>
                    <a:pt x="6598" y="9347"/>
                  </a:lnTo>
                  <a:cubicBezTo>
                    <a:pt x="6607" y="9335"/>
                    <a:pt x="6634" y="9319"/>
                    <a:pt x="6691" y="9314"/>
                  </a:cubicBezTo>
                  <a:cubicBezTo>
                    <a:pt x="6693" y="9314"/>
                    <a:pt x="6695" y="9314"/>
                    <a:pt x="6697" y="9314"/>
                  </a:cubicBezTo>
                  <a:cubicBezTo>
                    <a:pt x="6728" y="9314"/>
                    <a:pt x="6764" y="9326"/>
                    <a:pt x="6804" y="9326"/>
                  </a:cubicBezTo>
                  <a:cubicBezTo>
                    <a:pt x="6807" y="9326"/>
                    <a:pt x="6810" y="9326"/>
                    <a:pt x="6812" y="9326"/>
                  </a:cubicBezTo>
                  <a:cubicBezTo>
                    <a:pt x="6849" y="9324"/>
                    <a:pt x="6888" y="9299"/>
                    <a:pt x="6933" y="9298"/>
                  </a:cubicBezTo>
                  <a:cubicBezTo>
                    <a:pt x="6936" y="9298"/>
                    <a:pt x="6939" y="9298"/>
                    <a:pt x="6942" y="9298"/>
                  </a:cubicBezTo>
                  <a:cubicBezTo>
                    <a:pt x="6974" y="9298"/>
                    <a:pt x="7008" y="9302"/>
                    <a:pt x="7044" y="9302"/>
                  </a:cubicBezTo>
                  <a:cubicBezTo>
                    <a:pt x="7047" y="9302"/>
                    <a:pt x="7051" y="9302"/>
                    <a:pt x="7054" y="9302"/>
                  </a:cubicBezTo>
                  <a:cubicBezTo>
                    <a:pt x="7055" y="9302"/>
                    <a:pt x="7056" y="9302"/>
                    <a:pt x="7056" y="9302"/>
                  </a:cubicBezTo>
                  <a:cubicBezTo>
                    <a:pt x="7093" y="9302"/>
                    <a:pt x="7132" y="9327"/>
                    <a:pt x="7173" y="9327"/>
                  </a:cubicBezTo>
                  <a:cubicBezTo>
                    <a:pt x="7174" y="9327"/>
                    <a:pt x="7175" y="9327"/>
                    <a:pt x="7176" y="9327"/>
                  </a:cubicBezTo>
                  <a:cubicBezTo>
                    <a:pt x="7207" y="9327"/>
                    <a:pt x="7239" y="9328"/>
                    <a:pt x="7271" y="9328"/>
                  </a:cubicBezTo>
                  <a:cubicBezTo>
                    <a:pt x="7279" y="9328"/>
                    <a:pt x="7288" y="9328"/>
                    <a:pt x="7296" y="9328"/>
                  </a:cubicBezTo>
                  <a:cubicBezTo>
                    <a:pt x="7335" y="9328"/>
                    <a:pt x="7375" y="9320"/>
                    <a:pt x="7416" y="9319"/>
                  </a:cubicBezTo>
                  <a:cubicBezTo>
                    <a:pt x="7457" y="9319"/>
                    <a:pt x="7496" y="9285"/>
                    <a:pt x="7536" y="9285"/>
                  </a:cubicBezTo>
                  <a:cubicBezTo>
                    <a:pt x="7578" y="9284"/>
                    <a:pt x="7616" y="9271"/>
                    <a:pt x="7657" y="9271"/>
                  </a:cubicBezTo>
                  <a:cubicBezTo>
                    <a:pt x="7697" y="9271"/>
                    <a:pt x="7737" y="9273"/>
                    <a:pt x="7777" y="9273"/>
                  </a:cubicBezTo>
                  <a:cubicBezTo>
                    <a:pt x="7817" y="9273"/>
                    <a:pt x="7857" y="9304"/>
                    <a:pt x="7899" y="9304"/>
                  </a:cubicBezTo>
                  <a:cubicBezTo>
                    <a:pt x="7900" y="9304"/>
                    <a:pt x="7901" y="9304"/>
                    <a:pt x="7902" y="9304"/>
                  </a:cubicBezTo>
                  <a:cubicBezTo>
                    <a:pt x="7941" y="9304"/>
                    <a:pt x="7980" y="9322"/>
                    <a:pt x="8018" y="9322"/>
                  </a:cubicBezTo>
                  <a:cubicBezTo>
                    <a:pt x="8059" y="9321"/>
                    <a:pt x="8099" y="9300"/>
                    <a:pt x="8139" y="9300"/>
                  </a:cubicBezTo>
                  <a:cubicBezTo>
                    <a:pt x="8179" y="9299"/>
                    <a:pt x="8219" y="9275"/>
                    <a:pt x="8259" y="9275"/>
                  </a:cubicBezTo>
                  <a:cubicBezTo>
                    <a:pt x="8300" y="9275"/>
                    <a:pt x="8339" y="9285"/>
                    <a:pt x="8380" y="9285"/>
                  </a:cubicBezTo>
                  <a:cubicBezTo>
                    <a:pt x="8421" y="9285"/>
                    <a:pt x="8460" y="9292"/>
                    <a:pt x="8502" y="9292"/>
                  </a:cubicBezTo>
                  <a:cubicBezTo>
                    <a:pt x="8542" y="9291"/>
                    <a:pt x="8582" y="9274"/>
                    <a:pt x="8622" y="9273"/>
                  </a:cubicBezTo>
                  <a:cubicBezTo>
                    <a:pt x="8663" y="9273"/>
                    <a:pt x="8703" y="9321"/>
                    <a:pt x="8742" y="9321"/>
                  </a:cubicBezTo>
                  <a:cubicBezTo>
                    <a:pt x="8783" y="9321"/>
                    <a:pt x="8822" y="9319"/>
                    <a:pt x="8863" y="9319"/>
                  </a:cubicBezTo>
                  <a:cubicBezTo>
                    <a:pt x="8902" y="9319"/>
                    <a:pt x="8943" y="9295"/>
                    <a:pt x="8984" y="9295"/>
                  </a:cubicBezTo>
                  <a:cubicBezTo>
                    <a:pt x="9024" y="9295"/>
                    <a:pt x="9064" y="9313"/>
                    <a:pt x="9105" y="9313"/>
                  </a:cubicBezTo>
                  <a:cubicBezTo>
                    <a:pt x="9146" y="9312"/>
                    <a:pt x="9185" y="9267"/>
                    <a:pt x="9226" y="9267"/>
                  </a:cubicBezTo>
                  <a:cubicBezTo>
                    <a:pt x="9267" y="9267"/>
                    <a:pt x="9307" y="9281"/>
                    <a:pt x="9347" y="9281"/>
                  </a:cubicBezTo>
                  <a:cubicBezTo>
                    <a:pt x="9389" y="9281"/>
                    <a:pt x="9428" y="9308"/>
                    <a:pt x="9469" y="9308"/>
                  </a:cubicBezTo>
                  <a:cubicBezTo>
                    <a:pt x="9510" y="9308"/>
                    <a:pt x="9549" y="9274"/>
                    <a:pt x="9590" y="9273"/>
                  </a:cubicBezTo>
                  <a:cubicBezTo>
                    <a:pt x="9632" y="9273"/>
                    <a:pt x="9671" y="9309"/>
                    <a:pt x="9712" y="9309"/>
                  </a:cubicBezTo>
                  <a:cubicBezTo>
                    <a:pt x="9752" y="9309"/>
                    <a:pt x="9793" y="9281"/>
                    <a:pt x="9834" y="9281"/>
                  </a:cubicBezTo>
                  <a:cubicBezTo>
                    <a:pt x="9873" y="9280"/>
                    <a:pt x="9915" y="9268"/>
                    <a:pt x="9954" y="9268"/>
                  </a:cubicBezTo>
                  <a:cubicBezTo>
                    <a:pt x="9995" y="9268"/>
                    <a:pt x="10037" y="9307"/>
                    <a:pt x="10076" y="9307"/>
                  </a:cubicBezTo>
                  <a:cubicBezTo>
                    <a:pt x="10117" y="9306"/>
                    <a:pt x="10158" y="9289"/>
                    <a:pt x="10198" y="9289"/>
                  </a:cubicBezTo>
                  <a:cubicBezTo>
                    <a:pt x="10238" y="9289"/>
                    <a:pt x="10279" y="9283"/>
                    <a:pt x="10319" y="9282"/>
                  </a:cubicBezTo>
                  <a:cubicBezTo>
                    <a:pt x="10360" y="9282"/>
                    <a:pt x="10400" y="9267"/>
                    <a:pt x="10441" y="9266"/>
                  </a:cubicBezTo>
                  <a:cubicBezTo>
                    <a:pt x="10480" y="9266"/>
                    <a:pt x="10522" y="9290"/>
                    <a:pt x="10562" y="9290"/>
                  </a:cubicBezTo>
                  <a:cubicBezTo>
                    <a:pt x="10602" y="9290"/>
                    <a:pt x="10643" y="9269"/>
                    <a:pt x="10682" y="9268"/>
                  </a:cubicBezTo>
                  <a:cubicBezTo>
                    <a:pt x="10722" y="9268"/>
                    <a:pt x="10764" y="9265"/>
                    <a:pt x="10803" y="9264"/>
                  </a:cubicBezTo>
                  <a:cubicBezTo>
                    <a:pt x="10804" y="9263"/>
                    <a:pt x="10805" y="9263"/>
                    <a:pt x="10806" y="9263"/>
                  </a:cubicBezTo>
                  <a:cubicBezTo>
                    <a:pt x="10845" y="9263"/>
                    <a:pt x="10887" y="9282"/>
                    <a:pt x="10925" y="9282"/>
                  </a:cubicBezTo>
                  <a:cubicBezTo>
                    <a:pt x="10929" y="9282"/>
                    <a:pt x="10932" y="9282"/>
                    <a:pt x="10936" y="9282"/>
                  </a:cubicBezTo>
                  <a:cubicBezTo>
                    <a:pt x="10969" y="9282"/>
                    <a:pt x="11002" y="9285"/>
                    <a:pt x="11035" y="9285"/>
                  </a:cubicBezTo>
                  <a:cubicBezTo>
                    <a:pt x="11039" y="9285"/>
                    <a:pt x="11042" y="9285"/>
                    <a:pt x="11046" y="9285"/>
                  </a:cubicBezTo>
                  <a:cubicBezTo>
                    <a:pt x="11047" y="9285"/>
                    <a:pt x="11049" y="9285"/>
                    <a:pt x="11051" y="9285"/>
                  </a:cubicBezTo>
                  <a:cubicBezTo>
                    <a:pt x="11089" y="9285"/>
                    <a:pt x="11127" y="9297"/>
                    <a:pt x="11163" y="9297"/>
                  </a:cubicBezTo>
                  <a:cubicBezTo>
                    <a:pt x="11165" y="9297"/>
                    <a:pt x="11166" y="9297"/>
                    <a:pt x="11168" y="9297"/>
                  </a:cubicBezTo>
                  <a:cubicBezTo>
                    <a:pt x="11210" y="9295"/>
                    <a:pt x="11250" y="9278"/>
                    <a:pt x="11289" y="9276"/>
                  </a:cubicBezTo>
                  <a:cubicBezTo>
                    <a:pt x="11330" y="9275"/>
                    <a:pt x="11370" y="9258"/>
                    <a:pt x="11408" y="9256"/>
                  </a:cubicBezTo>
                  <a:cubicBezTo>
                    <a:pt x="11409" y="9256"/>
                    <a:pt x="11410" y="9256"/>
                    <a:pt x="11411" y="9256"/>
                  </a:cubicBezTo>
                  <a:cubicBezTo>
                    <a:pt x="11451" y="9256"/>
                    <a:pt x="11490" y="9280"/>
                    <a:pt x="11526" y="9280"/>
                  </a:cubicBezTo>
                  <a:cubicBezTo>
                    <a:pt x="11527" y="9280"/>
                    <a:pt x="11529" y="9280"/>
                    <a:pt x="11530" y="9280"/>
                  </a:cubicBezTo>
                  <a:cubicBezTo>
                    <a:pt x="11574" y="9277"/>
                    <a:pt x="11613" y="9253"/>
                    <a:pt x="11650" y="9250"/>
                  </a:cubicBezTo>
                  <a:cubicBezTo>
                    <a:pt x="11655" y="9249"/>
                    <a:pt x="11660" y="9249"/>
                    <a:pt x="11665" y="9249"/>
                  </a:cubicBezTo>
                  <a:cubicBezTo>
                    <a:pt x="11699" y="9249"/>
                    <a:pt x="11732" y="9257"/>
                    <a:pt x="11760" y="9257"/>
                  </a:cubicBezTo>
                  <a:cubicBezTo>
                    <a:pt x="11764" y="9257"/>
                    <a:pt x="11768" y="9256"/>
                    <a:pt x="11772" y="9256"/>
                  </a:cubicBezTo>
                  <a:cubicBezTo>
                    <a:pt x="11811" y="9251"/>
                    <a:pt x="11851" y="9241"/>
                    <a:pt x="11889" y="9227"/>
                  </a:cubicBezTo>
                  <a:cubicBezTo>
                    <a:pt x="11964" y="9227"/>
                    <a:pt x="11964" y="9243"/>
                    <a:pt x="12039" y="9243"/>
                  </a:cubicBezTo>
                  <a:cubicBezTo>
                    <a:pt x="12106" y="9242"/>
                    <a:pt x="12112" y="9232"/>
                    <a:pt x="12165" y="9232"/>
                  </a:cubicBezTo>
                  <a:cubicBezTo>
                    <a:pt x="12172" y="9232"/>
                    <a:pt x="12179" y="9232"/>
                    <a:pt x="12188" y="9233"/>
                  </a:cubicBezTo>
                  <a:cubicBezTo>
                    <a:pt x="12192" y="9233"/>
                    <a:pt x="12197" y="9233"/>
                    <a:pt x="12201" y="9233"/>
                  </a:cubicBezTo>
                  <a:cubicBezTo>
                    <a:pt x="12263" y="9233"/>
                    <a:pt x="12267" y="9219"/>
                    <a:pt x="12337" y="9218"/>
                  </a:cubicBezTo>
                  <a:cubicBezTo>
                    <a:pt x="12413" y="9215"/>
                    <a:pt x="12411" y="9211"/>
                    <a:pt x="12487" y="9208"/>
                  </a:cubicBezTo>
                  <a:cubicBezTo>
                    <a:pt x="12490" y="9208"/>
                    <a:pt x="12492" y="9208"/>
                    <a:pt x="12494" y="9208"/>
                  </a:cubicBezTo>
                  <a:cubicBezTo>
                    <a:pt x="12563" y="9208"/>
                    <a:pt x="12563" y="9237"/>
                    <a:pt x="12636" y="9246"/>
                  </a:cubicBezTo>
                  <a:cubicBezTo>
                    <a:pt x="12658" y="9249"/>
                    <a:pt x="12674" y="9250"/>
                    <a:pt x="12688" y="9250"/>
                  </a:cubicBezTo>
                  <a:cubicBezTo>
                    <a:pt x="12706" y="9250"/>
                    <a:pt x="12719" y="9249"/>
                    <a:pt x="12738" y="9249"/>
                  </a:cubicBezTo>
                  <a:cubicBezTo>
                    <a:pt x="12751" y="9249"/>
                    <a:pt x="12766" y="9249"/>
                    <a:pt x="12787" y="9252"/>
                  </a:cubicBezTo>
                  <a:cubicBezTo>
                    <a:pt x="12844" y="9257"/>
                    <a:pt x="12858" y="9267"/>
                    <a:pt x="12894" y="9267"/>
                  </a:cubicBezTo>
                  <a:cubicBezTo>
                    <a:pt x="12905" y="9267"/>
                    <a:pt x="12919" y="9266"/>
                    <a:pt x="12937" y="9264"/>
                  </a:cubicBezTo>
                  <a:cubicBezTo>
                    <a:pt x="13015" y="9252"/>
                    <a:pt x="13010" y="9242"/>
                    <a:pt x="13089" y="9236"/>
                  </a:cubicBezTo>
                  <a:cubicBezTo>
                    <a:pt x="13136" y="9232"/>
                    <a:pt x="13153" y="9226"/>
                    <a:pt x="13177" y="9226"/>
                  </a:cubicBezTo>
                  <a:cubicBezTo>
                    <a:pt x="13192" y="9226"/>
                    <a:pt x="13209" y="9228"/>
                    <a:pt x="13238" y="9234"/>
                  </a:cubicBezTo>
                  <a:cubicBezTo>
                    <a:pt x="13303" y="9245"/>
                    <a:pt x="13309" y="9253"/>
                    <a:pt x="13359" y="9253"/>
                  </a:cubicBezTo>
                  <a:cubicBezTo>
                    <a:pt x="13366" y="9253"/>
                    <a:pt x="13375" y="9253"/>
                    <a:pt x="13385" y="9253"/>
                  </a:cubicBezTo>
                  <a:cubicBezTo>
                    <a:pt x="13461" y="9251"/>
                    <a:pt x="13459" y="9240"/>
                    <a:pt x="13535" y="9225"/>
                  </a:cubicBezTo>
                  <a:cubicBezTo>
                    <a:pt x="13555" y="9222"/>
                    <a:pt x="13549" y="9226"/>
                    <a:pt x="13564" y="9213"/>
                  </a:cubicBezTo>
                  <a:cubicBezTo>
                    <a:pt x="13567" y="9176"/>
                    <a:pt x="13581" y="9152"/>
                    <a:pt x="13585" y="9115"/>
                  </a:cubicBezTo>
                  <a:cubicBezTo>
                    <a:pt x="13589" y="9076"/>
                    <a:pt x="13574" y="9037"/>
                    <a:pt x="13579" y="8998"/>
                  </a:cubicBezTo>
                  <a:cubicBezTo>
                    <a:pt x="13583" y="8961"/>
                    <a:pt x="13595" y="8924"/>
                    <a:pt x="13599" y="8886"/>
                  </a:cubicBezTo>
                  <a:cubicBezTo>
                    <a:pt x="13603" y="8848"/>
                    <a:pt x="13596" y="8808"/>
                    <a:pt x="13601" y="8771"/>
                  </a:cubicBezTo>
                  <a:cubicBezTo>
                    <a:pt x="13605" y="8733"/>
                    <a:pt x="13649" y="8700"/>
                    <a:pt x="13654" y="8663"/>
                  </a:cubicBezTo>
                  <a:cubicBezTo>
                    <a:pt x="13659" y="8624"/>
                    <a:pt x="13633" y="8583"/>
                    <a:pt x="13638" y="8544"/>
                  </a:cubicBezTo>
                  <a:cubicBezTo>
                    <a:pt x="13644" y="8507"/>
                    <a:pt x="13668" y="8471"/>
                    <a:pt x="13674" y="8434"/>
                  </a:cubicBezTo>
                  <a:cubicBezTo>
                    <a:pt x="13679" y="8397"/>
                    <a:pt x="13682" y="8358"/>
                    <a:pt x="13688" y="8321"/>
                  </a:cubicBezTo>
                  <a:cubicBezTo>
                    <a:pt x="13693" y="8283"/>
                    <a:pt x="13681" y="8243"/>
                    <a:pt x="13688" y="8204"/>
                  </a:cubicBezTo>
                  <a:cubicBezTo>
                    <a:pt x="13692" y="8175"/>
                    <a:pt x="13708" y="8166"/>
                    <a:pt x="13712" y="8136"/>
                  </a:cubicBezTo>
                  <a:cubicBezTo>
                    <a:pt x="13753" y="8156"/>
                    <a:pt x="13755" y="8147"/>
                    <a:pt x="13789" y="8176"/>
                  </a:cubicBezTo>
                  <a:cubicBezTo>
                    <a:pt x="13849" y="8229"/>
                    <a:pt x="13831" y="8249"/>
                    <a:pt x="13892" y="8301"/>
                  </a:cubicBezTo>
                  <a:cubicBezTo>
                    <a:pt x="13952" y="8354"/>
                    <a:pt x="13952" y="8348"/>
                    <a:pt x="14006" y="8406"/>
                  </a:cubicBezTo>
                  <a:cubicBezTo>
                    <a:pt x="14061" y="8464"/>
                    <a:pt x="14070" y="8455"/>
                    <a:pt x="14127" y="8512"/>
                  </a:cubicBezTo>
                  <a:cubicBezTo>
                    <a:pt x="14184" y="8569"/>
                    <a:pt x="14195" y="8554"/>
                    <a:pt x="14255" y="8606"/>
                  </a:cubicBezTo>
                  <a:cubicBezTo>
                    <a:pt x="14314" y="8658"/>
                    <a:pt x="14303" y="8670"/>
                    <a:pt x="14362" y="8725"/>
                  </a:cubicBezTo>
                  <a:cubicBezTo>
                    <a:pt x="14420" y="8779"/>
                    <a:pt x="14403" y="8797"/>
                    <a:pt x="14463" y="8850"/>
                  </a:cubicBezTo>
                  <a:cubicBezTo>
                    <a:pt x="14523" y="8902"/>
                    <a:pt x="14542" y="8881"/>
                    <a:pt x="14601" y="8934"/>
                  </a:cubicBezTo>
                  <a:cubicBezTo>
                    <a:pt x="14659" y="8987"/>
                    <a:pt x="14649" y="8998"/>
                    <a:pt x="14710" y="9050"/>
                  </a:cubicBezTo>
                  <a:cubicBezTo>
                    <a:pt x="14769" y="9101"/>
                    <a:pt x="14772" y="9099"/>
                    <a:pt x="14831" y="9151"/>
                  </a:cubicBezTo>
                  <a:cubicBezTo>
                    <a:pt x="14892" y="9204"/>
                    <a:pt x="14914" y="9178"/>
                    <a:pt x="14973" y="9231"/>
                  </a:cubicBezTo>
                  <a:cubicBezTo>
                    <a:pt x="15031" y="9285"/>
                    <a:pt x="15030" y="9285"/>
                    <a:pt x="15092" y="9334"/>
                  </a:cubicBezTo>
                  <a:cubicBezTo>
                    <a:pt x="15146" y="9378"/>
                    <a:pt x="15140" y="9385"/>
                    <a:pt x="15190" y="9433"/>
                  </a:cubicBezTo>
                  <a:cubicBezTo>
                    <a:pt x="15204" y="9465"/>
                    <a:pt x="15212" y="9509"/>
                    <a:pt x="15240" y="9544"/>
                  </a:cubicBezTo>
                  <a:cubicBezTo>
                    <a:pt x="15266" y="9575"/>
                    <a:pt x="15293" y="9603"/>
                    <a:pt x="15322" y="9631"/>
                  </a:cubicBezTo>
                  <a:cubicBezTo>
                    <a:pt x="15349" y="9658"/>
                    <a:pt x="15395" y="9667"/>
                    <a:pt x="15426" y="9693"/>
                  </a:cubicBezTo>
                  <a:cubicBezTo>
                    <a:pt x="15456" y="9718"/>
                    <a:pt x="15485" y="9744"/>
                    <a:pt x="15518" y="9768"/>
                  </a:cubicBezTo>
                  <a:cubicBezTo>
                    <a:pt x="15550" y="9793"/>
                    <a:pt x="15574" y="9824"/>
                    <a:pt x="15608" y="9846"/>
                  </a:cubicBezTo>
                  <a:cubicBezTo>
                    <a:pt x="15640" y="9870"/>
                    <a:pt x="15658" y="9914"/>
                    <a:pt x="15691" y="9935"/>
                  </a:cubicBezTo>
                  <a:cubicBezTo>
                    <a:pt x="15725" y="9957"/>
                    <a:pt x="15760" y="9978"/>
                    <a:pt x="15794" y="9997"/>
                  </a:cubicBezTo>
                  <a:cubicBezTo>
                    <a:pt x="15828" y="10017"/>
                    <a:pt x="15866" y="10033"/>
                    <a:pt x="15901" y="10052"/>
                  </a:cubicBezTo>
                  <a:cubicBezTo>
                    <a:pt x="15935" y="10071"/>
                    <a:pt x="15976" y="10082"/>
                    <a:pt x="16011" y="10100"/>
                  </a:cubicBezTo>
                  <a:cubicBezTo>
                    <a:pt x="16048" y="10118"/>
                    <a:pt x="16099" y="10103"/>
                    <a:pt x="16134" y="10118"/>
                  </a:cubicBezTo>
                  <a:cubicBezTo>
                    <a:pt x="16136" y="10119"/>
                    <a:pt x="16121" y="10148"/>
                    <a:pt x="16122" y="10150"/>
                  </a:cubicBezTo>
                  <a:cubicBezTo>
                    <a:pt x="16122" y="10150"/>
                    <a:pt x="16122" y="10150"/>
                    <a:pt x="16122" y="10150"/>
                  </a:cubicBezTo>
                  <a:cubicBezTo>
                    <a:pt x="16125" y="10150"/>
                    <a:pt x="16128" y="10143"/>
                    <a:pt x="16128" y="10143"/>
                  </a:cubicBezTo>
                  <a:cubicBezTo>
                    <a:pt x="16165" y="10159"/>
                    <a:pt x="16192" y="10189"/>
                    <a:pt x="16223" y="10200"/>
                  </a:cubicBezTo>
                  <a:cubicBezTo>
                    <a:pt x="16231" y="10203"/>
                    <a:pt x="16240" y="10204"/>
                    <a:pt x="16249" y="10204"/>
                  </a:cubicBezTo>
                  <a:cubicBezTo>
                    <a:pt x="16282" y="10204"/>
                    <a:pt x="16320" y="10188"/>
                    <a:pt x="16343" y="10188"/>
                  </a:cubicBezTo>
                  <a:cubicBezTo>
                    <a:pt x="16344" y="10188"/>
                    <a:pt x="16346" y="10188"/>
                    <a:pt x="16347" y="10188"/>
                  </a:cubicBezTo>
                  <a:cubicBezTo>
                    <a:pt x="16397" y="10222"/>
                    <a:pt x="16357" y="10250"/>
                    <a:pt x="16433" y="10275"/>
                  </a:cubicBezTo>
                  <a:cubicBezTo>
                    <a:pt x="16447" y="10279"/>
                    <a:pt x="16464" y="10280"/>
                    <a:pt x="16482" y="10280"/>
                  </a:cubicBezTo>
                  <a:cubicBezTo>
                    <a:pt x="16493" y="10280"/>
                    <a:pt x="16504" y="10280"/>
                    <a:pt x="16516" y="10280"/>
                  </a:cubicBezTo>
                  <a:cubicBezTo>
                    <a:pt x="16528" y="10280"/>
                    <a:pt x="16541" y="10280"/>
                    <a:pt x="16554" y="10281"/>
                  </a:cubicBezTo>
                  <a:cubicBezTo>
                    <a:pt x="16559" y="10282"/>
                    <a:pt x="16564" y="10282"/>
                    <a:pt x="16569" y="10282"/>
                  </a:cubicBezTo>
                  <a:cubicBezTo>
                    <a:pt x="16599" y="10282"/>
                    <a:pt x="16633" y="10275"/>
                    <a:pt x="16671" y="10274"/>
                  </a:cubicBezTo>
                  <a:cubicBezTo>
                    <a:pt x="16672" y="10274"/>
                    <a:pt x="16674" y="10274"/>
                    <a:pt x="16675" y="10274"/>
                  </a:cubicBezTo>
                  <a:cubicBezTo>
                    <a:pt x="16704" y="10274"/>
                    <a:pt x="16737" y="10284"/>
                    <a:pt x="16772" y="10284"/>
                  </a:cubicBezTo>
                  <a:cubicBezTo>
                    <a:pt x="16778" y="10284"/>
                    <a:pt x="16784" y="10284"/>
                    <a:pt x="16790" y="10283"/>
                  </a:cubicBezTo>
                  <a:cubicBezTo>
                    <a:pt x="16826" y="10278"/>
                    <a:pt x="16865" y="10268"/>
                    <a:pt x="16908" y="10260"/>
                  </a:cubicBezTo>
                  <a:cubicBezTo>
                    <a:pt x="16944" y="10252"/>
                    <a:pt x="16981" y="10240"/>
                    <a:pt x="17022" y="10229"/>
                  </a:cubicBezTo>
                  <a:cubicBezTo>
                    <a:pt x="17058" y="10220"/>
                    <a:pt x="17091" y="10191"/>
                    <a:pt x="17132" y="10180"/>
                  </a:cubicBezTo>
                  <a:cubicBezTo>
                    <a:pt x="17139" y="10178"/>
                    <a:pt x="17146" y="10177"/>
                    <a:pt x="17154" y="10177"/>
                  </a:cubicBezTo>
                  <a:cubicBezTo>
                    <a:pt x="17178" y="10177"/>
                    <a:pt x="17204" y="10184"/>
                    <a:pt x="17229" y="10184"/>
                  </a:cubicBezTo>
                  <a:cubicBezTo>
                    <a:pt x="17238" y="10184"/>
                    <a:pt x="17247" y="10183"/>
                    <a:pt x="17256" y="10180"/>
                  </a:cubicBezTo>
                  <a:cubicBezTo>
                    <a:pt x="17292" y="10167"/>
                    <a:pt x="17327" y="10144"/>
                    <a:pt x="17365" y="10129"/>
                  </a:cubicBezTo>
                  <a:cubicBezTo>
                    <a:pt x="17402" y="10117"/>
                    <a:pt x="17439" y="10101"/>
                    <a:pt x="17476" y="10086"/>
                  </a:cubicBezTo>
                  <a:cubicBezTo>
                    <a:pt x="17513" y="10071"/>
                    <a:pt x="17550" y="10057"/>
                    <a:pt x="17588" y="10040"/>
                  </a:cubicBezTo>
                  <a:cubicBezTo>
                    <a:pt x="17623" y="10025"/>
                    <a:pt x="17667" y="10024"/>
                    <a:pt x="17704" y="10007"/>
                  </a:cubicBezTo>
                  <a:cubicBezTo>
                    <a:pt x="17739" y="9989"/>
                    <a:pt x="17769" y="9959"/>
                    <a:pt x="17807" y="9941"/>
                  </a:cubicBezTo>
                  <a:cubicBezTo>
                    <a:pt x="17843" y="9924"/>
                    <a:pt x="17883" y="9917"/>
                    <a:pt x="17919" y="9899"/>
                  </a:cubicBezTo>
                  <a:cubicBezTo>
                    <a:pt x="17956" y="9879"/>
                    <a:pt x="17984" y="9852"/>
                    <a:pt x="18020" y="9831"/>
                  </a:cubicBezTo>
                  <a:cubicBezTo>
                    <a:pt x="18057" y="9812"/>
                    <a:pt x="18102" y="9801"/>
                    <a:pt x="18136" y="9780"/>
                  </a:cubicBezTo>
                  <a:cubicBezTo>
                    <a:pt x="18171" y="9756"/>
                    <a:pt x="18193" y="9715"/>
                    <a:pt x="18224" y="9689"/>
                  </a:cubicBezTo>
                  <a:cubicBezTo>
                    <a:pt x="18255" y="9663"/>
                    <a:pt x="18280" y="9628"/>
                    <a:pt x="18308" y="9599"/>
                  </a:cubicBezTo>
                  <a:cubicBezTo>
                    <a:pt x="18336" y="9570"/>
                    <a:pt x="18375" y="9548"/>
                    <a:pt x="18400" y="9516"/>
                  </a:cubicBezTo>
                  <a:cubicBezTo>
                    <a:pt x="18424" y="9483"/>
                    <a:pt x="18425" y="9435"/>
                    <a:pt x="18444" y="9398"/>
                  </a:cubicBezTo>
                  <a:cubicBezTo>
                    <a:pt x="18463" y="9362"/>
                    <a:pt x="18508" y="9337"/>
                    <a:pt x="18523" y="9299"/>
                  </a:cubicBezTo>
                  <a:cubicBezTo>
                    <a:pt x="18538" y="9260"/>
                    <a:pt x="18543" y="9219"/>
                    <a:pt x="18554" y="9179"/>
                  </a:cubicBezTo>
                  <a:cubicBezTo>
                    <a:pt x="18564" y="9138"/>
                    <a:pt x="18565" y="9098"/>
                    <a:pt x="18570" y="9056"/>
                  </a:cubicBezTo>
                  <a:cubicBezTo>
                    <a:pt x="18576" y="9015"/>
                    <a:pt x="18563" y="8974"/>
                    <a:pt x="18564" y="8933"/>
                  </a:cubicBezTo>
                  <a:cubicBezTo>
                    <a:pt x="18566" y="8891"/>
                    <a:pt x="18564" y="8853"/>
                    <a:pt x="18563" y="8811"/>
                  </a:cubicBezTo>
                  <a:cubicBezTo>
                    <a:pt x="18561" y="8770"/>
                    <a:pt x="18591" y="8727"/>
                    <a:pt x="18587" y="8685"/>
                  </a:cubicBezTo>
                  <a:cubicBezTo>
                    <a:pt x="18582" y="8645"/>
                    <a:pt x="18579" y="8603"/>
                    <a:pt x="18572" y="8562"/>
                  </a:cubicBezTo>
                  <a:cubicBezTo>
                    <a:pt x="18565" y="8522"/>
                    <a:pt x="18570" y="8478"/>
                    <a:pt x="18560" y="8437"/>
                  </a:cubicBezTo>
                  <a:cubicBezTo>
                    <a:pt x="18552" y="8397"/>
                    <a:pt x="18523" y="8361"/>
                    <a:pt x="18512" y="8321"/>
                  </a:cubicBezTo>
                  <a:cubicBezTo>
                    <a:pt x="18502" y="8281"/>
                    <a:pt x="18505" y="8237"/>
                    <a:pt x="18493" y="8198"/>
                  </a:cubicBezTo>
                  <a:cubicBezTo>
                    <a:pt x="18480" y="8158"/>
                    <a:pt x="18460" y="8121"/>
                    <a:pt x="18446" y="8081"/>
                  </a:cubicBezTo>
                  <a:cubicBezTo>
                    <a:pt x="18432" y="8043"/>
                    <a:pt x="18424" y="8010"/>
                    <a:pt x="18409" y="7971"/>
                  </a:cubicBezTo>
                  <a:cubicBezTo>
                    <a:pt x="18415" y="7936"/>
                    <a:pt x="18422" y="7908"/>
                    <a:pt x="18430" y="7874"/>
                  </a:cubicBezTo>
                  <a:cubicBezTo>
                    <a:pt x="18436" y="7838"/>
                    <a:pt x="18450" y="7804"/>
                    <a:pt x="18459" y="7770"/>
                  </a:cubicBezTo>
                  <a:cubicBezTo>
                    <a:pt x="18459" y="7770"/>
                    <a:pt x="18457" y="7770"/>
                    <a:pt x="18455" y="7770"/>
                  </a:cubicBezTo>
                  <a:cubicBezTo>
                    <a:pt x="18449" y="7770"/>
                    <a:pt x="18436" y="7770"/>
                    <a:pt x="18429" y="7770"/>
                  </a:cubicBezTo>
                  <a:cubicBezTo>
                    <a:pt x="18426" y="7770"/>
                    <a:pt x="18425" y="7770"/>
                    <a:pt x="18425" y="7770"/>
                  </a:cubicBezTo>
                  <a:cubicBezTo>
                    <a:pt x="18357" y="7723"/>
                    <a:pt x="18369" y="7706"/>
                    <a:pt x="18302" y="7660"/>
                  </a:cubicBezTo>
                  <a:cubicBezTo>
                    <a:pt x="18277" y="7644"/>
                    <a:pt x="18281" y="7643"/>
                    <a:pt x="18260" y="7623"/>
                  </a:cubicBezTo>
                  <a:cubicBezTo>
                    <a:pt x="18243" y="7588"/>
                    <a:pt x="18199" y="7577"/>
                    <a:pt x="18182" y="7542"/>
                  </a:cubicBezTo>
                  <a:cubicBezTo>
                    <a:pt x="18165" y="7507"/>
                    <a:pt x="18141" y="7477"/>
                    <a:pt x="18124" y="7444"/>
                  </a:cubicBezTo>
                  <a:cubicBezTo>
                    <a:pt x="18106" y="7411"/>
                    <a:pt x="18121" y="7358"/>
                    <a:pt x="18103" y="7326"/>
                  </a:cubicBezTo>
                  <a:cubicBezTo>
                    <a:pt x="18085" y="7293"/>
                    <a:pt x="18073" y="7255"/>
                    <a:pt x="18055" y="7223"/>
                  </a:cubicBezTo>
                  <a:cubicBezTo>
                    <a:pt x="18035" y="7190"/>
                    <a:pt x="17982" y="7177"/>
                    <a:pt x="17963" y="7145"/>
                  </a:cubicBezTo>
                  <a:cubicBezTo>
                    <a:pt x="17944" y="7113"/>
                    <a:pt x="17948" y="7066"/>
                    <a:pt x="17929" y="7035"/>
                  </a:cubicBezTo>
                  <a:cubicBezTo>
                    <a:pt x="17914" y="6997"/>
                    <a:pt x="17873" y="6973"/>
                    <a:pt x="17857" y="6934"/>
                  </a:cubicBezTo>
                  <a:cubicBezTo>
                    <a:pt x="17842" y="6897"/>
                    <a:pt x="17837" y="6857"/>
                    <a:pt x="17821" y="6821"/>
                  </a:cubicBezTo>
                  <a:cubicBezTo>
                    <a:pt x="17806" y="6783"/>
                    <a:pt x="17810" y="6738"/>
                    <a:pt x="17794" y="6702"/>
                  </a:cubicBezTo>
                  <a:cubicBezTo>
                    <a:pt x="17778" y="6665"/>
                    <a:pt x="17765" y="6627"/>
                    <a:pt x="17749" y="6590"/>
                  </a:cubicBezTo>
                  <a:cubicBezTo>
                    <a:pt x="17732" y="6553"/>
                    <a:pt x="17706" y="6521"/>
                    <a:pt x="17690" y="6485"/>
                  </a:cubicBezTo>
                  <a:cubicBezTo>
                    <a:pt x="17673" y="6448"/>
                    <a:pt x="17669" y="6406"/>
                    <a:pt x="17653" y="6370"/>
                  </a:cubicBezTo>
                  <a:cubicBezTo>
                    <a:pt x="17636" y="6333"/>
                    <a:pt x="17609" y="6301"/>
                    <a:pt x="17592" y="6265"/>
                  </a:cubicBezTo>
                  <a:cubicBezTo>
                    <a:pt x="17574" y="6228"/>
                    <a:pt x="17534" y="6204"/>
                    <a:pt x="17516" y="6168"/>
                  </a:cubicBezTo>
                  <a:cubicBezTo>
                    <a:pt x="17499" y="6131"/>
                    <a:pt x="17467" y="6102"/>
                    <a:pt x="17450" y="6066"/>
                  </a:cubicBezTo>
                  <a:cubicBezTo>
                    <a:pt x="17431" y="6031"/>
                    <a:pt x="17440" y="5981"/>
                    <a:pt x="17423" y="5946"/>
                  </a:cubicBezTo>
                  <a:cubicBezTo>
                    <a:pt x="17406" y="5911"/>
                    <a:pt x="17378" y="5879"/>
                    <a:pt x="17360" y="5843"/>
                  </a:cubicBezTo>
                  <a:cubicBezTo>
                    <a:pt x="17343" y="5807"/>
                    <a:pt x="17316" y="5775"/>
                    <a:pt x="17298" y="5740"/>
                  </a:cubicBezTo>
                  <a:cubicBezTo>
                    <a:pt x="17280" y="5705"/>
                    <a:pt x="17254" y="5671"/>
                    <a:pt x="17236" y="5636"/>
                  </a:cubicBezTo>
                  <a:cubicBezTo>
                    <a:pt x="17217" y="5601"/>
                    <a:pt x="17213" y="5556"/>
                    <a:pt x="17195" y="5522"/>
                  </a:cubicBezTo>
                  <a:cubicBezTo>
                    <a:pt x="17177" y="5488"/>
                    <a:pt x="17152" y="5453"/>
                    <a:pt x="17134" y="5418"/>
                  </a:cubicBezTo>
                  <a:cubicBezTo>
                    <a:pt x="17115" y="5383"/>
                    <a:pt x="17105" y="5342"/>
                    <a:pt x="17087" y="5307"/>
                  </a:cubicBezTo>
                  <a:cubicBezTo>
                    <a:pt x="17069" y="5272"/>
                    <a:pt x="17053" y="5233"/>
                    <a:pt x="17035" y="5198"/>
                  </a:cubicBezTo>
                  <a:cubicBezTo>
                    <a:pt x="17017" y="5164"/>
                    <a:pt x="17015" y="5117"/>
                    <a:pt x="16996" y="5082"/>
                  </a:cubicBezTo>
                  <a:cubicBezTo>
                    <a:pt x="16977" y="5046"/>
                    <a:pt x="16942" y="5019"/>
                    <a:pt x="16924" y="4985"/>
                  </a:cubicBezTo>
                  <a:cubicBezTo>
                    <a:pt x="16904" y="4948"/>
                    <a:pt x="16879" y="4916"/>
                    <a:pt x="16861" y="4881"/>
                  </a:cubicBezTo>
                  <a:cubicBezTo>
                    <a:pt x="16841" y="4844"/>
                    <a:pt x="16848" y="4796"/>
                    <a:pt x="16830" y="4763"/>
                  </a:cubicBezTo>
                  <a:cubicBezTo>
                    <a:pt x="16810" y="4724"/>
                    <a:pt x="16785" y="4692"/>
                    <a:pt x="16769" y="4660"/>
                  </a:cubicBezTo>
                  <a:cubicBezTo>
                    <a:pt x="16748" y="4618"/>
                    <a:pt x="16733" y="4582"/>
                    <a:pt x="16719" y="4552"/>
                  </a:cubicBezTo>
                  <a:cubicBezTo>
                    <a:pt x="16703" y="4516"/>
                    <a:pt x="16670" y="4487"/>
                    <a:pt x="16654" y="4450"/>
                  </a:cubicBezTo>
                  <a:cubicBezTo>
                    <a:pt x="16638" y="4412"/>
                    <a:pt x="16641" y="4368"/>
                    <a:pt x="16626" y="4331"/>
                  </a:cubicBezTo>
                  <a:cubicBezTo>
                    <a:pt x="16610" y="4293"/>
                    <a:pt x="16584" y="4261"/>
                    <a:pt x="16569" y="4224"/>
                  </a:cubicBezTo>
                  <a:cubicBezTo>
                    <a:pt x="16554" y="4185"/>
                    <a:pt x="16554" y="4144"/>
                    <a:pt x="16539" y="4105"/>
                  </a:cubicBezTo>
                  <a:cubicBezTo>
                    <a:pt x="16524" y="4068"/>
                    <a:pt x="16501" y="4035"/>
                    <a:pt x="16486" y="3997"/>
                  </a:cubicBezTo>
                  <a:cubicBezTo>
                    <a:pt x="16471" y="3959"/>
                    <a:pt x="16462" y="3920"/>
                    <a:pt x="16447" y="3883"/>
                  </a:cubicBezTo>
                  <a:cubicBezTo>
                    <a:pt x="16432" y="3846"/>
                    <a:pt x="16389" y="3820"/>
                    <a:pt x="16374" y="3782"/>
                  </a:cubicBezTo>
                  <a:cubicBezTo>
                    <a:pt x="16359" y="3745"/>
                    <a:pt x="16370" y="3698"/>
                    <a:pt x="16355" y="3661"/>
                  </a:cubicBezTo>
                  <a:cubicBezTo>
                    <a:pt x="16340" y="3623"/>
                    <a:pt x="16291" y="3600"/>
                    <a:pt x="16276" y="3562"/>
                  </a:cubicBezTo>
                  <a:cubicBezTo>
                    <a:pt x="16261" y="3525"/>
                    <a:pt x="16253" y="3484"/>
                    <a:pt x="16237" y="3448"/>
                  </a:cubicBezTo>
                  <a:cubicBezTo>
                    <a:pt x="16222" y="3410"/>
                    <a:pt x="16235" y="3361"/>
                    <a:pt x="16219" y="3324"/>
                  </a:cubicBezTo>
                  <a:cubicBezTo>
                    <a:pt x="16204" y="3287"/>
                    <a:pt x="16152" y="3265"/>
                    <a:pt x="16136" y="3229"/>
                  </a:cubicBezTo>
                  <a:cubicBezTo>
                    <a:pt x="16120" y="3191"/>
                    <a:pt x="16124" y="3145"/>
                    <a:pt x="16108" y="3108"/>
                  </a:cubicBezTo>
                  <a:cubicBezTo>
                    <a:pt x="16092" y="3070"/>
                    <a:pt x="16080" y="3032"/>
                    <a:pt x="16063" y="2996"/>
                  </a:cubicBezTo>
                  <a:cubicBezTo>
                    <a:pt x="16047" y="2959"/>
                    <a:pt x="16010" y="2931"/>
                    <a:pt x="15994" y="2895"/>
                  </a:cubicBezTo>
                  <a:cubicBezTo>
                    <a:pt x="15976" y="2859"/>
                    <a:pt x="15967" y="2818"/>
                    <a:pt x="15949" y="2782"/>
                  </a:cubicBezTo>
                  <a:cubicBezTo>
                    <a:pt x="15932" y="2745"/>
                    <a:pt x="15906" y="2713"/>
                    <a:pt x="15888" y="2678"/>
                  </a:cubicBezTo>
                  <a:cubicBezTo>
                    <a:pt x="15870" y="2642"/>
                    <a:pt x="15864" y="2599"/>
                    <a:pt x="15845" y="2564"/>
                  </a:cubicBezTo>
                  <a:cubicBezTo>
                    <a:pt x="15826" y="2528"/>
                    <a:pt x="15821" y="2484"/>
                    <a:pt x="15802" y="2449"/>
                  </a:cubicBezTo>
                  <a:cubicBezTo>
                    <a:pt x="15782" y="2415"/>
                    <a:pt x="15734" y="2396"/>
                    <a:pt x="15713" y="2361"/>
                  </a:cubicBezTo>
                  <a:cubicBezTo>
                    <a:pt x="15692" y="2325"/>
                    <a:pt x="15684" y="2285"/>
                    <a:pt x="15663" y="2250"/>
                  </a:cubicBezTo>
                  <a:cubicBezTo>
                    <a:pt x="15642" y="2216"/>
                    <a:pt x="15598" y="2197"/>
                    <a:pt x="15576" y="2163"/>
                  </a:cubicBezTo>
                  <a:cubicBezTo>
                    <a:pt x="15553" y="2130"/>
                    <a:pt x="15545" y="2088"/>
                    <a:pt x="15521" y="2055"/>
                  </a:cubicBezTo>
                  <a:cubicBezTo>
                    <a:pt x="15498" y="2023"/>
                    <a:pt x="15467" y="1995"/>
                    <a:pt x="15443" y="1964"/>
                  </a:cubicBezTo>
                  <a:cubicBezTo>
                    <a:pt x="15418" y="1932"/>
                    <a:pt x="15417" y="1877"/>
                    <a:pt x="15391" y="1845"/>
                  </a:cubicBezTo>
                  <a:cubicBezTo>
                    <a:pt x="15363" y="1812"/>
                    <a:pt x="15332" y="1785"/>
                    <a:pt x="15303" y="1754"/>
                  </a:cubicBezTo>
                  <a:cubicBezTo>
                    <a:pt x="15274" y="1723"/>
                    <a:pt x="15259" y="1682"/>
                    <a:pt x="15229" y="1651"/>
                  </a:cubicBezTo>
                  <a:cubicBezTo>
                    <a:pt x="15200" y="1621"/>
                    <a:pt x="15144" y="1618"/>
                    <a:pt x="15114" y="1589"/>
                  </a:cubicBezTo>
                  <a:cubicBezTo>
                    <a:pt x="15084" y="1559"/>
                    <a:pt x="15065" y="1520"/>
                    <a:pt x="15034" y="1491"/>
                  </a:cubicBezTo>
                  <a:cubicBezTo>
                    <a:pt x="15003" y="1463"/>
                    <a:pt x="14955" y="1454"/>
                    <a:pt x="14923" y="1426"/>
                  </a:cubicBezTo>
                  <a:cubicBezTo>
                    <a:pt x="14892" y="1399"/>
                    <a:pt x="14891" y="1335"/>
                    <a:pt x="14859" y="1309"/>
                  </a:cubicBezTo>
                  <a:cubicBezTo>
                    <a:pt x="14827" y="1282"/>
                    <a:pt x="14771" y="1285"/>
                    <a:pt x="14737" y="1259"/>
                  </a:cubicBezTo>
                  <a:cubicBezTo>
                    <a:pt x="14705" y="1234"/>
                    <a:pt x="14668" y="1212"/>
                    <a:pt x="14635" y="1188"/>
                  </a:cubicBezTo>
                  <a:cubicBezTo>
                    <a:pt x="14602" y="1163"/>
                    <a:pt x="14567" y="1139"/>
                    <a:pt x="14533" y="1115"/>
                  </a:cubicBezTo>
                  <a:cubicBezTo>
                    <a:pt x="14500" y="1092"/>
                    <a:pt x="14483" y="1041"/>
                    <a:pt x="14448" y="1019"/>
                  </a:cubicBezTo>
                  <a:cubicBezTo>
                    <a:pt x="14448" y="1019"/>
                    <a:pt x="14440" y="1031"/>
                    <a:pt x="14439" y="1031"/>
                  </a:cubicBezTo>
                  <a:cubicBezTo>
                    <a:pt x="14439" y="1031"/>
                    <a:pt x="14439" y="1031"/>
                    <a:pt x="14439" y="1031"/>
                  </a:cubicBezTo>
                  <a:cubicBezTo>
                    <a:pt x="14393" y="998"/>
                    <a:pt x="14379" y="1016"/>
                    <a:pt x="14332" y="983"/>
                  </a:cubicBezTo>
                  <a:cubicBezTo>
                    <a:pt x="14285" y="948"/>
                    <a:pt x="14316" y="906"/>
                    <a:pt x="14270" y="872"/>
                  </a:cubicBezTo>
                  <a:cubicBezTo>
                    <a:pt x="14223" y="838"/>
                    <a:pt x="14204" y="866"/>
                    <a:pt x="14157" y="832"/>
                  </a:cubicBezTo>
                  <a:cubicBezTo>
                    <a:pt x="14110" y="799"/>
                    <a:pt x="14130" y="771"/>
                    <a:pt x="14083" y="737"/>
                  </a:cubicBezTo>
                  <a:cubicBezTo>
                    <a:pt x="14036" y="704"/>
                    <a:pt x="14018" y="727"/>
                    <a:pt x="13971" y="694"/>
                  </a:cubicBezTo>
                  <a:cubicBezTo>
                    <a:pt x="13924" y="660"/>
                    <a:pt x="13938" y="640"/>
                    <a:pt x="13889" y="608"/>
                  </a:cubicBezTo>
                  <a:cubicBezTo>
                    <a:pt x="13826" y="569"/>
                    <a:pt x="13813" y="589"/>
                    <a:pt x="13749" y="552"/>
                  </a:cubicBezTo>
                  <a:cubicBezTo>
                    <a:pt x="13683" y="515"/>
                    <a:pt x="13679" y="522"/>
                    <a:pt x="13615" y="485"/>
                  </a:cubicBezTo>
                  <a:cubicBezTo>
                    <a:pt x="13564" y="456"/>
                    <a:pt x="13583" y="411"/>
                    <a:pt x="13527" y="394"/>
                  </a:cubicBezTo>
                  <a:cubicBezTo>
                    <a:pt x="13515" y="389"/>
                    <a:pt x="13504" y="388"/>
                    <a:pt x="13495" y="388"/>
                  </a:cubicBezTo>
                  <a:cubicBezTo>
                    <a:pt x="13466" y="388"/>
                    <a:pt x="13449" y="404"/>
                    <a:pt x="13411" y="404"/>
                  </a:cubicBezTo>
                  <a:cubicBezTo>
                    <a:pt x="13407" y="404"/>
                    <a:pt x="13404" y="403"/>
                    <a:pt x="13400" y="403"/>
                  </a:cubicBezTo>
                  <a:cubicBezTo>
                    <a:pt x="13393" y="403"/>
                    <a:pt x="13387" y="402"/>
                    <a:pt x="13382" y="402"/>
                  </a:cubicBezTo>
                  <a:cubicBezTo>
                    <a:pt x="13355" y="402"/>
                    <a:pt x="13342" y="407"/>
                    <a:pt x="13323" y="407"/>
                  </a:cubicBezTo>
                  <a:cubicBezTo>
                    <a:pt x="13312" y="407"/>
                    <a:pt x="13298" y="406"/>
                    <a:pt x="13279" y="400"/>
                  </a:cubicBezTo>
                  <a:cubicBezTo>
                    <a:pt x="13208" y="379"/>
                    <a:pt x="13214" y="364"/>
                    <a:pt x="13145" y="337"/>
                  </a:cubicBezTo>
                  <a:cubicBezTo>
                    <a:pt x="13075" y="310"/>
                    <a:pt x="13078" y="272"/>
                    <a:pt x="13002" y="262"/>
                  </a:cubicBezTo>
                  <a:cubicBezTo>
                    <a:pt x="13000" y="262"/>
                    <a:pt x="12998" y="262"/>
                    <a:pt x="12996" y="262"/>
                  </a:cubicBezTo>
                  <a:cubicBezTo>
                    <a:pt x="12954" y="262"/>
                    <a:pt x="12950" y="314"/>
                    <a:pt x="12904" y="319"/>
                  </a:cubicBezTo>
                  <a:cubicBezTo>
                    <a:pt x="12898" y="319"/>
                    <a:pt x="12892" y="320"/>
                    <a:pt x="12887" y="320"/>
                  </a:cubicBezTo>
                  <a:cubicBezTo>
                    <a:pt x="12855" y="320"/>
                    <a:pt x="12851" y="305"/>
                    <a:pt x="12810" y="293"/>
                  </a:cubicBezTo>
                  <a:cubicBezTo>
                    <a:pt x="12725" y="267"/>
                    <a:pt x="12740" y="237"/>
                    <a:pt x="12658" y="204"/>
                  </a:cubicBezTo>
                  <a:cubicBezTo>
                    <a:pt x="12645" y="199"/>
                    <a:pt x="12634" y="197"/>
                    <a:pt x="12624" y="197"/>
                  </a:cubicBezTo>
                  <a:cubicBezTo>
                    <a:pt x="12587" y="197"/>
                    <a:pt x="12563" y="222"/>
                    <a:pt x="12526" y="222"/>
                  </a:cubicBezTo>
                  <a:cubicBezTo>
                    <a:pt x="12516" y="222"/>
                    <a:pt x="12504" y="220"/>
                    <a:pt x="12491" y="215"/>
                  </a:cubicBezTo>
                  <a:cubicBezTo>
                    <a:pt x="12421" y="187"/>
                    <a:pt x="12431" y="162"/>
                    <a:pt x="12367" y="124"/>
                  </a:cubicBezTo>
                  <a:cubicBezTo>
                    <a:pt x="12332" y="103"/>
                    <a:pt x="12345" y="51"/>
                    <a:pt x="12304" y="48"/>
                  </a:cubicBezTo>
                  <a:cubicBezTo>
                    <a:pt x="12294" y="88"/>
                    <a:pt x="12259" y="143"/>
                    <a:pt x="12249" y="181"/>
                  </a:cubicBezTo>
                  <a:cubicBezTo>
                    <a:pt x="12238" y="218"/>
                    <a:pt x="12240" y="261"/>
                    <a:pt x="12229" y="297"/>
                  </a:cubicBezTo>
                  <a:cubicBezTo>
                    <a:pt x="12218" y="335"/>
                    <a:pt x="12208" y="374"/>
                    <a:pt x="12195" y="412"/>
                  </a:cubicBezTo>
                  <a:cubicBezTo>
                    <a:pt x="12182" y="448"/>
                    <a:pt x="12202" y="498"/>
                    <a:pt x="12187" y="535"/>
                  </a:cubicBezTo>
                  <a:cubicBezTo>
                    <a:pt x="12173" y="571"/>
                    <a:pt x="12116" y="591"/>
                    <a:pt x="12101" y="628"/>
                  </a:cubicBezTo>
                  <a:cubicBezTo>
                    <a:pt x="12085" y="663"/>
                    <a:pt x="12097" y="713"/>
                    <a:pt x="12080" y="747"/>
                  </a:cubicBezTo>
                  <a:cubicBezTo>
                    <a:pt x="12062" y="782"/>
                    <a:pt x="12008" y="798"/>
                    <a:pt x="11989" y="833"/>
                  </a:cubicBezTo>
                  <a:cubicBezTo>
                    <a:pt x="11969" y="867"/>
                    <a:pt x="11962" y="908"/>
                    <a:pt x="11941" y="941"/>
                  </a:cubicBezTo>
                  <a:cubicBezTo>
                    <a:pt x="11919" y="974"/>
                    <a:pt x="11894" y="1003"/>
                    <a:pt x="11869" y="1034"/>
                  </a:cubicBezTo>
                  <a:cubicBezTo>
                    <a:pt x="11846" y="1066"/>
                    <a:pt x="11846" y="1114"/>
                    <a:pt x="11820" y="1146"/>
                  </a:cubicBezTo>
                  <a:cubicBezTo>
                    <a:pt x="11794" y="1177"/>
                    <a:pt x="11766" y="1204"/>
                    <a:pt x="11740" y="1234"/>
                  </a:cubicBezTo>
                  <a:cubicBezTo>
                    <a:pt x="11713" y="1265"/>
                    <a:pt x="11691" y="1295"/>
                    <a:pt x="11665" y="1327"/>
                  </a:cubicBezTo>
                  <a:cubicBezTo>
                    <a:pt x="11640" y="1357"/>
                    <a:pt x="11602" y="1377"/>
                    <a:pt x="11576" y="1410"/>
                  </a:cubicBezTo>
                  <a:cubicBezTo>
                    <a:pt x="11552" y="1442"/>
                    <a:pt x="11513" y="1462"/>
                    <a:pt x="11489" y="1494"/>
                  </a:cubicBezTo>
                  <a:cubicBezTo>
                    <a:pt x="11464" y="1527"/>
                    <a:pt x="11469" y="1579"/>
                    <a:pt x="11446" y="1612"/>
                  </a:cubicBezTo>
                  <a:cubicBezTo>
                    <a:pt x="11421" y="1645"/>
                    <a:pt x="11382" y="1664"/>
                    <a:pt x="11358" y="1697"/>
                  </a:cubicBezTo>
                  <a:cubicBezTo>
                    <a:pt x="11335" y="1730"/>
                    <a:pt x="11301" y="1754"/>
                    <a:pt x="11278" y="1788"/>
                  </a:cubicBezTo>
                  <a:cubicBezTo>
                    <a:pt x="11254" y="1821"/>
                    <a:pt x="11270" y="1880"/>
                    <a:pt x="11247" y="1913"/>
                  </a:cubicBezTo>
                  <a:cubicBezTo>
                    <a:pt x="11223" y="1946"/>
                    <a:pt x="11162" y="1951"/>
                    <a:pt x="11140" y="1984"/>
                  </a:cubicBezTo>
                  <a:cubicBezTo>
                    <a:pt x="11117" y="2017"/>
                    <a:pt x="11097" y="2052"/>
                    <a:pt x="11075" y="2085"/>
                  </a:cubicBezTo>
                  <a:cubicBezTo>
                    <a:pt x="11051" y="2118"/>
                    <a:pt x="11031" y="2152"/>
                    <a:pt x="11007" y="2184"/>
                  </a:cubicBezTo>
                  <a:cubicBezTo>
                    <a:pt x="10985" y="2217"/>
                    <a:pt x="10995" y="2273"/>
                    <a:pt x="10971" y="2306"/>
                  </a:cubicBezTo>
                  <a:cubicBezTo>
                    <a:pt x="10948" y="2339"/>
                    <a:pt x="10882" y="2341"/>
                    <a:pt x="10859" y="2373"/>
                  </a:cubicBezTo>
                  <a:cubicBezTo>
                    <a:pt x="10835" y="2407"/>
                    <a:pt x="10849" y="2466"/>
                    <a:pt x="10826" y="2498"/>
                  </a:cubicBezTo>
                  <a:cubicBezTo>
                    <a:pt x="10802" y="2532"/>
                    <a:pt x="10768" y="2556"/>
                    <a:pt x="10744" y="2588"/>
                  </a:cubicBezTo>
                  <a:cubicBezTo>
                    <a:pt x="10720" y="2620"/>
                    <a:pt x="10695" y="2652"/>
                    <a:pt x="10671" y="2685"/>
                  </a:cubicBezTo>
                  <a:cubicBezTo>
                    <a:pt x="10647" y="2717"/>
                    <a:pt x="10625" y="2751"/>
                    <a:pt x="10600" y="2783"/>
                  </a:cubicBezTo>
                  <a:cubicBezTo>
                    <a:pt x="10577" y="2814"/>
                    <a:pt x="10536" y="2834"/>
                    <a:pt x="10511" y="2866"/>
                  </a:cubicBezTo>
                  <a:cubicBezTo>
                    <a:pt x="10487" y="2897"/>
                    <a:pt x="10480" y="2944"/>
                    <a:pt x="10455" y="2975"/>
                  </a:cubicBezTo>
                  <a:cubicBezTo>
                    <a:pt x="10430" y="3006"/>
                    <a:pt x="10384" y="3021"/>
                    <a:pt x="10359" y="3052"/>
                  </a:cubicBezTo>
                  <a:cubicBezTo>
                    <a:pt x="10333" y="3082"/>
                    <a:pt x="10308" y="3115"/>
                    <a:pt x="10283" y="3145"/>
                  </a:cubicBezTo>
                  <a:cubicBezTo>
                    <a:pt x="10256" y="3175"/>
                    <a:pt x="10240" y="3216"/>
                    <a:pt x="10213" y="3245"/>
                  </a:cubicBezTo>
                  <a:cubicBezTo>
                    <a:pt x="10185" y="3275"/>
                    <a:pt x="10155" y="3302"/>
                    <a:pt x="10129" y="3331"/>
                  </a:cubicBezTo>
                  <a:cubicBezTo>
                    <a:pt x="10101" y="3360"/>
                    <a:pt x="10082" y="3400"/>
                    <a:pt x="10054" y="3428"/>
                  </a:cubicBezTo>
                  <a:cubicBezTo>
                    <a:pt x="10025" y="3455"/>
                    <a:pt x="9975" y="3462"/>
                    <a:pt x="9946" y="3488"/>
                  </a:cubicBezTo>
                  <a:cubicBezTo>
                    <a:pt x="9916" y="3515"/>
                    <a:pt x="9904" y="3565"/>
                    <a:pt x="9874" y="3590"/>
                  </a:cubicBezTo>
                  <a:cubicBezTo>
                    <a:pt x="9843" y="3616"/>
                    <a:pt x="9812" y="3643"/>
                    <a:pt x="9780" y="3667"/>
                  </a:cubicBezTo>
                  <a:cubicBezTo>
                    <a:pt x="9749" y="3692"/>
                    <a:pt x="9691" y="3682"/>
                    <a:pt x="9658" y="3702"/>
                  </a:cubicBezTo>
                  <a:cubicBezTo>
                    <a:pt x="9625" y="3724"/>
                    <a:pt x="9590" y="3744"/>
                    <a:pt x="9556" y="3762"/>
                  </a:cubicBezTo>
                  <a:cubicBezTo>
                    <a:pt x="9520" y="3780"/>
                    <a:pt x="9489" y="3809"/>
                    <a:pt x="9453" y="3824"/>
                  </a:cubicBezTo>
                  <a:cubicBezTo>
                    <a:pt x="9417" y="3839"/>
                    <a:pt x="9385" y="3875"/>
                    <a:pt x="9346" y="3885"/>
                  </a:cubicBezTo>
                  <a:cubicBezTo>
                    <a:pt x="9336" y="3888"/>
                    <a:pt x="9326" y="3889"/>
                    <a:pt x="9316" y="3889"/>
                  </a:cubicBezTo>
                  <a:cubicBezTo>
                    <a:pt x="9290" y="3889"/>
                    <a:pt x="9263" y="3883"/>
                    <a:pt x="9238" y="3883"/>
                  </a:cubicBezTo>
                  <a:cubicBezTo>
                    <a:pt x="9233" y="3883"/>
                    <a:pt x="9228" y="3883"/>
                    <a:pt x="9223" y="3884"/>
                  </a:cubicBezTo>
                  <a:cubicBezTo>
                    <a:pt x="9211" y="3886"/>
                    <a:pt x="9196" y="3888"/>
                    <a:pt x="9181" y="3888"/>
                  </a:cubicBezTo>
                  <a:cubicBezTo>
                    <a:pt x="9157" y="3888"/>
                    <a:pt x="9130" y="3883"/>
                    <a:pt x="9103" y="3868"/>
                  </a:cubicBezTo>
                  <a:cubicBezTo>
                    <a:pt x="9067" y="3848"/>
                    <a:pt x="9032" y="3825"/>
                    <a:pt x="9000" y="3800"/>
                  </a:cubicBezTo>
                  <a:cubicBezTo>
                    <a:pt x="8970" y="3776"/>
                    <a:pt x="8938" y="3749"/>
                    <a:pt x="8905" y="3719"/>
                  </a:cubicBezTo>
                  <a:cubicBezTo>
                    <a:pt x="8877" y="3693"/>
                    <a:pt x="8844" y="3667"/>
                    <a:pt x="8813" y="3637"/>
                  </a:cubicBezTo>
                  <a:cubicBezTo>
                    <a:pt x="8786" y="3609"/>
                    <a:pt x="8784" y="3555"/>
                    <a:pt x="8755" y="3524"/>
                  </a:cubicBezTo>
                  <a:cubicBezTo>
                    <a:pt x="8728" y="3495"/>
                    <a:pt x="8673" y="3488"/>
                    <a:pt x="8645" y="3457"/>
                  </a:cubicBezTo>
                  <a:cubicBezTo>
                    <a:pt x="8617" y="3426"/>
                    <a:pt x="8598" y="3391"/>
                    <a:pt x="8570" y="3359"/>
                  </a:cubicBezTo>
                  <a:cubicBezTo>
                    <a:pt x="8542" y="3328"/>
                    <a:pt x="8533" y="3285"/>
                    <a:pt x="8506" y="3253"/>
                  </a:cubicBezTo>
                  <a:cubicBezTo>
                    <a:pt x="8478" y="3221"/>
                    <a:pt x="8426" y="3214"/>
                    <a:pt x="8399" y="3182"/>
                  </a:cubicBezTo>
                  <a:cubicBezTo>
                    <a:pt x="8373" y="3151"/>
                    <a:pt x="8375" y="3096"/>
                    <a:pt x="8350" y="3064"/>
                  </a:cubicBezTo>
                  <a:cubicBezTo>
                    <a:pt x="8324" y="3032"/>
                    <a:pt x="8274" y="3020"/>
                    <a:pt x="8248" y="2988"/>
                  </a:cubicBezTo>
                  <a:cubicBezTo>
                    <a:pt x="8223" y="2955"/>
                    <a:pt x="8228" y="2899"/>
                    <a:pt x="8203" y="2867"/>
                  </a:cubicBezTo>
                  <a:cubicBezTo>
                    <a:pt x="8178" y="2835"/>
                    <a:pt x="8133" y="2818"/>
                    <a:pt x="8107" y="2786"/>
                  </a:cubicBezTo>
                  <a:cubicBezTo>
                    <a:pt x="8083" y="2754"/>
                    <a:pt x="8057" y="2721"/>
                    <a:pt x="8032" y="2689"/>
                  </a:cubicBezTo>
                  <a:cubicBezTo>
                    <a:pt x="8008" y="2656"/>
                    <a:pt x="8003" y="2608"/>
                    <a:pt x="7978" y="2574"/>
                  </a:cubicBezTo>
                  <a:cubicBezTo>
                    <a:pt x="7953" y="2542"/>
                    <a:pt x="7924" y="2511"/>
                    <a:pt x="7900" y="2479"/>
                  </a:cubicBezTo>
                  <a:cubicBezTo>
                    <a:pt x="7875" y="2446"/>
                    <a:pt x="7856" y="2409"/>
                    <a:pt x="7831" y="2376"/>
                  </a:cubicBezTo>
                  <a:cubicBezTo>
                    <a:pt x="7808" y="2343"/>
                    <a:pt x="7765" y="2322"/>
                    <a:pt x="7740" y="2290"/>
                  </a:cubicBezTo>
                  <a:cubicBezTo>
                    <a:pt x="7717" y="2258"/>
                    <a:pt x="7688" y="2226"/>
                    <a:pt x="7665" y="2194"/>
                  </a:cubicBezTo>
                  <a:cubicBezTo>
                    <a:pt x="7640" y="2162"/>
                    <a:pt x="7610" y="2131"/>
                    <a:pt x="7586" y="2099"/>
                  </a:cubicBezTo>
                  <a:cubicBezTo>
                    <a:pt x="7561" y="2066"/>
                    <a:pt x="7548" y="2023"/>
                    <a:pt x="7524" y="1991"/>
                  </a:cubicBezTo>
                  <a:cubicBezTo>
                    <a:pt x="7499" y="1958"/>
                    <a:pt x="7481" y="1920"/>
                    <a:pt x="7456" y="1888"/>
                  </a:cubicBezTo>
                  <a:cubicBezTo>
                    <a:pt x="7430" y="1854"/>
                    <a:pt x="7398" y="1827"/>
                    <a:pt x="7375" y="1796"/>
                  </a:cubicBezTo>
                  <a:cubicBezTo>
                    <a:pt x="7348" y="1762"/>
                    <a:pt x="7334" y="1719"/>
                    <a:pt x="7312" y="1689"/>
                  </a:cubicBezTo>
                  <a:cubicBezTo>
                    <a:pt x="7283" y="1653"/>
                    <a:pt x="7257" y="1622"/>
                    <a:pt x="7235" y="1595"/>
                  </a:cubicBezTo>
                  <a:cubicBezTo>
                    <a:pt x="7210" y="1561"/>
                    <a:pt x="7187" y="1528"/>
                    <a:pt x="7162" y="1496"/>
                  </a:cubicBezTo>
                  <a:cubicBezTo>
                    <a:pt x="7136" y="1463"/>
                    <a:pt x="7099" y="1440"/>
                    <a:pt x="7074" y="1409"/>
                  </a:cubicBezTo>
                  <a:cubicBezTo>
                    <a:pt x="7049" y="1379"/>
                    <a:pt x="7032" y="1337"/>
                    <a:pt x="7006" y="1308"/>
                  </a:cubicBezTo>
                  <a:cubicBezTo>
                    <a:pt x="6980" y="1277"/>
                    <a:pt x="6935" y="1259"/>
                    <a:pt x="6909" y="1230"/>
                  </a:cubicBezTo>
                  <a:cubicBezTo>
                    <a:pt x="6883" y="1199"/>
                    <a:pt x="6852" y="1170"/>
                    <a:pt x="6826" y="1140"/>
                  </a:cubicBezTo>
                  <a:cubicBezTo>
                    <a:pt x="6800" y="1110"/>
                    <a:pt x="6778" y="1072"/>
                    <a:pt x="6753" y="1042"/>
                  </a:cubicBezTo>
                  <a:cubicBezTo>
                    <a:pt x="6727" y="1011"/>
                    <a:pt x="6716" y="968"/>
                    <a:pt x="6692" y="936"/>
                  </a:cubicBezTo>
                  <a:cubicBezTo>
                    <a:pt x="6666" y="903"/>
                    <a:pt x="6638" y="875"/>
                    <a:pt x="6615" y="841"/>
                  </a:cubicBezTo>
                  <a:cubicBezTo>
                    <a:pt x="6591" y="808"/>
                    <a:pt x="6535" y="799"/>
                    <a:pt x="6512" y="763"/>
                  </a:cubicBezTo>
                  <a:cubicBezTo>
                    <a:pt x="6490" y="728"/>
                    <a:pt x="6508" y="673"/>
                    <a:pt x="6487" y="636"/>
                  </a:cubicBezTo>
                  <a:cubicBezTo>
                    <a:pt x="6468" y="600"/>
                    <a:pt x="6440" y="571"/>
                    <a:pt x="6422" y="534"/>
                  </a:cubicBezTo>
                  <a:cubicBezTo>
                    <a:pt x="6406" y="497"/>
                    <a:pt x="6403" y="454"/>
                    <a:pt x="6387" y="415"/>
                  </a:cubicBezTo>
                  <a:cubicBezTo>
                    <a:pt x="6362" y="361"/>
                    <a:pt x="6355" y="366"/>
                    <a:pt x="6328" y="313"/>
                  </a:cubicBezTo>
                  <a:cubicBezTo>
                    <a:pt x="6303" y="261"/>
                    <a:pt x="6316" y="253"/>
                    <a:pt x="6291" y="202"/>
                  </a:cubicBezTo>
                  <a:cubicBezTo>
                    <a:pt x="6265" y="150"/>
                    <a:pt x="6243" y="160"/>
                    <a:pt x="6217" y="108"/>
                  </a:cubicBezTo>
                  <a:cubicBezTo>
                    <a:pt x="6190" y="56"/>
                    <a:pt x="6212" y="35"/>
                    <a:pt x="6160" y="8"/>
                  </a:cubicBezTo>
                  <a:cubicBezTo>
                    <a:pt x="6151" y="3"/>
                    <a:pt x="6143" y="1"/>
                    <a:pt x="6136" y="1"/>
                  </a:cubicBezTo>
                  <a:close/>
                </a:path>
              </a:pathLst>
            </a:custGeom>
            <a:solidFill>
              <a:srgbClr val="CBE1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1;p17">
              <a:extLst>
                <a:ext uri="{FF2B5EF4-FFF2-40B4-BE49-F238E27FC236}">
                  <a16:creationId xmlns:a16="http://schemas.microsoft.com/office/drawing/2014/main" id="{D3A2D692-062A-3D47-A0EE-0DC1C480B90F}"/>
                </a:ext>
              </a:extLst>
            </p:cNvPr>
            <p:cNvSpPr/>
            <p:nvPr/>
          </p:nvSpPr>
          <p:spPr>
            <a:xfrm>
              <a:off x="7451434" y="2613574"/>
              <a:ext cx="302311" cy="337272"/>
            </a:xfrm>
            <a:custGeom>
              <a:avLst/>
              <a:gdLst/>
              <a:ahLst/>
              <a:cxnLst/>
              <a:rect l="l" t="t" r="r" b="b"/>
              <a:pathLst>
                <a:path w="2646" h="2952" extrusionOk="0">
                  <a:moveTo>
                    <a:pt x="1250" y="0"/>
                  </a:moveTo>
                  <a:cubicBezTo>
                    <a:pt x="869" y="0"/>
                    <a:pt x="486" y="104"/>
                    <a:pt x="214" y="319"/>
                  </a:cubicBezTo>
                  <a:cubicBezTo>
                    <a:pt x="214" y="1114"/>
                    <a:pt x="691" y="1926"/>
                    <a:pt x="208" y="2794"/>
                  </a:cubicBezTo>
                  <a:cubicBezTo>
                    <a:pt x="193" y="2823"/>
                    <a:pt x="28" y="2922"/>
                    <a:pt x="1" y="2946"/>
                  </a:cubicBezTo>
                  <a:cubicBezTo>
                    <a:pt x="18" y="2950"/>
                    <a:pt x="44" y="2952"/>
                    <a:pt x="75" y="2952"/>
                  </a:cubicBezTo>
                  <a:cubicBezTo>
                    <a:pt x="166" y="2952"/>
                    <a:pt x="297" y="2937"/>
                    <a:pt x="351" y="2931"/>
                  </a:cubicBezTo>
                  <a:cubicBezTo>
                    <a:pt x="991" y="2864"/>
                    <a:pt x="2581" y="1647"/>
                    <a:pt x="2581" y="1647"/>
                  </a:cubicBezTo>
                  <a:cubicBezTo>
                    <a:pt x="2580" y="1545"/>
                    <a:pt x="2645" y="922"/>
                    <a:pt x="2625" y="823"/>
                  </a:cubicBezTo>
                  <a:cubicBezTo>
                    <a:pt x="2518" y="288"/>
                    <a:pt x="1886" y="0"/>
                    <a:pt x="1250" y="0"/>
                  </a:cubicBezTo>
                  <a:close/>
                </a:path>
              </a:pathLst>
            </a:custGeom>
            <a:solidFill>
              <a:srgbClr val="E59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972;p17">
              <a:extLst>
                <a:ext uri="{FF2B5EF4-FFF2-40B4-BE49-F238E27FC236}">
                  <a16:creationId xmlns:a16="http://schemas.microsoft.com/office/drawing/2014/main" id="{42B06EC8-2540-2043-8A3A-9E9F8B554752}"/>
                </a:ext>
              </a:extLst>
            </p:cNvPr>
            <p:cNvGrpSpPr/>
            <p:nvPr/>
          </p:nvGrpSpPr>
          <p:grpSpPr>
            <a:xfrm>
              <a:off x="6773825" y="1935952"/>
              <a:ext cx="309403" cy="942147"/>
              <a:chOff x="2823180" y="2742072"/>
              <a:chExt cx="206599" cy="629105"/>
            </a:xfrm>
          </p:grpSpPr>
          <p:sp>
            <p:nvSpPr>
              <p:cNvPr id="182" name="Google Shape;973;p17">
                <a:extLst>
                  <a:ext uri="{FF2B5EF4-FFF2-40B4-BE49-F238E27FC236}">
                    <a16:creationId xmlns:a16="http://schemas.microsoft.com/office/drawing/2014/main" id="{5216F30D-C223-464E-9946-0C20136DAB6B}"/>
                  </a:ext>
                </a:extLst>
              </p:cNvPr>
              <p:cNvSpPr/>
              <p:nvPr/>
            </p:nvSpPr>
            <p:spPr>
              <a:xfrm>
                <a:off x="3014321" y="3307103"/>
                <a:ext cx="15458" cy="15458"/>
              </a:xfrm>
              <a:custGeom>
                <a:avLst/>
                <a:gdLst/>
                <a:ahLst/>
                <a:cxnLst/>
                <a:rect l="l" t="t" r="r" b="b"/>
                <a:pathLst>
                  <a:path w="186" h="186" extrusionOk="0">
                    <a:moveTo>
                      <a:pt x="80" y="1"/>
                    </a:moveTo>
                    <a:cubicBezTo>
                      <a:pt x="78" y="2"/>
                      <a:pt x="77" y="3"/>
                      <a:pt x="75" y="3"/>
                    </a:cubicBezTo>
                    <a:cubicBezTo>
                      <a:pt x="74" y="3"/>
                      <a:pt x="72" y="2"/>
                      <a:pt x="71" y="2"/>
                    </a:cubicBezTo>
                    <a:cubicBezTo>
                      <a:pt x="70" y="2"/>
                      <a:pt x="69" y="2"/>
                      <a:pt x="69" y="3"/>
                    </a:cubicBezTo>
                    <a:cubicBezTo>
                      <a:pt x="66" y="3"/>
                      <a:pt x="64" y="4"/>
                      <a:pt x="62" y="5"/>
                    </a:cubicBezTo>
                    <a:cubicBezTo>
                      <a:pt x="61" y="5"/>
                      <a:pt x="59" y="7"/>
                      <a:pt x="58" y="8"/>
                    </a:cubicBezTo>
                    <a:cubicBezTo>
                      <a:pt x="56" y="9"/>
                      <a:pt x="54" y="9"/>
                      <a:pt x="51" y="10"/>
                    </a:cubicBezTo>
                    <a:cubicBezTo>
                      <a:pt x="49" y="11"/>
                      <a:pt x="48" y="12"/>
                      <a:pt x="46" y="12"/>
                    </a:cubicBezTo>
                    <a:cubicBezTo>
                      <a:pt x="44" y="14"/>
                      <a:pt x="43" y="16"/>
                      <a:pt x="42" y="17"/>
                    </a:cubicBezTo>
                    <a:lnTo>
                      <a:pt x="36" y="21"/>
                    </a:lnTo>
                    <a:cubicBezTo>
                      <a:pt x="35" y="22"/>
                      <a:pt x="33" y="22"/>
                      <a:pt x="31" y="23"/>
                    </a:cubicBezTo>
                    <a:cubicBezTo>
                      <a:pt x="30" y="25"/>
                      <a:pt x="29" y="26"/>
                      <a:pt x="27" y="28"/>
                    </a:cubicBezTo>
                    <a:cubicBezTo>
                      <a:pt x="26" y="30"/>
                      <a:pt x="25" y="32"/>
                      <a:pt x="24" y="33"/>
                    </a:cubicBezTo>
                    <a:cubicBezTo>
                      <a:pt x="23" y="34"/>
                      <a:pt x="20" y="36"/>
                      <a:pt x="19" y="37"/>
                    </a:cubicBezTo>
                    <a:cubicBezTo>
                      <a:pt x="18" y="39"/>
                      <a:pt x="16" y="40"/>
                      <a:pt x="15" y="41"/>
                    </a:cubicBezTo>
                    <a:cubicBezTo>
                      <a:pt x="14" y="43"/>
                      <a:pt x="13" y="45"/>
                      <a:pt x="12" y="47"/>
                    </a:cubicBezTo>
                    <a:cubicBezTo>
                      <a:pt x="11" y="48"/>
                      <a:pt x="10" y="50"/>
                      <a:pt x="9" y="52"/>
                    </a:cubicBezTo>
                    <a:cubicBezTo>
                      <a:pt x="8" y="54"/>
                      <a:pt x="9" y="56"/>
                      <a:pt x="8" y="58"/>
                    </a:cubicBezTo>
                    <a:cubicBezTo>
                      <a:pt x="7" y="59"/>
                      <a:pt x="7" y="62"/>
                      <a:pt x="5" y="64"/>
                    </a:cubicBezTo>
                    <a:cubicBezTo>
                      <a:pt x="4" y="66"/>
                      <a:pt x="2" y="67"/>
                      <a:pt x="2" y="69"/>
                    </a:cubicBezTo>
                    <a:cubicBezTo>
                      <a:pt x="2" y="71"/>
                      <a:pt x="1" y="73"/>
                      <a:pt x="1" y="76"/>
                    </a:cubicBezTo>
                    <a:cubicBezTo>
                      <a:pt x="1" y="77"/>
                      <a:pt x="3" y="80"/>
                      <a:pt x="2" y="81"/>
                    </a:cubicBezTo>
                    <a:cubicBezTo>
                      <a:pt x="1" y="83"/>
                      <a:pt x="2" y="85"/>
                      <a:pt x="1" y="87"/>
                    </a:cubicBezTo>
                    <a:cubicBezTo>
                      <a:pt x="0" y="89"/>
                      <a:pt x="0" y="92"/>
                      <a:pt x="0" y="94"/>
                    </a:cubicBezTo>
                    <a:cubicBezTo>
                      <a:pt x="0" y="95"/>
                      <a:pt x="0" y="97"/>
                      <a:pt x="0" y="99"/>
                    </a:cubicBezTo>
                    <a:cubicBezTo>
                      <a:pt x="0" y="101"/>
                      <a:pt x="1" y="103"/>
                      <a:pt x="1" y="105"/>
                    </a:cubicBezTo>
                    <a:cubicBezTo>
                      <a:pt x="1" y="108"/>
                      <a:pt x="3" y="109"/>
                      <a:pt x="3" y="111"/>
                    </a:cubicBezTo>
                    <a:lnTo>
                      <a:pt x="3" y="117"/>
                    </a:lnTo>
                    <a:lnTo>
                      <a:pt x="4" y="123"/>
                    </a:lnTo>
                    <a:cubicBezTo>
                      <a:pt x="5" y="125"/>
                      <a:pt x="5" y="127"/>
                      <a:pt x="7" y="129"/>
                    </a:cubicBezTo>
                    <a:cubicBezTo>
                      <a:pt x="8" y="131"/>
                      <a:pt x="8" y="133"/>
                      <a:pt x="9" y="134"/>
                    </a:cubicBezTo>
                    <a:cubicBezTo>
                      <a:pt x="10" y="136"/>
                      <a:pt x="12" y="136"/>
                      <a:pt x="13" y="139"/>
                    </a:cubicBezTo>
                    <a:cubicBezTo>
                      <a:pt x="14" y="141"/>
                      <a:pt x="14" y="143"/>
                      <a:pt x="15" y="145"/>
                    </a:cubicBezTo>
                    <a:cubicBezTo>
                      <a:pt x="16" y="146"/>
                      <a:pt x="17" y="148"/>
                      <a:pt x="18" y="150"/>
                    </a:cubicBezTo>
                    <a:cubicBezTo>
                      <a:pt x="19" y="151"/>
                      <a:pt x="22" y="152"/>
                      <a:pt x="23" y="155"/>
                    </a:cubicBezTo>
                    <a:cubicBezTo>
                      <a:pt x="24" y="156"/>
                      <a:pt x="26" y="156"/>
                      <a:pt x="28" y="158"/>
                    </a:cubicBezTo>
                    <a:cubicBezTo>
                      <a:pt x="29" y="159"/>
                      <a:pt x="29" y="162"/>
                      <a:pt x="31" y="163"/>
                    </a:cubicBezTo>
                    <a:lnTo>
                      <a:pt x="35" y="166"/>
                    </a:lnTo>
                    <a:cubicBezTo>
                      <a:pt x="38" y="169"/>
                      <a:pt x="40" y="167"/>
                      <a:pt x="42" y="170"/>
                    </a:cubicBezTo>
                    <a:cubicBezTo>
                      <a:pt x="43" y="171"/>
                      <a:pt x="44" y="172"/>
                      <a:pt x="46" y="174"/>
                    </a:cubicBezTo>
                    <a:cubicBezTo>
                      <a:pt x="47" y="174"/>
                      <a:pt x="48" y="174"/>
                      <a:pt x="49" y="174"/>
                    </a:cubicBezTo>
                    <a:cubicBezTo>
                      <a:pt x="50" y="174"/>
                      <a:pt x="51" y="174"/>
                      <a:pt x="51" y="175"/>
                    </a:cubicBezTo>
                    <a:cubicBezTo>
                      <a:pt x="54" y="176"/>
                      <a:pt x="55" y="179"/>
                      <a:pt x="57" y="179"/>
                    </a:cubicBezTo>
                    <a:lnTo>
                      <a:pt x="63" y="179"/>
                    </a:lnTo>
                    <a:cubicBezTo>
                      <a:pt x="64" y="180"/>
                      <a:pt x="66" y="184"/>
                      <a:pt x="67" y="184"/>
                    </a:cubicBezTo>
                    <a:cubicBezTo>
                      <a:pt x="69" y="184"/>
                      <a:pt x="70" y="183"/>
                      <a:pt x="72" y="183"/>
                    </a:cubicBezTo>
                    <a:cubicBezTo>
                      <a:pt x="72" y="183"/>
                      <a:pt x="73" y="183"/>
                      <a:pt x="74" y="184"/>
                    </a:cubicBezTo>
                    <a:cubicBezTo>
                      <a:pt x="76" y="184"/>
                      <a:pt x="78" y="185"/>
                      <a:pt x="80" y="185"/>
                    </a:cubicBezTo>
                    <a:cubicBezTo>
                      <a:pt x="82" y="185"/>
                      <a:pt x="84" y="186"/>
                      <a:pt x="86" y="186"/>
                    </a:cubicBezTo>
                    <a:lnTo>
                      <a:pt x="92" y="186"/>
                    </a:lnTo>
                    <a:cubicBezTo>
                      <a:pt x="94" y="186"/>
                      <a:pt x="96" y="185"/>
                      <a:pt x="98" y="185"/>
                    </a:cubicBezTo>
                    <a:cubicBezTo>
                      <a:pt x="101" y="185"/>
                      <a:pt x="103" y="184"/>
                      <a:pt x="104" y="184"/>
                    </a:cubicBezTo>
                    <a:cubicBezTo>
                      <a:pt x="105" y="184"/>
                      <a:pt x="107" y="184"/>
                      <a:pt x="108" y="184"/>
                    </a:cubicBezTo>
                    <a:cubicBezTo>
                      <a:pt x="109" y="184"/>
                      <a:pt x="110" y="184"/>
                      <a:pt x="110" y="184"/>
                    </a:cubicBezTo>
                    <a:cubicBezTo>
                      <a:pt x="112" y="184"/>
                      <a:pt x="115" y="181"/>
                      <a:pt x="116" y="181"/>
                    </a:cubicBezTo>
                    <a:cubicBezTo>
                      <a:pt x="118" y="180"/>
                      <a:pt x="120" y="180"/>
                      <a:pt x="122" y="179"/>
                    </a:cubicBezTo>
                    <a:cubicBezTo>
                      <a:pt x="124" y="178"/>
                      <a:pt x="125" y="177"/>
                      <a:pt x="127" y="177"/>
                    </a:cubicBezTo>
                    <a:lnTo>
                      <a:pt x="133" y="174"/>
                    </a:lnTo>
                    <a:cubicBezTo>
                      <a:pt x="135" y="174"/>
                      <a:pt x="137" y="173"/>
                      <a:pt x="138" y="172"/>
                    </a:cubicBezTo>
                    <a:cubicBezTo>
                      <a:pt x="140" y="171"/>
                      <a:pt x="141" y="170"/>
                      <a:pt x="143" y="169"/>
                    </a:cubicBezTo>
                    <a:cubicBezTo>
                      <a:pt x="144" y="167"/>
                      <a:pt x="146" y="165"/>
                      <a:pt x="148" y="164"/>
                    </a:cubicBezTo>
                    <a:cubicBezTo>
                      <a:pt x="149" y="163"/>
                      <a:pt x="151" y="162"/>
                      <a:pt x="152" y="161"/>
                    </a:cubicBezTo>
                    <a:cubicBezTo>
                      <a:pt x="154" y="160"/>
                      <a:pt x="156" y="159"/>
                      <a:pt x="157" y="158"/>
                    </a:cubicBezTo>
                    <a:cubicBezTo>
                      <a:pt x="159" y="157"/>
                      <a:pt x="159" y="155"/>
                      <a:pt x="162" y="152"/>
                    </a:cubicBezTo>
                    <a:cubicBezTo>
                      <a:pt x="163" y="151"/>
                      <a:pt x="164" y="149"/>
                      <a:pt x="165" y="148"/>
                    </a:cubicBezTo>
                    <a:cubicBezTo>
                      <a:pt x="166" y="146"/>
                      <a:pt x="167" y="145"/>
                      <a:pt x="168" y="143"/>
                    </a:cubicBezTo>
                    <a:cubicBezTo>
                      <a:pt x="169" y="142"/>
                      <a:pt x="170" y="140"/>
                      <a:pt x="171" y="139"/>
                    </a:cubicBezTo>
                    <a:cubicBezTo>
                      <a:pt x="172" y="136"/>
                      <a:pt x="174" y="135"/>
                      <a:pt x="175" y="133"/>
                    </a:cubicBezTo>
                    <a:cubicBezTo>
                      <a:pt x="177" y="132"/>
                      <a:pt x="175" y="129"/>
                      <a:pt x="177" y="128"/>
                    </a:cubicBezTo>
                    <a:cubicBezTo>
                      <a:pt x="178" y="126"/>
                      <a:pt x="178" y="124"/>
                      <a:pt x="179" y="121"/>
                    </a:cubicBezTo>
                    <a:cubicBezTo>
                      <a:pt x="180" y="119"/>
                      <a:pt x="182" y="118"/>
                      <a:pt x="182" y="116"/>
                    </a:cubicBezTo>
                    <a:cubicBezTo>
                      <a:pt x="183" y="115"/>
                      <a:pt x="183" y="113"/>
                      <a:pt x="184" y="111"/>
                    </a:cubicBezTo>
                    <a:cubicBezTo>
                      <a:pt x="184" y="109"/>
                      <a:pt x="184" y="107"/>
                      <a:pt x="184" y="104"/>
                    </a:cubicBezTo>
                    <a:cubicBezTo>
                      <a:pt x="185" y="102"/>
                      <a:pt x="184" y="100"/>
                      <a:pt x="184" y="98"/>
                    </a:cubicBezTo>
                    <a:cubicBezTo>
                      <a:pt x="185" y="97"/>
                      <a:pt x="185" y="95"/>
                      <a:pt x="185" y="93"/>
                    </a:cubicBezTo>
                    <a:cubicBezTo>
                      <a:pt x="185" y="90"/>
                      <a:pt x="183" y="89"/>
                      <a:pt x="183" y="87"/>
                    </a:cubicBezTo>
                    <a:lnTo>
                      <a:pt x="183" y="81"/>
                    </a:lnTo>
                    <a:cubicBezTo>
                      <a:pt x="183" y="80"/>
                      <a:pt x="184" y="78"/>
                      <a:pt x="183" y="76"/>
                    </a:cubicBezTo>
                    <a:cubicBezTo>
                      <a:pt x="183" y="73"/>
                      <a:pt x="182" y="71"/>
                      <a:pt x="181" y="69"/>
                    </a:cubicBezTo>
                    <a:cubicBezTo>
                      <a:pt x="181" y="68"/>
                      <a:pt x="180" y="66"/>
                      <a:pt x="179" y="64"/>
                    </a:cubicBezTo>
                    <a:cubicBezTo>
                      <a:pt x="178" y="62"/>
                      <a:pt x="178" y="61"/>
                      <a:pt x="177" y="58"/>
                    </a:cubicBezTo>
                    <a:cubicBezTo>
                      <a:pt x="177" y="56"/>
                      <a:pt x="175" y="54"/>
                      <a:pt x="174" y="53"/>
                    </a:cubicBezTo>
                    <a:cubicBezTo>
                      <a:pt x="173" y="51"/>
                      <a:pt x="174" y="49"/>
                      <a:pt x="173" y="47"/>
                    </a:cubicBezTo>
                    <a:cubicBezTo>
                      <a:pt x="172" y="45"/>
                      <a:pt x="171" y="43"/>
                      <a:pt x="170" y="41"/>
                    </a:cubicBezTo>
                    <a:cubicBezTo>
                      <a:pt x="169" y="40"/>
                      <a:pt x="167" y="39"/>
                      <a:pt x="166" y="37"/>
                    </a:cubicBezTo>
                    <a:lnTo>
                      <a:pt x="162" y="33"/>
                    </a:lnTo>
                    <a:cubicBezTo>
                      <a:pt x="160" y="32"/>
                      <a:pt x="159" y="30"/>
                      <a:pt x="158" y="27"/>
                    </a:cubicBezTo>
                    <a:cubicBezTo>
                      <a:pt x="157" y="26"/>
                      <a:pt x="155" y="25"/>
                      <a:pt x="154" y="24"/>
                    </a:cubicBezTo>
                    <a:cubicBezTo>
                      <a:pt x="152" y="22"/>
                      <a:pt x="150" y="22"/>
                      <a:pt x="148" y="21"/>
                    </a:cubicBezTo>
                    <a:lnTo>
                      <a:pt x="143" y="18"/>
                    </a:lnTo>
                    <a:cubicBezTo>
                      <a:pt x="141" y="17"/>
                      <a:pt x="141" y="12"/>
                      <a:pt x="139" y="12"/>
                    </a:cubicBezTo>
                    <a:cubicBezTo>
                      <a:pt x="139" y="12"/>
                      <a:pt x="137" y="12"/>
                      <a:pt x="136" y="12"/>
                    </a:cubicBezTo>
                    <a:cubicBezTo>
                      <a:pt x="135" y="12"/>
                      <a:pt x="134" y="12"/>
                      <a:pt x="133" y="11"/>
                    </a:cubicBezTo>
                    <a:cubicBezTo>
                      <a:pt x="132" y="10"/>
                      <a:pt x="131" y="7"/>
                      <a:pt x="128" y="7"/>
                    </a:cubicBezTo>
                    <a:cubicBezTo>
                      <a:pt x="127" y="7"/>
                      <a:pt x="126" y="8"/>
                      <a:pt x="124" y="8"/>
                    </a:cubicBezTo>
                    <a:cubicBezTo>
                      <a:pt x="123" y="8"/>
                      <a:pt x="123" y="7"/>
                      <a:pt x="122" y="7"/>
                    </a:cubicBezTo>
                    <a:cubicBezTo>
                      <a:pt x="120" y="6"/>
                      <a:pt x="119" y="5"/>
                      <a:pt x="117" y="4"/>
                    </a:cubicBezTo>
                    <a:cubicBezTo>
                      <a:pt x="116" y="3"/>
                      <a:pt x="115" y="3"/>
                      <a:pt x="113" y="3"/>
                    </a:cubicBezTo>
                    <a:cubicBezTo>
                      <a:pt x="112" y="3"/>
                      <a:pt x="111" y="3"/>
                      <a:pt x="110" y="3"/>
                    </a:cubicBezTo>
                    <a:cubicBezTo>
                      <a:pt x="109" y="3"/>
                      <a:pt x="107" y="2"/>
                      <a:pt x="105" y="2"/>
                    </a:cubicBezTo>
                    <a:cubicBezTo>
                      <a:pt x="103" y="2"/>
                      <a:pt x="101" y="1"/>
                      <a:pt x="98" y="1"/>
                    </a:cubicBezTo>
                    <a:cubicBezTo>
                      <a:pt x="96" y="1"/>
                      <a:pt x="94" y="2"/>
                      <a:pt x="93" y="2"/>
                    </a:cubicBezTo>
                    <a:cubicBezTo>
                      <a:pt x="91" y="2"/>
                      <a:pt x="89"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974;p17">
                <a:extLst>
                  <a:ext uri="{FF2B5EF4-FFF2-40B4-BE49-F238E27FC236}">
                    <a16:creationId xmlns:a16="http://schemas.microsoft.com/office/drawing/2014/main" id="{C187D23E-35D5-7B48-B8D3-0FF88DFF62F0}"/>
                  </a:ext>
                </a:extLst>
              </p:cNvPr>
              <p:cNvSpPr/>
              <p:nvPr/>
            </p:nvSpPr>
            <p:spPr>
              <a:xfrm>
                <a:off x="2865646" y="2888752"/>
                <a:ext cx="23685" cy="24017"/>
              </a:xfrm>
              <a:custGeom>
                <a:avLst/>
                <a:gdLst/>
                <a:ahLst/>
                <a:cxnLst/>
                <a:rect l="l" t="t" r="r" b="b"/>
                <a:pathLst>
                  <a:path w="285" h="289" extrusionOk="0">
                    <a:moveTo>
                      <a:pt x="152" y="0"/>
                    </a:moveTo>
                    <a:cubicBezTo>
                      <a:pt x="149" y="0"/>
                      <a:pt x="146" y="4"/>
                      <a:pt x="143" y="4"/>
                    </a:cubicBezTo>
                    <a:cubicBezTo>
                      <a:pt x="140" y="4"/>
                      <a:pt x="136" y="2"/>
                      <a:pt x="133" y="2"/>
                    </a:cubicBezTo>
                    <a:lnTo>
                      <a:pt x="124" y="2"/>
                    </a:lnTo>
                    <a:cubicBezTo>
                      <a:pt x="120" y="2"/>
                      <a:pt x="118" y="4"/>
                      <a:pt x="115" y="5"/>
                    </a:cubicBezTo>
                    <a:lnTo>
                      <a:pt x="105" y="5"/>
                    </a:lnTo>
                    <a:cubicBezTo>
                      <a:pt x="102" y="6"/>
                      <a:pt x="99" y="7"/>
                      <a:pt x="97" y="8"/>
                    </a:cubicBezTo>
                    <a:cubicBezTo>
                      <a:pt x="94" y="9"/>
                      <a:pt x="91" y="12"/>
                      <a:pt x="88" y="13"/>
                    </a:cubicBezTo>
                    <a:cubicBezTo>
                      <a:pt x="85" y="14"/>
                      <a:pt x="82" y="15"/>
                      <a:pt x="80" y="17"/>
                    </a:cubicBezTo>
                    <a:cubicBezTo>
                      <a:pt x="76" y="18"/>
                      <a:pt x="73" y="19"/>
                      <a:pt x="71" y="21"/>
                    </a:cubicBezTo>
                    <a:cubicBezTo>
                      <a:pt x="68" y="22"/>
                      <a:pt x="67" y="25"/>
                      <a:pt x="64" y="27"/>
                    </a:cubicBezTo>
                    <a:cubicBezTo>
                      <a:pt x="62" y="28"/>
                      <a:pt x="59" y="30"/>
                      <a:pt x="56" y="33"/>
                    </a:cubicBezTo>
                    <a:cubicBezTo>
                      <a:pt x="54" y="35"/>
                      <a:pt x="51" y="35"/>
                      <a:pt x="49" y="37"/>
                    </a:cubicBezTo>
                    <a:cubicBezTo>
                      <a:pt x="45" y="39"/>
                      <a:pt x="44" y="42"/>
                      <a:pt x="42" y="44"/>
                    </a:cubicBezTo>
                    <a:cubicBezTo>
                      <a:pt x="40" y="46"/>
                      <a:pt x="38" y="49"/>
                      <a:pt x="36" y="51"/>
                    </a:cubicBezTo>
                    <a:cubicBezTo>
                      <a:pt x="34" y="54"/>
                      <a:pt x="32" y="56"/>
                      <a:pt x="29" y="58"/>
                    </a:cubicBezTo>
                    <a:cubicBezTo>
                      <a:pt x="28" y="60"/>
                      <a:pt x="24" y="62"/>
                      <a:pt x="23" y="65"/>
                    </a:cubicBezTo>
                    <a:cubicBezTo>
                      <a:pt x="21" y="67"/>
                      <a:pt x="19" y="70"/>
                      <a:pt x="18" y="72"/>
                    </a:cubicBezTo>
                    <a:cubicBezTo>
                      <a:pt x="16" y="75"/>
                      <a:pt x="14" y="77"/>
                      <a:pt x="13" y="81"/>
                    </a:cubicBezTo>
                    <a:cubicBezTo>
                      <a:pt x="11" y="84"/>
                      <a:pt x="12" y="87"/>
                      <a:pt x="11" y="90"/>
                    </a:cubicBezTo>
                    <a:cubicBezTo>
                      <a:pt x="10" y="93"/>
                      <a:pt x="9" y="96"/>
                      <a:pt x="8" y="99"/>
                    </a:cubicBezTo>
                    <a:cubicBezTo>
                      <a:pt x="7" y="102"/>
                      <a:pt x="4" y="104"/>
                      <a:pt x="3" y="107"/>
                    </a:cubicBezTo>
                    <a:cubicBezTo>
                      <a:pt x="3" y="111"/>
                      <a:pt x="3" y="114"/>
                      <a:pt x="2" y="117"/>
                    </a:cubicBezTo>
                    <a:cubicBezTo>
                      <a:pt x="1" y="120"/>
                      <a:pt x="3" y="123"/>
                      <a:pt x="3" y="127"/>
                    </a:cubicBezTo>
                    <a:cubicBezTo>
                      <a:pt x="3" y="130"/>
                      <a:pt x="2" y="132"/>
                      <a:pt x="2" y="135"/>
                    </a:cubicBezTo>
                    <a:cubicBezTo>
                      <a:pt x="2" y="138"/>
                      <a:pt x="1" y="142"/>
                      <a:pt x="1" y="145"/>
                    </a:cubicBezTo>
                    <a:cubicBezTo>
                      <a:pt x="1" y="148"/>
                      <a:pt x="1" y="151"/>
                      <a:pt x="1" y="154"/>
                    </a:cubicBezTo>
                    <a:cubicBezTo>
                      <a:pt x="2" y="158"/>
                      <a:pt x="2" y="160"/>
                      <a:pt x="3" y="163"/>
                    </a:cubicBezTo>
                    <a:cubicBezTo>
                      <a:pt x="3" y="166"/>
                      <a:pt x="5" y="169"/>
                      <a:pt x="5" y="173"/>
                    </a:cubicBezTo>
                    <a:cubicBezTo>
                      <a:pt x="5" y="175"/>
                      <a:pt x="4" y="179"/>
                      <a:pt x="5" y="181"/>
                    </a:cubicBezTo>
                    <a:cubicBezTo>
                      <a:pt x="6" y="184"/>
                      <a:pt x="7" y="188"/>
                      <a:pt x="7" y="191"/>
                    </a:cubicBezTo>
                    <a:cubicBezTo>
                      <a:pt x="8" y="194"/>
                      <a:pt x="9" y="196"/>
                      <a:pt x="10" y="199"/>
                    </a:cubicBezTo>
                    <a:cubicBezTo>
                      <a:pt x="11" y="203"/>
                      <a:pt x="12" y="206"/>
                      <a:pt x="13" y="208"/>
                    </a:cubicBezTo>
                    <a:cubicBezTo>
                      <a:pt x="14" y="211"/>
                      <a:pt x="20" y="212"/>
                      <a:pt x="21" y="215"/>
                    </a:cubicBezTo>
                    <a:cubicBezTo>
                      <a:pt x="23" y="217"/>
                      <a:pt x="22" y="222"/>
                      <a:pt x="24" y="224"/>
                    </a:cubicBezTo>
                    <a:cubicBezTo>
                      <a:pt x="26" y="226"/>
                      <a:pt x="26" y="230"/>
                      <a:pt x="28" y="232"/>
                    </a:cubicBezTo>
                    <a:cubicBezTo>
                      <a:pt x="31" y="235"/>
                      <a:pt x="33" y="237"/>
                      <a:pt x="35" y="239"/>
                    </a:cubicBezTo>
                    <a:cubicBezTo>
                      <a:pt x="37" y="242"/>
                      <a:pt x="41" y="242"/>
                      <a:pt x="43" y="244"/>
                    </a:cubicBezTo>
                    <a:cubicBezTo>
                      <a:pt x="45" y="246"/>
                      <a:pt x="45" y="251"/>
                      <a:pt x="48" y="253"/>
                    </a:cubicBezTo>
                    <a:cubicBezTo>
                      <a:pt x="51" y="255"/>
                      <a:pt x="53" y="257"/>
                      <a:pt x="55" y="258"/>
                    </a:cubicBezTo>
                    <a:cubicBezTo>
                      <a:pt x="58" y="260"/>
                      <a:pt x="62" y="260"/>
                      <a:pt x="65" y="262"/>
                    </a:cubicBezTo>
                    <a:cubicBezTo>
                      <a:pt x="67" y="263"/>
                      <a:pt x="68" y="267"/>
                      <a:pt x="71" y="269"/>
                    </a:cubicBezTo>
                    <a:cubicBezTo>
                      <a:pt x="73" y="270"/>
                      <a:pt x="78" y="270"/>
                      <a:pt x="81" y="271"/>
                    </a:cubicBezTo>
                    <a:cubicBezTo>
                      <a:pt x="83" y="273"/>
                      <a:pt x="85" y="277"/>
                      <a:pt x="87" y="277"/>
                    </a:cubicBezTo>
                    <a:cubicBezTo>
                      <a:pt x="88" y="278"/>
                      <a:pt x="89" y="278"/>
                      <a:pt x="89" y="278"/>
                    </a:cubicBezTo>
                    <a:cubicBezTo>
                      <a:pt x="91" y="278"/>
                      <a:pt x="94" y="277"/>
                      <a:pt x="96" y="277"/>
                    </a:cubicBezTo>
                    <a:cubicBezTo>
                      <a:pt x="96" y="277"/>
                      <a:pt x="97" y="277"/>
                      <a:pt x="98" y="277"/>
                    </a:cubicBezTo>
                    <a:cubicBezTo>
                      <a:pt x="100" y="278"/>
                      <a:pt x="102" y="284"/>
                      <a:pt x="105" y="284"/>
                    </a:cubicBezTo>
                    <a:cubicBezTo>
                      <a:pt x="107" y="284"/>
                      <a:pt x="110" y="283"/>
                      <a:pt x="112" y="283"/>
                    </a:cubicBezTo>
                    <a:cubicBezTo>
                      <a:pt x="113" y="283"/>
                      <a:pt x="114" y="283"/>
                      <a:pt x="115" y="284"/>
                    </a:cubicBezTo>
                    <a:cubicBezTo>
                      <a:pt x="118" y="284"/>
                      <a:pt x="121" y="286"/>
                      <a:pt x="124" y="286"/>
                    </a:cubicBezTo>
                    <a:cubicBezTo>
                      <a:pt x="127" y="286"/>
                      <a:pt x="130" y="288"/>
                      <a:pt x="133" y="288"/>
                    </a:cubicBezTo>
                    <a:lnTo>
                      <a:pt x="143" y="288"/>
                    </a:lnTo>
                    <a:cubicBezTo>
                      <a:pt x="146" y="288"/>
                      <a:pt x="149" y="287"/>
                      <a:pt x="152" y="286"/>
                    </a:cubicBezTo>
                    <a:cubicBezTo>
                      <a:pt x="156" y="286"/>
                      <a:pt x="159" y="286"/>
                      <a:pt x="161" y="285"/>
                    </a:cubicBezTo>
                    <a:cubicBezTo>
                      <a:pt x="163" y="285"/>
                      <a:pt x="165" y="285"/>
                      <a:pt x="167" y="285"/>
                    </a:cubicBezTo>
                    <a:cubicBezTo>
                      <a:pt x="168" y="285"/>
                      <a:pt x="169" y="285"/>
                      <a:pt x="171" y="285"/>
                    </a:cubicBezTo>
                    <a:cubicBezTo>
                      <a:pt x="174" y="285"/>
                      <a:pt x="177" y="282"/>
                      <a:pt x="179" y="281"/>
                    </a:cubicBezTo>
                    <a:cubicBezTo>
                      <a:pt x="182" y="281"/>
                      <a:pt x="186" y="278"/>
                      <a:pt x="189" y="277"/>
                    </a:cubicBezTo>
                    <a:cubicBezTo>
                      <a:pt x="191" y="277"/>
                      <a:pt x="194" y="275"/>
                      <a:pt x="196" y="274"/>
                    </a:cubicBezTo>
                    <a:cubicBezTo>
                      <a:pt x="199" y="273"/>
                      <a:pt x="203" y="272"/>
                      <a:pt x="205" y="270"/>
                    </a:cubicBezTo>
                    <a:cubicBezTo>
                      <a:pt x="208" y="269"/>
                      <a:pt x="211" y="268"/>
                      <a:pt x="213" y="267"/>
                    </a:cubicBezTo>
                    <a:cubicBezTo>
                      <a:pt x="217" y="265"/>
                      <a:pt x="219" y="262"/>
                      <a:pt x="221" y="261"/>
                    </a:cubicBezTo>
                    <a:cubicBezTo>
                      <a:pt x="224" y="259"/>
                      <a:pt x="226" y="257"/>
                      <a:pt x="228" y="255"/>
                    </a:cubicBezTo>
                    <a:cubicBezTo>
                      <a:pt x="230" y="253"/>
                      <a:pt x="234" y="252"/>
                      <a:pt x="236" y="250"/>
                    </a:cubicBezTo>
                    <a:cubicBezTo>
                      <a:pt x="238" y="247"/>
                      <a:pt x="241" y="246"/>
                      <a:pt x="243" y="244"/>
                    </a:cubicBezTo>
                    <a:cubicBezTo>
                      <a:pt x="245" y="242"/>
                      <a:pt x="246" y="239"/>
                      <a:pt x="249" y="237"/>
                    </a:cubicBezTo>
                    <a:cubicBezTo>
                      <a:pt x="251" y="235"/>
                      <a:pt x="253" y="232"/>
                      <a:pt x="255" y="229"/>
                    </a:cubicBezTo>
                    <a:cubicBezTo>
                      <a:pt x="256" y="227"/>
                      <a:pt x="258" y="224"/>
                      <a:pt x="259" y="222"/>
                    </a:cubicBezTo>
                    <a:cubicBezTo>
                      <a:pt x="261" y="220"/>
                      <a:pt x="264" y="216"/>
                      <a:pt x="265" y="214"/>
                    </a:cubicBezTo>
                    <a:cubicBezTo>
                      <a:pt x="267" y="211"/>
                      <a:pt x="269" y="210"/>
                      <a:pt x="271" y="207"/>
                    </a:cubicBezTo>
                    <a:cubicBezTo>
                      <a:pt x="273" y="205"/>
                      <a:pt x="272" y="200"/>
                      <a:pt x="273" y="197"/>
                    </a:cubicBezTo>
                    <a:cubicBezTo>
                      <a:pt x="274" y="195"/>
                      <a:pt x="275" y="192"/>
                      <a:pt x="276" y="189"/>
                    </a:cubicBezTo>
                    <a:cubicBezTo>
                      <a:pt x="277" y="186"/>
                      <a:pt x="281" y="184"/>
                      <a:pt x="282" y="181"/>
                    </a:cubicBezTo>
                    <a:cubicBezTo>
                      <a:pt x="283" y="178"/>
                      <a:pt x="283" y="175"/>
                      <a:pt x="284" y="172"/>
                    </a:cubicBezTo>
                    <a:cubicBezTo>
                      <a:pt x="285" y="168"/>
                      <a:pt x="285" y="165"/>
                      <a:pt x="285" y="163"/>
                    </a:cubicBezTo>
                    <a:cubicBezTo>
                      <a:pt x="285" y="160"/>
                      <a:pt x="284" y="155"/>
                      <a:pt x="284" y="153"/>
                    </a:cubicBezTo>
                    <a:cubicBezTo>
                      <a:pt x="284" y="150"/>
                      <a:pt x="285" y="147"/>
                      <a:pt x="285" y="144"/>
                    </a:cubicBezTo>
                    <a:cubicBezTo>
                      <a:pt x="285" y="141"/>
                      <a:pt x="284" y="138"/>
                      <a:pt x="283" y="135"/>
                    </a:cubicBezTo>
                    <a:cubicBezTo>
                      <a:pt x="283" y="132"/>
                      <a:pt x="283" y="130"/>
                      <a:pt x="283" y="127"/>
                    </a:cubicBezTo>
                    <a:cubicBezTo>
                      <a:pt x="282" y="123"/>
                      <a:pt x="283" y="120"/>
                      <a:pt x="283" y="117"/>
                    </a:cubicBezTo>
                    <a:cubicBezTo>
                      <a:pt x="282" y="114"/>
                      <a:pt x="280" y="112"/>
                      <a:pt x="280" y="108"/>
                    </a:cubicBezTo>
                    <a:cubicBezTo>
                      <a:pt x="279" y="105"/>
                      <a:pt x="276" y="102"/>
                      <a:pt x="275" y="100"/>
                    </a:cubicBezTo>
                    <a:cubicBezTo>
                      <a:pt x="274" y="97"/>
                      <a:pt x="274" y="93"/>
                      <a:pt x="273" y="91"/>
                    </a:cubicBezTo>
                    <a:cubicBezTo>
                      <a:pt x="271" y="88"/>
                      <a:pt x="271" y="85"/>
                      <a:pt x="269" y="83"/>
                    </a:cubicBezTo>
                    <a:cubicBezTo>
                      <a:pt x="268" y="80"/>
                      <a:pt x="269" y="75"/>
                      <a:pt x="268" y="73"/>
                    </a:cubicBezTo>
                    <a:cubicBezTo>
                      <a:pt x="266" y="70"/>
                      <a:pt x="264" y="68"/>
                      <a:pt x="263" y="65"/>
                    </a:cubicBezTo>
                    <a:cubicBezTo>
                      <a:pt x="260" y="62"/>
                      <a:pt x="257" y="61"/>
                      <a:pt x="255" y="58"/>
                    </a:cubicBezTo>
                    <a:cubicBezTo>
                      <a:pt x="253" y="56"/>
                      <a:pt x="252" y="54"/>
                      <a:pt x="250" y="51"/>
                    </a:cubicBezTo>
                    <a:cubicBezTo>
                      <a:pt x="248" y="49"/>
                      <a:pt x="245" y="46"/>
                      <a:pt x="243" y="43"/>
                    </a:cubicBezTo>
                    <a:cubicBezTo>
                      <a:pt x="241" y="41"/>
                      <a:pt x="239" y="40"/>
                      <a:pt x="237" y="38"/>
                    </a:cubicBezTo>
                    <a:cubicBezTo>
                      <a:pt x="235" y="36"/>
                      <a:pt x="230" y="35"/>
                      <a:pt x="228" y="34"/>
                    </a:cubicBezTo>
                    <a:cubicBezTo>
                      <a:pt x="226" y="31"/>
                      <a:pt x="223" y="29"/>
                      <a:pt x="221" y="28"/>
                    </a:cubicBezTo>
                    <a:cubicBezTo>
                      <a:pt x="218" y="26"/>
                      <a:pt x="218" y="21"/>
                      <a:pt x="215" y="20"/>
                    </a:cubicBezTo>
                    <a:cubicBezTo>
                      <a:pt x="214" y="19"/>
                      <a:pt x="212" y="19"/>
                      <a:pt x="210" y="19"/>
                    </a:cubicBezTo>
                    <a:cubicBezTo>
                      <a:pt x="208" y="19"/>
                      <a:pt x="206" y="19"/>
                      <a:pt x="205" y="18"/>
                    </a:cubicBezTo>
                    <a:cubicBezTo>
                      <a:pt x="203" y="17"/>
                      <a:pt x="200" y="12"/>
                      <a:pt x="197" y="11"/>
                    </a:cubicBezTo>
                    <a:cubicBezTo>
                      <a:pt x="196" y="11"/>
                      <a:pt x="195" y="11"/>
                      <a:pt x="193" y="11"/>
                    </a:cubicBezTo>
                    <a:cubicBezTo>
                      <a:pt x="191" y="11"/>
                      <a:pt x="189" y="11"/>
                      <a:pt x="188" y="10"/>
                    </a:cubicBezTo>
                    <a:cubicBezTo>
                      <a:pt x="186" y="10"/>
                      <a:pt x="182" y="8"/>
                      <a:pt x="180" y="7"/>
                    </a:cubicBezTo>
                    <a:cubicBezTo>
                      <a:pt x="177" y="5"/>
                      <a:pt x="174" y="6"/>
                      <a:pt x="171" y="5"/>
                    </a:cubicBezTo>
                    <a:cubicBezTo>
                      <a:pt x="167" y="5"/>
                      <a:pt x="164" y="4"/>
                      <a:pt x="161" y="4"/>
                    </a:cubicBezTo>
                    <a:cubicBezTo>
                      <a:pt x="158" y="3"/>
                      <a:pt x="156" y="0"/>
                      <a:pt x="1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975;p17">
                <a:extLst>
                  <a:ext uri="{FF2B5EF4-FFF2-40B4-BE49-F238E27FC236}">
                    <a16:creationId xmlns:a16="http://schemas.microsoft.com/office/drawing/2014/main" id="{C0A68E7D-23E7-6840-8E74-5C0E5ACAF072}"/>
                  </a:ext>
                </a:extLst>
              </p:cNvPr>
              <p:cNvSpPr/>
              <p:nvPr/>
            </p:nvSpPr>
            <p:spPr>
              <a:xfrm>
                <a:off x="2844372" y="3130089"/>
                <a:ext cx="10222" cy="10471"/>
              </a:xfrm>
              <a:custGeom>
                <a:avLst/>
                <a:gdLst/>
                <a:ahLst/>
                <a:cxnLst/>
                <a:rect l="l" t="t" r="r" b="b"/>
                <a:pathLst>
                  <a:path w="123" h="126" extrusionOk="0">
                    <a:moveTo>
                      <a:pt x="65" y="0"/>
                    </a:moveTo>
                    <a:cubicBezTo>
                      <a:pt x="64" y="0"/>
                      <a:pt x="63" y="1"/>
                      <a:pt x="62" y="1"/>
                    </a:cubicBezTo>
                    <a:lnTo>
                      <a:pt x="58" y="1"/>
                    </a:lnTo>
                    <a:cubicBezTo>
                      <a:pt x="56" y="1"/>
                      <a:pt x="55" y="1"/>
                      <a:pt x="55" y="1"/>
                    </a:cubicBezTo>
                    <a:cubicBezTo>
                      <a:pt x="54" y="1"/>
                      <a:pt x="54" y="1"/>
                      <a:pt x="53" y="1"/>
                    </a:cubicBezTo>
                    <a:cubicBezTo>
                      <a:pt x="52" y="1"/>
                      <a:pt x="50" y="2"/>
                      <a:pt x="49" y="2"/>
                    </a:cubicBezTo>
                    <a:lnTo>
                      <a:pt x="45" y="2"/>
                    </a:lnTo>
                    <a:lnTo>
                      <a:pt x="42" y="3"/>
                    </a:lnTo>
                    <a:cubicBezTo>
                      <a:pt x="41" y="3"/>
                      <a:pt x="40" y="5"/>
                      <a:pt x="38" y="5"/>
                    </a:cubicBezTo>
                    <a:cubicBezTo>
                      <a:pt x="36" y="6"/>
                      <a:pt x="35" y="6"/>
                      <a:pt x="34" y="6"/>
                    </a:cubicBezTo>
                    <a:lnTo>
                      <a:pt x="31" y="9"/>
                    </a:lnTo>
                    <a:cubicBezTo>
                      <a:pt x="29" y="10"/>
                      <a:pt x="29" y="11"/>
                      <a:pt x="28" y="12"/>
                    </a:cubicBezTo>
                    <a:cubicBezTo>
                      <a:pt x="27" y="12"/>
                      <a:pt x="26" y="13"/>
                      <a:pt x="25" y="14"/>
                    </a:cubicBezTo>
                    <a:cubicBezTo>
                      <a:pt x="24" y="15"/>
                      <a:pt x="21" y="15"/>
                      <a:pt x="20" y="16"/>
                    </a:cubicBezTo>
                    <a:cubicBezTo>
                      <a:pt x="19" y="17"/>
                      <a:pt x="19" y="18"/>
                      <a:pt x="18" y="19"/>
                    </a:cubicBezTo>
                    <a:cubicBezTo>
                      <a:pt x="17" y="20"/>
                      <a:pt x="16" y="20"/>
                      <a:pt x="15" y="21"/>
                    </a:cubicBezTo>
                    <a:cubicBezTo>
                      <a:pt x="14" y="23"/>
                      <a:pt x="14" y="24"/>
                      <a:pt x="13" y="25"/>
                    </a:cubicBezTo>
                    <a:cubicBezTo>
                      <a:pt x="12" y="26"/>
                      <a:pt x="11" y="27"/>
                      <a:pt x="10" y="28"/>
                    </a:cubicBezTo>
                    <a:lnTo>
                      <a:pt x="7" y="31"/>
                    </a:lnTo>
                    <a:lnTo>
                      <a:pt x="5" y="34"/>
                    </a:lnTo>
                    <a:cubicBezTo>
                      <a:pt x="4" y="36"/>
                      <a:pt x="4" y="37"/>
                      <a:pt x="4" y="39"/>
                    </a:cubicBezTo>
                    <a:cubicBezTo>
                      <a:pt x="4" y="41"/>
                      <a:pt x="3" y="42"/>
                      <a:pt x="3" y="43"/>
                    </a:cubicBezTo>
                    <a:cubicBezTo>
                      <a:pt x="3" y="44"/>
                      <a:pt x="2" y="45"/>
                      <a:pt x="1" y="46"/>
                    </a:cubicBezTo>
                    <a:cubicBezTo>
                      <a:pt x="0" y="48"/>
                      <a:pt x="1" y="49"/>
                      <a:pt x="0" y="50"/>
                    </a:cubicBezTo>
                    <a:cubicBezTo>
                      <a:pt x="0" y="51"/>
                      <a:pt x="0" y="54"/>
                      <a:pt x="0" y="55"/>
                    </a:cubicBezTo>
                    <a:lnTo>
                      <a:pt x="0" y="59"/>
                    </a:lnTo>
                    <a:lnTo>
                      <a:pt x="0" y="62"/>
                    </a:lnTo>
                    <a:cubicBezTo>
                      <a:pt x="0" y="64"/>
                      <a:pt x="0" y="65"/>
                      <a:pt x="0" y="66"/>
                    </a:cubicBezTo>
                    <a:cubicBezTo>
                      <a:pt x="1" y="68"/>
                      <a:pt x="1" y="70"/>
                      <a:pt x="1" y="71"/>
                    </a:cubicBezTo>
                    <a:cubicBezTo>
                      <a:pt x="1" y="72"/>
                      <a:pt x="2" y="73"/>
                      <a:pt x="2" y="75"/>
                    </a:cubicBezTo>
                    <a:lnTo>
                      <a:pt x="2" y="78"/>
                    </a:lnTo>
                    <a:cubicBezTo>
                      <a:pt x="3" y="81"/>
                      <a:pt x="3" y="83"/>
                      <a:pt x="4" y="87"/>
                    </a:cubicBezTo>
                    <a:cubicBezTo>
                      <a:pt x="4" y="88"/>
                      <a:pt x="5" y="89"/>
                      <a:pt x="5" y="90"/>
                    </a:cubicBezTo>
                    <a:cubicBezTo>
                      <a:pt x="6" y="91"/>
                      <a:pt x="7" y="92"/>
                      <a:pt x="9" y="93"/>
                    </a:cubicBezTo>
                    <a:cubicBezTo>
                      <a:pt x="11" y="94"/>
                      <a:pt x="10" y="96"/>
                      <a:pt x="11" y="97"/>
                    </a:cubicBezTo>
                    <a:cubicBezTo>
                      <a:pt x="11" y="98"/>
                      <a:pt x="12" y="99"/>
                      <a:pt x="12" y="101"/>
                    </a:cubicBezTo>
                    <a:cubicBezTo>
                      <a:pt x="13" y="102"/>
                      <a:pt x="14" y="103"/>
                      <a:pt x="15" y="104"/>
                    </a:cubicBezTo>
                    <a:cubicBezTo>
                      <a:pt x="16" y="105"/>
                      <a:pt x="18" y="105"/>
                      <a:pt x="18" y="106"/>
                    </a:cubicBezTo>
                    <a:cubicBezTo>
                      <a:pt x="19" y="107"/>
                      <a:pt x="19" y="108"/>
                      <a:pt x="20" y="109"/>
                    </a:cubicBezTo>
                    <a:lnTo>
                      <a:pt x="24" y="112"/>
                    </a:lnTo>
                    <a:cubicBezTo>
                      <a:pt x="25" y="112"/>
                      <a:pt x="27" y="112"/>
                      <a:pt x="28" y="113"/>
                    </a:cubicBezTo>
                    <a:cubicBezTo>
                      <a:pt x="29" y="114"/>
                      <a:pt x="30" y="116"/>
                      <a:pt x="31" y="117"/>
                    </a:cubicBezTo>
                    <a:cubicBezTo>
                      <a:pt x="32" y="117"/>
                      <a:pt x="32" y="117"/>
                      <a:pt x="33" y="117"/>
                    </a:cubicBezTo>
                    <a:cubicBezTo>
                      <a:pt x="33" y="117"/>
                      <a:pt x="34" y="117"/>
                      <a:pt x="34" y="118"/>
                    </a:cubicBezTo>
                    <a:cubicBezTo>
                      <a:pt x="36" y="118"/>
                      <a:pt x="36" y="120"/>
                      <a:pt x="37" y="120"/>
                    </a:cubicBezTo>
                    <a:lnTo>
                      <a:pt x="42" y="120"/>
                    </a:lnTo>
                    <a:cubicBezTo>
                      <a:pt x="44" y="121"/>
                      <a:pt x="44" y="123"/>
                      <a:pt x="46" y="123"/>
                    </a:cubicBezTo>
                    <a:lnTo>
                      <a:pt x="50" y="123"/>
                    </a:lnTo>
                    <a:cubicBezTo>
                      <a:pt x="51" y="123"/>
                      <a:pt x="52" y="123"/>
                      <a:pt x="53" y="124"/>
                    </a:cubicBezTo>
                    <a:cubicBezTo>
                      <a:pt x="55" y="125"/>
                      <a:pt x="57" y="125"/>
                      <a:pt x="58" y="125"/>
                    </a:cubicBezTo>
                    <a:lnTo>
                      <a:pt x="74" y="125"/>
                    </a:lnTo>
                    <a:cubicBezTo>
                      <a:pt x="75" y="124"/>
                      <a:pt x="77" y="123"/>
                      <a:pt x="78" y="123"/>
                    </a:cubicBezTo>
                    <a:lnTo>
                      <a:pt x="81" y="122"/>
                    </a:lnTo>
                    <a:cubicBezTo>
                      <a:pt x="82" y="121"/>
                      <a:pt x="84" y="120"/>
                      <a:pt x="86" y="120"/>
                    </a:cubicBezTo>
                    <a:cubicBezTo>
                      <a:pt x="87" y="119"/>
                      <a:pt x="88" y="119"/>
                      <a:pt x="89" y="118"/>
                    </a:cubicBezTo>
                    <a:cubicBezTo>
                      <a:pt x="90" y="118"/>
                      <a:pt x="91" y="117"/>
                      <a:pt x="92" y="117"/>
                    </a:cubicBezTo>
                    <a:cubicBezTo>
                      <a:pt x="94" y="116"/>
                      <a:pt x="94" y="114"/>
                      <a:pt x="95" y="114"/>
                    </a:cubicBezTo>
                    <a:lnTo>
                      <a:pt x="98" y="111"/>
                    </a:lnTo>
                    <a:cubicBezTo>
                      <a:pt x="99" y="111"/>
                      <a:pt x="100" y="110"/>
                      <a:pt x="102" y="109"/>
                    </a:cubicBezTo>
                    <a:cubicBezTo>
                      <a:pt x="104" y="108"/>
                      <a:pt x="105" y="108"/>
                      <a:pt x="106" y="107"/>
                    </a:cubicBezTo>
                    <a:cubicBezTo>
                      <a:pt x="107" y="106"/>
                      <a:pt x="107" y="105"/>
                      <a:pt x="108" y="104"/>
                    </a:cubicBezTo>
                    <a:lnTo>
                      <a:pt x="110" y="101"/>
                    </a:lnTo>
                    <a:lnTo>
                      <a:pt x="112" y="97"/>
                    </a:lnTo>
                    <a:cubicBezTo>
                      <a:pt x="113" y="96"/>
                      <a:pt x="114" y="95"/>
                      <a:pt x="114" y="94"/>
                    </a:cubicBezTo>
                    <a:cubicBezTo>
                      <a:pt x="115" y="93"/>
                      <a:pt x="117" y="92"/>
                      <a:pt x="118" y="91"/>
                    </a:cubicBezTo>
                    <a:cubicBezTo>
                      <a:pt x="119" y="90"/>
                      <a:pt x="118" y="88"/>
                      <a:pt x="119" y="87"/>
                    </a:cubicBezTo>
                    <a:cubicBezTo>
                      <a:pt x="119" y="86"/>
                      <a:pt x="120" y="85"/>
                      <a:pt x="120" y="82"/>
                    </a:cubicBezTo>
                    <a:cubicBezTo>
                      <a:pt x="120" y="81"/>
                      <a:pt x="121" y="80"/>
                      <a:pt x="122" y="79"/>
                    </a:cubicBezTo>
                    <a:cubicBezTo>
                      <a:pt x="123" y="78"/>
                      <a:pt x="123" y="77"/>
                      <a:pt x="123" y="75"/>
                    </a:cubicBezTo>
                    <a:cubicBezTo>
                      <a:pt x="123" y="74"/>
                      <a:pt x="123" y="73"/>
                      <a:pt x="123" y="72"/>
                    </a:cubicBezTo>
                    <a:lnTo>
                      <a:pt x="123" y="67"/>
                    </a:lnTo>
                    <a:lnTo>
                      <a:pt x="123" y="63"/>
                    </a:lnTo>
                    <a:cubicBezTo>
                      <a:pt x="123" y="62"/>
                      <a:pt x="122" y="61"/>
                      <a:pt x="121" y="58"/>
                    </a:cubicBezTo>
                    <a:lnTo>
                      <a:pt x="121" y="54"/>
                    </a:lnTo>
                    <a:lnTo>
                      <a:pt x="121" y="49"/>
                    </a:lnTo>
                    <a:cubicBezTo>
                      <a:pt x="121" y="48"/>
                      <a:pt x="121" y="47"/>
                      <a:pt x="120" y="46"/>
                    </a:cubicBezTo>
                    <a:cubicBezTo>
                      <a:pt x="120" y="45"/>
                      <a:pt x="119" y="44"/>
                      <a:pt x="119" y="43"/>
                    </a:cubicBezTo>
                    <a:cubicBezTo>
                      <a:pt x="118" y="41"/>
                      <a:pt x="118" y="40"/>
                      <a:pt x="118" y="39"/>
                    </a:cubicBezTo>
                    <a:cubicBezTo>
                      <a:pt x="117" y="37"/>
                      <a:pt x="115" y="36"/>
                      <a:pt x="115" y="34"/>
                    </a:cubicBezTo>
                    <a:cubicBezTo>
                      <a:pt x="115" y="33"/>
                      <a:pt x="117" y="32"/>
                      <a:pt x="115" y="31"/>
                    </a:cubicBezTo>
                    <a:cubicBezTo>
                      <a:pt x="115" y="29"/>
                      <a:pt x="114" y="28"/>
                      <a:pt x="113" y="27"/>
                    </a:cubicBezTo>
                    <a:cubicBezTo>
                      <a:pt x="112" y="26"/>
                      <a:pt x="111" y="26"/>
                      <a:pt x="110" y="25"/>
                    </a:cubicBezTo>
                    <a:lnTo>
                      <a:pt x="108" y="21"/>
                    </a:lnTo>
                    <a:cubicBezTo>
                      <a:pt x="107" y="20"/>
                      <a:pt x="106" y="19"/>
                      <a:pt x="106" y="18"/>
                    </a:cubicBezTo>
                    <a:lnTo>
                      <a:pt x="103" y="15"/>
                    </a:lnTo>
                    <a:cubicBezTo>
                      <a:pt x="102" y="14"/>
                      <a:pt x="99" y="14"/>
                      <a:pt x="98" y="14"/>
                    </a:cubicBezTo>
                    <a:lnTo>
                      <a:pt x="95" y="11"/>
                    </a:lnTo>
                    <a:cubicBezTo>
                      <a:pt x="94" y="11"/>
                      <a:pt x="94" y="9"/>
                      <a:pt x="93" y="8"/>
                    </a:cubicBezTo>
                    <a:cubicBezTo>
                      <a:pt x="92" y="7"/>
                      <a:pt x="92" y="7"/>
                      <a:pt x="91" y="7"/>
                    </a:cubicBezTo>
                    <a:cubicBezTo>
                      <a:pt x="90" y="7"/>
                      <a:pt x="89" y="7"/>
                      <a:pt x="89" y="6"/>
                    </a:cubicBezTo>
                    <a:cubicBezTo>
                      <a:pt x="88" y="6"/>
                      <a:pt x="87" y="4"/>
                      <a:pt x="86" y="4"/>
                    </a:cubicBezTo>
                    <a:lnTo>
                      <a:pt x="81" y="4"/>
                    </a:lnTo>
                    <a:cubicBezTo>
                      <a:pt x="80" y="3"/>
                      <a:pt x="79" y="2"/>
                      <a:pt x="78" y="2"/>
                    </a:cubicBezTo>
                    <a:lnTo>
                      <a:pt x="74" y="2"/>
                    </a:lnTo>
                    <a:cubicBezTo>
                      <a:pt x="73" y="2"/>
                      <a:pt x="72" y="2"/>
                      <a:pt x="72" y="2"/>
                    </a:cubicBezTo>
                    <a:cubicBezTo>
                      <a:pt x="71" y="2"/>
                      <a:pt x="70" y="2"/>
                      <a:pt x="69" y="1"/>
                    </a:cubicBezTo>
                    <a:cubicBezTo>
                      <a:pt x="68" y="1"/>
                      <a:pt x="67"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976;p17">
                <a:extLst>
                  <a:ext uri="{FF2B5EF4-FFF2-40B4-BE49-F238E27FC236}">
                    <a16:creationId xmlns:a16="http://schemas.microsoft.com/office/drawing/2014/main" id="{B0E9898D-6DE5-474D-946A-7AD574BF9E73}"/>
                  </a:ext>
                </a:extLst>
              </p:cNvPr>
              <p:cNvSpPr/>
              <p:nvPr/>
            </p:nvSpPr>
            <p:spPr>
              <a:xfrm>
                <a:off x="2974098" y="2989393"/>
                <a:ext cx="21690" cy="21940"/>
              </a:xfrm>
              <a:custGeom>
                <a:avLst/>
                <a:gdLst/>
                <a:ahLst/>
                <a:cxnLst/>
                <a:rect l="l" t="t" r="r" b="b"/>
                <a:pathLst>
                  <a:path w="261" h="264" extrusionOk="0">
                    <a:moveTo>
                      <a:pt x="140" y="1"/>
                    </a:moveTo>
                    <a:cubicBezTo>
                      <a:pt x="137" y="1"/>
                      <a:pt x="133" y="4"/>
                      <a:pt x="130" y="4"/>
                    </a:cubicBezTo>
                    <a:cubicBezTo>
                      <a:pt x="128" y="4"/>
                      <a:pt x="125" y="2"/>
                      <a:pt x="122" y="2"/>
                    </a:cubicBezTo>
                    <a:lnTo>
                      <a:pt x="113" y="2"/>
                    </a:lnTo>
                    <a:cubicBezTo>
                      <a:pt x="111" y="2"/>
                      <a:pt x="108" y="4"/>
                      <a:pt x="106" y="4"/>
                    </a:cubicBezTo>
                    <a:cubicBezTo>
                      <a:pt x="104" y="4"/>
                      <a:pt x="102" y="4"/>
                      <a:pt x="101" y="4"/>
                    </a:cubicBezTo>
                    <a:cubicBezTo>
                      <a:pt x="99" y="4"/>
                      <a:pt x="98" y="4"/>
                      <a:pt x="96" y="5"/>
                    </a:cubicBezTo>
                    <a:cubicBezTo>
                      <a:pt x="94" y="6"/>
                      <a:pt x="91" y="7"/>
                      <a:pt x="89" y="8"/>
                    </a:cubicBezTo>
                    <a:cubicBezTo>
                      <a:pt x="85" y="9"/>
                      <a:pt x="84" y="11"/>
                      <a:pt x="81" y="12"/>
                    </a:cubicBezTo>
                    <a:cubicBezTo>
                      <a:pt x="79" y="14"/>
                      <a:pt x="76" y="15"/>
                      <a:pt x="73" y="16"/>
                    </a:cubicBezTo>
                    <a:lnTo>
                      <a:pt x="65" y="19"/>
                    </a:lnTo>
                    <a:cubicBezTo>
                      <a:pt x="63" y="21"/>
                      <a:pt x="62" y="23"/>
                      <a:pt x="59" y="25"/>
                    </a:cubicBezTo>
                    <a:cubicBezTo>
                      <a:pt x="56" y="26"/>
                      <a:pt x="54" y="29"/>
                      <a:pt x="52" y="31"/>
                    </a:cubicBezTo>
                    <a:cubicBezTo>
                      <a:pt x="50" y="32"/>
                      <a:pt x="47" y="33"/>
                      <a:pt x="45" y="34"/>
                    </a:cubicBezTo>
                    <a:cubicBezTo>
                      <a:pt x="43" y="36"/>
                      <a:pt x="40" y="39"/>
                      <a:pt x="38" y="40"/>
                    </a:cubicBezTo>
                    <a:cubicBezTo>
                      <a:pt x="37" y="42"/>
                      <a:pt x="35" y="45"/>
                      <a:pt x="33" y="47"/>
                    </a:cubicBezTo>
                    <a:cubicBezTo>
                      <a:pt x="32" y="49"/>
                      <a:pt x="30" y="51"/>
                      <a:pt x="28" y="53"/>
                    </a:cubicBezTo>
                    <a:cubicBezTo>
                      <a:pt x="25" y="56"/>
                      <a:pt x="22" y="57"/>
                      <a:pt x="21" y="60"/>
                    </a:cubicBezTo>
                    <a:cubicBezTo>
                      <a:pt x="19" y="62"/>
                      <a:pt x="18" y="64"/>
                      <a:pt x="17" y="67"/>
                    </a:cubicBezTo>
                    <a:cubicBezTo>
                      <a:pt x="15" y="69"/>
                      <a:pt x="14" y="71"/>
                      <a:pt x="13" y="74"/>
                    </a:cubicBezTo>
                    <a:cubicBezTo>
                      <a:pt x="11" y="77"/>
                      <a:pt x="12" y="80"/>
                      <a:pt x="11" y="83"/>
                    </a:cubicBezTo>
                    <a:cubicBezTo>
                      <a:pt x="9" y="85"/>
                      <a:pt x="8" y="88"/>
                      <a:pt x="7" y="91"/>
                    </a:cubicBezTo>
                    <a:cubicBezTo>
                      <a:pt x="7" y="94"/>
                      <a:pt x="4" y="96"/>
                      <a:pt x="3" y="98"/>
                    </a:cubicBezTo>
                    <a:cubicBezTo>
                      <a:pt x="3" y="101"/>
                      <a:pt x="3" y="104"/>
                      <a:pt x="2" y="107"/>
                    </a:cubicBezTo>
                    <a:cubicBezTo>
                      <a:pt x="1" y="110"/>
                      <a:pt x="3" y="113"/>
                      <a:pt x="3" y="116"/>
                    </a:cubicBezTo>
                    <a:cubicBezTo>
                      <a:pt x="3" y="118"/>
                      <a:pt x="2" y="122"/>
                      <a:pt x="2" y="125"/>
                    </a:cubicBezTo>
                    <a:cubicBezTo>
                      <a:pt x="2" y="127"/>
                      <a:pt x="1" y="130"/>
                      <a:pt x="1" y="132"/>
                    </a:cubicBezTo>
                    <a:cubicBezTo>
                      <a:pt x="1" y="135"/>
                      <a:pt x="1" y="139"/>
                      <a:pt x="1" y="141"/>
                    </a:cubicBezTo>
                    <a:cubicBezTo>
                      <a:pt x="1" y="144"/>
                      <a:pt x="2" y="147"/>
                      <a:pt x="2" y="149"/>
                    </a:cubicBezTo>
                    <a:cubicBezTo>
                      <a:pt x="2" y="153"/>
                      <a:pt x="4" y="155"/>
                      <a:pt x="4" y="158"/>
                    </a:cubicBezTo>
                    <a:cubicBezTo>
                      <a:pt x="4" y="160"/>
                      <a:pt x="3" y="163"/>
                      <a:pt x="4" y="166"/>
                    </a:cubicBezTo>
                    <a:cubicBezTo>
                      <a:pt x="5" y="170"/>
                      <a:pt x="5" y="172"/>
                      <a:pt x="6" y="175"/>
                    </a:cubicBezTo>
                    <a:cubicBezTo>
                      <a:pt x="7" y="177"/>
                      <a:pt x="8" y="180"/>
                      <a:pt x="9" y="182"/>
                    </a:cubicBezTo>
                    <a:cubicBezTo>
                      <a:pt x="11" y="186"/>
                      <a:pt x="11" y="188"/>
                      <a:pt x="13" y="191"/>
                    </a:cubicBezTo>
                    <a:cubicBezTo>
                      <a:pt x="14" y="193"/>
                      <a:pt x="18" y="194"/>
                      <a:pt x="19" y="196"/>
                    </a:cubicBezTo>
                    <a:cubicBezTo>
                      <a:pt x="20" y="200"/>
                      <a:pt x="20" y="203"/>
                      <a:pt x="22" y="205"/>
                    </a:cubicBezTo>
                    <a:cubicBezTo>
                      <a:pt x="23" y="207"/>
                      <a:pt x="24" y="210"/>
                      <a:pt x="25" y="212"/>
                    </a:cubicBezTo>
                    <a:cubicBezTo>
                      <a:pt x="28" y="216"/>
                      <a:pt x="30" y="217"/>
                      <a:pt x="32" y="219"/>
                    </a:cubicBezTo>
                    <a:cubicBezTo>
                      <a:pt x="34" y="221"/>
                      <a:pt x="37" y="222"/>
                      <a:pt x="39" y="223"/>
                    </a:cubicBezTo>
                    <a:cubicBezTo>
                      <a:pt x="42" y="225"/>
                      <a:pt x="42" y="230"/>
                      <a:pt x="44" y="232"/>
                    </a:cubicBezTo>
                    <a:cubicBezTo>
                      <a:pt x="46" y="233"/>
                      <a:pt x="48" y="235"/>
                      <a:pt x="50" y="237"/>
                    </a:cubicBezTo>
                    <a:cubicBezTo>
                      <a:pt x="52" y="238"/>
                      <a:pt x="56" y="238"/>
                      <a:pt x="59" y="240"/>
                    </a:cubicBezTo>
                    <a:cubicBezTo>
                      <a:pt x="61" y="241"/>
                      <a:pt x="62" y="244"/>
                      <a:pt x="65" y="246"/>
                    </a:cubicBezTo>
                    <a:cubicBezTo>
                      <a:pt x="67" y="248"/>
                      <a:pt x="70" y="247"/>
                      <a:pt x="74" y="249"/>
                    </a:cubicBezTo>
                    <a:cubicBezTo>
                      <a:pt x="76" y="250"/>
                      <a:pt x="77" y="253"/>
                      <a:pt x="80" y="254"/>
                    </a:cubicBezTo>
                    <a:cubicBezTo>
                      <a:pt x="80" y="254"/>
                      <a:pt x="81" y="254"/>
                      <a:pt x="82" y="254"/>
                    </a:cubicBezTo>
                    <a:cubicBezTo>
                      <a:pt x="83" y="254"/>
                      <a:pt x="85" y="254"/>
                      <a:pt x="87" y="254"/>
                    </a:cubicBezTo>
                    <a:cubicBezTo>
                      <a:pt x="88" y="254"/>
                      <a:pt x="88" y="254"/>
                      <a:pt x="89" y="254"/>
                    </a:cubicBezTo>
                    <a:cubicBezTo>
                      <a:pt x="92" y="255"/>
                      <a:pt x="93" y="259"/>
                      <a:pt x="96" y="259"/>
                    </a:cubicBezTo>
                    <a:cubicBezTo>
                      <a:pt x="98" y="259"/>
                      <a:pt x="100" y="259"/>
                      <a:pt x="102" y="259"/>
                    </a:cubicBezTo>
                    <a:cubicBezTo>
                      <a:pt x="103" y="259"/>
                      <a:pt x="104" y="259"/>
                      <a:pt x="105" y="259"/>
                    </a:cubicBezTo>
                    <a:cubicBezTo>
                      <a:pt x="108" y="261"/>
                      <a:pt x="110" y="262"/>
                      <a:pt x="113" y="262"/>
                    </a:cubicBezTo>
                    <a:cubicBezTo>
                      <a:pt x="116" y="263"/>
                      <a:pt x="119" y="264"/>
                      <a:pt x="122" y="264"/>
                    </a:cubicBezTo>
                    <a:lnTo>
                      <a:pt x="130" y="264"/>
                    </a:lnTo>
                    <a:cubicBezTo>
                      <a:pt x="133" y="264"/>
                      <a:pt x="136" y="263"/>
                      <a:pt x="139" y="263"/>
                    </a:cubicBezTo>
                    <a:cubicBezTo>
                      <a:pt x="142" y="262"/>
                      <a:pt x="144" y="262"/>
                      <a:pt x="147" y="262"/>
                    </a:cubicBezTo>
                    <a:cubicBezTo>
                      <a:pt x="148" y="261"/>
                      <a:pt x="150" y="261"/>
                      <a:pt x="151" y="261"/>
                    </a:cubicBezTo>
                    <a:cubicBezTo>
                      <a:pt x="153" y="261"/>
                      <a:pt x="154" y="262"/>
                      <a:pt x="156" y="262"/>
                    </a:cubicBezTo>
                    <a:cubicBezTo>
                      <a:pt x="159" y="261"/>
                      <a:pt x="161" y="258"/>
                      <a:pt x="164" y="257"/>
                    </a:cubicBezTo>
                    <a:cubicBezTo>
                      <a:pt x="167" y="256"/>
                      <a:pt x="170" y="255"/>
                      <a:pt x="172" y="254"/>
                    </a:cubicBezTo>
                    <a:cubicBezTo>
                      <a:pt x="175" y="253"/>
                      <a:pt x="177" y="252"/>
                      <a:pt x="179" y="251"/>
                    </a:cubicBezTo>
                    <a:cubicBezTo>
                      <a:pt x="183" y="250"/>
                      <a:pt x="185" y="249"/>
                      <a:pt x="187" y="248"/>
                    </a:cubicBezTo>
                    <a:cubicBezTo>
                      <a:pt x="190" y="247"/>
                      <a:pt x="192" y="246"/>
                      <a:pt x="195" y="244"/>
                    </a:cubicBezTo>
                    <a:cubicBezTo>
                      <a:pt x="198" y="242"/>
                      <a:pt x="200" y="240"/>
                      <a:pt x="202" y="239"/>
                    </a:cubicBezTo>
                    <a:cubicBezTo>
                      <a:pt x="204" y="237"/>
                      <a:pt x="206" y="235"/>
                      <a:pt x="208" y="234"/>
                    </a:cubicBezTo>
                    <a:cubicBezTo>
                      <a:pt x="210" y="232"/>
                      <a:pt x="213" y="231"/>
                      <a:pt x="215" y="228"/>
                    </a:cubicBezTo>
                    <a:cubicBezTo>
                      <a:pt x="217" y="226"/>
                      <a:pt x="220" y="226"/>
                      <a:pt x="222" y="224"/>
                    </a:cubicBezTo>
                    <a:cubicBezTo>
                      <a:pt x="224" y="222"/>
                      <a:pt x="225" y="219"/>
                      <a:pt x="228" y="217"/>
                    </a:cubicBezTo>
                    <a:cubicBezTo>
                      <a:pt x="230" y="215"/>
                      <a:pt x="231" y="212"/>
                      <a:pt x="233" y="210"/>
                    </a:cubicBezTo>
                    <a:cubicBezTo>
                      <a:pt x="234" y="208"/>
                      <a:pt x="236" y="206"/>
                      <a:pt x="237" y="203"/>
                    </a:cubicBezTo>
                    <a:cubicBezTo>
                      <a:pt x="238" y="201"/>
                      <a:pt x="240" y="199"/>
                      <a:pt x="241" y="196"/>
                    </a:cubicBezTo>
                    <a:cubicBezTo>
                      <a:pt x="244" y="194"/>
                      <a:pt x="246" y="192"/>
                      <a:pt x="248" y="190"/>
                    </a:cubicBezTo>
                    <a:cubicBezTo>
                      <a:pt x="250" y="187"/>
                      <a:pt x="248" y="184"/>
                      <a:pt x="250" y="181"/>
                    </a:cubicBezTo>
                    <a:cubicBezTo>
                      <a:pt x="251" y="178"/>
                      <a:pt x="251" y="176"/>
                      <a:pt x="252" y="173"/>
                    </a:cubicBezTo>
                    <a:cubicBezTo>
                      <a:pt x="253" y="171"/>
                      <a:pt x="256" y="169"/>
                      <a:pt x="257" y="165"/>
                    </a:cubicBezTo>
                    <a:cubicBezTo>
                      <a:pt x="259" y="163"/>
                      <a:pt x="259" y="160"/>
                      <a:pt x="260" y="158"/>
                    </a:cubicBezTo>
                    <a:cubicBezTo>
                      <a:pt x="261" y="155"/>
                      <a:pt x="260" y="151"/>
                      <a:pt x="261" y="149"/>
                    </a:cubicBezTo>
                    <a:cubicBezTo>
                      <a:pt x="261" y="146"/>
                      <a:pt x="260" y="143"/>
                      <a:pt x="260" y="140"/>
                    </a:cubicBezTo>
                    <a:cubicBezTo>
                      <a:pt x="260" y="138"/>
                      <a:pt x="261" y="134"/>
                      <a:pt x="261" y="132"/>
                    </a:cubicBezTo>
                    <a:cubicBezTo>
                      <a:pt x="260" y="129"/>
                      <a:pt x="260" y="127"/>
                      <a:pt x="260" y="125"/>
                    </a:cubicBezTo>
                    <a:cubicBezTo>
                      <a:pt x="259" y="122"/>
                      <a:pt x="259" y="118"/>
                      <a:pt x="259" y="116"/>
                    </a:cubicBezTo>
                    <a:cubicBezTo>
                      <a:pt x="259" y="113"/>
                      <a:pt x="259" y="110"/>
                      <a:pt x="259" y="108"/>
                    </a:cubicBezTo>
                    <a:cubicBezTo>
                      <a:pt x="257" y="104"/>
                      <a:pt x="256" y="102"/>
                      <a:pt x="255" y="99"/>
                    </a:cubicBezTo>
                    <a:cubicBezTo>
                      <a:pt x="255" y="97"/>
                      <a:pt x="253" y="94"/>
                      <a:pt x="252" y="92"/>
                    </a:cubicBezTo>
                    <a:cubicBezTo>
                      <a:pt x="251" y="88"/>
                      <a:pt x="251" y="86"/>
                      <a:pt x="250" y="83"/>
                    </a:cubicBezTo>
                    <a:cubicBezTo>
                      <a:pt x="249" y="81"/>
                      <a:pt x="248" y="79"/>
                      <a:pt x="247" y="76"/>
                    </a:cubicBezTo>
                    <a:cubicBezTo>
                      <a:pt x="245" y="73"/>
                      <a:pt x="247" y="69"/>
                      <a:pt x="245" y="67"/>
                    </a:cubicBezTo>
                    <a:cubicBezTo>
                      <a:pt x="244" y="65"/>
                      <a:pt x="241" y="62"/>
                      <a:pt x="240" y="60"/>
                    </a:cubicBezTo>
                    <a:cubicBezTo>
                      <a:pt x="238" y="57"/>
                      <a:pt x="235" y="56"/>
                      <a:pt x="233" y="54"/>
                    </a:cubicBezTo>
                    <a:cubicBezTo>
                      <a:pt x="232" y="52"/>
                      <a:pt x="230" y="50"/>
                      <a:pt x="229" y="48"/>
                    </a:cubicBezTo>
                    <a:cubicBezTo>
                      <a:pt x="226" y="46"/>
                      <a:pt x="225" y="42"/>
                      <a:pt x="223" y="40"/>
                    </a:cubicBezTo>
                    <a:cubicBezTo>
                      <a:pt x="221" y="38"/>
                      <a:pt x="219" y="37"/>
                      <a:pt x="217" y="35"/>
                    </a:cubicBezTo>
                    <a:cubicBezTo>
                      <a:pt x="215" y="33"/>
                      <a:pt x="212" y="33"/>
                      <a:pt x="209" y="31"/>
                    </a:cubicBezTo>
                    <a:cubicBezTo>
                      <a:pt x="206" y="30"/>
                      <a:pt x="204" y="27"/>
                      <a:pt x="202" y="26"/>
                    </a:cubicBezTo>
                    <a:cubicBezTo>
                      <a:pt x="200" y="24"/>
                      <a:pt x="200" y="20"/>
                      <a:pt x="197" y="18"/>
                    </a:cubicBezTo>
                    <a:cubicBezTo>
                      <a:pt x="195" y="17"/>
                      <a:pt x="194" y="17"/>
                      <a:pt x="192" y="17"/>
                    </a:cubicBezTo>
                    <a:cubicBezTo>
                      <a:pt x="191" y="17"/>
                      <a:pt x="189" y="17"/>
                      <a:pt x="188" y="17"/>
                    </a:cubicBezTo>
                    <a:cubicBezTo>
                      <a:pt x="186" y="16"/>
                      <a:pt x="184" y="12"/>
                      <a:pt x="182" y="11"/>
                    </a:cubicBezTo>
                    <a:cubicBezTo>
                      <a:pt x="180" y="11"/>
                      <a:pt x="178" y="11"/>
                      <a:pt x="177" y="11"/>
                    </a:cubicBezTo>
                    <a:cubicBezTo>
                      <a:pt x="175" y="11"/>
                      <a:pt x="174" y="11"/>
                      <a:pt x="172" y="10"/>
                    </a:cubicBezTo>
                    <a:cubicBezTo>
                      <a:pt x="170" y="8"/>
                      <a:pt x="168" y="7"/>
                      <a:pt x="164" y="6"/>
                    </a:cubicBezTo>
                    <a:cubicBezTo>
                      <a:pt x="162" y="5"/>
                      <a:pt x="159" y="5"/>
                      <a:pt x="156" y="5"/>
                    </a:cubicBezTo>
                    <a:cubicBezTo>
                      <a:pt x="154" y="4"/>
                      <a:pt x="151" y="4"/>
                      <a:pt x="147" y="4"/>
                    </a:cubicBezTo>
                    <a:cubicBezTo>
                      <a:pt x="145" y="3"/>
                      <a:pt x="142" y="2"/>
                      <a:pt x="1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977;p17">
                <a:extLst>
                  <a:ext uri="{FF2B5EF4-FFF2-40B4-BE49-F238E27FC236}">
                    <a16:creationId xmlns:a16="http://schemas.microsoft.com/office/drawing/2014/main" id="{6206A182-34AE-884F-BB39-36925E93C55D}"/>
                  </a:ext>
                </a:extLst>
              </p:cNvPr>
              <p:cNvSpPr/>
              <p:nvPr/>
            </p:nvSpPr>
            <p:spPr>
              <a:xfrm>
                <a:off x="2860078" y="3246353"/>
                <a:ext cx="9640" cy="124824"/>
              </a:xfrm>
              <a:custGeom>
                <a:avLst/>
                <a:gdLst/>
                <a:ahLst/>
                <a:cxnLst/>
                <a:rect l="l" t="t" r="r" b="b"/>
                <a:pathLst>
                  <a:path w="116" h="1502" extrusionOk="0">
                    <a:moveTo>
                      <a:pt x="63" y="1"/>
                    </a:moveTo>
                    <a:cubicBezTo>
                      <a:pt x="54" y="1"/>
                      <a:pt x="45" y="6"/>
                      <a:pt x="43" y="15"/>
                    </a:cubicBezTo>
                    <a:cubicBezTo>
                      <a:pt x="10" y="254"/>
                      <a:pt x="12" y="501"/>
                      <a:pt x="6" y="740"/>
                    </a:cubicBezTo>
                    <a:cubicBezTo>
                      <a:pt x="2" y="863"/>
                      <a:pt x="0" y="985"/>
                      <a:pt x="1" y="1108"/>
                    </a:cubicBezTo>
                    <a:cubicBezTo>
                      <a:pt x="1" y="1169"/>
                      <a:pt x="2" y="1230"/>
                      <a:pt x="5" y="1291"/>
                    </a:cubicBezTo>
                    <a:cubicBezTo>
                      <a:pt x="7" y="1351"/>
                      <a:pt x="2" y="1416"/>
                      <a:pt x="23" y="1471"/>
                    </a:cubicBezTo>
                    <a:cubicBezTo>
                      <a:pt x="29" y="1490"/>
                      <a:pt x="48" y="1502"/>
                      <a:pt x="66" y="1502"/>
                    </a:cubicBezTo>
                    <a:cubicBezTo>
                      <a:pt x="83" y="1502"/>
                      <a:pt x="98" y="1492"/>
                      <a:pt x="103" y="1471"/>
                    </a:cubicBezTo>
                    <a:cubicBezTo>
                      <a:pt x="115" y="1413"/>
                      <a:pt x="105" y="1352"/>
                      <a:pt x="103" y="1291"/>
                    </a:cubicBezTo>
                    <a:cubicBezTo>
                      <a:pt x="101" y="1234"/>
                      <a:pt x="99" y="1179"/>
                      <a:pt x="98" y="1122"/>
                    </a:cubicBezTo>
                    <a:cubicBezTo>
                      <a:pt x="94" y="995"/>
                      <a:pt x="94" y="867"/>
                      <a:pt x="95" y="740"/>
                    </a:cubicBezTo>
                    <a:cubicBezTo>
                      <a:pt x="96" y="501"/>
                      <a:pt x="116" y="254"/>
                      <a:pt x="83" y="15"/>
                    </a:cubicBezTo>
                    <a:cubicBezTo>
                      <a:pt x="81" y="6"/>
                      <a:pt x="72" y="1"/>
                      <a:pt x="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978;p17">
                <a:extLst>
                  <a:ext uri="{FF2B5EF4-FFF2-40B4-BE49-F238E27FC236}">
                    <a16:creationId xmlns:a16="http://schemas.microsoft.com/office/drawing/2014/main" id="{A687FFE4-1B42-B643-832D-E59703CD7E66}"/>
                  </a:ext>
                </a:extLst>
              </p:cNvPr>
              <p:cNvSpPr/>
              <p:nvPr/>
            </p:nvSpPr>
            <p:spPr>
              <a:xfrm>
                <a:off x="2823180" y="3303696"/>
                <a:ext cx="82856" cy="9142"/>
              </a:xfrm>
              <a:custGeom>
                <a:avLst/>
                <a:gdLst/>
                <a:ahLst/>
                <a:cxnLst/>
                <a:rect l="l" t="t" r="r" b="b"/>
                <a:pathLst>
                  <a:path w="997" h="110" extrusionOk="0">
                    <a:moveTo>
                      <a:pt x="200" y="0"/>
                    </a:moveTo>
                    <a:cubicBezTo>
                      <a:pt x="145" y="0"/>
                      <a:pt x="90" y="2"/>
                      <a:pt x="36" y="11"/>
                    </a:cubicBezTo>
                    <a:cubicBezTo>
                      <a:pt x="1" y="17"/>
                      <a:pt x="13" y="67"/>
                      <a:pt x="44" y="71"/>
                    </a:cubicBezTo>
                    <a:lnTo>
                      <a:pt x="45" y="71"/>
                    </a:lnTo>
                    <a:cubicBezTo>
                      <a:pt x="229" y="89"/>
                      <a:pt x="415" y="87"/>
                      <a:pt x="599" y="100"/>
                    </a:cubicBezTo>
                    <a:cubicBezTo>
                      <a:pt x="689" y="107"/>
                      <a:pt x="778" y="107"/>
                      <a:pt x="867" y="108"/>
                    </a:cubicBezTo>
                    <a:cubicBezTo>
                      <a:pt x="882" y="108"/>
                      <a:pt x="899" y="109"/>
                      <a:pt x="916" y="109"/>
                    </a:cubicBezTo>
                    <a:cubicBezTo>
                      <a:pt x="933" y="109"/>
                      <a:pt x="949" y="108"/>
                      <a:pt x="963" y="103"/>
                    </a:cubicBezTo>
                    <a:lnTo>
                      <a:pt x="963" y="103"/>
                    </a:lnTo>
                    <a:cubicBezTo>
                      <a:pt x="968" y="102"/>
                      <a:pt x="973" y="99"/>
                      <a:pt x="977" y="96"/>
                    </a:cubicBezTo>
                    <a:lnTo>
                      <a:pt x="977" y="96"/>
                    </a:lnTo>
                    <a:cubicBezTo>
                      <a:pt x="979" y="95"/>
                      <a:pt x="981" y="93"/>
                      <a:pt x="983" y="92"/>
                    </a:cubicBezTo>
                    <a:cubicBezTo>
                      <a:pt x="993" y="84"/>
                      <a:pt x="996" y="73"/>
                      <a:pt x="996" y="62"/>
                    </a:cubicBezTo>
                    <a:lnTo>
                      <a:pt x="996" y="62"/>
                    </a:lnTo>
                    <a:cubicBezTo>
                      <a:pt x="996" y="51"/>
                      <a:pt x="993" y="40"/>
                      <a:pt x="983" y="32"/>
                    </a:cubicBezTo>
                    <a:cubicBezTo>
                      <a:pt x="982" y="31"/>
                      <a:pt x="981" y="30"/>
                      <a:pt x="980" y="30"/>
                    </a:cubicBezTo>
                    <a:lnTo>
                      <a:pt x="980" y="30"/>
                    </a:lnTo>
                    <a:cubicBezTo>
                      <a:pt x="973" y="24"/>
                      <a:pt x="965" y="20"/>
                      <a:pt x="957" y="19"/>
                    </a:cubicBezTo>
                    <a:lnTo>
                      <a:pt x="957" y="19"/>
                    </a:lnTo>
                    <a:cubicBezTo>
                      <a:pt x="944" y="16"/>
                      <a:pt x="929" y="15"/>
                      <a:pt x="915" y="15"/>
                    </a:cubicBezTo>
                    <a:cubicBezTo>
                      <a:pt x="899" y="15"/>
                      <a:pt x="883" y="16"/>
                      <a:pt x="869" y="16"/>
                    </a:cubicBezTo>
                    <a:cubicBezTo>
                      <a:pt x="776" y="16"/>
                      <a:pt x="684" y="15"/>
                      <a:pt x="591" y="10"/>
                    </a:cubicBezTo>
                    <a:cubicBezTo>
                      <a:pt x="498" y="5"/>
                      <a:pt x="405" y="4"/>
                      <a:pt x="313" y="2"/>
                    </a:cubicBezTo>
                    <a:cubicBezTo>
                      <a:pt x="275" y="1"/>
                      <a:pt x="237" y="0"/>
                      <a:pt x="2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979;p17">
                <a:extLst>
                  <a:ext uri="{FF2B5EF4-FFF2-40B4-BE49-F238E27FC236}">
                    <a16:creationId xmlns:a16="http://schemas.microsoft.com/office/drawing/2014/main" id="{4C79CFC8-5AEA-0C47-BF60-FC9E238FB2F2}"/>
                  </a:ext>
                </a:extLst>
              </p:cNvPr>
              <p:cNvSpPr/>
              <p:nvPr/>
            </p:nvSpPr>
            <p:spPr>
              <a:xfrm>
                <a:off x="2849607" y="3288321"/>
                <a:ext cx="32993" cy="41220"/>
              </a:xfrm>
              <a:custGeom>
                <a:avLst/>
                <a:gdLst/>
                <a:ahLst/>
                <a:cxnLst/>
                <a:rect l="l" t="t" r="r" b="b"/>
                <a:pathLst>
                  <a:path w="397" h="496" extrusionOk="0">
                    <a:moveTo>
                      <a:pt x="13" y="1"/>
                    </a:moveTo>
                    <a:cubicBezTo>
                      <a:pt x="7" y="1"/>
                      <a:pt x="0" y="8"/>
                      <a:pt x="4" y="15"/>
                    </a:cubicBezTo>
                    <a:cubicBezTo>
                      <a:pt x="33" y="64"/>
                      <a:pt x="59" y="116"/>
                      <a:pt x="86" y="167"/>
                    </a:cubicBezTo>
                    <a:cubicBezTo>
                      <a:pt x="116" y="218"/>
                      <a:pt x="149" y="268"/>
                      <a:pt x="186" y="314"/>
                    </a:cubicBezTo>
                    <a:cubicBezTo>
                      <a:pt x="216" y="352"/>
                      <a:pt x="243" y="383"/>
                      <a:pt x="266" y="418"/>
                    </a:cubicBezTo>
                    <a:cubicBezTo>
                      <a:pt x="283" y="441"/>
                      <a:pt x="302" y="478"/>
                      <a:pt x="327" y="492"/>
                    </a:cubicBezTo>
                    <a:cubicBezTo>
                      <a:pt x="333" y="495"/>
                      <a:pt x="338" y="496"/>
                      <a:pt x="344" y="496"/>
                    </a:cubicBezTo>
                    <a:cubicBezTo>
                      <a:pt x="371" y="496"/>
                      <a:pt x="396" y="468"/>
                      <a:pt x="379" y="441"/>
                    </a:cubicBezTo>
                    <a:cubicBezTo>
                      <a:pt x="360" y="417"/>
                      <a:pt x="342" y="395"/>
                      <a:pt x="321" y="373"/>
                    </a:cubicBezTo>
                    <a:cubicBezTo>
                      <a:pt x="293" y="339"/>
                      <a:pt x="263" y="306"/>
                      <a:pt x="234" y="273"/>
                    </a:cubicBezTo>
                    <a:cubicBezTo>
                      <a:pt x="197" y="229"/>
                      <a:pt x="162" y="184"/>
                      <a:pt x="126" y="138"/>
                    </a:cubicBezTo>
                    <a:cubicBezTo>
                      <a:pt x="93" y="91"/>
                      <a:pt x="58" y="46"/>
                      <a:pt x="19" y="3"/>
                    </a:cubicBezTo>
                    <a:cubicBezTo>
                      <a:pt x="17" y="1"/>
                      <a:pt x="15" y="1"/>
                      <a:pt x="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980;p17">
                <a:extLst>
                  <a:ext uri="{FF2B5EF4-FFF2-40B4-BE49-F238E27FC236}">
                    <a16:creationId xmlns:a16="http://schemas.microsoft.com/office/drawing/2014/main" id="{622067F0-D377-8741-A6C9-0B5D96BE15DB}"/>
                  </a:ext>
                </a:extLst>
              </p:cNvPr>
              <p:cNvSpPr/>
              <p:nvPr/>
            </p:nvSpPr>
            <p:spPr>
              <a:xfrm>
                <a:off x="2846699" y="3286077"/>
                <a:ext cx="38228" cy="41719"/>
              </a:xfrm>
              <a:custGeom>
                <a:avLst/>
                <a:gdLst/>
                <a:ahLst/>
                <a:cxnLst/>
                <a:rect l="l" t="t" r="r" b="b"/>
                <a:pathLst>
                  <a:path w="460" h="502" extrusionOk="0">
                    <a:moveTo>
                      <a:pt x="411" y="1"/>
                    </a:moveTo>
                    <a:cubicBezTo>
                      <a:pt x="402" y="1"/>
                      <a:pt x="393" y="4"/>
                      <a:pt x="386" y="11"/>
                    </a:cubicBezTo>
                    <a:cubicBezTo>
                      <a:pt x="377" y="20"/>
                      <a:pt x="371" y="30"/>
                      <a:pt x="366" y="43"/>
                    </a:cubicBezTo>
                    <a:cubicBezTo>
                      <a:pt x="365" y="46"/>
                      <a:pt x="364" y="50"/>
                      <a:pt x="363" y="53"/>
                    </a:cubicBezTo>
                    <a:cubicBezTo>
                      <a:pt x="363" y="55"/>
                      <a:pt x="362" y="56"/>
                      <a:pt x="362" y="56"/>
                    </a:cubicBezTo>
                    <a:cubicBezTo>
                      <a:pt x="362" y="56"/>
                      <a:pt x="362" y="55"/>
                      <a:pt x="363" y="54"/>
                    </a:cubicBezTo>
                    <a:lnTo>
                      <a:pt x="363" y="54"/>
                    </a:lnTo>
                    <a:cubicBezTo>
                      <a:pt x="362" y="56"/>
                      <a:pt x="361" y="58"/>
                      <a:pt x="360" y="60"/>
                    </a:cubicBezTo>
                    <a:cubicBezTo>
                      <a:pt x="349" y="78"/>
                      <a:pt x="338" y="95"/>
                      <a:pt x="325" y="112"/>
                    </a:cubicBezTo>
                    <a:cubicBezTo>
                      <a:pt x="291" y="153"/>
                      <a:pt x="254" y="194"/>
                      <a:pt x="217" y="231"/>
                    </a:cubicBezTo>
                    <a:cubicBezTo>
                      <a:pt x="176" y="272"/>
                      <a:pt x="137" y="311"/>
                      <a:pt x="97" y="352"/>
                    </a:cubicBezTo>
                    <a:cubicBezTo>
                      <a:pt x="64" y="386"/>
                      <a:pt x="28" y="422"/>
                      <a:pt x="7" y="465"/>
                    </a:cubicBezTo>
                    <a:cubicBezTo>
                      <a:pt x="1" y="484"/>
                      <a:pt x="16" y="501"/>
                      <a:pt x="33" y="501"/>
                    </a:cubicBezTo>
                    <a:cubicBezTo>
                      <a:pt x="38" y="501"/>
                      <a:pt x="43" y="500"/>
                      <a:pt x="48" y="496"/>
                    </a:cubicBezTo>
                    <a:cubicBezTo>
                      <a:pt x="84" y="465"/>
                      <a:pt x="116" y="430"/>
                      <a:pt x="151" y="397"/>
                    </a:cubicBezTo>
                    <a:cubicBezTo>
                      <a:pt x="192" y="355"/>
                      <a:pt x="236" y="314"/>
                      <a:pt x="278" y="272"/>
                    </a:cubicBezTo>
                    <a:cubicBezTo>
                      <a:pt x="317" y="233"/>
                      <a:pt x="354" y="194"/>
                      <a:pt x="389" y="151"/>
                    </a:cubicBezTo>
                    <a:cubicBezTo>
                      <a:pt x="412" y="121"/>
                      <a:pt x="459" y="68"/>
                      <a:pt x="445" y="26"/>
                    </a:cubicBezTo>
                    <a:cubicBezTo>
                      <a:pt x="440" y="10"/>
                      <a:pt x="425" y="1"/>
                      <a:pt x="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981;p17">
                <a:extLst>
                  <a:ext uri="{FF2B5EF4-FFF2-40B4-BE49-F238E27FC236}">
                    <a16:creationId xmlns:a16="http://schemas.microsoft.com/office/drawing/2014/main" id="{C303DA2D-0615-4344-9D55-B68325F41BD5}"/>
                  </a:ext>
                </a:extLst>
              </p:cNvPr>
              <p:cNvSpPr/>
              <p:nvPr/>
            </p:nvSpPr>
            <p:spPr>
              <a:xfrm>
                <a:off x="2883680" y="2742072"/>
                <a:ext cx="6233" cy="79116"/>
              </a:xfrm>
              <a:custGeom>
                <a:avLst/>
                <a:gdLst/>
                <a:ahLst/>
                <a:cxnLst/>
                <a:rect l="l" t="t" r="r" b="b"/>
                <a:pathLst>
                  <a:path w="75" h="952" extrusionOk="0">
                    <a:moveTo>
                      <a:pt x="41" y="0"/>
                    </a:moveTo>
                    <a:cubicBezTo>
                      <a:pt x="36" y="0"/>
                      <a:pt x="31" y="4"/>
                      <a:pt x="28" y="10"/>
                    </a:cubicBezTo>
                    <a:lnTo>
                      <a:pt x="28" y="9"/>
                    </a:lnTo>
                    <a:cubicBezTo>
                      <a:pt x="7" y="161"/>
                      <a:pt x="9" y="317"/>
                      <a:pt x="5" y="469"/>
                    </a:cubicBezTo>
                    <a:cubicBezTo>
                      <a:pt x="3" y="547"/>
                      <a:pt x="1" y="624"/>
                      <a:pt x="2" y="702"/>
                    </a:cubicBezTo>
                    <a:cubicBezTo>
                      <a:pt x="2" y="740"/>
                      <a:pt x="3" y="780"/>
                      <a:pt x="4" y="818"/>
                    </a:cubicBezTo>
                    <a:cubicBezTo>
                      <a:pt x="5" y="857"/>
                      <a:pt x="3" y="897"/>
                      <a:pt x="16" y="933"/>
                    </a:cubicBezTo>
                    <a:cubicBezTo>
                      <a:pt x="20" y="944"/>
                      <a:pt x="32" y="952"/>
                      <a:pt x="43" y="952"/>
                    </a:cubicBezTo>
                    <a:cubicBezTo>
                      <a:pt x="54" y="952"/>
                      <a:pt x="63" y="946"/>
                      <a:pt x="66" y="933"/>
                    </a:cubicBezTo>
                    <a:cubicBezTo>
                      <a:pt x="74" y="895"/>
                      <a:pt x="67" y="857"/>
                      <a:pt x="66" y="818"/>
                    </a:cubicBezTo>
                    <a:cubicBezTo>
                      <a:pt x="65" y="783"/>
                      <a:pt x="64" y="747"/>
                      <a:pt x="63" y="711"/>
                    </a:cubicBezTo>
                    <a:cubicBezTo>
                      <a:pt x="60" y="631"/>
                      <a:pt x="60" y="550"/>
                      <a:pt x="62" y="470"/>
                    </a:cubicBezTo>
                    <a:cubicBezTo>
                      <a:pt x="63" y="317"/>
                      <a:pt x="74" y="161"/>
                      <a:pt x="54" y="10"/>
                    </a:cubicBezTo>
                    <a:cubicBezTo>
                      <a:pt x="52" y="4"/>
                      <a:pt x="47" y="0"/>
                      <a:pt x="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982;p17">
                <a:extLst>
                  <a:ext uri="{FF2B5EF4-FFF2-40B4-BE49-F238E27FC236}">
                    <a16:creationId xmlns:a16="http://schemas.microsoft.com/office/drawing/2014/main" id="{3F850464-4B52-194A-A66F-04729BE79D35}"/>
                  </a:ext>
                </a:extLst>
              </p:cNvPr>
              <p:cNvSpPr/>
              <p:nvPr/>
            </p:nvSpPr>
            <p:spPr>
              <a:xfrm>
                <a:off x="2860328" y="2778306"/>
                <a:ext cx="53520" cy="5900"/>
              </a:xfrm>
              <a:custGeom>
                <a:avLst/>
                <a:gdLst/>
                <a:ahLst/>
                <a:cxnLst/>
                <a:rect l="l" t="t" r="r" b="b"/>
                <a:pathLst>
                  <a:path w="644" h="71" extrusionOk="0">
                    <a:moveTo>
                      <a:pt x="139" y="1"/>
                    </a:moveTo>
                    <a:cubicBezTo>
                      <a:pt x="100" y="1"/>
                      <a:pt x="62" y="3"/>
                      <a:pt x="24" y="8"/>
                    </a:cubicBezTo>
                    <a:cubicBezTo>
                      <a:pt x="0" y="12"/>
                      <a:pt x="9" y="44"/>
                      <a:pt x="29" y="46"/>
                    </a:cubicBezTo>
                    <a:lnTo>
                      <a:pt x="29" y="47"/>
                    </a:lnTo>
                    <a:cubicBezTo>
                      <a:pt x="146" y="58"/>
                      <a:pt x="263" y="56"/>
                      <a:pt x="381" y="65"/>
                    </a:cubicBezTo>
                    <a:cubicBezTo>
                      <a:pt x="438" y="69"/>
                      <a:pt x="494" y="69"/>
                      <a:pt x="551" y="69"/>
                    </a:cubicBezTo>
                    <a:cubicBezTo>
                      <a:pt x="561" y="69"/>
                      <a:pt x="573" y="70"/>
                      <a:pt x="585" y="70"/>
                    </a:cubicBezTo>
                    <a:cubicBezTo>
                      <a:pt x="594" y="70"/>
                      <a:pt x="604" y="69"/>
                      <a:pt x="612" y="66"/>
                    </a:cubicBezTo>
                    <a:lnTo>
                      <a:pt x="612" y="66"/>
                    </a:lnTo>
                    <a:cubicBezTo>
                      <a:pt x="615" y="65"/>
                      <a:pt x="618" y="64"/>
                      <a:pt x="621" y="62"/>
                    </a:cubicBezTo>
                    <a:lnTo>
                      <a:pt x="621" y="62"/>
                    </a:lnTo>
                    <a:cubicBezTo>
                      <a:pt x="622" y="61"/>
                      <a:pt x="623" y="60"/>
                      <a:pt x="624" y="59"/>
                    </a:cubicBezTo>
                    <a:cubicBezTo>
                      <a:pt x="644" y="44"/>
                      <a:pt x="627" y="13"/>
                      <a:pt x="607" y="13"/>
                    </a:cubicBezTo>
                    <a:cubicBezTo>
                      <a:pt x="606" y="13"/>
                      <a:pt x="606" y="13"/>
                      <a:pt x="606" y="13"/>
                    </a:cubicBezTo>
                    <a:lnTo>
                      <a:pt x="606" y="13"/>
                    </a:lnTo>
                    <a:cubicBezTo>
                      <a:pt x="598" y="11"/>
                      <a:pt x="589" y="11"/>
                      <a:pt x="579" y="11"/>
                    </a:cubicBezTo>
                    <a:cubicBezTo>
                      <a:pt x="570" y="11"/>
                      <a:pt x="561" y="11"/>
                      <a:pt x="552" y="11"/>
                    </a:cubicBezTo>
                    <a:cubicBezTo>
                      <a:pt x="493" y="11"/>
                      <a:pt x="434" y="10"/>
                      <a:pt x="376" y="7"/>
                    </a:cubicBezTo>
                    <a:cubicBezTo>
                      <a:pt x="317" y="5"/>
                      <a:pt x="258" y="4"/>
                      <a:pt x="199" y="3"/>
                    </a:cubicBezTo>
                    <a:cubicBezTo>
                      <a:pt x="179" y="1"/>
                      <a:pt x="159" y="1"/>
                      <a:pt x="1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983;p17">
                <a:extLst>
                  <a:ext uri="{FF2B5EF4-FFF2-40B4-BE49-F238E27FC236}">
                    <a16:creationId xmlns:a16="http://schemas.microsoft.com/office/drawing/2014/main" id="{BA333F7F-6956-0B4E-9A17-98529EF038B7}"/>
                  </a:ext>
                </a:extLst>
              </p:cNvPr>
              <p:cNvSpPr/>
              <p:nvPr/>
            </p:nvSpPr>
            <p:spPr>
              <a:xfrm>
                <a:off x="2877115" y="2768583"/>
                <a:ext cx="20942" cy="26178"/>
              </a:xfrm>
              <a:custGeom>
                <a:avLst/>
                <a:gdLst/>
                <a:ahLst/>
                <a:cxnLst/>
                <a:rect l="l" t="t" r="r" b="b"/>
                <a:pathLst>
                  <a:path w="252" h="315" extrusionOk="0">
                    <a:moveTo>
                      <a:pt x="8" y="1"/>
                    </a:moveTo>
                    <a:cubicBezTo>
                      <a:pt x="4" y="1"/>
                      <a:pt x="0" y="6"/>
                      <a:pt x="3" y="10"/>
                    </a:cubicBezTo>
                    <a:lnTo>
                      <a:pt x="3" y="11"/>
                    </a:lnTo>
                    <a:cubicBezTo>
                      <a:pt x="22" y="42"/>
                      <a:pt x="38" y="75"/>
                      <a:pt x="54" y="106"/>
                    </a:cubicBezTo>
                    <a:cubicBezTo>
                      <a:pt x="73" y="139"/>
                      <a:pt x="95" y="170"/>
                      <a:pt x="118" y="200"/>
                    </a:cubicBezTo>
                    <a:cubicBezTo>
                      <a:pt x="136" y="223"/>
                      <a:pt x="153" y="244"/>
                      <a:pt x="169" y="265"/>
                    </a:cubicBezTo>
                    <a:cubicBezTo>
                      <a:pt x="179" y="280"/>
                      <a:pt x="191" y="304"/>
                      <a:pt x="207" y="312"/>
                    </a:cubicBezTo>
                    <a:cubicBezTo>
                      <a:pt x="210" y="314"/>
                      <a:pt x="214" y="315"/>
                      <a:pt x="218" y="315"/>
                    </a:cubicBezTo>
                    <a:cubicBezTo>
                      <a:pt x="235" y="315"/>
                      <a:pt x="251" y="297"/>
                      <a:pt x="240" y="280"/>
                    </a:cubicBezTo>
                    <a:cubicBezTo>
                      <a:pt x="228" y="264"/>
                      <a:pt x="216" y="250"/>
                      <a:pt x="204" y="237"/>
                    </a:cubicBezTo>
                    <a:cubicBezTo>
                      <a:pt x="185" y="216"/>
                      <a:pt x="166" y="195"/>
                      <a:pt x="148" y="173"/>
                    </a:cubicBezTo>
                    <a:cubicBezTo>
                      <a:pt x="125" y="145"/>
                      <a:pt x="102" y="118"/>
                      <a:pt x="81" y="88"/>
                    </a:cubicBezTo>
                    <a:cubicBezTo>
                      <a:pt x="58" y="59"/>
                      <a:pt x="37" y="30"/>
                      <a:pt x="12" y="2"/>
                    </a:cubicBezTo>
                    <a:cubicBezTo>
                      <a:pt x="11" y="1"/>
                      <a:pt x="10" y="1"/>
                      <a:pt x="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984;p17">
                <a:extLst>
                  <a:ext uri="{FF2B5EF4-FFF2-40B4-BE49-F238E27FC236}">
                    <a16:creationId xmlns:a16="http://schemas.microsoft.com/office/drawing/2014/main" id="{15F5333B-D81C-4E45-9318-59D6DEC32367}"/>
                  </a:ext>
                </a:extLst>
              </p:cNvPr>
              <p:cNvSpPr/>
              <p:nvPr/>
            </p:nvSpPr>
            <p:spPr>
              <a:xfrm>
                <a:off x="2875037" y="2767253"/>
                <a:ext cx="24516" cy="26510"/>
              </a:xfrm>
              <a:custGeom>
                <a:avLst/>
                <a:gdLst/>
                <a:ahLst/>
                <a:cxnLst/>
                <a:rect l="l" t="t" r="r" b="b"/>
                <a:pathLst>
                  <a:path w="295" h="319" extrusionOk="0">
                    <a:moveTo>
                      <a:pt x="263" y="0"/>
                    </a:moveTo>
                    <a:cubicBezTo>
                      <a:pt x="258" y="0"/>
                      <a:pt x="252" y="2"/>
                      <a:pt x="248" y="6"/>
                    </a:cubicBezTo>
                    <a:cubicBezTo>
                      <a:pt x="241" y="12"/>
                      <a:pt x="237" y="19"/>
                      <a:pt x="235" y="27"/>
                    </a:cubicBezTo>
                    <a:cubicBezTo>
                      <a:pt x="235" y="29"/>
                      <a:pt x="234" y="31"/>
                      <a:pt x="233" y="33"/>
                    </a:cubicBezTo>
                    <a:cubicBezTo>
                      <a:pt x="233" y="34"/>
                      <a:pt x="232" y="36"/>
                      <a:pt x="231" y="37"/>
                    </a:cubicBezTo>
                    <a:cubicBezTo>
                      <a:pt x="224" y="48"/>
                      <a:pt x="217" y="60"/>
                      <a:pt x="208" y="69"/>
                    </a:cubicBezTo>
                    <a:cubicBezTo>
                      <a:pt x="187" y="96"/>
                      <a:pt x="164" y="122"/>
                      <a:pt x="140" y="145"/>
                    </a:cubicBezTo>
                    <a:cubicBezTo>
                      <a:pt x="115" y="171"/>
                      <a:pt x="90" y="197"/>
                      <a:pt x="64" y="222"/>
                    </a:cubicBezTo>
                    <a:cubicBezTo>
                      <a:pt x="42" y="243"/>
                      <a:pt x="22" y="267"/>
                      <a:pt x="7" y="294"/>
                    </a:cubicBezTo>
                    <a:cubicBezTo>
                      <a:pt x="0" y="307"/>
                      <a:pt x="11" y="319"/>
                      <a:pt x="22" y="319"/>
                    </a:cubicBezTo>
                    <a:cubicBezTo>
                      <a:pt x="26" y="319"/>
                      <a:pt x="30" y="318"/>
                      <a:pt x="33" y="314"/>
                    </a:cubicBezTo>
                    <a:cubicBezTo>
                      <a:pt x="56" y="295"/>
                      <a:pt x="77" y="273"/>
                      <a:pt x="98" y="251"/>
                    </a:cubicBezTo>
                    <a:cubicBezTo>
                      <a:pt x="125" y="225"/>
                      <a:pt x="153" y="199"/>
                      <a:pt x="179" y="172"/>
                    </a:cubicBezTo>
                    <a:cubicBezTo>
                      <a:pt x="204" y="148"/>
                      <a:pt x="228" y="123"/>
                      <a:pt x="249" y="95"/>
                    </a:cubicBezTo>
                    <a:cubicBezTo>
                      <a:pt x="265" y="76"/>
                      <a:pt x="295" y="42"/>
                      <a:pt x="285" y="16"/>
                    </a:cubicBezTo>
                    <a:cubicBezTo>
                      <a:pt x="282" y="6"/>
                      <a:pt x="27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985;p17">
                <a:extLst>
                  <a:ext uri="{FF2B5EF4-FFF2-40B4-BE49-F238E27FC236}">
                    <a16:creationId xmlns:a16="http://schemas.microsoft.com/office/drawing/2014/main" id="{0AE1CF3B-502E-7A4D-BA05-976850059E16}"/>
                  </a:ext>
                </a:extLst>
              </p:cNvPr>
              <p:cNvSpPr/>
              <p:nvPr/>
            </p:nvSpPr>
            <p:spPr>
              <a:xfrm>
                <a:off x="2985733" y="3090698"/>
                <a:ext cx="6233" cy="79116"/>
              </a:xfrm>
              <a:custGeom>
                <a:avLst/>
                <a:gdLst/>
                <a:ahLst/>
                <a:cxnLst/>
                <a:rect l="l" t="t" r="r" b="b"/>
                <a:pathLst>
                  <a:path w="75" h="952" extrusionOk="0">
                    <a:moveTo>
                      <a:pt x="41" y="0"/>
                    </a:moveTo>
                    <a:cubicBezTo>
                      <a:pt x="35" y="0"/>
                      <a:pt x="30" y="4"/>
                      <a:pt x="29" y="10"/>
                    </a:cubicBezTo>
                    <a:lnTo>
                      <a:pt x="28" y="9"/>
                    </a:lnTo>
                    <a:cubicBezTo>
                      <a:pt x="7" y="161"/>
                      <a:pt x="8" y="317"/>
                      <a:pt x="4" y="469"/>
                    </a:cubicBezTo>
                    <a:cubicBezTo>
                      <a:pt x="2" y="547"/>
                      <a:pt x="1" y="625"/>
                      <a:pt x="1" y="702"/>
                    </a:cubicBezTo>
                    <a:cubicBezTo>
                      <a:pt x="1" y="741"/>
                      <a:pt x="2" y="780"/>
                      <a:pt x="4" y="818"/>
                    </a:cubicBezTo>
                    <a:cubicBezTo>
                      <a:pt x="5" y="856"/>
                      <a:pt x="2" y="897"/>
                      <a:pt x="15" y="933"/>
                    </a:cubicBezTo>
                    <a:cubicBezTo>
                      <a:pt x="19" y="944"/>
                      <a:pt x="32" y="952"/>
                      <a:pt x="43" y="952"/>
                    </a:cubicBezTo>
                    <a:cubicBezTo>
                      <a:pt x="53" y="952"/>
                      <a:pt x="63" y="946"/>
                      <a:pt x="66" y="933"/>
                    </a:cubicBezTo>
                    <a:cubicBezTo>
                      <a:pt x="74" y="895"/>
                      <a:pt x="67" y="857"/>
                      <a:pt x="66" y="818"/>
                    </a:cubicBezTo>
                    <a:cubicBezTo>
                      <a:pt x="65" y="781"/>
                      <a:pt x="63" y="747"/>
                      <a:pt x="63" y="711"/>
                    </a:cubicBezTo>
                    <a:cubicBezTo>
                      <a:pt x="61" y="631"/>
                      <a:pt x="61" y="550"/>
                      <a:pt x="61" y="470"/>
                    </a:cubicBezTo>
                    <a:cubicBezTo>
                      <a:pt x="62" y="318"/>
                      <a:pt x="75" y="161"/>
                      <a:pt x="53" y="10"/>
                    </a:cubicBezTo>
                    <a:cubicBezTo>
                      <a:pt x="51" y="4"/>
                      <a:pt x="46" y="0"/>
                      <a:pt x="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986;p17">
                <a:extLst>
                  <a:ext uri="{FF2B5EF4-FFF2-40B4-BE49-F238E27FC236}">
                    <a16:creationId xmlns:a16="http://schemas.microsoft.com/office/drawing/2014/main" id="{EA0566E3-AC0B-B440-81B5-C982A31505B2}"/>
                  </a:ext>
                </a:extLst>
              </p:cNvPr>
              <p:cNvSpPr/>
              <p:nvPr/>
            </p:nvSpPr>
            <p:spPr>
              <a:xfrm>
                <a:off x="2962381" y="3127014"/>
                <a:ext cx="52772" cy="5817"/>
              </a:xfrm>
              <a:custGeom>
                <a:avLst/>
                <a:gdLst/>
                <a:ahLst/>
                <a:cxnLst/>
                <a:rect l="l" t="t" r="r" b="b"/>
                <a:pathLst>
                  <a:path w="635" h="70" extrusionOk="0">
                    <a:moveTo>
                      <a:pt x="138" y="0"/>
                    </a:moveTo>
                    <a:cubicBezTo>
                      <a:pt x="100" y="0"/>
                      <a:pt x="62" y="2"/>
                      <a:pt x="23" y="7"/>
                    </a:cubicBezTo>
                    <a:cubicBezTo>
                      <a:pt x="1" y="11"/>
                      <a:pt x="9" y="43"/>
                      <a:pt x="29" y="45"/>
                    </a:cubicBezTo>
                    <a:lnTo>
                      <a:pt x="29" y="46"/>
                    </a:lnTo>
                    <a:cubicBezTo>
                      <a:pt x="145" y="57"/>
                      <a:pt x="264" y="55"/>
                      <a:pt x="380" y="64"/>
                    </a:cubicBezTo>
                    <a:cubicBezTo>
                      <a:pt x="437" y="68"/>
                      <a:pt x="494" y="68"/>
                      <a:pt x="550" y="68"/>
                    </a:cubicBezTo>
                    <a:cubicBezTo>
                      <a:pt x="561" y="68"/>
                      <a:pt x="572" y="69"/>
                      <a:pt x="584" y="69"/>
                    </a:cubicBezTo>
                    <a:cubicBezTo>
                      <a:pt x="599" y="69"/>
                      <a:pt x="613" y="67"/>
                      <a:pt x="624" y="58"/>
                    </a:cubicBezTo>
                    <a:cubicBezTo>
                      <a:pt x="632" y="51"/>
                      <a:pt x="634" y="42"/>
                      <a:pt x="632" y="33"/>
                    </a:cubicBezTo>
                    <a:lnTo>
                      <a:pt x="632" y="33"/>
                    </a:lnTo>
                    <a:cubicBezTo>
                      <a:pt x="631" y="29"/>
                      <a:pt x="629" y="26"/>
                      <a:pt x="627" y="23"/>
                    </a:cubicBezTo>
                    <a:lnTo>
                      <a:pt x="627" y="23"/>
                    </a:lnTo>
                    <a:cubicBezTo>
                      <a:pt x="622" y="17"/>
                      <a:pt x="615" y="13"/>
                      <a:pt x="606" y="12"/>
                    </a:cubicBezTo>
                    <a:lnTo>
                      <a:pt x="606" y="12"/>
                    </a:lnTo>
                    <a:cubicBezTo>
                      <a:pt x="598" y="10"/>
                      <a:pt x="588" y="10"/>
                      <a:pt x="579" y="10"/>
                    </a:cubicBezTo>
                    <a:cubicBezTo>
                      <a:pt x="569" y="10"/>
                      <a:pt x="560" y="10"/>
                      <a:pt x="551" y="10"/>
                    </a:cubicBezTo>
                    <a:cubicBezTo>
                      <a:pt x="493" y="10"/>
                      <a:pt x="434" y="9"/>
                      <a:pt x="375" y="7"/>
                    </a:cubicBezTo>
                    <a:cubicBezTo>
                      <a:pt x="316" y="4"/>
                      <a:pt x="257" y="3"/>
                      <a:pt x="199" y="2"/>
                    </a:cubicBezTo>
                    <a:cubicBezTo>
                      <a:pt x="178" y="1"/>
                      <a:pt x="158" y="0"/>
                      <a:pt x="1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987;p17">
                <a:extLst>
                  <a:ext uri="{FF2B5EF4-FFF2-40B4-BE49-F238E27FC236}">
                    <a16:creationId xmlns:a16="http://schemas.microsoft.com/office/drawing/2014/main" id="{1479D237-ED10-E34A-8E1E-DAC6DEEC6463}"/>
                  </a:ext>
                </a:extLst>
              </p:cNvPr>
              <p:cNvSpPr/>
              <p:nvPr/>
            </p:nvSpPr>
            <p:spPr>
              <a:xfrm>
                <a:off x="2979168" y="3117291"/>
                <a:ext cx="20859" cy="26178"/>
              </a:xfrm>
              <a:custGeom>
                <a:avLst/>
                <a:gdLst/>
                <a:ahLst/>
                <a:cxnLst/>
                <a:rect l="l" t="t" r="r" b="b"/>
                <a:pathLst>
                  <a:path w="251" h="315" extrusionOk="0">
                    <a:moveTo>
                      <a:pt x="8" y="0"/>
                    </a:moveTo>
                    <a:cubicBezTo>
                      <a:pt x="4" y="0"/>
                      <a:pt x="1" y="5"/>
                      <a:pt x="3" y="9"/>
                    </a:cubicBezTo>
                    <a:lnTo>
                      <a:pt x="3" y="10"/>
                    </a:lnTo>
                    <a:cubicBezTo>
                      <a:pt x="21" y="41"/>
                      <a:pt x="37" y="74"/>
                      <a:pt x="54" y="106"/>
                    </a:cubicBezTo>
                    <a:cubicBezTo>
                      <a:pt x="72" y="138"/>
                      <a:pt x="94" y="170"/>
                      <a:pt x="118" y="199"/>
                    </a:cubicBezTo>
                    <a:cubicBezTo>
                      <a:pt x="137" y="222"/>
                      <a:pt x="154" y="243"/>
                      <a:pt x="169" y="264"/>
                    </a:cubicBezTo>
                    <a:cubicBezTo>
                      <a:pt x="179" y="279"/>
                      <a:pt x="191" y="303"/>
                      <a:pt x="207" y="311"/>
                    </a:cubicBezTo>
                    <a:cubicBezTo>
                      <a:pt x="211" y="313"/>
                      <a:pt x="215" y="314"/>
                      <a:pt x="219" y="314"/>
                    </a:cubicBezTo>
                    <a:cubicBezTo>
                      <a:pt x="236" y="314"/>
                      <a:pt x="251" y="297"/>
                      <a:pt x="239" y="279"/>
                    </a:cubicBezTo>
                    <a:cubicBezTo>
                      <a:pt x="229" y="264"/>
                      <a:pt x="217" y="249"/>
                      <a:pt x="203" y="236"/>
                    </a:cubicBezTo>
                    <a:cubicBezTo>
                      <a:pt x="186" y="215"/>
                      <a:pt x="167" y="194"/>
                      <a:pt x="148" y="172"/>
                    </a:cubicBezTo>
                    <a:cubicBezTo>
                      <a:pt x="125" y="144"/>
                      <a:pt x="102" y="117"/>
                      <a:pt x="80" y="87"/>
                    </a:cubicBezTo>
                    <a:cubicBezTo>
                      <a:pt x="59" y="58"/>
                      <a:pt x="37" y="29"/>
                      <a:pt x="13" y="2"/>
                    </a:cubicBezTo>
                    <a:cubicBezTo>
                      <a:pt x="11" y="1"/>
                      <a:pt x="10" y="0"/>
                      <a:pt x="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988;p17">
                <a:extLst>
                  <a:ext uri="{FF2B5EF4-FFF2-40B4-BE49-F238E27FC236}">
                    <a16:creationId xmlns:a16="http://schemas.microsoft.com/office/drawing/2014/main" id="{9B025AD3-5262-1449-9506-249F62A9B9BE}"/>
                  </a:ext>
                </a:extLst>
              </p:cNvPr>
              <p:cNvSpPr/>
              <p:nvPr/>
            </p:nvSpPr>
            <p:spPr>
              <a:xfrm>
                <a:off x="2977090" y="3115878"/>
                <a:ext cx="24516" cy="26510"/>
              </a:xfrm>
              <a:custGeom>
                <a:avLst/>
                <a:gdLst/>
                <a:ahLst/>
                <a:cxnLst/>
                <a:rect l="l" t="t" r="r" b="b"/>
                <a:pathLst>
                  <a:path w="295" h="319" extrusionOk="0">
                    <a:moveTo>
                      <a:pt x="263" y="0"/>
                    </a:moveTo>
                    <a:cubicBezTo>
                      <a:pt x="258" y="0"/>
                      <a:pt x="252" y="2"/>
                      <a:pt x="247" y="6"/>
                    </a:cubicBezTo>
                    <a:cubicBezTo>
                      <a:pt x="242" y="12"/>
                      <a:pt x="238" y="19"/>
                      <a:pt x="235" y="27"/>
                    </a:cubicBezTo>
                    <a:cubicBezTo>
                      <a:pt x="235" y="29"/>
                      <a:pt x="234" y="31"/>
                      <a:pt x="233" y="33"/>
                    </a:cubicBezTo>
                    <a:cubicBezTo>
                      <a:pt x="232" y="34"/>
                      <a:pt x="231" y="35"/>
                      <a:pt x="231" y="37"/>
                    </a:cubicBezTo>
                    <a:cubicBezTo>
                      <a:pt x="224" y="48"/>
                      <a:pt x="216" y="59"/>
                      <a:pt x="209" y="69"/>
                    </a:cubicBezTo>
                    <a:cubicBezTo>
                      <a:pt x="187" y="96"/>
                      <a:pt x="164" y="122"/>
                      <a:pt x="140" y="145"/>
                    </a:cubicBezTo>
                    <a:cubicBezTo>
                      <a:pt x="115" y="171"/>
                      <a:pt x="89" y="197"/>
                      <a:pt x="64" y="222"/>
                    </a:cubicBezTo>
                    <a:cubicBezTo>
                      <a:pt x="42" y="243"/>
                      <a:pt x="23" y="267"/>
                      <a:pt x="8" y="294"/>
                    </a:cubicBezTo>
                    <a:cubicBezTo>
                      <a:pt x="0" y="307"/>
                      <a:pt x="11" y="319"/>
                      <a:pt x="22" y="319"/>
                    </a:cubicBezTo>
                    <a:cubicBezTo>
                      <a:pt x="26" y="319"/>
                      <a:pt x="30" y="318"/>
                      <a:pt x="33" y="314"/>
                    </a:cubicBezTo>
                    <a:cubicBezTo>
                      <a:pt x="56" y="295"/>
                      <a:pt x="76" y="273"/>
                      <a:pt x="97" y="251"/>
                    </a:cubicBezTo>
                    <a:cubicBezTo>
                      <a:pt x="124" y="225"/>
                      <a:pt x="152" y="199"/>
                      <a:pt x="179" y="172"/>
                    </a:cubicBezTo>
                    <a:cubicBezTo>
                      <a:pt x="203" y="149"/>
                      <a:pt x="227" y="123"/>
                      <a:pt x="249" y="96"/>
                    </a:cubicBezTo>
                    <a:cubicBezTo>
                      <a:pt x="264" y="76"/>
                      <a:pt x="294" y="43"/>
                      <a:pt x="285" y="16"/>
                    </a:cubicBezTo>
                    <a:cubicBezTo>
                      <a:pt x="282" y="6"/>
                      <a:pt x="273" y="0"/>
                      <a:pt x="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989;p17">
              <a:extLst>
                <a:ext uri="{FF2B5EF4-FFF2-40B4-BE49-F238E27FC236}">
                  <a16:creationId xmlns:a16="http://schemas.microsoft.com/office/drawing/2014/main" id="{BF69E54D-765E-844F-8054-E574AB4EB633}"/>
                </a:ext>
              </a:extLst>
            </p:cNvPr>
            <p:cNvSpPr/>
            <p:nvPr/>
          </p:nvSpPr>
          <p:spPr>
            <a:xfrm>
              <a:off x="7827238" y="2068843"/>
              <a:ext cx="482648" cy="823290"/>
            </a:xfrm>
            <a:custGeom>
              <a:avLst/>
              <a:gdLst/>
              <a:ahLst/>
              <a:cxnLst/>
              <a:rect l="l" t="t" r="r" b="b"/>
              <a:pathLst>
                <a:path w="3878" h="6615" extrusionOk="0">
                  <a:moveTo>
                    <a:pt x="2148" y="0"/>
                  </a:moveTo>
                  <a:cubicBezTo>
                    <a:pt x="2148" y="0"/>
                    <a:pt x="1637" y="1535"/>
                    <a:pt x="1432" y="1944"/>
                  </a:cubicBezTo>
                  <a:cubicBezTo>
                    <a:pt x="1228" y="2353"/>
                    <a:pt x="1274" y="2490"/>
                    <a:pt x="1274" y="2490"/>
                  </a:cubicBezTo>
                  <a:cubicBezTo>
                    <a:pt x="1274" y="2490"/>
                    <a:pt x="205" y="5014"/>
                    <a:pt x="102" y="5116"/>
                  </a:cubicBezTo>
                  <a:cubicBezTo>
                    <a:pt x="0" y="5218"/>
                    <a:pt x="67" y="5409"/>
                    <a:pt x="102" y="5730"/>
                  </a:cubicBezTo>
                  <a:cubicBezTo>
                    <a:pt x="140" y="6073"/>
                    <a:pt x="548" y="6615"/>
                    <a:pt x="753" y="6615"/>
                  </a:cubicBezTo>
                  <a:cubicBezTo>
                    <a:pt x="823" y="6615"/>
                    <a:pt x="869" y="6552"/>
                    <a:pt x="869" y="6395"/>
                  </a:cubicBezTo>
                  <a:cubicBezTo>
                    <a:pt x="869" y="6246"/>
                    <a:pt x="920" y="6198"/>
                    <a:pt x="1005" y="6198"/>
                  </a:cubicBezTo>
                  <a:cubicBezTo>
                    <a:pt x="1159" y="6198"/>
                    <a:pt x="1426" y="6358"/>
                    <a:pt x="1710" y="6358"/>
                  </a:cubicBezTo>
                  <a:cubicBezTo>
                    <a:pt x="1805" y="6358"/>
                    <a:pt x="1901" y="6340"/>
                    <a:pt x="1995" y="6293"/>
                  </a:cubicBezTo>
                  <a:cubicBezTo>
                    <a:pt x="2609" y="5985"/>
                    <a:pt x="1893" y="5576"/>
                    <a:pt x="2353" y="5116"/>
                  </a:cubicBezTo>
                  <a:cubicBezTo>
                    <a:pt x="2368" y="5101"/>
                    <a:pt x="2380" y="5095"/>
                    <a:pt x="2390" y="5095"/>
                  </a:cubicBezTo>
                  <a:cubicBezTo>
                    <a:pt x="2457" y="5095"/>
                    <a:pt x="2484" y="5336"/>
                    <a:pt x="2764" y="5516"/>
                  </a:cubicBezTo>
                  <a:cubicBezTo>
                    <a:pt x="2811" y="5546"/>
                    <a:pt x="2835" y="5560"/>
                    <a:pt x="2846" y="5560"/>
                  </a:cubicBezTo>
                  <a:cubicBezTo>
                    <a:pt x="2897" y="5560"/>
                    <a:pt x="2691" y="5285"/>
                    <a:pt x="3056" y="4898"/>
                  </a:cubicBezTo>
                  <a:cubicBezTo>
                    <a:pt x="3304" y="4633"/>
                    <a:pt x="3878" y="4804"/>
                    <a:pt x="3781" y="4193"/>
                  </a:cubicBezTo>
                  <a:cubicBezTo>
                    <a:pt x="3683" y="3581"/>
                    <a:pt x="3070" y="3070"/>
                    <a:pt x="3070" y="2456"/>
                  </a:cubicBezTo>
                  <a:cubicBezTo>
                    <a:pt x="3070" y="1841"/>
                    <a:pt x="3070" y="1125"/>
                    <a:pt x="2660" y="716"/>
                  </a:cubicBezTo>
                  <a:cubicBezTo>
                    <a:pt x="2251" y="307"/>
                    <a:pt x="2148" y="0"/>
                    <a:pt x="2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0;p17">
              <a:extLst>
                <a:ext uri="{FF2B5EF4-FFF2-40B4-BE49-F238E27FC236}">
                  <a16:creationId xmlns:a16="http://schemas.microsoft.com/office/drawing/2014/main" id="{CC778B7A-1719-AA4C-96B2-6973D40A9B87}"/>
                </a:ext>
              </a:extLst>
            </p:cNvPr>
            <p:cNvSpPr/>
            <p:nvPr/>
          </p:nvSpPr>
          <p:spPr>
            <a:xfrm>
              <a:off x="7218763" y="1960440"/>
              <a:ext cx="713269" cy="879421"/>
            </a:xfrm>
            <a:custGeom>
              <a:avLst/>
              <a:gdLst/>
              <a:ahLst/>
              <a:cxnLst/>
              <a:rect l="l" t="t" r="r" b="b"/>
              <a:pathLst>
                <a:path w="5731" h="7066" extrusionOk="0">
                  <a:moveTo>
                    <a:pt x="2868" y="1"/>
                  </a:moveTo>
                  <a:cubicBezTo>
                    <a:pt x="1520" y="1"/>
                    <a:pt x="401" y="914"/>
                    <a:pt x="191" y="2110"/>
                  </a:cubicBezTo>
                  <a:cubicBezTo>
                    <a:pt x="1" y="2543"/>
                    <a:pt x="323" y="2893"/>
                    <a:pt x="323" y="3416"/>
                  </a:cubicBezTo>
                  <a:cubicBezTo>
                    <a:pt x="323" y="5305"/>
                    <a:pt x="1376" y="7023"/>
                    <a:pt x="3573" y="7065"/>
                  </a:cubicBezTo>
                  <a:cubicBezTo>
                    <a:pt x="3578" y="7065"/>
                    <a:pt x="3582" y="7065"/>
                    <a:pt x="3587" y="7065"/>
                  </a:cubicBezTo>
                  <a:cubicBezTo>
                    <a:pt x="4288" y="7065"/>
                    <a:pt x="5330" y="6094"/>
                    <a:pt x="5592" y="4881"/>
                  </a:cubicBezTo>
                  <a:cubicBezTo>
                    <a:pt x="5731" y="4237"/>
                    <a:pt x="5532" y="3816"/>
                    <a:pt x="5555" y="3471"/>
                  </a:cubicBezTo>
                  <a:cubicBezTo>
                    <a:pt x="5622" y="2488"/>
                    <a:pt x="5540" y="1670"/>
                    <a:pt x="5398" y="1340"/>
                  </a:cubicBezTo>
                  <a:cubicBezTo>
                    <a:pt x="5178" y="832"/>
                    <a:pt x="4765" y="637"/>
                    <a:pt x="4258" y="356"/>
                  </a:cubicBezTo>
                  <a:cubicBezTo>
                    <a:pt x="3831" y="123"/>
                    <a:pt x="3353" y="1"/>
                    <a:pt x="2868" y="1"/>
                  </a:cubicBezTo>
                  <a:close/>
                </a:path>
              </a:pathLst>
            </a:custGeom>
            <a:solidFill>
              <a:srgbClr val="ED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1;p17">
              <a:extLst>
                <a:ext uri="{FF2B5EF4-FFF2-40B4-BE49-F238E27FC236}">
                  <a16:creationId xmlns:a16="http://schemas.microsoft.com/office/drawing/2014/main" id="{0706F341-DF3B-9745-85E9-C2719D4064E9}"/>
                </a:ext>
              </a:extLst>
            </p:cNvPr>
            <p:cNvSpPr/>
            <p:nvPr/>
          </p:nvSpPr>
          <p:spPr>
            <a:xfrm>
              <a:off x="7317707" y="1826772"/>
              <a:ext cx="547864" cy="420793"/>
            </a:xfrm>
            <a:custGeom>
              <a:avLst/>
              <a:gdLst/>
              <a:ahLst/>
              <a:cxnLst/>
              <a:rect l="l" t="t" r="r" b="b"/>
              <a:pathLst>
                <a:path w="4402" h="3381" extrusionOk="0">
                  <a:moveTo>
                    <a:pt x="2457" y="1"/>
                  </a:moveTo>
                  <a:cubicBezTo>
                    <a:pt x="2457" y="1"/>
                    <a:pt x="615" y="1638"/>
                    <a:pt x="308" y="2048"/>
                  </a:cubicBezTo>
                  <a:cubicBezTo>
                    <a:pt x="1" y="2457"/>
                    <a:pt x="206" y="2764"/>
                    <a:pt x="206" y="2764"/>
                  </a:cubicBezTo>
                  <a:cubicBezTo>
                    <a:pt x="206" y="2764"/>
                    <a:pt x="1229" y="2252"/>
                    <a:pt x="1536" y="2048"/>
                  </a:cubicBezTo>
                  <a:cubicBezTo>
                    <a:pt x="1707" y="1933"/>
                    <a:pt x="1878" y="1756"/>
                    <a:pt x="1996" y="1621"/>
                  </a:cubicBezTo>
                  <a:lnTo>
                    <a:pt x="1996" y="1621"/>
                  </a:lnTo>
                  <a:cubicBezTo>
                    <a:pt x="1994" y="1724"/>
                    <a:pt x="2060" y="1830"/>
                    <a:pt x="2000" y="1921"/>
                  </a:cubicBezTo>
                  <a:cubicBezTo>
                    <a:pt x="1933" y="2023"/>
                    <a:pt x="1800" y="2070"/>
                    <a:pt x="1696" y="2126"/>
                  </a:cubicBezTo>
                  <a:cubicBezTo>
                    <a:pt x="1593" y="2181"/>
                    <a:pt x="1489" y="2250"/>
                    <a:pt x="1429" y="2352"/>
                  </a:cubicBezTo>
                  <a:cubicBezTo>
                    <a:pt x="1363" y="2465"/>
                    <a:pt x="1371" y="2590"/>
                    <a:pt x="1406" y="2711"/>
                  </a:cubicBezTo>
                  <a:cubicBezTo>
                    <a:pt x="1440" y="2834"/>
                    <a:pt x="1506" y="2967"/>
                    <a:pt x="1398" y="3074"/>
                  </a:cubicBezTo>
                  <a:cubicBezTo>
                    <a:pt x="1310" y="3162"/>
                    <a:pt x="1164" y="3215"/>
                    <a:pt x="1040" y="3217"/>
                  </a:cubicBezTo>
                  <a:cubicBezTo>
                    <a:pt x="1040" y="3217"/>
                    <a:pt x="1039" y="3217"/>
                    <a:pt x="1039" y="3217"/>
                  </a:cubicBezTo>
                  <a:cubicBezTo>
                    <a:pt x="1013" y="3217"/>
                    <a:pt x="917" y="3191"/>
                    <a:pt x="850" y="3191"/>
                  </a:cubicBezTo>
                  <a:cubicBezTo>
                    <a:pt x="810" y="3191"/>
                    <a:pt x="780" y="3200"/>
                    <a:pt x="780" y="3229"/>
                  </a:cubicBezTo>
                  <a:cubicBezTo>
                    <a:pt x="780" y="3333"/>
                    <a:pt x="960" y="3364"/>
                    <a:pt x="1040" y="3374"/>
                  </a:cubicBezTo>
                  <a:cubicBezTo>
                    <a:pt x="1071" y="3378"/>
                    <a:pt x="1102" y="3380"/>
                    <a:pt x="1132" y="3380"/>
                  </a:cubicBezTo>
                  <a:cubicBezTo>
                    <a:pt x="1235" y="3380"/>
                    <a:pt x="1334" y="3357"/>
                    <a:pt x="1426" y="3301"/>
                  </a:cubicBezTo>
                  <a:cubicBezTo>
                    <a:pt x="1535" y="3234"/>
                    <a:pt x="1623" y="3129"/>
                    <a:pt x="1639" y="2998"/>
                  </a:cubicBezTo>
                  <a:cubicBezTo>
                    <a:pt x="1655" y="2862"/>
                    <a:pt x="1591" y="2739"/>
                    <a:pt x="1571" y="2608"/>
                  </a:cubicBezTo>
                  <a:cubicBezTo>
                    <a:pt x="1549" y="2465"/>
                    <a:pt x="1638" y="2389"/>
                    <a:pt x="1755" y="2327"/>
                  </a:cubicBezTo>
                  <a:cubicBezTo>
                    <a:pt x="1869" y="2266"/>
                    <a:pt x="1984" y="2223"/>
                    <a:pt x="2080" y="2134"/>
                  </a:cubicBezTo>
                  <a:cubicBezTo>
                    <a:pt x="2169" y="2053"/>
                    <a:pt x="2233" y="1940"/>
                    <a:pt x="2219" y="1817"/>
                  </a:cubicBezTo>
                  <a:cubicBezTo>
                    <a:pt x="2213" y="1756"/>
                    <a:pt x="2172" y="1694"/>
                    <a:pt x="2186" y="1633"/>
                  </a:cubicBezTo>
                  <a:cubicBezTo>
                    <a:pt x="2194" y="1602"/>
                    <a:pt x="2212" y="1575"/>
                    <a:pt x="2238" y="1558"/>
                  </a:cubicBezTo>
                  <a:cubicBezTo>
                    <a:pt x="2385" y="1758"/>
                    <a:pt x="2700" y="2160"/>
                    <a:pt x="3071" y="2456"/>
                  </a:cubicBezTo>
                  <a:cubicBezTo>
                    <a:pt x="3413" y="2730"/>
                    <a:pt x="3892" y="2775"/>
                    <a:pt x="4172" y="2775"/>
                  </a:cubicBezTo>
                  <a:cubicBezTo>
                    <a:pt x="4311" y="2775"/>
                    <a:pt x="4401" y="2764"/>
                    <a:pt x="4401" y="2764"/>
                  </a:cubicBezTo>
                  <a:lnTo>
                    <a:pt x="24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92;p17">
              <a:extLst>
                <a:ext uri="{FF2B5EF4-FFF2-40B4-BE49-F238E27FC236}">
                  <a16:creationId xmlns:a16="http://schemas.microsoft.com/office/drawing/2014/main" id="{3DF310AF-2720-8B47-9111-7CA801A7A330}"/>
                </a:ext>
              </a:extLst>
            </p:cNvPr>
            <p:cNvSpPr/>
            <p:nvPr/>
          </p:nvSpPr>
          <p:spPr>
            <a:xfrm>
              <a:off x="7153298" y="1575366"/>
              <a:ext cx="957580" cy="988944"/>
            </a:xfrm>
            <a:custGeom>
              <a:avLst/>
              <a:gdLst/>
              <a:ahLst/>
              <a:cxnLst/>
              <a:rect l="l" t="t" r="r" b="b"/>
              <a:pathLst>
                <a:path w="7694" h="7946" extrusionOk="0">
                  <a:moveTo>
                    <a:pt x="3693" y="1"/>
                  </a:moveTo>
                  <a:cubicBezTo>
                    <a:pt x="2977" y="1"/>
                    <a:pt x="2257" y="214"/>
                    <a:pt x="1869" y="819"/>
                  </a:cubicBezTo>
                  <a:cubicBezTo>
                    <a:pt x="1708" y="888"/>
                    <a:pt x="1552" y="967"/>
                    <a:pt x="1402" y="1058"/>
                  </a:cubicBezTo>
                  <a:cubicBezTo>
                    <a:pt x="1309" y="1114"/>
                    <a:pt x="1214" y="1175"/>
                    <a:pt x="1138" y="1253"/>
                  </a:cubicBezTo>
                  <a:cubicBezTo>
                    <a:pt x="1056" y="1337"/>
                    <a:pt x="1020" y="1449"/>
                    <a:pt x="982" y="1558"/>
                  </a:cubicBezTo>
                  <a:cubicBezTo>
                    <a:pt x="928" y="1710"/>
                    <a:pt x="848" y="1853"/>
                    <a:pt x="802" y="2008"/>
                  </a:cubicBezTo>
                  <a:cubicBezTo>
                    <a:pt x="779" y="2086"/>
                    <a:pt x="733" y="2227"/>
                    <a:pt x="773" y="2311"/>
                  </a:cubicBezTo>
                  <a:cubicBezTo>
                    <a:pt x="643" y="2417"/>
                    <a:pt x="516" y="2533"/>
                    <a:pt x="421" y="2671"/>
                  </a:cubicBezTo>
                  <a:cubicBezTo>
                    <a:pt x="272" y="2885"/>
                    <a:pt x="158" y="3178"/>
                    <a:pt x="237" y="3438"/>
                  </a:cubicBezTo>
                  <a:cubicBezTo>
                    <a:pt x="188" y="3572"/>
                    <a:pt x="151" y="3713"/>
                    <a:pt x="112" y="3861"/>
                  </a:cubicBezTo>
                  <a:cubicBezTo>
                    <a:pt x="66" y="4029"/>
                    <a:pt x="26" y="4177"/>
                    <a:pt x="53" y="4352"/>
                  </a:cubicBezTo>
                  <a:cubicBezTo>
                    <a:pt x="76" y="4506"/>
                    <a:pt x="129" y="4654"/>
                    <a:pt x="114" y="4812"/>
                  </a:cubicBezTo>
                  <a:cubicBezTo>
                    <a:pt x="100" y="4945"/>
                    <a:pt x="49" y="5074"/>
                    <a:pt x="26" y="5206"/>
                  </a:cubicBezTo>
                  <a:cubicBezTo>
                    <a:pt x="9" y="5316"/>
                    <a:pt x="1" y="5429"/>
                    <a:pt x="2" y="5541"/>
                  </a:cubicBezTo>
                  <a:cubicBezTo>
                    <a:pt x="5" y="5784"/>
                    <a:pt x="53" y="6025"/>
                    <a:pt x="143" y="6252"/>
                  </a:cubicBezTo>
                  <a:cubicBezTo>
                    <a:pt x="148" y="6263"/>
                    <a:pt x="158" y="6270"/>
                    <a:pt x="170" y="6270"/>
                  </a:cubicBezTo>
                  <a:cubicBezTo>
                    <a:pt x="171" y="6270"/>
                    <a:pt x="172" y="6270"/>
                    <a:pt x="173" y="6270"/>
                  </a:cubicBezTo>
                  <a:lnTo>
                    <a:pt x="173" y="6270"/>
                  </a:lnTo>
                  <a:cubicBezTo>
                    <a:pt x="169" y="6371"/>
                    <a:pt x="171" y="6471"/>
                    <a:pt x="178" y="6566"/>
                  </a:cubicBezTo>
                  <a:cubicBezTo>
                    <a:pt x="191" y="6744"/>
                    <a:pt x="256" y="6890"/>
                    <a:pt x="347" y="7042"/>
                  </a:cubicBezTo>
                  <a:cubicBezTo>
                    <a:pt x="539" y="7363"/>
                    <a:pt x="787" y="7689"/>
                    <a:pt x="1070" y="7937"/>
                  </a:cubicBezTo>
                  <a:cubicBezTo>
                    <a:pt x="1076" y="7942"/>
                    <a:pt x="1085" y="7945"/>
                    <a:pt x="1094" y="7945"/>
                  </a:cubicBezTo>
                  <a:cubicBezTo>
                    <a:pt x="1112" y="7945"/>
                    <a:pt x="1131" y="7934"/>
                    <a:pt x="1128" y="7913"/>
                  </a:cubicBezTo>
                  <a:cubicBezTo>
                    <a:pt x="1076" y="7517"/>
                    <a:pt x="1044" y="7106"/>
                    <a:pt x="1050" y="6706"/>
                  </a:cubicBezTo>
                  <a:cubicBezTo>
                    <a:pt x="1054" y="6497"/>
                    <a:pt x="1070" y="6285"/>
                    <a:pt x="1119" y="6081"/>
                  </a:cubicBezTo>
                  <a:cubicBezTo>
                    <a:pt x="1166" y="5880"/>
                    <a:pt x="1255" y="5698"/>
                    <a:pt x="1354" y="5517"/>
                  </a:cubicBezTo>
                  <a:cubicBezTo>
                    <a:pt x="1458" y="5327"/>
                    <a:pt x="1569" y="5141"/>
                    <a:pt x="1691" y="4962"/>
                  </a:cubicBezTo>
                  <a:cubicBezTo>
                    <a:pt x="1790" y="4816"/>
                    <a:pt x="1918" y="4681"/>
                    <a:pt x="1994" y="4521"/>
                  </a:cubicBezTo>
                  <a:cubicBezTo>
                    <a:pt x="2100" y="4298"/>
                    <a:pt x="2150" y="4038"/>
                    <a:pt x="2262" y="3815"/>
                  </a:cubicBezTo>
                  <a:cubicBezTo>
                    <a:pt x="2330" y="3765"/>
                    <a:pt x="2398" y="3713"/>
                    <a:pt x="2468" y="3662"/>
                  </a:cubicBezTo>
                  <a:cubicBezTo>
                    <a:pt x="2797" y="3414"/>
                    <a:pt x="3134" y="3215"/>
                    <a:pt x="3528" y="3089"/>
                  </a:cubicBezTo>
                  <a:cubicBezTo>
                    <a:pt x="3566" y="3077"/>
                    <a:pt x="3605" y="3066"/>
                    <a:pt x="3645" y="3056"/>
                  </a:cubicBezTo>
                  <a:cubicBezTo>
                    <a:pt x="3816" y="3589"/>
                    <a:pt x="4401" y="3823"/>
                    <a:pt x="4791" y="4169"/>
                  </a:cubicBezTo>
                  <a:cubicBezTo>
                    <a:pt x="5163" y="4499"/>
                    <a:pt x="5492" y="4848"/>
                    <a:pt x="5700" y="5284"/>
                  </a:cubicBezTo>
                  <a:cubicBezTo>
                    <a:pt x="5716" y="5330"/>
                    <a:pt x="5733" y="5376"/>
                    <a:pt x="5747" y="5422"/>
                  </a:cubicBezTo>
                  <a:cubicBezTo>
                    <a:pt x="5797" y="5589"/>
                    <a:pt x="5838" y="5758"/>
                    <a:pt x="5869" y="5929"/>
                  </a:cubicBezTo>
                  <a:cubicBezTo>
                    <a:pt x="5905" y="6139"/>
                    <a:pt x="5910" y="6348"/>
                    <a:pt x="5925" y="6559"/>
                  </a:cubicBezTo>
                  <a:cubicBezTo>
                    <a:pt x="5938" y="6746"/>
                    <a:pt x="5981" y="6929"/>
                    <a:pt x="6052" y="7101"/>
                  </a:cubicBezTo>
                  <a:cubicBezTo>
                    <a:pt x="6133" y="7295"/>
                    <a:pt x="6224" y="7477"/>
                    <a:pt x="6212" y="7692"/>
                  </a:cubicBezTo>
                  <a:cubicBezTo>
                    <a:pt x="6213" y="7714"/>
                    <a:pt x="6231" y="7730"/>
                    <a:pt x="6251" y="7730"/>
                  </a:cubicBezTo>
                  <a:cubicBezTo>
                    <a:pt x="6258" y="7730"/>
                    <a:pt x="6264" y="7729"/>
                    <a:pt x="6271" y="7725"/>
                  </a:cubicBezTo>
                  <a:cubicBezTo>
                    <a:pt x="6539" y="7565"/>
                    <a:pt x="6569" y="7228"/>
                    <a:pt x="6562" y="6920"/>
                  </a:cubicBezTo>
                  <a:lnTo>
                    <a:pt x="6562" y="6920"/>
                  </a:lnTo>
                  <a:cubicBezTo>
                    <a:pt x="6563" y="6920"/>
                    <a:pt x="6564" y="6920"/>
                    <a:pt x="6565" y="6920"/>
                  </a:cubicBezTo>
                  <a:cubicBezTo>
                    <a:pt x="6565" y="6920"/>
                    <a:pt x="6565" y="6920"/>
                    <a:pt x="6566" y="6920"/>
                  </a:cubicBezTo>
                  <a:cubicBezTo>
                    <a:pt x="6636" y="6882"/>
                    <a:pt x="6681" y="6795"/>
                    <a:pt x="6722" y="6729"/>
                  </a:cubicBezTo>
                  <a:cubicBezTo>
                    <a:pt x="6770" y="6650"/>
                    <a:pt x="6813" y="6567"/>
                    <a:pt x="6850" y="6483"/>
                  </a:cubicBezTo>
                  <a:cubicBezTo>
                    <a:pt x="6927" y="6303"/>
                    <a:pt x="6984" y="6111"/>
                    <a:pt x="7001" y="5916"/>
                  </a:cubicBezTo>
                  <a:cubicBezTo>
                    <a:pt x="7010" y="5795"/>
                    <a:pt x="6998" y="5675"/>
                    <a:pt x="6962" y="5560"/>
                  </a:cubicBezTo>
                  <a:cubicBezTo>
                    <a:pt x="6963" y="5553"/>
                    <a:pt x="6963" y="5545"/>
                    <a:pt x="6964" y="5538"/>
                  </a:cubicBezTo>
                  <a:cubicBezTo>
                    <a:pt x="6980" y="5456"/>
                    <a:pt x="7009" y="5378"/>
                    <a:pt x="7049" y="5306"/>
                  </a:cubicBezTo>
                  <a:cubicBezTo>
                    <a:pt x="7137" y="5143"/>
                    <a:pt x="7261" y="5002"/>
                    <a:pt x="7379" y="4861"/>
                  </a:cubicBezTo>
                  <a:cubicBezTo>
                    <a:pt x="7493" y="4725"/>
                    <a:pt x="7614" y="4577"/>
                    <a:pt x="7693" y="4414"/>
                  </a:cubicBezTo>
                  <a:cubicBezTo>
                    <a:pt x="7683" y="4309"/>
                    <a:pt x="7675" y="4204"/>
                    <a:pt x="7674" y="4098"/>
                  </a:cubicBezTo>
                  <a:cubicBezTo>
                    <a:pt x="7621" y="4029"/>
                    <a:pt x="7572" y="3957"/>
                    <a:pt x="7527" y="3883"/>
                  </a:cubicBezTo>
                  <a:cubicBezTo>
                    <a:pt x="7401" y="3673"/>
                    <a:pt x="7302" y="3450"/>
                    <a:pt x="7212" y="3222"/>
                  </a:cubicBezTo>
                  <a:cubicBezTo>
                    <a:pt x="7037" y="2781"/>
                    <a:pt x="6906" y="2323"/>
                    <a:pt x="6722" y="1886"/>
                  </a:cubicBezTo>
                  <a:cubicBezTo>
                    <a:pt x="6547" y="1473"/>
                    <a:pt x="6315" y="1083"/>
                    <a:pt x="5976" y="785"/>
                  </a:cubicBezTo>
                  <a:cubicBezTo>
                    <a:pt x="5631" y="483"/>
                    <a:pt x="5209" y="277"/>
                    <a:pt x="4771" y="152"/>
                  </a:cubicBezTo>
                  <a:cubicBezTo>
                    <a:pt x="4445" y="60"/>
                    <a:pt x="4070" y="1"/>
                    <a:pt x="36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3;p17">
              <a:extLst>
                <a:ext uri="{FF2B5EF4-FFF2-40B4-BE49-F238E27FC236}">
                  <a16:creationId xmlns:a16="http://schemas.microsoft.com/office/drawing/2014/main" id="{5DD2AC2F-E3BC-1A48-ACC2-6D50E5CFB624}"/>
                </a:ext>
              </a:extLst>
            </p:cNvPr>
            <p:cNvSpPr/>
            <p:nvPr/>
          </p:nvSpPr>
          <p:spPr>
            <a:xfrm>
              <a:off x="7531775" y="1751101"/>
              <a:ext cx="173121" cy="68576"/>
            </a:xfrm>
            <a:custGeom>
              <a:avLst/>
              <a:gdLst/>
              <a:ahLst/>
              <a:cxnLst/>
              <a:rect l="l" t="t" r="r" b="b"/>
              <a:pathLst>
                <a:path w="1391" h="551" extrusionOk="0">
                  <a:moveTo>
                    <a:pt x="734" y="1"/>
                  </a:moveTo>
                  <a:cubicBezTo>
                    <a:pt x="658" y="1"/>
                    <a:pt x="581" y="8"/>
                    <a:pt x="506" y="16"/>
                  </a:cubicBezTo>
                  <a:cubicBezTo>
                    <a:pt x="432" y="22"/>
                    <a:pt x="360" y="37"/>
                    <a:pt x="290" y="59"/>
                  </a:cubicBezTo>
                  <a:cubicBezTo>
                    <a:pt x="230" y="79"/>
                    <a:pt x="169" y="111"/>
                    <a:pt x="106" y="111"/>
                  </a:cubicBezTo>
                  <a:cubicBezTo>
                    <a:pt x="89" y="111"/>
                    <a:pt x="73" y="109"/>
                    <a:pt x="57" y="104"/>
                  </a:cubicBezTo>
                  <a:cubicBezTo>
                    <a:pt x="54" y="103"/>
                    <a:pt x="51" y="103"/>
                    <a:pt x="49" y="103"/>
                  </a:cubicBezTo>
                  <a:cubicBezTo>
                    <a:pt x="19" y="103"/>
                    <a:pt x="1" y="150"/>
                    <a:pt x="32" y="164"/>
                  </a:cubicBezTo>
                  <a:cubicBezTo>
                    <a:pt x="66" y="178"/>
                    <a:pt x="99" y="184"/>
                    <a:pt x="132" y="184"/>
                  </a:cubicBezTo>
                  <a:cubicBezTo>
                    <a:pt x="210" y="184"/>
                    <a:pt x="285" y="152"/>
                    <a:pt x="364" y="132"/>
                  </a:cubicBezTo>
                  <a:cubicBezTo>
                    <a:pt x="460" y="109"/>
                    <a:pt x="566" y="100"/>
                    <a:pt x="669" y="100"/>
                  </a:cubicBezTo>
                  <a:cubicBezTo>
                    <a:pt x="703" y="100"/>
                    <a:pt x="738" y="101"/>
                    <a:pt x="771" y="103"/>
                  </a:cubicBezTo>
                  <a:cubicBezTo>
                    <a:pt x="897" y="110"/>
                    <a:pt x="1027" y="140"/>
                    <a:pt x="1119" y="232"/>
                  </a:cubicBezTo>
                  <a:cubicBezTo>
                    <a:pt x="1158" y="270"/>
                    <a:pt x="1186" y="316"/>
                    <a:pt x="1200" y="367"/>
                  </a:cubicBezTo>
                  <a:cubicBezTo>
                    <a:pt x="1214" y="420"/>
                    <a:pt x="1189" y="475"/>
                    <a:pt x="1214" y="524"/>
                  </a:cubicBezTo>
                  <a:cubicBezTo>
                    <a:pt x="1225" y="541"/>
                    <a:pt x="1243" y="551"/>
                    <a:pt x="1262" y="551"/>
                  </a:cubicBezTo>
                  <a:cubicBezTo>
                    <a:pt x="1271" y="551"/>
                    <a:pt x="1280" y="549"/>
                    <a:pt x="1288" y="544"/>
                  </a:cubicBezTo>
                  <a:cubicBezTo>
                    <a:pt x="1391" y="479"/>
                    <a:pt x="1318" y="296"/>
                    <a:pt x="1262" y="222"/>
                  </a:cubicBezTo>
                  <a:cubicBezTo>
                    <a:pt x="1184" y="115"/>
                    <a:pt x="1068" y="50"/>
                    <a:pt x="940" y="22"/>
                  </a:cubicBezTo>
                  <a:cubicBezTo>
                    <a:pt x="872" y="6"/>
                    <a:pt x="803" y="1"/>
                    <a:pt x="7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94;p17">
              <a:extLst>
                <a:ext uri="{FF2B5EF4-FFF2-40B4-BE49-F238E27FC236}">
                  <a16:creationId xmlns:a16="http://schemas.microsoft.com/office/drawing/2014/main" id="{5D40A3DB-1C35-1D4B-AFB6-FAF1D04EF676}"/>
                </a:ext>
              </a:extLst>
            </p:cNvPr>
            <p:cNvSpPr/>
            <p:nvPr/>
          </p:nvSpPr>
          <p:spPr>
            <a:xfrm>
              <a:off x="7577327" y="1800138"/>
              <a:ext cx="129810" cy="72435"/>
            </a:xfrm>
            <a:custGeom>
              <a:avLst/>
              <a:gdLst/>
              <a:ahLst/>
              <a:cxnLst/>
              <a:rect l="l" t="t" r="r" b="b"/>
              <a:pathLst>
                <a:path w="1043" h="582" extrusionOk="0">
                  <a:moveTo>
                    <a:pt x="651" y="1"/>
                  </a:moveTo>
                  <a:cubicBezTo>
                    <a:pt x="588" y="1"/>
                    <a:pt x="526" y="6"/>
                    <a:pt x="468" y="8"/>
                  </a:cubicBezTo>
                  <a:cubicBezTo>
                    <a:pt x="394" y="10"/>
                    <a:pt x="320" y="15"/>
                    <a:pt x="248" y="20"/>
                  </a:cubicBezTo>
                  <a:cubicBezTo>
                    <a:pt x="211" y="22"/>
                    <a:pt x="173" y="23"/>
                    <a:pt x="137" y="28"/>
                  </a:cubicBezTo>
                  <a:cubicBezTo>
                    <a:pt x="98" y="37"/>
                    <a:pt x="60" y="47"/>
                    <a:pt x="22" y="58"/>
                  </a:cubicBezTo>
                  <a:cubicBezTo>
                    <a:pt x="1" y="65"/>
                    <a:pt x="7" y="94"/>
                    <a:pt x="27" y="96"/>
                  </a:cubicBezTo>
                  <a:lnTo>
                    <a:pt x="26" y="96"/>
                  </a:lnTo>
                  <a:cubicBezTo>
                    <a:pt x="87" y="103"/>
                    <a:pt x="148" y="107"/>
                    <a:pt x="210" y="107"/>
                  </a:cubicBezTo>
                  <a:cubicBezTo>
                    <a:pt x="268" y="104"/>
                    <a:pt x="327" y="103"/>
                    <a:pt x="384" y="103"/>
                  </a:cubicBezTo>
                  <a:cubicBezTo>
                    <a:pt x="430" y="103"/>
                    <a:pt x="476" y="102"/>
                    <a:pt x="523" y="102"/>
                  </a:cubicBezTo>
                  <a:cubicBezTo>
                    <a:pt x="591" y="102"/>
                    <a:pt x="659" y="104"/>
                    <a:pt x="727" y="111"/>
                  </a:cubicBezTo>
                  <a:cubicBezTo>
                    <a:pt x="820" y="120"/>
                    <a:pt x="892" y="162"/>
                    <a:pt x="914" y="259"/>
                  </a:cubicBezTo>
                  <a:cubicBezTo>
                    <a:pt x="926" y="324"/>
                    <a:pt x="936" y="450"/>
                    <a:pt x="867" y="486"/>
                  </a:cubicBezTo>
                  <a:cubicBezTo>
                    <a:pt x="816" y="514"/>
                    <a:pt x="848" y="582"/>
                    <a:pt x="895" y="582"/>
                  </a:cubicBezTo>
                  <a:cubicBezTo>
                    <a:pt x="903" y="582"/>
                    <a:pt x="912" y="580"/>
                    <a:pt x="920" y="576"/>
                  </a:cubicBezTo>
                  <a:cubicBezTo>
                    <a:pt x="1017" y="528"/>
                    <a:pt x="1043" y="396"/>
                    <a:pt x="1035" y="297"/>
                  </a:cubicBezTo>
                  <a:cubicBezTo>
                    <a:pt x="1027" y="185"/>
                    <a:pt x="970" y="79"/>
                    <a:pt x="863" y="35"/>
                  </a:cubicBezTo>
                  <a:cubicBezTo>
                    <a:pt x="798" y="8"/>
                    <a:pt x="725" y="1"/>
                    <a:pt x="6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95;p17">
              <a:extLst>
                <a:ext uri="{FF2B5EF4-FFF2-40B4-BE49-F238E27FC236}">
                  <a16:creationId xmlns:a16="http://schemas.microsoft.com/office/drawing/2014/main" id="{6045FD46-4A51-4F44-953A-39CADC8C0D2D}"/>
                </a:ext>
              </a:extLst>
            </p:cNvPr>
            <p:cNvSpPr/>
            <p:nvPr/>
          </p:nvSpPr>
          <p:spPr>
            <a:xfrm>
              <a:off x="7230213" y="1863113"/>
              <a:ext cx="459997" cy="335290"/>
            </a:xfrm>
            <a:custGeom>
              <a:avLst/>
              <a:gdLst/>
              <a:ahLst/>
              <a:cxnLst/>
              <a:rect l="l" t="t" r="r" b="b"/>
              <a:pathLst>
                <a:path w="3696" h="2694" extrusionOk="0">
                  <a:moveTo>
                    <a:pt x="3235" y="1"/>
                  </a:moveTo>
                  <a:cubicBezTo>
                    <a:pt x="2978" y="1"/>
                    <a:pt x="2712" y="41"/>
                    <a:pt x="2469" y="97"/>
                  </a:cubicBezTo>
                  <a:cubicBezTo>
                    <a:pt x="2450" y="101"/>
                    <a:pt x="2453" y="132"/>
                    <a:pt x="2472" y="132"/>
                  </a:cubicBezTo>
                  <a:cubicBezTo>
                    <a:pt x="2473" y="132"/>
                    <a:pt x="2474" y="132"/>
                    <a:pt x="2474" y="132"/>
                  </a:cubicBezTo>
                  <a:cubicBezTo>
                    <a:pt x="2694" y="112"/>
                    <a:pt x="2917" y="94"/>
                    <a:pt x="3138" y="92"/>
                  </a:cubicBezTo>
                  <a:cubicBezTo>
                    <a:pt x="3172" y="92"/>
                    <a:pt x="3206" y="92"/>
                    <a:pt x="3240" y="92"/>
                  </a:cubicBezTo>
                  <a:cubicBezTo>
                    <a:pt x="3313" y="92"/>
                    <a:pt x="3386" y="93"/>
                    <a:pt x="3459" y="100"/>
                  </a:cubicBezTo>
                  <a:cubicBezTo>
                    <a:pt x="3665" y="117"/>
                    <a:pt x="3549" y="273"/>
                    <a:pt x="3463" y="352"/>
                  </a:cubicBezTo>
                  <a:cubicBezTo>
                    <a:pt x="3440" y="375"/>
                    <a:pt x="3444" y="411"/>
                    <a:pt x="3463" y="433"/>
                  </a:cubicBezTo>
                  <a:cubicBezTo>
                    <a:pt x="3513" y="492"/>
                    <a:pt x="3196" y="554"/>
                    <a:pt x="3171" y="559"/>
                  </a:cubicBezTo>
                  <a:cubicBezTo>
                    <a:pt x="3085" y="582"/>
                    <a:pt x="2999" y="604"/>
                    <a:pt x="2913" y="630"/>
                  </a:cubicBezTo>
                  <a:cubicBezTo>
                    <a:pt x="2736" y="681"/>
                    <a:pt x="2564" y="746"/>
                    <a:pt x="2398" y="824"/>
                  </a:cubicBezTo>
                  <a:cubicBezTo>
                    <a:pt x="2079" y="975"/>
                    <a:pt x="1817" y="1215"/>
                    <a:pt x="1535" y="1422"/>
                  </a:cubicBezTo>
                  <a:cubicBezTo>
                    <a:pt x="1398" y="1523"/>
                    <a:pt x="1257" y="1619"/>
                    <a:pt x="1106" y="1696"/>
                  </a:cubicBezTo>
                  <a:cubicBezTo>
                    <a:pt x="944" y="1779"/>
                    <a:pt x="769" y="1825"/>
                    <a:pt x="602" y="1896"/>
                  </a:cubicBezTo>
                  <a:cubicBezTo>
                    <a:pt x="292" y="2026"/>
                    <a:pt x="160" y="2263"/>
                    <a:pt x="28" y="2568"/>
                  </a:cubicBezTo>
                  <a:cubicBezTo>
                    <a:pt x="3" y="2627"/>
                    <a:pt x="0" y="2693"/>
                    <a:pt x="21" y="2693"/>
                  </a:cubicBezTo>
                  <a:cubicBezTo>
                    <a:pt x="29" y="2693"/>
                    <a:pt x="38" y="2686"/>
                    <a:pt x="51" y="2668"/>
                  </a:cubicBezTo>
                  <a:cubicBezTo>
                    <a:pt x="160" y="2509"/>
                    <a:pt x="239" y="2336"/>
                    <a:pt x="381" y="2203"/>
                  </a:cubicBezTo>
                  <a:cubicBezTo>
                    <a:pt x="537" y="2056"/>
                    <a:pt x="739" y="2001"/>
                    <a:pt x="934" y="1927"/>
                  </a:cubicBezTo>
                  <a:cubicBezTo>
                    <a:pt x="1284" y="1793"/>
                    <a:pt x="1564" y="1562"/>
                    <a:pt x="1862" y="1340"/>
                  </a:cubicBezTo>
                  <a:cubicBezTo>
                    <a:pt x="2186" y="1096"/>
                    <a:pt x="2519" y="902"/>
                    <a:pt x="2907" y="778"/>
                  </a:cubicBezTo>
                  <a:cubicBezTo>
                    <a:pt x="3088" y="719"/>
                    <a:pt x="3296" y="695"/>
                    <a:pt x="3468" y="614"/>
                  </a:cubicBezTo>
                  <a:cubicBezTo>
                    <a:pt x="3556" y="573"/>
                    <a:pt x="3608" y="486"/>
                    <a:pt x="3576" y="403"/>
                  </a:cubicBezTo>
                  <a:lnTo>
                    <a:pt x="3576" y="403"/>
                  </a:lnTo>
                  <a:cubicBezTo>
                    <a:pt x="3637" y="339"/>
                    <a:pt x="3695" y="257"/>
                    <a:pt x="3682" y="166"/>
                  </a:cubicBezTo>
                  <a:cubicBezTo>
                    <a:pt x="3669" y="70"/>
                    <a:pt x="3589" y="27"/>
                    <a:pt x="3499" y="16"/>
                  </a:cubicBezTo>
                  <a:cubicBezTo>
                    <a:pt x="3413" y="6"/>
                    <a:pt x="3325" y="1"/>
                    <a:pt x="3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96;p17">
              <a:extLst>
                <a:ext uri="{FF2B5EF4-FFF2-40B4-BE49-F238E27FC236}">
                  <a16:creationId xmlns:a16="http://schemas.microsoft.com/office/drawing/2014/main" id="{61DC8900-7F9C-AD4D-907D-27CB4D03A362}"/>
                </a:ext>
              </a:extLst>
            </p:cNvPr>
            <p:cNvSpPr/>
            <p:nvPr/>
          </p:nvSpPr>
          <p:spPr>
            <a:xfrm>
              <a:off x="7172340" y="2033870"/>
              <a:ext cx="270323" cy="530316"/>
            </a:xfrm>
            <a:custGeom>
              <a:avLst/>
              <a:gdLst/>
              <a:ahLst/>
              <a:cxnLst/>
              <a:rect l="l" t="t" r="r" b="b"/>
              <a:pathLst>
                <a:path w="2172" h="4261" extrusionOk="0">
                  <a:moveTo>
                    <a:pt x="2139" y="1"/>
                  </a:moveTo>
                  <a:cubicBezTo>
                    <a:pt x="2134" y="1"/>
                    <a:pt x="2129" y="3"/>
                    <a:pt x="2125" y="7"/>
                  </a:cubicBezTo>
                  <a:lnTo>
                    <a:pt x="2126" y="9"/>
                  </a:lnTo>
                  <a:cubicBezTo>
                    <a:pt x="1938" y="222"/>
                    <a:pt x="1893" y="547"/>
                    <a:pt x="1768" y="799"/>
                  </a:cubicBezTo>
                  <a:cubicBezTo>
                    <a:pt x="1690" y="955"/>
                    <a:pt x="1558" y="1088"/>
                    <a:pt x="1458" y="1230"/>
                  </a:cubicBezTo>
                  <a:cubicBezTo>
                    <a:pt x="1319" y="1425"/>
                    <a:pt x="1192" y="1628"/>
                    <a:pt x="1079" y="1840"/>
                  </a:cubicBezTo>
                  <a:cubicBezTo>
                    <a:pt x="889" y="2196"/>
                    <a:pt x="803" y="2560"/>
                    <a:pt x="797" y="2962"/>
                  </a:cubicBezTo>
                  <a:cubicBezTo>
                    <a:pt x="790" y="3357"/>
                    <a:pt x="855" y="3740"/>
                    <a:pt x="897" y="4131"/>
                  </a:cubicBezTo>
                  <a:lnTo>
                    <a:pt x="897" y="4131"/>
                  </a:lnTo>
                  <a:cubicBezTo>
                    <a:pt x="676" y="3892"/>
                    <a:pt x="464" y="3639"/>
                    <a:pt x="290" y="3362"/>
                  </a:cubicBezTo>
                  <a:cubicBezTo>
                    <a:pt x="194" y="3209"/>
                    <a:pt x="121" y="3063"/>
                    <a:pt x="103" y="2882"/>
                  </a:cubicBezTo>
                  <a:cubicBezTo>
                    <a:pt x="74" y="2585"/>
                    <a:pt x="128" y="2298"/>
                    <a:pt x="130" y="2003"/>
                  </a:cubicBezTo>
                  <a:cubicBezTo>
                    <a:pt x="129" y="1993"/>
                    <a:pt x="122" y="1988"/>
                    <a:pt x="114" y="1988"/>
                  </a:cubicBezTo>
                  <a:cubicBezTo>
                    <a:pt x="108" y="1988"/>
                    <a:pt x="102" y="1991"/>
                    <a:pt x="100" y="1999"/>
                  </a:cubicBezTo>
                  <a:cubicBezTo>
                    <a:pt x="20" y="2283"/>
                    <a:pt x="0" y="2613"/>
                    <a:pt x="27" y="2907"/>
                  </a:cubicBezTo>
                  <a:cubicBezTo>
                    <a:pt x="42" y="3076"/>
                    <a:pt x="109" y="3219"/>
                    <a:pt x="197" y="3362"/>
                  </a:cubicBezTo>
                  <a:cubicBezTo>
                    <a:pt x="390" y="3682"/>
                    <a:pt x="635" y="4006"/>
                    <a:pt x="917" y="4252"/>
                  </a:cubicBezTo>
                  <a:cubicBezTo>
                    <a:pt x="923" y="4257"/>
                    <a:pt x="932" y="4260"/>
                    <a:pt x="941" y="4260"/>
                  </a:cubicBezTo>
                  <a:cubicBezTo>
                    <a:pt x="959" y="4260"/>
                    <a:pt x="977" y="4249"/>
                    <a:pt x="974" y="4228"/>
                  </a:cubicBezTo>
                  <a:cubicBezTo>
                    <a:pt x="921" y="3835"/>
                    <a:pt x="895" y="3439"/>
                    <a:pt x="897" y="3044"/>
                  </a:cubicBezTo>
                  <a:cubicBezTo>
                    <a:pt x="898" y="2837"/>
                    <a:pt x="913" y="2629"/>
                    <a:pt x="958" y="2427"/>
                  </a:cubicBezTo>
                  <a:cubicBezTo>
                    <a:pt x="1005" y="2213"/>
                    <a:pt x="1096" y="2023"/>
                    <a:pt x="1200" y="1832"/>
                  </a:cubicBezTo>
                  <a:cubicBezTo>
                    <a:pt x="1307" y="1635"/>
                    <a:pt x="1424" y="1443"/>
                    <a:pt x="1551" y="1258"/>
                  </a:cubicBezTo>
                  <a:cubicBezTo>
                    <a:pt x="1648" y="1116"/>
                    <a:pt x="1772" y="986"/>
                    <a:pt x="1845" y="828"/>
                  </a:cubicBezTo>
                  <a:cubicBezTo>
                    <a:pt x="1962" y="575"/>
                    <a:pt x="2012" y="275"/>
                    <a:pt x="2161" y="36"/>
                  </a:cubicBezTo>
                  <a:cubicBezTo>
                    <a:pt x="2171" y="19"/>
                    <a:pt x="2155" y="1"/>
                    <a:pt x="2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97;p17">
              <a:extLst>
                <a:ext uri="{FF2B5EF4-FFF2-40B4-BE49-F238E27FC236}">
                  <a16:creationId xmlns:a16="http://schemas.microsoft.com/office/drawing/2014/main" id="{0D98632F-B2EE-9546-9282-A20A7343EBCA}"/>
                </a:ext>
              </a:extLst>
            </p:cNvPr>
            <p:cNvSpPr/>
            <p:nvPr/>
          </p:nvSpPr>
          <p:spPr>
            <a:xfrm>
              <a:off x="7153049" y="1816068"/>
              <a:ext cx="276546" cy="539650"/>
            </a:xfrm>
            <a:custGeom>
              <a:avLst/>
              <a:gdLst/>
              <a:ahLst/>
              <a:cxnLst/>
              <a:rect l="l" t="t" r="r" b="b"/>
              <a:pathLst>
                <a:path w="2222" h="4336" extrusionOk="0">
                  <a:moveTo>
                    <a:pt x="2153" y="0"/>
                  </a:moveTo>
                  <a:cubicBezTo>
                    <a:pt x="2146" y="0"/>
                    <a:pt x="2139" y="2"/>
                    <a:pt x="2131" y="6"/>
                  </a:cubicBezTo>
                  <a:cubicBezTo>
                    <a:pt x="1580" y="315"/>
                    <a:pt x="968" y="598"/>
                    <a:pt x="517" y="1050"/>
                  </a:cubicBezTo>
                  <a:cubicBezTo>
                    <a:pt x="268" y="1299"/>
                    <a:pt x="204" y="1596"/>
                    <a:pt x="114" y="1927"/>
                  </a:cubicBezTo>
                  <a:cubicBezTo>
                    <a:pt x="69" y="2095"/>
                    <a:pt x="28" y="2243"/>
                    <a:pt x="55" y="2417"/>
                  </a:cubicBezTo>
                  <a:cubicBezTo>
                    <a:pt x="82" y="2595"/>
                    <a:pt x="142" y="2759"/>
                    <a:pt x="106" y="2941"/>
                  </a:cubicBezTo>
                  <a:cubicBezTo>
                    <a:pt x="62" y="3169"/>
                    <a:pt x="0" y="3374"/>
                    <a:pt x="4" y="3608"/>
                  </a:cubicBezTo>
                  <a:cubicBezTo>
                    <a:pt x="8" y="3851"/>
                    <a:pt x="56" y="4091"/>
                    <a:pt x="146" y="4317"/>
                  </a:cubicBezTo>
                  <a:cubicBezTo>
                    <a:pt x="151" y="4330"/>
                    <a:pt x="162" y="4336"/>
                    <a:pt x="174" y="4336"/>
                  </a:cubicBezTo>
                  <a:cubicBezTo>
                    <a:pt x="190" y="4336"/>
                    <a:pt x="206" y="4323"/>
                    <a:pt x="199" y="4302"/>
                  </a:cubicBezTo>
                  <a:lnTo>
                    <a:pt x="199" y="4302"/>
                  </a:lnTo>
                  <a:lnTo>
                    <a:pt x="200" y="4303"/>
                  </a:lnTo>
                  <a:cubicBezTo>
                    <a:pt x="57" y="3878"/>
                    <a:pt x="65" y="3456"/>
                    <a:pt x="179" y="3026"/>
                  </a:cubicBezTo>
                  <a:cubicBezTo>
                    <a:pt x="214" y="2889"/>
                    <a:pt x="216" y="2743"/>
                    <a:pt x="186" y="2604"/>
                  </a:cubicBezTo>
                  <a:cubicBezTo>
                    <a:pt x="154" y="2440"/>
                    <a:pt x="117" y="2290"/>
                    <a:pt x="155" y="2122"/>
                  </a:cubicBezTo>
                  <a:cubicBezTo>
                    <a:pt x="232" y="1782"/>
                    <a:pt x="307" y="1411"/>
                    <a:pt x="550" y="1149"/>
                  </a:cubicBezTo>
                  <a:cubicBezTo>
                    <a:pt x="764" y="918"/>
                    <a:pt x="1030" y="738"/>
                    <a:pt x="1298" y="574"/>
                  </a:cubicBezTo>
                  <a:cubicBezTo>
                    <a:pt x="1585" y="399"/>
                    <a:pt x="1882" y="246"/>
                    <a:pt x="2177" y="87"/>
                  </a:cubicBezTo>
                  <a:cubicBezTo>
                    <a:pt x="2222" y="63"/>
                    <a:pt x="2194" y="0"/>
                    <a:pt x="21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98;p17">
              <a:extLst>
                <a:ext uri="{FF2B5EF4-FFF2-40B4-BE49-F238E27FC236}">
                  <a16:creationId xmlns:a16="http://schemas.microsoft.com/office/drawing/2014/main" id="{74E90E48-1ADA-AF45-9DB9-3A26A4D80809}"/>
                </a:ext>
              </a:extLst>
            </p:cNvPr>
            <p:cNvSpPr/>
            <p:nvPr/>
          </p:nvSpPr>
          <p:spPr>
            <a:xfrm>
              <a:off x="7172091" y="1770517"/>
              <a:ext cx="226389" cy="236346"/>
            </a:xfrm>
            <a:custGeom>
              <a:avLst/>
              <a:gdLst/>
              <a:ahLst/>
              <a:cxnLst/>
              <a:rect l="l" t="t" r="r" b="b"/>
              <a:pathLst>
                <a:path w="1819" h="1899" extrusionOk="0">
                  <a:moveTo>
                    <a:pt x="1778" y="0"/>
                  </a:moveTo>
                  <a:cubicBezTo>
                    <a:pt x="1705" y="0"/>
                    <a:pt x="1626" y="66"/>
                    <a:pt x="1566" y="101"/>
                  </a:cubicBezTo>
                  <a:cubicBezTo>
                    <a:pt x="1468" y="159"/>
                    <a:pt x="1371" y="217"/>
                    <a:pt x="1275" y="278"/>
                  </a:cubicBezTo>
                  <a:cubicBezTo>
                    <a:pt x="1074" y="404"/>
                    <a:pt x="880" y="540"/>
                    <a:pt x="693" y="686"/>
                  </a:cubicBezTo>
                  <a:cubicBezTo>
                    <a:pt x="539" y="807"/>
                    <a:pt x="383" y="940"/>
                    <a:pt x="270" y="1103"/>
                  </a:cubicBezTo>
                  <a:cubicBezTo>
                    <a:pt x="118" y="1322"/>
                    <a:pt x="0" y="1624"/>
                    <a:pt x="90" y="1888"/>
                  </a:cubicBezTo>
                  <a:cubicBezTo>
                    <a:pt x="92" y="1895"/>
                    <a:pt x="99" y="1898"/>
                    <a:pt x="106" y="1898"/>
                  </a:cubicBezTo>
                  <a:cubicBezTo>
                    <a:pt x="114" y="1898"/>
                    <a:pt x="121" y="1893"/>
                    <a:pt x="120" y="1884"/>
                  </a:cubicBezTo>
                  <a:lnTo>
                    <a:pt x="120" y="1884"/>
                  </a:lnTo>
                  <a:lnTo>
                    <a:pt x="120" y="1885"/>
                  </a:lnTo>
                  <a:cubicBezTo>
                    <a:pt x="62" y="1375"/>
                    <a:pt x="433" y="990"/>
                    <a:pt x="806" y="709"/>
                  </a:cubicBezTo>
                  <a:cubicBezTo>
                    <a:pt x="986" y="573"/>
                    <a:pt x="1173" y="449"/>
                    <a:pt x="1363" y="332"/>
                  </a:cubicBezTo>
                  <a:cubicBezTo>
                    <a:pt x="1449" y="278"/>
                    <a:pt x="1535" y="227"/>
                    <a:pt x="1623" y="177"/>
                  </a:cubicBezTo>
                  <a:cubicBezTo>
                    <a:pt x="1681" y="144"/>
                    <a:pt x="1782" y="111"/>
                    <a:pt x="1811" y="48"/>
                  </a:cubicBezTo>
                  <a:cubicBezTo>
                    <a:pt x="1819" y="32"/>
                    <a:pt x="1814" y="5"/>
                    <a:pt x="1792" y="1"/>
                  </a:cubicBezTo>
                  <a:cubicBezTo>
                    <a:pt x="1787" y="1"/>
                    <a:pt x="1782" y="0"/>
                    <a:pt x="17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99;p17">
              <a:extLst>
                <a:ext uri="{FF2B5EF4-FFF2-40B4-BE49-F238E27FC236}">
                  <a16:creationId xmlns:a16="http://schemas.microsoft.com/office/drawing/2014/main" id="{C36403C2-9AAC-E246-9598-A8C097B3EC3C}"/>
                </a:ext>
              </a:extLst>
            </p:cNvPr>
            <p:cNvSpPr/>
            <p:nvPr/>
          </p:nvSpPr>
          <p:spPr>
            <a:xfrm>
              <a:off x="7636320" y="1719613"/>
              <a:ext cx="76168" cy="86623"/>
            </a:xfrm>
            <a:custGeom>
              <a:avLst/>
              <a:gdLst/>
              <a:ahLst/>
              <a:cxnLst/>
              <a:rect l="l" t="t" r="r" b="b"/>
              <a:pathLst>
                <a:path w="612" h="696" extrusionOk="0">
                  <a:moveTo>
                    <a:pt x="116" y="0"/>
                  </a:moveTo>
                  <a:cubicBezTo>
                    <a:pt x="86" y="0"/>
                    <a:pt x="56" y="6"/>
                    <a:pt x="28" y="18"/>
                  </a:cubicBezTo>
                  <a:cubicBezTo>
                    <a:pt x="0" y="31"/>
                    <a:pt x="8" y="79"/>
                    <a:pt x="38" y="84"/>
                  </a:cubicBezTo>
                  <a:cubicBezTo>
                    <a:pt x="78" y="92"/>
                    <a:pt x="120" y="93"/>
                    <a:pt x="162" y="104"/>
                  </a:cubicBezTo>
                  <a:cubicBezTo>
                    <a:pt x="201" y="113"/>
                    <a:pt x="240" y="126"/>
                    <a:pt x="277" y="143"/>
                  </a:cubicBezTo>
                  <a:cubicBezTo>
                    <a:pt x="344" y="174"/>
                    <a:pt x="405" y="218"/>
                    <a:pt x="456" y="272"/>
                  </a:cubicBezTo>
                  <a:cubicBezTo>
                    <a:pt x="504" y="325"/>
                    <a:pt x="536" y="389"/>
                    <a:pt x="547" y="460"/>
                  </a:cubicBezTo>
                  <a:cubicBezTo>
                    <a:pt x="557" y="535"/>
                    <a:pt x="534" y="606"/>
                    <a:pt x="501" y="673"/>
                  </a:cubicBezTo>
                  <a:cubicBezTo>
                    <a:pt x="495" y="685"/>
                    <a:pt x="504" y="696"/>
                    <a:pt x="513" y="696"/>
                  </a:cubicBezTo>
                  <a:cubicBezTo>
                    <a:pt x="517" y="696"/>
                    <a:pt x="520" y="694"/>
                    <a:pt x="523" y="692"/>
                  </a:cubicBezTo>
                  <a:cubicBezTo>
                    <a:pt x="540" y="680"/>
                    <a:pt x="555" y="664"/>
                    <a:pt x="567" y="647"/>
                  </a:cubicBezTo>
                  <a:cubicBezTo>
                    <a:pt x="578" y="628"/>
                    <a:pt x="586" y="609"/>
                    <a:pt x="594" y="589"/>
                  </a:cubicBezTo>
                  <a:cubicBezTo>
                    <a:pt x="606" y="550"/>
                    <a:pt x="612" y="510"/>
                    <a:pt x="612" y="469"/>
                  </a:cubicBezTo>
                  <a:cubicBezTo>
                    <a:pt x="607" y="384"/>
                    <a:pt x="576" y="301"/>
                    <a:pt x="522" y="234"/>
                  </a:cubicBezTo>
                  <a:cubicBezTo>
                    <a:pt x="467" y="162"/>
                    <a:pt x="397" y="105"/>
                    <a:pt x="318" y="62"/>
                  </a:cubicBezTo>
                  <a:cubicBezTo>
                    <a:pt x="259" y="29"/>
                    <a:pt x="186" y="0"/>
                    <a:pt x="1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00;p17">
              <a:extLst>
                <a:ext uri="{FF2B5EF4-FFF2-40B4-BE49-F238E27FC236}">
                  <a16:creationId xmlns:a16="http://schemas.microsoft.com/office/drawing/2014/main" id="{5B0B26B2-27BD-7D4A-8FA7-95B3907FCA0A}"/>
                </a:ext>
              </a:extLst>
            </p:cNvPr>
            <p:cNvSpPr/>
            <p:nvPr/>
          </p:nvSpPr>
          <p:spPr>
            <a:xfrm>
              <a:off x="7613046" y="1688374"/>
              <a:ext cx="114004" cy="121720"/>
            </a:xfrm>
            <a:custGeom>
              <a:avLst/>
              <a:gdLst/>
              <a:ahLst/>
              <a:cxnLst/>
              <a:rect l="l" t="t" r="r" b="b"/>
              <a:pathLst>
                <a:path w="916" h="978" extrusionOk="0">
                  <a:moveTo>
                    <a:pt x="32" y="1"/>
                  </a:moveTo>
                  <a:cubicBezTo>
                    <a:pt x="25" y="1"/>
                    <a:pt x="17" y="1"/>
                    <a:pt x="10" y="2"/>
                  </a:cubicBezTo>
                  <a:cubicBezTo>
                    <a:pt x="4" y="2"/>
                    <a:pt x="0" y="10"/>
                    <a:pt x="7" y="14"/>
                  </a:cubicBezTo>
                  <a:cubicBezTo>
                    <a:pt x="60" y="40"/>
                    <a:pt x="122" y="49"/>
                    <a:pt x="179" y="66"/>
                  </a:cubicBezTo>
                  <a:cubicBezTo>
                    <a:pt x="241" y="84"/>
                    <a:pt x="303" y="104"/>
                    <a:pt x="365" y="127"/>
                  </a:cubicBezTo>
                  <a:cubicBezTo>
                    <a:pt x="483" y="170"/>
                    <a:pt x="611" y="219"/>
                    <a:pt x="715" y="291"/>
                  </a:cubicBezTo>
                  <a:cubicBezTo>
                    <a:pt x="823" y="366"/>
                    <a:pt x="840" y="491"/>
                    <a:pt x="799" y="610"/>
                  </a:cubicBezTo>
                  <a:cubicBezTo>
                    <a:pt x="756" y="726"/>
                    <a:pt x="660" y="811"/>
                    <a:pt x="577" y="898"/>
                  </a:cubicBezTo>
                  <a:cubicBezTo>
                    <a:pt x="545" y="932"/>
                    <a:pt x="576" y="978"/>
                    <a:pt x="613" y="978"/>
                  </a:cubicBezTo>
                  <a:cubicBezTo>
                    <a:pt x="623" y="978"/>
                    <a:pt x="634" y="974"/>
                    <a:pt x="644" y="965"/>
                  </a:cubicBezTo>
                  <a:cubicBezTo>
                    <a:pt x="743" y="872"/>
                    <a:pt x="839" y="764"/>
                    <a:pt x="880" y="633"/>
                  </a:cubicBezTo>
                  <a:cubicBezTo>
                    <a:pt x="915" y="517"/>
                    <a:pt x="895" y="382"/>
                    <a:pt x="808" y="295"/>
                  </a:cubicBezTo>
                  <a:cubicBezTo>
                    <a:pt x="713" y="200"/>
                    <a:pt x="565" y="151"/>
                    <a:pt x="442" y="107"/>
                  </a:cubicBezTo>
                  <a:cubicBezTo>
                    <a:pt x="372" y="81"/>
                    <a:pt x="302" y="58"/>
                    <a:pt x="231" y="40"/>
                  </a:cubicBezTo>
                  <a:cubicBezTo>
                    <a:pt x="167" y="24"/>
                    <a:pt x="98" y="1"/>
                    <a:pt x="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01;p17">
              <a:extLst>
                <a:ext uri="{FF2B5EF4-FFF2-40B4-BE49-F238E27FC236}">
                  <a16:creationId xmlns:a16="http://schemas.microsoft.com/office/drawing/2014/main" id="{0E0D1E74-1CE1-A944-BE34-CD80E4FF9307}"/>
                </a:ext>
              </a:extLst>
            </p:cNvPr>
            <p:cNvSpPr/>
            <p:nvPr/>
          </p:nvSpPr>
          <p:spPr>
            <a:xfrm>
              <a:off x="7697055" y="1788563"/>
              <a:ext cx="211330" cy="94464"/>
            </a:xfrm>
            <a:custGeom>
              <a:avLst/>
              <a:gdLst/>
              <a:ahLst/>
              <a:cxnLst/>
              <a:rect l="l" t="t" r="r" b="b"/>
              <a:pathLst>
                <a:path w="1698" h="759" extrusionOk="0">
                  <a:moveTo>
                    <a:pt x="467" y="1"/>
                  </a:moveTo>
                  <a:cubicBezTo>
                    <a:pt x="300" y="1"/>
                    <a:pt x="133" y="40"/>
                    <a:pt x="10" y="145"/>
                  </a:cubicBezTo>
                  <a:cubicBezTo>
                    <a:pt x="1" y="153"/>
                    <a:pt x="8" y="169"/>
                    <a:pt x="19" y="169"/>
                  </a:cubicBezTo>
                  <a:cubicBezTo>
                    <a:pt x="20" y="169"/>
                    <a:pt x="22" y="169"/>
                    <a:pt x="23" y="169"/>
                  </a:cubicBezTo>
                  <a:lnTo>
                    <a:pt x="24" y="169"/>
                  </a:lnTo>
                  <a:cubicBezTo>
                    <a:pt x="153" y="115"/>
                    <a:pt x="270" y="74"/>
                    <a:pt x="411" y="73"/>
                  </a:cubicBezTo>
                  <a:cubicBezTo>
                    <a:pt x="551" y="73"/>
                    <a:pt x="689" y="99"/>
                    <a:pt x="820" y="151"/>
                  </a:cubicBezTo>
                  <a:cubicBezTo>
                    <a:pt x="953" y="206"/>
                    <a:pt x="1081" y="274"/>
                    <a:pt x="1198" y="358"/>
                  </a:cubicBezTo>
                  <a:cubicBezTo>
                    <a:pt x="1319" y="440"/>
                    <a:pt x="1439" y="529"/>
                    <a:pt x="1526" y="646"/>
                  </a:cubicBezTo>
                  <a:cubicBezTo>
                    <a:pt x="1542" y="669"/>
                    <a:pt x="1605" y="758"/>
                    <a:pt x="1649" y="758"/>
                  </a:cubicBezTo>
                  <a:cubicBezTo>
                    <a:pt x="1665" y="758"/>
                    <a:pt x="1678" y="747"/>
                    <a:pt x="1686" y="718"/>
                  </a:cubicBezTo>
                  <a:cubicBezTo>
                    <a:pt x="1697" y="673"/>
                    <a:pt x="1659" y="629"/>
                    <a:pt x="1633" y="597"/>
                  </a:cubicBezTo>
                  <a:cubicBezTo>
                    <a:pt x="1588" y="541"/>
                    <a:pt x="1539" y="489"/>
                    <a:pt x="1484" y="442"/>
                  </a:cubicBezTo>
                  <a:cubicBezTo>
                    <a:pt x="1284" y="272"/>
                    <a:pt x="1045" y="119"/>
                    <a:pt x="791" y="47"/>
                  </a:cubicBezTo>
                  <a:cubicBezTo>
                    <a:pt x="692" y="19"/>
                    <a:pt x="580" y="1"/>
                    <a:pt x="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02;p17">
              <a:extLst>
                <a:ext uri="{FF2B5EF4-FFF2-40B4-BE49-F238E27FC236}">
                  <a16:creationId xmlns:a16="http://schemas.microsoft.com/office/drawing/2014/main" id="{F361BE36-9D80-584C-8AF9-3923689AC1B4}"/>
                </a:ext>
              </a:extLst>
            </p:cNvPr>
            <p:cNvSpPr/>
            <p:nvPr/>
          </p:nvSpPr>
          <p:spPr>
            <a:xfrm>
              <a:off x="7746341" y="1674560"/>
              <a:ext cx="38458" cy="115622"/>
            </a:xfrm>
            <a:custGeom>
              <a:avLst/>
              <a:gdLst/>
              <a:ahLst/>
              <a:cxnLst/>
              <a:rect l="l" t="t" r="r" b="b"/>
              <a:pathLst>
                <a:path w="309" h="929" extrusionOk="0">
                  <a:moveTo>
                    <a:pt x="119" y="1"/>
                  </a:moveTo>
                  <a:cubicBezTo>
                    <a:pt x="108" y="1"/>
                    <a:pt x="99" y="7"/>
                    <a:pt x="97" y="18"/>
                  </a:cubicBezTo>
                  <a:cubicBezTo>
                    <a:pt x="86" y="87"/>
                    <a:pt x="150" y="157"/>
                    <a:pt x="175" y="218"/>
                  </a:cubicBezTo>
                  <a:cubicBezTo>
                    <a:pt x="210" y="305"/>
                    <a:pt x="198" y="386"/>
                    <a:pt x="178" y="476"/>
                  </a:cubicBezTo>
                  <a:cubicBezTo>
                    <a:pt x="163" y="551"/>
                    <a:pt x="143" y="625"/>
                    <a:pt x="119" y="698"/>
                  </a:cubicBezTo>
                  <a:cubicBezTo>
                    <a:pt x="106" y="735"/>
                    <a:pt x="90" y="770"/>
                    <a:pt x="70" y="804"/>
                  </a:cubicBezTo>
                  <a:cubicBezTo>
                    <a:pt x="55" y="831"/>
                    <a:pt x="38" y="870"/>
                    <a:pt x="7" y="881"/>
                  </a:cubicBezTo>
                  <a:cubicBezTo>
                    <a:pt x="4" y="882"/>
                    <a:pt x="1" y="886"/>
                    <a:pt x="1" y="889"/>
                  </a:cubicBezTo>
                  <a:lnTo>
                    <a:pt x="1" y="890"/>
                  </a:lnTo>
                  <a:lnTo>
                    <a:pt x="0" y="900"/>
                  </a:lnTo>
                  <a:cubicBezTo>
                    <a:pt x="0" y="908"/>
                    <a:pt x="5" y="915"/>
                    <a:pt x="11" y="919"/>
                  </a:cubicBezTo>
                  <a:cubicBezTo>
                    <a:pt x="20" y="925"/>
                    <a:pt x="30" y="928"/>
                    <a:pt x="39" y="928"/>
                  </a:cubicBezTo>
                  <a:cubicBezTo>
                    <a:pt x="96" y="928"/>
                    <a:pt x="150" y="824"/>
                    <a:pt x="168" y="788"/>
                  </a:cubicBezTo>
                  <a:cubicBezTo>
                    <a:pt x="210" y="704"/>
                    <a:pt x="242" y="614"/>
                    <a:pt x="262" y="522"/>
                  </a:cubicBezTo>
                  <a:cubicBezTo>
                    <a:pt x="286" y="424"/>
                    <a:pt x="308" y="328"/>
                    <a:pt x="279" y="227"/>
                  </a:cubicBezTo>
                  <a:cubicBezTo>
                    <a:pt x="267" y="180"/>
                    <a:pt x="246" y="136"/>
                    <a:pt x="221" y="95"/>
                  </a:cubicBezTo>
                  <a:cubicBezTo>
                    <a:pt x="198" y="58"/>
                    <a:pt x="169" y="12"/>
                    <a:pt x="125" y="2"/>
                  </a:cubicBezTo>
                  <a:cubicBezTo>
                    <a:pt x="123" y="1"/>
                    <a:pt x="121" y="1"/>
                    <a:pt x="1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03;p17">
              <a:extLst>
                <a:ext uri="{FF2B5EF4-FFF2-40B4-BE49-F238E27FC236}">
                  <a16:creationId xmlns:a16="http://schemas.microsoft.com/office/drawing/2014/main" id="{477399C3-D5EB-0546-B1C0-FDA53BF26BB8}"/>
                </a:ext>
              </a:extLst>
            </p:cNvPr>
            <p:cNvSpPr/>
            <p:nvPr/>
          </p:nvSpPr>
          <p:spPr>
            <a:xfrm>
              <a:off x="7603961" y="1943638"/>
              <a:ext cx="284387" cy="337655"/>
            </a:xfrm>
            <a:custGeom>
              <a:avLst/>
              <a:gdLst/>
              <a:ahLst/>
              <a:cxnLst/>
              <a:rect l="l" t="t" r="r" b="b"/>
              <a:pathLst>
                <a:path w="2285" h="2713" extrusionOk="0">
                  <a:moveTo>
                    <a:pt x="39" y="0"/>
                  </a:moveTo>
                  <a:cubicBezTo>
                    <a:pt x="20" y="0"/>
                    <a:pt x="0" y="16"/>
                    <a:pt x="7" y="41"/>
                  </a:cubicBezTo>
                  <a:cubicBezTo>
                    <a:pt x="73" y="302"/>
                    <a:pt x="252" y="509"/>
                    <a:pt x="454" y="677"/>
                  </a:cubicBezTo>
                  <a:cubicBezTo>
                    <a:pt x="565" y="770"/>
                    <a:pt x="685" y="842"/>
                    <a:pt x="805" y="921"/>
                  </a:cubicBezTo>
                  <a:cubicBezTo>
                    <a:pt x="939" y="1007"/>
                    <a:pt x="1060" y="1113"/>
                    <a:pt x="1180" y="1218"/>
                  </a:cubicBezTo>
                  <a:cubicBezTo>
                    <a:pt x="1645" y="1633"/>
                    <a:pt x="2047" y="2077"/>
                    <a:pt x="2217" y="2689"/>
                  </a:cubicBezTo>
                  <a:cubicBezTo>
                    <a:pt x="2221" y="2705"/>
                    <a:pt x="2233" y="2712"/>
                    <a:pt x="2246" y="2712"/>
                  </a:cubicBezTo>
                  <a:cubicBezTo>
                    <a:pt x="2265" y="2712"/>
                    <a:pt x="2284" y="2696"/>
                    <a:pt x="2280" y="2672"/>
                  </a:cubicBezTo>
                  <a:cubicBezTo>
                    <a:pt x="2171" y="2123"/>
                    <a:pt x="1783" y="1618"/>
                    <a:pt x="1367" y="1260"/>
                  </a:cubicBezTo>
                  <a:cubicBezTo>
                    <a:pt x="1150" y="1072"/>
                    <a:pt x="922" y="894"/>
                    <a:pt x="697" y="715"/>
                  </a:cubicBezTo>
                  <a:cubicBezTo>
                    <a:pt x="449" y="520"/>
                    <a:pt x="171" y="340"/>
                    <a:pt x="69" y="24"/>
                  </a:cubicBezTo>
                  <a:cubicBezTo>
                    <a:pt x="64" y="7"/>
                    <a:pt x="52" y="0"/>
                    <a:pt x="39" y="0"/>
                  </a:cubicBezTo>
                  <a:close/>
                </a:path>
              </a:pathLst>
            </a:custGeom>
            <a:solidFill>
              <a:srgbClr val="A9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04;p17">
              <a:extLst>
                <a:ext uri="{FF2B5EF4-FFF2-40B4-BE49-F238E27FC236}">
                  <a16:creationId xmlns:a16="http://schemas.microsoft.com/office/drawing/2014/main" id="{F7DCA6DE-1530-2C45-8AEF-E62F836EE67D}"/>
                </a:ext>
              </a:extLst>
            </p:cNvPr>
            <p:cNvSpPr/>
            <p:nvPr/>
          </p:nvSpPr>
          <p:spPr>
            <a:xfrm>
              <a:off x="7722320" y="2010596"/>
              <a:ext cx="256384" cy="526955"/>
            </a:xfrm>
            <a:custGeom>
              <a:avLst/>
              <a:gdLst/>
              <a:ahLst/>
              <a:cxnLst/>
              <a:rect l="l" t="t" r="r" b="b"/>
              <a:pathLst>
                <a:path w="2060" h="4234" extrusionOk="0">
                  <a:moveTo>
                    <a:pt x="11" y="1"/>
                  </a:moveTo>
                  <a:cubicBezTo>
                    <a:pt x="5" y="1"/>
                    <a:pt x="1" y="8"/>
                    <a:pt x="6" y="13"/>
                  </a:cubicBezTo>
                  <a:cubicBezTo>
                    <a:pt x="542" y="546"/>
                    <a:pt x="951" y="1192"/>
                    <a:pt x="1172" y="1918"/>
                  </a:cubicBezTo>
                  <a:cubicBezTo>
                    <a:pt x="1284" y="2289"/>
                    <a:pt x="1327" y="2653"/>
                    <a:pt x="1351" y="3038"/>
                  </a:cubicBezTo>
                  <a:cubicBezTo>
                    <a:pt x="1363" y="3233"/>
                    <a:pt x="1406" y="3424"/>
                    <a:pt x="1480" y="3604"/>
                  </a:cubicBezTo>
                  <a:cubicBezTo>
                    <a:pt x="1561" y="3798"/>
                    <a:pt x="1650" y="3980"/>
                    <a:pt x="1640" y="4195"/>
                  </a:cubicBezTo>
                  <a:cubicBezTo>
                    <a:pt x="1640" y="4218"/>
                    <a:pt x="1659" y="4234"/>
                    <a:pt x="1679" y="4234"/>
                  </a:cubicBezTo>
                  <a:cubicBezTo>
                    <a:pt x="1685" y="4234"/>
                    <a:pt x="1691" y="4232"/>
                    <a:pt x="1698" y="4229"/>
                  </a:cubicBezTo>
                  <a:cubicBezTo>
                    <a:pt x="2060" y="4012"/>
                    <a:pt x="1988" y="3475"/>
                    <a:pt x="1981" y="3122"/>
                  </a:cubicBezTo>
                  <a:cubicBezTo>
                    <a:pt x="1970" y="2615"/>
                    <a:pt x="1949" y="2031"/>
                    <a:pt x="1691" y="1581"/>
                  </a:cubicBezTo>
                  <a:cubicBezTo>
                    <a:pt x="1687" y="1574"/>
                    <a:pt x="1681" y="1572"/>
                    <a:pt x="1675" y="1572"/>
                  </a:cubicBezTo>
                  <a:cubicBezTo>
                    <a:pt x="1664" y="1572"/>
                    <a:pt x="1652" y="1582"/>
                    <a:pt x="1656" y="1596"/>
                  </a:cubicBezTo>
                  <a:cubicBezTo>
                    <a:pt x="1726" y="1827"/>
                    <a:pt x="1801" y="2055"/>
                    <a:pt x="1842" y="2294"/>
                  </a:cubicBezTo>
                  <a:cubicBezTo>
                    <a:pt x="1882" y="2529"/>
                    <a:pt x="1901" y="2769"/>
                    <a:pt x="1910" y="3007"/>
                  </a:cubicBezTo>
                  <a:cubicBezTo>
                    <a:pt x="1918" y="3217"/>
                    <a:pt x="1928" y="3431"/>
                    <a:pt x="1918" y="3640"/>
                  </a:cubicBezTo>
                  <a:cubicBezTo>
                    <a:pt x="1908" y="3825"/>
                    <a:pt x="1875" y="4013"/>
                    <a:pt x="1725" y="4121"/>
                  </a:cubicBezTo>
                  <a:lnTo>
                    <a:pt x="1725" y="4121"/>
                  </a:lnTo>
                  <a:cubicBezTo>
                    <a:pt x="1733" y="3970"/>
                    <a:pt x="1685" y="3824"/>
                    <a:pt x="1625" y="3684"/>
                  </a:cubicBezTo>
                  <a:cubicBezTo>
                    <a:pt x="1532" y="3463"/>
                    <a:pt x="1464" y="3257"/>
                    <a:pt x="1448" y="3015"/>
                  </a:cubicBezTo>
                  <a:cubicBezTo>
                    <a:pt x="1422" y="2626"/>
                    <a:pt x="1387" y="2244"/>
                    <a:pt x="1271" y="1869"/>
                  </a:cubicBezTo>
                  <a:cubicBezTo>
                    <a:pt x="1041" y="1140"/>
                    <a:pt x="605" y="491"/>
                    <a:pt x="16" y="3"/>
                  </a:cubicBezTo>
                  <a:cubicBezTo>
                    <a:pt x="14" y="2"/>
                    <a:pt x="13" y="1"/>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05;p17">
              <a:extLst>
                <a:ext uri="{FF2B5EF4-FFF2-40B4-BE49-F238E27FC236}">
                  <a16:creationId xmlns:a16="http://schemas.microsoft.com/office/drawing/2014/main" id="{18F3644C-70EF-E847-953F-038945F0B764}"/>
                </a:ext>
              </a:extLst>
            </p:cNvPr>
            <p:cNvSpPr/>
            <p:nvPr/>
          </p:nvSpPr>
          <p:spPr>
            <a:xfrm>
              <a:off x="7965387" y="2190065"/>
              <a:ext cx="63349" cy="246800"/>
            </a:xfrm>
            <a:custGeom>
              <a:avLst/>
              <a:gdLst/>
              <a:ahLst/>
              <a:cxnLst/>
              <a:rect l="l" t="t" r="r" b="b"/>
              <a:pathLst>
                <a:path w="509" h="1983" extrusionOk="0">
                  <a:moveTo>
                    <a:pt x="11" y="1"/>
                  </a:moveTo>
                  <a:cubicBezTo>
                    <a:pt x="6" y="1"/>
                    <a:pt x="0" y="7"/>
                    <a:pt x="4" y="13"/>
                  </a:cubicBezTo>
                  <a:cubicBezTo>
                    <a:pt x="88" y="155"/>
                    <a:pt x="191" y="284"/>
                    <a:pt x="274" y="427"/>
                  </a:cubicBezTo>
                  <a:cubicBezTo>
                    <a:pt x="373" y="592"/>
                    <a:pt x="417" y="785"/>
                    <a:pt x="402" y="977"/>
                  </a:cubicBezTo>
                  <a:cubicBezTo>
                    <a:pt x="387" y="1162"/>
                    <a:pt x="334" y="1346"/>
                    <a:pt x="262" y="1517"/>
                  </a:cubicBezTo>
                  <a:cubicBezTo>
                    <a:pt x="228" y="1600"/>
                    <a:pt x="188" y="1681"/>
                    <a:pt x="144" y="1759"/>
                  </a:cubicBezTo>
                  <a:cubicBezTo>
                    <a:pt x="105" y="1827"/>
                    <a:pt x="45" y="1893"/>
                    <a:pt x="28" y="1971"/>
                  </a:cubicBezTo>
                  <a:cubicBezTo>
                    <a:pt x="26" y="1978"/>
                    <a:pt x="31" y="1983"/>
                    <a:pt x="36" y="1983"/>
                  </a:cubicBezTo>
                  <a:cubicBezTo>
                    <a:pt x="38" y="1983"/>
                    <a:pt x="40" y="1982"/>
                    <a:pt x="42" y="1981"/>
                  </a:cubicBezTo>
                  <a:lnTo>
                    <a:pt x="42" y="1981"/>
                  </a:lnTo>
                  <a:lnTo>
                    <a:pt x="41" y="1982"/>
                  </a:lnTo>
                  <a:cubicBezTo>
                    <a:pt x="111" y="1943"/>
                    <a:pt x="155" y="1856"/>
                    <a:pt x="197" y="1790"/>
                  </a:cubicBezTo>
                  <a:cubicBezTo>
                    <a:pt x="245" y="1711"/>
                    <a:pt x="288" y="1628"/>
                    <a:pt x="324" y="1544"/>
                  </a:cubicBezTo>
                  <a:cubicBezTo>
                    <a:pt x="401" y="1364"/>
                    <a:pt x="458" y="1172"/>
                    <a:pt x="475" y="977"/>
                  </a:cubicBezTo>
                  <a:cubicBezTo>
                    <a:pt x="509" y="589"/>
                    <a:pt x="304" y="247"/>
                    <a:pt x="17" y="3"/>
                  </a:cubicBezTo>
                  <a:cubicBezTo>
                    <a:pt x="15" y="2"/>
                    <a:pt x="13" y="1"/>
                    <a:pt x="11" y="1"/>
                  </a:cubicBezTo>
                  <a:close/>
                </a:path>
              </a:pathLst>
            </a:custGeom>
            <a:solidFill>
              <a:srgbClr val="A9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06;p17">
              <a:extLst>
                <a:ext uri="{FF2B5EF4-FFF2-40B4-BE49-F238E27FC236}">
                  <a16:creationId xmlns:a16="http://schemas.microsoft.com/office/drawing/2014/main" id="{CCEE598C-74FC-B244-9129-615422A4AAD5}"/>
                </a:ext>
              </a:extLst>
            </p:cNvPr>
            <p:cNvSpPr/>
            <p:nvPr/>
          </p:nvSpPr>
          <p:spPr>
            <a:xfrm>
              <a:off x="7763640" y="1958075"/>
              <a:ext cx="161422" cy="141260"/>
            </a:xfrm>
            <a:custGeom>
              <a:avLst/>
              <a:gdLst/>
              <a:ahLst/>
              <a:cxnLst/>
              <a:rect l="l" t="t" r="r" b="b"/>
              <a:pathLst>
                <a:path w="1297" h="1135" extrusionOk="0">
                  <a:moveTo>
                    <a:pt x="7" y="1"/>
                  </a:moveTo>
                  <a:cubicBezTo>
                    <a:pt x="1" y="1"/>
                    <a:pt x="0" y="7"/>
                    <a:pt x="5" y="10"/>
                  </a:cubicBezTo>
                  <a:cubicBezTo>
                    <a:pt x="122" y="90"/>
                    <a:pt x="244" y="157"/>
                    <a:pt x="353" y="250"/>
                  </a:cubicBezTo>
                  <a:cubicBezTo>
                    <a:pt x="470" y="348"/>
                    <a:pt x="581" y="453"/>
                    <a:pt x="694" y="554"/>
                  </a:cubicBezTo>
                  <a:cubicBezTo>
                    <a:pt x="799" y="649"/>
                    <a:pt x="905" y="740"/>
                    <a:pt x="1002" y="843"/>
                  </a:cubicBezTo>
                  <a:cubicBezTo>
                    <a:pt x="1051" y="892"/>
                    <a:pt x="1095" y="947"/>
                    <a:pt x="1135" y="1005"/>
                  </a:cubicBezTo>
                  <a:cubicBezTo>
                    <a:pt x="1165" y="1048"/>
                    <a:pt x="1191" y="1115"/>
                    <a:pt x="1244" y="1134"/>
                  </a:cubicBezTo>
                  <a:cubicBezTo>
                    <a:pt x="1246" y="1134"/>
                    <a:pt x="1248" y="1135"/>
                    <a:pt x="1250" y="1135"/>
                  </a:cubicBezTo>
                  <a:cubicBezTo>
                    <a:pt x="1262" y="1135"/>
                    <a:pt x="1272" y="1127"/>
                    <a:pt x="1275" y="1116"/>
                  </a:cubicBezTo>
                  <a:cubicBezTo>
                    <a:pt x="1296" y="1060"/>
                    <a:pt x="1246" y="990"/>
                    <a:pt x="1216" y="946"/>
                  </a:cubicBezTo>
                  <a:cubicBezTo>
                    <a:pt x="1175" y="887"/>
                    <a:pt x="1130" y="830"/>
                    <a:pt x="1081" y="779"/>
                  </a:cubicBezTo>
                  <a:cubicBezTo>
                    <a:pt x="976" y="668"/>
                    <a:pt x="857" y="573"/>
                    <a:pt x="740" y="474"/>
                  </a:cubicBezTo>
                  <a:cubicBezTo>
                    <a:pt x="621" y="375"/>
                    <a:pt x="504" y="274"/>
                    <a:pt x="380" y="181"/>
                  </a:cubicBezTo>
                  <a:cubicBezTo>
                    <a:pt x="272" y="100"/>
                    <a:pt x="145" y="11"/>
                    <a:pt x="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07;p17">
              <a:extLst>
                <a:ext uri="{FF2B5EF4-FFF2-40B4-BE49-F238E27FC236}">
                  <a16:creationId xmlns:a16="http://schemas.microsoft.com/office/drawing/2014/main" id="{16C0AEB2-294E-EA4B-A65D-BF82D25D8835}"/>
                </a:ext>
              </a:extLst>
            </p:cNvPr>
            <p:cNvSpPr/>
            <p:nvPr/>
          </p:nvSpPr>
          <p:spPr>
            <a:xfrm>
              <a:off x="7676271" y="1896717"/>
              <a:ext cx="52646" cy="48539"/>
            </a:xfrm>
            <a:custGeom>
              <a:avLst/>
              <a:gdLst/>
              <a:ahLst/>
              <a:cxnLst/>
              <a:rect l="l" t="t" r="r" b="b"/>
              <a:pathLst>
                <a:path w="423" h="390" extrusionOk="0">
                  <a:moveTo>
                    <a:pt x="12" y="0"/>
                  </a:moveTo>
                  <a:cubicBezTo>
                    <a:pt x="6" y="0"/>
                    <a:pt x="1" y="6"/>
                    <a:pt x="2" y="13"/>
                  </a:cubicBezTo>
                  <a:lnTo>
                    <a:pt x="3" y="13"/>
                  </a:lnTo>
                  <a:cubicBezTo>
                    <a:pt x="8" y="35"/>
                    <a:pt x="18" y="55"/>
                    <a:pt x="30" y="75"/>
                  </a:cubicBezTo>
                  <a:cubicBezTo>
                    <a:pt x="42" y="94"/>
                    <a:pt x="53" y="113"/>
                    <a:pt x="67" y="131"/>
                  </a:cubicBezTo>
                  <a:cubicBezTo>
                    <a:pt x="95" y="170"/>
                    <a:pt x="125" y="205"/>
                    <a:pt x="159" y="238"/>
                  </a:cubicBezTo>
                  <a:cubicBezTo>
                    <a:pt x="192" y="271"/>
                    <a:pt x="229" y="301"/>
                    <a:pt x="267" y="328"/>
                  </a:cubicBezTo>
                  <a:cubicBezTo>
                    <a:pt x="286" y="342"/>
                    <a:pt x="306" y="355"/>
                    <a:pt x="326" y="366"/>
                  </a:cubicBezTo>
                  <a:cubicBezTo>
                    <a:pt x="343" y="377"/>
                    <a:pt x="363" y="390"/>
                    <a:pt x="384" y="390"/>
                  </a:cubicBezTo>
                  <a:cubicBezTo>
                    <a:pt x="390" y="390"/>
                    <a:pt x="395" y="389"/>
                    <a:pt x="401" y="387"/>
                  </a:cubicBezTo>
                  <a:cubicBezTo>
                    <a:pt x="415" y="382"/>
                    <a:pt x="422" y="370"/>
                    <a:pt x="419" y="356"/>
                  </a:cubicBezTo>
                  <a:cubicBezTo>
                    <a:pt x="412" y="330"/>
                    <a:pt x="389" y="318"/>
                    <a:pt x="368" y="307"/>
                  </a:cubicBezTo>
                  <a:cubicBezTo>
                    <a:pt x="346" y="295"/>
                    <a:pt x="330" y="284"/>
                    <a:pt x="311" y="271"/>
                  </a:cubicBezTo>
                  <a:cubicBezTo>
                    <a:pt x="275" y="247"/>
                    <a:pt x="238" y="220"/>
                    <a:pt x="204" y="191"/>
                  </a:cubicBezTo>
                  <a:cubicBezTo>
                    <a:pt x="171" y="163"/>
                    <a:pt x="139" y="133"/>
                    <a:pt x="109" y="101"/>
                  </a:cubicBezTo>
                  <a:cubicBezTo>
                    <a:pt x="94" y="85"/>
                    <a:pt x="79" y="68"/>
                    <a:pt x="64" y="51"/>
                  </a:cubicBezTo>
                  <a:cubicBezTo>
                    <a:pt x="50" y="34"/>
                    <a:pt x="34" y="18"/>
                    <a:pt x="18" y="3"/>
                  </a:cubicBezTo>
                  <a:cubicBezTo>
                    <a:pt x="16" y="1"/>
                    <a:pt x="14" y="0"/>
                    <a:pt x="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08;p17">
              <a:extLst>
                <a:ext uri="{FF2B5EF4-FFF2-40B4-BE49-F238E27FC236}">
                  <a16:creationId xmlns:a16="http://schemas.microsoft.com/office/drawing/2014/main" id="{9DA9A978-B10A-9A4D-848E-BDF0219DAAB2}"/>
                </a:ext>
              </a:extLst>
            </p:cNvPr>
            <p:cNvSpPr/>
            <p:nvPr/>
          </p:nvSpPr>
          <p:spPr>
            <a:xfrm>
              <a:off x="7701785" y="1839342"/>
              <a:ext cx="116493" cy="47419"/>
            </a:xfrm>
            <a:custGeom>
              <a:avLst/>
              <a:gdLst/>
              <a:ahLst/>
              <a:cxnLst/>
              <a:rect l="l" t="t" r="r" b="b"/>
              <a:pathLst>
                <a:path w="936" h="381" extrusionOk="0">
                  <a:moveTo>
                    <a:pt x="19" y="1"/>
                  </a:moveTo>
                  <a:cubicBezTo>
                    <a:pt x="9" y="1"/>
                    <a:pt x="0" y="13"/>
                    <a:pt x="9" y="22"/>
                  </a:cubicBezTo>
                  <a:lnTo>
                    <a:pt x="8" y="22"/>
                  </a:lnTo>
                  <a:cubicBezTo>
                    <a:pt x="38" y="91"/>
                    <a:pt x="125" y="127"/>
                    <a:pt x="190" y="149"/>
                  </a:cubicBezTo>
                  <a:cubicBezTo>
                    <a:pt x="274" y="175"/>
                    <a:pt x="360" y="191"/>
                    <a:pt x="445" y="212"/>
                  </a:cubicBezTo>
                  <a:cubicBezTo>
                    <a:pt x="526" y="231"/>
                    <a:pt x="607" y="253"/>
                    <a:pt x="687" y="281"/>
                  </a:cubicBezTo>
                  <a:cubicBezTo>
                    <a:pt x="766" y="309"/>
                    <a:pt x="836" y="357"/>
                    <a:pt x="916" y="381"/>
                  </a:cubicBezTo>
                  <a:cubicBezTo>
                    <a:pt x="917" y="381"/>
                    <a:pt x="918" y="381"/>
                    <a:pt x="919" y="381"/>
                  </a:cubicBezTo>
                  <a:cubicBezTo>
                    <a:pt x="928" y="381"/>
                    <a:pt x="935" y="371"/>
                    <a:pt x="931" y="361"/>
                  </a:cubicBezTo>
                  <a:cubicBezTo>
                    <a:pt x="896" y="293"/>
                    <a:pt x="824" y="253"/>
                    <a:pt x="757" y="222"/>
                  </a:cubicBezTo>
                  <a:cubicBezTo>
                    <a:pt x="680" y="187"/>
                    <a:pt x="600" y="159"/>
                    <a:pt x="518" y="140"/>
                  </a:cubicBezTo>
                  <a:cubicBezTo>
                    <a:pt x="435" y="120"/>
                    <a:pt x="352" y="103"/>
                    <a:pt x="270" y="82"/>
                  </a:cubicBezTo>
                  <a:cubicBezTo>
                    <a:pt x="187" y="63"/>
                    <a:pt x="106" y="36"/>
                    <a:pt x="28" y="4"/>
                  </a:cubicBezTo>
                  <a:cubicBezTo>
                    <a:pt x="25" y="2"/>
                    <a:pt x="22" y="1"/>
                    <a:pt x="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09;p17">
              <a:extLst>
                <a:ext uri="{FF2B5EF4-FFF2-40B4-BE49-F238E27FC236}">
                  <a16:creationId xmlns:a16="http://schemas.microsoft.com/office/drawing/2014/main" id="{8B458095-E5E5-3E49-9079-1D6F8A03D69C}"/>
                </a:ext>
              </a:extLst>
            </p:cNvPr>
            <p:cNvSpPr/>
            <p:nvPr/>
          </p:nvSpPr>
          <p:spPr>
            <a:xfrm>
              <a:off x="7881253" y="1933681"/>
              <a:ext cx="131428" cy="313510"/>
            </a:xfrm>
            <a:custGeom>
              <a:avLst/>
              <a:gdLst/>
              <a:ahLst/>
              <a:cxnLst/>
              <a:rect l="l" t="t" r="r" b="b"/>
              <a:pathLst>
                <a:path w="1056" h="2519" extrusionOk="0">
                  <a:moveTo>
                    <a:pt x="25" y="1"/>
                  </a:moveTo>
                  <a:cubicBezTo>
                    <a:pt x="10" y="1"/>
                    <a:pt x="1" y="19"/>
                    <a:pt x="12" y="32"/>
                  </a:cubicBezTo>
                  <a:lnTo>
                    <a:pt x="11" y="32"/>
                  </a:lnTo>
                  <a:cubicBezTo>
                    <a:pt x="169" y="195"/>
                    <a:pt x="357" y="323"/>
                    <a:pt x="511" y="493"/>
                  </a:cubicBezTo>
                  <a:cubicBezTo>
                    <a:pt x="687" y="687"/>
                    <a:pt x="794" y="914"/>
                    <a:pt x="846" y="1170"/>
                  </a:cubicBezTo>
                  <a:cubicBezTo>
                    <a:pt x="896" y="1415"/>
                    <a:pt x="892" y="1668"/>
                    <a:pt x="895" y="1917"/>
                  </a:cubicBezTo>
                  <a:cubicBezTo>
                    <a:pt x="896" y="2039"/>
                    <a:pt x="898" y="2159"/>
                    <a:pt x="909" y="2281"/>
                  </a:cubicBezTo>
                  <a:cubicBezTo>
                    <a:pt x="915" y="2356"/>
                    <a:pt x="906" y="2462"/>
                    <a:pt x="970" y="2512"/>
                  </a:cubicBezTo>
                  <a:cubicBezTo>
                    <a:pt x="977" y="2517"/>
                    <a:pt x="984" y="2519"/>
                    <a:pt x="992" y="2519"/>
                  </a:cubicBezTo>
                  <a:cubicBezTo>
                    <a:pt x="1003" y="2519"/>
                    <a:pt x="1013" y="2516"/>
                    <a:pt x="1021" y="2512"/>
                  </a:cubicBezTo>
                  <a:cubicBezTo>
                    <a:pt x="1038" y="2505"/>
                    <a:pt x="1047" y="2487"/>
                    <a:pt x="1046" y="2470"/>
                  </a:cubicBezTo>
                  <a:lnTo>
                    <a:pt x="1046" y="2470"/>
                  </a:lnTo>
                  <a:cubicBezTo>
                    <a:pt x="1055" y="2368"/>
                    <a:pt x="1029" y="2257"/>
                    <a:pt x="1023" y="2153"/>
                  </a:cubicBezTo>
                  <a:cubicBezTo>
                    <a:pt x="1017" y="2025"/>
                    <a:pt x="1015" y="1895"/>
                    <a:pt x="1011" y="1767"/>
                  </a:cubicBezTo>
                  <a:cubicBezTo>
                    <a:pt x="1004" y="1518"/>
                    <a:pt x="994" y="1259"/>
                    <a:pt x="918" y="1021"/>
                  </a:cubicBezTo>
                  <a:cubicBezTo>
                    <a:pt x="849" y="807"/>
                    <a:pt x="728" y="620"/>
                    <a:pt x="580" y="453"/>
                  </a:cubicBezTo>
                  <a:cubicBezTo>
                    <a:pt x="428" y="284"/>
                    <a:pt x="236" y="111"/>
                    <a:pt x="34" y="3"/>
                  </a:cubicBezTo>
                  <a:cubicBezTo>
                    <a:pt x="30" y="2"/>
                    <a:pt x="27" y="1"/>
                    <a:pt x="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10;p17">
              <a:extLst>
                <a:ext uri="{FF2B5EF4-FFF2-40B4-BE49-F238E27FC236}">
                  <a16:creationId xmlns:a16="http://schemas.microsoft.com/office/drawing/2014/main" id="{8575E3E7-04E1-3F4F-9AF7-73501E8BD732}"/>
                </a:ext>
              </a:extLst>
            </p:cNvPr>
            <p:cNvSpPr/>
            <p:nvPr/>
          </p:nvSpPr>
          <p:spPr>
            <a:xfrm>
              <a:off x="7242908" y="1652282"/>
              <a:ext cx="288618" cy="215312"/>
            </a:xfrm>
            <a:custGeom>
              <a:avLst/>
              <a:gdLst/>
              <a:ahLst/>
              <a:cxnLst/>
              <a:rect l="l" t="t" r="r" b="b"/>
              <a:pathLst>
                <a:path w="2319" h="1730" extrusionOk="0">
                  <a:moveTo>
                    <a:pt x="2152" y="1"/>
                  </a:moveTo>
                  <a:cubicBezTo>
                    <a:pt x="2105" y="1"/>
                    <a:pt x="2057" y="4"/>
                    <a:pt x="2013" y="5"/>
                  </a:cubicBezTo>
                  <a:cubicBezTo>
                    <a:pt x="1916" y="7"/>
                    <a:pt x="1818" y="14"/>
                    <a:pt x="1722" y="27"/>
                  </a:cubicBezTo>
                  <a:cubicBezTo>
                    <a:pt x="1597" y="44"/>
                    <a:pt x="1475" y="75"/>
                    <a:pt x="1357" y="119"/>
                  </a:cubicBezTo>
                  <a:cubicBezTo>
                    <a:pt x="1121" y="203"/>
                    <a:pt x="896" y="311"/>
                    <a:pt x="682" y="440"/>
                  </a:cubicBezTo>
                  <a:cubicBezTo>
                    <a:pt x="589" y="496"/>
                    <a:pt x="493" y="557"/>
                    <a:pt x="418" y="635"/>
                  </a:cubicBezTo>
                  <a:cubicBezTo>
                    <a:pt x="336" y="719"/>
                    <a:pt x="300" y="831"/>
                    <a:pt x="262" y="940"/>
                  </a:cubicBezTo>
                  <a:cubicBezTo>
                    <a:pt x="208" y="1092"/>
                    <a:pt x="128" y="1234"/>
                    <a:pt x="81" y="1390"/>
                  </a:cubicBezTo>
                  <a:cubicBezTo>
                    <a:pt x="56" y="1478"/>
                    <a:pt x="0" y="1649"/>
                    <a:pt x="76" y="1723"/>
                  </a:cubicBezTo>
                  <a:cubicBezTo>
                    <a:pt x="80" y="1727"/>
                    <a:pt x="85" y="1729"/>
                    <a:pt x="90" y="1729"/>
                  </a:cubicBezTo>
                  <a:cubicBezTo>
                    <a:pt x="98" y="1729"/>
                    <a:pt x="107" y="1724"/>
                    <a:pt x="110" y="1715"/>
                  </a:cubicBezTo>
                  <a:lnTo>
                    <a:pt x="110" y="1716"/>
                  </a:lnTo>
                  <a:cubicBezTo>
                    <a:pt x="129" y="1659"/>
                    <a:pt x="117" y="1593"/>
                    <a:pt x="128" y="1533"/>
                  </a:cubicBezTo>
                  <a:cubicBezTo>
                    <a:pt x="141" y="1471"/>
                    <a:pt x="159" y="1411"/>
                    <a:pt x="182" y="1352"/>
                  </a:cubicBezTo>
                  <a:cubicBezTo>
                    <a:pt x="232" y="1220"/>
                    <a:pt x="304" y="1098"/>
                    <a:pt x="353" y="964"/>
                  </a:cubicBezTo>
                  <a:cubicBezTo>
                    <a:pt x="396" y="848"/>
                    <a:pt x="436" y="748"/>
                    <a:pt x="530" y="667"/>
                  </a:cubicBezTo>
                  <a:cubicBezTo>
                    <a:pt x="615" y="598"/>
                    <a:pt x="705" y="536"/>
                    <a:pt x="800" y="482"/>
                  </a:cubicBezTo>
                  <a:cubicBezTo>
                    <a:pt x="996" y="364"/>
                    <a:pt x="1203" y="263"/>
                    <a:pt x="1417" y="176"/>
                  </a:cubicBezTo>
                  <a:cubicBezTo>
                    <a:pt x="1541" y="128"/>
                    <a:pt x="1672" y="95"/>
                    <a:pt x="1805" y="80"/>
                  </a:cubicBezTo>
                  <a:cubicBezTo>
                    <a:pt x="1888" y="70"/>
                    <a:pt x="1971" y="65"/>
                    <a:pt x="2055" y="63"/>
                  </a:cubicBezTo>
                  <a:cubicBezTo>
                    <a:pt x="2061" y="63"/>
                    <a:pt x="2067" y="63"/>
                    <a:pt x="2073" y="63"/>
                  </a:cubicBezTo>
                  <a:cubicBezTo>
                    <a:pt x="2108" y="63"/>
                    <a:pt x="2145" y="65"/>
                    <a:pt x="2181" y="65"/>
                  </a:cubicBezTo>
                  <a:cubicBezTo>
                    <a:pt x="2225" y="65"/>
                    <a:pt x="2268" y="62"/>
                    <a:pt x="2308" y="47"/>
                  </a:cubicBezTo>
                  <a:cubicBezTo>
                    <a:pt x="2319" y="44"/>
                    <a:pt x="2319" y="29"/>
                    <a:pt x="2308" y="26"/>
                  </a:cubicBezTo>
                  <a:cubicBezTo>
                    <a:pt x="2261" y="6"/>
                    <a:pt x="2207" y="1"/>
                    <a:pt x="21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11;p17">
              <a:extLst>
                <a:ext uri="{FF2B5EF4-FFF2-40B4-BE49-F238E27FC236}">
                  <a16:creationId xmlns:a16="http://schemas.microsoft.com/office/drawing/2014/main" id="{8787C641-C21A-BF47-A48E-16FA3B9B7D8B}"/>
                </a:ext>
              </a:extLst>
            </p:cNvPr>
            <p:cNvSpPr/>
            <p:nvPr/>
          </p:nvSpPr>
          <p:spPr>
            <a:xfrm>
              <a:off x="7552311" y="1600383"/>
              <a:ext cx="166525" cy="49285"/>
            </a:xfrm>
            <a:custGeom>
              <a:avLst/>
              <a:gdLst/>
              <a:ahLst/>
              <a:cxnLst/>
              <a:rect l="l" t="t" r="r" b="b"/>
              <a:pathLst>
                <a:path w="1338" h="396" extrusionOk="0">
                  <a:moveTo>
                    <a:pt x="247" y="1"/>
                  </a:moveTo>
                  <a:cubicBezTo>
                    <a:pt x="169" y="1"/>
                    <a:pt x="91" y="7"/>
                    <a:pt x="20" y="29"/>
                  </a:cubicBezTo>
                  <a:cubicBezTo>
                    <a:pt x="1" y="34"/>
                    <a:pt x="4" y="62"/>
                    <a:pt x="24" y="62"/>
                  </a:cubicBezTo>
                  <a:cubicBezTo>
                    <a:pt x="52" y="64"/>
                    <a:pt x="80" y="64"/>
                    <a:pt x="107" y="64"/>
                  </a:cubicBezTo>
                  <a:cubicBezTo>
                    <a:pt x="157" y="64"/>
                    <a:pt x="207" y="62"/>
                    <a:pt x="257" y="62"/>
                  </a:cubicBezTo>
                  <a:cubicBezTo>
                    <a:pt x="291" y="62"/>
                    <a:pt x="324" y="63"/>
                    <a:pt x="358" y="66"/>
                  </a:cubicBezTo>
                  <a:cubicBezTo>
                    <a:pt x="473" y="76"/>
                    <a:pt x="588" y="96"/>
                    <a:pt x="700" y="125"/>
                  </a:cubicBezTo>
                  <a:cubicBezTo>
                    <a:pt x="906" y="181"/>
                    <a:pt x="1102" y="270"/>
                    <a:pt x="1277" y="390"/>
                  </a:cubicBezTo>
                  <a:cubicBezTo>
                    <a:pt x="1283" y="394"/>
                    <a:pt x="1289" y="396"/>
                    <a:pt x="1294" y="396"/>
                  </a:cubicBezTo>
                  <a:cubicBezTo>
                    <a:pt x="1320" y="396"/>
                    <a:pt x="1338" y="355"/>
                    <a:pt x="1309" y="336"/>
                  </a:cubicBezTo>
                  <a:cubicBezTo>
                    <a:pt x="1126" y="207"/>
                    <a:pt x="923" y="112"/>
                    <a:pt x="707" y="56"/>
                  </a:cubicBezTo>
                  <a:cubicBezTo>
                    <a:pt x="596" y="27"/>
                    <a:pt x="483" y="10"/>
                    <a:pt x="369" y="4"/>
                  </a:cubicBezTo>
                  <a:cubicBezTo>
                    <a:pt x="330" y="2"/>
                    <a:pt x="288"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12;p17">
              <a:extLst>
                <a:ext uri="{FF2B5EF4-FFF2-40B4-BE49-F238E27FC236}">
                  <a16:creationId xmlns:a16="http://schemas.microsoft.com/office/drawing/2014/main" id="{245DC743-9648-1247-8CC7-B41F011D81EA}"/>
                </a:ext>
              </a:extLst>
            </p:cNvPr>
            <p:cNvSpPr/>
            <p:nvPr/>
          </p:nvSpPr>
          <p:spPr>
            <a:xfrm>
              <a:off x="7383670" y="1575491"/>
              <a:ext cx="923230" cy="1186334"/>
            </a:xfrm>
            <a:custGeom>
              <a:avLst/>
              <a:gdLst/>
              <a:ahLst/>
              <a:cxnLst/>
              <a:rect l="l" t="t" r="r" b="b"/>
              <a:pathLst>
                <a:path w="7418" h="9532" extrusionOk="0">
                  <a:moveTo>
                    <a:pt x="1839" y="0"/>
                  </a:moveTo>
                  <a:cubicBezTo>
                    <a:pt x="1117" y="0"/>
                    <a:pt x="390" y="218"/>
                    <a:pt x="5" y="837"/>
                  </a:cubicBezTo>
                  <a:cubicBezTo>
                    <a:pt x="1" y="846"/>
                    <a:pt x="8" y="855"/>
                    <a:pt x="16" y="855"/>
                  </a:cubicBezTo>
                  <a:cubicBezTo>
                    <a:pt x="18" y="855"/>
                    <a:pt x="21" y="854"/>
                    <a:pt x="24" y="851"/>
                  </a:cubicBezTo>
                  <a:lnTo>
                    <a:pt x="24" y="850"/>
                  </a:lnTo>
                  <a:cubicBezTo>
                    <a:pt x="362" y="497"/>
                    <a:pt x="761" y="232"/>
                    <a:pt x="1249" y="142"/>
                  </a:cubicBezTo>
                  <a:cubicBezTo>
                    <a:pt x="1417" y="111"/>
                    <a:pt x="1591" y="98"/>
                    <a:pt x="1766" y="98"/>
                  </a:cubicBezTo>
                  <a:cubicBezTo>
                    <a:pt x="2102" y="98"/>
                    <a:pt x="2442" y="149"/>
                    <a:pt x="2758" y="231"/>
                  </a:cubicBezTo>
                  <a:cubicBezTo>
                    <a:pt x="3206" y="346"/>
                    <a:pt x="3638" y="542"/>
                    <a:pt x="3993" y="842"/>
                  </a:cubicBezTo>
                  <a:cubicBezTo>
                    <a:pt x="4345" y="1141"/>
                    <a:pt x="4590" y="1523"/>
                    <a:pt x="4772" y="1944"/>
                  </a:cubicBezTo>
                  <a:cubicBezTo>
                    <a:pt x="4955" y="2364"/>
                    <a:pt x="5073" y="2811"/>
                    <a:pt x="5236" y="3238"/>
                  </a:cubicBezTo>
                  <a:cubicBezTo>
                    <a:pt x="5389" y="3647"/>
                    <a:pt x="5609" y="4026"/>
                    <a:pt x="5888" y="4361"/>
                  </a:cubicBezTo>
                  <a:cubicBezTo>
                    <a:pt x="6226" y="4764"/>
                    <a:pt x="6575" y="5130"/>
                    <a:pt x="6641" y="5677"/>
                  </a:cubicBezTo>
                  <a:cubicBezTo>
                    <a:pt x="6673" y="5945"/>
                    <a:pt x="6623" y="6211"/>
                    <a:pt x="6639" y="6481"/>
                  </a:cubicBezTo>
                  <a:cubicBezTo>
                    <a:pt x="6655" y="6729"/>
                    <a:pt x="6759" y="6931"/>
                    <a:pt x="6892" y="7135"/>
                  </a:cubicBezTo>
                  <a:cubicBezTo>
                    <a:pt x="7046" y="7372"/>
                    <a:pt x="7193" y="7612"/>
                    <a:pt x="7257" y="7891"/>
                  </a:cubicBezTo>
                  <a:cubicBezTo>
                    <a:pt x="7291" y="8044"/>
                    <a:pt x="7300" y="8202"/>
                    <a:pt x="7268" y="8355"/>
                  </a:cubicBezTo>
                  <a:cubicBezTo>
                    <a:pt x="7252" y="8431"/>
                    <a:pt x="7229" y="8527"/>
                    <a:pt x="7160" y="8573"/>
                  </a:cubicBezTo>
                  <a:cubicBezTo>
                    <a:pt x="7104" y="8609"/>
                    <a:pt x="7029" y="8606"/>
                    <a:pt x="6966" y="8618"/>
                  </a:cubicBezTo>
                  <a:cubicBezTo>
                    <a:pt x="6575" y="8687"/>
                    <a:pt x="6286" y="9106"/>
                    <a:pt x="6407" y="9494"/>
                  </a:cubicBezTo>
                  <a:cubicBezTo>
                    <a:pt x="6415" y="9520"/>
                    <a:pt x="6436" y="9532"/>
                    <a:pt x="6458" y="9532"/>
                  </a:cubicBezTo>
                  <a:cubicBezTo>
                    <a:pt x="6490" y="9532"/>
                    <a:pt x="6523" y="9506"/>
                    <a:pt x="6511" y="9467"/>
                  </a:cubicBezTo>
                  <a:cubicBezTo>
                    <a:pt x="6441" y="9246"/>
                    <a:pt x="6523" y="9015"/>
                    <a:pt x="6692" y="8865"/>
                  </a:cubicBezTo>
                  <a:cubicBezTo>
                    <a:pt x="6773" y="8792"/>
                    <a:pt x="6871" y="8743"/>
                    <a:pt x="6977" y="8721"/>
                  </a:cubicBezTo>
                  <a:cubicBezTo>
                    <a:pt x="7082" y="8701"/>
                    <a:pt x="7188" y="8712"/>
                    <a:pt x="7269" y="8630"/>
                  </a:cubicBezTo>
                  <a:cubicBezTo>
                    <a:pt x="7416" y="8481"/>
                    <a:pt x="7417" y="8192"/>
                    <a:pt x="7393" y="8000"/>
                  </a:cubicBezTo>
                  <a:cubicBezTo>
                    <a:pt x="7363" y="7764"/>
                    <a:pt x="7272" y="7537"/>
                    <a:pt x="7154" y="7331"/>
                  </a:cubicBezTo>
                  <a:cubicBezTo>
                    <a:pt x="7025" y="7102"/>
                    <a:pt x="6834" y="6892"/>
                    <a:pt x="6777" y="6629"/>
                  </a:cubicBezTo>
                  <a:cubicBezTo>
                    <a:pt x="6716" y="6346"/>
                    <a:pt x="6789" y="6050"/>
                    <a:pt x="6766" y="5763"/>
                  </a:cubicBezTo>
                  <a:cubicBezTo>
                    <a:pt x="6747" y="5515"/>
                    <a:pt x="6685" y="5272"/>
                    <a:pt x="6567" y="5052"/>
                  </a:cubicBezTo>
                  <a:cubicBezTo>
                    <a:pt x="6450" y="4832"/>
                    <a:pt x="6284" y="4643"/>
                    <a:pt x="6120" y="4458"/>
                  </a:cubicBezTo>
                  <a:cubicBezTo>
                    <a:pt x="5952" y="4267"/>
                    <a:pt x="5789" y="4074"/>
                    <a:pt x="5659" y="3854"/>
                  </a:cubicBezTo>
                  <a:cubicBezTo>
                    <a:pt x="5538" y="3648"/>
                    <a:pt x="5443" y="3429"/>
                    <a:pt x="5355" y="3207"/>
                  </a:cubicBezTo>
                  <a:cubicBezTo>
                    <a:pt x="5185" y="2775"/>
                    <a:pt x="5056" y="2328"/>
                    <a:pt x="4877" y="1901"/>
                  </a:cubicBezTo>
                  <a:cubicBezTo>
                    <a:pt x="4701" y="1479"/>
                    <a:pt x="4462" y="1078"/>
                    <a:pt x="4114" y="776"/>
                  </a:cubicBezTo>
                  <a:cubicBezTo>
                    <a:pt x="3773" y="480"/>
                    <a:pt x="3357" y="277"/>
                    <a:pt x="2924" y="154"/>
                  </a:cubicBezTo>
                  <a:cubicBezTo>
                    <a:pt x="2597" y="61"/>
                    <a:pt x="2219" y="0"/>
                    <a:pt x="1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13;p17">
              <a:extLst>
                <a:ext uri="{FF2B5EF4-FFF2-40B4-BE49-F238E27FC236}">
                  <a16:creationId xmlns:a16="http://schemas.microsoft.com/office/drawing/2014/main" id="{53058F9D-D0EE-DD4C-910B-89AA6DF29049}"/>
                </a:ext>
              </a:extLst>
            </p:cNvPr>
            <p:cNvSpPr/>
            <p:nvPr/>
          </p:nvSpPr>
          <p:spPr>
            <a:xfrm>
              <a:off x="7831594" y="2696111"/>
              <a:ext cx="354083" cy="200377"/>
            </a:xfrm>
            <a:custGeom>
              <a:avLst/>
              <a:gdLst/>
              <a:ahLst/>
              <a:cxnLst/>
              <a:rect l="l" t="t" r="r" b="b"/>
              <a:pathLst>
                <a:path w="2845" h="1610" extrusionOk="0">
                  <a:moveTo>
                    <a:pt x="2335" y="1"/>
                  </a:moveTo>
                  <a:cubicBezTo>
                    <a:pt x="2325" y="1"/>
                    <a:pt x="2316" y="5"/>
                    <a:pt x="2308" y="13"/>
                  </a:cubicBezTo>
                  <a:cubicBezTo>
                    <a:pt x="2204" y="116"/>
                    <a:pt x="2134" y="246"/>
                    <a:pt x="2117" y="393"/>
                  </a:cubicBezTo>
                  <a:cubicBezTo>
                    <a:pt x="2100" y="546"/>
                    <a:pt x="2158" y="669"/>
                    <a:pt x="2195" y="813"/>
                  </a:cubicBezTo>
                  <a:cubicBezTo>
                    <a:pt x="2233" y="954"/>
                    <a:pt x="2190" y="1036"/>
                    <a:pt x="2076" y="1116"/>
                  </a:cubicBezTo>
                  <a:cubicBezTo>
                    <a:pt x="2005" y="1167"/>
                    <a:pt x="1930" y="1212"/>
                    <a:pt x="1852" y="1250"/>
                  </a:cubicBezTo>
                  <a:cubicBezTo>
                    <a:pt x="1775" y="1287"/>
                    <a:pt x="1690" y="1315"/>
                    <a:pt x="1606" y="1315"/>
                  </a:cubicBezTo>
                  <a:cubicBezTo>
                    <a:pt x="1574" y="1315"/>
                    <a:pt x="1542" y="1311"/>
                    <a:pt x="1510" y="1302"/>
                  </a:cubicBezTo>
                  <a:cubicBezTo>
                    <a:pt x="1415" y="1274"/>
                    <a:pt x="1345" y="1205"/>
                    <a:pt x="1263" y="1153"/>
                  </a:cubicBezTo>
                  <a:cubicBezTo>
                    <a:pt x="1197" y="1112"/>
                    <a:pt x="1114" y="1079"/>
                    <a:pt x="1033" y="1079"/>
                  </a:cubicBezTo>
                  <a:cubicBezTo>
                    <a:pt x="998" y="1079"/>
                    <a:pt x="964" y="1085"/>
                    <a:pt x="931" y="1100"/>
                  </a:cubicBezTo>
                  <a:cubicBezTo>
                    <a:pt x="826" y="1147"/>
                    <a:pt x="808" y="1248"/>
                    <a:pt x="792" y="1351"/>
                  </a:cubicBezTo>
                  <a:cubicBezTo>
                    <a:pt x="787" y="1383"/>
                    <a:pt x="786" y="1439"/>
                    <a:pt x="764" y="1466"/>
                  </a:cubicBezTo>
                  <a:cubicBezTo>
                    <a:pt x="739" y="1497"/>
                    <a:pt x="711" y="1508"/>
                    <a:pt x="681" y="1508"/>
                  </a:cubicBezTo>
                  <a:cubicBezTo>
                    <a:pt x="628" y="1508"/>
                    <a:pt x="573" y="1473"/>
                    <a:pt x="535" y="1446"/>
                  </a:cubicBezTo>
                  <a:cubicBezTo>
                    <a:pt x="461" y="1391"/>
                    <a:pt x="396" y="1326"/>
                    <a:pt x="338" y="1255"/>
                  </a:cubicBezTo>
                  <a:cubicBezTo>
                    <a:pt x="217" y="1110"/>
                    <a:pt x="155" y="948"/>
                    <a:pt x="70" y="782"/>
                  </a:cubicBezTo>
                  <a:cubicBezTo>
                    <a:pt x="63" y="769"/>
                    <a:pt x="53" y="764"/>
                    <a:pt x="43" y="764"/>
                  </a:cubicBezTo>
                  <a:cubicBezTo>
                    <a:pt x="22" y="764"/>
                    <a:pt x="0" y="785"/>
                    <a:pt x="4" y="810"/>
                  </a:cubicBezTo>
                  <a:cubicBezTo>
                    <a:pt x="29" y="984"/>
                    <a:pt x="137" y="1155"/>
                    <a:pt x="244" y="1292"/>
                  </a:cubicBezTo>
                  <a:cubicBezTo>
                    <a:pt x="338" y="1413"/>
                    <a:pt x="468" y="1566"/>
                    <a:pt x="624" y="1602"/>
                  </a:cubicBezTo>
                  <a:cubicBezTo>
                    <a:pt x="644" y="1607"/>
                    <a:pt x="664" y="1609"/>
                    <a:pt x="683" y="1609"/>
                  </a:cubicBezTo>
                  <a:cubicBezTo>
                    <a:pt x="788" y="1609"/>
                    <a:pt x="863" y="1536"/>
                    <a:pt x="886" y="1426"/>
                  </a:cubicBezTo>
                  <a:cubicBezTo>
                    <a:pt x="904" y="1338"/>
                    <a:pt x="886" y="1224"/>
                    <a:pt x="994" y="1187"/>
                  </a:cubicBezTo>
                  <a:cubicBezTo>
                    <a:pt x="1010" y="1182"/>
                    <a:pt x="1026" y="1180"/>
                    <a:pt x="1043" y="1180"/>
                  </a:cubicBezTo>
                  <a:cubicBezTo>
                    <a:pt x="1135" y="1180"/>
                    <a:pt x="1225" y="1255"/>
                    <a:pt x="1292" y="1304"/>
                  </a:cubicBezTo>
                  <a:cubicBezTo>
                    <a:pt x="1397" y="1379"/>
                    <a:pt x="1503" y="1423"/>
                    <a:pt x="1618" y="1423"/>
                  </a:cubicBezTo>
                  <a:cubicBezTo>
                    <a:pt x="1668" y="1423"/>
                    <a:pt x="1719" y="1415"/>
                    <a:pt x="1773" y="1397"/>
                  </a:cubicBezTo>
                  <a:cubicBezTo>
                    <a:pt x="1933" y="1345"/>
                    <a:pt x="2118" y="1240"/>
                    <a:pt x="2233" y="1115"/>
                  </a:cubicBezTo>
                  <a:cubicBezTo>
                    <a:pt x="2347" y="990"/>
                    <a:pt x="2303" y="836"/>
                    <a:pt x="2253" y="690"/>
                  </a:cubicBezTo>
                  <a:cubicBezTo>
                    <a:pt x="2182" y="483"/>
                    <a:pt x="2186" y="285"/>
                    <a:pt x="2321" y="113"/>
                  </a:cubicBezTo>
                  <a:lnTo>
                    <a:pt x="2321" y="113"/>
                  </a:lnTo>
                  <a:cubicBezTo>
                    <a:pt x="2407" y="312"/>
                    <a:pt x="2597" y="518"/>
                    <a:pt x="2820" y="527"/>
                  </a:cubicBezTo>
                  <a:cubicBezTo>
                    <a:pt x="2838" y="526"/>
                    <a:pt x="2844" y="501"/>
                    <a:pt x="2828" y="491"/>
                  </a:cubicBezTo>
                  <a:cubicBezTo>
                    <a:pt x="2733" y="433"/>
                    <a:pt x="2635" y="398"/>
                    <a:pt x="2550" y="319"/>
                  </a:cubicBezTo>
                  <a:cubicBezTo>
                    <a:pt x="2467" y="240"/>
                    <a:pt x="2405" y="140"/>
                    <a:pt x="2373" y="30"/>
                  </a:cubicBezTo>
                  <a:cubicBezTo>
                    <a:pt x="2367" y="11"/>
                    <a:pt x="2352" y="1"/>
                    <a:pt x="23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14;p17">
              <a:extLst>
                <a:ext uri="{FF2B5EF4-FFF2-40B4-BE49-F238E27FC236}">
                  <a16:creationId xmlns:a16="http://schemas.microsoft.com/office/drawing/2014/main" id="{0AEAAF7A-75F1-B34B-9D44-418B142330D2}"/>
                </a:ext>
              </a:extLst>
            </p:cNvPr>
            <p:cNvSpPr/>
            <p:nvPr/>
          </p:nvSpPr>
          <p:spPr>
            <a:xfrm>
              <a:off x="7917470" y="2710050"/>
              <a:ext cx="39329" cy="107905"/>
            </a:xfrm>
            <a:custGeom>
              <a:avLst/>
              <a:gdLst/>
              <a:ahLst/>
              <a:cxnLst/>
              <a:rect l="l" t="t" r="r" b="b"/>
              <a:pathLst>
                <a:path w="316" h="867" extrusionOk="0">
                  <a:moveTo>
                    <a:pt x="39" y="1"/>
                  </a:moveTo>
                  <a:cubicBezTo>
                    <a:pt x="33" y="1"/>
                    <a:pt x="26" y="4"/>
                    <a:pt x="24" y="12"/>
                  </a:cubicBezTo>
                  <a:cubicBezTo>
                    <a:pt x="0" y="82"/>
                    <a:pt x="22" y="169"/>
                    <a:pt x="32" y="242"/>
                  </a:cubicBezTo>
                  <a:cubicBezTo>
                    <a:pt x="43" y="325"/>
                    <a:pt x="59" y="407"/>
                    <a:pt x="81" y="489"/>
                  </a:cubicBezTo>
                  <a:cubicBezTo>
                    <a:pt x="102" y="564"/>
                    <a:pt x="131" y="637"/>
                    <a:pt x="168" y="708"/>
                  </a:cubicBezTo>
                  <a:cubicBezTo>
                    <a:pt x="185" y="740"/>
                    <a:pt x="204" y="771"/>
                    <a:pt x="227" y="801"/>
                  </a:cubicBezTo>
                  <a:cubicBezTo>
                    <a:pt x="248" y="832"/>
                    <a:pt x="277" y="854"/>
                    <a:pt x="312" y="867"/>
                  </a:cubicBezTo>
                  <a:cubicBezTo>
                    <a:pt x="313" y="867"/>
                    <a:pt x="316" y="866"/>
                    <a:pt x="314" y="864"/>
                  </a:cubicBezTo>
                  <a:cubicBezTo>
                    <a:pt x="306" y="832"/>
                    <a:pt x="291" y="802"/>
                    <a:pt x="272" y="775"/>
                  </a:cubicBezTo>
                  <a:cubicBezTo>
                    <a:pt x="250" y="742"/>
                    <a:pt x="230" y="708"/>
                    <a:pt x="213" y="673"/>
                  </a:cubicBezTo>
                  <a:cubicBezTo>
                    <a:pt x="178" y="603"/>
                    <a:pt x="151" y="529"/>
                    <a:pt x="133" y="453"/>
                  </a:cubicBezTo>
                  <a:cubicBezTo>
                    <a:pt x="113" y="378"/>
                    <a:pt x="100" y="302"/>
                    <a:pt x="91" y="227"/>
                  </a:cubicBezTo>
                  <a:cubicBezTo>
                    <a:pt x="82" y="156"/>
                    <a:pt x="86" y="72"/>
                    <a:pt x="51" y="7"/>
                  </a:cubicBezTo>
                  <a:cubicBezTo>
                    <a:pt x="49" y="3"/>
                    <a:pt x="44" y="1"/>
                    <a:pt x="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15;p17">
              <a:extLst>
                <a:ext uri="{FF2B5EF4-FFF2-40B4-BE49-F238E27FC236}">
                  <a16:creationId xmlns:a16="http://schemas.microsoft.com/office/drawing/2014/main" id="{711054AC-10B2-364A-BC10-B99FAFE91D9C}"/>
                </a:ext>
              </a:extLst>
            </p:cNvPr>
            <p:cNvSpPr/>
            <p:nvPr/>
          </p:nvSpPr>
          <p:spPr>
            <a:xfrm>
              <a:off x="8010067" y="2371027"/>
              <a:ext cx="46672" cy="239084"/>
            </a:xfrm>
            <a:custGeom>
              <a:avLst/>
              <a:gdLst/>
              <a:ahLst/>
              <a:cxnLst/>
              <a:rect l="l" t="t" r="r" b="b"/>
              <a:pathLst>
                <a:path w="375" h="1921" extrusionOk="0">
                  <a:moveTo>
                    <a:pt x="22" y="0"/>
                  </a:moveTo>
                  <a:cubicBezTo>
                    <a:pt x="17" y="0"/>
                    <a:pt x="12" y="4"/>
                    <a:pt x="12" y="11"/>
                  </a:cubicBezTo>
                  <a:cubicBezTo>
                    <a:pt x="0" y="183"/>
                    <a:pt x="3" y="354"/>
                    <a:pt x="6" y="527"/>
                  </a:cubicBezTo>
                  <a:cubicBezTo>
                    <a:pt x="8" y="691"/>
                    <a:pt x="10" y="854"/>
                    <a:pt x="38" y="1017"/>
                  </a:cubicBezTo>
                  <a:cubicBezTo>
                    <a:pt x="92" y="1337"/>
                    <a:pt x="274" y="1610"/>
                    <a:pt x="366" y="1918"/>
                  </a:cubicBezTo>
                  <a:cubicBezTo>
                    <a:pt x="366" y="1920"/>
                    <a:pt x="369" y="1921"/>
                    <a:pt x="371" y="1921"/>
                  </a:cubicBezTo>
                  <a:cubicBezTo>
                    <a:pt x="373" y="1921"/>
                    <a:pt x="375" y="1920"/>
                    <a:pt x="374" y="1917"/>
                  </a:cubicBezTo>
                  <a:cubicBezTo>
                    <a:pt x="335" y="1612"/>
                    <a:pt x="183" y="1346"/>
                    <a:pt x="118" y="1050"/>
                  </a:cubicBezTo>
                  <a:cubicBezTo>
                    <a:pt x="44" y="711"/>
                    <a:pt x="78" y="354"/>
                    <a:pt x="32" y="11"/>
                  </a:cubicBezTo>
                  <a:cubicBezTo>
                    <a:pt x="32" y="4"/>
                    <a:pt x="27" y="0"/>
                    <a:pt x="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16;p17">
              <a:extLst>
                <a:ext uri="{FF2B5EF4-FFF2-40B4-BE49-F238E27FC236}">
                  <a16:creationId xmlns:a16="http://schemas.microsoft.com/office/drawing/2014/main" id="{7ADA517E-3E76-8342-9591-EF3A84005EBE}"/>
                </a:ext>
              </a:extLst>
            </p:cNvPr>
            <p:cNvSpPr/>
            <p:nvPr/>
          </p:nvSpPr>
          <p:spPr>
            <a:xfrm>
              <a:off x="8002600" y="2631517"/>
              <a:ext cx="66336" cy="218548"/>
            </a:xfrm>
            <a:custGeom>
              <a:avLst/>
              <a:gdLst/>
              <a:ahLst/>
              <a:cxnLst/>
              <a:rect l="l" t="t" r="r" b="b"/>
              <a:pathLst>
                <a:path w="533" h="1756" extrusionOk="0">
                  <a:moveTo>
                    <a:pt x="25" y="1"/>
                  </a:moveTo>
                  <a:cubicBezTo>
                    <a:pt x="20" y="1"/>
                    <a:pt x="14" y="4"/>
                    <a:pt x="14" y="12"/>
                  </a:cubicBezTo>
                  <a:lnTo>
                    <a:pt x="15" y="11"/>
                  </a:lnTo>
                  <a:lnTo>
                    <a:pt x="15" y="11"/>
                  </a:lnTo>
                  <a:cubicBezTo>
                    <a:pt x="0" y="147"/>
                    <a:pt x="58" y="261"/>
                    <a:pt x="122" y="378"/>
                  </a:cubicBezTo>
                  <a:cubicBezTo>
                    <a:pt x="200" y="520"/>
                    <a:pt x="272" y="661"/>
                    <a:pt x="323" y="815"/>
                  </a:cubicBezTo>
                  <a:cubicBezTo>
                    <a:pt x="420" y="1107"/>
                    <a:pt x="463" y="1411"/>
                    <a:pt x="435" y="1717"/>
                  </a:cubicBezTo>
                  <a:lnTo>
                    <a:pt x="435" y="1717"/>
                  </a:lnTo>
                  <a:cubicBezTo>
                    <a:pt x="427" y="1740"/>
                    <a:pt x="447" y="1755"/>
                    <a:pt x="466" y="1755"/>
                  </a:cubicBezTo>
                  <a:cubicBezTo>
                    <a:pt x="481" y="1755"/>
                    <a:pt x="496" y="1746"/>
                    <a:pt x="499" y="1725"/>
                  </a:cubicBezTo>
                  <a:cubicBezTo>
                    <a:pt x="533" y="1431"/>
                    <a:pt x="505" y="1133"/>
                    <a:pt x="417" y="851"/>
                  </a:cubicBezTo>
                  <a:cubicBezTo>
                    <a:pt x="373" y="715"/>
                    <a:pt x="316" y="585"/>
                    <a:pt x="244" y="462"/>
                  </a:cubicBezTo>
                  <a:cubicBezTo>
                    <a:pt x="162" y="319"/>
                    <a:pt x="54" y="182"/>
                    <a:pt x="37" y="12"/>
                  </a:cubicBezTo>
                  <a:cubicBezTo>
                    <a:pt x="37" y="4"/>
                    <a:pt x="31" y="1"/>
                    <a:pt x="25" y="1"/>
                  </a:cubicBezTo>
                  <a:close/>
                </a:path>
              </a:pathLst>
            </a:custGeom>
            <a:solidFill>
              <a:srgbClr val="A9C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17;p17">
              <a:extLst>
                <a:ext uri="{FF2B5EF4-FFF2-40B4-BE49-F238E27FC236}">
                  <a16:creationId xmlns:a16="http://schemas.microsoft.com/office/drawing/2014/main" id="{1BBD8EF2-10A4-3F4C-9990-977C1CFAE6E0}"/>
                </a:ext>
              </a:extLst>
            </p:cNvPr>
            <p:cNvSpPr/>
            <p:nvPr/>
          </p:nvSpPr>
          <p:spPr>
            <a:xfrm>
              <a:off x="8118097" y="2220930"/>
              <a:ext cx="124707" cy="403244"/>
            </a:xfrm>
            <a:custGeom>
              <a:avLst/>
              <a:gdLst/>
              <a:ahLst/>
              <a:cxnLst/>
              <a:rect l="l" t="t" r="r" b="b"/>
              <a:pathLst>
                <a:path w="1002" h="3240" extrusionOk="0">
                  <a:moveTo>
                    <a:pt x="15" y="0"/>
                  </a:moveTo>
                  <a:cubicBezTo>
                    <a:pt x="7" y="0"/>
                    <a:pt x="1" y="12"/>
                    <a:pt x="8" y="19"/>
                  </a:cubicBezTo>
                  <a:lnTo>
                    <a:pt x="8" y="20"/>
                  </a:lnTo>
                  <a:cubicBezTo>
                    <a:pt x="488" y="464"/>
                    <a:pt x="372" y="1140"/>
                    <a:pt x="339" y="1722"/>
                  </a:cubicBezTo>
                  <a:cubicBezTo>
                    <a:pt x="323" y="2017"/>
                    <a:pt x="339" y="2315"/>
                    <a:pt x="455" y="2590"/>
                  </a:cubicBezTo>
                  <a:cubicBezTo>
                    <a:pt x="556" y="2837"/>
                    <a:pt x="715" y="3057"/>
                    <a:pt x="919" y="3230"/>
                  </a:cubicBezTo>
                  <a:cubicBezTo>
                    <a:pt x="927" y="3236"/>
                    <a:pt x="936" y="3239"/>
                    <a:pt x="944" y="3239"/>
                  </a:cubicBezTo>
                  <a:cubicBezTo>
                    <a:pt x="975" y="3239"/>
                    <a:pt x="1002" y="3202"/>
                    <a:pt x="973" y="3174"/>
                  </a:cubicBezTo>
                  <a:cubicBezTo>
                    <a:pt x="753" y="2959"/>
                    <a:pt x="586" y="2714"/>
                    <a:pt x="497" y="2417"/>
                  </a:cubicBezTo>
                  <a:cubicBezTo>
                    <a:pt x="399" y="2090"/>
                    <a:pt x="428" y="1751"/>
                    <a:pt x="449" y="1416"/>
                  </a:cubicBezTo>
                  <a:cubicBezTo>
                    <a:pt x="481" y="912"/>
                    <a:pt x="467" y="329"/>
                    <a:pt x="21" y="2"/>
                  </a:cubicBezTo>
                  <a:cubicBezTo>
                    <a:pt x="19" y="1"/>
                    <a:pt x="17"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18;p17">
              <a:extLst>
                <a:ext uri="{FF2B5EF4-FFF2-40B4-BE49-F238E27FC236}">
                  <a16:creationId xmlns:a16="http://schemas.microsoft.com/office/drawing/2014/main" id="{B0629380-4120-B64E-B5B6-BC6DB0D9D94C}"/>
                </a:ext>
              </a:extLst>
            </p:cNvPr>
            <p:cNvSpPr/>
            <p:nvPr/>
          </p:nvSpPr>
          <p:spPr>
            <a:xfrm>
              <a:off x="8074412" y="2262873"/>
              <a:ext cx="21158" cy="271319"/>
            </a:xfrm>
            <a:custGeom>
              <a:avLst/>
              <a:gdLst/>
              <a:ahLst/>
              <a:cxnLst/>
              <a:rect l="l" t="t" r="r" b="b"/>
              <a:pathLst>
                <a:path w="170" h="2180" extrusionOk="0">
                  <a:moveTo>
                    <a:pt x="35" y="0"/>
                  </a:moveTo>
                  <a:cubicBezTo>
                    <a:pt x="33" y="0"/>
                    <a:pt x="31" y="1"/>
                    <a:pt x="31" y="3"/>
                  </a:cubicBezTo>
                  <a:cubicBezTo>
                    <a:pt x="41" y="379"/>
                    <a:pt x="13" y="754"/>
                    <a:pt x="6" y="1129"/>
                  </a:cubicBezTo>
                  <a:cubicBezTo>
                    <a:pt x="1" y="1315"/>
                    <a:pt x="6" y="1502"/>
                    <a:pt x="22" y="1687"/>
                  </a:cubicBezTo>
                  <a:cubicBezTo>
                    <a:pt x="37" y="1845"/>
                    <a:pt x="55" y="2025"/>
                    <a:pt x="124" y="2168"/>
                  </a:cubicBezTo>
                  <a:cubicBezTo>
                    <a:pt x="128" y="2176"/>
                    <a:pt x="136" y="2180"/>
                    <a:pt x="144" y="2180"/>
                  </a:cubicBezTo>
                  <a:cubicBezTo>
                    <a:pt x="157" y="2180"/>
                    <a:pt x="170" y="2171"/>
                    <a:pt x="168" y="2156"/>
                  </a:cubicBezTo>
                  <a:cubicBezTo>
                    <a:pt x="147" y="1972"/>
                    <a:pt x="97" y="1795"/>
                    <a:pt x="82" y="1609"/>
                  </a:cubicBezTo>
                  <a:cubicBezTo>
                    <a:pt x="68" y="1429"/>
                    <a:pt x="68" y="1248"/>
                    <a:pt x="71" y="1069"/>
                  </a:cubicBezTo>
                  <a:cubicBezTo>
                    <a:pt x="79" y="713"/>
                    <a:pt x="96" y="355"/>
                    <a:pt x="38" y="3"/>
                  </a:cubicBezTo>
                  <a:cubicBezTo>
                    <a:pt x="38" y="1"/>
                    <a:pt x="36" y="0"/>
                    <a:pt x="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19;p17">
              <a:extLst>
                <a:ext uri="{FF2B5EF4-FFF2-40B4-BE49-F238E27FC236}">
                  <a16:creationId xmlns:a16="http://schemas.microsoft.com/office/drawing/2014/main" id="{F0B5D7F7-E85F-C34C-91CF-F3BE86C09C16}"/>
                </a:ext>
              </a:extLst>
            </p:cNvPr>
            <p:cNvSpPr/>
            <p:nvPr/>
          </p:nvSpPr>
          <p:spPr>
            <a:xfrm>
              <a:off x="8121955" y="2607497"/>
              <a:ext cx="18669" cy="72310"/>
            </a:xfrm>
            <a:custGeom>
              <a:avLst/>
              <a:gdLst/>
              <a:ahLst/>
              <a:cxnLst/>
              <a:rect l="l" t="t" r="r" b="b"/>
              <a:pathLst>
                <a:path w="150" h="581" extrusionOk="0">
                  <a:moveTo>
                    <a:pt x="15" y="0"/>
                  </a:moveTo>
                  <a:cubicBezTo>
                    <a:pt x="7" y="0"/>
                    <a:pt x="0" y="7"/>
                    <a:pt x="0" y="15"/>
                  </a:cubicBezTo>
                  <a:cubicBezTo>
                    <a:pt x="0" y="37"/>
                    <a:pt x="8" y="60"/>
                    <a:pt x="21" y="78"/>
                  </a:cubicBezTo>
                  <a:cubicBezTo>
                    <a:pt x="35" y="100"/>
                    <a:pt x="46" y="124"/>
                    <a:pt x="56" y="148"/>
                  </a:cubicBezTo>
                  <a:cubicBezTo>
                    <a:pt x="75" y="194"/>
                    <a:pt x="88" y="245"/>
                    <a:pt x="92" y="295"/>
                  </a:cubicBezTo>
                  <a:cubicBezTo>
                    <a:pt x="98" y="344"/>
                    <a:pt x="94" y="393"/>
                    <a:pt x="85" y="442"/>
                  </a:cubicBezTo>
                  <a:cubicBezTo>
                    <a:pt x="79" y="467"/>
                    <a:pt x="73" y="493"/>
                    <a:pt x="66" y="517"/>
                  </a:cubicBezTo>
                  <a:cubicBezTo>
                    <a:pt x="62" y="528"/>
                    <a:pt x="58" y="539"/>
                    <a:pt x="55" y="549"/>
                  </a:cubicBezTo>
                  <a:cubicBezTo>
                    <a:pt x="51" y="563"/>
                    <a:pt x="54" y="564"/>
                    <a:pt x="55" y="578"/>
                  </a:cubicBezTo>
                  <a:cubicBezTo>
                    <a:pt x="55" y="580"/>
                    <a:pt x="57" y="581"/>
                    <a:pt x="58" y="581"/>
                  </a:cubicBezTo>
                  <a:cubicBezTo>
                    <a:pt x="59" y="581"/>
                    <a:pt x="60" y="580"/>
                    <a:pt x="60" y="580"/>
                  </a:cubicBezTo>
                  <a:lnTo>
                    <a:pt x="60" y="579"/>
                  </a:lnTo>
                  <a:cubicBezTo>
                    <a:pt x="74" y="573"/>
                    <a:pt x="76" y="575"/>
                    <a:pt x="85" y="562"/>
                  </a:cubicBezTo>
                  <a:cubicBezTo>
                    <a:pt x="92" y="549"/>
                    <a:pt x="99" y="536"/>
                    <a:pt x="105" y="524"/>
                  </a:cubicBezTo>
                  <a:cubicBezTo>
                    <a:pt x="117" y="500"/>
                    <a:pt x="125" y="475"/>
                    <a:pt x="132" y="450"/>
                  </a:cubicBezTo>
                  <a:cubicBezTo>
                    <a:pt x="145" y="396"/>
                    <a:pt x="150" y="341"/>
                    <a:pt x="147" y="286"/>
                  </a:cubicBezTo>
                  <a:cubicBezTo>
                    <a:pt x="144" y="232"/>
                    <a:pt x="133" y="178"/>
                    <a:pt x="114" y="128"/>
                  </a:cubicBezTo>
                  <a:cubicBezTo>
                    <a:pt x="95" y="83"/>
                    <a:pt x="72" y="13"/>
                    <a:pt x="20" y="1"/>
                  </a:cubicBezTo>
                  <a:cubicBezTo>
                    <a:pt x="18" y="0"/>
                    <a:pt x="16"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20;p17">
              <a:extLst>
                <a:ext uri="{FF2B5EF4-FFF2-40B4-BE49-F238E27FC236}">
                  <a16:creationId xmlns:a16="http://schemas.microsoft.com/office/drawing/2014/main" id="{04794CCD-46EC-5D46-BF5C-927F282395EA}"/>
                </a:ext>
              </a:extLst>
            </p:cNvPr>
            <p:cNvSpPr/>
            <p:nvPr/>
          </p:nvSpPr>
          <p:spPr>
            <a:xfrm>
              <a:off x="7177567" y="1983340"/>
              <a:ext cx="164782" cy="111017"/>
            </a:xfrm>
            <a:custGeom>
              <a:avLst/>
              <a:gdLst/>
              <a:ahLst/>
              <a:cxnLst/>
              <a:rect l="l" t="t" r="r" b="b"/>
              <a:pathLst>
                <a:path w="1324" h="892" extrusionOk="0">
                  <a:moveTo>
                    <a:pt x="1302" y="0"/>
                  </a:moveTo>
                  <a:cubicBezTo>
                    <a:pt x="1300" y="0"/>
                    <a:pt x="1298" y="1"/>
                    <a:pt x="1296" y="2"/>
                  </a:cubicBezTo>
                  <a:cubicBezTo>
                    <a:pt x="1066" y="107"/>
                    <a:pt x="850" y="248"/>
                    <a:pt x="635" y="378"/>
                  </a:cubicBezTo>
                  <a:cubicBezTo>
                    <a:pt x="522" y="448"/>
                    <a:pt x="410" y="520"/>
                    <a:pt x="304" y="599"/>
                  </a:cubicBezTo>
                  <a:cubicBezTo>
                    <a:pt x="195" y="680"/>
                    <a:pt x="111" y="784"/>
                    <a:pt x="9" y="872"/>
                  </a:cubicBezTo>
                  <a:cubicBezTo>
                    <a:pt x="1" y="879"/>
                    <a:pt x="8" y="892"/>
                    <a:pt x="17" y="892"/>
                  </a:cubicBezTo>
                  <a:cubicBezTo>
                    <a:pt x="18" y="892"/>
                    <a:pt x="20" y="891"/>
                    <a:pt x="21" y="890"/>
                  </a:cubicBezTo>
                  <a:lnTo>
                    <a:pt x="23" y="890"/>
                  </a:lnTo>
                  <a:cubicBezTo>
                    <a:pt x="138" y="818"/>
                    <a:pt x="226" y="712"/>
                    <a:pt x="339" y="635"/>
                  </a:cubicBezTo>
                  <a:cubicBezTo>
                    <a:pt x="450" y="559"/>
                    <a:pt x="566" y="493"/>
                    <a:pt x="680" y="424"/>
                  </a:cubicBezTo>
                  <a:cubicBezTo>
                    <a:pt x="803" y="351"/>
                    <a:pt x="926" y="280"/>
                    <a:pt x="1049" y="208"/>
                  </a:cubicBezTo>
                  <a:cubicBezTo>
                    <a:pt x="1142" y="155"/>
                    <a:pt x="1236" y="99"/>
                    <a:pt x="1314" y="24"/>
                  </a:cubicBezTo>
                  <a:cubicBezTo>
                    <a:pt x="1324" y="14"/>
                    <a:pt x="1315" y="0"/>
                    <a:pt x="1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21;p17">
              <a:extLst>
                <a:ext uri="{FF2B5EF4-FFF2-40B4-BE49-F238E27FC236}">
                  <a16:creationId xmlns:a16="http://schemas.microsoft.com/office/drawing/2014/main" id="{14BA43F1-630E-BE47-8CC9-4EE584B243B7}"/>
                </a:ext>
              </a:extLst>
            </p:cNvPr>
            <p:cNvSpPr/>
            <p:nvPr/>
          </p:nvSpPr>
          <p:spPr>
            <a:xfrm>
              <a:off x="7184413" y="2402888"/>
              <a:ext cx="145989" cy="176482"/>
            </a:xfrm>
            <a:custGeom>
              <a:avLst/>
              <a:gdLst/>
              <a:ahLst/>
              <a:cxnLst/>
              <a:rect l="l" t="t" r="r" b="b"/>
              <a:pathLst>
                <a:path w="1173" h="1418" extrusionOk="0">
                  <a:moveTo>
                    <a:pt x="489" y="0"/>
                  </a:moveTo>
                  <a:cubicBezTo>
                    <a:pt x="284" y="0"/>
                    <a:pt x="139" y="166"/>
                    <a:pt x="88" y="377"/>
                  </a:cubicBezTo>
                  <a:cubicBezTo>
                    <a:pt x="1" y="745"/>
                    <a:pt x="243" y="1417"/>
                    <a:pt x="647" y="1417"/>
                  </a:cubicBezTo>
                  <a:cubicBezTo>
                    <a:pt x="678" y="1417"/>
                    <a:pt x="709" y="1413"/>
                    <a:pt x="742" y="1405"/>
                  </a:cubicBezTo>
                  <a:cubicBezTo>
                    <a:pt x="795" y="1392"/>
                    <a:pt x="845" y="1367"/>
                    <a:pt x="888" y="1332"/>
                  </a:cubicBezTo>
                  <a:cubicBezTo>
                    <a:pt x="931" y="1301"/>
                    <a:pt x="967" y="1263"/>
                    <a:pt x="998" y="1221"/>
                  </a:cubicBezTo>
                  <a:cubicBezTo>
                    <a:pt x="1072" y="1128"/>
                    <a:pt x="1111" y="1013"/>
                    <a:pt x="1110" y="894"/>
                  </a:cubicBezTo>
                  <a:cubicBezTo>
                    <a:pt x="1111" y="888"/>
                    <a:pt x="1113" y="881"/>
                    <a:pt x="1114" y="876"/>
                  </a:cubicBezTo>
                  <a:cubicBezTo>
                    <a:pt x="1132" y="760"/>
                    <a:pt x="1148" y="625"/>
                    <a:pt x="1123" y="509"/>
                  </a:cubicBezTo>
                  <a:cubicBezTo>
                    <a:pt x="1152" y="497"/>
                    <a:pt x="1172" y="452"/>
                    <a:pt x="1142" y="423"/>
                  </a:cubicBezTo>
                  <a:cubicBezTo>
                    <a:pt x="964" y="246"/>
                    <a:pt x="760" y="10"/>
                    <a:pt x="502" y="1"/>
                  </a:cubicBezTo>
                  <a:cubicBezTo>
                    <a:pt x="498" y="0"/>
                    <a:pt x="493" y="0"/>
                    <a:pt x="489" y="0"/>
                  </a:cubicBezTo>
                  <a:close/>
                </a:path>
              </a:pathLst>
            </a:custGeom>
            <a:solidFill>
              <a:srgbClr val="ED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22;p17">
              <a:extLst>
                <a:ext uri="{FF2B5EF4-FFF2-40B4-BE49-F238E27FC236}">
                  <a16:creationId xmlns:a16="http://schemas.microsoft.com/office/drawing/2014/main" id="{73C8921A-95F8-E34B-8543-BDC62ABD00B3}"/>
                </a:ext>
              </a:extLst>
            </p:cNvPr>
            <p:cNvSpPr/>
            <p:nvPr/>
          </p:nvSpPr>
          <p:spPr>
            <a:xfrm>
              <a:off x="7216274" y="2435123"/>
              <a:ext cx="69199" cy="87618"/>
            </a:xfrm>
            <a:custGeom>
              <a:avLst/>
              <a:gdLst/>
              <a:ahLst/>
              <a:cxnLst/>
              <a:rect l="l" t="t" r="r" b="b"/>
              <a:pathLst>
                <a:path w="556" h="704" extrusionOk="0">
                  <a:moveTo>
                    <a:pt x="239" y="1"/>
                  </a:moveTo>
                  <a:cubicBezTo>
                    <a:pt x="206" y="1"/>
                    <a:pt x="172" y="8"/>
                    <a:pt x="140" y="24"/>
                  </a:cubicBezTo>
                  <a:cubicBezTo>
                    <a:pt x="102" y="45"/>
                    <a:pt x="69" y="77"/>
                    <a:pt x="46" y="116"/>
                  </a:cubicBezTo>
                  <a:cubicBezTo>
                    <a:pt x="35" y="135"/>
                    <a:pt x="0" y="193"/>
                    <a:pt x="31" y="208"/>
                  </a:cubicBezTo>
                  <a:cubicBezTo>
                    <a:pt x="32" y="208"/>
                    <a:pt x="33" y="208"/>
                    <a:pt x="34" y="208"/>
                  </a:cubicBezTo>
                  <a:cubicBezTo>
                    <a:pt x="35" y="208"/>
                    <a:pt x="37" y="208"/>
                    <a:pt x="38" y="208"/>
                  </a:cubicBezTo>
                  <a:cubicBezTo>
                    <a:pt x="42" y="204"/>
                    <a:pt x="45" y="199"/>
                    <a:pt x="44" y="194"/>
                  </a:cubicBezTo>
                  <a:lnTo>
                    <a:pt x="44" y="193"/>
                  </a:lnTo>
                  <a:lnTo>
                    <a:pt x="41" y="191"/>
                  </a:lnTo>
                  <a:cubicBezTo>
                    <a:pt x="41" y="191"/>
                    <a:pt x="39" y="192"/>
                    <a:pt x="40" y="193"/>
                  </a:cubicBezTo>
                  <a:cubicBezTo>
                    <a:pt x="34" y="188"/>
                    <a:pt x="62" y="138"/>
                    <a:pt x="66" y="132"/>
                  </a:cubicBezTo>
                  <a:cubicBezTo>
                    <a:pt x="76" y="115"/>
                    <a:pt x="89" y="100"/>
                    <a:pt x="103" y="86"/>
                  </a:cubicBezTo>
                  <a:cubicBezTo>
                    <a:pt x="133" y="56"/>
                    <a:pt x="171" y="38"/>
                    <a:pt x="213" y="32"/>
                  </a:cubicBezTo>
                  <a:cubicBezTo>
                    <a:pt x="220" y="32"/>
                    <a:pt x="226" y="31"/>
                    <a:pt x="233" y="31"/>
                  </a:cubicBezTo>
                  <a:cubicBezTo>
                    <a:pt x="311" y="31"/>
                    <a:pt x="376" y="83"/>
                    <a:pt x="411" y="151"/>
                  </a:cubicBezTo>
                  <a:cubicBezTo>
                    <a:pt x="451" y="229"/>
                    <a:pt x="467" y="321"/>
                    <a:pt x="486" y="407"/>
                  </a:cubicBezTo>
                  <a:cubicBezTo>
                    <a:pt x="495" y="451"/>
                    <a:pt x="502" y="497"/>
                    <a:pt x="505" y="543"/>
                  </a:cubicBezTo>
                  <a:cubicBezTo>
                    <a:pt x="507" y="571"/>
                    <a:pt x="506" y="598"/>
                    <a:pt x="504" y="626"/>
                  </a:cubicBezTo>
                  <a:cubicBezTo>
                    <a:pt x="501" y="647"/>
                    <a:pt x="498" y="669"/>
                    <a:pt x="498" y="692"/>
                  </a:cubicBezTo>
                  <a:cubicBezTo>
                    <a:pt x="499" y="700"/>
                    <a:pt x="505" y="703"/>
                    <a:pt x="512" y="703"/>
                  </a:cubicBezTo>
                  <a:cubicBezTo>
                    <a:pt x="519" y="703"/>
                    <a:pt x="528" y="699"/>
                    <a:pt x="532" y="693"/>
                  </a:cubicBezTo>
                  <a:cubicBezTo>
                    <a:pt x="555" y="645"/>
                    <a:pt x="551" y="582"/>
                    <a:pt x="548" y="529"/>
                  </a:cubicBezTo>
                  <a:cubicBezTo>
                    <a:pt x="542" y="465"/>
                    <a:pt x="532" y="403"/>
                    <a:pt x="515" y="342"/>
                  </a:cubicBezTo>
                  <a:cubicBezTo>
                    <a:pt x="491" y="244"/>
                    <a:pt x="466" y="122"/>
                    <a:pt x="384" y="55"/>
                  </a:cubicBezTo>
                  <a:cubicBezTo>
                    <a:pt x="343" y="19"/>
                    <a:pt x="291" y="1"/>
                    <a:pt x="239"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23;p17">
              <a:extLst>
                <a:ext uri="{FF2B5EF4-FFF2-40B4-BE49-F238E27FC236}">
                  <a16:creationId xmlns:a16="http://schemas.microsoft.com/office/drawing/2014/main" id="{8FEE947C-1604-F845-8328-3C9340962D9B}"/>
                </a:ext>
              </a:extLst>
            </p:cNvPr>
            <p:cNvSpPr/>
            <p:nvPr/>
          </p:nvSpPr>
          <p:spPr>
            <a:xfrm>
              <a:off x="7234196" y="2460885"/>
              <a:ext cx="46921" cy="24020"/>
            </a:xfrm>
            <a:custGeom>
              <a:avLst/>
              <a:gdLst/>
              <a:ahLst/>
              <a:cxnLst/>
              <a:rect l="l" t="t" r="r" b="b"/>
              <a:pathLst>
                <a:path w="377" h="193" extrusionOk="0">
                  <a:moveTo>
                    <a:pt x="132" y="0"/>
                  </a:moveTo>
                  <a:cubicBezTo>
                    <a:pt x="84" y="0"/>
                    <a:pt x="35" y="17"/>
                    <a:pt x="3" y="54"/>
                  </a:cubicBezTo>
                  <a:cubicBezTo>
                    <a:pt x="1" y="57"/>
                    <a:pt x="2" y="60"/>
                    <a:pt x="5" y="60"/>
                  </a:cubicBezTo>
                  <a:cubicBezTo>
                    <a:pt x="5" y="60"/>
                    <a:pt x="6" y="60"/>
                    <a:pt x="7" y="59"/>
                  </a:cubicBezTo>
                  <a:lnTo>
                    <a:pt x="7" y="58"/>
                  </a:lnTo>
                  <a:cubicBezTo>
                    <a:pt x="44" y="35"/>
                    <a:pt x="85" y="21"/>
                    <a:pt x="126" y="21"/>
                  </a:cubicBezTo>
                  <a:cubicBezTo>
                    <a:pt x="152" y="21"/>
                    <a:pt x="179" y="27"/>
                    <a:pt x="205" y="39"/>
                  </a:cubicBezTo>
                  <a:cubicBezTo>
                    <a:pt x="268" y="69"/>
                    <a:pt x="314" y="125"/>
                    <a:pt x="344" y="187"/>
                  </a:cubicBezTo>
                  <a:cubicBezTo>
                    <a:pt x="346" y="191"/>
                    <a:pt x="350" y="193"/>
                    <a:pt x="354" y="193"/>
                  </a:cubicBezTo>
                  <a:cubicBezTo>
                    <a:pt x="364" y="193"/>
                    <a:pt x="377" y="180"/>
                    <a:pt x="370" y="170"/>
                  </a:cubicBezTo>
                  <a:cubicBezTo>
                    <a:pt x="335" y="103"/>
                    <a:pt x="280" y="39"/>
                    <a:pt x="207" y="13"/>
                  </a:cubicBezTo>
                  <a:cubicBezTo>
                    <a:pt x="184" y="5"/>
                    <a:pt x="158" y="0"/>
                    <a:pt x="132" y="0"/>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024;p17">
              <a:extLst>
                <a:ext uri="{FF2B5EF4-FFF2-40B4-BE49-F238E27FC236}">
                  <a16:creationId xmlns:a16="http://schemas.microsoft.com/office/drawing/2014/main" id="{9996E26B-DBFB-174F-B807-5D20633817A1}"/>
                </a:ext>
              </a:extLst>
            </p:cNvPr>
            <p:cNvSpPr/>
            <p:nvPr/>
          </p:nvSpPr>
          <p:spPr>
            <a:xfrm>
              <a:off x="7235316" y="2516394"/>
              <a:ext cx="37711" cy="21282"/>
            </a:xfrm>
            <a:custGeom>
              <a:avLst/>
              <a:gdLst/>
              <a:ahLst/>
              <a:cxnLst/>
              <a:rect l="l" t="t" r="r" b="b"/>
              <a:pathLst>
                <a:path w="303" h="171" extrusionOk="0">
                  <a:moveTo>
                    <a:pt x="69" y="1"/>
                  </a:moveTo>
                  <a:cubicBezTo>
                    <a:pt x="46" y="1"/>
                    <a:pt x="21" y="4"/>
                    <a:pt x="4" y="14"/>
                  </a:cubicBezTo>
                  <a:cubicBezTo>
                    <a:pt x="2" y="16"/>
                    <a:pt x="0" y="23"/>
                    <a:pt x="4" y="23"/>
                  </a:cubicBezTo>
                  <a:lnTo>
                    <a:pt x="4" y="24"/>
                  </a:lnTo>
                  <a:cubicBezTo>
                    <a:pt x="17" y="23"/>
                    <a:pt x="30" y="22"/>
                    <a:pt x="43" y="20"/>
                  </a:cubicBezTo>
                  <a:cubicBezTo>
                    <a:pt x="47" y="19"/>
                    <a:pt x="51" y="19"/>
                    <a:pt x="55" y="19"/>
                  </a:cubicBezTo>
                  <a:cubicBezTo>
                    <a:pt x="93" y="19"/>
                    <a:pt x="131" y="28"/>
                    <a:pt x="165" y="46"/>
                  </a:cubicBezTo>
                  <a:cubicBezTo>
                    <a:pt x="190" y="60"/>
                    <a:pt x="213" y="77"/>
                    <a:pt x="232" y="99"/>
                  </a:cubicBezTo>
                  <a:cubicBezTo>
                    <a:pt x="242" y="110"/>
                    <a:pt x="250" y="121"/>
                    <a:pt x="258" y="133"/>
                  </a:cubicBezTo>
                  <a:cubicBezTo>
                    <a:pt x="265" y="146"/>
                    <a:pt x="271" y="161"/>
                    <a:pt x="282" y="169"/>
                  </a:cubicBezTo>
                  <a:cubicBezTo>
                    <a:pt x="284" y="170"/>
                    <a:pt x="286" y="171"/>
                    <a:pt x="287" y="171"/>
                  </a:cubicBezTo>
                  <a:cubicBezTo>
                    <a:pt x="295" y="171"/>
                    <a:pt x="303" y="163"/>
                    <a:pt x="303" y="157"/>
                  </a:cubicBezTo>
                  <a:cubicBezTo>
                    <a:pt x="302" y="141"/>
                    <a:pt x="295" y="126"/>
                    <a:pt x="284" y="114"/>
                  </a:cubicBezTo>
                  <a:cubicBezTo>
                    <a:pt x="275" y="101"/>
                    <a:pt x="265" y="88"/>
                    <a:pt x="255" y="77"/>
                  </a:cubicBezTo>
                  <a:cubicBezTo>
                    <a:pt x="232" y="55"/>
                    <a:pt x="205" y="37"/>
                    <a:pt x="176" y="24"/>
                  </a:cubicBezTo>
                  <a:cubicBezTo>
                    <a:pt x="150" y="11"/>
                    <a:pt x="120" y="4"/>
                    <a:pt x="90" y="2"/>
                  </a:cubicBezTo>
                  <a:cubicBezTo>
                    <a:pt x="83" y="1"/>
                    <a:pt x="76" y="1"/>
                    <a:pt x="69"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025;p17">
              <a:extLst>
                <a:ext uri="{FF2B5EF4-FFF2-40B4-BE49-F238E27FC236}">
                  <a16:creationId xmlns:a16="http://schemas.microsoft.com/office/drawing/2014/main" id="{62E89B9B-62C0-644C-AB2A-F5B61AEBCB91}"/>
                </a:ext>
              </a:extLst>
            </p:cNvPr>
            <p:cNvSpPr/>
            <p:nvPr/>
          </p:nvSpPr>
          <p:spPr>
            <a:xfrm>
              <a:off x="7890339" y="2377499"/>
              <a:ext cx="145740" cy="176482"/>
            </a:xfrm>
            <a:custGeom>
              <a:avLst/>
              <a:gdLst/>
              <a:ahLst/>
              <a:cxnLst/>
              <a:rect l="l" t="t" r="r" b="b"/>
              <a:pathLst>
                <a:path w="1171" h="1418" extrusionOk="0">
                  <a:moveTo>
                    <a:pt x="683" y="0"/>
                  </a:moveTo>
                  <a:cubicBezTo>
                    <a:pt x="678" y="0"/>
                    <a:pt x="674" y="0"/>
                    <a:pt x="669" y="0"/>
                  </a:cubicBezTo>
                  <a:cubicBezTo>
                    <a:pt x="412" y="10"/>
                    <a:pt x="207" y="246"/>
                    <a:pt x="29" y="423"/>
                  </a:cubicBezTo>
                  <a:cubicBezTo>
                    <a:pt x="0" y="450"/>
                    <a:pt x="19" y="496"/>
                    <a:pt x="49" y="509"/>
                  </a:cubicBezTo>
                  <a:cubicBezTo>
                    <a:pt x="25" y="624"/>
                    <a:pt x="40" y="758"/>
                    <a:pt x="58" y="875"/>
                  </a:cubicBezTo>
                  <a:cubicBezTo>
                    <a:pt x="59" y="881"/>
                    <a:pt x="60" y="888"/>
                    <a:pt x="61" y="894"/>
                  </a:cubicBezTo>
                  <a:cubicBezTo>
                    <a:pt x="64" y="1066"/>
                    <a:pt x="147" y="1228"/>
                    <a:pt x="283" y="1331"/>
                  </a:cubicBezTo>
                  <a:cubicBezTo>
                    <a:pt x="326" y="1366"/>
                    <a:pt x="376" y="1391"/>
                    <a:pt x="430" y="1405"/>
                  </a:cubicBezTo>
                  <a:cubicBezTo>
                    <a:pt x="462" y="1413"/>
                    <a:pt x="494" y="1417"/>
                    <a:pt x="524" y="1417"/>
                  </a:cubicBezTo>
                  <a:cubicBezTo>
                    <a:pt x="929" y="1417"/>
                    <a:pt x="1171" y="744"/>
                    <a:pt x="1084" y="376"/>
                  </a:cubicBezTo>
                  <a:cubicBezTo>
                    <a:pt x="1034" y="165"/>
                    <a:pt x="887" y="0"/>
                    <a:pt x="683" y="0"/>
                  </a:cubicBezTo>
                  <a:close/>
                </a:path>
              </a:pathLst>
            </a:custGeom>
            <a:solidFill>
              <a:srgbClr val="ED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026;p17">
              <a:extLst>
                <a:ext uri="{FF2B5EF4-FFF2-40B4-BE49-F238E27FC236}">
                  <a16:creationId xmlns:a16="http://schemas.microsoft.com/office/drawing/2014/main" id="{180C05DF-3898-A143-823A-431FEE075977}"/>
                </a:ext>
              </a:extLst>
            </p:cNvPr>
            <p:cNvSpPr/>
            <p:nvPr/>
          </p:nvSpPr>
          <p:spPr>
            <a:xfrm>
              <a:off x="7934646" y="2409609"/>
              <a:ext cx="69448" cy="87618"/>
            </a:xfrm>
            <a:custGeom>
              <a:avLst/>
              <a:gdLst/>
              <a:ahLst/>
              <a:cxnLst/>
              <a:rect l="l" t="t" r="r" b="b"/>
              <a:pathLst>
                <a:path w="558" h="704" extrusionOk="0">
                  <a:moveTo>
                    <a:pt x="326" y="1"/>
                  </a:moveTo>
                  <a:cubicBezTo>
                    <a:pt x="273" y="1"/>
                    <a:pt x="220" y="21"/>
                    <a:pt x="178" y="57"/>
                  </a:cubicBezTo>
                  <a:cubicBezTo>
                    <a:pt x="96" y="125"/>
                    <a:pt x="71" y="242"/>
                    <a:pt x="46" y="340"/>
                  </a:cubicBezTo>
                  <a:cubicBezTo>
                    <a:pt x="30" y="399"/>
                    <a:pt x="19" y="459"/>
                    <a:pt x="13" y="520"/>
                  </a:cubicBezTo>
                  <a:cubicBezTo>
                    <a:pt x="9" y="572"/>
                    <a:pt x="0" y="648"/>
                    <a:pt x="27" y="696"/>
                  </a:cubicBezTo>
                  <a:cubicBezTo>
                    <a:pt x="30" y="702"/>
                    <a:pt x="34" y="704"/>
                    <a:pt x="39" y="704"/>
                  </a:cubicBezTo>
                  <a:cubicBezTo>
                    <a:pt x="49" y="704"/>
                    <a:pt x="60" y="694"/>
                    <a:pt x="61" y="684"/>
                  </a:cubicBezTo>
                  <a:cubicBezTo>
                    <a:pt x="61" y="661"/>
                    <a:pt x="59" y="638"/>
                    <a:pt x="56" y="617"/>
                  </a:cubicBezTo>
                  <a:cubicBezTo>
                    <a:pt x="54" y="591"/>
                    <a:pt x="52" y="566"/>
                    <a:pt x="55" y="541"/>
                  </a:cubicBezTo>
                  <a:cubicBezTo>
                    <a:pt x="58" y="490"/>
                    <a:pt x="64" y="439"/>
                    <a:pt x="76" y="390"/>
                  </a:cubicBezTo>
                  <a:cubicBezTo>
                    <a:pt x="93" y="307"/>
                    <a:pt x="110" y="215"/>
                    <a:pt x="152" y="139"/>
                  </a:cubicBezTo>
                  <a:cubicBezTo>
                    <a:pt x="187" y="75"/>
                    <a:pt x="250" y="31"/>
                    <a:pt x="322" y="31"/>
                  </a:cubicBezTo>
                  <a:cubicBezTo>
                    <a:pt x="334" y="31"/>
                    <a:pt x="347" y="33"/>
                    <a:pt x="359" y="35"/>
                  </a:cubicBezTo>
                  <a:cubicBezTo>
                    <a:pt x="397" y="44"/>
                    <a:pt x="431" y="63"/>
                    <a:pt x="458" y="91"/>
                  </a:cubicBezTo>
                  <a:cubicBezTo>
                    <a:pt x="474" y="106"/>
                    <a:pt x="486" y="123"/>
                    <a:pt x="497" y="142"/>
                  </a:cubicBezTo>
                  <a:cubicBezTo>
                    <a:pt x="506" y="158"/>
                    <a:pt x="513" y="175"/>
                    <a:pt x="520" y="191"/>
                  </a:cubicBezTo>
                  <a:lnTo>
                    <a:pt x="520" y="191"/>
                  </a:lnTo>
                  <a:lnTo>
                    <a:pt x="516" y="192"/>
                  </a:lnTo>
                  <a:cubicBezTo>
                    <a:pt x="515" y="192"/>
                    <a:pt x="515" y="194"/>
                    <a:pt x="515" y="195"/>
                  </a:cubicBezTo>
                  <a:cubicBezTo>
                    <a:pt x="514" y="199"/>
                    <a:pt x="516" y="204"/>
                    <a:pt x="520" y="207"/>
                  </a:cubicBezTo>
                  <a:cubicBezTo>
                    <a:pt x="521" y="208"/>
                    <a:pt x="522" y="209"/>
                    <a:pt x="523" y="209"/>
                  </a:cubicBezTo>
                  <a:cubicBezTo>
                    <a:pt x="525" y="209"/>
                    <a:pt x="526" y="208"/>
                    <a:pt x="527" y="207"/>
                  </a:cubicBezTo>
                  <a:cubicBezTo>
                    <a:pt x="557" y="190"/>
                    <a:pt x="528" y="139"/>
                    <a:pt x="516" y="119"/>
                  </a:cubicBezTo>
                  <a:cubicBezTo>
                    <a:pt x="495" y="79"/>
                    <a:pt x="463" y="47"/>
                    <a:pt x="424" y="26"/>
                  </a:cubicBezTo>
                  <a:cubicBezTo>
                    <a:pt x="393" y="8"/>
                    <a:pt x="360" y="1"/>
                    <a:pt x="326"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027;p17">
              <a:extLst>
                <a:ext uri="{FF2B5EF4-FFF2-40B4-BE49-F238E27FC236}">
                  <a16:creationId xmlns:a16="http://schemas.microsoft.com/office/drawing/2014/main" id="{01E146C2-1475-8D4B-B3A1-124E15856C35}"/>
                </a:ext>
              </a:extLst>
            </p:cNvPr>
            <p:cNvSpPr/>
            <p:nvPr/>
          </p:nvSpPr>
          <p:spPr>
            <a:xfrm>
              <a:off x="7939624" y="2435372"/>
              <a:ext cx="46672" cy="23896"/>
            </a:xfrm>
            <a:custGeom>
              <a:avLst/>
              <a:gdLst/>
              <a:ahLst/>
              <a:cxnLst/>
              <a:rect l="l" t="t" r="r" b="b"/>
              <a:pathLst>
                <a:path w="375" h="192" extrusionOk="0">
                  <a:moveTo>
                    <a:pt x="247" y="0"/>
                  </a:moveTo>
                  <a:cubicBezTo>
                    <a:pt x="220" y="0"/>
                    <a:pt x="193" y="5"/>
                    <a:pt x="170" y="14"/>
                  </a:cubicBezTo>
                  <a:cubicBezTo>
                    <a:pt x="97" y="42"/>
                    <a:pt x="41" y="104"/>
                    <a:pt x="6" y="171"/>
                  </a:cubicBezTo>
                  <a:cubicBezTo>
                    <a:pt x="1" y="182"/>
                    <a:pt x="10" y="192"/>
                    <a:pt x="19" y="192"/>
                  </a:cubicBezTo>
                  <a:cubicBezTo>
                    <a:pt x="23" y="192"/>
                    <a:pt x="28" y="189"/>
                    <a:pt x="31" y="184"/>
                  </a:cubicBezTo>
                  <a:cubicBezTo>
                    <a:pt x="62" y="122"/>
                    <a:pt x="107" y="67"/>
                    <a:pt x="171" y="38"/>
                  </a:cubicBezTo>
                  <a:cubicBezTo>
                    <a:pt x="196" y="27"/>
                    <a:pt x="222" y="22"/>
                    <a:pt x="247" y="22"/>
                  </a:cubicBezTo>
                  <a:cubicBezTo>
                    <a:pt x="289" y="22"/>
                    <a:pt x="330" y="36"/>
                    <a:pt x="368" y="59"/>
                  </a:cubicBezTo>
                  <a:cubicBezTo>
                    <a:pt x="369" y="60"/>
                    <a:pt x="369" y="60"/>
                    <a:pt x="370" y="60"/>
                  </a:cubicBezTo>
                  <a:cubicBezTo>
                    <a:pt x="373" y="60"/>
                    <a:pt x="375" y="56"/>
                    <a:pt x="373" y="54"/>
                  </a:cubicBezTo>
                  <a:cubicBezTo>
                    <a:pt x="343" y="16"/>
                    <a:pt x="294" y="0"/>
                    <a:pt x="247" y="0"/>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028;p17">
              <a:extLst>
                <a:ext uri="{FF2B5EF4-FFF2-40B4-BE49-F238E27FC236}">
                  <a16:creationId xmlns:a16="http://schemas.microsoft.com/office/drawing/2014/main" id="{D31940D7-7280-1F42-A28D-8A1F604D38BF}"/>
                </a:ext>
              </a:extLst>
            </p:cNvPr>
            <p:cNvSpPr/>
            <p:nvPr/>
          </p:nvSpPr>
          <p:spPr>
            <a:xfrm>
              <a:off x="7947465" y="2491004"/>
              <a:ext cx="38084" cy="21158"/>
            </a:xfrm>
            <a:custGeom>
              <a:avLst/>
              <a:gdLst/>
              <a:ahLst/>
              <a:cxnLst/>
              <a:rect l="l" t="t" r="r" b="b"/>
              <a:pathLst>
                <a:path w="306" h="170" extrusionOk="0">
                  <a:moveTo>
                    <a:pt x="233" y="0"/>
                  </a:moveTo>
                  <a:cubicBezTo>
                    <a:pt x="227" y="0"/>
                    <a:pt x="221" y="1"/>
                    <a:pt x="216" y="1"/>
                  </a:cubicBezTo>
                  <a:cubicBezTo>
                    <a:pt x="186" y="3"/>
                    <a:pt x="156" y="11"/>
                    <a:pt x="128" y="25"/>
                  </a:cubicBezTo>
                  <a:cubicBezTo>
                    <a:pt x="99" y="38"/>
                    <a:pt x="73" y="57"/>
                    <a:pt x="51" y="79"/>
                  </a:cubicBezTo>
                  <a:cubicBezTo>
                    <a:pt x="39" y="90"/>
                    <a:pt x="30" y="103"/>
                    <a:pt x="20" y="116"/>
                  </a:cubicBezTo>
                  <a:cubicBezTo>
                    <a:pt x="9" y="129"/>
                    <a:pt x="2" y="145"/>
                    <a:pt x="1" y="162"/>
                  </a:cubicBezTo>
                  <a:cubicBezTo>
                    <a:pt x="1" y="168"/>
                    <a:pt x="5" y="170"/>
                    <a:pt x="9" y="170"/>
                  </a:cubicBezTo>
                  <a:cubicBezTo>
                    <a:pt x="14" y="170"/>
                    <a:pt x="18" y="168"/>
                    <a:pt x="21" y="166"/>
                  </a:cubicBezTo>
                  <a:cubicBezTo>
                    <a:pt x="31" y="154"/>
                    <a:pt x="39" y="142"/>
                    <a:pt x="46" y="129"/>
                  </a:cubicBezTo>
                  <a:cubicBezTo>
                    <a:pt x="53" y="117"/>
                    <a:pt x="62" y="106"/>
                    <a:pt x="70" y="96"/>
                  </a:cubicBezTo>
                  <a:cubicBezTo>
                    <a:pt x="89" y="75"/>
                    <a:pt x="113" y="58"/>
                    <a:pt x="138" y="45"/>
                  </a:cubicBezTo>
                  <a:cubicBezTo>
                    <a:pt x="161" y="32"/>
                    <a:pt x="188" y="25"/>
                    <a:pt x="215" y="21"/>
                  </a:cubicBezTo>
                  <a:cubicBezTo>
                    <a:pt x="225" y="20"/>
                    <a:pt x="235" y="19"/>
                    <a:pt x="245" y="19"/>
                  </a:cubicBezTo>
                  <a:cubicBezTo>
                    <a:pt x="250" y="19"/>
                    <a:pt x="254" y="19"/>
                    <a:pt x="258" y="20"/>
                  </a:cubicBezTo>
                  <a:cubicBezTo>
                    <a:pt x="271" y="22"/>
                    <a:pt x="285" y="23"/>
                    <a:pt x="298" y="23"/>
                  </a:cubicBezTo>
                  <a:cubicBezTo>
                    <a:pt x="301" y="23"/>
                    <a:pt x="305" y="17"/>
                    <a:pt x="302" y="15"/>
                  </a:cubicBezTo>
                  <a:lnTo>
                    <a:pt x="301" y="15"/>
                  </a:lnTo>
                  <a:cubicBezTo>
                    <a:pt x="289" y="8"/>
                    <a:pt x="276" y="3"/>
                    <a:pt x="262" y="2"/>
                  </a:cubicBezTo>
                  <a:cubicBezTo>
                    <a:pt x="252" y="1"/>
                    <a:pt x="243" y="0"/>
                    <a:pt x="233" y="0"/>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029;p17">
              <a:extLst>
                <a:ext uri="{FF2B5EF4-FFF2-40B4-BE49-F238E27FC236}">
                  <a16:creationId xmlns:a16="http://schemas.microsoft.com/office/drawing/2014/main" id="{84467A19-7B12-D241-84F9-8792F00371F7}"/>
                </a:ext>
              </a:extLst>
            </p:cNvPr>
            <p:cNvSpPr/>
            <p:nvPr/>
          </p:nvSpPr>
          <p:spPr>
            <a:xfrm>
              <a:off x="7372593" y="2361692"/>
              <a:ext cx="161547" cy="117488"/>
            </a:xfrm>
            <a:custGeom>
              <a:avLst/>
              <a:gdLst/>
              <a:ahLst/>
              <a:cxnLst/>
              <a:rect l="l" t="t" r="r" b="b"/>
              <a:pathLst>
                <a:path w="1298" h="944" extrusionOk="0">
                  <a:moveTo>
                    <a:pt x="694" y="0"/>
                  </a:moveTo>
                  <a:cubicBezTo>
                    <a:pt x="617" y="0"/>
                    <a:pt x="540" y="13"/>
                    <a:pt x="465" y="36"/>
                  </a:cubicBezTo>
                  <a:lnTo>
                    <a:pt x="456" y="36"/>
                  </a:lnTo>
                  <a:cubicBezTo>
                    <a:pt x="424" y="39"/>
                    <a:pt x="393" y="49"/>
                    <a:pt x="366" y="65"/>
                  </a:cubicBezTo>
                  <a:cubicBezTo>
                    <a:pt x="356" y="69"/>
                    <a:pt x="348" y="73"/>
                    <a:pt x="340" y="77"/>
                  </a:cubicBezTo>
                  <a:cubicBezTo>
                    <a:pt x="332" y="82"/>
                    <a:pt x="324" y="88"/>
                    <a:pt x="317" y="93"/>
                  </a:cubicBezTo>
                  <a:cubicBezTo>
                    <a:pt x="255" y="118"/>
                    <a:pt x="199" y="153"/>
                    <a:pt x="149" y="196"/>
                  </a:cubicBezTo>
                  <a:cubicBezTo>
                    <a:pt x="67" y="268"/>
                    <a:pt x="0" y="373"/>
                    <a:pt x="14" y="467"/>
                  </a:cubicBezTo>
                  <a:cubicBezTo>
                    <a:pt x="4" y="518"/>
                    <a:pt x="8" y="570"/>
                    <a:pt x="26" y="618"/>
                  </a:cubicBezTo>
                  <a:cubicBezTo>
                    <a:pt x="29" y="648"/>
                    <a:pt x="53" y="715"/>
                    <a:pt x="77" y="740"/>
                  </a:cubicBezTo>
                  <a:cubicBezTo>
                    <a:pt x="120" y="807"/>
                    <a:pt x="179" y="832"/>
                    <a:pt x="260" y="884"/>
                  </a:cubicBezTo>
                  <a:cubicBezTo>
                    <a:pt x="353" y="923"/>
                    <a:pt x="379" y="927"/>
                    <a:pt x="458" y="938"/>
                  </a:cubicBezTo>
                  <a:cubicBezTo>
                    <a:pt x="490" y="941"/>
                    <a:pt x="523" y="943"/>
                    <a:pt x="555" y="943"/>
                  </a:cubicBezTo>
                  <a:cubicBezTo>
                    <a:pt x="846" y="943"/>
                    <a:pt x="1145" y="798"/>
                    <a:pt x="1224" y="581"/>
                  </a:cubicBezTo>
                  <a:cubicBezTo>
                    <a:pt x="1297" y="382"/>
                    <a:pt x="1197" y="138"/>
                    <a:pt x="944" y="44"/>
                  </a:cubicBezTo>
                  <a:cubicBezTo>
                    <a:pt x="863" y="15"/>
                    <a:pt x="779" y="0"/>
                    <a:pt x="694" y="0"/>
                  </a:cubicBezTo>
                  <a:close/>
                </a:path>
              </a:pathLst>
            </a:custGeom>
            <a:solidFill>
              <a:srgbClr val="CDC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030;p17">
              <a:extLst>
                <a:ext uri="{FF2B5EF4-FFF2-40B4-BE49-F238E27FC236}">
                  <a16:creationId xmlns:a16="http://schemas.microsoft.com/office/drawing/2014/main" id="{74A406B8-5773-8D42-88D2-065FD85BD046}"/>
                </a:ext>
              </a:extLst>
            </p:cNvPr>
            <p:cNvSpPr/>
            <p:nvPr/>
          </p:nvSpPr>
          <p:spPr>
            <a:xfrm>
              <a:off x="7384168" y="2372520"/>
              <a:ext cx="163787" cy="105292"/>
            </a:xfrm>
            <a:custGeom>
              <a:avLst/>
              <a:gdLst/>
              <a:ahLst/>
              <a:cxnLst/>
              <a:rect l="l" t="t" r="r" b="b"/>
              <a:pathLst>
                <a:path w="1316" h="846" extrusionOk="0">
                  <a:moveTo>
                    <a:pt x="554" y="0"/>
                  </a:moveTo>
                  <a:cubicBezTo>
                    <a:pt x="458" y="0"/>
                    <a:pt x="361" y="19"/>
                    <a:pt x="286" y="54"/>
                  </a:cubicBezTo>
                  <a:cubicBezTo>
                    <a:pt x="91" y="143"/>
                    <a:pt x="0" y="367"/>
                    <a:pt x="77" y="567"/>
                  </a:cubicBezTo>
                  <a:cubicBezTo>
                    <a:pt x="136" y="721"/>
                    <a:pt x="334" y="833"/>
                    <a:pt x="543" y="844"/>
                  </a:cubicBezTo>
                  <a:cubicBezTo>
                    <a:pt x="557" y="845"/>
                    <a:pt x="570" y="845"/>
                    <a:pt x="584" y="845"/>
                  </a:cubicBezTo>
                  <a:cubicBezTo>
                    <a:pt x="1043" y="845"/>
                    <a:pt x="1316" y="404"/>
                    <a:pt x="1005" y="146"/>
                  </a:cubicBezTo>
                  <a:cubicBezTo>
                    <a:pt x="961" y="110"/>
                    <a:pt x="912" y="82"/>
                    <a:pt x="859" y="64"/>
                  </a:cubicBezTo>
                  <a:cubicBezTo>
                    <a:pt x="852" y="59"/>
                    <a:pt x="845" y="54"/>
                    <a:pt x="837" y="51"/>
                  </a:cubicBezTo>
                  <a:cubicBezTo>
                    <a:pt x="830" y="47"/>
                    <a:pt x="822" y="44"/>
                    <a:pt x="815" y="41"/>
                  </a:cubicBezTo>
                  <a:cubicBezTo>
                    <a:pt x="791" y="29"/>
                    <a:pt x="764" y="21"/>
                    <a:pt x="736" y="21"/>
                  </a:cubicBezTo>
                  <a:lnTo>
                    <a:pt x="728" y="22"/>
                  </a:lnTo>
                  <a:cubicBezTo>
                    <a:pt x="674" y="7"/>
                    <a:pt x="614" y="0"/>
                    <a:pt x="5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031;p17">
              <a:extLst>
                <a:ext uri="{FF2B5EF4-FFF2-40B4-BE49-F238E27FC236}">
                  <a16:creationId xmlns:a16="http://schemas.microsoft.com/office/drawing/2014/main" id="{86AE98ED-50AC-D94B-AA80-60DC8CEF96F7}"/>
                </a:ext>
              </a:extLst>
            </p:cNvPr>
            <p:cNvSpPr/>
            <p:nvPr/>
          </p:nvSpPr>
          <p:spPr>
            <a:xfrm>
              <a:off x="7454611" y="2463001"/>
              <a:ext cx="124" cy="124"/>
            </a:xfrm>
            <a:custGeom>
              <a:avLst/>
              <a:gdLst/>
              <a:ahLst/>
              <a:cxnLst/>
              <a:rect l="l" t="t" r="r" b="b"/>
              <a:pathLst>
                <a:path w="1" h="1" extrusionOk="0">
                  <a:moveTo>
                    <a:pt x="1" y="1"/>
                  </a:moveTo>
                  <a:lnTo>
                    <a:pt x="1" y="1"/>
                  </a:lnTo>
                  <a:close/>
                </a:path>
              </a:pathLst>
            </a:custGeom>
            <a:solidFill>
              <a:srgbClr val="422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032;p17">
              <a:extLst>
                <a:ext uri="{FF2B5EF4-FFF2-40B4-BE49-F238E27FC236}">
                  <a16:creationId xmlns:a16="http://schemas.microsoft.com/office/drawing/2014/main" id="{86642C13-CEF7-5B44-A29A-0336C2C45631}"/>
                </a:ext>
              </a:extLst>
            </p:cNvPr>
            <p:cNvSpPr/>
            <p:nvPr/>
          </p:nvSpPr>
          <p:spPr>
            <a:xfrm>
              <a:off x="7395618" y="2365053"/>
              <a:ext cx="88863" cy="102927"/>
            </a:xfrm>
            <a:custGeom>
              <a:avLst/>
              <a:gdLst/>
              <a:ahLst/>
              <a:cxnLst/>
              <a:rect l="l" t="t" r="r" b="b"/>
              <a:pathLst>
                <a:path w="714" h="827" extrusionOk="0">
                  <a:moveTo>
                    <a:pt x="376" y="1"/>
                  </a:moveTo>
                  <a:cubicBezTo>
                    <a:pt x="371" y="1"/>
                    <a:pt x="366" y="1"/>
                    <a:pt x="362" y="1"/>
                  </a:cubicBezTo>
                  <a:cubicBezTo>
                    <a:pt x="353" y="2"/>
                    <a:pt x="346" y="3"/>
                    <a:pt x="337" y="4"/>
                  </a:cubicBezTo>
                  <a:cubicBezTo>
                    <a:pt x="332" y="3"/>
                    <a:pt x="327" y="2"/>
                    <a:pt x="322" y="2"/>
                  </a:cubicBezTo>
                  <a:cubicBezTo>
                    <a:pt x="312" y="2"/>
                    <a:pt x="302" y="5"/>
                    <a:pt x="293" y="9"/>
                  </a:cubicBezTo>
                  <a:cubicBezTo>
                    <a:pt x="292" y="9"/>
                    <a:pt x="292" y="11"/>
                    <a:pt x="291" y="11"/>
                  </a:cubicBezTo>
                  <a:cubicBezTo>
                    <a:pt x="64" y="61"/>
                    <a:pt x="0" y="297"/>
                    <a:pt x="5" y="453"/>
                  </a:cubicBezTo>
                  <a:cubicBezTo>
                    <a:pt x="7" y="548"/>
                    <a:pt x="39" y="653"/>
                    <a:pt x="113" y="730"/>
                  </a:cubicBezTo>
                  <a:cubicBezTo>
                    <a:pt x="166" y="785"/>
                    <a:pt x="239" y="817"/>
                    <a:pt x="316" y="821"/>
                  </a:cubicBezTo>
                  <a:cubicBezTo>
                    <a:pt x="334" y="825"/>
                    <a:pt x="352" y="827"/>
                    <a:pt x="371" y="827"/>
                  </a:cubicBezTo>
                  <a:cubicBezTo>
                    <a:pt x="462" y="827"/>
                    <a:pt x="554" y="780"/>
                    <a:pt x="604" y="721"/>
                  </a:cubicBezTo>
                  <a:cubicBezTo>
                    <a:pt x="676" y="639"/>
                    <a:pt x="703" y="532"/>
                    <a:pt x="708" y="437"/>
                  </a:cubicBezTo>
                  <a:cubicBezTo>
                    <a:pt x="713" y="333"/>
                    <a:pt x="684" y="231"/>
                    <a:pt x="628" y="143"/>
                  </a:cubicBezTo>
                  <a:cubicBezTo>
                    <a:pt x="578" y="66"/>
                    <a:pt x="497" y="1"/>
                    <a:pt x="376" y="1"/>
                  </a:cubicBezTo>
                  <a:close/>
                </a:path>
              </a:pathLst>
            </a:custGeom>
            <a:solidFill>
              <a:srgbClr val="2D2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033;p17">
              <a:extLst>
                <a:ext uri="{FF2B5EF4-FFF2-40B4-BE49-F238E27FC236}">
                  <a16:creationId xmlns:a16="http://schemas.microsoft.com/office/drawing/2014/main" id="{3245EF9F-8273-4143-A20A-8419DC65088F}"/>
                </a:ext>
              </a:extLst>
            </p:cNvPr>
            <p:cNvSpPr/>
            <p:nvPr/>
          </p:nvSpPr>
          <p:spPr>
            <a:xfrm>
              <a:off x="7434698" y="2377374"/>
              <a:ext cx="29621" cy="35844"/>
            </a:xfrm>
            <a:custGeom>
              <a:avLst/>
              <a:gdLst/>
              <a:ahLst/>
              <a:cxnLst/>
              <a:rect l="l" t="t" r="r" b="b"/>
              <a:pathLst>
                <a:path w="238" h="288" extrusionOk="0">
                  <a:moveTo>
                    <a:pt x="114" y="1"/>
                  </a:moveTo>
                  <a:cubicBezTo>
                    <a:pt x="108" y="1"/>
                    <a:pt x="102" y="1"/>
                    <a:pt x="97" y="2"/>
                  </a:cubicBezTo>
                  <a:cubicBezTo>
                    <a:pt x="86" y="2"/>
                    <a:pt x="76" y="3"/>
                    <a:pt x="67" y="6"/>
                  </a:cubicBezTo>
                  <a:cubicBezTo>
                    <a:pt x="4" y="25"/>
                    <a:pt x="1" y="93"/>
                    <a:pt x="1" y="136"/>
                  </a:cubicBezTo>
                  <a:cubicBezTo>
                    <a:pt x="2" y="166"/>
                    <a:pt x="7" y="196"/>
                    <a:pt x="19" y="225"/>
                  </a:cubicBezTo>
                  <a:cubicBezTo>
                    <a:pt x="27" y="248"/>
                    <a:pt x="38" y="273"/>
                    <a:pt x="69" y="284"/>
                  </a:cubicBezTo>
                  <a:cubicBezTo>
                    <a:pt x="81" y="287"/>
                    <a:pt x="93" y="288"/>
                    <a:pt x="105" y="288"/>
                  </a:cubicBezTo>
                  <a:cubicBezTo>
                    <a:pt x="123" y="288"/>
                    <a:pt x="142" y="284"/>
                    <a:pt x="159" y="277"/>
                  </a:cubicBezTo>
                  <a:cubicBezTo>
                    <a:pt x="184" y="266"/>
                    <a:pt x="205" y="246"/>
                    <a:pt x="215" y="221"/>
                  </a:cubicBezTo>
                  <a:cubicBezTo>
                    <a:pt x="238" y="169"/>
                    <a:pt x="227" y="108"/>
                    <a:pt x="198" y="61"/>
                  </a:cubicBezTo>
                  <a:cubicBezTo>
                    <a:pt x="186" y="40"/>
                    <a:pt x="170" y="14"/>
                    <a:pt x="141" y="5"/>
                  </a:cubicBezTo>
                  <a:cubicBezTo>
                    <a:pt x="132" y="2"/>
                    <a:pt x="123" y="1"/>
                    <a:pt x="1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034;p17">
              <a:extLst>
                <a:ext uri="{FF2B5EF4-FFF2-40B4-BE49-F238E27FC236}">
                  <a16:creationId xmlns:a16="http://schemas.microsoft.com/office/drawing/2014/main" id="{4CC9E001-8F69-184D-8E03-E14CC9FE0DCF}"/>
                </a:ext>
              </a:extLst>
            </p:cNvPr>
            <p:cNvSpPr/>
            <p:nvPr/>
          </p:nvSpPr>
          <p:spPr>
            <a:xfrm>
              <a:off x="7321067" y="2350491"/>
              <a:ext cx="204733" cy="109896"/>
            </a:xfrm>
            <a:custGeom>
              <a:avLst/>
              <a:gdLst/>
              <a:ahLst/>
              <a:cxnLst/>
              <a:rect l="l" t="t" r="r" b="b"/>
              <a:pathLst>
                <a:path w="1645" h="883" extrusionOk="0">
                  <a:moveTo>
                    <a:pt x="924" y="1"/>
                  </a:moveTo>
                  <a:cubicBezTo>
                    <a:pt x="836" y="1"/>
                    <a:pt x="748" y="13"/>
                    <a:pt x="663" y="37"/>
                  </a:cubicBezTo>
                  <a:cubicBezTo>
                    <a:pt x="526" y="73"/>
                    <a:pt x="377" y="188"/>
                    <a:pt x="251" y="244"/>
                  </a:cubicBezTo>
                  <a:cubicBezTo>
                    <a:pt x="210" y="264"/>
                    <a:pt x="166" y="278"/>
                    <a:pt x="122" y="286"/>
                  </a:cubicBezTo>
                  <a:cubicBezTo>
                    <a:pt x="116" y="287"/>
                    <a:pt x="110" y="287"/>
                    <a:pt x="105" y="287"/>
                  </a:cubicBezTo>
                  <a:cubicBezTo>
                    <a:pt x="68" y="287"/>
                    <a:pt x="39" y="272"/>
                    <a:pt x="4" y="272"/>
                  </a:cubicBezTo>
                  <a:cubicBezTo>
                    <a:pt x="3" y="272"/>
                    <a:pt x="2" y="272"/>
                    <a:pt x="1" y="272"/>
                  </a:cubicBezTo>
                  <a:cubicBezTo>
                    <a:pt x="1" y="275"/>
                    <a:pt x="1" y="277"/>
                    <a:pt x="1" y="280"/>
                  </a:cubicBezTo>
                  <a:cubicBezTo>
                    <a:pt x="1" y="331"/>
                    <a:pt x="28" y="391"/>
                    <a:pt x="58" y="433"/>
                  </a:cubicBezTo>
                  <a:cubicBezTo>
                    <a:pt x="97" y="487"/>
                    <a:pt x="141" y="536"/>
                    <a:pt x="189" y="580"/>
                  </a:cubicBezTo>
                  <a:cubicBezTo>
                    <a:pt x="235" y="624"/>
                    <a:pt x="279" y="671"/>
                    <a:pt x="330" y="707"/>
                  </a:cubicBezTo>
                  <a:cubicBezTo>
                    <a:pt x="346" y="781"/>
                    <a:pt x="394" y="853"/>
                    <a:pt x="487" y="881"/>
                  </a:cubicBezTo>
                  <a:cubicBezTo>
                    <a:pt x="489" y="882"/>
                    <a:pt x="492" y="882"/>
                    <a:pt x="496" y="882"/>
                  </a:cubicBezTo>
                  <a:cubicBezTo>
                    <a:pt x="511" y="882"/>
                    <a:pt x="534" y="874"/>
                    <a:pt x="530" y="867"/>
                  </a:cubicBezTo>
                  <a:cubicBezTo>
                    <a:pt x="522" y="858"/>
                    <a:pt x="515" y="849"/>
                    <a:pt x="506" y="842"/>
                  </a:cubicBezTo>
                  <a:cubicBezTo>
                    <a:pt x="500" y="834"/>
                    <a:pt x="496" y="825"/>
                    <a:pt x="493" y="815"/>
                  </a:cubicBezTo>
                  <a:cubicBezTo>
                    <a:pt x="454" y="683"/>
                    <a:pt x="449" y="552"/>
                    <a:pt x="524" y="424"/>
                  </a:cubicBezTo>
                  <a:cubicBezTo>
                    <a:pt x="589" y="313"/>
                    <a:pt x="712" y="216"/>
                    <a:pt x="864" y="175"/>
                  </a:cubicBezTo>
                  <a:cubicBezTo>
                    <a:pt x="941" y="153"/>
                    <a:pt x="1019" y="142"/>
                    <a:pt x="1098" y="142"/>
                  </a:cubicBezTo>
                  <a:cubicBezTo>
                    <a:pt x="1140" y="142"/>
                    <a:pt x="1181" y="145"/>
                    <a:pt x="1223" y="151"/>
                  </a:cubicBezTo>
                  <a:cubicBezTo>
                    <a:pt x="1353" y="167"/>
                    <a:pt x="1475" y="226"/>
                    <a:pt x="1569" y="318"/>
                  </a:cubicBezTo>
                  <a:cubicBezTo>
                    <a:pt x="1588" y="337"/>
                    <a:pt x="1627" y="396"/>
                    <a:pt x="1642" y="397"/>
                  </a:cubicBezTo>
                  <a:cubicBezTo>
                    <a:pt x="1642" y="397"/>
                    <a:pt x="1642" y="397"/>
                    <a:pt x="1643" y="397"/>
                  </a:cubicBezTo>
                  <a:cubicBezTo>
                    <a:pt x="1644" y="397"/>
                    <a:pt x="1645" y="397"/>
                    <a:pt x="1645" y="396"/>
                  </a:cubicBezTo>
                  <a:cubicBezTo>
                    <a:pt x="1641" y="346"/>
                    <a:pt x="1611" y="301"/>
                    <a:pt x="1574" y="261"/>
                  </a:cubicBezTo>
                  <a:cubicBezTo>
                    <a:pt x="1576" y="261"/>
                    <a:pt x="1578" y="262"/>
                    <a:pt x="1579" y="262"/>
                  </a:cubicBezTo>
                  <a:cubicBezTo>
                    <a:pt x="1580" y="262"/>
                    <a:pt x="1580" y="262"/>
                    <a:pt x="1581" y="261"/>
                  </a:cubicBezTo>
                  <a:cubicBezTo>
                    <a:pt x="1583" y="261"/>
                    <a:pt x="1570" y="252"/>
                    <a:pt x="1551" y="236"/>
                  </a:cubicBezTo>
                  <a:cubicBezTo>
                    <a:pt x="1537" y="223"/>
                    <a:pt x="1523" y="212"/>
                    <a:pt x="1507" y="201"/>
                  </a:cubicBezTo>
                  <a:cubicBezTo>
                    <a:pt x="1445" y="152"/>
                    <a:pt x="1355" y="87"/>
                    <a:pt x="1291" y="66"/>
                  </a:cubicBezTo>
                  <a:cubicBezTo>
                    <a:pt x="1231" y="45"/>
                    <a:pt x="1170" y="29"/>
                    <a:pt x="1108" y="19"/>
                  </a:cubicBezTo>
                  <a:cubicBezTo>
                    <a:pt x="1047" y="7"/>
                    <a:pt x="985" y="1"/>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035;p17">
              <a:extLst>
                <a:ext uri="{FF2B5EF4-FFF2-40B4-BE49-F238E27FC236}">
                  <a16:creationId xmlns:a16="http://schemas.microsoft.com/office/drawing/2014/main" id="{1088E299-6E49-0641-B0D6-B51BA8CA03DD}"/>
                </a:ext>
              </a:extLst>
            </p:cNvPr>
            <p:cNvSpPr/>
            <p:nvPr/>
          </p:nvSpPr>
          <p:spPr>
            <a:xfrm>
              <a:off x="7671417" y="2339414"/>
              <a:ext cx="162169" cy="116119"/>
            </a:xfrm>
            <a:custGeom>
              <a:avLst/>
              <a:gdLst/>
              <a:ahLst/>
              <a:cxnLst/>
              <a:rect l="l" t="t" r="r" b="b"/>
              <a:pathLst>
                <a:path w="1303" h="933" extrusionOk="0">
                  <a:moveTo>
                    <a:pt x="635" y="1"/>
                  </a:moveTo>
                  <a:cubicBezTo>
                    <a:pt x="526" y="1"/>
                    <a:pt x="417" y="25"/>
                    <a:pt x="317" y="73"/>
                  </a:cubicBezTo>
                  <a:cubicBezTo>
                    <a:pt x="76" y="190"/>
                    <a:pt x="0" y="443"/>
                    <a:pt x="92" y="633"/>
                  </a:cubicBezTo>
                  <a:cubicBezTo>
                    <a:pt x="183" y="820"/>
                    <a:pt x="442" y="932"/>
                    <a:pt x="703" y="932"/>
                  </a:cubicBezTo>
                  <a:cubicBezTo>
                    <a:pt x="766" y="932"/>
                    <a:pt x="829" y="926"/>
                    <a:pt x="890" y="913"/>
                  </a:cubicBezTo>
                  <a:cubicBezTo>
                    <a:pt x="968" y="895"/>
                    <a:pt x="993" y="888"/>
                    <a:pt x="1081" y="840"/>
                  </a:cubicBezTo>
                  <a:cubicBezTo>
                    <a:pt x="1157" y="780"/>
                    <a:pt x="1213" y="750"/>
                    <a:pt x="1250" y="679"/>
                  </a:cubicBezTo>
                  <a:cubicBezTo>
                    <a:pt x="1270" y="653"/>
                    <a:pt x="1288" y="583"/>
                    <a:pt x="1289" y="553"/>
                  </a:cubicBezTo>
                  <a:cubicBezTo>
                    <a:pt x="1303" y="503"/>
                    <a:pt x="1301" y="451"/>
                    <a:pt x="1285" y="402"/>
                  </a:cubicBezTo>
                  <a:cubicBezTo>
                    <a:pt x="1290" y="306"/>
                    <a:pt x="1213" y="209"/>
                    <a:pt x="1124" y="145"/>
                  </a:cubicBezTo>
                  <a:cubicBezTo>
                    <a:pt x="1071" y="106"/>
                    <a:pt x="1011" y="78"/>
                    <a:pt x="948" y="59"/>
                  </a:cubicBezTo>
                  <a:cubicBezTo>
                    <a:pt x="939" y="54"/>
                    <a:pt x="932" y="50"/>
                    <a:pt x="922" y="46"/>
                  </a:cubicBezTo>
                  <a:cubicBezTo>
                    <a:pt x="913" y="42"/>
                    <a:pt x="905" y="39"/>
                    <a:pt x="895" y="37"/>
                  </a:cubicBezTo>
                  <a:cubicBezTo>
                    <a:pt x="868" y="24"/>
                    <a:pt x="839" y="18"/>
                    <a:pt x="809" y="18"/>
                  </a:cubicBezTo>
                  <a:cubicBezTo>
                    <a:pt x="807" y="18"/>
                    <a:pt x="805" y="18"/>
                    <a:pt x="802" y="18"/>
                  </a:cubicBezTo>
                  <a:lnTo>
                    <a:pt x="793" y="18"/>
                  </a:lnTo>
                  <a:cubicBezTo>
                    <a:pt x="741" y="6"/>
                    <a:pt x="688" y="1"/>
                    <a:pt x="635" y="1"/>
                  </a:cubicBezTo>
                  <a:close/>
                </a:path>
              </a:pathLst>
            </a:custGeom>
            <a:solidFill>
              <a:srgbClr val="CDCB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036;p17">
              <a:extLst>
                <a:ext uri="{FF2B5EF4-FFF2-40B4-BE49-F238E27FC236}">
                  <a16:creationId xmlns:a16="http://schemas.microsoft.com/office/drawing/2014/main" id="{C54BB83B-4B42-A64B-B443-36E9BFBD76D8}"/>
                </a:ext>
              </a:extLst>
            </p:cNvPr>
            <p:cNvSpPr/>
            <p:nvPr/>
          </p:nvSpPr>
          <p:spPr>
            <a:xfrm>
              <a:off x="7660713" y="2349620"/>
              <a:ext cx="160800" cy="105914"/>
            </a:xfrm>
            <a:custGeom>
              <a:avLst/>
              <a:gdLst/>
              <a:ahLst/>
              <a:cxnLst/>
              <a:rect l="l" t="t" r="r" b="b"/>
              <a:pathLst>
                <a:path w="1292" h="851" extrusionOk="0">
                  <a:moveTo>
                    <a:pt x="779" y="0"/>
                  </a:moveTo>
                  <a:cubicBezTo>
                    <a:pt x="695" y="0"/>
                    <a:pt x="608" y="15"/>
                    <a:pt x="533" y="43"/>
                  </a:cubicBezTo>
                  <a:lnTo>
                    <a:pt x="526" y="43"/>
                  </a:lnTo>
                  <a:cubicBezTo>
                    <a:pt x="498" y="46"/>
                    <a:pt x="471" y="55"/>
                    <a:pt x="449" y="71"/>
                  </a:cubicBezTo>
                  <a:cubicBezTo>
                    <a:pt x="441" y="74"/>
                    <a:pt x="434" y="78"/>
                    <a:pt x="427" y="82"/>
                  </a:cubicBezTo>
                  <a:cubicBezTo>
                    <a:pt x="420" y="86"/>
                    <a:pt x="414" y="92"/>
                    <a:pt x="407" y="97"/>
                  </a:cubicBezTo>
                  <a:cubicBezTo>
                    <a:pt x="356" y="121"/>
                    <a:pt x="309" y="154"/>
                    <a:pt x="269" y="193"/>
                  </a:cubicBezTo>
                  <a:cubicBezTo>
                    <a:pt x="0" y="465"/>
                    <a:pt x="271" y="851"/>
                    <a:pt x="688" y="851"/>
                  </a:cubicBezTo>
                  <a:cubicBezTo>
                    <a:pt x="724" y="851"/>
                    <a:pt x="760" y="848"/>
                    <a:pt x="797" y="842"/>
                  </a:cubicBezTo>
                  <a:cubicBezTo>
                    <a:pt x="1006" y="810"/>
                    <a:pt x="1191" y="680"/>
                    <a:pt x="1235" y="520"/>
                  </a:cubicBezTo>
                  <a:cubicBezTo>
                    <a:pt x="1291" y="314"/>
                    <a:pt x="1178" y="100"/>
                    <a:pt x="976" y="31"/>
                  </a:cubicBezTo>
                  <a:cubicBezTo>
                    <a:pt x="918" y="10"/>
                    <a:pt x="850" y="0"/>
                    <a:pt x="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37;p17">
              <a:extLst>
                <a:ext uri="{FF2B5EF4-FFF2-40B4-BE49-F238E27FC236}">
                  <a16:creationId xmlns:a16="http://schemas.microsoft.com/office/drawing/2014/main" id="{3F375C25-DD5F-5F4A-AE3B-7156E625DB6A}"/>
                </a:ext>
              </a:extLst>
            </p:cNvPr>
            <p:cNvSpPr/>
            <p:nvPr/>
          </p:nvSpPr>
          <p:spPr>
            <a:xfrm>
              <a:off x="7755675" y="2440225"/>
              <a:ext cx="124" cy="124"/>
            </a:xfrm>
            <a:custGeom>
              <a:avLst/>
              <a:gdLst/>
              <a:ahLst/>
              <a:cxnLst/>
              <a:rect l="l" t="t" r="r" b="b"/>
              <a:pathLst>
                <a:path w="1" h="1" extrusionOk="0">
                  <a:moveTo>
                    <a:pt x="0" y="1"/>
                  </a:moveTo>
                  <a:lnTo>
                    <a:pt x="0" y="1"/>
                  </a:lnTo>
                  <a:close/>
                </a:path>
              </a:pathLst>
            </a:custGeom>
            <a:solidFill>
              <a:srgbClr val="422E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38;p17">
              <a:extLst>
                <a:ext uri="{FF2B5EF4-FFF2-40B4-BE49-F238E27FC236}">
                  <a16:creationId xmlns:a16="http://schemas.microsoft.com/office/drawing/2014/main" id="{011D4FDC-0D6B-1E47-B67C-801D966B5E6D}"/>
                </a:ext>
              </a:extLst>
            </p:cNvPr>
            <p:cNvSpPr/>
            <p:nvPr/>
          </p:nvSpPr>
          <p:spPr>
            <a:xfrm>
              <a:off x="7695811" y="2341904"/>
              <a:ext cx="88863" cy="102802"/>
            </a:xfrm>
            <a:custGeom>
              <a:avLst/>
              <a:gdLst/>
              <a:ahLst/>
              <a:cxnLst/>
              <a:rect l="l" t="t" r="r" b="b"/>
              <a:pathLst>
                <a:path w="714" h="826" extrusionOk="0">
                  <a:moveTo>
                    <a:pt x="378" y="0"/>
                  </a:moveTo>
                  <a:cubicBezTo>
                    <a:pt x="370" y="0"/>
                    <a:pt x="363" y="0"/>
                    <a:pt x="355" y="1"/>
                  </a:cubicBezTo>
                  <a:cubicBezTo>
                    <a:pt x="346" y="2"/>
                    <a:pt x="339" y="3"/>
                    <a:pt x="330" y="4"/>
                  </a:cubicBezTo>
                  <a:cubicBezTo>
                    <a:pt x="326" y="3"/>
                    <a:pt x="321" y="3"/>
                    <a:pt x="317" y="3"/>
                  </a:cubicBezTo>
                  <a:cubicBezTo>
                    <a:pt x="307" y="3"/>
                    <a:pt x="296" y="5"/>
                    <a:pt x="287" y="11"/>
                  </a:cubicBezTo>
                  <a:cubicBezTo>
                    <a:pt x="286" y="11"/>
                    <a:pt x="286" y="12"/>
                    <a:pt x="284" y="13"/>
                  </a:cubicBezTo>
                  <a:cubicBezTo>
                    <a:pt x="59" y="67"/>
                    <a:pt x="0" y="305"/>
                    <a:pt x="8" y="460"/>
                  </a:cubicBezTo>
                  <a:cubicBezTo>
                    <a:pt x="12" y="556"/>
                    <a:pt x="46" y="659"/>
                    <a:pt x="122" y="734"/>
                  </a:cubicBezTo>
                  <a:cubicBezTo>
                    <a:pt x="176" y="788"/>
                    <a:pt x="249" y="819"/>
                    <a:pt x="326" y="821"/>
                  </a:cubicBezTo>
                  <a:cubicBezTo>
                    <a:pt x="343" y="824"/>
                    <a:pt x="359" y="826"/>
                    <a:pt x="376" y="826"/>
                  </a:cubicBezTo>
                  <a:cubicBezTo>
                    <a:pt x="469" y="826"/>
                    <a:pt x="563" y="777"/>
                    <a:pt x="613" y="716"/>
                  </a:cubicBezTo>
                  <a:cubicBezTo>
                    <a:pt x="682" y="633"/>
                    <a:pt x="708" y="525"/>
                    <a:pt x="711" y="430"/>
                  </a:cubicBezTo>
                  <a:cubicBezTo>
                    <a:pt x="713" y="326"/>
                    <a:pt x="683" y="223"/>
                    <a:pt x="624" y="138"/>
                  </a:cubicBezTo>
                  <a:cubicBezTo>
                    <a:pt x="574" y="62"/>
                    <a:pt x="495" y="0"/>
                    <a:pt x="378" y="0"/>
                  </a:cubicBezTo>
                  <a:close/>
                </a:path>
              </a:pathLst>
            </a:custGeom>
            <a:solidFill>
              <a:srgbClr val="2D27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39;p17">
              <a:extLst>
                <a:ext uri="{FF2B5EF4-FFF2-40B4-BE49-F238E27FC236}">
                  <a16:creationId xmlns:a16="http://schemas.microsoft.com/office/drawing/2014/main" id="{EABD3D56-FEE1-7E44-B30A-C608506BFA9F}"/>
                </a:ext>
              </a:extLst>
            </p:cNvPr>
            <p:cNvSpPr/>
            <p:nvPr/>
          </p:nvSpPr>
          <p:spPr>
            <a:xfrm>
              <a:off x="7734642" y="2354100"/>
              <a:ext cx="29745" cy="35968"/>
            </a:xfrm>
            <a:custGeom>
              <a:avLst/>
              <a:gdLst/>
              <a:ahLst/>
              <a:cxnLst/>
              <a:rect l="l" t="t" r="r" b="b"/>
              <a:pathLst>
                <a:path w="239" h="289" extrusionOk="0">
                  <a:moveTo>
                    <a:pt x="113" y="1"/>
                  </a:moveTo>
                  <a:cubicBezTo>
                    <a:pt x="107" y="1"/>
                    <a:pt x="100" y="2"/>
                    <a:pt x="94" y="3"/>
                  </a:cubicBezTo>
                  <a:cubicBezTo>
                    <a:pt x="92" y="3"/>
                    <a:pt x="91" y="3"/>
                    <a:pt x="89" y="3"/>
                  </a:cubicBezTo>
                  <a:cubicBezTo>
                    <a:pt x="80" y="3"/>
                    <a:pt x="73" y="5"/>
                    <a:pt x="65" y="8"/>
                  </a:cubicBezTo>
                  <a:cubicBezTo>
                    <a:pt x="1" y="27"/>
                    <a:pt x="0" y="95"/>
                    <a:pt x="1" y="138"/>
                  </a:cubicBezTo>
                  <a:cubicBezTo>
                    <a:pt x="2" y="168"/>
                    <a:pt x="9" y="199"/>
                    <a:pt x="21" y="227"/>
                  </a:cubicBezTo>
                  <a:cubicBezTo>
                    <a:pt x="29" y="249"/>
                    <a:pt x="41" y="275"/>
                    <a:pt x="72" y="285"/>
                  </a:cubicBezTo>
                  <a:cubicBezTo>
                    <a:pt x="83" y="287"/>
                    <a:pt x="93" y="289"/>
                    <a:pt x="104" y="289"/>
                  </a:cubicBezTo>
                  <a:cubicBezTo>
                    <a:pt x="124" y="289"/>
                    <a:pt x="144" y="284"/>
                    <a:pt x="163" y="276"/>
                  </a:cubicBezTo>
                  <a:cubicBezTo>
                    <a:pt x="187" y="265"/>
                    <a:pt x="208" y="244"/>
                    <a:pt x="218" y="218"/>
                  </a:cubicBezTo>
                  <a:cubicBezTo>
                    <a:pt x="239" y="167"/>
                    <a:pt x="227" y="106"/>
                    <a:pt x="197" y="59"/>
                  </a:cubicBezTo>
                  <a:cubicBezTo>
                    <a:pt x="184" y="39"/>
                    <a:pt x="167" y="13"/>
                    <a:pt x="138" y="4"/>
                  </a:cubicBezTo>
                  <a:cubicBezTo>
                    <a:pt x="130" y="2"/>
                    <a:pt x="121" y="1"/>
                    <a:pt x="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40;p17">
              <a:extLst>
                <a:ext uri="{FF2B5EF4-FFF2-40B4-BE49-F238E27FC236}">
                  <a16:creationId xmlns:a16="http://schemas.microsoft.com/office/drawing/2014/main" id="{2E9171D9-F144-B74E-8AF7-B9E8D2FB8349}"/>
                </a:ext>
              </a:extLst>
            </p:cNvPr>
            <p:cNvSpPr/>
            <p:nvPr/>
          </p:nvSpPr>
          <p:spPr>
            <a:xfrm>
              <a:off x="7678511" y="2325848"/>
              <a:ext cx="202991" cy="104545"/>
            </a:xfrm>
            <a:custGeom>
              <a:avLst/>
              <a:gdLst/>
              <a:ahLst/>
              <a:cxnLst/>
              <a:rect l="l" t="t" r="r" b="b"/>
              <a:pathLst>
                <a:path w="1631" h="840" extrusionOk="0">
                  <a:moveTo>
                    <a:pt x="776" y="0"/>
                  </a:moveTo>
                  <a:cubicBezTo>
                    <a:pt x="682" y="0"/>
                    <a:pt x="589" y="14"/>
                    <a:pt x="498" y="41"/>
                  </a:cubicBezTo>
                  <a:cubicBezTo>
                    <a:pt x="437" y="58"/>
                    <a:pt x="379" y="80"/>
                    <a:pt x="321" y="105"/>
                  </a:cubicBezTo>
                  <a:cubicBezTo>
                    <a:pt x="260" y="134"/>
                    <a:pt x="177" y="207"/>
                    <a:pt x="119" y="262"/>
                  </a:cubicBezTo>
                  <a:cubicBezTo>
                    <a:pt x="105" y="274"/>
                    <a:pt x="91" y="287"/>
                    <a:pt x="79" y="301"/>
                  </a:cubicBezTo>
                  <a:cubicBezTo>
                    <a:pt x="62" y="318"/>
                    <a:pt x="51" y="330"/>
                    <a:pt x="51" y="330"/>
                  </a:cubicBezTo>
                  <a:cubicBezTo>
                    <a:pt x="51" y="330"/>
                    <a:pt x="56" y="329"/>
                    <a:pt x="58" y="329"/>
                  </a:cubicBezTo>
                  <a:cubicBezTo>
                    <a:pt x="26" y="373"/>
                    <a:pt x="0" y="420"/>
                    <a:pt x="1" y="470"/>
                  </a:cubicBezTo>
                  <a:cubicBezTo>
                    <a:pt x="1" y="470"/>
                    <a:pt x="2" y="471"/>
                    <a:pt x="2" y="471"/>
                  </a:cubicBezTo>
                  <a:cubicBezTo>
                    <a:pt x="3" y="471"/>
                    <a:pt x="4" y="470"/>
                    <a:pt x="4" y="470"/>
                  </a:cubicBezTo>
                  <a:cubicBezTo>
                    <a:pt x="19" y="468"/>
                    <a:pt x="52" y="405"/>
                    <a:pt x="70" y="384"/>
                  </a:cubicBezTo>
                  <a:cubicBezTo>
                    <a:pt x="153" y="283"/>
                    <a:pt x="268" y="212"/>
                    <a:pt x="397" y="184"/>
                  </a:cubicBezTo>
                  <a:cubicBezTo>
                    <a:pt x="465" y="167"/>
                    <a:pt x="536" y="158"/>
                    <a:pt x="606" y="158"/>
                  </a:cubicBezTo>
                  <a:cubicBezTo>
                    <a:pt x="656" y="158"/>
                    <a:pt x="706" y="163"/>
                    <a:pt x="756" y="172"/>
                  </a:cubicBezTo>
                  <a:cubicBezTo>
                    <a:pt x="912" y="198"/>
                    <a:pt x="1044" y="282"/>
                    <a:pt x="1119" y="385"/>
                  </a:cubicBezTo>
                  <a:cubicBezTo>
                    <a:pt x="1207" y="506"/>
                    <a:pt x="1215" y="637"/>
                    <a:pt x="1189" y="772"/>
                  </a:cubicBezTo>
                  <a:cubicBezTo>
                    <a:pt x="1188" y="782"/>
                    <a:pt x="1184" y="792"/>
                    <a:pt x="1178" y="799"/>
                  </a:cubicBezTo>
                  <a:cubicBezTo>
                    <a:pt x="1175" y="803"/>
                    <a:pt x="1159" y="823"/>
                    <a:pt x="1158" y="827"/>
                  </a:cubicBezTo>
                  <a:cubicBezTo>
                    <a:pt x="1155" y="834"/>
                    <a:pt x="1172" y="839"/>
                    <a:pt x="1186" y="839"/>
                  </a:cubicBezTo>
                  <a:cubicBezTo>
                    <a:pt x="1192" y="839"/>
                    <a:pt x="1197" y="838"/>
                    <a:pt x="1201" y="837"/>
                  </a:cubicBezTo>
                  <a:cubicBezTo>
                    <a:pt x="1292" y="800"/>
                    <a:pt x="1331" y="723"/>
                    <a:pt x="1341" y="649"/>
                  </a:cubicBezTo>
                  <a:cubicBezTo>
                    <a:pt x="1388" y="607"/>
                    <a:pt x="1426" y="556"/>
                    <a:pt x="1468" y="508"/>
                  </a:cubicBezTo>
                  <a:cubicBezTo>
                    <a:pt x="1512" y="459"/>
                    <a:pt x="1550" y="406"/>
                    <a:pt x="1583" y="349"/>
                  </a:cubicBezTo>
                  <a:cubicBezTo>
                    <a:pt x="1609" y="304"/>
                    <a:pt x="1630" y="242"/>
                    <a:pt x="1626" y="191"/>
                  </a:cubicBezTo>
                  <a:cubicBezTo>
                    <a:pt x="1626" y="190"/>
                    <a:pt x="1626" y="187"/>
                    <a:pt x="1626" y="184"/>
                  </a:cubicBezTo>
                  <a:cubicBezTo>
                    <a:pt x="1584" y="186"/>
                    <a:pt x="1556" y="209"/>
                    <a:pt x="1511" y="209"/>
                  </a:cubicBezTo>
                  <a:cubicBezTo>
                    <a:pt x="1509" y="209"/>
                    <a:pt x="1507" y="209"/>
                    <a:pt x="1505" y="209"/>
                  </a:cubicBezTo>
                  <a:cubicBezTo>
                    <a:pt x="1460" y="206"/>
                    <a:pt x="1416" y="196"/>
                    <a:pt x="1374" y="181"/>
                  </a:cubicBezTo>
                  <a:cubicBezTo>
                    <a:pt x="1242" y="137"/>
                    <a:pt x="1083" y="38"/>
                    <a:pt x="943" y="14"/>
                  </a:cubicBezTo>
                  <a:cubicBezTo>
                    <a:pt x="888" y="5"/>
                    <a:pt x="832" y="0"/>
                    <a:pt x="7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41;p17">
              <a:extLst>
                <a:ext uri="{FF2B5EF4-FFF2-40B4-BE49-F238E27FC236}">
                  <a16:creationId xmlns:a16="http://schemas.microsoft.com/office/drawing/2014/main" id="{9199AD9C-69F8-6C42-A535-220A9D533F81}"/>
                </a:ext>
              </a:extLst>
            </p:cNvPr>
            <p:cNvSpPr/>
            <p:nvPr/>
          </p:nvSpPr>
          <p:spPr>
            <a:xfrm>
              <a:off x="7624621" y="2718887"/>
              <a:ext cx="23025" cy="18544"/>
            </a:xfrm>
            <a:custGeom>
              <a:avLst/>
              <a:gdLst/>
              <a:ahLst/>
              <a:cxnLst/>
              <a:rect l="l" t="t" r="r" b="b"/>
              <a:pathLst>
                <a:path w="185" h="149" extrusionOk="0">
                  <a:moveTo>
                    <a:pt x="104" y="1"/>
                  </a:moveTo>
                  <a:cubicBezTo>
                    <a:pt x="60" y="1"/>
                    <a:pt x="8" y="22"/>
                    <a:pt x="2" y="66"/>
                  </a:cubicBezTo>
                  <a:cubicBezTo>
                    <a:pt x="0" y="85"/>
                    <a:pt x="9" y="104"/>
                    <a:pt x="25" y="115"/>
                  </a:cubicBezTo>
                  <a:cubicBezTo>
                    <a:pt x="30" y="124"/>
                    <a:pt x="36" y="131"/>
                    <a:pt x="45" y="136"/>
                  </a:cubicBezTo>
                  <a:cubicBezTo>
                    <a:pt x="59" y="145"/>
                    <a:pt x="75" y="149"/>
                    <a:pt x="91" y="149"/>
                  </a:cubicBezTo>
                  <a:cubicBezTo>
                    <a:pt x="107" y="149"/>
                    <a:pt x="124" y="144"/>
                    <a:pt x="139" y="135"/>
                  </a:cubicBezTo>
                  <a:cubicBezTo>
                    <a:pt x="167" y="120"/>
                    <a:pt x="184" y="90"/>
                    <a:pt x="183" y="59"/>
                  </a:cubicBezTo>
                  <a:cubicBezTo>
                    <a:pt x="180" y="34"/>
                    <a:pt x="162" y="11"/>
                    <a:pt x="136" y="5"/>
                  </a:cubicBezTo>
                  <a:cubicBezTo>
                    <a:pt x="127" y="2"/>
                    <a:pt x="116" y="1"/>
                    <a:pt x="1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42;p17">
              <a:extLst>
                <a:ext uri="{FF2B5EF4-FFF2-40B4-BE49-F238E27FC236}">
                  <a16:creationId xmlns:a16="http://schemas.microsoft.com/office/drawing/2014/main" id="{C487078D-5193-434E-AA6A-C2DD9A515483}"/>
                </a:ext>
              </a:extLst>
            </p:cNvPr>
            <p:cNvSpPr/>
            <p:nvPr/>
          </p:nvSpPr>
          <p:spPr>
            <a:xfrm>
              <a:off x="7626861" y="2463872"/>
              <a:ext cx="47792" cy="129685"/>
            </a:xfrm>
            <a:custGeom>
              <a:avLst/>
              <a:gdLst/>
              <a:ahLst/>
              <a:cxnLst/>
              <a:rect l="l" t="t" r="r" b="b"/>
              <a:pathLst>
                <a:path w="384" h="1042" extrusionOk="0">
                  <a:moveTo>
                    <a:pt x="43" y="1"/>
                  </a:moveTo>
                  <a:cubicBezTo>
                    <a:pt x="42" y="1"/>
                    <a:pt x="40" y="2"/>
                    <a:pt x="40" y="4"/>
                  </a:cubicBezTo>
                  <a:cubicBezTo>
                    <a:pt x="59" y="108"/>
                    <a:pt x="104" y="209"/>
                    <a:pt x="140" y="307"/>
                  </a:cubicBezTo>
                  <a:cubicBezTo>
                    <a:pt x="179" y="411"/>
                    <a:pt x="224" y="511"/>
                    <a:pt x="267" y="614"/>
                  </a:cubicBezTo>
                  <a:cubicBezTo>
                    <a:pt x="286" y="661"/>
                    <a:pt x="310" y="714"/>
                    <a:pt x="311" y="766"/>
                  </a:cubicBezTo>
                  <a:cubicBezTo>
                    <a:pt x="311" y="818"/>
                    <a:pt x="279" y="858"/>
                    <a:pt x="237" y="883"/>
                  </a:cubicBezTo>
                  <a:cubicBezTo>
                    <a:pt x="197" y="906"/>
                    <a:pt x="155" y="924"/>
                    <a:pt x="113" y="940"/>
                  </a:cubicBezTo>
                  <a:cubicBezTo>
                    <a:pt x="73" y="956"/>
                    <a:pt x="26" y="970"/>
                    <a:pt x="6" y="1009"/>
                  </a:cubicBezTo>
                  <a:cubicBezTo>
                    <a:pt x="0" y="1020"/>
                    <a:pt x="6" y="1033"/>
                    <a:pt x="17" y="1036"/>
                  </a:cubicBezTo>
                  <a:cubicBezTo>
                    <a:pt x="27" y="1040"/>
                    <a:pt x="37" y="1041"/>
                    <a:pt x="47" y="1041"/>
                  </a:cubicBezTo>
                  <a:cubicBezTo>
                    <a:pt x="86" y="1041"/>
                    <a:pt x="126" y="1018"/>
                    <a:pt x="161" y="1003"/>
                  </a:cubicBezTo>
                  <a:cubicBezTo>
                    <a:pt x="208" y="986"/>
                    <a:pt x="252" y="963"/>
                    <a:pt x="292" y="936"/>
                  </a:cubicBezTo>
                  <a:cubicBezTo>
                    <a:pt x="376" y="873"/>
                    <a:pt x="383" y="783"/>
                    <a:pt x="347" y="690"/>
                  </a:cubicBezTo>
                  <a:cubicBezTo>
                    <a:pt x="302" y="575"/>
                    <a:pt x="257" y="461"/>
                    <a:pt x="210" y="347"/>
                  </a:cubicBezTo>
                  <a:cubicBezTo>
                    <a:pt x="163" y="233"/>
                    <a:pt x="115" y="106"/>
                    <a:pt x="45" y="2"/>
                  </a:cubicBezTo>
                  <a:cubicBezTo>
                    <a:pt x="45" y="1"/>
                    <a:pt x="44" y="1"/>
                    <a:pt x="43"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43;p17">
              <a:extLst>
                <a:ext uri="{FF2B5EF4-FFF2-40B4-BE49-F238E27FC236}">
                  <a16:creationId xmlns:a16="http://schemas.microsoft.com/office/drawing/2014/main" id="{E750C212-1122-E048-B878-DC225995FF91}"/>
                </a:ext>
              </a:extLst>
            </p:cNvPr>
            <p:cNvSpPr/>
            <p:nvPr/>
          </p:nvSpPr>
          <p:spPr>
            <a:xfrm>
              <a:off x="7348946" y="2507931"/>
              <a:ext cx="68327" cy="67332"/>
            </a:xfrm>
            <a:custGeom>
              <a:avLst/>
              <a:gdLst/>
              <a:ahLst/>
              <a:cxnLst/>
              <a:rect l="l" t="t" r="r" b="b"/>
              <a:pathLst>
                <a:path w="549" h="541" extrusionOk="0">
                  <a:moveTo>
                    <a:pt x="289" y="1"/>
                  </a:moveTo>
                  <a:cubicBezTo>
                    <a:pt x="226" y="1"/>
                    <a:pt x="169" y="25"/>
                    <a:pt x="118" y="67"/>
                  </a:cubicBezTo>
                  <a:cubicBezTo>
                    <a:pt x="32" y="142"/>
                    <a:pt x="0" y="260"/>
                    <a:pt x="35" y="367"/>
                  </a:cubicBezTo>
                  <a:cubicBezTo>
                    <a:pt x="69" y="467"/>
                    <a:pt x="170" y="540"/>
                    <a:pt x="276" y="540"/>
                  </a:cubicBezTo>
                  <a:cubicBezTo>
                    <a:pt x="279" y="540"/>
                    <a:pt x="283" y="540"/>
                    <a:pt x="287" y="540"/>
                  </a:cubicBezTo>
                  <a:cubicBezTo>
                    <a:pt x="335" y="536"/>
                    <a:pt x="382" y="522"/>
                    <a:pt x="424" y="496"/>
                  </a:cubicBezTo>
                  <a:cubicBezTo>
                    <a:pt x="467" y="473"/>
                    <a:pt x="507" y="438"/>
                    <a:pt x="527" y="395"/>
                  </a:cubicBezTo>
                  <a:cubicBezTo>
                    <a:pt x="548" y="346"/>
                    <a:pt x="546" y="292"/>
                    <a:pt x="543" y="240"/>
                  </a:cubicBezTo>
                  <a:cubicBezTo>
                    <a:pt x="540" y="195"/>
                    <a:pt x="515" y="78"/>
                    <a:pt x="422" y="34"/>
                  </a:cubicBezTo>
                  <a:cubicBezTo>
                    <a:pt x="375" y="11"/>
                    <a:pt x="330" y="1"/>
                    <a:pt x="2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044;p17">
              <a:extLst>
                <a:ext uri="{FF2B5EF4-FFF2-40B4-BE49-F238E27FC236}">
                  <a16:creationId xmlns:a16="http://schemas.microsoft.com/office/drawing/2014/main" id="{0B0F152A-1F2D-6C42-AE97-36A336DF1F83}"/>
                </a:ext>
              </a:extLst>
            </p:cNvPr>
            <p:cNvSpPr/>
            <p:nvPr/>
          </p:nvSpPr>
          <p:spPr>
            <a:xfrm>
              <a:off x="7807450" y="2457027"/>
              <a:ext cx="68327" cy="67207"/>
            </a:xfrm>
            <a:custGeom>
              <a:avLst/>
              <a:gdLst/>
              <a:ahLst/>
              <a:cxnLst/>
              <a:rect l="l" t="t" r="r" b="b"/>
              <a:pathLst>
                <a:path w="549" h="540" extrusionOk="0">
                  <a:moveTo>
                    <a:pt x="289" y="1"/>
                  </a:moveTo>
                  <a:cubicBezTo>
                    <a:pt x="226" y="1"/>
                    <a:pt x="169" y="25"/>
                    <a:pt x="118" y="68"/>
                  </a:cubicBezTo>
                  <a:cubicBezTo>
                    <a:pt x="32" y="142"/>
                    <a:pt x="0" y="259"/>
                    <a:pt x="34" y="367"/>
                  </a:cubicBezTo>
                  <a:cubicBezTo>
                    <a:pt x="69" y="467"/>
                    <a:pt x="170" y="540"/>
                    <a:pt x="276" y="540"/>
                  </a:cubicBezTo>
                  <a:cubicBezTo>
                    <a:pt x="279" y="540"/>
                    <a:pt x="283" y="540"/>
                    <a:pt x="287" y="539"/>
                  </a:cubicBezTo>
                  <a:cubicBezTo>
                    <a:pt x="335" y="536"/>
                    <a:pt x="382" y="521"/>
                    <a:pt x="423" y="497"/>
                  </a:cubicBezTo>
                  <a:cubicBezTo>
                    <a:pt x="466" y="472"/>
                    <a:pt x="507" y="439"/>
                    <a:pt x="526" y="394"/>
                  </a:cubicBezTo>
                  <a:cubicBezTo>
                    <a:pt x="548" y="346"/>
                    <a:pt x="545" y="291"/>
                    <a:pt x="542" y="239"/>
                  </a:cubicBezTo>
                  <a:cubicBezTo>
                    <a:pt x="540" y="195"/>
                    <a:pt x="514" y="79"/>
                    <a:pt x="422" y="34"/>
                  </a:cubicBezTo>
                  <a:cubicBezTo>
                    <a:pt x="375" y="11"/>
                    <a:pt x="331" y="1"/>
                    <a:pt x="2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045;p17">
              <a:extLst>
                <a:ext uri="{FF2B5EF4-FFF2-40B4-BE49-F238E27FC236}">
                  <a16:creationId xmlns:a16="http://schemas.microsoft.com/office/drawing/2014/main" id="{2F914C5C-4786-624F-984E-5643690E22CB}"/>
                </a:ext>
              </a:extLst>
            </p:cNvPr>
            <p:cNvSpPr/>
            <p:nvPr/>
          </p:nvSpPr>
          <p:spPr>
            <a:xfrm>
              <a:off x="7559156" y="2614342"/>
              <a:ext cx="130308" cy="49036"/>
            </a:xfrm>
            <a:custGeom>
              <a:avLst/>
              <a:gdLst/>
              <a:ahLst/>
              <a:cxnLst/>
              <a:rect l="l" t="t" r="r" b="b"/>
              <a:pathLst>
                <a:path w="1047" h="394" extrusionOk="0">
                  <a:moveTo>
                    <a:pt x="18" y="1"/>
                  </a:moveTo>
                  <a:cubicBezTo>
                    <a:pt x="9" y="1"/>
                    <a:pt x="1" y="6"/>
                    <a:pt x="2" y="15"/>
                  </a:cubicBezTo>
                  <a:cubicBezTo>
                    <a:pt x="9" y="60"/>
                    <a:pt x="40" y="94"/>
                    <a:pt x="69" y="126"/>
                  </a:cubicBezTo>
                  <a:cubicBezTo>
                    <a:pt x="106" y="167"/>
                    <a:pt x="147" y="204"/>
                    <a:pt x="192" y="239"/>
                  </a:cubicBezTo>
                  <a:cubicBezTo>
                    <a:pt x="277" y="305"/>
                    <a:pt x="375" y="353"/>
                    <a:pt x="480" y="379"/>
                  </a:cubicBezTo>
                  <a:cubicBezTo>
                    <a:pt x="524" y="389"/>
                    <a:pt x="571" y="394"/>
                    <a:pt x="618" y="394"/>
                  </a:cubicBezTo>
                  <a:cubicBezTo>
                    <a:pt x="777" y="394"/>
                    <a:pt x="943" y="336"/>
                    <a:pt x="1031" y="203"/>
                  </a:cubicBezTo>
                  <a:cubicBezTo>
                    <a:pt x="1046" y="179"/>
                    <a:pt x="1023" y="148"/>
                    <a:pt x="998" y="148"/>
                  </a:cubicBezTo>
                  <a:cubicBezTo>
                    <a:pt x="992" y="148"/>
                    <a:pt x="986" y="149"/>
                    <a:pt x="980" y="153"/>
                  </a:cubicBezTo>
                  <a:cubicBezTo>
                    <a:pt x="910" y="203"/>
                    <a:pt x="839" y="247"/>
                    <a:pt x="754" y="269"/>
                  </a:cubicBezTo>
                  <a:cubicBezTo>
                    <a:pt x="708" y="280"/>
                    <a:pt x="660" y="285"/>
                    <a:pt x="612" y="285"/>
                  </a:cubicBezTo>
                  <a:cubicBezTo>
                    <a:pt x="572" y="285"/>
                    <a:pt x="532" y="281"/>
                    <a:pt x="493" y="273"/>
                  </a:cubicBezTo>
                  <a:cubicBezTo>
                    <a:pt x="405" y="254"/>
                    <a:pt x="321" y="219"/>
                    <a:pt x="245" y="172"/>
                  </a:cubicBezTo>
                  <a:cubicBezTo>
                    <a:pt x="204" y="147"/>
                    <a:pt x="166" y="119"/>
                    <a:pt x="130" y="88"/>
                  </a:cubicBezTo>
                  <a:cubicBezTo>
                    <a:pt x="96" y="59"/>
                    <a:pt x="65" y="20"/>
                    <a:pt x="26" y="2"/>
                  </a:cubicBezTo>
                  <a:cubicBezTo>
                    <a:pt x="23" y="1"/>
                    <a:pt x="21" y="1"/>
                    <a:pt x="18"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046;p17">
              <a:extLst>
                <a:ext uri="{FF2B5EF4-FFF2-40B4-BE49-F238E27FC236}">
                  <a16:creationId xmlns:a16="http://schemas.microsoft.com/office/drawing/2014/main" id="{66B88ECC-4B55-2A41-B45B-FC41B2501078}"/>
                </a:ext>
              </a:extLst>
            </p:cNvPr>
            <p:cNvSpPr/>
            <p:nvPr/>
          </p:nvSpPr>
          <p:spPr>
            <a:xfrm>
              <a:off x="7380558" y="2261255"/>
              <a:ext cx="121347" cy="41569"/>
            </a:xfrm>
            <a:custGeom>
              <a:avLst/>
              <a:gdLst/>
              <a:ahLst/>
              <a:cxnLst/>
              <a:rect l="l" t="t" r="r" b="b"/>
              <a:pathLst>
                <a:path w="975" h="334" extrusionOk="0">
                  <a:moveTo>
                    <a:pt x="758" y="1"/>
                  </a:moveTo>
                  <a:cubicBezTo>
                    <a:pt x="656" y="1"/>
                    <a:pt x="553" y="6"/>
                    <a:pt x="452" y="13"/>
                  </a:cubicBezTo>
                  <a:cubicBezTo>
                    <a:pt x="348" y="19"/>
                    <a:pt x="205" y="7"/>
                    <a:pt x="112" y="55"/>
                  </a:cubicBezTo>
                  <a:cubicBezTo>
                    <a:pt x="45" y="89"/>
                    <a:pt x="0" y="175"/>
                    <a:pt x="36" y="239"/>
                  </a:cubicBezTo>
                  <a:cubicBezTo>
                    <a:pt x="83" y="325"/>
                    <a:pt x="220" y="321"/>
                    <a:pt x="303" y="326"/>
                  </a:cubicBezTo>
                  <a:cubicBezTo>
                    <a:pt x="357" y="330"/>
                    <a:pt x="426" y="334"/>
                    <a:pt x="499" y="334"/>
                  </a:cubicBezTo>
                  <a:cubicBezTo>
                    <a:pt x="644" y="334"/>
                    <a:pt x="807" y="317"/>
                    <a:pt x="905" y="246"/>
                  </a:cubicBezTo>
                  <a:cubicBezTo>
                    <a:pt x="955" y="211"/>
                    <a:pt x="974" y="138"/>
                    <a:pt x="938" y="86"/>
                  </a:cubicBezTo>
                  <a:cubicBezTo>
                    <a:pt x="934" y="81"/>
                    <a:pt x="931" y="78"/>
                    <a:pt x="926" y="74"/>
                  </a:cubicBezTo>
                  <a:cubicBezTo>
                    <a:pt x="923" y="64"/>
                    <a:pt x="918" y="55"/>
                    <a:pt x="911" y="46"/>
                  </a:cubicBezTo>
                  <a:cubicBezTo>
                    <a:pt x="881" y="7"/>
                    <a:pt x="831" y="2"/>
                    <a:pt x="786" y="1"/>
                  </a:cubicBezTo>
                  <a:cubicBezTo>
                    <a:pt x="777" y="1"/>
                    <a:pt x="767"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047;p17">
              <a:extLst>
                <a:ext uri="{FF2B5EF4-FFF2-40B4-BE49-F238E27FC236}">
                  <a16:creationId xmlns:a16="http://schemas.microsoft.com/office/drawing/2014/main" id="{05C2036A-3FFA-624C-8D1C-8A61C802F685}"/>
                </a:ext>
              </a:extLst>
            </p:cNvPr>
            <p:cNvSpPr/>
            <p:nvPr/>
          </p:nvSpPr>
          <p:spPr>
            <a:xfrm>
              <a:off x="7675400" y="2248685"/>
              <a:ext cx="121347" cy="41445"/>
            </a:xfrm>
            <a:custGeom>
              <a:avLst/>
              <a:gdLst/>
              <a:ahLst/>
              <a:cxnLst/>
              <a:rect l="l" t="t" r="r" b="b"/>
              <a:pathLst>
                <a:path w="975" h="333" extrusionOk="0">
                  <a:moveTo>
                    <a:pt x="752" y="0"/>
                  </a:moveTo>
                  <a:cubicBezTo>
                    <a:pt x="652" y="0"/>
                    <a:pt x="552" y="4"/>
                    <a:pt x="452" y="11"/>
                  </a:cubicBezTo>
                  <a:cubicBezTo>
                    <a:pt x="349" y="18"/>
                    <a:pt x="205" y="6"/>
                    <a:pt x="113" y="53"/>
                  </a:cubicBezTo>
                  <a:cubicBezTo>
                    <a:pt x="45" y="87"/>
                    <a:pt x="1" y="174"/>
                    <a:pt x="36" y="239"/>
                  </a:cubicBezTo>
                  <a:cubicBezTo>
                    <a:pt x="84" y="324"/>
                    <a:pt x="220" y="319"/>
                    <a:pt x="303" y="326"/>
                  </a:cubicBezTo>
                  <a:cubicBezTo>
                    <a:pt x="357" y="329"/>
                    <a:pt x="426" y="333"/>
                    <a:pt x="499" y="333"/>
                  </a:cubicBezTo>
                  <a:cubicBezTo>
                    <a:pt x="644" y="333"/>
                    <a:pt x="807" y="317"/>
                    <a:pt x="905" y="245"/>
                  </a:cubicBezTo>
                  <a:cubicBezTo>
                    <a:pt x="955" y="209"/>
                    <a:pt x="974" y="136"/>
                    <a:pt x="938" y="84"/>
                  </a:cubicBezTo>
                  <a:cubicBezTo>
                    <a:pt x="934" y="80"/>
                    <a:pt x="931" y="76"/>
                    <a:pt x="926" y="72"/>
                  </a:cubicBezTo>
                  <a:cubicBezTo>
                    <a:pt x="923" y="63"/>
                    <a:pt x="918" y="53"/>
                    <a:pt x="911" y="44"/>
                  </a:cubicBezTo>
                  <a:cubicBezTo>
                    <a:pt x="881" y="6"/>
                    <a:pt x="831" y="1"/>
                    <a:pt x="786" y="1"/>
                  </a:cubicBezTo>
                  <a:cubicBezTo>
                    <a:pt x="775" y="0"/>
                    <a:pt x="764" y="0"/>
                    <a:pt x="7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048;p17">
              <a:extLst>
                <a:ext uri="{FF2B5EF4-FFF2-40B4-BE49-F238E27FC236}">
                  <a16:creationId xmlns:a16="http://schemas.microsoft.com/office/drawing/2014/main" id="{6AB48E01-0E49-A244-B732-2A5F95069B21}"/>
                </a:ext>
              </a:extLst>
            </p:cNvPr>
            <p:cNvSpPr/>
            <p:nvPr/>
          </p:nvSpPr>
          <p:spPr>
            <a:xfrm>
              <a:off x="7831470" y="3785783"/>
              <a:ext cx="15682" cy="33355"/>
            </a:xfrm>
            <a:custGeom>
              <a:avLst/>
              <a:gdLst/>
              <a:ahLst/>
              <a:cxnLst/>
              <a:rect l="l" t="t" r="r" b="b"/>
              <a:pathLst>
                <a:path w="126" h="268" extrusionOk="0">
                  <a:moveTo>
                    <a:pt x="56" y="1"/>
                  </a:moveTo>
                  <a:cubicBezTo>
                    <a:pt x="28" y="2"/>
                    <a:pt x="1" y="24"/>
                    <a:pt x="3" y="54"/>
                  </a:cubicBezTo>
                  <a:lnTo>
                    <a:pt x="2" y="54"/>
                  </a:lnTo>
                  <a:cubicBezTo>
                    <a:pt x="4" y="85"/>
                    <a:pt x="7" y="115"/>
                    <a:pt x="11" y="146"/>
                  </a:cubicBezTo>
                  <a:cubicBezTo>
                    <a:pt x="13" y="166"/>
                    <a:pt x="18" y="185"/>
                    <a:pt x="22" y="205"/>
                  </a:cubicBezTo>
                  <a:cubicBezTo>
                    <a:pt x="24" y="217"/>
                    <a:pt x="28" y="228"/>
                    <a:pt x="35" y="238"/>
                  </a:cubicBezTo>
                  <a:lnTo>
                    <a:pt x="35" y="238"/>
                  </a:lnTo>
                  <a:cubicBezTo>
                    <a:pt x="35" y="239"/>
                    <a:pt x="36" y="240"/>
                    <a:pt x="36" y="241"/>
                  </a:cubicBezTo>
                  <a:cubicBezTo>
                    <a:pt x="39" y="247"/>
                    <a:pt x="43" y="251"/>
                    <a:pt x="48" y="255"/>
                  </a:cubicBezTo>
                  <a:cubicBezTo>
                    <a:pt x="54" y="264"/>
                    <a:pt x="65" y="267"/>
                    <a:pt x="77" y="267"/>
                  </a:cubicBezTo>
                  <a:cubicBezTo>
                    <a:pt x="92" y="267"/>
                    <a:pt x="107" y="260"/>
                    <a:pt x="113" y="247"/>
                  </a:cubicBezTo>
                  <a:lnTo>
                    <a:pt x="118" y="236"/>
                  </a:lnTo>
                  <a:cubicBezTo>
                    <a:pt x="119" y="233"/>
                    <a:pt x="120" y="230"/>
                    <a:pt x="120" y="228"/>
                  </a:cubicBezTo>
                  <a:cubicBezTo>
                    <a:pt x="121" y="225"/>
                    <a:pt x="121" y="224"/>
                    <a:pt x="121" y="224"/>
                  </a:cubicBezTo>
                  <a:lnTo>
                    <a:pt x="121" y="224"/>
                  </a:lnTo>
                  <a:cubicBezTo>
                    <a:pt x="121" y="224"/>
                    <a:pt x="120" y="226"/>
                    <a:pt x="119" y="229"/>
                  </a:cubicBezTo>
                  <a:lnTo>
                    <a:pt x="119" y="229"/>
                  </a:lnTo>
                  <a:cubicBezTo>
                    <a:pt x="124" y="218"/>
                    <a:pt x="125" y="205"/>
                    <a:pt x="125" y="193"/>
                  </a:cubicBezTo>
                  <a:cubicBezTo>
                    <a:pt x="122" y="177"/>
                    <a:pt x="122" y="160"/>
                    <a:pt x="120" y="144"/>
                  </a:cubicBezTo>
                  <a:cubicBezTo>
                    <a:pt x="116" y="114"/>
                    <a:pt x="112" y="85"/>
                    <a:pt x="110" y="54"/>
                  </a:cubicBezTo>
                  <a:cubicBezTo>
                    <a:pt x="110" y="25"/>
                    <a:pt x="86" y="1"/>
                    <a:pt x="56" y="1"/>
                  </a:cubicBezTo>
                  <a:close/>
                </a:path>
              </a:pathLst>
            </a:custGeom>
            <a:solidFill>
              <a:srgbClr val="FFA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049;p17">
              <a:extLst>
                <a:ext uri="{FF2B5EF4-FFF2-40B4-BE49-F238E27FC236}">
                  <a16:creationId xmlns:a16="http://schemas.microsoft.com/office/drawing/2014/main" id="{F185766E-940B-C04B-99DF-99A249570F0D}"/>
                </a:ext>
              </a:extLst>
            </p:cNvPr>
            <p:cNvSpPr/>
            <p:nvPr/>
          </p:nvSpPr>
          <p:spPr>
            <a:xfrm>
              <a:off x="7792141" y="3771222"/>
              <a:ext cx="30119" cy="16677"/>
            </a:xfrm>
            <a:custGeom>
              <a:avLst/>
              <a:gdLst/>
              <a:ahLst/>
              <a:cxnLst/>
              <a:rect l="l" t="t" r="r" b="b"/>
              <a:pathLst>
                <a:path w="242" h="134" extrusionOk="0">
                  <a:moveTo>
                    <a:pt x="64" y="0"/>
                  </a:moveTo>
                  <a:cubicBezTo>
                    <a:pt x="58" y="0"/>
                    <a:pt x="52" y="1"/>
                    <a:pt x="47" y="2"/>
                  </a:cubicBezTo>
                  <a:cubicBezTo>
                    <a:pt x="27" y="8"/>
                    <a:pt x="11" y="24"/>
                    <a:pt x="5" y="44"/>
                  </a:cubicBezTo>
                  <a:cubicBezTo>
                    <a:pt x="0" y="64"/>
                    <a:pt x="5" y="87"/>
                    <a:pt x="20" y="102"/>
                  </a:cubicBezTo>
                  <a:cubicBezTo>
                    <a:pt x="35" y="116"/>
                    <a:pt x="55" y="123"/>
                    <a:pt x="75" y="125"/>
                  </a:cubicBezTo>
                  <a:cubicBezTo>
                    <a:pt x="92" y="128"/>
                    <a:pt x="108" y="131"/>
                    <a:pt x="125" y="132"/>
                  </a:cubicBezTo>
                  <a:cubicBezTo>
                    <a:pt x="137" y="133"/>
                    <a:pt x="148" y="134"/>
                    <a:pt x="159" y="134"/>
                  </a:cubicBezTo>
                  <a:cubicBezTo>
                    <a:pt x="173" y="134"/>
                    <a:pt x="187" y="132"/>
                    <a:pt x="201" y="129"/>
                  </a:cubicBezTo>
                  <a:lnTo>
                    <a:pt x="215" y="123"/>
                  </a:lnTo>
                  <a:cubicBezTo>
                    <a:pt x="220" y="120"/>
                    <a:pt x="226" y="116"/>
                    <a:pt x="230" y="110"/>
                  </a:cubicBezTo>
                  <a:cubicBezTo>
                    <a:pt x="237" y="101"/>
                    <a:pt x="242" y="89"/>
                    <a:pt x="242" y="77"/>
                  </a:cubicBezTo>
                  <a:cubicBezTo>
                    <a:pt x="241" y="53"/>
                    <a:pt x="225" y="31"/>
                    <a:pt x="201" y="25"/>
                  </a:cubicBezTo>
                  <a:cubicBezTo>
                    <a:pt x="194" y="22"/>
                    <a:pt x="185" y="20"/>
                    <a:pt x="176" y="17"/>
                  </a:cubicBezTo>
                  <a:cubicBezTo>
                    <a:pt x="166" y="16"/>
                    <a:pt x="155" y="14"/>
                    <a:pt x="144" y="13"/>
                  </a:cubicBezTo>
                  <a:cubicBezTo>
                    <a:pt x="124" y="9"/>
                    <a:pt x="103" y="5"/>
                    <a:pt x="82" y="2"/>
                  </a:cubicBezTo>
                  <a:lnTo>
                    <a:pt x="82" y="2"/>
                  </a:lnTo>
                  <a:cubicBezTo>
                    <a:pt x="76" y="1"/>
                    <a:pt x="70" y="0"/>
                    <a:pt x="64" y="0"/>
                  </a:cubicBezTo>
                  <a:close/>
                </a:path>
              </a:pathLst>
            </a:custGeom>
            <a:solidFill>
              <a:srgbClr val="FFA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050;p17">
              <a:extLst>
                <a:ext uri="{FF2B5EF4-FFF2-40B4-BE49-F238E27FC236}">
                  <a16:creationId xmlns:a16="http://schemas.microsoft.com/office/drawing/2014/main" id="{0BEFA5C1-5497-5F47-9A75-7DB4A9581DF1}"/>
                </a:ext>
              </a:extLst>
            </p:cNvPr>
            <p:cNvSpPr/>
            <p:nvPr/>
          </p:nvSpPr>
          <p:spPr>
            <a:xfrm>
              <a:off x="8008574" y="2822965"/>
              <a:ext cx="15184" cy="34599"/>
            </a:xfrm>
            <a:custGeom>
              <a:avLst/>
              <a:gdLst/>
              <a:ahLst/>
              <a:cxnLst/>
              <a:rect l="l" t="t" r="r" b="b"/>
              <a:pathLst>
                <a:path w="122" h="278" extrusionOk="0">
                  <a:moveTo>
                    <a:pt x="39" y="1"/>
                  </a:moveTo>
                  <a:cubicBezTo>
                    <a:pt x="30" y="1"/>
                    <a:pt x="21" y="7"/>
                    <a:pt x="18" y="17"/>
                  </a:cubicBezTo>
                  <a:cubicBezTo>
                    <a:pt x="14" y="26"/>
                    <a:pt x="12" y="34"/>
                    <a:pt x="10" y="43"/>
                  </a:cubicBezTo>
                  <a:lnTo>
                    <a:pt x="10" y="43"/>
                  </a:lnTo>
                  <a:cubicBezTo>
                    <a:pt x="4" y="52"/>
                    <a:pt x="1" y="64"/>
                    <a:pt x="2" y="76"/>
                  </a:cubicBezTo>
                  <a:lnTo>
                    <a:pt x="2" y="95"/>
                  </a:lnTo>
                  <a:lnTo>
                    <a:pt x="2" y="95"/>
                  </a:lnTo>
                  <a:cubicBezTo>
                    <a:pt x="1" y="100"/>
                    <a:pt x="0" y="106"/>
                    <a:pt x="0" y="111"/>
                  </a:cubicBezTo>
                  <a:cubicBezTo>
                    <a:pt x="0" y="116"/>
                    <a:pt x="0" y="122"/>
                    <a:pt x="3" y="127"/>
                  </a:cubicBezTo>
                  <a:cubicBezTo>
                    <a:pt x="4" y="138"/>
                    <a:pt x="5" y="148"/>
                    <a:pt x="6" y="159"/>
                  </a:cubicBezTo>
                  <a:cubicBezTo>
                    <a:pt x="7" y="176"/>
                    <a:pt x="8" y="194"/>
                    <a:pt x="8" y="213"/>
                  </a:cubicBezTo>
                  <a:cubicBezTo>
                    <a:pt x="8" y="227"/>
                    <a:pt x="13" y="239"/>
                    <a:pt x="22" y="250"/>
                  </a:cubicBezTo>
                  <a:lnTo>
                    <a:pt x="22" y="250"/>
                  </a:lnTo>
                  <a:cubicBezTo>
                    <a:pt x="27" y="262"/>
                    <a:pt x="37" y="271"/>
                    <a:pt x="51" y="276"/>
                  </a:cubicBezTo>
                  <a:cubicBezTo>
                    <a:pt x="55" y="277"/>
                    <a:pt x="58" y="277"/>
                    <a:pt x="62" y="277"/>
                  </a:cubicBezTo>
                  <a:cubicBezTo>
                    <a:pt x="77" y="277"/>
                    <a:pt x="90" y="270"/>
                    <a:pt x="99" y="258"/>
                  </a:cubicBezTo>
                  <a:lnTo>
                    <a:pt x="99" y="258"/>
                  </a:lnTo>
                  <a:cubicBezTo>
                    <a:pt x="113" y="248"/>
                    <a:pt x="121" y="232"/>
                    <a:pt x="121" y="214"/>
                  </a:cubicBezTo>
                  <a:cubicBezTo>
                    <a:pt x="121" y="194"/>
                    <a:pt x="121" y="176"/>
                    <a:pt x="120" y="158"/>
                  </a:cubicBezTo>
                  <a:cubicBezTo>
                    <a:pt x="118" y="131"/>
                    <a:pt x="118" y="101"/>
                    <a:pt x="106" y="78"/>
                  </a:cubicBezTo>
                  <a:lnTo>
                    <a:pt x="106" y="78"/>
                  </a:lnTo>
                  <a:cubicBezTo>
                    <a:pt x="99" y="59"/>
                    <a:pt x="92" y="37"/>
                    <a:pt x="75" y="26"/>
                  </a:cubicBezTo>
                  <a:lnTo>
                    <a:pt x="75" y="26"/>
                  </a:lnTo>
                  <a:cubicBezTo>
                    <a:pt x="74" y="25"/>
                    <a:pt x="72" y="23"/>
                    <a:pt x="71" y="22"/>
                  </a:cubicBezTo>
                  <a:cubicBezTo>
                    <a:pt x="66" y="15"/>
                    <a:pt x="58" y="8"/>
                    <a:pt x="51" y="4"/>
                  </a:cubicBezTo>
                  <a:cubicBezTo>
                    <a:pt x="47" y="2"/>
                    <a:pt x="43" y="1"/>
                    <a:pt x="39" y="1"/>
                  </a:cubicBezTo>
                  <a:close/>
                </a:path>
              </a:pathLst>
            </a:custGeom>
            <a:solidFill>
              <a:srgbClr val="FFA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051;p17">
              <a:extLst>
                <a:ext uri="{FF2B5EF4-FFF2-40B4-BE49-F238E27FC236}">
                  <a16:creationId xmlns:a16="http://schemas.microsoft.com/office/drawing/2014/main" id="{086F97A0-0C4B-344A-A51F-C82A1AC5E83C}"/>
                </a:ext>
              </a:extLst>
            </p:cNvPr>
            <p:cNvSpPr/>
            <p:nvPr/>
          </p:nvSpPr>
          <p:spPr>
            <a:xfrm>
              <a:off x="8009694" y="2868765"/>
              <a:ext cx="15557" cy="33355"/>
            </a:xfrm>
            <a:custGeom>
              <a:avLst/>
              <a:gdLst/>
              <a:ahLst/>
              <a:cxnLst/>
              <a:rect l="l" t="t" r="r" b="b"/>
              <a:pathLst>
                <a:path w="125" h="268" extrusionOk="0">
                  <a:moveTo>
                    <a:pt x="55" y="1"/>
                  </a:moveTo>
                  <a:cubicBezTo>
                    <a:pt x="25" y="2"/>
                    <a:pt x="0" y="25"/>
                    <a:pt x="0" y="55"/>
                  </a:cubicBezTo>
                  <a:cubicBezTo>
                    <a:pt x="2" y="86"/>
                    <a:pt x="5" y="116"/>
                    <a:pt x="10" y="146"/>
                  </a:cubicBezTo>
                  <a:cubicBezTo>
                    <a:pt x="12" y="166"/>
                    <a:pt x="16" y="186"/>
                    <a:pt x="19" y="205"/>
                  </a:cubicBezTo>
                  <a:cubicBezTo>
                    <a:pt x="21" y="217"/>
                    <a:pt x="26" y="228"/>
                    <a:pt x="33" y="237"/>
                  </a:cubicBezTo>
                  <a:lnTo>
                    <a:pt x="33" y="237"/>
                  </a:lnTo>
                  <a:cubicBezTo>
                    <a:pt x="32" y="237"/>
                    <a:pt x="32" y="237"/>
                    <a:pt x="32" y="237"/>
                  </a:cubicBezTo>
                  <a:lnTo>
                    <a:pt x="32" y="237"/>
                  </a:lnTo>
                  <a:cubicBezTo>
                    <a:pt x="32" y="237"/>
                    <a:pt x="32" y="238"/>
                    <a:pt x="32" y="239"/>
                  </a:cubicBezTo>
                  <a:cubicBezTo>
                    <a:pt x="32" y="240"/>
                    <a:pt x="34" y="241"/>
                    <a:pt x="34" y="242"/>
                  </a:cubicBezTo>
                  <a:cubicBezTo>
                    <a:pt x="37" y="247"/>
                    <a:pt x="42" y="252"/>
                    <a:pt x="46" y="255"/>
                  </a:cubicBezTo>
                  <a:cubicBezTo>
                    <a:pt x="53" y="264"/>
                    <a:pt x="64" y="268"/>
                    <a:pt x="76" y="268"/>
                  </a:cubicBezTo>
                  <a:cubicBezTo>
                    <a:pt x="90" y="268"/>
                    <a:pt x="105" y="261"/>
                    <a:pt x="111" y="248"/>
                  </a:cubicBezTo>
                  <a:cubicBezTo>
                    <a:pt x="113" y="243"/>
                    <a:pt x="114" y="240"/>
                    <a:pt x="115" y="236"/>
                  </a:cubicBezTo>
                  <a:cubicBezTo>
                    <a:pt x="118" y="234"/>
                    <a:pt x="119" y="230"/>
                    <a:pt x="119" y="227"/>
                  </a:cubicBezTo>
                  <a:cubicBezTo>
                    <a:pt x="119" y="226"/>
                    <a:pt x="119" y="225"/>
                    <a:pt x="119" y="225"/>
                  </a:cubicBezTo>
                  <a:lnTo>
                    <a:pt x="119" y="225"/>
                  </a:lnTo>
                  <a:cubicBezTo>
                    <a:pt x="119" y="225"/>
                    <a:pt x="118" y="228"/>
                    <a:pt x="115" y="234"/>
                  </a:cubicBezTo>
                  <a:cubicBezTo>
                    <a:pt x="122" y="221"/>
                    <a:pt x="124" y="207"/>
                    <a:pt x="122" y="193"/>
                  </a:cubicBezTo>
                  <a:cubicBezTo>
                    <a:pt x="121" y="177"/>
                    <a:pt x="121" y="161"/>
                    <a:pt x="119" y="145"/>
                  </a:cubicBezTo>
                  <a:cubicBezTo>
                    <a:pt x="114" y="115"/>
                    <a:pt x="110" y="85"/>
                    <a:pt x="108" y="55"/>
                  </a:cubicBezTo>
                  <a:cubicBezTo>
                    <a:pt x="108" y="25"/>
                    <a:pt x="83" y="2"/>
                    <a:pt x="55" y="1"/>
                  </a:cubicBezTo>
                  <a:close/>
                </a:path>
              </a:pathLst>
            </a:custGeom>
            <a:solidFill>
              <a:srgbClr val="FFA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052;p17">
              <a:extLst>
                <a:ext uri="{FF2B5EF4-FFF2-40B4-BE49-F238E27FC236}">
                  <a16:creationId xmlns:a16="http://schemas.microsoft.com/office/drawing/2014/main" id="{B507C5D3-AA42-764C-B5B8-7362D9041E6D}"/>
                </a:ext>
              </a:extLst>
            </p:cNvPr>
            <p:cNvSpPr/>
            <p:nvPr/>
          </p:nvSpPr>
          <p:spPr>
            <a:xfrm>
              <a:off x="8028114" y="2858435"/>
              <a:ext cx="30990" cy="13566"/>
            </a:xfrm>
            <a:custGeom>
              <a:avLst/>
              <a:gdLst/>
              <a:ahLst/>
              <a:cxnLst/>
              <a:rect l="l" t="t" r="r" b="b"/>
              <a:pathLst>
                <a:path w="249" h="109" extrusionOk="0">
                  <a:moveTo>
                    <a:pt x="63" y="108"/>
                  </a:moveTo>
                  <a:cubicBezTo>
                    <a:pt x="62" y="108"/>
                    <a:pt x="61" y="108"/>
                    <a:pt x="60" y="108"/>
                  </a:cubicBezTo>
                  <a:lnTo>
                    <a:pt x="60" y="108"/>
                  </a:lnTo>
                  <a:cubicBezTo>
                    <a:pt x="62" y="108"/>
                    <a:pt x="63" y="108"/>
                    <a:pt x="63" y="108"/>
                  </a:cubicBezTo>
                  <a:close/>
                  <a:moveTo>
                    <a:pt x="137" y="0"/>
                  </a:moveTo>
                  <a:cubicBezTo>
                    <a:pt x="118" y="1"/>
                    <a:pt x="100" y="3"/>
                    <a:pt x="81" y="7"/>
                  </a:cubicBezTo>
                  <a:cubicBezTo>
                    <a:pt x="62" y="12"/>
                    <a:pt x="43" y="18"/>
                    <a:pt x="26" y="28"/>
                  </a:cubicBezTo>
                  <a:cubicBezTo>
                    <a:pt x="8" y="40"/>
                    <a:pt x="1" y="62"/>
                    <a:pt x="9" y="82"/>
                  </a:cubicBezTo>
                  <a:cubicBezTo>
                    <a:pt x="12" y="91"/>
                    <a:pt x="19" y="98"/>
                    <a:pt x="26" y="103"/>
                  </a:cubicBezTo>
                  <a:cubicBezTo>
                    <a:pt x="34" y="107"/>
                    <a:pt x="41" y="108"/>
                    <a:pt x="49" y="108"/>
                  </a:cubicBezTo>
                  <a:cubicBezTo>
                    <a:pt x="53" y="108"/>
                    <a:pt x="56" y="108"/>
                    <a:pt x="59" y="107"/>
                  </a:cubicBezTo>
                  <a:lnTo>
                    <a:pt x="59" y="108"/>
                  </a:lnTo>
                  <a:lnTo>
                    <a:pt x="59" y="108"/>
                  </a:lnTo>
                  <a:lnTo>
                    <a:pt x="63" y="107"/>
                  </a:lnTo>
                  <a:lnTo>
                    <a:pt x="84" y="105"/>
                  </a:lnTo>
                  <a:lnTo>
                    <a:pt x="72" y="106"/>
                  </a:lnTo>
                  <a:lnTo>
                    <a:pt x="117" y="101"/>
                  </a:lnTo>
                  <a:lnTo>
                    <a:pt x="117" y="101"/>
                  </a:lnTo>
                  <a:lnTo>
                    <a:pt x="104" y="102"/>
                  </a:lnTo>
                  <a:cubicBezTo>
                    <a:pt x="118" y="100"/>
                    <a:pt x="133" y="100"/>
                    <a:pt x="148" y="100"/>
                  </a:cubicBezTo>
                  <a:cubicBezTo>
                    <a:pt x="161" y="100"/>
                    <a:pt x="175" y="101"/>
                    <a:pt x="188" y="103"/>
                  </a:cubicBezTo>
                  <a:lnTo>
                    <a:pt x="176" y="101"/>
                  </a:lnTo>
                  <a:lnTo>
                    <a:pt x="176" y="101"/>
                  </a:lnTo>
                  <a:cubicBezTo>
                    <a:pt x="182" y="102"/>
                    <a:pt x="190" y="103"/>
                    <a:pt x="197" y="103"/>
                  </a:cubicBezTo>
                  <a:lnTo>
                    <a:pt x="208" y="103"/>
                  </a:lnTo>
                  <a:cubicBezTo>
                    <a:pt x="222" y="103"/>
                    <a:pt x="235" y="95"/>
                    <a:pt x="241" y="83"/>
                  </a:cubicBezTo>
                  <a:cubicBezTo>
                    <a:pt x="249" y="71"/>
                    <a:pt x="249" y="55"/>
                    <a:pt x="241" y="43"/>
                  </a:cubicBezTo>
                  <a:cubicBezTo>
                    <a:pt x="235" y="33"/>
                    <a:pt x="227" y="25"/>
                    <a:pt x="218" y="18"/>
                  </a:cubicBezTo>
                  <a:cubicBezTo>
                    <a:pt x="209" y="14"/>
                    <a:pt x="201" y="10"/>
                    <a:pt x="191" y="8"/>
                  </a:cubicBezTo>
                  <a:cubicBezTo>
                    <a:pt x="174" y="2"/>
                    <a:pt x="156" y="0"/>
                    <a:pt x="137" y="0"/>
                  </a:cubicBezTo>
                  <a:close/>
                  <a:moveTo>
                    <a:pt x="59" y="108"/>
                  </a:moveTo>
                  <a:lnTo>
                    <a:pt x="57" y="108"/>
                  </a:lnTo>
                  <a:cubicBezTo>
                    <a:pt x="58" y="108"/>
                    <a:pt x="59" y="108"/>
                    <a:pt x="59" y="108"/>
                  </a:cubicBezTo>
                  <a:lnTo>
                    <a:pt x="59" y="108"/>
                  </a:lnTo>
                  <a:lnTo>
                    <a:pt x="59" y="108"/>
                  </a:lnTo>
                  <a:cubicBezTo>
                    <a:pt x="59" y="108"/>
                    <a:pt x="60" y="108"/>
                    <a:pt x="60" y="108"/>
                  </a:cubicBezTo>
                  <a:lnTo>
                    <a:pt x="60" y="108"/>
                  </a:lnTo>
                  <a:cubicBezTo>
                    <a:pt x="60" y="108"/>
                    <a:pt x="59" y="108"/>
                    <a:pt x="59" y="108"/>
                  </a:cubicBezTo>
                  <a:lnTo>
                    <a:pt x="59" y="108"/>
                  </a:lnTo>
                  <a:lnTo>
                    <a:pt x="59" y="108"/>
                  </a:lnTo>
                  <a:close/>
                </a:path>
              </a:pathLst>
            </a:custGeom>
            <a:solidFill>
              <a:srgbClr val="FFA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053;p17">
              <a:extLst>
                <a:ext uri="{FF2B5EF4-FFF2-40B4-BE49-F238E27FC236}">
                  <a16:creationId xmlns:a16="http://schemas.microsoft.com/office/drawing/2014/main" id="{67A805F8-7D85-B248-A3D6-2DA3C6499C29}"/>
                </a:ext>
              </a:extLst>
            </p:cNvPr>
            <p:cNvSpPr/>
            <p:nvPr/>
          </p:nvSpPr>
          <p:spPr>
            <a:xfrm>
              <a:off x="7969992" y="2854204"/>
              <a:ext cx="30368" cy="16802"/>
            </a:xfrm>
            <a:custGeom>
              <a:avLst/>
              <a:gdLst/>
              <a:ahLst/>
              <a:cxnLst/>
              <a:rect l="l" t="t" r="r" b="b"/>
              <a:pathLst>
                <a:path w="244" h="135" extrusionOk="0">
                  <a:moveTo>
                    <a:pt x="66" y="1"/>
                  </a:moveTo>
                  <a:cubicBezTo>
                    <a:pt x="60" y="1"/>
                    <a:pt x="54" y="2"/>
                    <a:pt x="49" y="3"/>
                  </a:cubicBezTo>
                  <a:cubicBezTo>
                    <a:pt x="28" y="9"/>
                    <a:pt x="12" y="25"/>
                    <a:pt x="7" y="45"/>
                  </a:cubicBezTo>
                  <a:cubicBezTo>
                    <a:pt x="0" y="65"/>
                    <a:pt x="7" y="88"/>
                    <a:pt x="22" y="103"/>
                  </a:cubicBezTo>
                  <a:cubicBezTo>
                    <a:pt x="37" y="117"/>
                    <a:pt x="56" y="124"/>
                    <a:pt x="76" y="126"/>
                  </a:cubicBezTo>
                  <a:cubicBezTo>
                    <a:pt x="93" y="128"/>
                    <a:pt x="109" y="132"/>
                    <a:pt x="127" y="133"/>
                  </a:cubicBezTo>
                  <a:cubicBezTo>
                    <a:pt x="138" y="134"/>
                    <a:pt x="149" y="134"/>
                    <a:pt x="161" y="135"/>
                  </a:cubicBezTo>
                  <a:cubicBezTo>
                    <a:pt x="175" y="135"/>
                    <a:pt x="189" y="133"/>
                    <a:pt x="202" y="129"/>
                  </a:cubicBezTo>
                  <a:lnTo>
                    <a:pt x="216" y="124"/>
                  </a:lnTo>
                  <a:cubicBezTo>
                    <a:pt x="222" y="121"/>
                    <a:pt x="227" y="117"/>
                    <a:pt x="231" y="110"/>
                  </a:cubicBezTo>
                  <a:cubicBezTo>
                    <a:pt x="239" y="101"/>
                    <a:pt x="243" y="90"/>
                    <a:pt x="243" y="77"/>
                  </a:cubicBezTo>
                  <a:cubicBezTo>
                    <a:pt x="242" y="54"/>
                    <a:pt x="226" y="32"/>
                    <a:pt x="202" y="25"/>
                  </a:cubicBezTo>
                  <a:lnTo>
                    <a:pt x="202" y="26"/>
                  </a:lnTo>
                  <a:cubicBezTo>
                    <a:pt x="194" y="23"/>
                    <a:pt x="186" y="20"/>
                    <a:pt x="178" y="18"/>
                  </a:cubicBezTo>
                  <a:cubicBezTo>
                    <a:pt x="167" y="17"/>
                    <a:pt x="157" y="15"/>
                    <a:pt x="146" y="13"/>
                  </a:cubicBezTo>
                  <a:cubicBezTo>
                    <a:pt x="125" y="9"/>
                    <a:pt x="104" y="6"/>
                    <a:pt x="84" y="3"/>
                  </a:cubicBezTo>
                  <a:lnTo>
                    <a:pt x="84" y="3"/>
                  </a:lnTo>
                  <a:cubicBezTo>
                    <a:pt x="78" y="2"/>
                    <a:pt x="72" y="1"/>
                    <a:pt x="66" y="1"/>
                  </a:cubicBezTo>
                  <a:close/>
                </a:path>
              </a:pathLst>
            </a:custGeom>
            <a:solidFill>
              <a:srgbClr val="FFA1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054;p17">
              <a:extLst>
                <a:ext uri="{FF2B5EF4-FFF2-40B4-BE49-F238E27FC236}">
                  <a16:creationId xmlns:a16="http://schemas.microsoft.com/office/drawing/2014/main" id="{3F72DB13-B9F7-3645-B251-EDD2A142553A}"/>
                </a:ext>
              </a:extLst>
            </p:cNvPr>
            <p:cNvSpPr/>
            <p:nvPr/>
          </p:nvSpPr>
          <p:spPr>
            <a:xfrm>
              <a:off x="7347950" y="3692315"/>
              <a:ext cx="593043" cy="284760"/>
            </a:xfrm>
            <a:custGeom>
              <a:avLst/>
              <a:gdLst/>
              <a:ahLst/>
              <a:cxnLst/>
              <a:rect l="l" t="t" r="r" b="b"/>
              <a:pathLst>
                <a:path w="4765" h="2288" extrusionOk="0">
                  <a:moveTo>
                    <a:pt x="2097" y="1"/>
                  </a:moveTo>
                  <a:cubicBezTo>
                    <a:pt x="2084" y="1"/>
                    <a:pt x="2071" y="2"/>
                    <a:pt x="2059" y="6"/>
                  </a:cubicBezTo>
                  <a:cubicBezTo>
                    <a:pt x="1665" y="106"/>
                    <a:pt x="1225" y="216"/>
                    <a:pt x="863" y="437"/>
                  </a:cubicBezTo>
                  <a:cubicBezTo>
                    <a:pt x="842" y="444"/>
                    <a:pt x="821" y="454"/>
                    <a:pt x="798" y="462"/>
                  </a:cubicBezTo>
                  <a:cubicBezTo>
                    <a:pt x="617" y="445"/>
                    <a:pt x="437" y="424"/>
                    <a:pt x="257" y="411"/>
                  </a:cubicBezTo>
                  <a:cubicBezTo>
                    <a:pt x="174" y="404"/>
                    <a:pt x="90" y="400"/>
                    <a:pt x="7" y="394"/>
                  </a:cubicBezTo>
                  <a:lnTo>
                    <a:pt x="7" y="394"/>
                  </a:lnTo>
                  <a:cubicBezTo>
                    <a:pt x="52" y="581"/>
                    <a:pt x="83" y="772"/>
                    <a:pt x="99" y="964"/>
                  </a:cubicBezTo>
                  <a:cubicBezTo>
                    <a:pt x="126" y="1298"/>
                    <a:pt x="93" y="1635"/>
                    <a:pt x="1" y="1958"/>
                  </a:cubicBezTo>
                  <a:cubicBezTo>
                    <a:pt x="360" y="1827"/>
                    <a:pt x="740" y="1696"/>
                    <a:pt x="948" y="1696"/>
                  </a:cubicBezTo>
                  <a:cubicBezTo>
                    <a:pt x="981" y="1696"/>
                    <a:pt x="1010" y="1699"/>
                    <a:pt x="1033" y="1707"/>
                  </a:cubicBezTo>
                  <a:cubicBezTo>
                    <a:pt x="1104" y="1728"/>
                    <a:pt x="1174" y="1747"/>
                    <a:pt x="1245" y="1765"/>
                  </a:cubicBezTo>
                  <a:cubicBezTo>
                    <a:pt x="1350" y="1822"/>
                    <a:pt x="1499" y="1823"/>
                    <a:pt x="1608" y="1833"/>
                  </a:cubicBezTo>
                  <a:cubicBezTo>
                    <a:pt x="1856" y="1855"/>
                    <a:pt x="2106" y="1872"/>
                    <a:pt x="2355" y="1888"/>
                  </a:cubicBezTo>
                  <a:cubicBezTo>
                    <a:pt x="2431" y="1908"/>
                    <a:pt x="2511" y="1930"/>
                    <a:pt x="2587" y="1931"/>
                  </a:cubicBezTo>
                  <a:cubicBezTo>
                    <a:pt x="2621" y="1927"/>
                    <a:pt x="2639" y="1925"/>
                    <a:pt x="2642" y="1925"/>
                  </a:cubicBezTo>
                  <a:cubicBezTo>
                    <a:pt x="2645" y="1925"/>
                    <a:pt x="2640" y="1926"/>
                    <a:pt x="2628" y="1928"/>
                  </a:cubicBezTo>
                  <a:cubicBezTo>
                    <a:pt x="2608" y="1929"/>
                    <a:pt x="2613" y="1932"/>
                    <a:pt x="2643" y="1936"/>
                  </a:cubicBezTo>
                  <a:cubicBezTo>
                    <a:pt x="2661" y="1942"/>
                    <a:pt x="2680" y="1947"/>
                    <a:pt x="2698" y="1950"/>
                  </a:cubicBezTo>
                  <a:cubicBezTo>
                    <a:pt x="2705" y="1955"/>
                    <a:pt x="2712" y="1959"/>
                    <a:pt x="2718" y="1963"/>
                  </a:cubicBezTo>
                  <a:cubicBezTo>
                    <a:pt x="2873" y="2064"/>
                    <a:pt x="3029" y="2172"/>
                    <a:pt x="3206" y="2219"/>
                  </a:cubicBezTo>
                  <a:cubicBezTo>
                    <a:pt x="3286" y="2256"/>
                    <a:pt x="3354" y="2285"/>
                    <a:pt x="3447" y="2287"/>
                  </a:cubicBezTo>
                  <a:cubicBezTo>
                    <a:pt x="3448" y="2287"/>
                    <a:pt x="3449" y="2287"/>
                    <a:pt x="3450" y="2287"/>
                  </a:cubicBezTo>
                  <a:cubicBezTo>
                    <a:pt x="3534" y="2287"/>
                    <a:pt x="3623" y="2200"/>
                    <a:pt x="3593" y="2111"/>
                  </a:cubicBezTo>
                  <a:cubicBezTo>
                    <a:pt x="3566" y="2037"/>
                    <a:pt x="3528" y="1968"/>
                    <a:pt x="3481" y="1905"/>
                  </a:cubicBezTo>
                  <a:lnTo>
                    <a:pt x="3481" y="1905"/>
                  </a:lnTo>
                  <a:lnTo>
                    <a:pt x="3524" y="1926"/>
                  </a:lnTo>
                  <a:cubicBezTo>
                    <a:pt x="3605" y="1963"/>
                    <a:pt x="3685" y="2005"/>
                    <a:pt x="3760" y="2053"/>
                  </a:cubicBezTo>
                  <a:cubicBezTo>
                    <a:pt x="3843" y="2107"/>
                    <a:pt x="3907" y="2172"/>
                    <a:pt x="3999" y="2210"/>
                  </a:cubicBezTo>
                  <a:cubicBezTo>
                    <a:pt x="4017" y="2217"/>
                    <a:pt x="4035" y="2220"/>
                    <a:pt x="4054" y="2220"/>
                  </a:cubicBezTo>
                  <a:cubicBezTo>
                    <a:pt x="4078" y="2220"/>
                    <a:pt x="4102" y="2214"/>
                    <a:pt x="4124" y="2203"/>
                  </a:cubicBezTo>
                  <a:cubicBezTo>
                    <a:pt x="4130" y="2203"/>
                    <a:pt x="4137" y="2203"/>
                    <a:pt x="4143" y="2203"/>
                  </a:cubicBezTo>
                  <a:cubicBezTo>
                    <a:pt x="4171" y="2203"/>
                    <a:pt x="4199" y="2198"/>
                    <a:pt x="4224" y="2187"/>
                  </a:cubicBezTo>
                  <a:cubicBezTo>
                    <a:pt x="4329" y="2138"/>
                    <a:pt x="4350" y="2007"/>
                    <a:pt x="4289" y="1915"/>
                  </a:cubicBezTo>
                  <a:cubicBezTo>
                    <a:pt x="4236" y="1838"/>
                    <a:pt x="4154" y="1785"/>
                    <a:pt x="4072" y="1739"/>
                  </a:cubicBezTo>
                  <a:cubicBezTo>
                    <a:pt x="3998" y="1671"/>
                    <a:pt x="3908" y="1618"/>
                    <a:pt x="3819" y="1571"/>
                  </a:cubicBezTo>
                  <a:cubicBezTo>
                    <a:pt x="3651" y="1483"/>
                    <a:pt x="3479" y="1402"/>
                    <a:pt x="3307" y="1322"/>
                  </a:cubicBezTo>
                  <a:lnTo>
                    <a:pt x="3307" y="1322"/>
                  </a:lnTo>
                  <a:lnTo>
                    <a:pt x="3329" y="1327"/>
                  </a:lnTo>
                  <a:cubicBezTo>
                    <a:pt x="3546" y="1385"/>
                    <a:pt x="3764" y="1439"/>
                    <a:pt x="3982" y="1491"/>
                  </a:cubicBezTo>
                  <a:cubicBezTo>
                    <a:pt x="4091" y="1516"/>
                    <a:pt x="4201" y="1542"/>
                    <a:pt x="4310" y="1567"/>
                  </a:cubicBezTo>
                  <a:cubicBezTo>
                    <a:pt x="4368" y="1579"/>
                    <a:pt x="4419" y="1589"/>
                    <a:pt x="4469" y="1589"/>
                  </a:cubicBezTo>
                  <a:cubicBezTo>
                    <a:pt x="4533" y="1589"/>
                    <a:pt x="4594" y="1572"/>
                    <a:pt x="4661" y="1524"/>
                  </a:cubicBezTo>
                  <a:cubicBezTo>
                    <a:pt x="4664" y="1522"/>
                    <a:pt x="4666" y="1516"/>
                    <a:pt x="4669" y="1513"/>
                  </a:cubicBezTo>
                  <a:cubicBezTo>
                    <a:pt x="4741" y="1470"/>
                    <a:pt x="4764" y="1363"/>
                    <a:pt x="4696" y="1309"/>
                  </a:cubicBezTo>
                  <a:cubicBezTo>
                    <a:pt x="4696" y="1308"/>
                    <a:pt x="4696" y="1307"/>
                    <a:pt x="4695" y="1306"/>
                  </a:cubicBezTo>
                  <a:cubicBezTo>
                    <a:pt x="4625" y="1188"/>
                    <a:pt x="4490" y="1136"/>
                    <a:pt x="4355" y="1097"/>
                  </a:cubicBezTo>
                  <a:cubicBezTo>
                    <a:pt x="4381" y="1038"/>
                    <a:pt x="4376" y="968"/>
                    <a:pt x="4315" y="907"/>
                  </a:cubicBezTo>
                  <a:cubicBezTo>
                    <a:pt x="4000" y="592"/>
                    <a:pt x="3604" y="404"/>
                    <a:pt x="3187" y="259"/>
                  </a:cubicBezTo>
                  <a:cubicBezTo>
                    <a:pt x="3027" y="202"/>
                    <a:pt x="2851" y="146"/>
                    <a:pt x="2671" y="108"/>
                  </a:cubicBezTo>
                  <a:cubicBezTo>
                    <a:pt x="2636" y="98"/>
                    <a:pt x="2601" y="85"/>
                    <a:pt x="2564" y="74"/>
                  </a:cubicBezTo>
                  <a:cubicBezTo>
                    <a:pt x="2448" y="42"/>
                    <a:pt x="2336" y="24"/>
                    <a:pt x="2225" y="24"/>
                  </a:cubicBezTo>
                  <a:cubicBezTo>
                    <a:pt x="2209" y="24"/>
                    <a:pt x="2192" y="24"/>
                    <a:pt x="2176" y="25"/>
                  </a:cubicBezTo>
                  <a:cubicBezTo>
                    <a:pt x="2153" y="9"/>
                    <a:pt x="2125" y="1"/>
                    <a:pt x="2097" y="1"/>
                  </a:cubicBezTo>
                  <a:close/>
                </a:path>
              </a:pathLst>
            </a:custGeom>
            <a:solidFill>
              <a:srgbClr val="ED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55;p17">
              <a:extLst>
                <a:ext uri="{FF2B5EF4-FFF2-40B4-BE49-F238E27FC236}">
                  <a16:creationId xmlns:a16="http://schemas.microsoft.com/office/drawing/2014/main" id="{974AE63F-FDA9-2D43-9A21-AB3C39659BD3}"/>
                </a:ext>
              </a:extLst>
            </p:cNvPr>
            <p:cNvSpPr/>
            <p:nvPr/>
          </p:nvSpPr>
          <p:spPr>
            <a:xfrm>
              <a:off x="7423621" y="3690946"/>
              <a:ext cx="518243" cy="289987"/>
            </a:xfrm>
            <a:custGeom>
              <a:avLst/>
              <a:gdLst/>
              <a:ahLst/>
              <a:cxnLst/>
              <a:rect l="l" t="t" r="r" b="b"/>
              <a:pathLst>
                <a:path w="4164" h="2330" extrusionOk="0">
                  <a:moveTo>
                    <a:pt x="3626" y="898"/>
                  </a:moveTo>
                  <a:cubicBezTo>
                    <a:pt x="3631" y="898"/>
                    <a:pt x="3635" y="898"/>
                    <a:pt x="3640" y="899"/>
                  </a:cubicBezTo>
                  <a:cubicBezTo>
                    <a:pt x="3693" y="957"/>
                    <a:pt x="3735" y="1026"/>
                    <a:pt x="3762" y="1102"/>
                  </a:cubicBezTo>
                  <a:cubicBezTo>
                    <a:pt x="3698" y="1081"/>
                    <a:pt x="3634" y="1061"/>
                    <a:pt x="3570" y="1041"/>
                  </a:cubicBezTo>
                  <a:cubicBezTo>
                    <a:pt x="3573" y="1041"/>
                    <a:pt x="3575" y="1042"/>
                    <a:pt x="3577" y="1042"/>
                  </a:cubicBezTo>
                  <a:cubicBezTo>
                    <a:pt x="3580" y="1041"/>
                    <a:pt x="3583" y="1038"/>
                    <a:pt x="3583" y="1033"/>
                  </a:cubicBezTo>
                  <a:cubicBezTo>
                    <a:pt x="3583" y="1029"/>
                    <a:pt x="3581" y="1025"/>
                    <a:pt x="3578" y="1022"/>
                  </a:cubicBezTo>
                  <a:cubicBezTo>
                    <a:pt x="3577" y="1019"/>
                    <a:pt x="3574" y="1015"/>
                    <a:pt x="3572" y="1012"/>
                  </a:cubicBezTo>
                  <a:cubicBezTo>
                    <a:pt x="3567" y="1008"/>
                    <a:pt x="3564" y="1001"/>
                    <a:pt x="3561" y="996"/>
                  </a:cubicBezTo>
                  <a:cubicBezTo>
                    <a:pt x="3555" y="983"/>
                    <a:pt x="3553" y="969"/>
                    <a:pt x="3554" y="955"/>
                  </a:cubicBezTo>
                  <a:cubicBezTo>
                    <a:pt x="3559" y="929"/>
                    <a:pt x="3579" y="906"/>
                    <a:pt x="3606" y="900"/>
                  </a:cubicBezTo>
                  <a:cubicBezTo>
                    <a:pt x="3609" y="899"/>
                    <a:pt x="3613" y="898"/>
                    <a:pt x="3616" y="898"/>
                  </a:cubicBezTo>
                  <a:close/>
                  <a:moveTo>
                    <a:pt x="1522" y="1"/>
                  </a:moveTo>
                  <a:cubicBezTo>
                    <a:pt x="1508" y="1"/>
                    <a:pt x="1495" y="1"/>
                    <a:pt x="1482" y="2"/>
                  </a:cubicBezTo>
                  <a:cubicBezTo>
                    <a:pt x="1479" y="2"/>
                    <a:pt x="1480" y="3"/>
                    <a:pt x="1482" y="4"/>
                  </a:cubicBezTo>
                  <a:cubicBezTo>
                    <a:pt x="1581" y="33"/>
                    <a:pt x="1688" y="44"/>
                    <a:pt x="1790" y="65"/>
                  </a:cubicBezTo>
                  <a:cubicBezTo>
                    <a:pt x="1893" y="85"/>
                    <a:pt x="1995" y="110"/>
                    <a:pt x="2096" y="136"/>
                  </a:cubicBezTo>
                  <a:cubicBezTo>
                    <a:pt x="2307" y="193"/>
                    <a:pt x="2513" y="264"/>
                    <a:pt x="2714" y="348"/>
                  </a:cubicBezTo>
                  <a:cubicBezTo>
                    <a:pt x="2912" y="430"/>
                    <a:pt x="3104" y="526"/>
                    <a:pt x="3289" y="635"/>
                  </a:cubicBezTo>
                  <a:cubicBezTo>
                    <a:pt x="3403" y="701"/>
                    <a:pt x="3520" y="777"/>
                    <a:pt x="3614" y="872"/>
                  </a:cubicBezTo>
                  <a:lnTo>
                    <a:pt x="3604" y="872"/>
                  </a:lnTo>
                  <a:cubicBezTo>
                    <a:pt x="3584" y="875"/>
                    <a:pt x="3566" y="884"/>
                    <a:pt x="3551" y="897"/>
                  </a:cubicBezTo>
                  <a:cubicBezTo>
                    <a:pt x="3523" y="922"/>
                    <a:pt x="3515" y="963"/>
                    <a:pt x="3529" y="998"/>
                  </a:cubicBezTo>
                  <a:cubicBezTo>
                    <a:pt x="3533" y="1008"/>
                    <a:pt x="3537" y="1017"/>
                    <a:pt x="3544" y="1025"/>
                  </a:cubicBezTo>
                  <a:cubicBezTo>
                    <a:pt x="3547" y="1029"/>
                    <a:pt x="3551" y="1033"/>
                    <a:pt x="3557" y="1035"/>
                  </a:cubicBezTo>
                  <a:lnTo>
                    <a:pt x="3537" y="1030"/>
                  </a:lnTo>
                  <a:cubicBezTo>
                    <a:pt x="3402" y="983"/>
                    <a:pt x="3267" y="933"/>
                    <a:pt x="3133" y="880"/>
                  </a:cubicBezTo>
                  <a:cubicBezTo>
                    <a:pt x="2981" y="822"/>
                    <a:pt x="2831" y="759"/>
                    <a:pt x="2681" y="693"/>
                  </a:cubicBezTo>
                  <a:cubicBezTo>
                    <a:pt x="2533" y="628"/>
                    <a:pt x="2387" y="551"/>
                    <a:pt x="2236" y="493"/>
                  </a:cubicBezTo>
                  <a:cubicBezTo>
                    <a:pt x="2235" y="493"/>
                    <a:pt x="2234" y="493"/>
                    <a:pt x="2233" y="493"/>
                  </a:cubicBezTo>
                  <a:cubicBezTo>
                    <a:pt x="2227" y="493"/>
                    <a:pt x="2222" y="500"/>
                    <a:pt x="2229" y="504"/>
                  </a:cubicBezTo>
                  <a:cubicBezTo>
                    <a:pt x="2437" y="637"/>
                    <a:pt x="2677" y="731"/>
                    <a:pt x="2903" y="827"/>
                  </a:cubicBezTo>
                  <a:cubicBezTo>
                    <a:pt x="3135" y="925"/>
                    <a:pt x="3372" y="1014"/>
                    <a:pt x="3612" y="1095"/>
                  </a:cubicBezTo>
                  <a:cubicBezTo>
                    <a:pt x="3660" y="1111"/>
                    <a:pt x="3711" y="1126"/>
                    <a:pt x="3761" y="1141"/>
                  </a:cubicBezTo>
                  <a:cubicBezTo>
                    <a:pt x="3753" y="1142"/>
                    <a:pt x="3747" y="1146"/>
                    <a:pt x="3740" y="1149"/>
                  </a:cubicBezTo>
                  <a:cubicBezTo>
                    <a:pt x="3727" y="1158"/>
                    <a:pt x="3714" y="1171"/>
                    <a:pt x="3704" y="1186"/>
                  </a:cubicBezTo>
                  <a:cubicBezTo>
                    <a:pt x="3684" y="1218"/>
                    <a:pt x="3679" y="1259"/>
                    <a:pt x="3694" y="1294"/>
                  </a:cubicBezTo>
                  <a:cubicBezTo>
                    <a:pt x="3712" y="1337"/>
                    <a:pt x="3747" y="1370"/>
                    <a:pt x="3781" y="1398"/>
                  </a:cubicBezTo>
                  <a:cubicBezTo>
                    <a:pt x="3815" y="1424"/>
                    <a:pt x="3855" y="1454"/>
                    <a:pt x="3898" y="1454"/>
                  </a:cubicBezTo>
                  <a:cubicBezTo>
                    <a:pt x="3899" y="1454"/>
                    <a:pt x="3900" y="1454"/>
                    <a:pt x="3902" y="1453"/>
                  </a:cubicBezTo>
                  <a:cubicBezTo>
                    <a:pt x="3908" y="1453"/>
                    <a:pt x="3913" y="1445"/>
                    <a:pt x="3907" y="1441"/>
                  </a:cubicBezTo>
                  <a:cubicBezTo>
                    <a:pt x="3880" y="1415"/>
                    <a:pt x="3845" y="1403"/>
                    <a:pt x="3816" y="1383"/>
                  </a:cubicBezTo>
                  <a:cubicBezTo>
                    <a:pt x="3783" y="1362"/>
                    <a:pt x="3756" y="1335"/>
                    <a:pt x="3736" y="1303"/>
                  </a:cubicBezTo>
                  <a:cubicBezTo>
                    <a:pt x="3718" y="1274"/>
                    <a:pt x="3717" y="1239"/>
                    <a:pt x="3732" y="1209"/>
                  </a:cubicBezTo>
                  <a:cubicBezTo>
                    <a:pt x="3746" y="1183"/>
                    <a:pt x="3768" y="1163"/>
                    <a:pt x="3795" y="1152"/>
                  </a:cubicBezTo>
                  <a:cubicBezTo>
                    <a:pt x="3847" y="1168"/>
                    <a:pt x="3900" y="1187"/>
                    <a:pt x="3950" y="1210"/>
                  </a:cubicBezTo>
                  <a:cubicBezTo>
                    <a:pt x="4042" y="1251"/>
                    <a:pt x="4164" y="1380"/>
                    <a:pt x="4074" y="1484"/>
                  </a:cubicBezTo>
                  <a:cubicBezTo>
                    <a:pt x="4028" y="1538"/>
                    <a:pt x="3946" y="1535"/>
                    <a:pt x="3882" y="1536"/>
                  </a:cubicBezTo>
                  <a:cubicBezTo>
                    <a:pt x="3868" y="1536"/>
                    <a:pt x="3854" y="1536"/>
                    <a:pt x="3840" y="1536"/>
                  </a:cubicBezTo>
                  <a:cubicBezTo>
                    <a:pt x="3789" y="1536"/>
                    <a:pt x="3738" y="1534"/>
                    <a:pt x="3688" y="1529"/>
                  </a:cubicBezTo>
                  <a:cubicBezTo>
                    <a:pt x="3573" y="1520"/>
                    <a:pt x="3457" y="1502"/>
                    <a:pt x="3345" y="1476"/>
                  </a:cubicBezTo>
                  <a:cubicBezTo>
                    <a:pt x="3216" y="1447"/>
                    <a:pt x="3088" y="1410"/>
                    <a:pt x="2962" y="1369"/>
                  </a:cubicBezTo>
                  <a:cubicBezTo>
                    <a:pt x="2898" y="1348"/>
                    <a:pt x="2834" y="1325"/>
                    <a:pt x="2770" y="1303"/>
                  </a:cubicBezTo>
                  <a:cubicBezTo>
                    <a:pt x="2716" y="1285"/>
                    <a:pt x="2667" y="1263"/>
                    <a:pt x="2610" y="1259"/>
                  </a:cubicBezTo>
                  <a:cubicBezTo>
                    <a:pt x="2605" y="1259"/>
                    <a:pt x="2604" y="1263"/>
                    <a:pt x="2604" y="1266"/>
                  </a:cubicBezTo>
                  <a:cubicBezTo>
                    <a:pt x="2452" y="1197"/>
                    <a:pt x="2295" y="1133"/>
                    <a:pt x="2137" y="1096"/>
                  </a:cubicBezTo>
                  <a:cubicBezTo>
                    <a:pt x="2136" y="1096"/>
                    <a:pt x="2135" y="1096"/>
                    <a:pt x="2134" y="1096"/>
                  </a:cubicBezTo>
                  <a:cubicBezTo>
                    <a:pt x="2127" y="1096"/>
                    <a:pt x="2126" y="1106"/>
                    <a:pt x="2133" y="1109"/>
                  </a:cubicBezTo>
                  <a:cubicBezTo>
                    <a:pt x="2339" y="1202"/>
                    <a:pt x="2552" y="1277"/>
                    <a:pt x="2754" y="1378"/>
                  </a:cubicBezTo>
                  <a:cubicBezTo>
                    <a:pt x="2960" y="1480"/>
                    <a:pt x="3160" y="1597"/>
                    <a:pt x="3351" y="1726"/>
                  </a:cubicBezTo>
                  <a:cubicBezTo>
                    <a:pt x="3382" y="1746"/>
                    <a:pt x="3413" y="1767"/>
                    <a:pt x="3444" y="1788"/>
                  </a:cubicBezTo>
                  <a:cubicBezTo>
                    <a:pt x="3402" y="1812"/>
                    <a:pt x="3372" y="1855"/>
                    <a:pt x="3366" y="1905"/>
                  </a:cubicBezTo>
                  <a:cubicBezTo>
                    <a:pt x="3363" y="1945"/>
                    <a:pt x="3371" y="1986"/>
                    <a:pt x="3388" y="2023"/>
                  </a:cubicBezTo>
                  <a:cubicBezTo>
                    <a:pt x="3396" y="2043"/>
                    <a:pt x="3406" y="2062"/>
                    <a:pt x="3418" y="2080"/>
                  </a:cubicBezTo>
                  <a:cubicBezTo>
                    <a:pt x="3427" y="2100"/>
                    <a:pt x="3441" y="2118"/>
                    <a:pt x="3457" y="2133"/>
                  </a:cubicBezTo>
                  <a:cubicBezTo>
                    <a:pt x="3460" y="2135"/>
                    <a:pt x="3463" y="2136"/>
                    <a:pt x="3466" y="2136"/>
                  </a:cubicBezTo>
                  <a:cubicBezTo>
                    <a:pt x="3472" y="2136"/>
                    <a:pt x="3478" y="2132"/>
                    <a:pt x="3476" y="2125"/>
                  </a:cubicBezTo>
                  <a:cubicBezTo>
                    <a:pt x="3471" y="2108"/>
                    <a:pt x="3464" y="2093"/>
                    <a:pt x="3453" y="2078"/>
                  </a:cubicBezTo>
                  <a:cubicBezTo>
                    <a:pt x="3443" y="2062"/>
                    <a:pt x="3434" y="2046"/>
                    <a:pt x="3425" y="2029"/>
                  </a:cubicBezTo>
                  <a:cubicBezTo>
                    <a:pt x="3407" y="1996"/>
                    <a:pt x="3397" y="1959"/>
                    <a:pt x="3397" y="1921"/>
                  </a:cubicBezTo>
                  <a:cubicBezTo>
                    <a:pt x="3399" y="1877"/>
                    <a:pt x="3422" y="1824"/>
                    <a:pt x="3461" y="1801"/>
                  </a:cubicBezTo>
                  <a:cubicBezTo>
                    <a:pt x="3514" y="1835"/>
                    <a:pt x="3561" y="1877"/>
                    <a:pt x="3601" y="1924"/>
                  </a:cubicBezTo>
                  <a:cubicBezTo>
                    <a:pt x="3641" y="1972"/>
                    <a:pt x="3669" y="2034"/>
                    <a:pt x="3642" y="2095"/>
                  </a:cubicBezTo>
                  <a:cubicBezTo>
                    <a:pt x="3617" y="2151"/>
                    <a:pt x="3555" y="2182"/>
                    <a:pt x="3498" y="2188"/>
                  </a:cubicBezTo>
                  <a:cubicBezTo>
                    <a:pt x="3490" y="2189"/>
                    <a:pt x="3483" y="2189"/>
                    <a:pt x="3475" y="2189"/>
                  </a:cubicBezTo>
                  <a:cubicBezTo>
                    <a:pt x="3375" y="2189"/>
                    <a:pt x="3280" y="2127"/>
                    <a:pt x="3195" y="2082"/>
                  </a:cubicBezTo>
                  <a:lnTo>
                    <a:pt x="3021" y="1988"/>
                  </a:lnTo>
                  <a:cubicBezTo>
                    <a:pt x="2972" y="1961"/>
                    <a:pt x="2922" y="1928"/>
                    <a:pt x="2867" y="1914"/>
                  </a:cubicBezTo>
                  <a:cubicBezTo>
                    <a:pt x="2861" y="1908"/>
                    <a:pt x="2855" y="1900"/>
                    <a:pt x="2849" y="1895"/>
                  </a:cubicBezTo>
                  <a:cubicBezTo>
                    <a:pt x="2722" y="1774"/>
                    <a:pt x="2564" y="1678"/>
                    <a:pt x="2411" y="1594"/>
                  </a:cubicBezTo>
                  <a:cubicBezTo>
                    <a:pt x="2265" y="1514"/>
                    <a:pt x="2099" y="1442"/>
                    <a:pt x="1931" y="1442"/>
                  </a:cubicBezTo>
                  <a:cubicBezTo>
                    <a:pt x="1911" y="1442"/>
                    <a:pt x="1891" y="1443"/>
                    <a:pt x="1871" y="1445"/>
                  </a:cubicBezTo>
                  <a:cubicBezTo>
                    <a:pt x="1859" y="1446"/>
                    <a:pt x="1864" y="1459"/>
                    <a:pt x="1874" y="1460"/>
                  </a:cubicBezTo>
                  <a:cubicBezTo>
                    <a:pt x="2074" y="1470"/>
                    <a:pt x="2253" y="1537"/>
                    <a:pt x="2425" y="1640"/>
                  </a:cubicBezTo>
                  <a:cubicBezTo>
                    <a:pt x="2554" y="1716"/>
                    <a:pt x="2694" y="1801"/>
                    <a:pt x="2806" y="1908"/>
                  </a:cubicBezTo>
                  <a:cubicBezTo>
                    <a:pt x="2800" y="1905"/>
                    <a:pt x="2794" y="1904"/>
                    <a:pt x="2788" y="1904"/>
                  </a:cubicBezTo>
                  <a:cubicBezTo>
                    <a:pt x="2767" y="1904"/>
                    <a:pt x="2747" y="1917"/>
                    <a:pt x="2734" y="1931"/>
                  </a:cubicBezTo>
                  <a:cubicBezTo>
                    <a:pt x="2712" y="1958"/>
                    <a:pt x="2713" y="1996"/>
                    <a:pt x="2722" y="2028"/>
                  </a:cubicBezTo>
                  <a:cubicBezTo>
                    <a:pt x="2734" y="2065"/>
                    <a:pt x="2754" y="2100"/>
                    <a:pt x="2777" y="2131"/>
                  </a:cubicBezTo>
                  <a:cubicBezTo>
                    <a:pt x="2801" y="2167"/>
                    <a:pt x="2829" y="2199"/>
                    <a:pt x="2858" y="2227"/>
                  </a:cubicBezTo>
                  <a:cubicBezTo>
                    <a:pt x="2863" y="2232"/>
                    <a:pt x="2869" y="2235"/>
                    <a:pt x="2876" y="2235"/>
                  </a:cubicBezTo>
                  <a:cubicBezTo>
                    <a:pt x="2879" y="2235"/>
                    <a:pt x="2882" y="2234"/>
                    <a:pt x="2885" y="2233"/>
                  </a:cubicBezTo>
                  <a:cubicBezTo>
                    <a:pt x="2893" y="2227"/>
                    <a:pt x="2894" y="2216"/>
                    <a:pt x="2887" y="2209"/>
                  </a:cubicBezTo>
                  <a:cubicBezTo>
                    <a:pt x="2837" y="2164"/>
                    <a:pt x="2795" y="2110"/>
                    <a:pt x="2765" y="2049"/>
                  </a:cubicBezTo>
                  <a:cubicBezTo>
                    <a:pt x="2752" y="2022"/>
                    <a:pt x="2744" y="1991"/>
                    <a:pt x="2755" y="1962"/>
                  </a:cubicBezTo>
                  <a:cubicBezTo>
                    <a:pt x="2759" y="1952"/>
                    <a:pt x="2765" y="1941"/>
                    <a:pt x="2773" y="1931"/>
                  </a:cubicBezTo>
                  <a:cubicBezTo>
                    <a:pt x="2783" y="1922"/>
                    <a:pt x="2794" y="1914"/>
                    <a:pt x="2807" y="1912"/>
                  </a:cubicBezTo>
                  <a:cubicBezTo>
                    <a:pt x="2808" y="1912"/>
                    <a:pt x="2807" y="1910"/>
                    <a:pt x="2807" y="1910"/>
                  </a:cubicBezTo>
                  <a:lnTo>
                    <a:pt x="2807" y="1910"/>
                  </a:lnTo>
                  <a:cubicBezTo>
                    <a:pt x="2837" y="1939"/>
                    <a:pt x="2866" y="1970"/>
                    <a:pt x="2892" y="2003"/>
                  </a:cubicBezTo>
                  <a:cubicBezTo>
                    <a:pt x="2927" y="2049"/>
                    <a:pt x="2957" y="2106"/>
                    <a:pt x="2951" y="2167"/>
                  </a:cubicBezTo>
                  <a:cubicBezTo>
                    <a:pt x="2946" y="2232"/>
                    <a:pt x="2903" y="2285"/>
                    <a:pt x="2835" y="2287"/>
                  </a:cubicBezTo>
                  <a:cubicBezTo>
                    <a:pt x="2833" y="2287"/>
                    <a:pt x="2830" y="2287"/>
                    <a:pt x="2828" y="2287"/>
                  </a:cubicBezTo>
                  <a:cubicBezTo>
                    <a:pt x="2732" y="2287"/>
                    <a:pt x="2629" y="2224"/>
                    <a:pt x="2543" y="2187"/>
                  </a:cubicBezTo>
                  <a:cubicBezTo>
                    <a:pt x="2343" y="2098"/>
                    <a:pt x="2150" y="1996"/>
                    <a:pt x="1964" y="1881"/>
                  </a:cubicBezTo>
                  <a:cubicBezTo>
                    <a:pt x="1959" y="1878"/>
                    <a:pt x="1954" y="1877"/>
                    <a:pt x="1950" y="1877"/>
                  </a:cubicBezTo>
                  <a:cubicBezTo>
                    <a:pt x="1932" y="1877"/>
                    <a:pt x="1918" y="1897"/>
                    <a:pt x="1938" y="1910"/>
                  </a:cubicBezTo>
                  <a:cubicBezTo>
                    <a:pt x="1874" y="1900"/>
                    <a:pt x="1807" y="1897"/>
                    <a:pt x="1742" y="1891"/>
                  </a:cubicBezTo>
                  <a:cubicBezTo>
                    <a:pt x="1651" y="1881"/>
                    <a:pt x="1560" y="1873"/>
                    <a:pt x="1469" y="1864"/>
                  </a:cubicBezTo>
                  <a:cubicBezTo>
                    <a:pt x="1292" y="1847"/>
                    <a:pt x="1116" y="1832"/>
                    <a:pt x="941" y="1812"/>
                  </a:cubicBezTo>
                  <a:cubicBezTo>
                    <a:pt x="771" y="1793"/>
                    <a:pt x="603" y="1765"/>
                    <a:pt x="440" y="1706"/>
                  </a:cubicBezTo>
                  <a:cubicBezTo>
                    <a:pt x="363" y="1678"/>
                    <a:pt x="288" y="1645"/>
                    <a:pt x="216" y="1609"/>
                  </a:cubicBezTo>
                  <a:cubicBezTo>
                    <a:pt x="178" y="1589"/>
                    <a:pt x="141" y="1568"/>
                    <a:pt x="105" y="1547"/>
                  </a:cubicBezTo>
                  <a:cubicBezTo>
                    <a:pt x="76" y="1528"/>
                    <a:pt x="51" y="1508"/>
                    <a:pt x="17" y="1504"/>
                  </a:cubicBezTo>
                  <a:cubicBezTo>
                    <a:pt x="16" y="1504"/>
                    <a:pt x="16" y="1504"/>
                    <a:pt x="15" y="1504"/>
                  </a:cubicBezTo>
                  <a:cubicBezTo>
                    <a:pt x="8" y="1504"/>
                    <a:pt x="0" y="1510"/>
                    <a:pt x="5" y="1519"/>
                  </a:cubicBezTo>
                  <a:cubicBezTo>
                    <a:pt x="36" y="1572"/>
                    <a:pt x="117" y="1601"/>
                    <a:pt x="171" y="1630"/>
                  </a:cubicBezTo>
                  <a:cubicBezTo>
                    <a:pt x="247" y="1669"/>
                    <a:pt x="325" y="1705"/>
                    <a:pt x="405" y="1734"/>
                  </a:cubicBezTo>
                  <a:cubicBezTo>
                    <a:pt x="565" y="1792"/>
                    <a:pt x="732" y="1824"/>
                    <a:pt x="902" y="1843"/>
                  </a:cubicBezTo>
                  <a:cubicBezTo>
                    <a:pt x="1089" y="1863"/>
                    <a:pt x="1278" y="1879"/>
                    <a:pt x="1465" y="1896"/>
                  </a:cubicBezTo>
                  <a:cubicBezTo>
                    <a:pt x="1557" y="1905"/>
                    <a:pt x="1648" y="1913"/>
                    <a:pt x="1740" y="1922"/>
                  </a:cubicBezTo>
                  <a:cubicBezTo>
                    <a:pt x="1811" y="1927"/>
                    <a:pt x="1886" y="1940"/>
                    <a:pt x="1958" y="1940"/>
                  </a:cubicBezTo>
                  <a:cubicBezTo>
                    <a:pt x="1968" y="1940"/>
                    <a:pt x="1978" y="1939"/>
                    <a:pt x="1988" y="1939"/>
                  </a:cubicBezTo>
                  <a:cubicBezTo>
                    <a:pt x="2143" y="2034"/>
                    <a:pt x="2304" y="2121"/>
                    <a:pt x="2468" y="2199"/>
                  </a:cubicBezTo>
                  <a:cubicBezTo>
                    <a:pt x="2556" y="2240"/>
                    <a:pt x="2646" y="2284"/>
                    <a:pt x="2738" y="2313"/>
                  </a:cubicBezTo>
                  <a:cubicBezTo>
                    <a:pt x="2768" y="2323"/>
                    <a:pt x="2801" y="2330"/>
                    <a:pt x="2833" y="2330"/>
                  </a:cubicBezTo>
                  <a:cubicBezTo>
                    <a:pt x="2871" y="2330"/>
                    <a:pt x="2907" y="2321"/>
                    <a:pt x="2938" y="2296"/>
                  </a:cubicBezTo>
                  <a:cubicBezTo>
                    <a:pt x="3044" y="2211"/>
                    <a:pt x="2997" y="2084"/>
                    <a:pt x="2927" y="1987"/>
                  </a:cubicBezTo>
                  <a:lnTo>
                    <a:pt x="2927" y="1987"/>
                  </a:lnTo>
                  <a:cubicBezTo>
                    <a:pt x="2939" y="1992"/>
                    <a:pt x="2949" y="1999"/>
                    <a:pt x="2960" y="2004"/>
                  </a:cubicBezTo>
                  <a:cubicBezTo>
                    <a:pt x="3015" y="2034"/>
                    <a:pt x="3069" y="2063"/>
                    <a:pt x="3124" y="2093"/>
                  </a:cubicBezTo>
                  <a:cubicBezTo>
                    <a:pt x="3209" y="2139"/>
                    <a:pt x="3296" y="2194"/>
                    <a:pt x="3390" y="2220"/>
                  </a:cubicBezTo>
                  <a:cubicBezTo>
                    <a:pt x="3414" y="2226"/>
                    <a:pt x="3441" y="2230"/>
                    <a:pt x="3468" y="2230"/>
                  </a:cubicBezTo>
                  <a:cubicBezTo>
                    <a:pt x="3587" y="2230"/>
                    <a:pt x="3716" y="2167"/>
                    <a:pt x="3700" y="2027"/>
                  </a:cubicBezTo>
                  <a:cubicBezTo>
                    <a:pt x="3679" y="1855"/>
                    <a:pt x="3459" y="1746"/>
                    <a:pt x="3332" y="1663"/>
                  </a:cubicBezTo>
                  <a:cubicBezTo>
                    <a:pt x="3157" y="1548"/>
                    <a:pt x="2974" y="1445"/>
                    <a:pt x="2786" y="1352"/>
                  </a:cubicBezTo>
                  <a:lnTo>
                    <a:pt x="2770" y="1346"/>
                  </a:lnTo>
                  <a:lnTo>
                    <a:pt x="2770" y="1346"/>
                  </a:lnTo>
                  <a:cubicBezTo>
                    <a:pt x="2835" y="1368"/>
                    <a:pt x="2899" y="1390"/>
                    <a:pt x="2964" y="1412"/>
                  </a:cubicBezTo>
                  <a:cubicBezTo>
                    <a:pt x="3082" y="1449"/>
                    <a:pt x="3199" y="1484"/>
                    <a:pt x="3319" y="1512"/>
                  </a:cubicBezTo>
                  <a:cubicBezTo>
                    <a:pt x="3449" y="1543"/>
                    <a:pt x="3581" y="1564"/>
                    <a:pt x="3714" y="1573"/>
                  </a:cubicBezTo>
                  <a:cubicBezTo>
                    <a:pt x="3762" y="1576"/>
                    <a:pt x="3816" y="1581"/>
                    <a:pt x="3871" y="1581"/>
                  </a:cubicBezTo>
                  <a:cubicBezTo>
                    <a:pt x="3937" y="1581"/>
                    <a:pt x="4003" y="1574"/>
                    <a:pt x="4056" y="1548"/>
                  </a:cubicBezTo>
                  <a:cubicBezTo>
                    <a:pt x="4137" y="1508"/>
                    <a:pt x="4158" y="1414"/>
                    <a:pt x="4129" y="1333"/>
                  </a:cubicBezTo>
                  <a:cubicBezTo>
                    <a:pt x="4096" y="1243"/>
                    <a:pt x="4013" y="1192"/>
                    <a:pt x="3929" y="1158"/>
                  </a:cubicBezTo>
                  <a:cubicBezTo>
                    <a:pt x="3891" y="1145"/>
                    <a:pt x="3854" y="1133"/>
                    <a:pt x="3816" y="1121"/>
                  </a:cubicBezTo>
                  <a:cubicBezTo>
                    <a:pt x="3714" y="785"/>
                    <a:pt x="3345" y="607"/>
                    <a:pt x="3054" y="459"/>
                  </a:cubicBezTo>
                  <a:cubicBezTo>
                    <a:pt x="2741" y="300"/>
                    <a:pt x="2411" y="178"/>
                    <a:pt x="2069" y="95"/>
                  </a:cubicBezTo>
                  <a:cubicBezTo>
                    <a:pt x="1895" y="52"/>
                    <a:pt x="1704" y="1"/>
                    <a:pt x="1522"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56;p17">
              <a:extLst>
                <a:ext uri="{FF2B5EF4-FFF2-40B4-BE49-F238E27FC236}">
                  <a16:creationId xmlns:a16="http://schemas.microsoft.com/office/drawing/2014/main" id="{0C15DBBC-5A95-1442-9888-37E7EE0307E9}"/>
                </a:ext>
              </a:extLst>
            </p:cNvPr>
            <p:cNvSpPr/>
            <p:nvPr/>
          </p:nvSpPr>
          <p:spPr>
            <a:xfrm>
              <a:off x="7655237" y="3728533"/>
              <a:ext cx="23025" cy="7219"/>
            </a:xfrm>
            <a:custGeom>
              <a:avLst/>
              <a:gdLst/>
              <a:ahLst/>
              <a:cxnLst/>
              <a:rect l="l" t="t" r="r" b="b"/>
              <a:pathLst>
                <a:path w="185" h="58" extrusionOk="0">
                  <a:moveTo>
                    <a:pt x="129" y="1"/>
                  </a:moveTo>
                  <a:cubicBezTo>
                    <a:pt x="123" y="1"/>
                    <a:pt x="118" y="1"/>
                    <a:pt x="112" y="2"/>
                  </a:cubicBezTo>
                  <a:cubicBezTo>
                    <a:pt x="77" y="8"/>
                    <a:pt x="48" y="30"/>
                    <a:pt x="12" y="34"/>
                  </a:cubicBezTo>
                  <a:cubicBezTo>
                    <a:pt x="1" y="35"/>
                    <a:pt x="0" y="50"/>
                    <a:pt x="11" y="54"/>
                  </a:cubicBezTo>
                  <a:cubicBezTo>
                    <a:pt x="19" y="57"/>
                    <a:pt x="28" y="58"/>
                    <a:pt x="37" y="58"/>
                  </a:cubicBezTo>
                  <a:cubicBezTo>
                    <a:pt x="46" y="57"/>
                    <a:pt x="55" y="56"/>
                    <a:pt x="63" y="52"/>
                  </a:cubicBezTo>
                  <a:cubicBezTo>
                    <a:pt x="79" y="48"/>
                    <a:pt x="94" y="43"/>
                    <a:pt x="111" y="38"/>
                  </a:cubicBezTo>
                  <a:cubicBezTo>
                    <a:pt x="121" y="36"/>
                    <a:pt x="130" y="34"/>
                    <a:pt x="140" y="34"/>
                  </a:cubicBezTo>
                  <a:cubicBezTo>
                    <a:pt x="142" y="34"/>
                    <a:pt x="144" y="34"/>
                    <a:pt x="146" y="34"/>
                  </a:cubicBezTo>
                  <a:cubicBezTo>
                    <a:pt x="157" y="35"/>
                    <a:pt x="168" y="38"/>
                    <a:pt x="177" y="43"/>
                  </a:cubicBezTo>
                  <a:cubicBezTo>
                    <a:pt x="178" y="43"/>
                    <a:pt x="179" y="43"/>
                    <a:pt x="180" y="43"/>
                  </a:cubicBezTo>
                  <a:cubicBezTo>
                    <a:pt x="183" y="43"/>
                    <a:pt x="185" y="42"/>
                    <a:pt x="185" y="40"/>
                  </a:cubicBezTo>
                  <a:cubicBezTo>
                    <a:pt x="185" y="33"/>
                    <a:pt x="183" y="26"/>
                    <a:pt x="179" y="21"/>
                  </a:cubicBezTo>
                  <a:cubicBezTo>
                    <a:pt x="174" y="15"/>
                    <a:pt x="168" y="11"/>
                    <a:pt x="161" y="8"/>
                  </a:cubicBezTo>
                  <a:cubicBezTo>
                    <a:pt x="151" y="3"/>
                    <a:pt x="140" y="1"/>
                    <a:pt x="129"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57;p17">
              <a:extLst>
                <a:ext uri="{FF2B5EF4-FFF2-40B4-BE49-F238E27FC236}">
                  <a16:creationId xmlns:a16="http://schemas.microsoft.com/office/drawing/2014/main" id="{4ABC7008-1BD2-0240-A7BA-1242EA9AE871}"/>
                </a:ext>
              </a:extLst>
            </p:cNvPr>
            <p:cNvSpPr/>
            <p:nvPr/>
          </p:nvSpPr>
          <p:spPr>
            <a:xfrm>
              <a:off x="7648890" y="3806817"/>
              <a:ext cx="18793" cy="9085"/>
            </a:xfrm>
            <a:custGeom>
              <a:avLst/>
              <a:gdLst/>
              <a:ahLst/>
              <a:cxnLst/>
              <a:rect l="l" t="t" r="r" b="b"/>
              <a:pathLst>
                <a:path w="151" h="73" extrusionOk="0">
                  <a:moveTo>
                    <a:pt x="134" y="1"/>
                  </a:moveTo>
                  <a:cubicBezTo>
                    <a:pt x="122" y="1"/>
                    <a:pt x="110" y="3"/>
                    <a:pt x="99" y="8"/>
                  </a:cubicBezTo>
                  <a:lnTo>
                    <a:pt x="67" y="21"/>
                  </a:lnTo>
                  <a:cubicBezTo>
                    <a:pt x="56" y="25"/>
                    <a:pt x="46" y="31"/>
                    <a:pt x="35" y="35"/>
                  </a:cubicBezTo>
                  <a:lnTo>
                    <a:pt x="21" y="42"/>
                  </a:lnTo>
                  <a:cubicBezTo>
                    <a:pt x="16" y="46"/>
                    <a:pt x="11" y="49"/>
                    <a:pt x="6" y="52"/>
                  </a:cubicBezTo>
                  <a:cubicBezTo>
                    <a:pt x="2" y="55"/>
                    <a:pt x="1" y="62"/>
                    <a:pt x="4" y="66"/>
                  </a:cubicBezTo>
                  <a:cubicBezTo>
                    <a:pt x="7" y="70"/>
                    <a:pt x="12" y="73"/>
                    <a:pt x="17" y="73"/>
                  </a:cubicBezTo>
                  <a:cubicBezTo>
                    <a:pt x="18" y="73"/>
                    <a:pt x="19" y="73"/>
                    <a:pt x="20" y="72"/>
                  </a:cubicBezTo>
                  <a:lnTo>
                    <a:pt x="28" y="70"/>
                  </a:lnTo>
                  <a:lnTo>
                    <a:pt x="21" y="70"/>
                  </a:lnTo>
                  <a:cubicBezTo>
                    <a:pt x="33" y="70"/>
                    <a:pt x="45" y="67"/>
                    <a:pt x="55" y="63"/>
                  </a:cubicBezTo>
                  <a:cubicBezTo>
                    <a:pt x="66" y="59"/>
                    <a:pt x="77" y="54"/>
                    <a:pt x="86" y="51"/>
                  </a:cubicBezTo>
                  <a:lnTo>
                    <a:pt x="117" y="38"/>
                  </a:lnTo>
                  <a:cubicBezTo>
                    <a:pt x="129" y="35"/>
                    <a:pt x="139" y="28"/>
                    <a:pt x="146" y="19"/>
                  </a:cubicBezTo>
                  <a:cubicBezTo>
                    <a:pt x="150" y="10"/>
                    <a:pt x="141" y="2"/>
                    <a:pt x="134"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58;p17">
              <a:extLst>
                <a:ext uri="{FF2B5EF4-FFF2-40B4-BE49-F238E27FC236}">
                  <a16:creationId xmlns:a16="http://schemas.microsoft.com/office/drawing/2014/main" id="{66CC1DAD-E17E-334F-A7F2-93DCF9AE1B9C}"/>
                </a:ext>
              </a:extLst>
            </p:cNvPr>
            <p:cNvSpPr/>
            <p:nvPr/>
          </p:nvSpPr>
          <p:spPr>
            <a:xfrm>
              <a:off x="7878391" y="3833326"/>
              <a:ext cx="70568" cy="39080"/>
            </a:xfrm>
            <a:custGeom>
              <a:avLst/>
              <a:gdLst/>
              <a:ahLst/>
              <a:cxnLst/>
              <a:rect l="l" t="t" r="r" b="b"/>
              <a:pathLst>
                <a:path w="567" h="314" extrusionOk="0">
                  <a:moveTo>
                    <a:pt x="196" y="0"/>
                  </a:moveTo>
                  <a:cubicBezTo>
                    <a:pt x="179" y="0"/>
                    <a:pt x="161" y="1"/>
                    <a:pt x="143" y="3"/>
                  </a:cubicBezTo>
                  <a:cubicBezTo>
                    <a:pt x="97" y="8"/>
                    <a:pt x="54" y="27"/>
                    <a:pt x="29" y="70"/>
                  </a:cubicBezTo>
                  <a:cubicBezTo>
                    <a:pt x="3" y="112"/>
                    <a:pt x="1" y="164"/>
                    <a:pt x="23" y="208"/>
                  </a:cubicBezTo>
                  <a:cubicBezTo>
                    <a:pt x="40" y="239"/>
                    <a:pt x="68" y="264"/>
                    <a:pt x="101" y="276"/>
                  </a:cubicBezTo>
                  <a:cubicBezTo>
                    <a:pt x="169" y="309"/>
                    <a:pt x="248" y="314"/>
                    <a:pt x="324" y="314"/>
                  </a:cubicBezTo>
                  <a:cubicBezTo>
                    <a:pt x="333" y="314"/>
                    <a:pt x="342" y="314"/>
                    <a:pt x="352" y="314"/>
                  </a:cubicBezTo>
                  <a:cubicBezTo>
                    <a:pt x="402" y="314"/>
                    <a:pt x="455" y="312"/>
                    <a:pt x="500" y="285"/>
                  </a:cubicBezTo>
                  <a:cubicBezTo>
                    <a:pt x="539" y="261"/>
                    <a:pt x="566" y="218"/>
                    <a:pt x="560" y="171"/>
                  </a:cubicBezTo>
                  <a:cubicBezTo>
                    <a:pt x="551" y="120"/>
                    <a:pt x="511" y="85"/>
                    <a:pt x="469" y="64"/>
                  </a:cubicBezTo>
                  <a:cubicBezTo>
                    <a:pt x="418" y="39"/>
                    <a:pt x="364" y="21"/>
                    <a:pt x="309" y="11"/>
                  </a:cubicBezTo>
                  <a:cubicBezTo>
                    <a:pt x="272" y="4"/>
                    <a:pt x="234" y="0"/>
                    <a:pt x="196" y="0"/>
                  </a:cubicBezTo>
                  <a:close/>
                </a:path>
              </a:pathLst>
            </a:custGeom>
            <a:solidFill>
              <a:srgbClr val="BF3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59;p17">
              <a:extLst>
                <a:ext uri="{FF2B5EF4-FFF2-40B4-BE49-F238E27FC236}">
                  <a16:creationId xmlns:a16="http://schemas.microsoft.com/office/drawing/2014/main" id="{771F4033-9901-A24C-89DF-D2A58CEF8080}"/>
                </a:ext>
              </a:extLst>
            </p:cNvPr>
            <p:cNvSpPr/>
            <p:nvPr/>
          </p:nvSpPr>
          <p:spPr>
            <a:xfrm>
              <a:off x="7858975" y="3802336"/>
              <a:ext cx="45676" cy="29123"/>
            </a:xfrm>
            <a:custGeom>
              <a:avLst/>
              <a:gdLst/>
              <a:ahLst/>
              <a:cxnLst/>
              <a:rect l="l" t="t" r="r" b="b"/>
              <a:pathLst>
                <a:path w="367" h="234" extrusionOk="0">
                  <a:moveTo>
                    <a:pt x="116" y="1"/>
                  </a:moveTo>
                  <a:cubicBezTo>
                    <a:pt x="104" y="1"/>
                    <a:pt x="92" y="3"/>
                    <a:pt x="80" y="7"/>
                  </a:cubicBezTo>
                  <a:cubicBezTo>
                    <a:pt x="41" y="21"/>
                    <a:pt x="13" y="54"/>
                    <a:pt x="3" y="93"/>
                  </a:cubicBezTo>
                  <a:cubicBezTo>
                    <a:pt x="2" y="104"/>
                    <a:pt x="1" y="115"/>
                    <a:pt x="2" y="126"/>
                  </a:cubicBezTo>
                  <a:cubicBezTo>
                    <a:pt x="79" y="143"/>
                    <a:pt x="154" y="170"/>
                    <a:pt x="223" y="207"/>
                  </a:cubicBezTo>
                  <a:cubicBezTo>
                    <a:pt x="271" y="213"/>
                    <a:pt x="319" y="222"/>
                    <a:pt x="366" y="233"/>
                  </a:cubicBezTo>
                  <a:cubicBezTo>
                    <a:pt x="347" y="192"/>
                    <a:pt x="323" y="153"/>
                    <a:pt x="292" y="118"/>
                  </a:cubicBezTo>
                  <a:cubicBezTo>
                    <a:pt x="263" y="82"/>
                    <a:pt x="227" y="51"/>
                    <a:pt x="189" y="25"/>
                  </a:cubicBezTo>
                  <a:cubicBezTo>
                    <a:pt x="167" y="10"/>
                    <a:pt x="142" y="1"/>
                    <a:pt x="116" y="1"/>
                  </a:cubicBezTo>
                  <a:close/>
                </a:path>
              </a:pathLst>
            </a:custGeom>
            <a:solidFill>
              <a:srgbClr val="BF3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60;p17">
              <a:extLst>
                <a:ext uri="{FF2B5EF4-FFF2-40B4-BE49-F238E27FC236}">
                  <a16:creationId xmlns:a16="http://schemas.microsoft.com/office/drawing/2014/main" id="{427B61A4-2F1E-D14B-8DA5-A5C0482E008D}"/>
                </a:ext>
              </a:extLst>
            </p:cNvPr>
            <p:cNvSpPr/>
            <p:nvPr/>
          </p:nvSpPr>
          <p:spPr>
            <a:xfrm>
              <a:off x="7757791" y="3929657"/>
              <a:ext cx="50903" cy="47543"/>
            </a:xfrm>
            <a:custGeom>
              <a:avLst/>
              <a:gdLst/>
              <a:ahLst/>
              <a:cxnLst/>
              <a:rect l="l" t="t" r="r" b="b"/>
              <a:pathLst>
                <a:path w="409" h="382" extrusionOk="0">
                  <a:moveTo>
                    <a:pt x="135" y="0"/>
                  </a:moveTo>
                  <a:cubicBezTo>
                    <a:pt x="122" y="0"/>
                    <a:pt x="109" y="2"/>
                    <a:pt x="95" y="7"/>
                  </a:cubicBezTo>
                  <a:cubicBezTo>
                    <a:pt x="27" y="33"/>
                    <a:pt x="0" y="115"/>
                    <a:pt x="40" y="176"/>
                  </a:cubicBezTo>
                  <a:cubicBezTo>
                    <a:pt x="72" y="239"/>
                    <a:pt x="129" y="284"/>
                    <a:pt x="183" y="326"/>
                  </a:cubicBezTo>
                  <a:cubicBezTo>
                    <a:pt x="216" y="350"/>
                    <a:pt x="250" y="376"/>
                    <a:pt x="293" y="381"/>
                  </a:cubicBezTo>
                  <a:cubicBezTo>
                    <a:pt x="297" y="381"/>
                    <a:pt x="300" y="382"/>
                    <a:pt x="303" y="382"/>
                  </a:cubicBezTo>
                  <a:cubicBezTo>
                    <a:pt x="337" y="382"/>
                    <a:pt x="372" y="367"/>
                    <a:pt x="388" y="336"/>
                  </a:cubicBezTo>
                  <a:cubicBezTo>
                    <a:pt x="409" y="300"/>
                    <a:pt x="400" y="257"/>
                    <a:pt x="383" y="223"/>
                  </a:cubicBezTo>
                  <a:cubicBezTo>
                    <a:pt x="363" y="181"/>
                    <a:pt x="336" y="143"/>
                    <a:pt x="305" y="109"/>
                  </a:cubicBezTo>
                  <a:cubicBezTo>
                    <a:pt x="275" y="74"/>
                    <a:pt x="241" y="44"/>
                    <a:pt x="202" y="21"/>
                  </a:cubicBezTo>
                  <a:cubicBezTo>
                    <a:pt x="183" y="7"/>
                    <a:pt x="159" y="0"/>
                    <a:pt x="135" y="0"/>
                  </a:cubicBezTo>
                  <a:close/>
                </a:path>
              </a:pathLst>
            </a:custGeom>
            <a:solidFill>
              <a:srgbClr val="BF3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1;p17">
              <a:extLst>
                <a:ext uri="{FF2B5EF4-FFF2-40B4-BE49-F238E27FC236}">
                  <a16:creationId xmlns:a16="http://schemas.microsoft.com/office/drawing/2014/main" id="{C8CC05D1-58B2-C641-9479-F43117AD33CF}"/>
                </a:ext>
              </a:extLst>
            </p:cNvPr>
            <p:cNvSpPr/>
            <p:nvPr/>
          </p:nvSpPr>
          <p:spPr>
            <a:xfrm>
              <a:off x="7828607" y="3909992"/>
              <a:ext cx="72435" cy="61482"/>
            </a:xfrm>
            <a:custGeom>
              <a:avLst/>
              <a:gdLst/>
              <a:ahLst/>
              <a:cxnLst/>
              <a:rect l="l" t="t" r="r" b="b"/>
              <a:pathLst>
                <a:path w="582" h="494" extrusionOk="0">
                  <a:moveTo>
                    <a:pt x="178" y="0"/>
                  </a:moveTo>
                  <a:cubicBezTo>
                    <a:pt x="156" y="0"/>
                    <a:pt x="134" y="5"/>
                    <a:pt x="112" y="16"/>
                  </a:cubicBezTo>
                  <a:cubicBezTo>
                    <a:pt x="24" y="62"/>
                    <a:pt x="0" y="179"/>
                    <a:pt x="63" y="255"/>
                  </a:cubicBezTo>
                  <a:cubicBezTo>
                    <a:pt x="115" y="335"/>
                    <a:pt x="200" y="387"/>
                    <a:pt x="280" y="434"/>
                  </a:cubicBezTo>
                  <a:cubicBezTo>
                    <a:pt x="328" y="463"/>
                    <a:pt x="381" y="493"/>
                    <a:pt x="438" y="493"/>
                  </a:cubicBezTo>
                  <a:cubicBezTo>
                    <a:pt x="489" y="493"/>
                    <a:pt x="541" y="467"/>
                    <a:pt x="560" y="418"/>
                  </a:cubicBezTo>
                  <a:cubicBezTo>
                    <a:pt x="582" y="365"/>
                    <a:pt x="563" y="309"/>
                    <a:pt x="536" y="264"/>
                  </a:cubicBezTo>
                  <a:cubicBezTo>
                    <a:pt x="501" y="211"/>
                    <a:pt x="460" y="163"/>
                    <a:pt x="412" y="122"/>
                  </a:cubicBezTo>
                  <a:cubicBezTo>
                    <a:pt x="367" y="80"/>
                    <a:pt x="315" y="45"/>
                    <a:pt x="259" y="20"/>
                  </a:cubicBezTo>
                  <a:cubicBezTo>
                    <a:pt x="233" y="8"/>
                    <a:pt x="206" y="0"/>
                    <a:pt x="178" y="0"/>
                  </a:cubicBezTo>
                  <a:close/>
                </a:path>
              </a:pathLst>
            </a:custGeom>
            <a:solidFill>
              <a:srgbClr val="BF3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62;p17">
              <a:extLst>
                <a:ext uri="{FF2B5EF4-FFF2-40B4-BE49-F238E27FC236}">
                  <a16:creationId xmlns:a16="http://schemas.microsoft.com/office/drawing/2014/main" id="{85930998-2593-114E-A190-7D6F1CA279BB}"/>
                </a:ext>
              </a:extLst>
            </p:cNvPr>
            <p:cNvSpPr/>
            <p:nvPr/>
          </p:nvSpPr>
          <p:spPr>
            <a:xfrm>
              <a:off x="7730783" y="2507806"/>
              <a:ext cx="206849" cy="203738"/>
            </a:xfrm>
            <a:custGeom>
              <a:avLst/>
              <a:gdLst/>
              <a:ahLst/>
              <a:cxnLst/>
              <a:rect l="l" t="t" r="r" b="b"/>
              <a:pathLst>
                <a:path w="1662" h="1637" extrusionOk="0">
                  <a:moveTo>
                    <a:pt x="870" y="0"/>
                  </a:moveTo>
                  <a:cubicBezTo>
                    <a:pt x="818" y="0"/>
                    <a:pt x="766" y="5"/>
                    <a:pt x="715" y="15"/>
                  </a:cubicBezTo>
                  <a:cubicBezTo>
                    <a:pt x="666" y="26"/>
                    <a:pt x="621" y="48"/>
                    <a:pt x="575" y="68"/>
                  </a:cubicBezTo>
                  <a:cubicBezTo>
                    <a:pt x="521" y="94"/>
                    <a:pt x="465" y="115"/>
                    <a:pt x="416" y="149"/>
                  </a:cubicBezTo>
                  <a:cubicBezTo>
                    <a:pt x="371" y="183"/>
                    <a:pt x="328" y="219"/>
                    <a:pt x="288" y="260"/>
                  </a:cubicBezTo>
                  <a:cubicBezTo>
                    <a:pt x="213" y="329"/>
                    <a:pt x="150" y="412"/>
                    <a:pt x="101" y="502"/>
                  </a:cubicBezTo>
                  <a:cubicBezTo>
                    <a:pt x="55" y="595"/>
                    <a:pt x="25" y="697"/>
                    <a:pt x="14" y="801"/>
                  </a:cubicBezTo>
                  <a:cubicBezTo>
                    <a:pt x="0" y="903"/>
                    <a:pt x="9" y="1009"/>
                    <a:pt x="39" y="1109"/>
                  </a:cubicBezTo>
                  <a:cubicBezTo>
                    <a:pt x="71" y="1210"/>
                    <a:pt x="123" y="1304"/>
                    <a:pt x="194" y="1383"/>
                  </a:cubicBezTo>
                  <a:cubicBezTo>
                    <a:pt x="264" y="1464"/>
                    <a:pt x="351" y="1528"/>
                    <a:pt x="449" y="1571"/>
                  </a:cubicBezTo>
                  <a:cubicBezTo>
                    <a:pt x="452" y="1573"/>
                    <a:pt x="456" y="1573"/>
                    <a:pt x="460" y="1573"/>
                  </a:cubicBezTo>
                  <a:cubicBezTo>
                    <a:pt x="464" y="1573"/>
                    <a:pt x="469" y="1573"/>
                    <a:pt x="472" y="1575"/>
                  </a:cubicBezTo>
                  <a:cubicBezTo>
                    <a:pt x="487" y="1586"/>
                    <a:pt x="503" y="1596"/>
                    <a:pt x="521" y="1601"/>
                  </a:cubicBezTo>
                  <a:cubicBezTo>
                    <a:pt x="527" y="1602"/>
                    <a:pt x="534" y="1604"/>
                    <a:pt x="540" y="1604"/>
                  </a:cubicBezTo>
                  <a:cubicBezTo>
                    <a:pt x="620" y="1625"/>
                    <a:pt x="702" y="1636"/>
                    <a:pt x="784" y="1636"/>
                  </a:cubicBezTo>
                  <a:cubicBezTo>
                    <a:pt x="879" y="1636"/>
                    <a:pt x="974" y="1622"/>
                    <a:pt x="1066" y="1593"/>
                  </a:cubicBezTo>
                  <a:cubicBezTo>
                    <a:pt x="1132" y="1571"/>
                    <a:pt x="1195" y="1542"/>
                    <a:pt x="1254" y="1505"/>
                  </a:cubicBezTo>
                  <a:cubicBezTo>
                    <a:pt x="1312" y="1467"/>
                    <a:pt x="1364" y="1421"/>
                    <a:pt x="1411" y="1368"/>
                  </a:cubicBezTo>
                  <a:cubicBezTo>
                    <a:pt x="1418" y="1363"/>
                    <a:pt x="1425" y="1359"/>
                    <a:pt x="1433" y="1353"/>
                  </a:cubicBezTo>
                  <a:cubicBezTo>
                    <a:pt x="1529" y="1272"/>
                    <a:pt x="1589" y="1165"/>
                    <a:pt x="1624" y="1050"/>
                  </a:cubicBezTo>
                  <a:cubicBezTo>
                    <a:pt x="1651" y="962"/>
                    <a:pt x="1662" y="870"/>
                    <a:pt x="1655" y="778"/>
                  </a:cubicBezTo>
                  <a:cubicBezTo>
                    <a:pt x="1652" y="718"/>
                    <a:pt x="1642" y="659"/>
                    <a:pt x="1626" y="600"/>
                  </a:cubicBezTo>
                  <a:cubicBezTo>
                    <a:pt x="1624" y="591"/>
                    <a:pt x="1620" y="584"/>
                    <a:pt x="1619" y="575"/>
                  </a:cubicBezTo>
                  <a:cubicBezTo>
                    <a:pt x="1612" y="554"/>
                    <a:pt x="1602" y="533"/>
                    <a:pt x="1589" y="515"/>
                  </a:cubicBezTo>
                  <a:cubicBezTo>
                    <a:pt x="1589" y="515"/>
                    <a:pt x="1592" y="511"/>
                    <a:pt x="1592" y="510"/>
                  </a:cubicBezTo>
                  <a:cubicBezTo>
                    <a:pt x="1584" y="492"/>
                    <a:pt x="1573" y="472"/>
                    <a:pt x="1564" y="454"/>
                  </a:cubicBezTo>
                  <a:cubicBezTo>
                    <a:pt x="1561" y="449"/>
                    <a:pt x="1555" y="446"/>
                    <a:pt x="1553" y="441"/>
                  </a:cubicBezTo>
                  <a:cubicBezTo>
                    <a:pt x="1542" y="422"/>
                    <a:pt x="1536" y="402"/>
                    <a:pt x="1526" y="384"/>
                  </a:cubicBezTo>
                  <a:cubicBezTo>
                    <a:pt x="1499" y="342"/>
                    <a:pt x="1463" y="308"/>
                    <a:pt x="1430" y="270"/>
                  </a:cubicBezTo>
                  <a:cubicBezTo>
                    <a:pt x="1370" y="203"/>
                    <a:pt x="1298" y="145"/>
                    <a:pt x="1220" y="100"/>
                  </a:cubicBezTo>
                  <a:cubicBezTo>
                    <a:pt x="1179" y="75"/>
                    <a:pt x="1136" y="53"/>
                    <a:pt x="1091" y="36"/>
                  </a:cubicBezTo>
                  <a:cubicBezTo>
                    <a:pt x="1059" y="26"/>
                    <a:pt x="1025" y="16"/>
                    <a:pt x="991" y="10"/>
                  </a:cubicBezTo>
                  <a:cubicBezTo>
                    <a:pt x="951" y="3"/>
                    <a:pt x="910" y="0"/>
                    <a:pt x="8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63;p17">
              <a:extLst>
                <a:ext uri="{FF2B5EF4-FFF2-40B4-BE49-F238E27FC236}">
                  <a16:creationId xmlns:a16="http://schemas.microsoft.com/office/drawing/2014/main" id="{DA1CFA70-4C3B-D246-9E84-643D2CBEB5C9}"/>
                </a:ext>
              </a:extLst>
            </p:cNvPr>
            <p:cNvSpPr/>
            <p:nvPr/>
          </p:nvSpPr>
          <p:spPr>
            <a:xfrm>
              <a:off x="7717964" y="2495111"/>
              <a:ext cx="206849" cy="203613"/>
            </a:xfrm>
            <a:custGeom>
              <a:avLst/>
              <a:gdLst/>
              <a:ahLst/>
              <a:cxnLst/>
              <a:rect l="l" t="t" r="r" b="b"/>
              <a:pathLst>
                <a:path w="1662" h="1636" extrusionOk="0">
                  <a:moveTo>
                    <a:pt x="861" y="1"/>
                  </a:moveTo>
                  <a:cubicBezTo>
                    <a:pt x="812" y="1"/>
                    <a:pt x="763" y="6"/>
                    <a:pt x="716" y="16"/>
                  </a:cubicBezTo>
                  <a:cubicBezTo>
                    <a:pt x="667" y="27"/>
                    <a:pt x="622" y="50"/>
                    <a:pt x="576" y="70"/>
                  </a:cubicBezTo>
                  <a:cubicBezTo>
                    <a:pt x="522" y="94"/>
                    <a:pt x="466" y="116"/>
                    <a:pt x="418" y="150"/>
                  </a:cubicBezTo>
                  <a:cubicBezTo>
                    <a:pt x="372" y="183"/>
                    <a:pt x="329" y="220"/>
                    <a:pt x="288" y="260"/>
                  </a:cubicBezTo>
                  <a:cubicBezTo>
                    <a:pt x="213" y="330"/>
                    <a:pt x="150" y="412"/>
                    <a:pt x="101" y="503"/>
                  </a:cubicBezTo>
                  <a:cubicBezTo>
                    <a:pt x="55" y="596"/>
                    <a:pt x="25" y="697"/>
                    <a:pt x="15" y="801"/>
                  </a:cubicBezTo>
                  <a:cubicBezTo>
                    <a:pt x="1" y="905"/>
                    <a:pt x="9" y="1010"/>
                    <a:pt x="39" y="1109"/>
                  </a:cubicBezTo>
                  <a:cubicBezTo>
                    <a:pt x="71" y="1211"/>
                    <a:pt x="124" y="1305"/>
                    <a:pt x="194" y="1384"/>
                  </a:cubicBezTo>
                  <a:cubicBezTo>
                    <a:pt x="265" y="1464"/>
                    <a:pt x="351" y="1528"/>
                    <a:pt x="449" y="1571"/>
                  </a:cubicBezTo>
                  <a:cubicBezTo>
                    <a:pt x="452" y="1572"/>
                    <a:pt x="456" y="1572"/>
                    <a:pt x="460" y="1572"/>
                  </a:cubicBezTo>
                  <a:cubicBezTo>
                    <a:pt x="464" y="1572"/>
                    <a:pt x="468" y="1572"/>
                    <a:pt x="472" y="1574"/>
                  </a:cubicBezTo>
                  <a:cubicBezTo>
                    <a:pt x="486" y="1586"/>
                    <a:pt x="503" y="1595"/>
                    <a:pt x="521" y="1601"/>
                  </a:cubicBezTo>
                  <a:cubicBezTo>
                    <a:pt x="528" y="1602"/>
                    <a:pt x="534" y="1603"/>
                    <a:pt x="540" y="1604"/>
                  </a:cubicBezTo>
                  <a:cubicBezTo>
                    <a:pt x="620" y="1625"/>
                    <a:pt x="701" y="1636"/>
                    <a:pt x="782" y="1636"/>
                  </a:cubicBezTo>
                  <a:cubicBezTo>
                    <a:pt x="878" y="1636"/>
                    <a:pt x="974" y="1621"/>
                    <a:pt x="1066" y="1592"/>
                  </a:cubicBezTo>
                  <a:cubicBezTo>
                    <a:pt x="1133" y="1571"/>
                    <a:pt x="1196" y="1542"/>
                    <a:pt x="1255" y="1505"/>
                  </a:cubicBezTo>
                  <a:cubicBezTo>
                    <a:pt x="1312" y="1466"/>
                    <a:pt x="1365" y="1420"/>
                    <a:pt x="1412" y="1369"/>
                  </a:cubicBezTo>
                  <a:cubicBezTo>
                    <a:pt x="1418" y="1362"/>
                    <a:pt x="1426" y="1358"/>
                    <a:pt x="1432" y="1353"/>
                  </a:cubicBezTo>
                  <a:cubicBezTo>
                    <a:pt x="1529" y="1272"/>
                    <a:pt x="1589" y="1165"/>
                    <a:pt x="1625" y="1049"/>
                  </a:cubicBezTo>
                  <a:cubicBezTo>
                    <a:pt x="1651" y="961"/>
                    <a:pt x="1662" y="870"/>
                    <a:pt x="1656" y="778"/>
                  </a:cubicBezTo>
                  <a:cubicBezTo>
                    <a:pt x="1652" y="718"/>
                    <a:pt x="1643" y="658"/>
                    <a:pt x="1627" y="599"/>
                  </a:cubicBezTo>
                  <a:cubicBezTo>
                    <a:pt x="1625" y="591"/>
                    <a:pt x="1620" y="583"/>
                    <a:pt x="1619" y="574"/>
                  </a:cubicBezTo>
                  <a:cubicBezTo>
                    <a:pt x="1612" y="553"/>
                    <a:pt x="1602" y="533"/>
                    <a:pt x="1589" y="516"/>
                  </a:cubicBezTo>
                  <a:cubicBezTo>
                    <a:pt x="1589" y="515"/>
                    <a:pt x="1592" y="511"/>
                    <a:pt x="1592" y="510"/>
                  </a:cubicBezTo>
                  <a:cubicBezTo>
                    <a:pt x="1584" y="491"/>
                    <a:pt x="1573" y="472"/>
                    <a:pt x="1564" y="454"/>
                  </a:cubicBezTo>
                  <a:cubicBezTo>
                    <a:pt x="1561" y="448"/>
                    <a:pt x="1555" y="445"/>
                    <a:pt x="1552" y="441"/>
                  </a:cubicBezTo>
                  <a:cubicBezTo>
                    <a:pt x="1542" y="422"/>
                    <a:pt x="1537" y="401"/>
                    <a:pt x="1525" y="383"/>
                  </a:cubicBezTo>
                  <a:cubicBezTo>
                    <a:pt x="1498" y="341"/>
                    <a:pt x="1463" y="307"/>
                    <a:pt x="1430" y="270"/>
                  </a:cubicBezTo>
                  <a:cubicBezTo>
                    <a:pt x="1369" y="202"/>
                    <a:pt x="1298" y="146"/>
                    <a:pt x="1220" y="101"/>
                  </a:cubicBezTo>
                  <a:cubicBezTo>
                    <a:pt x="1179" y="75"/>
                    <a:pt x="1136" y="54"/>
                    <a:pt x="1090" y="37"/>
                  </a:cubicBezTo>
                  <a:cubicBezTo>
                    <a:pt x="1058" y="26"/>
                    <a:pt x="1025" y="16"/>
                    <a:pt x="992" y="10"/>
                  </a:cubicBezTo>
                  <a:cubicBezTo>
                    <a:pt x="957" y="5"/>
                    <a:pt x="923" y="1"/>
                    <a:pt x="890" y="1"/>
                  </a:cubicBezTo>
                  <a:cubicBezTo>
                    <a:pt x="881" y="1"/>
                    <a:pt x="871" y="1"/>
                    <a:pt x="8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64;p17">
              <a:extLst>
                <a:ext uri="{FF2B5EF4-FFF2-40B4-BE49-F238E27FC236}">
                  <a16:creationId xmlns:a16="http://schemas.microsoft.com/office/drawing/2014/main" id="{808298F7-E3E1-2F49-8AA7-6F1F0D0867DD}"/>
                </a:ext>
              </a:extLst>
            </p:cNvPr>
            <p:cNvSpPr/>
            <p:nvPr/>
          </p:nvSpPr>
          <p:spPr>
            <a:xfrm>
              <a:off x="8112461" y="2719011"/>
              <a:ext cx="79031" cy="168018"/>
            </a:xfrm>
            <a:custGeom>
              <a:avLst/>
              <a:gdLst/>
              <a:ahLst/>
              <a:cxnLst/>
              <a:rect l="l" t="t" r="r" b="b"/>
              <a:pathLst>
                <a:path w="635" h="1350" extrusionOk="0">
                  <a:moveTo>
                    <a:pt x="452" y="0"/>
                  </a:moveTo>
                  <a:cubicBezTo>
                    <a:pt x="430" y="0"/>
                    <a:pt x="407" y="4"/>
                    <a:pt x="385" y="12"/>
                  </a:cubicBezTo>
                  <a:cubicBezTo>
                    <a:pt x="301" y="42"/>
                    <a:pt x="252" y="112"/>
                    <a:pt x="211" y="187"/>
                  </a:cubicBezTo>
                  <a:cubicBezTo>
                    <a:pt x="174" y="255"/>
                    <a:pt x="134" y="320"/>
                    <a:pt x="99" y="394"/>
                  </a:cubicBezTo>
                  <a:lnTo>
                    <a:pt x="93" y="408"/>
                  </a:lnTo>
                  <a:cubicBezTo>
                    <a:pt x="93" y="409"/>
                    <a:pt x="92" y="409"/>
                    <a:pt x="92" y="410"/>
                  </a:cubicBezTo>
                  <a:cubicBezTo>
                    <a:pt x="87" y="418"/>
                    <a:pt x="83" y="425"/>
                    <a:pt x="80" y="431"/>
                  </a:cubicBezTo>
                  <a:cubicBezTo>
                    <a:pt x="67" y="455"/>
                    <a:pt x="56" y="479"/>
                    <a:pt x="47" y="503"/>
                  </a:cubicBezTo>
                  <a:cubicBezTo>
                    <a:pt x="36" y="534"/>
                    <a:pt x="28" y="567"/>
                    <a:pt x="22" y="600"/>
                  </a:cubicBezTo>
                  <a:cubicBezTo>
                    <a:pt x="3" y="691"/>
                    <a:pt x="1" y="784"/>
                    <a:pt x="16" y="875"/>
                  </a:cubicBezTo>
                  <a:cubicBezTo>
                    <a:pt x="29" y="954"/>
                    <a:pt x="52" y="1031"/>
                    <a:pt x="87" y="1104"/>
                  </a:cubicBezTo>
                  <a:cubicBezTo>
                    <a:pt x="124" y="1181"/>
                    <a:pt x="179" y="1276"/>
                    <a:pt x="256" y="1319"/>
                  </a:cubicBezTo>
                  <a:cubicBezTo>
                    <a:pt x="296" y="1340"/>
                    <a:pt x="334" y="1350"/>
                    <a:pt x="370" y="1350"/>
                  </a:cubicBezTo>
                  <a:cubicBezTo>
                    <a:pt x="492" y="1350"/>
                    <a:pt x="580" y="1236"/>
                    <a:pt x="570" y="1096"/>
                  </a:cubicBezTo>
                  <a:cubicBezTo>
                    <a:pt x="561" y="965"/>
                    <a:pt x="564" y="833"/>
                    <a:pt x="578" y="703"/>
                  </a:cubicBezTo>
                  <a:cubicBezTo>
                    <a:pt x="591" y="558"/>
                    <a:pt x="607" y="413"/>
                    <a:pt x="626" y="269"/>
                  </a:cubicBezTo>
                  <a:cubicBezTo>
                    <a:pt x="626" y="267"/>
                    <a:pt x="625" y="265"/>
                    <a:pt x="625" y="261"/>
                  </a:cubicBezTo>
                  <a:cubicBezTo>
                    <a:pt x="633" y="228"/>
                    <a:pt x="635" y="195"/>
                    <a:pt x="633" y="161"/>
                  </a:cubicBezTo>
                  <a:cubicBezTo>
                    <a:pt x="622" y="63"/>
                    <a:pt x="542" y="0"/>
                    <a:pt x="452" y="0"/>
                  </a:cubicBezTo>
                  <a:close/>
                </a:path>
              </a:pathLst>
            </a:custGeom>
            <a:solidFill>
              <a:srgbClr val="ED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065;p17">
              <a:extLst>
                <a:ext uri="{FF2B5EF4-FFF2-40B4-BE49-F238E27FC236}">
                  <a16:creationId xmlns:a16="http://schemas.microsoft.com/office/drawing/2014/main" id="{D55C67CF-1DA7-5F4D-A4D2-AF715FDF2E3D}"/>
                </a:ext>
              </a:extLst>
            </p:cNvPr>
            <p:cNvSpPr/>
            <p:nvPr/>
          </p:nvSpPr>
          <p:spPr>
            <a:xfrm>
              <a:off x="7863047" y="2574298"/>
              <a:ext cx="417183" cy="614076"/>
            </a:xfrm>
            <a:custGeom>
              <a:avLst/>
              <a:gdLst/>
              <a:ahLst/>
              <a:cxnLst/>
              <a:rect l="l" t="t" r="r" b="b"/>
              <a:pathLst>
                <a:path w="3352" h="4934" extrusionOk="0">
                  <a:moveTo>
                    <a:pt x="164" y="1"/>
                  </a:moveTo>
                  <a:cubicBezTo>
                    <a:pt x="100" y="1"/>
                    <a:pt x="42" y="58"/>
                    <a:pt x="36" y="126"/>
                  </a:cubicBezTo>
                  <a:cubicBezTo>
                    <a:pt x="33" y="130"/>
                    <a:pt x="31" y="134"/>
                    <a:pt x="29" y="140"/>
                  </a:cubicBezTo>
                  <a:cubicBezTo>
                    <a:pt x="0" y="284"/>
                    <a:pt x="56" y="371"/>
                    <a:pt x="141" y="481"/>
                  </a:cubicBezTo>
                  <a:cubicBezTo>
                    <a:pt x="212" y="571"/>
                    <a:pt x="283" y="660"/>
                    <a:pt x="354" y="750"/>
                  </a:cubicBezTo>
                  <a:cubicBezTo>
                    <a:pt x="496" y="929"/>
                    <a:pt x="755" y="1280"/>
                    <a:pt x="748" y="1280"/>
                  </a:cubicBezTo>
                  <a:cubicBezTo>
                    <a:pt x="542" y="1280"/>
                    <a:pt x="542" y="1485"/>
                    <a:pt x="542" y="1485"/>
                  </a:cubicBezTo>
                  <a:cubicBezTo>
                    <a:pt x="542" y="1485"/>
                    <a:pt x="517" y="1459"/>
                    <a:pt x="479" y="1459"/>
                  </a:cubicBezTo>
                  <a:cubicBezTo>
                    <a:pt x="441" y="1459"/>
                    <a:pt x="389" y="1485"/>
                    <a:pt x="338" y="1587"/>
                  </a:cubicBezTo>
                  <a:cubicBezTo>
                    <a:pt x="275" y="1712"/>
                    <a:pt x="413" y="1963"/>
                    <a:pt x="482" y="2087"/>
                  </a:cubicBezTo>
                  <a:cubicBezTo>
                    <a:pt x="506" y="2128"/>
                    <a:pt x="530" y="2171"/>
                    <a:pt x="554" y="2214"/>
                  </a:cubicBezTo>
                  <a:cubicBezTo>
                    <a:pt x="595" y="2288"/>
                    <a:pt x="641" y="2357"/>
                    <a:pt x="693" y="2423"/>
                  </a:cubicBezTo>
                  <a:cubicBezTo>
                    <a:pt x="816" y="2646"/>
                    <a:pt x="940" y="2867"/>
                    <a:pt x="1068" y="3086"/>
                  </a:cubicBezTo>
                  <a:cubicBezTo>
                    <a:pt x="1125" y="3182"/>
                    <a:pt x="1190" y="3320"/>
                    <a:pt x="1289" y="3393"/>
                  </a:cubicBezTo>
                  <a:cubicBezTo>
                    <a:pt x="1336" y="3451"/>
                    <a:pt x="1384" y="3507"/>
                    <a:pt x="1434" y="3562"/>
                  </a:cubicBezTo>
                  <a:cubicBezTo>
                    <a:pt x="1606" y="3752"/>
                    <a:pt x="1631" y="4447"/>
                    <a:pt x="1683" y="4933"/>
                  </a:cubicBezTo>
                  <a:cubicBezTo>
                    <a:pt x="2115" y="4611"/>
                    <a:pt x="2632" y="4412"/>
                    <a:pt x="3168" y="4412"/>
                  </a:cubicBezTo>
                  <a:cubicBezTo>
                    <a:pt x="3230" y="4412"/>
                    <a:pt x="3291" y="4414"/>
                    <a:pt x="3352" y="4417"/>
                  </a:cubicBezTo>
                  <a:cubicBezTo>
                    <a:pt x="3225" y="4183"/>
                    <a:pt x="3096" y="3949"/>
                    <a:pt x="2966" y="3716"/>
                  </a:cubicBezTo>
                  <a:cubicBezTo>
                    <a:pt x="2876" y="3555"/>
                    <a:pt x="2778" y="3398"/>
                    <a:pt x="2684" y="3239"/>
                  </a:cubicBezTo>
                  <a:cubicBezTo>
                    <a:pt x="2682" y="3215"/>
                    <a:pt x="2682" y="3191"/>
                    <a:pt x="2679" y="3167"/>
                  </a:cubicBezTo>
                  <a:cubicBezTo>
                    <a:pt x="2645" y="2839"/>
                    <a:pt x="2668" y="2511"/>
                    <a:pt x="2614" y="2178"/>
                  </a:cubicBezTo>
                  <a:cubicBezTo>
                    <a:pt x="2567" y="1887"/>
                    <a:pt x="2470" y="1670"/>
                    <a:pt x="2275" y="1443"/>
                  </a:cubicBezTo>
                  <a:cubicBezTo>
                    <a:pt x="2251" y="1414"/>
                    <a:pt x="2223" y="1387"/>
                    <a:pt x="2197" y="1359"/>
                  </a:cubicBezTo>
                  <a:cubicBezTo>
                    <a:pt x="2086" y="1209"/>
                    <a:pt x="1957" y="1072"/>
                    <a:pt x="1835" y="948"/>
                  </a:cubicBezTo>
                  <a:cubicBezTo>
                    <a:pt x="1538" y="644"/>
                    <a:pt x="1213" y="345"/>
                    <a:pt x="817" y="184"/>
                  </a:cubicBezTo>
                  <a:cubicBezTo>
                    <a:pt x="794" y="134"/>
                    <a:pt x="746" y="103"/>
                    <a:pt x="692" y="103"/>
                  </a:cubicBezTo>
                  <a:cubicBezTo>
                    <a:pt x="690" y="103"/>
                    <a:pt x="688" y="103"/>
                    <a:pt x="687" y="103"/>
                  </a:cubicBezTo>
                  <a:cubicBezTo>
                    <a:pt x="589" y="103"/>
                    <a:pt x="540" y="177"/>
                    <a:pt x="539" y="253"/>
                  </a:cubicBezTo>
                  <a:cubicBezTo>
                    <a:pt x="446" y="146"/>
                    <a:pt x="353" y="25"/>
                    <a:pt x="216" y="13"/>
                  </a:cubicBezTo>
                  <a:lnTo>
                    <a:pt x="213" y="13"/>
                  </a:lnTo>
                  <a:cubicBezTo>
                    <a:pt x="197" y="4"/>
                    <a:pt x="180" y="1"/>
                    <a:pt x="164" y="1"/>
                  </a:cubicBezTo>
                  <a:close/>
                </a:path>
              </a:pathLst>
            </a:custGeom>
            <a:solidFill>
              <a:srgbClr val="ED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066;p17">
              <a:extLst>
                <a:ext uri="{FF2B5EF4-FFF2-40B4-BE49-F238E27FC236}">
                  <a16:creationId xmlns:a16="http://schemas.microsoft.com/office/drawing/2014/main" id="{C0F7541E-D461-8A4D-A290-97FFCF072385}"/>
                </a:ext>
              </a:extLst>
            </p:cNvPr>
            <p:cNvSpPr/>
            <p:nvPr/>
          </p:nvSpPr>
          <p:spPr>
            <a:xfrm>
              <a:off x="7859687" y="2570813"/>
              <a:ext cx="287871" cy="357195"/>
            </a:xfrm>
            <a:custGeom>
              <a:avLst/>
              <a:gdLst/>
              <a:ahLst/>
              <a:cxnLst/>
              <a:rect l="l" t="t" r="r" b="b"/>
              <a:pathLst>
                <a:path w="2313" h="2870" extrusionOk="0">
                  <a:moveTo>
                    <a:pt x="704" y="157"/>
                  </a:moveTo>
                  <a:cubicBezTo>
                    <a:pt x="717" y="157"/>
                    <a:pt x="731" y="158"/>
                    <a:pt x="743" y="161"/>
                  </a:cubicBezTo>
                  <a:cubicBezTo>
                    <a:pt x="780" y="172"/>
                    <a:pt x="814" y="189"/>
                    <a:pt x="846" y="209"/>
                  </a:cubicBezTo>
                  <a:cubicBezTo>
                    <a:pt x="857" y="216"/>
                    <a:pt x="867" y="223"/>
                    <a:pt x="877" y="230"/>
                  </a:cubicBezTo>
                  <a:cubicBezTo>
                    <a:pt x="875" y="229"/>
                    <a:pt x="872" y="229"/>
                    <a:pt x="870" y="229"/>
                  </a:cubicBezTo>
                  <a:cubicBezTo>
                    <a:pt x="867" y="229"/>
                    <a:pt x="865" y="229"/>
                    <a:pt x="862" y="230"/>
                  </a:cubicBezTo>
                  <a:cubicBezTo>
                    <a:pt x="855" y="232"/>
                    <a:pt x="851" y="239"/>
                    <a:pt x="853" y="247"/>
                  </a:cubicBezTo>
                  <a:cubicBezTo>
                    <a:pt x="855" y="255"/>
                    <a:pt x="859" y="263"/>
                    <a:pt x="867" y="267"/>
                  </a:cubicBezTo>
                  <a:cubicBezTo>
                    <a:pt x="870" y="270"/>
                    <a:pt x="873" y="273"/>
                    <a:pt x="876" y="277"/>
                  </a:cubicBezTo>
                  <a:cubicBezTo>
                    <a:pt x="883" y="283"/>
                    <a:pt x="888" y="291"/>
                    <a:pt x="891" y="299"/>
                  </a:cubicBezTo>
                  <a:cubicBezTo>
                    <a:pt x="900" y="319"/>
                    <a:pt x="901" y="341"/>
                    <a:pt x="892" y="360"/>
                  </a:cubicBezTo>
                  <a:cubicBezTo>
                    <a:pt x="878" y="388"/>
                    <a:pt x="850" y="405"/>
                    <a:pt x="820" y="405"/>
                  </a:cubicBezTo>
                  <a:cubicBezTo>
                    <a:pt x="815" y="405"/>
                    <a:pt x="810" y="405"/>
                    <a:pt x="806" y="404"/>
                  </a:cubicBezTo>
                  <a:cubicBezTo>
                    <a:pt x="802" y="403"/>
                    <a:pt x="798" y="402"/>
                    <a:pt x="795" y="402"/>
                  </a:cubicBezTo>
                  <a:cubicBezTo>
                    <a:pt x="791" y="402"/>
                    <a:pt x="787" y="403"/>
                    <a:pt x="783" y="405"/>
                  </a:cubicBezTo>
                  <a:cubicBezTo>
                    <a:pt x="779" y="407"/>
                    <a:pt x="776" y="410"/>
                    <a:pt x="775" y="415"/>
                  </a:cubicBezTo>
                  <a:cubicBezTo>
                    <a:pt x="774" y="419"/>
                    <a:pt x="775" y="423"/>
                    <a:pt x="776" y="427"/>
                  </a:cubicBezTo>
                  <a:cubicBezTo>
                    <a:pt x="716" y="362"/>
                    <a:pt x="656" y="299"/>
                    <a:pt x="593" y="238"/>
                  </a:cubicBezTo>
                  <a:cubicBezTo>
                    <a:pt x="594" y="236"/>
                    <a:pt x="594" y="234"/>
                    <a:pt x="595" y="232"/>
                  </a:cubicBezTo>
                  <a:lnTo>
                    <a:pt x="594" y="232"/>
                  </a:lnTo>
                  <a:cubicBezTo>
                    <a:pt x="600" y="178"/>
                    <a:pt x="654" y="157"/>
                    <a:pt x="704" y="157"/>
                  </a:cubicBezTo>
                  <a:close/>
                  <a:moveTo>
                    <a:pt x="213" y="1"/>
                  </a:moveTo>
                  <a:cubicBezTo>
                    <a:pt x="57" y="1"/>
                    <a:pt x="1" y="197"/>
                    <a:pt x="57" y="332"/>
                  </a:cubicBezTo>
                  <a:cubicBezTo>
                    <a:pt x="101" y="440"/>
                    <a:pt x="188" y="531"/>
                    <a:pt x="258" y="622"/>
                  </a:cubicBezTo>
                  <a:cubicBezTo>
                    <a:pt x="353" y="744"/>
                    <a:pt x="455" y="859"/>
                    <a:pt x="543" y="987"/>
                  </a:cubicBezTo>
                  <a:cubicBezTo>
                    <a:pt x="612" y="1085"/>
                    <a:pt x="679" y="1186"/>
                    <a:pt x="748" y="1286"/>
                  </a:cubicBezTo>
                  <a:cubicBezTo>
                    <a:pt x="638" y="1311"/>
                    <a:pt x="552" y="1397"/>
                    <a:pt x="529" y="1506"/>
                  </a:cubicBezTo>
                  <a:cubicBezTo>
                    <a:pt x="337" y="1518"/>
                    <a:pt x="337" y="1772"/>
                    <a:pt x="388" y="1911"/>
                  </a:cubicBezTo>
                  <a:cubicBezTo>
                    <a:pt x="437" y="2047"/>
                    <a:pt x="498" y="2180"/>
                    <a:pt x="567" y="2308"/>
                  </a:cubicBezTo>
                  <a:cubicBezTo>
                    <a:pt x="614" y="2396"/>
                    <a:pt x="794" y="2666"/>
                    <a:pt x="861" y="2742"/>
                  </a:cubicBezTo>
                  <a:cubicBezTo>
                    <a:pt x="877" y="2761"/>
                    <a:pt x="932" y="2870"/>
                    <a:pt x="954" y="2870"/>
                  </a:cubicBezTo>
                  <a:cubicBezTo>
                    <a:pt x="960" y="2870"/>
                    <a:pt x="963" y="2862"/>
                    <a:pt x="963" y="2845"/>
                  </a:cubicBezTo>
                  <a:cubicBezTo>
                    <a:pt x="963" y="2827"/>
                    <a:pt x="843" y="2592"/>
                    <a:pt x="833" y="2576"/>
                  </a:cubicBezTo>
                  <a:cubicBezTo>
                    <a:pt x="759" y="2459"/>
                    <a:pt x="675" y="2337"/>
                    <a:pt x="608" y="2214"/>
                  </a:cubicBezTo>
                  <a:cubicBezTo>
                    <a:pt x="523" y="2062"/>
                    <a:pt x="255" y="1636"/>
                    <a:pt x="524" y="1543"/>
                  </a:cubicBezTo>
                  <a:lnTo>
                    <a:pt x="524" y="1543"/>
                  </a:lnTo>
                  <a:cubicBezTo>
                    <a:pt x="520" y="1606"/>
                    <a:pt x="543" y="1670"/>
                    <a:pt x="568" y="1726"/>
                  </a:cubicBezTo>
                  <a:cubicBezTo>
                    <a:pt x="584" y="1761"/>
                    <a:pt x="601" y="1794"/>
                    <a:pt x="622" y="1826"/>
                  </a:cubicBezTo>
                  <a:cubicBezTo>
                    <a:pt x="638" y="1852"/>
                    <a:pt x="658" y="1893"/>
                    <a:pt x="689" y="1903"/>
                  </a:cubicBezTo>
                  <a:cubicBezTo>
                    <a:pt x="691" y="1903"/>
                    <a:pt x="693" y="1904"/>
                    <a:pt x="695" y="1904"/>
                  </a:cubicBezTo>
                  <a:cubicBezTo>
                    <a:pt x="704" y="1904"/>
                    <a:pt x="712" y="1898"/>
                    <a:pt x="717" y="1890"/>
                  </a:cubicBezTo>
                  <a:cubicBezTo>
                    <a:pt x="718" y="1887"/>
                    <a:pt x="718" y="1884"/>
                    <a:pt x="719" y="1880"/>
                  </a:cubicBezTo>
                  <a:cubicBezTo>
                    <a:pt x="720" y="1878"/>
                    <a:pt x="718" y="1878"/>
                    <a:pt x="718" y="1875"/>
                  </a:cubicBezTo>
                  <a:cubicBezTo>
                    <a:pt x="713" y="1852"/>
                    <a:pt x="691" y="1830"/>
                    <a:pt x="678" y="1810"/>
                  </a:cubicBezTo>
                  <a:cubicBezTo>
                    <a:pt x="660" y="1783"/>
                    <a:pt x="644" y="1755"/>
                    <a:pt x="630" y="1726"/>
                  </a:cubicBezTo>
                  <a:cubicBezTo>
                    <a:pt x="600" y="1669"/>
                    <a:pt x="575" y="1608"/>
                    <a:pt x="573" y="1543"/>
                  </a:cubicBezTo>
                  <a:cubicBezTo>
                    <a:pt x="569" y="1430"/>
                    <a:pt x="654" y="1332"/>
                    <a:pt x="762" y="1307"/>
                  </a:cubicBezTo>
                  <a:cubicBezTo>
                    <a:pt x="855" y="1444"/>
                    <a:pt x="948" y="1581"/>
                    <a:pt x="1042" y="1717"/>
                  </a:cubicBezTo>
                  <a:cubicBezTo>
                    <a:pt x="1047" y="1724"/>
                    <a:pt x="1054" y="1728"/>
                    <a:pt x="1061" y="1728"/>
                  </a:cubicBezTo>
                  <a:cubicBezTo>
                    <a:pt x="1077" y="1728"/>
                    <a:pt x="1093" y="1711"/>
                    <a:pt x="1081" y="1694"/>
                  </a:cubicBezTo>
                  <a:cubicBezTo>
                    <a:pt x="911" y="1421"/>
                    <a:pt x="716" y="1162"/>
                    <a:pt x="519" y="908"/>
                  </a:cubicBezTo>
                  <a:cubicBezTo>
                    <a:pt x="426" y="787"/>
                    <a:pt x="344" y="660"/>
                    <a:pt x="250" y="541"/>
                  </a:cubicBezTo>
                  <a:cubicBezTo>
                    <a:pt x="163" y="431"/>
                    <a:pt x="19" y="280"/>
                    <a:pt x="102" y="130"/>
                  </a:cubicBezTo>
                  <a:cubicBezTo>
                    <a:pt x="129" y="82"/>
                    <a:pt x="167" y="62"/>
                    <a:pt x="211" y="62"/>
                  </a:cubicBezTo>
                  <a:cubicBezTo>
                    <a:pt x="264" y="62"/>
                    <a:pt x="326" y="91"/>
                    <a:pt x="391" y="136"/>
                  </a:cubicBezTo>
                  <a:cubicBezTo>
                    <a:pt x="390" y="138"/>
                    <a:pt x="390" y="141"/>
                    <a:pt x="392" y="143"/>
                  </a:cubicBezTo>
                  <a:cubicBezTo>
                    <a:pt x="422" y="184"/>
                    <a:pt x="437" y="233"/>
                    <a:pt x="434" y="284"/>
                  </a:cubicBezTo>
                  <a:cubicBezTo>
                    <a:pt x="430" y="332"/>
                    <a:pt x="393" y="351"/>
                    <a:pt x="351" y="351"/>
                  </a:cubicBezTo>
                  <a:cubicBezTo>
                    <a:pt x="347" y="351"/>
                    <a:pt x="343" y="351"/>
                    <a:pt x="338" y="351"/>
                  </a:cubicBezTo>
                  <a:cubicBezTo>
                    <a:pt x="292" y="345"/>
                    <a:pt x="250" y="328"/>
                    <a:pt x="213" y="300"/>
                  </a:cubicBezTo>
                  <a:cubicBezTo>
                    <a:pt x="194" y="286"/>
                    <a:pt x="176" y="273"/>
                    <a:pt x="160" y="257"/>
                  </a:cubicBezTo>
                  <a:cubicBezTo>
                    <a:pt x="143" y="239"/>
                    <a:pt x="125" y="224"/>
                    <a:pt x="106" y="212"/>
                  </a:cubicBezTo>
                  <a:cubicBezTo>
                    <a:pt x="104" y="210"/>
                    <a:pt x="101" y="210"/>
                    <a:pt x="98" y="210"/>
                  </a:cubicBezTo>
                  <a:cubicBezTo>
                    <a:pt x="87" y="210"/>
                    <a:pt x="78" y="222"/>
                    <a:pt x="84" y="233"/>
                  </a:cubicBezTo>
                  <a:cubicBezTo>
                    <a:pt x="101" y="257"/>
                    <a:pt x="121" y="278"/>
                    <a:pt x="145" y="295"/>
                  </a:cubicBezTo>
                  <a:cubicBezTo>
                    <a:pt x="166" y="313"/>
                    <a:pt x="189" y="330"/>
                    <a:pt x="213" y="344"/>
                  </a:cubicBezTo>
                  <a:cubicBezTo>
                    <a:pt x="253" y="368"/>
                    <a:pt x="300" y="386"/>
                    <a:pt x="346" y="386"/>
                  </a:cubicBezTo>
                  <a:cubicBezTo>
                    <a:pt x="353" y="386"/>
                    <a:pt x="360" y="386"/>
                    <a:pt x="367" y="385"/>
                  </a:cubicBezTo>
                  <a:cubicBezTo>
                    <a:pt x="425" y="378"/>
                    <a:pt x="464" y="342"/>
                    <a:pt x="466" y="283"/>
                  </a:cubicBezTo>
                  <a:cubicBezTo>
                    <a:pt x="466" y="242"/>
                    <a:pt x="454" y="201"/>
                    <a:pt x="434" y="166"/>
                  </a:cubicBezTo>
                  <a:lnTo>
                    <a:pt x="434" y="166"/>
                  </a:lnTo>
                  <a:cubicBezTo>
                    <a:pt x="596" y="293"/>
                    <a:pt x="761" y="496"/>
                    <a:pt x="818" y="558"/>
                  </a:cubicBezTo>
                  <a:cubicBezTo>
                    <a:pt x="1043" y="797"/>
                    <a:pt x="1263" y="1041"/>
                    <a:pt x="1499" y="1269"/>
                  </a:cubicBezTo>
                  <a:cubicBezTo>
                    <a:pt x="1502" y="1271"/>
                    <a:pt x="1504" y="1272"/>
                    <a:pt x="1506" y="1272"/>
                  </a:cubicBezTo>
                  <a:cubicBezTo>
                    <a:pt x="1513" y="1272"/>
                    <a:pt x="1519" y="1262"/>
                    <a:pt x="1512" y="1255"/>
                  </a:cubicBezTo>
                  <a:cubicBezTo>
                    <a:pt x="1305" y="987"/>
                    <a:pt x="1072" y="739"/>
                    <a:pt x="839" y="492"/>
                  </a:cubicBezTo>
                  <a:lnTo>
                    <a:pt x="785" y="436"/>
                  </a:lnTo>
                  <a:lnTo>
                    <a:pt x="785" y="436"/>
                  </a:lnTo>
                  <a:cubicBezTo>
                    <a:pt x="791" y="438"/>
                    <a:pt x="795" y="439"/>
                    <a:pt x="800" y="440"/>
                  </a:cubicBezTo>
                  <a:cubicBezTo>
                    <a:pt x="807" y="441"/>
                    <a:pt x="813" y="442"/>
                    <a:pt x="820" y="442"/>
                  </a:cubicBezTo>
                  <a:cubicBezTo>
                    <a:pt x="836" y="442"/>
                    <a:pt x="851" y="439"/>
                    <a:pt x="865" y="433"/>
                  </a:cubicBezTo>
                  <a:cubicBezTo>
                    <a:pt x="909" y="417"/>
                    <a:pt x="937" y="375"/>
                    <a:pt x="938" y="329"/>
                  </a:cubicBezTo>
                  <a:cubicBezTo>
                    <a:pt x="937" y="307"/>
                    <a:pt x="931" y="284"/>
                    <a:pt x="920" y="265"/>
                  </a:cubicBezTo>
                  <a:cubicBezTo>
                    <a:pt x="915" y="259"/>
                    <a:pt x="909" y="251"/>
                    <a:pt x="903" y="246"/>
                  </a:cubicBezTo>
                  <a:lnTo>
                    <a:pt x="903" y="246"/>
                  </a:lnTo>
                  <a:cubicBezTo>
                    <a:pt x="950" y="276"/>
                    <a:pt x="997" y="305"/>
                    <a:pt x="1043" y="336"/>
                  </a:cubicBezTo>
                  <a:cubicBezTo>
                    <a:pt x="1171" y="423"/>
                    <a:pt x="1296" y="515"/>
                    <a:pt x="1418" y="613"/>
                  </a:cubicBezTo>
                  <a:cubicBezTo>
                    <a:pt x="1537" y="708"/>
                    <a:pt x="1651" y="808"/>
                    <a:pt x="1761" y="914"/>
                  </a:cubicBezTo>
                  <a:cubicBezTo>
                    <a:pt x="1863" y="1012"/>
                    <a:pt x="1953" y="1121"/>
                    <a:pt x="2052" y="1222"/>
                  </a:cubicBezTo>
                  <a:cubicBezTo>
                    <a:pt x="2053" y="1235"/>
                    <a:pt x="2059" y="1246"/>
                    <a:pt x="2066" y="1257"/>
                  </a:cubicBezTo>
                  <a:cubicBezTo>
                    <a:pt x="2076" y="1273"/>
                    <a:pt x="2084" y="1289"/>
                    <a:pt x="2094" y="1305"/>
                  </a:cubicBezTo>
                  <a:cubicBezTo>
                    <a:pt x="2114" y="1335"/>
                    <a:pt x="2137" y="1365"/>
                    <a:pt x="2157" y="1395"/>
                  </a:cubicBezTo>
                  <a:lnTo>
                    <a:pt x="2222" y="1489"/>
                  </a:lnTo>
                  <a:cubicBezTo>
                    <a:pt x="2242" y="1518"/>
                    <a:pt x="2261" y="1551"/>
                    <a:pt x="2286" y="1575"/>
                  </a:cubicBezTo>
                  <a:cubicBezTo>
                    <a:pt x="2289" y="1577"/>
                    <a:pt x="2292" y="1578"/>
                    <a:pt x="2296" y="1578"/>
                  </a:cubicBezTo>
                  <a:cubicBezTo>
                    <a:pt x="2304" y="1578"/>
                    <a:pt x="2313" y="1571"/>
                    <a:pt x="2310" y="1561"/>
                  </a:cubicBezTo>
                  <a:cubicBezTo>
                    <a:pt x="2297" y="1526"/>
                    <a:pt x="2272" y="1495"/>
                    <a:pt x="2252" y="1463"/>
                  </a:cubicBezTo>
                  <a:lnTo>
                    <a:pt x="2193" y="1370"/>
                  </a:lnTo>
                  <a:cubicBezTo>
                    <a:pt x="2173" y="1338"/>
                    <a:pt x="2154" y="1305"/>
                    <a:pt x="2132" y="1275"/>
                  </a:cubicBezTo>
                  <a:cubicBezTo>
                    <a:pt x="2121" y="1259"/>
                    <a:pt x="2109" y="1243"/>
                    <a:pt x="2096" y="1228"/>
                  </a:cubicBezTo>
                  <a:cubicBezTo>
                    <a:pt x="2090" y="1218"/>
                    <a:pt x="2080" y="1209"/>
                    <a:pt x="2067" y="1206"/>
                  </a:cubicBezTo>
                  <a:cubicBezTo>
                    <a:pt x="1976" y="1064"/>
                    <a:pt x="1847" y="936"/>
                    <a:pt x="1726" y="821"/>
                  </a:cubicBezTo>
                  <a:cubicBezTo>
                    <a:pt x="1591" y="694"/>
                    <a:pt x="1449" y="574"/>
                    <a:pt x="1301" y="465"/>
                  </a:cubicBezTo>
                  <a:cubicBezTo>
                    <a:pt x="1150" y="353"/>
                    <a:pt x="995" y="231"/>
                    <a:pt x="829" y="142"/>
                  </a:cubicBezTo>
                  <a:cubicBezTo>
                    <a:pt x="788" y="120"/>
                    <a:pt x="738" y="106"/>
                    <a:pt x="692" y="106"/>
                  </a:cubicBezTo>
                  <a:cubicBezTo>
                    <a:pt x="631" y="106"/>
                    <a:pt x="574" y="130"/>
                    <a:pt x="545" y="189"/>
                  </a:cubicBezTo>
                  <a:cubicBezTo>
                    <a:pt x="544" y="188"/>
                    <a:pt x="543" y="187"/>
                    <a:pt x="542" y="186"/>
                  </a:cubicBezTo>
                  <a:cubicBezTo>
                    <a:pt x="465" y="114"/>
                    <a:pt x="372" y="36"/>
                    <a:pt x="269" y="9"/>
                  </a:cubicBezTo>
                  <a:cubicBezTo>
                    <a:pt x="249" y="3"/>
                    <a:pt x="230" y="1"/>
                    <a:pt x="213"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067;p17">
              <a:extLst>
                <a:ext uri="{FF2B5EF4-FFF2-40B4-BE49-F238E27FC236}">
                  <a16:creationId xmlns:a16="http://schemas.microsoft.com/office/drawing/2014/main" id="{0773D55E-C703-EF45-9AD6-B25278E39415}"/>
                </a:ext>
              </a:extLst>
            </p:cNvPr>
            <p:cNvSpPr/>
            <p:nvPr/>
          </p:nvSpPr>
          <p:spPr>
            <a:xfrm>
              <a:off x="8131379" y="2659178"/>
              <a:ext cx="67456" cy="297206"/>
            </a:xfrm>
            <a:custGeom>
              <a:avLst/>
              <a:gdLst/>
              <a:ahLst/>
              <a:cxnLst/>
              <a:rect l="l" t="t" r="r" b="b"/>
              <a:pathLst>
                <a:path w="542" h="2388" extrusionOk="0">
                  <a:moveTo>
                    <a:pt x="306" y="0"/>
                  </a:moveTo>
                  <a:cubicBezTo>
                    <a:pt x="286" y="0"/>
                    <a:pt x="264" y="4"/>
                    <a:pt x="240" y="14"/>
                  </a:cubicBezTo>
                  <a:cubicBezTo>
                    <a:pt x="127" y="58"/>
                    <a:pt x="1" y="219"/>
                    <a:pt x="2" y="343"/>
                  </a:cubicBezTo>
                  <a:cubicBezTo>
                    <a:pt x="2" y="352"/>
                    <a:pt x="10" y="358"/>
                    <a:pt x="18" y="358"/>
                  </a:cubicBezTo>
                  <a:cubicBezTo>
                    <a:pt x="22" y="358"/>
                    <a:pt x="25" y="356"/>
                    <a:pt x="28" y="354"/>
                  </a:cubicBezTo>
                  <a:cubicBezTo>
                    <a:pt x="72" y="308"/>
                    <a:pt x="89" y="244"/>
                    <a:pt x="124" y="190"/>
                  </a:cubicBezTo>
                  <a:cubicBezTo>
                    <a:pt x="159" y="134"/>
                    <a:pt x="227" y="49"/>
                    <a:pt x="301" y="49"/>
                  </a:cubicBezTo>
                  <a:cubicBezTo>
                    <a:pt x="308" y="49"/>
                    <a:pt x="314" y="50"/>
                    <a:pt x="320" y="51"/>
                  </a:cubicBezTo>
                  <a:cubicBezTo>
                    <a:pt x="452" y="75"/>
                    <a:pt x="413" y="315"/>
                    <a:pt x="408" y="407"/>
                  </a:cubicBezTo>
                  <a:cubicBezTo>
                    <a:pt x="399" y="558"/>
                    <a:pt x="383" y="708"/>
                    <a:pt x="375" y="858"/>
                  </a:cubicBezTo>
                  <a:cubicBezTo>
                    <a:pt x="371" y="933"/>
                    <a:pt x="371" y="1008"/>
                    <a:pt x="375" y="1083"/>
                  </a:cubicBezTo>
                  <a:cubicBezTo>
                    <a:pt x="377" y="1109"/>
                    <a:pt x="381" y="1136"/>
                    <a:pt x="385" y="1162"/>
                  </a:cubicBezTo>
                  <a:cubicBezTo>
                    <a:pt x="348" y="1083"/>
                    <a:pt x="300" y="1009"/>
                    <a:pt x="244" y="942"/>
                  </a:cubicBezTo>
                  <a:cubicBezTo>
                    <a:pt x="242" y="939"/>
                    <a:pt x="239" y="938"/>
                    <a:pt x="237" y="938"/>
                  </a:cubicBezTo>
                  <a:cubicBezTo>
                    <a:pt x="228" y="938"/>
                    <a:pt x="219" y="948"/>
                    <a:pt x="225" y="957"/>
                  </a:cubicBezTo>
                  <a:cubicBezTo>
                    <a:pt x="419" y="1224"/>
                    <a:pt x="456" y="1560"/>
                    <a:pt x="474" y="1881"/>
                  </a:cubicBezTo>
                  <a:cubicBezTo>
                    <a:pt x="483" y="2025"/>
                    <a:pt x="430" y="2272"/>
                    <a:pt x="518" y="2386"/>
                  </a:cubicBezTo>
                  <a:cubicBezTo>
                    <a:pt x="519" y="2387"/>
                    <a:pt x="519" y="2387"/>
                    <a:pt x="520" y="2387"/>
                  </a:cubicBezTo>
                  <a:cubicBezTo>
                    <a:pt x="533" y="2387"/>
                    <a:pt x="522" y="2161"/>
                    <a:pt x="521" y="2135"/>
                  </a:cubicBezTo>
                  <a:cubicBezTo>
                    <a:pt x="516" y="2028"/>
                    <a:pt x="542" y="1905"/>
                    <a:pt x="534" y="1798"/>
                  </a:cubicBezTo>
                  <a:cubicBezTo>
                    <a:pt x="519" y="1597"/>
                    <a:pt x="487" y="1395"/>
                    <a:pt x="408" y="1211"/>
                  </a:cubicBezTo>
                  <a:cubicBezTo>
                    <a:pt x="402" y="1047"/>
                    <a:pt x="421" y="878"/>
                    <a:pt x="437" y="716"/>
                  </a:cubicBezTo>
                  <a:cubicBezTo>
                    <a:pt x="455" y="541"/>
                    <a:pt x="491" y="353"/>
                    <a:pt x="467" y="176"/>
                  </a:cubicBezTo>
                  <a:cubicBezTo>
                    <a:pt x="454" y="81"/>
                    <a:pt x="395" y="0"/>
                    <a:pt x="306" y="0"/>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068;p17">
              <a:extLst>
                <a:ext uri="{FF2B5EF4-FFF2-40B4-BE49-F238E27FC236}">
                  <a16:creationId xmlns:a16="http://schemas.microsoft.com/office/drawing/2014/main" id="{8C377E5D-7F3C-C148-8643-1164234221A3}"/>
                </a:ext>
              </a:extLst>
            </p:cNvPr>
            <p:cNvSpPr/>
            <p:nvPr/>
          </p:nvSpPr>
          <p:spPr>
            <a:xfrm>
              <a:off x="7863172" y="2562848"/>
              <a:ext cx="52770" cy="56753"/>
            </a:xfrm>
            <a:custGeom>
              <a:avLst/>
              <a:gdLst/>
              <a:ahLst/>
              <a:cxnLst/>
              <a:rect l="l" t="t" r="r" b="b"/>
              <a:pathLst>
                <a:path w="424" h="456" extrusionOk="0">
                  <a:moveTo>
                    <a:pt x="130" y="1"/>
                  </a:moveTo>
                  <a:cubicBezTo>
                    <a:pt x="93" y="1"/>
                    <a:pt x="56" y="18"/>
                    <a:pt x="32" y="47"/>
                  </a:cubicBezTo>
                  <a:cubicBezTo>
                    <a:pt x="0" y="89"/>
                    <a:pt x="3" y="138"/>
                    <a:pt x="14" y="179"/>
                  </a:cubicBezTo>
                  <a:cubicBezTo>
                    <a:pt x="29" y="229"/>
                    <a:pt x="53" y="276"/>
                    <a:pt x="83" y="317"/>
                  </a:cubicBezTo>
                  <a:cubicBezTo>
                    <a:pt x="111" y="359"/>
                    <a:pt x="145" y="395"/>
                    <a:pt x="185" y="426"/>
                  </a:cubicBezTo>
                  <a:cubicBezTo>
                    <a:pt x="210" y="446"/>
                    <a:pt x="240" y="456"/>
                    <a:pt x="272" y="456"/>
                  </a:cubicBezTo>
                  <a:cubicBezTo>
                    <a:pt x="284" y="456"/>
                    <a:pt x="296" y="454"/>
                    <a:pt x="308" y="451"/>
                  </a:cubicBezTo>
                  <a:cubicBezTo>
                    <a:pt x="355" y="436"/>
                    <a:pt x="394" y="402"/>
                    <a:pt x="412" y="356"/>
                  </a:cubicBezTo>
                  <a:cubicBezTo>
                    <a:pt x="424" y="324"/>
                    <a:pt x="423" y="290"/>
                    <a:pt x="410" y="259"/>
                  </a:cubicBezTo>
                  <a:cubicBezTo>
                    <a:pt x="386" y="185"/>
                    <a:pt x="329" y="127"/>
                    <a:pt x="273" y="76"/>
                  </a:cubicBezTo>
                  <a:cubicBezTo>
                    <a:pt x="239" y="45"/>
                    <a:pt x="204" y="12"/>
                    <a:pt x="153" y="3"/>
                  </a:cubicBezTo>
                  <a:cubicBezTo>
                    <a:pt x="146" y="2"/>
                    <a:pt x="138" y="1"/>
                    <a:pt x="130" y="1"/>
                  </a:cubicBezTo>
                  <a:close/>
                </a:path>
              </a:pathLst>
            </a:custGeom>
            <a:solidFill>
              <a:srgbClr val="BF3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069;p17">
              <a:extLst>
                <a:ext uri="{FF2B5EF4-FFF2-40B4-BE49-F238E27FC236}">
                  <a16:creationId xmlns:a16="http://schemas.microsoft.com/office/drawing/2014/main" id="{8A237C40-39C0-434E-B3A6-306BB100DD2F}"/>
                </a:ext>
              </a:extLst>
            </p:cNvPr>
            <p:cNvSpPr/>
            <p:nvPr/>
          </p:nvSpPr>
          <p:spPr>
            <a:xfrm>
              <a:off x="7928139" y="2574796"/>
              <a:ext cx="52397" cy="51028"/>
            </a:xfrm>
            <a:custGeom>
              <a:avLst/>
              <a:gdLst/>
              <a:ahLst/>
              <a:cxnLst/>
              <a:rect l="l" t="t" r="r" b="b"/>
              <a:pathLst>
                <a:path w="421" h="410" extrusionOk="0">
                  <a:moveTo>
                    <a:pt x="95" y="1"/>
                  </a:moveTo>
                  <a:cubicBezTo>
                    <a:pt x="63" y="1"/>
                    <a:pt x="31" y="14"/>
                    <a:pt x="17" y="44"/>
                  </a:cubicBezTo>
                  <a:cubicBezTo>
                    <a:pt x="0" y="81"/>
                    <a:pt x="13" y="125"/>
                    <a:pt x="33" y="164"/>
                  </a:cubicBezTo>
                  <a:cubicBezTo>
                    <a:pt x="58" y="207"/>
                    <a:pt x="89" y="249"/>
                    <a:pt x="124" y="287"/>
                  </a:cubicBezTo>
                  <a:cubicBezTo>
                    <a:pt x="157" y="323"/>
                    <a:pt x="196" y="356"/>
                    <a:pt x="239" y="383"/>
                  </a:cubicBezTo>
                  <a:cubicBezTo>
                    <a:pt x="263" y="399"/>
                    <a:pt x="291" y="409"/>
                    <a:pt x="318" y="409"/>
                  </a:cubicBezTo>
                  <a:cubicBezTo>
                    <a:pt x="329" y="409"/>
                    <a:pt x="340" y="408"/>
                    <a:pt x="351" y="404"/>
                  </a:cubicBezTo>
                  <a:cubicBezTo>
                    <a:pt x="388" y="390"/>
                    <a:pt x="414" y="356"/>
                    <a:pt x="418" y="316"/>
                  </a:cubicBezTo>
                  <a:cubicBezTo>
                    <a:pt x="420" y="285"/>
                    <a:pt x="412" y="254"/>
                    <a:pt x="394" y="229"/>
                  </a:cubicBezTo>
                  <a:cubicBezTo>
                    <a:pt x="357" y="163"/>
                    <a:pt x="293" y="112"/>
                    <a:pt x="233" y="66"/>
                  </a:cubicBezTo>
                  <a:cubicBezTo>
                    <a:pt x="197" y="39"/>
                    <a:pt x="158" y="10"/>
                    <a:pt x="112" y="2"/>
                  </a:cubicBezTo>
                  <a:cubicBezTo>
                    <a:pt x="107" y="1"/>
                    <a:pt x="101" y="1"/>
                    <a:pt x="95" y="1"/>
                  </a:cubicBezTo>
                  <a:close/>
                </a:path>
              </a:pathLst>
            </a:custGeom>
            <a:solidFill>
              <a:srgbClr val="BF3D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070;p17">
              <a:extLst>
                <a:ext uri="{FF2B5EF4-FFF2-40B4-BE49-F238E27FC236}">
                  <a16:creationId xmlns:a16="http://schemas.microsoft.com/office/drawing/2014/main" id="{19D54C7E-85BA-6449-BB68-A9CA5BAE4498}"/>
                </a:ext>
              </a:extLst>
            </p:cNvPr>
            <p:cNvSpPr/>
            <p:nvPr/>
          </p:nvSpPr>
          <p:spPr>
            <a:xfrm>
              <a:off x="7289406" y="1979036"/>
              <a:ext cx="636954" cy="313621"/>
            </a:xfrm>
            <a:custGeom>
              <a:avLst/>
              <a:gdLst/>
              <a:ahLst/>
              <a:cxnLst/>
              <a:rect l="l" t="t" r="r" b="b"/>
              <a:pathLst>
                <a:path w="5575" h="2745" extrusionOk="0">
                  <a:moveTo>
                    <a:pt x="2741" y="0"/>
                  </a:moveTo>
                  <a:cubicBezTo>
                    <a:pt x="2630" y="0"/>
                    <a:pt x="2519" y="5"/>
                    <a:pt x="2409" y="14"/>
                  </a:cubicBezTo>
                  <a:cubicBezTo>
                    <a:pt x="1898" y="54"/>
                    <a:pt x="1502" y="237"/>
                    <a:pt x="1133" y="545"/>
                  </a:cubicBezTo>
                  <a:cubicBezTo>
                    <a:pt x="813" y="810"/>
                    <a:pt x="545" y="1133"/>
                    <a:pt x="344" y="1496"/>
                  </a:cubicBezTo>
                  <a:cubicBezTo>
                    <a:pt x="154" y="1847"/>
                    <a:pt x="0" y="2248"/>
                    <a:pt x="38" y="2632"/>
                  </a:cubicBezTo>
                  <a:cubicBezTo>
                    <a:pt x="39" y="2645"/>
                    <a:pt x="50" y="2652"/>
                    <a:pt x="62" y="2652"/>
                  </a:cubicBezTo>
                  <a:cubicBezTo>
                    <a:pt x="72" y="2652"/>
                    <a:pt x="83" y="2646"/>
                    <a:pt x="87" y="2635"/>
                  </a:cubicBezTo>
                  <a:cubicBezTo>
                    <a:pt x="194" y="2282"/>
                    <a:pt x="274" y="1930"/>
                    <a:pt x="453" y="1595"/>
                  </a:cubicBezTo>
                  <a:cubicBezTo>
                    <a:pt x="543" y="1431"/>
                    <a:pt x="648" y="1274"/>
                    <a:pt x="765" y="1127"/>
                  </a:cubicBezTo>
                  <a:lnTo>
                    <a:pt x="765" y="1127"/>
                  </a:lnTo>
                  <a:cubicBezTo>
                    <a:pt x="429" y="1594"/>
                    <a:pt x="278" y="2138"/>
                    <a:pt x="254" y="2678"/>
                  </a:cubicBezTo>
                  <a:cubicBezTo>
                    <a:pt x="252" y="2716"/>
                    <a:pt x="296" y="2745"/>
                    <a:pt x="336" y="2745"/>
                  </a:cubicBezTo>
                  <a:cubicBezTo>
                    <a:pt x="337" y="2745"/>
                    <a:pt x="339" y="2745"/>
                    <a:pt x="340" y="2745"/>
                  </a:cubicBezTo>
                  <a:cubicBezTo>
                    <a:pt x="828" y="2714"/>
                    <a:pt x="1327" y="2619"/>
                    <a:pt x="1664" y="2319"/>
                  </a:cubicBezTo>
                  <a:lnTo>
                    <a:pt x="1664" y="2319"/>
                  </a:lnTo>
                  <a:cubicBezTo>
                    <a:pt x="1650" y="2367"/>
                    <a:pt x="1636" y="2414"/>
                    <a:pt x="1626" y="2462"/>
                  </a:cubicBezTo>
                  <a:cubicBezTo>
                    <a:pt x="1614" y="2516"/>
                    <a:pt x="1600" y="2575"/>
                    <a:pt x="1634" y="2625"/>
                  </a:cubicBezTo>
                  <a:cubicBezTo>
                    <a:pt x="1677" y="2689"/>
                    <a:pt x="1757" y="2711"/>
                    <a:pt x="1845" y="2711"/>
                  </a:cubicBezTo>
                  <a:cubicBezTo>
                    <a:pt x="1946" y="2711"/>
                    <a:pt x="2056" y="2682"/>
                    <a:pt x="2129" y="2655"/>
                  </a:cubicBezTo>
                  <a:cubicBezTo>
                    <a:pt x="2416" y="2545"/>
                    <a:pt x="2660" y="2328"/>
                    <a:pt x="2855" y="2094"/>
                  </a:cubicBezTo>
                  <a:lnTo>
                    <a:pt x="2855" y="2094"/>
                  </a:lnTo>
                  <a:cubicBezTo>
                    <a:pt x="2819" y="2181"/>
                    <a:pt x="2784" y="2270"/>
                    <a:pt x="2746" y="2358"/>
                  </a:cubicBezTo>
                  <a:cubicBezTo>
                    <a:pt x="2732" y="2395"/>
                    <a:pt x="2762" y="2430"/>
                    <a:pt x="2796" y="2430"/>
                  </a:cubicBezTo>
                  <a:cubicBezTo>
                    <a:pt x="2807" y="2430"/>
                    <a:pt x="2818" y="2426"/>
                    <a:pt x="2828" y="2419"/>
                  </a:cubicBezTo>
                  <a:cubicBezTo>
                    <a:pt x="3206" y="2159"/>
                    <a:pt x="3396" y="1791"/>
                    <a:pt x="3535" y="1405"/>
                  </a:cubicBezTo>
                  <a:cubicBezTo>
                    <a:pt x="3662" y="1811"/>
                    <a:pt x="3892" y="2180"/>
                    <a:pt x="4224" y="2490"/>
                  </a:cubicBezTo>
                  <a:cubicBezTo>
                    <a:pt x="4281" y="2542"/>
                    <a:pt x="4353" y="2602"/>
                    <a:pt x="4441" y="2602"/>
                  </a:cubicBezTo>
                  <a:cubicBezTo>
                    <a:pt x="4448" y="2602"/>
                    <a:pt x="4455" y="2601"/>
                    <a:pt x="4462" y="2600"/>
                  </a:cubicBezTo>
                  <a:cubicBezTo>
                    <a:pt x="4542" y="2592"/>
                    <a:pt x="4596" y="2541"/>
                    <a:pt x="4605" y="2473"/>
                  </a:cubicBezTo>
                  <a:cubicBezTo>
                    <a:pt x="4619" y="2371"/>
                    <a:pt x="4532" y="2273"/>
                    <a:pt x="4498" y="2179"/>
                  </a:cubicBezTo>
                  <a:cubicBezTo>
                    <a:pt x="4476" y="2120"/>
                    <a:pt x="4462" y="2058"/>
                    <a:pt x="4455" y="1996"/>
                  </a:cubicBezTo>
                  <a:lnTo>
                    <a:pt x="4455" y="1996"/>
                  </a:lnTo>
                  <a:cubicBezTo>
                    <a:pt x="4519" y="2093"/>
                    <a:pt x="4589" y="2187"/>
                    <a:pt x="4663" y="2275"/>
                  </a:cubicBezTo>
                  <a:cubicBezTo>
                    <a:pt x="4758" y="2388"/>
                    <a:pt x="4877" y="2577"/>
                    <a:pt x="5059" y="2591"/>
                  </a:cubicBezTo>
                  <a:cubicBezTo>
                    <a:pt x="5066" y="2591"/>
                    <a:pt x="5073" y="2592"/>
                    <a:pt x="5079" y="2592"/>
                  </a:cubicBezTo>
                  <a:cubicBezTo>
                    <a:pt x="5205" y="2592"/>
                    <a:pt x="5267" y="2496"/>
                    <a:pt x="5307" y="2399"/>
                  </a:cubicBezTo>
                  <a:cubicBezTo>
                    <a:pt x="5333" y="2390"/>
                    <a:pt x="5352" y="2368"/>
                    <a:pt x="5360" y="2343"/>
                  </a:cubicBezTo>
                  <a:cubicBezTo>
                    <a:pt x="5574" y="1710"/>
                    <a:pt x="5296" y="978"/>
                    <a:pt x="4823" y="569"/>
                  </a:cubicBezTo>
                  <a:cubicBezTo>
                    <a:pt x="4684" y="451"/>
                    <a:pt x="4529" y="351"/>
                    <a:pt x="4362" y="274"/>
                  </a:cubicBezTo>
                  <a:cubicBezTo>
                    <a:pt x="4216" y="205"/>
                    <a:pt x="4060" y="150"/>
                    <a:pt x="3902" y="114"/>
                  </a:cubicBezTo>
                  <a:cubicBezTo>
                    <a:pt x="3666" y="60"/>
                    <a:pt x="3427" y="30"/>
                    <a:pt x="3184" y="25"/>
                  </a:cubicBezTo>
                  <a:cubicBezTo>
                    <a:pt x="3037" y="9"/>
                    <a:pt x="2889" y="0"/>
                    <a:pt x="2741" y="0"/>
                  </a:cubicBezTo>
                  <a:close/>
                </a:path>
              </a:pathLst>
            </a:custGeom>
            <a:solidFill>
              <a:srgbClr val="E573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071;p17">
              <a:extLst>
                <a:ext uri="{FF2B5EF4-FFF2-40B4-BE49-F238E27FC236}">
                  <a16:creationId xmlns:a16="http://schemas.microsoft.com/office/drawing/2014/main" id="{899ACCAE-C914-B248-B25E-94A161BB527B}"/>
                </a:ext>
              </a:extLst>
            </p:cNvPr>
            <p:cNvSpPr/>
            <p:nvPr/>
          </p:nvSpPr>
          <p:spPr>
            <a:xfrm>
              <a:off x="7322197" y="2092147"/>
              <a:ext cx="98714" cy="180632"/>
            </a:xfrm>
            <a:custGeom>
              <a:avLst/>
              <a:gdLst/>
              <a:ahLst/>
              <a:cxnLst/>
              <a:rect l="l" t="t" r="r" b="b"/>
              <a:pathLst>
                <a:path w="864" h="1581" extrusionOk="0">
                  <a:moveTo>
                    <a:pt x="800" y="1"/>
                  </a:moveTo>
                  <a:cubicBezTo>
                    <a:pt x="798" y="1"/>
                    <a:pt x="795" y="1"/>
                    <a:pt x="793" y="1"/>
                  </a:cubicBezTo>
                  <a:cubicBezTo>
                    <a:pt x="669" y="20"/>
                    <a:pt x="556" y="127"/>
                    <a:pt x="479" y="220"/>
                  </a:cubicBezTo>
                  <a:cubicBezTo>
                    <a:pt x="390" y="326"/>
                    <a:pt x="325" y="449"/>
                    <a:pt x="269" y="576"/>
                  </a:cubicBezTo>
                  <a:cubicBezTo>
                    <a:pt x="137" y="877"/>
                    <a:pt x="1" y="1217"/>
                    <a:pt x="32" y="1553"/>
                  </a:cubicBezTo>
                  <a:cubicBezTo>
                    <a:pt x="33" y="1571"/>
                    <a:pt x="47" y="1580"/>
                    <a:pt x="61" y="1580"/>
                  </a:cubicBezTo>
                  <a:cubicBezTo>
                    <a:pt x="75" y="1580"/>
                    <a:pt x="88" y="1571"/>
                    <a:pt x="88" y="1553"/>
                  </a:cubicBezTo>
                  <a:cubicBezTo>
                    <a:pt x="98" y="1233"/>
                    <a:pt x="222" y="924"/>
                    <a:pt x="347" y="634"/>
                  </a:cubicBezTo>
                  <a:cubicBezTo>
                    <a:pt x="397" y="520"/>
                    <a:pt x="454" y="407"/>
                    <a:pt x="531" y="307"/>
                  </a:cubicBezTo>
                  <a:cubicBezTo>
                    <a:pt x="567" y="259"/>
                    <a:pt x="609" y="215"/>
                    <a:pt x="656" y="177"/>
                  </a:cubicBezTo>
                  <a:cubicBezTo>
                    <a:pt x="708" y="135"/>
                    <a:pt x="768" y="111"/>
                    <a:pt x="824" y="76"/>
                  </a:cubicBezTo>
                  <a:cubicBezTo>
                    <a:pt x="863" y="51"/>
                    <a:pt x="841" y="1"/>
                    <a:pt x="800" y="1"/>
                  </a:cubicBezTo>
                  <a:close/>
                </a:path>
              </a:pathLst>
            </a:custGeom>
            <a:solidFill>
              <a:srgbClr val="BF59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072;p17">
              <a:extLst>
                <a:ext uri="{FF2B5EF4-FFF2-40B4-BE49-F238E27FC236}">
                  <a16:creationId xmlns:a16="http://schemas.microsoft.com/office/drawing/2014/main" id="{04898C7C-C545-E842-8248-EFB65837718B}"/>
                </a:ext>
              </a:extLst>
            </p:cNvPr>
            <p:cNvSpPr/>
            <p:nvPr/>
          </p:nvSpPr>
          <p:spPr>
            <a:xfrm>
              <a:off x="7473583" y="2084378"/>
              <a:ext cx="80662" cy="152755"/>
            </a:xfrm>
            <a:custGeom>
              <a:avLst/>
              <a:gdLst/>
              <a:ahLst/>
              <a:cxnLst/>
              <a:rect l="l" t="t" r="r" b="b"/>
              <a:pathLst>
                <a:path w="706" h="1337" extrusionOk="0">
                  <a:moveTo>
                    <a:pt x="654" y="1"/>
                  </a:moveTo>
                  <a:cubicBezTo>
                    <a:pt x="640" y="1"/>
                    <a:pt x="626" y="9"/>
                    <a:pt x="620" y="28"/>
                  </a:cubicBezTo>
                  <a:cubicBezTo>
                    <a:pt x="588" y="139"/>
                    <a:pt x="578" y="257"/>
                    <a:pt x="547" y="369"/>
                  </a:cubicBezTo>
                  <a:cubicBezTo>
                    <a:pt x="512" y="487"/>
                    <a:pt x="469" y="603"/>
                    <a:pt x="414" y="714"/>
                  </a:cubicBezTo>
                  <a:cubicBezTo>
                    <a:pt x="307" y="935"/>
                    <a:pt x="163" y="1121"/>
                    <a:pt x="9" y="1312"/>
                  </a:cubicBezTo>
                  <a:cubicBezTo>
                    <a:pt x="1" y="1321"/>
                    <a:pt x="8" y="1337"/>
                    <a:pt x="18" y="1337"/>
                  </a:cubicBezTo>
                  <a:cubicBezTo>
                    <a:pt x="21" y="1337"/>
                    <a:pt x="23" y="1336"/>
                    <a:pt x="26" y="1334"/>
                  </a:cubicBezTo>
                  <a:lnTo>
                    <a:pt x="26" y="1333"/>
                  </a:lnTo>
                  <a:cubicBezTo>
                    <a:pt x="229" y="1194"/>
                    <a:pt x="386" y="980"/>
                    <a:pt x="500" y="763"/>
                  </a:cubicBezTo>
                  <a:cubicBezTo>
                    <a:pt x="555" y="651"/>
                    <a:pt x="601" y="536"/>
                    <a:pt x="635" y="416"/>
                  </a:cubicBezTo>
                  <a:cubicBezTo>
                    <a:pt x="670" y="297"/>
                    <a:pt x="706" y="161"/>
                    <a:pt x="694" y="37"/>
                  </a:cubicBezTo>
                  <a:cubicBezTo>
                    <a:pt x="692" y="15"/>
                    <a:pt x="673" y="1"/>
                    <a:pt x="654" y="1"/>
                  </a:cubicBezTo>
                  <a:close/>
                </a:path>
              </a:pathLst>
            </a:custGeom>
            <a:solidFill>
              <a:srgbClr val="BF59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073;p17">
              <a:extLst>
                <a:ext uri="{FF2B5EF4-FFF2-40B4-BE49-F238E27FC236}">
                  <a16:creationId xmlns:a16="http://schemas.microsoft.com/office/drawing/2014/main" id="{B2396272-5DA3-5945-A0A8-BFB71CA746D3}"/>
                </a:ext>
              </a:extLst>
            </p:cNvPr>
            <p:cNvSpPr/>
            <p:nvPr/>
          </p:nvSpPr>
          <p:spPr>
            <a:xfrm>
              <a:off x="7402746" y="2066097"/>
              <a:ext cx="115509" cy="166579"/>
            </a:xfrm>
            <a:custGeom>
              <a:avLst/>
              <a:gdLst/>
              <a:ahLst/>
              <a:cxnLst/>
              <a:rect l="l" t="t" r="r" b="b"/>
              <a:pathLst>
                <a:path w="1011" h="1458" extrusionOk="0">
                  <a:moveTo>
                    <a:pt x="972" y="0"/>
                  </a:moveTo>
                  <a:cubicBezTo>
                    <a:pt x="969" y="0"/>
                    <a:pt x="966" y="1"/>
                    <a:pt x="962" y="2"/>
                  </a:cubicBezTo>
                  <a:cubicBezTo>
                    <a:pt x="832" y="48"/>
                    <a:pt x="721" y="165"/>
                    <a:pt x="628" y="265"/>
                  </a:cubicBezTo>
                  <a:cubicBezTo>
                    <a:pt x="528" y="374"/>
                    <a:pt x="441" y="494"/>
                    <a:pt x="366" y="621"/>
                  </a:cubicBezTo>
                  <a:cubicBezTo>
                    <a:pt x="210" y="884"/>
                    <a:pt x="102" y="1165"/>
                    <a:pt x="1" y="1452"/>
                  </a:cubicBezTo>
                  <a:cubicBezTo>
                    <a:pt x="1" y="1455"/>
                    <a:pt x="3" y="1457"/>
                    <a:pt x="5" y="1457"/>
                  </a:cubicBezTo>
                  <a:cubicBezTo>
                    <a:pt x="6" y="1457"/>
                    <a:pt x="7" y="1457"/>
                    <a:pt x="8" y="1456"/>
                  </a:cubicBezTo>
                  <a:lnTo>
                    <a:pt x="9" y="1456"/>
                  </a:lnTo>
                  <a:cubicBezTo>
                    <a:pt x="135" y="1196"/>
                    <a:pt x="258" y="930"/>
                    <a:pt x="412" y="686"/>
                  </a:cubicBezTo>
                  <a:cubicBezTo>
                    <a:pt x="489" y="563"/>
                    <a:pt x="575" y="446"/>
                    <a:pt x="673" y="340"/>
                  </a:cubicBezTo>
                  <a:cubicBezTo>
                    <a:pt x="721" y="286"/>
                    <a:pt x="772" y="237"/>
                    <a:pt x="827" y="190"/>
                  </a:cubicBezTo>
                  <a:cubicBezTo>
                    <a:pt x="881" y="144"/>
                    <a:pt x="942" y="105"/>
                    <a:pt x="992" y="54"/>
                  </a:cubicBezTo>
                  <a:cubicBezTo>
                    <a:pt x="1010" y="35"/>
                    <a:pt x="996" y="0"/>
                    <a:pt x="972" y="0"/>
                  </a:cubicBezTo>
                  <a:close/>
                </a:path>
              </a:pathLst>
            </a:custGeom>
            <a:solidFill>
              <a:srgbClr val="BF59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074;p17">
              <a:extLst>
                <a:ext uri="{FF2B5EF4-FFF2-40B4-BE49-F238E27FC236}">
                  <a16:creationId xmlns:a16="http://schemas.microsoft.com/office/drawing/2014/main" id="{E8C5B7FE-5278-6942-963E-225D0F16800E}"/>
                </a:ext>
              </a:extLst>
            </p:cNvPr>
            <p:cNvSpPr/>
            <p:nvPr/>
          </p:nvSpPr>
          <p:spPr>
            <a:xfrm>
              <a:off x="7602575" y="2045532"/>
              <a:ext cx="63867" cy="174577"/>
            </a:xfrm>
            <a:custGeom>
              <a:avLst/>
              <a:gdLst/>
              <a:ahLst/>
              <a:cxnLst/>
              <a:rect l="l" t="t" r="r" b="b"/>
              <a:pathLst>
                <a:path w="559" h="1528" extrusionOk="0">
                  <a:moveTo>
                    <a:pt x="500" y="0"/>
                  </a:moveTo>
                  <a:cubicBezTo>
                    <a:pt x="493" y="0"/>
                    <a:pt x="486" y="4"/>
                    <a:pt x="482" y="12"/>
                  </a:cubicBezTo>
                  <a:cubicBezTo>
                    <a:pt x="431" y="126"/>
                    <a:pt x="425" y="246"/>
                    <a:pt x="402" y="369"/>
                  </a:cubicBezTo>
                  <a:cubicBezTo>
                    <a:pt x="379" y="497"/>
                    <a:pt x="348" y="623"/>
                    <a:pt x="309" y="747"/>
                  </a:cubicBezTo>
                  <a:cubicBezTo>
                    <a:pt x="230" y="1001"/>
                    <a:pt x="132" y="1247"/>
                    <a:pt x="14" y="1484"/>
                  </a:cubicBezTo>
                  <a:cubicBezTo>
                    <a:pt x="1" y="1507"/>
                    <a:pt x="21" y="1527"/>
                    <a:pt x="40" y="1527"/>
                  </a:cubicBezTo>
                  <a:cubicBezTo>
                    <a:pt x="49" y="1527"/>
                    <a:pt x="58" y="1523"/>
                    <a:pt x="64" y="1513"/>
                  </a:cubicBezTo>
                  <a:cubicBezTo>
                    <a:pt x="216" y="1290"/>
                    <a:pt x="333" y="1047"/>
                    <a:pt x="412" y="789"/>
                  </a:cubicBezTo>
                  <a:cubicBezTo>
                    <a:pt x="451" y="661"/>
                    <a:pt x="483" y="530"/>
                    <a:pt x="508" y="399"/>
                  </a:cubicBezTo>
                  <a:cubicBezTo>
                    <a:pt x="532" y="269"/>
                    <a:pt x="558" y="145"/>
                    <a:pt x="524" y="17"/>
                  </a:cubicBezTo>
                  <a:cubicBezTo>
                    <a:pt x="522" y="7"/>
                    <a:pt x="511" y="0"/>
                    <a:pt x="500" y="0"/>
                  </a:cubicBezTo>
                  <a:close/>
                </a:path>
              </a:pathLst>
            </a:custGeom>
            <a:solidFill>
              <a:srgbClr val="BF59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075;p17">
              <a:extLst>
                <a:ext uri="{FF2B5EF4-FFF2-40B4-BE49-F238E27FC236}">
                  <a16:creationId xmlns:a16="http://schemas.microsoft.com/office/drawing/2014/main" id="{C2D75FAC-078D-D946-83FD-7C8CA57336C6}"/>
                </a:ext>
              </a:extLst>
            </p:cNvPr>
            <p:cNvSpPr/>
            <p:nvPr/>
          </p:nvSpPr>
          <p:spPr>
            <a:xfrm>
              <a:off x="7745962" y="2051244"/>
              <a:ext cx="59411" cy="154012"/>
            </a:xfrm>
            <a:custGeom>
              <a:avLst/>
              <a:gdLst/>
              <a:ahLst/>
              <a:cxnLst/>
              <a:rect l="l" t="t" r="r" b="b"/>
              <a:pathLst>
                <a:path w="520" h="1348" extrusionOk="0">
                  <a:moveTo>
                    <a:pt x="30" y="1"/>
                  </a:moveTo>
                  <a:cubicBezTo>
                    <a:pt x="15" y="1"/>
                    <a:pt x="1" y="10"/>
                    <a:pt x="2" y="29"/>
                  </a:cubicBezTo>
                  <a:cubicBezTo>
                    <a:pt x="23" y="271"/>
                    <a:pt x="86" y="511"/>
                    <a:pt x="171" y="738"/>
                  </a:cubicBezTo>
                  <a:cubicBezTo>
                    <a:pt x="213" y="849"/>
                    <a:pt x="259" y="958"/>
                    <a:pt x="310" y="1065"/>
                  </a:cubicBezTo>
                  <a:cubicBezTo>
                    <a:pt x="337" y="1122"/>
                    <a:pt x="366" y="1178"/>
                    <a:pt x="397" y="1233"/>
                  </a:cubicBezTo>
                  <a:cubicBezTo>
                    <a:pt x="423" y="1276"/>
                    <a:pt x="448" y="1326"/>
                    <a:pt x="495" y="1346"/>
                  </a:cubicBezTo>
                  <a:cubicBezTo>
                    <a:pt x="497" y="1347"/>
                    <a:pt x="500" y="1348"/>
                    <a:pt x="502" y="1348"/>
                  </a:cubicBezTo>
                  <a:cubicBezTo>
                    <a:pt x="508" y="1348"/>
                    <a:pt x="513" y="1343"/>
                    <a:pt x="513" y="1337"/>
                  </a:cubicBezTo>
                  <a:cubicBezTo>
                    <a:pt x="520" y="1284"/>
                    <a:pt x="492" y="1236"/>
                    <a:pt x="471" y="1190"/>
                  </a:cubicBezTo>
                  <a:cubicBezTo>
                    <a:pt x="447" y="1140"/>
                    <a:pt x="424" y="1090"/>
                    <a:pt x="400" y="1039"/>
                  </a:cubicBezTo>
                  <a:cubicBezTo>
                    <a:pt x="350" y="928"/>
                    <a:pt x="304" y="816"/>
                    <a:pt x="263" y="700"/>
                  </a:cubicBezTo>
                  <a:cubicBezTo>
                    <a:pt x="184" y="476"/>
                    <a:pt x="123" y="249"/>
                    <a:pt x="59" y="21"/>
                  </a:cubicBezTo>
                  <a:cubicBezTo>
                    <a:pt x="55" y="7"/>
                    <a:pt x="43" y="1"/>
                    <a:pt x="30" y="1"/>
                  </a:cubicBezTo>
                  <a:close/>
                </a:path>
              </a:pathLst>
            </a:custGeom>
            <a:solidFill>
              <a:srgbClr val="BF59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076;p17">
              <a:extLst>
                <a:ext uri="{FF2B5EF4-FFF2-40B4-BE49-F238E27FC236}">
                  <a16:creationId xmlns:a16="http://schemas.microsoft.com/office/drawing/2014/main" id="{C2338F28-399D-9C49-BBC2-942358273F96}"/>
                </a:ext>
              </a:extLst>
            </p:cNvPr>
            <p:cNvSpPr/>
            <p:nvPr/>
          </p:nvSpPr>
          <p:spPr>
            <a:xfrm>
              <a:off x="7809030" y="2051930"/>
              <a:ext cx="91287" cy="173320"/>
            </a:xfrm>
            <a:custGeom>
              <a:avLst/>
              <a:gdLst/>
              <a:ahLst/>
              <a:cxnLst/>
              <a:rect l="l" t="t" r="r" b="b"/>
              <a:pathLst>
                <a:path w="799" h="1517" extrusionOk="0">
                  <a:moveTo>
                    <a:pt x="30" y="1"/>
                  </a:moveTo>
                  <a:cubicBezTo>
                    <a:pt x="14" y="1"/>
                    <a:pt x="0" y="21"/>
                    <a:pt x="15" y="36"/>
                  </a:cubicBezTo>
                  <a:cubicBezTo>
                    <a:pt x="203" y="243"/>
                    <a:pt x="366" y="465"/>
                    <a:pt x="493" y="715"/>
                  </a:cubicBezTo>
                  <a:cubicBezTo>
                    <a:pt x="556" y="838"/>
                    <a:pt x="607" y="967"/>
                    <a:pt x="649" y="1100"/>
                  </a:cubicBezTo>
                  <a:cubicBezTo>
                    <a:pt x="688" y="1232"/>
                    <a:pt x="712" y="1368"/>
                    <a:pt x="747" y="1501"/>
                  </a:cubicBezTo>
                  <a:cubicBezTo>
                    <a:pt x="751" y="1511"/>
                    <a:pt x="760" y="1516"/>
                    <a:pt x="769" y="1516"/>
                  </a:cubicBezTo>
                  <a:cubicBezTo>
                    <a:pt x="780" y="1516"/>
                    <a:pt x="792" y="1508"/>
                    <a:pt x="792" y="1494"/>
                  </a:cubicBezTo>
                  <a:cubicBezTo>
                    <a:pt x="799" y="1219"/>
                    <a:pt x="687" y="928"/>
                    <a:pt x="568" y="684"/>
                  </a:cubicBezTo>
                  <a:cubicBezTo>
                    <a:pt x="443" y="428"/>
                    <a:pt x="264" y="189"/>
                    <a:pt x="44" y="7"/>
                  </a:cubicBezTo>
                  <a:cubicBezTo>
                    <a:pt x="39" y="3"/>
                    <a:pt x="34" y="1"/>
                    <a:pt x="30" y="1"/>
                  </a:cubicBezTo>
                  <a:close/>
                </a:path>
              </a:pathLst>
            </a:custGeom>
            <a:solidFill>
              <a:srgbClr val="BF59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077;p17">
              <a:extLst>
                <a:ext uri="{FF2B5EF4-FFF2-40B4-BE49-F238E27FC236}">
                  <a16:creationId xmlns:a16="http://schemas.microsoft.com/office/drawing/2014/main" id="{EBECC698-EB06-BC43-8462-7C2F8B1FCA57}"/>
                </a:ext>
              </a:extLst>
            </p:cNvPr>
            <p:cNvGrpSpPr/>
            <p:nvPr/>
          </p:nvGrpSpPr>
          <p:grpSpPr>
            <a:xfrm>
              <a:off x="6765113" y="3124278"/>
              <a:ext cx="1760922" cy="900563"/>
              <a:chOff x="2817362" y="3535559"/>
              <a:chExt cx="1175829" cy="601337"/>
            </a:xfrm>
          </p:grpSpPr>
          <p:sp>
            <p:nvSpPr>
              <p:cNvPr id="177" name="Google Shape;1078;p17">
                <a:extLst>
                  <a:ext uri="{FF2B5EF4-FFF2-40B4-BE49-F238E27FC236}">
                    <a16:creationId xmlns:a16="http://schemas.microsoft.com/office/drawing/2014/main" id="{E46B9EF7-596E-0949-8C00-13AC820FFD22}"/>
                  </a:ext>
                </a:extLst>
              </p:cNvPr>
              <p:cNvSpPr/>
              <p:nvPr/>
            </p:nvSpPr>
            <p:spPr>
              <a:xfrm>
                <a:off x="3007835" y="3676633"/>
                <a:ext cx="55597" cy="203275"/>
              </a:xfrm>
              <a:custGeom>
                <a:avLst/>
                <a:gdLst/>
                <a:ahLst/>
                <a:cxnLst/>
                <a:rect l="l" t="t" r="r" b="b"/>
                <a:pathLst>
                  <a:path w="669" h="2446" extrusionOk="0">
                    <a:moveTo>
                      <a:pt x="627" y="1"/>
                    </a:moveTo>
                    <a:cubicBezTo>
                      <a:pt x="618" y="1"/>
                      <a:pt x="612" y="9"/>
                      <a:pt x="606" y="25"/>
                    </a:cubicBezTo>
                    <a:cubicBezTo>
                      <a:pt x="601" y="48"/>
                      <a:pt x="599" y="70"/>
                      <a:pt x="599" y="94"/>
                    </a:cubicBezTo>
                    <a:cubicBezTo>
                      <a:pt x="598" y="100"/>
                      <a:pt x="598" y="106"/>
                      <a:pt x="598" y="116"/>
                    </a:cubicBezTo>
                    <a:cubicBezTo>
                      <a:pt x="597" y="125"/>
                      <a:pt x="596" y="133"/>
                      <a:pt x="596" y="143"/>
                    </a:cubicBezTo>
                    <a:cubicBezTo>
                      <a:pt x="597" y="160"/>
                      <a:pt x="597" y="179"/>
                      <a:pt x="597" y="201"/>
                    </a:cubicBezTo>
                    <a:lnTo>
                      <a:pt x="597" y="230"/>
                    </a:lnTo>
                    <a:cubicBezTo>
                      <a:pt x="597" y="242"/>
                      <a:pt x="596" y="253"/>
                      <a:pt x="596" y="265"/>
                    </a:cubicBezTo>
                    <a:cubicBezTo>
                      <a:pt x="595" y="287"/>
                      <a:pt x="594" y="312"/>
                      <a:pt x="593" y="337"/>
                    </a:cubicBezTo>
                    <a:cubicBezTo>
                      <a:pt x="591" y="350"/>
                      <a:pt x="591" y="362"/>
                      <a:pt x="590" y="375"/>
                    </a:cubicBezTo>
                    <a:cubicBezTo>
                      <a:pt x="588" y="388"/>
                      <a:pt x="587" y="402"/>
                      <a:pt x="585" y="414"/>
                    </a:cubicBezTo>
                    <a:cubicBezTo>
                      <a:pt x="581" y="444"/>
                      <a:pt x="579" y="473"/>
                      <a:pt x="580" y="503"/>
                    </a:cubicBezTo>
                    <a:cubicBezTo>
                      <a:pt x="581" y="533"/>
                      <a:pt x="581" y="563"/>
                      <a:pt x="581" y="592"/>
                    </a:cubicBezTo>
                    <a:cubicBezTo>
                      <a:pt x="581" y="622"/>
                      <a:pt x="581" y="655"/>
                      <a:pt x="580" y="687"/>
                    </a:cubicBezTo>
                    <a:cubicBezTo>
                      <a:pt x="578" y="719"/>
                      <a:pt x="575" y="752"/>
                      <a:pt x="573" y="784"/>
                    </a:cubicBezTo>
                    <a:cubicBezTo>
                      <a:pt x="572" y="801"/>
                      <a:pt x="572" y="818"/>
                      <a:pt x="569" y="833"/>
                    </a:cubicBezTo>
                    <a:cubicBezTo>
                      <a:pt x="567" y="849"/>
                      <a:pt x="563" y="866"/>
                      <a:pt x="559" y="883"/>
                    </a:cubicBezTo>
                    <a:cubicBezTo>
                      <a:pt x="554" y="900"/>
                      <a:pt x="551" y="917"/>
                      <a:pt x="549" y="935"/>
                    </a:cubicBezTo>
                    <a:lnTo>
                      <a:pt x="540" y="985"/>
                    </a:lnTo>
                    <a:lnTo>
                      <a:pt x="531" y="1037"/>
                    </a:lnTo>
                    <a:lnTo>
                      <a:pt x="528" y="1049"/>
                    </a:lnTo>
                    <a:lnTo>
                      <a:pt x="526" y="1062"/>
                    </a:lnTo>
                    <a:cubicBezTo>
                      <a:pt x="526" y="1071"/>
                      <a:pt x="524" y="1079"/>
                      <a:pt x="524" y="1089"/>
                    </a:cubicBezTo>
                    <a:lnTo>
                      <a:pt x="522" y="1136"/>
                    </a:lnTo>
                    <a:cubicBezTo>
                      <a:pt x="520" y="1151"/>
                      <a:pt x="518" y="1166"/>
                      <a:pt x="514" y="1181"/>
                    </a:cubicBezTo>
                    <a:lnTo>
                      <a:pt x="493" y="1273"/>
                    </a:lnTo>
                    <a:cubicBezTo>
                      <a:pt x="486" y="1302"/>
                      <a:pt x="477" y="1332"/>
                      <a:pt x="466" y="1359"/>
                    </a:cubicBezTo>
                    <a:cubicBezTo>
                      <a:pt x="460" y="1374"/>
                      <a:pt x="456" y="1389"/>
                      <a:pt x="452" y="1405"/>
                    </a:cubicBezTo>
                    <a:lnTo>
                      <a:pt x="443" y="1449"/>
                    </a:lnTo>
                    <a:cubicBezTo>
                      <a:pt x="428" y="1507"/>
                      <a:pt x="416" y="1565"/>
                      <a:pt x="400" y="1618"/>
                    </a:cubicBezTo>
                    <a:cubicBezTo>
                      <a:pt x="385" y="1673"/>
                      <a:pt x="370" y="1724"/>
                      <a:pt x="354" y="1772"/>
                    </a:cubicBezTo>
                    <a:lnTo>
                      <a:pt x="331" y="1842"/>
                    </a:lnTo>
                    <a:lnTo>
                      <a:pt x="307" y="1906"/>
                    </a:lnTo>
                    <a:cubicBezTo>
                      <a:pt x="299" y="1926"/>
                      <a:pt x="291" y="1945"/>
                      <a:pt x="285" y="1963"/>
                    </a:cubicBezTo>
                    <a:cubicBezTo>
                      <a:pt x="278" y="1983"/>
                      <a:pt x="272" y="2001"/>
                      <a:pt x="266" y="2017"/>
                    </a:cubicBezTo>
                    <a:cubicBezTo>
                      <a:pt x="261" y="2034"/>
                      <a:pt x="256" y="2048"/>
                      <a:pt x="250" y="2061"/>
                    </a:cubicBezTo>
                    <a:lnTo>
                      <a:pt x="233" y="2099"/>
                    </a:lnTo>
                    <a:cubicBezTo>
                      <a:pt x="225" y="2122"/>
                      <a:pt x="216" y="2139"/>
                      <a:pt x="211" y="2149"/>
                    </a:cubicBezTo>
                    <a:lnTo>
                      <a:pt x="202" y="2167"/>
                    </a:lnTo>
                    <a:lnTo>
                      <a:pt x="194" y="2182"/>
                    </a:lnTo>
                    <a:cubicBezTo>
                      <a:pt x="186" y="2191"/>
                      <a:pt x="180" y="2201"/>
                      <a:pt x="171" y="2210"/>
                    </a:cubicBezTo>
                    <a:lnTo>
                      <a:pt x="149" y="2239"/>
                    </a:lnTo>
                    <a:cubicBezTo>
                      <a:pt x="141" y="2249"/>
                      <a:pt x="135" y="2260"/>
                      <a:pt x="129" y="2268"/>
                    </a:cubicBezTo>
                    <a:lnTo>
                      <a:pt x="95" y="2318"/>
                    </a:lnTo>
                    <a:cubicBezTo>
                      <a:pt x="84" y="2332"/>
                      <a:pt x="74" y="2348"/>
                      <a:pt x="64" y="2359"/>
                    </a:cubicBezTo>
                    <a:cubicBezTo>
                      <a:pt x="45" y="2381"/>
                      <a:pt x="27" y="2399"/>
                      <a:pt x="15" y="2412"/>
                    </a:cubicBezTo>
                    <a:cubicBezTo>
                      <a:pt x="5" y="2425"/>
                      <a:pt x="0" y="2436"/>
                      <a:pt x="5" y="2441"/>
                    </a:cubicBezTo>
                    <a:cubicBezTo>
                      <a:pt x="7" y="2444"/>
                      <a:pt x="10" y="2445"/>
                      <a:pt x="16" y="2445"/>
                    </a:cubicBezTo>
                    <a:cubicBezTo>
                      <a:pt x="21" y="2445"/>
                      <a:pt x="29" y="2444"/>
                      <a:pt x="38" y="2441"/>
                    </a:cubicBezTo>
                    <a:cubicBezTo>
                      <a:pt x="64" y="2434"/>
                      <a:pt x="90" y="2422"/>
                      <a:pt x="113" y="2407"/>
                    </a:cubicBezTo>
                    <a:cubicBezTo>
                      <a:pt x="127" y="2395"/>
                      <a:pt x="142" y="2383"/>
                      <a:pt x="156" y="2369"/>
                    </a:cubicBezTo>
                    <a:cubicBezTo>
                      <a:pt x="171" y="2353"/>
                      <a:pt x="186" y="2337"/>
                      <a:pt x="201" y="2319"/>
                    </a:cubicBezTo>
                    <a:lnTo>
                      <a:pt x="223" y="2293"/>
                    </a:lnTo>
                    <a:lnTo>
                      <a:pt x="248" y="2264"/>
                    </a:lnTo>
                    <a:cubicBezTo>
                      <a:pt x="258" y="2253"/>
                      <a:pt x="266" y="2242"/>
                      <a:pt x="275" y="2231"/>
                    </a:cubicBezTo>
                    <a:lnTo>
                      <a:pt x="287" y="2211"/>
                    </a:lnTo>
                    <a:cubicBezTo>
                      <a:pt x="291" y="2205"/>
                      <a:pt x="294" y="2199"/>
                      <a:pt x="297" y="2192"/>
                    </a:cubicBezTo>
                    <a:cubicBezTo>
                      <a:pt x="304" y="2179"/>
                      <a:pt x="311" y="2160"/>
                      <a:pt x="321" y="2136"/>
                    </a:cubicBezTo>
                    <a:cubicBezTo>
                      <a:pt x="326" y="2124"/>
                      <a:pt x="332" y="2111"/>
                      <a:pt x="337" y="2097"/>
                    </a:cubicBezTo>
                    <a:cubicBezTo>
                      <a:pt x="343" y="2081"/>
                      <a:pt x="349" y="2065"/>
                      <a:pt x="354" y="2047"/>
                    </a:cubicBezTo>
                    <a:lnTo>
                      <a:pt x="371" y="1992"/>
                    </a:lnTo>
                    <a:cubicBezTo>
                      <a:pt x="378" y="1974"/>
                      <a:pt x="385" y="1954"/>
                      <a:pt x="392" y="1932"/>
                    </a:cubicBezTo>
                    <a:cubicBezTo>
                      <a:pt x="399" y="1911"/>
                      <a:pt x="408" y="1889"/>
                      <a:pt x="414" y="1866"/>
                    </a:cubicBezTo>
                    <a:cubicBezTo>
                      <a:pt x="421" y="1843"/>
                      <a:pt x="428" y="1818"/>
                      <a:pt x="435" y="1793"/>
                    </a:cubicBezTo>
                    <a:cubicBezTo>
                      <a:pt x="450" y="1743"/>
                      <a:pt x="465" y="1691"/>
                      <a:pt x="477" y="1634"/>
                    </a:cubicBezTo>
                    <a:cubicBezTo>
                      <a:pt x="489" y="1578"/>
                      <a:pt x="502" y="1519"/>
                      <a:pt x="513" y="1460"/>
                    </a:cubicBezTo>
                    <a:lnTo>
                      <a:pt x="522" y="1415"/>
                    </a:lnTo>
                    <a:cubicBezTo>
                      <a:pt x="524" y="1400"/>
                      <a:pt x="528" y="1385"/>
                      <a:pt x="533" y="1371"/>
                    </a:cubicBezTo>
                    <a:lnTo>
                      <a:pt x="545" y="1326"/>
                    </a:lnTo>
                    <a:cubicBezTo>
                      <a:pt x="551" y="1311"/>
                      <a:pt x="553" y="1293"/>
                      <a:pt x="556" y="1278"/>
                    </a:cubicBezTo>
                    <a:lnTo>
                      <a:pt x="574" y="1185"/>
                    </a:lnTo>
                    <a:cubicBezTo>
                      <a:pt x="579" y="1153"/>
                      <a:pt x="581" y="1120"/>
                      <a:pt x="580" y="1088"/>
                    </a:cubicBezTo>
                    <a:cubicBezTo>
                      <a:pt x="580" y="1071"/>
                      <a:pt x="582" y="1054"/>
                      <a:pt x="585" y="1037"/>
                    </a:cubicBezTo>
                    <a:lnTo>
                      <a:pt x="593" y="985"/>
                    </a:lnTo>
                    <a:lnTo>
                      <a:pt x="600" y="934"/>
                    </a:lnTo>
                    <a:cubicBezTo>
                      <a:pt x="602" y="918"/>
                      <a:pt x="606" y="902"/>
                      <a:pt x="611" y="885"/>
                    </a:cubicBezTo>
                    <a:cubicBezTo>
                      <a:pt x="615" y="868"/>
                      <a:pt x="619" y="851"/>
                      <a:pt x="621" y="833"/>
                    </a:cubicBezTo>
                    <a:cubicBezTo>
                      <a:pt x="624" y="816"/>
                      <a:pt x="625" y="800"/>
                      <a:pt x="627" y="783"/>
                    </a:cubicBezTo>
                    <a:cubicBezTo>
                      <a:pt x="630" y="750"/>
                      <a:pt x="633" y="717"/>
                      <a:pt x="635" y="685"/>
                    </a:cubicBezTo>
                    <a:cubicBezTo>
                      <a:pt x="636" y="653"/>
                      <a:pt x="638" y="620"/>
                      <a:pt x="640" y="591"/>
                    </a:cubicBezTo>
                    <a:cubicBezTo>
                      <a:pt x="643" y="560"/>
                      <a:pt x="642" y="529"/>
                      <a:pt x="643" y="500"/>
                    </a:cubicBezTo>
                    <a:cubicBezTo>
                      <a:pt x="643" y="472"/>
                      <a:pt x="646" y="445"/>
                      <a:pt x="651" y="419"/>
                    </a:cubicBezTo>
                    <a:cubicBezTo>
                      <a:pt x="653" y="405"/>
                      <a:pt x="657" y="392"/>
                      <a:pt x="659" y="378"/>
                    </a:cubicBezTo>
                    <a:cubicBezTo>
                      <a:pt x="661" y="365"/>
                      <a:pt x="661" y="350"/>
                      <a:pt x="662" y="338"/>
                    </a:cubicBezTo>
                    <a:cubicBezTo>
                      <a:pt x="664" y="313"/>
                      <a:pt x="665" y="288"/>
                      <a:pt x="667" y="266"/>
                    </a:cubicBezTo>
                    <a:cubicBezTo>
                      <a:pt x="667" y="254"/>
                      <a:pt x="668" y="242"/>
                      <a:pt x="668" y="232"/>
                    </a:cubicBezTo>
                    <a:lnTo>
                      <a:pt x="668" y="198"/>
                    </a:lnTo>
                    <a:cubicBezTo>
                      <a:pt x="666" y="158"/>
                      <a:pt x="664" y="123"/>
                      <a:pt x="662" y="93"/>
                    </a:cubicBezTo>
                    <a:cubicBezTo>
                      <a:pt x="660" y="70"/>
                      <a:pt x="655" y="48"/>
                      <a:pt x="648" y="25"/>
                    </a:cubicBezTo>
                    <a:cubicBezTo>
                      <a:pt x="642" y="9"/>
                      <a:pt x="635" y="1"/>
                      <a:pt x="627"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79;p17">
                <a:extLst>
                  <a:ext uri="{FF2B5EF4-FFF2-40B4-BE49-F238E27FC236}">
                    <a16:creationId xmlns:a16="http://schemas.microsoft.com/office/drawing/2014/main" id="{4705E270-439E-0040-BB91-EACF65122F27}"/>
                  </a:ext>
                </a:extLst>
              </p:cNvPr>
              <p:cNvSpPr/>
              <p:nvPr/>
            </p:nvSpPr>
            <p:spPr>
              <a:xfrm>
                <a:off x="2817362" y="3891505"/>
                <a:ext cx="402976" cy="170033"/>
              </a:xfrm>
              <a:custGeom>
                <a:avLst/>
                <a:gdLst/>
                <a:ahLst/>
                <a:cxnLst/>
                <a:rect l="l" t="t" r="r" b="b"/>
                <a:pathLst>
                  <a:path w="4849" h="2046" extrusionOk="0">
                    <a:moveTo>
                      <a:pt x="2259" y="0"/>
                    </a:moveTo>
                    <a:cubicBezTo>
                      <a:pt x="2133" y="0"/>
                      <a:pt x="2010" y="5"/>
                      <a:pt x="1895" y="8"/>
                    </a:cubicBezTo>
                    <a:lnTo>
                      <a:pt x="1712" y="18"/>
                    </a:lnTo>
                    <a:cubicBezTo>
                      <a:pt x="1653" y="20"/>
                      <a:pt x="1596" y="27"/>
                      <a:pt x="1542" y="31"/>
                    </a:cubicBezTo>
                    <a:lnTo>
                      <a:pt x="1384" y="46"/>
                    </a:lnTo>
                    <a:cubicBezTo>
                      <a:pt x="1333" y="51"/>
                      <a:pt x="1286" y="61"/>
                      <a:pt x="1244" y="68"/>
                    </a:cubicBezTo>
                    <a:lnTo>
                      <a:pt x="1128" y="86"/>
                    </a:lnTo>
                    <a:cubicBezTo>
                      <a:pt x="1088" y="91"/>
                      <a:pt x="1054" y="97"/>
                      <a:pt x="1023" y="104"/>
                    </a:cubicBezTo>
                    <a:lnTo>
                      <a:pt x="885" y="132"/>
                    </a:lnTo>
                    <a:lnTo>
                      <a:pt x="838" y="140"/>
                    </a:lnTo>
                    <a:lnTo>
                      <a:pt x="794" y="149"/>
                    </a:lnTo>
                    <a:lnTo>
                      <a:pt x="703" y="166"/>
                    </a:lnTo>
                    <a:lnTo>
                      <a:pt x="610" y="184"/>
                    </a:lnTo>
                    <a:cubicBezTo>
                      <a:pt x="578" y="190"/>
                      <a:pt x="546" y="197"/>
                      <a:pt x="521" y="205"/>
                    </a:cubicBezTo>
                    <a:lnTo>
                      <a:pt x="370" y="252"/>
                    </a:lnTo>
                    <a:cubicBezTo>
                      <a:pt x="323" y="267"/>
                      <a:pt x="278" y="281"/>
                      <a:pt x="243" y="294"/>
                    </a:cubicBezTo>
                    <a:cubicBezTo>
                      <a:pt x="169" y="321"/>
                      <a:pt x="106" y="343"/>
                      <a:pt x="64" y="362"/>
                    </a:cubicBezTo>
                    <a:cubicBezTo>
                      <a:pt x="21" y="380"/>
                      <a:pt x="0" y="394"/>
                      <a:pt x="2" y="400"/>
                    </a:cubicBezTo>
                    <a:cubicBezTo>
                      <a:pt x="3" y="402"/>
                      <a:pt x="9" y="404"/>
                      <a:pt x="18" y="404"/>
                    </a:cubicBezTo>
                    <a:cubicBezTo>
                      <a:pt x="30" y="404"/>
                      <a:pt x="47" y="402"/>
                      <a:pt x="71" y="398"/>
                    </a:cubicBezTo>
                    <a:cubicBezTo>
                      <a:pt x="114" y="391"/>
                      <a:pt x="175" y="381"/>
                      <a:pt x="257" y="360"/>
                    </a:cubicBezTo>
                    <a:cubicBezTo>
                      <a:pt x="298" y="350"/>
                      <a:pt x="340" y="341"/>
                      <a:pt x="388" y="329"/>
                    </a:cubicBezTo>
                    <a:lnTo>
                      <a:pt x="540" y="291"/>
                    </a:lnTo>
                    <a:cubicBezTo>
                      <a:pt x="568" y="283"/>
                      <a:pt x="593" y="279"/>
                      <a:pt x="620" y="275"/>
                    </a:cubicBezTo>
                    <a:lnTo>
                      <a:pt x="706" y="261"/>
                    </a:lnTo>
                    <a:lnTo>
                      <a:pt x="802" y="245"/>
                    </a:lnTo>
                    <a:lnTo>
                      <a:pt x="854" y="235"/>
                    </a:lnTo>
                    <a:lnTo>
                      <a:pt x="906" y="226"/>
                    </a:lnTo>
                    <a:lnTo>
                      <a:pt x="1046" y="196"/>
                    </a:lnTo>
                    <a:cubicBezTo>
                      <a:pt x="1077" y="190"/>
                      <a:pt x="1108" y="183"/>
                      <a:pt x="1143" y="178"/>
                    </a:cubicBezTo>
                    <a:lnTo>
                      <a:pt x="1268" y="157"/>
                    </a:lnTo>
                    <a:cubicBezTo>
                      <a:pt x="1311" y="150"/>
                      <a:pt x="1356" y="140"/>
                      <a:pt x="1402" y="135"/>
                    </a:cubicBezTo>
                    <a:lnTo>
                      <a:pt x="1555" y="119"/>
                    </a:lnTo>
                    <a:cubicBezTo>
                      <a:pt x="1610" y="113"/>
                      <a:pt x="1666" y="107"/>
                      <a:pt x="1725" y="105"/>
                    </a:cubicBezTo>
                    <a:lnTo>
                      <a:pt x="1908" y="91"/>
                    </a:lnTo>
                    <a:cubicBezTo>
                      <a:pt x="2036" y="86"/>
                      <a:pt x="2169" y="78"/>
                      <a:pt x="2309" y="78"/>
                    </a:cubicBezTo>
                    <a:cubicBezTo>
                      <a:pt x="2363" y="77"/>
                      <a:pt x="2417" y="76"/>
                      <a:pt x="2472" y="76"/>
                    </a:cubicBezTo>
                    <a:cubicBezTo>
                      <a:pt x="2561" y="76"/>
                      <a:pt x="2652" y="78"/>
                      <a:pt x="2744" y="80"/>
                    </a:cubicBezTo>
                    <a:cubicBezTo>
                      <a:pt x="2782" y="81"/>
                      <a:pt x="2820" y="84"/>
                      <a:pt x="2858" y="86"/>
                    </a:cubicBezTo>
                    <a:cubicBezTo>
                      <a:pt x="2895" y="88"/>
                      <a:pt x="2929" y="91"/>
                      <a:pt x="2967" y="94"/>
                    </a:cubicBezTo>
                    <a:lnTo>
                      <a:pt x="3082" y="107"/>
                    </a:lnTo>
                    <a:cubicBezTo>
                      <a:pt x="3121" y="112"/>
                      <a:pt x="3163" y="116"/>
                      <a:pt x="3201" y="120"/>
                    </a:cubicBezTo>
                    <a:cubicBezTo>
                      <a:pt x="3278" y="127"/>
                      <a:pt x="3356" y="134"/>
                      <a:pt x="3433" y="144"/>
                    </a:cubicBezTo>
                    <a:cubicBezTo>
                      <a:pt x="3514" y="155"/>
                      <a:pt x="3595" y="156"/>
                      <a:pt x="3670" y="164"/>
                    </a:cubicBezTo>
                    <a:cubicBezTo>
                      <a:pt x="3712" y="167"/>
                      <a:pt x="3751" y="172"/>
                      <a:pt x="3795" y="180"/>
                    </a:cubicBezTo>
                    <a:lnTo>
                      <a:pt x="3922" y="199"/>
                    </a:lnTo>
                    <a:lnTo>
                      <a:pt x="4047" y="220"/>
                    </a:lnTo>
                    <a:cubicBezTo>
                      <a:pt x="4088" y="228"/>
                      <a:pt x="4129" y="236"/>
                      <a:pt x="4169" y="246"/>
                    </a:cubicBezTo>
                    <a:lnTo>
                      <a:pt x="4294" y="274"/>
                    </a:lnTo>
                    <a:lnTo>
                      <a:pt x="4417" y="296"/>
                    </a:lnTo>
                    <a:cubicBezTo>
                      <a:pt x="4498" y="313"/>
                      <a:pt x="4585" y="318"/>
                      <a:pt x="4635" y="375"/>
                    </a:cubicBezTo>
                    <a:cubicBezTo>
                      <a:pt x="4686" y="433"/>
                      <a:pt x="4693" y="517"/>
                      <a:pt x="4710" y="587"/>
                    </a:cubicBezTo>
                    <a:cubicBezTo>
                      <a:pt x="4726" y="664"/>
                      <a:pt x="4742" y="738"/>
                      <a:pt x="4753" y="807"/>
                    </a:cubicBezTo>
                    <a:cubicBezTo>
                      <a:pt x="4764" y="875"/>
                      <a:pt x="4770" y="942"/>
                      <a:pt x="4772" y="1010"/>
                    </a:cubicBezTo>
                    <a:cubicBezTo>
                      <a:pt x="4772" y="1045"/>
                      <a:pt x="4773" y="1077"/>
                      <a:pt x="4774" y="1111"/>
                    </a:cubicBezTo>
                    <a:cubicBezTo>
                      <a:pt x="4776" y="1145"/>
                      <a:pt x="4777" y="1179"/>
                      <a:pt x="4778" y="1209"/>
                    </a:cubicBezTo>
                    <a:cubicBezTo>
                      <a:pt x="4780" y="1272"/>
                      <a:pt x="4779" y="1332"/>
                      <a:pt x="4778" y="1389"/>
                    </a:cubicBezTo>
                    <a:cubicBezTo>
                      <a:pt x="4777" y="1418"/>
                      <a:pt x="4776" y="1444"/>
                      <a:pt x="4776" y="1472"/>
                    </a:cubicBezTo>
                    <a:cubicBezTo>
                      <a:pt x="4774" y="1500"/>
                      <a:pt x="4773" y="1527"/>
                      <a:pt x="4773" y="1552"/>
                    </a:cubicBezTo>
                    <a:cubicBezTo>
                      <a:pt x="4770" y="1653"/>
                      <a:pt x="4764" y="1740"/>
                      <a:pt x="4757" y="1813"/>
                    </a:cubicBezTo>
                    <a:cubicBezTo>
                      <a:pt x="4752" y="1887"/>
                      <a:pt x="4748" y="1943"/>
                      <a:pt x="4747" y="1982"/>
                    </a:cubicBezTo>
                    <a:cubicBezTo>
                      <a:pt x="4746" y="2021"/>
                      <a:pt x="4749" y="2043"/>
                      <a:pt x="4757" y="2045"/>
                    </a:cubicBezTo>
                    <a:cubicBezTo>
                      <a:pt x="4758" y="2045"/>
                      <a:pt x="4758" y="2045"/>
                      <a:pt x="4758" y="2045"/>
                    </a:cubicBezTo>
                    <a:cubicBezTo>
                      <a:pt x="4766" y="2045"/>
                      <a:pt x="4776" y="2026"/>
                      <a:pt x="4785" y="1991"/>
                    </a:cubicBezTo>
                    <a:cubicBezTo>
                      <a:pt x="4800" y="1935"/>
                      <a:pt x="4812" y="1877"/>
                      <a:pt x="4818" y="1821"/>
                    </a:cubicBezTo>
                    <a:lnTo>
                      <a:pt x="4826" y="1764"/>
                    </a:lnTo>
                    <a:cubicBezTo>
                      <a:pt x="4829" y="1744"/>
                      <a:pt x="4831" y="1720"/>
                      <a:pt x="4833" y="1698"/>
                    </a:cubicBezTo>
                    <a:cubicBezTo>
                      <a:pt x="4839" y="1651"/>
                      <a:pt x="4840" y="1602"/>
                      <a:pt x="4843" y="1550"/>
                    </a:cubicBezTo>
                    <a:cubicBezTo>
                      <a:pt x="4843" y="1525"/>
                      <a:pt x="4844" y="1500"/>
                      <a:pt x="4845" y="1472"/>
                    </a:cubicBezTo>
                    <a:cubicBezTo>
                      <a:pt x="4846" y="1444"/>
                      <a:pt x="4846" y="1417"/>
                      <a:pt x="4847" y="1388"/>
                    </a:cubicBezTo>
                    <a:cubicBezTo>
                      <a:pt x="4848" y="1329"/>
                      <a:pt x="4848" y="1267"/>
                      <a:pt x="4845" y="1203"/>
                    </a:cubicBezTo>
                    <a:cubicBezTo>
                      <a:pt x="4844" y="1169"/>
                      <a:pt x="4843" y="1139"/>
                      <a:pt x="4842" y="1108"/>
                    </a:cubicBezTo>
                    <a:cubicBezTo>
                      <a:pt x="4840" y="1076"/>
                      <a:pt x="4839" y="1041"/>
                      <a:pt x="4836" y="1006"/>
                    </a:cubicBezTo>
                    <a:cubicBezTo>
                      <a:pt x="4833" y="931"/>
                      <a:pt x="4825" y="858"/>
                      <a:pt x="4811" y="784"/>
                    </a:cubicBezTo>
                    <a:cubicBezTo>
                      <a:pt x="4796" y="708"/>
                      <a:pt x="4780" y="636"/>
                      <a:pt x="4764" y="562"/>
                    </a:cubicBezTo>
                    <a:cubicBezTo>
                      <a:pt x="4755" y="523"/>
                      <a:pt x="4747" y="486"/>
                      <a:pt x="4734" y="444"/>
                    </a:cubicBezTo>
                    <a:cubicBezTo>
                      <a:pt x="4720" y="398"/>
                      <a:pt x="4695" y="356"/>
                      <a:pt x="4660" y="323"/>
                    </a:cubicBezTo>
                    <a:cubicBezTo>
                      <a:pt x="4623" y="294"/>
                      <a:pt x="4580" y="274"/>
                      <a:pt x="4533" y="265"/>
                    </a:cubicBezTo>
                    <a:cubicBezTo>
                      <a:pt x="4491" y="256"/>
                      <a:pt x="4452" y="250"/>
                      <a:pt x="4411" y="243"/>
                    </a:cubicBezTo>
                    <a:cubicBezTo>
                      <a:pt x="4369" y="235"/>
                      <a:pt x="4328" y="229"/>
                      <a:pt x="4289" y="220"/>
                    </a:cubicBezTo>
                    <a:lnTo>
                      <a:pt x="4168" y="194"/>
                    </a:lnTo>
                    <a:cubicBezTo>
                      <a:pt x="4127" y="185"/>
                      <a:pt x="4084" y="175"/>
                      <a:pt x="4039" y="168"/>
                    </a:cubicBezTo>
                    <a:lnTo>
                      <a:pt x="3912" y="146"/>
                    </a:lnTo>
                    <a:lnTo>
                      <a:pt x="3783" y="124"/>
                    </a:lnTo>
                    <a:lnTo>
                      <a:pt x="3751" y="120"/>
                    </a:lnTo>
                    <a:lnTo>
                      <a:pt x="3717" y="115"/>
                    </a:lnTo>
                    <a:lnTo>
                      <a:pt x="3651" y="107"/>
                    </a:lnTo>
                    <a:lnTo>
                      <a:pt x="3533" y="97"/>
                    </a:lnTo>
                    <a:cubicBezTo>
                      <a:pt x="3496" y="94"/>
                      <a:pt x="3462" y="90"/>
                      <a:pt x="3421" y="84"/>
                    </a:cubicBezTo>
                    <a:cubicBezTo>
                      <a:pt x="3343" y="72"/>
                      <a:pt x="3266" y="64"/>
                      <a:pt x="3188" y="56"/>
                    </a:cubicBezTo>
                    <a:lnTo>
                      <a:pt x="2963" y="27"/>
                    </a:lnTo>
                    <a:cubicBezTo>
                      <a:pt x="2925" y="23"/>
                      <a:pt x="2882" y="19"/>
                      <a:pt x="2845" y="16"/>
                    </a:cubicBezTo>
                    <a:cubicBezTo>
                      <a:pt x="2806" y="13"/>
                      <a:pt x="2769" y="11"/>
                      <a:pt x="2731" y="10"/>
                    </a:cubicBezTo>
                    <a:lnTo>
                      <a:pt x="2510" y="1"/>
                    </a:lnTo>
                    <a:lnTo>
                      <a:pt x="2296" y="0"/>
                    </a:lnTo>
                    <a:cubicBezTo>
                      <a:pt x="2284" y="0"/>
                      <a:pt x="2272" y="0"/>
                      <a:pt x="2259"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080;p17">
                <a:extLst>
                  <a:ext uri="{FF2B5EF4-FFF2-40B4-BE49-F238E27FC236}">
                    <a16:creationId xmlns:a16="http://schemas.microsoft.com/office/drawing/2014/main" id="{1C145B0C-B17D-2140-B3AE-A090B91541BF}"/>
                  </a:ext>
                </a:extLst>
              </p:cNvPr>
              <p:cNvSpPr/>
              <p:nvPr/>
            </p:nvSpPr>
            <p:spPr>
              <a:xfrm>
                <a:off x="3682628" y="3633207"/>
                <a:ext cx="205103" cy="497467"/>
              </a:xfrm>
              <a:custGeom>
                <a:avLst/>
                <a:gdLst/>
                <a:ahLst/>
                <a:cxnLst/>
                <a:rect l="l" t="t" r="r" b="b"/>
                <a:pathLst>
                  <a:path w="2468" h="5986" extrusionOk="0">
                    <a:moveTo>
                      <a:pt x="8" y="0"/>
                    </a:moveTo>
                    <a:cubicBezTo>
                      <a:pt x="8" y="0"/>
                      <a:pt x="8" y="0"/>
                      <a:pt x="8" y="0"/>
                    </a:cubicBezTo>
                    <a:cubicBezTo>
                      <a:pt x="1" y="2"/>
                      <a:pt x="0" y="26"/>
                      <a:pt x="4" y="71"/>
                    </a:cubicBezTo>
                    <a:cubicBezTo>
                      <a:pt x="9" y="116"/>
                      <a:pt x="15" y="179"/>
                      <a:pt x="31" y="264"/>
                    </a:cubicBezTo>
                    <a:cubicBezTo>
                      <a:pt x="39" y="308"/>
                      <a:pt x="49" y="352"/>
                      <a:pt x="61" y="402"/>
                    </a:cubicBezTo>
                    <a:cubicBezTo>
                      <a:pt x="73" y="451"/>
                      <a:pt x="84" y="505"/>
                      <a:pt x="98" y="560"/>
                    </a:cubicBezTo>
                    <a:lnTo>
                      <a:pt x="118" y="643"/>
                    </a:lnTo>
                    <a:cubicBezTo>
                      <a:pt x="123" y="669"/>
                      <a:pt x="128" y="699"/>
                      <a:pt x="136" y="731"/>
                    </a:cubicBezTo>
                    <a:cubicBezTo>
                      <a:pt x="142" y="762"/>
                      <a:pt x="150" y="797"/>
                      <a:pt x="157" y="831"/>
                    </a:cubicBezTo>
                    <a:cubicBezTo>
                      <a:pt x="161" y="849"/>
                      <a:pt x="165" y="867"/>
                      <a:pt x="170" y="885"/>
                    </a:cubicBezTo>
                    <a:cubicBezTo>
                      <a:pt x="175" y="902"/>
                      <a:pt x="180" y="921"/>
                      <a:pt x="185" y="938"/>
                    </a:cubicBezTo>
                    <a:lnTo>
                      <a:pt x="228" y="1081"/>
                    </a:lnTo>
                    <a:cubicBezTo>
                      <a:pt x="236" y="1111"/>
                      <a:pt x="246" y="1144"/>
                      <a:pt x="257" y="1179"/>
                    </a:cubicBezTo>
                    <a:lnTo>
                      <a:pt x="295" y="1305"/>
                    </a:lnTo>
                    <a:lnTo>
                      <a:pt x="338" y="1441"/>
                    </a:lnTo>
                    <a:cubicBezTo>
                      <a:pt x="351" y="1487"/>
                      <a:pt x="367" y="1541"/>
                      <a:pt x="382" y="1595"/>
                    </a:cubicBezTo>
                    <a:cubicBezTo>
                      <a:pt x="398" y="1650"/>
                      <a:pt x="414" y="1706"/>
                      <a:pt x="431" y="1765"/>
                    </a:cubicBezTo>
                    <a:cubicBezTo>
                      <a:pt x="449" y="1825"/>
                      <a:pt x="467" y="1886"/>
                      <a:pt x="486" y="1949"/>
                    </a:cubicBezTo>
                    <a:lnTo>
                      <a:pt x="609" y="2347"/>
                    </a:lnTo>
                    <a:cubicBezTo>
                      <a:pt x="654" y="2485"/>
                      <a:pt x="701" y="2629"/>
                      <a:pt x="749" y="2777"/>
                    </a:cubicBezTo>
                    <a:lnTo>
                      <a:pt x="786" y="2888"/>
                    </a:lnTo>
                    <a:cubicBezTo>
                      <a:pt x="799" y="2924"/>
                      <a:pt x="809" y="2958"/>
                      <a:pt x="820" y="2996"/>
                    </a:cubicBezTo>
                    <a:lnTo>
                      <a:pt x="852" y="3111"/>
                    </a:lnTo>
                    <a:cubicBezTo>
                      <a:pt x="864" y="3150"/>
                      <a:pt x="878" y="3192"/>
                      <a:pt x="891" y="3230"/>
                    </a:cubicBezTo>
                    <a:cubicBezTo>
                      <a:pt x="915" y="3306"/>
                      <a:pt x="941" y="3383"/>
                      <a:pt x="966" y="3460"/>
                    </a:cubicBezTo>
                    <a:cubicBezTo>
                      <a:pt x="992" y="3539"/>
                      <a:pt x="1027" y="3617"/>
                      <a:pt x="1056" y="3688"/>
                    </a:cubicBezTo>
                    <a:cubicBezTo>
                      <a:pt x="1072" y="3728"/>
                      <a:pt x="1086" y="3768"/>
                      <a:pt x="1101" y="3810"/>
                    </a:cubicBezTo>
                    <a:lnTo>
                      <a:pt x="1145" y="3936"/>
                    </a:lnTo>
                    <a:lnTo>
                      <a:pt x="1189" y="4060"/>
                    </a:lnTo>
                    <a:cubicBezTo>
                      <a:pt x="1204" y="4100"/>
                      <a:pt x="1217" y="4141"/>
                      <a:pt x="1229" y="4182"/>
                    </a:cubicBezTo>
                    <a:cubicBezTo>
                      <a:pt x="1242" y="4223"/>
                      <a:pt x="1256" y="4266"/>
                      <a:pt x="1271" y="4307"/>
                    </a:cubicBezTo>
                    <a:lnTo>
                      <a:pt x="1317" y="4429"/>
                    </a:lnTo>
                    <a:cubicBezTo>
                      <a:pt x="1348" y="4508"/>
                      <a:pt x="1379" y="4586"/>
                      <a:pt x="1409" y="4663"/>
                    </a:cubicBezTo>
                    <a:cubicBezTo>
                      <a:pt x="1441" y="4740"/>
                      <a:pt x="1473" y="4814"/>
                      <a:pt x="1503" y="4885"/>
                    </a:cubicBezTo>
                    <a:cubicBezTo>
                      <a:pt x="1534" y="4960"/>
                      <a:pt x="1570" y="5029"/>
                      <a:pt x="1604" y="5094"/>
                    </a:cubicBezTo>
                    <a:lnTo>
                      <a:pt x="1697" y="5282"/>
                    </a:lnTo>
                    <a:lnTo>
                      <a:pt x="1747" y="5374"/>
                    </a:lnTo>
                    <a:lnTo>
                      <a:pt x="1800" y="5462"/>
                    </a:lnTo>
                    <a:cubicBezTo>
                      <a:pt x="1838" y="5515"/>
                      <a:pt x="1873" y="5567"/>
                      <a:pt x="1912" y="5613"/>
                    </a:cubicBezTo>
                    <a:cubicBezTo>
                      <a:pt x="1930" y="5636"/>
                      <a:pt x="1949" y="5658"/>
                      <a:pt x="1968" y="5678"/>
                    </a:cubicBezTo>
                    <a:cubicBezTo>
                      <a:pt x="1986" y="5699"/>
                      <a:pt x="2006" y="5720"/>
                      <a:pt x="2027" y="5738"/>
                    </a:cubicBezTo>
                    <a:cubicBezTo>
                      <a:pt x="2093" y="5800"/>
                      <a:pt x="2165" y="5855"/>
                      <a:pt x="2242" y="5904"/>
                    </a:cubicBezTo>
                    <a:cubicBezTo>
                      <a:pt x="2291" y="5933"/>
                      <a:pt x="2344" y="5957"/>
                      <a:pt x="2400" y="5974"/>
                    </a:cubicBezTo>
                    <a:cubicBezTo>
                      <a:pt x="2425" y="5982"/>
                      <a:pt x="2442" y="5986"/>
                      <a:pt x="2453" y="5986"/>
                    </a:cubicBezTo>
                    <a:cubicBezTo>
                      <a:pt x="2459" y="5986"/>
                      <a:pt x="2463" y="5984"/>
                      <a:pt x="2464" y="5982"/>
                    </a:cubicBezTo>
                    <a:cubicBezTo>
                      <a:pt x="2467" y="5974"/>
                      <a:pt x="2452" y="5957"/>
                      <a:pt x="2418" y="5938"/>
                    </a:cubicBezTo>
                    <a:cubicBezTo>
                      <a:pt x="2384" y="5918"/>
                      <a:pt x="2335" y="5889"/>
                      <a:pt x="2276" y="5849"/>
                    </a:cubicBezTo>
                    <a:lnTo>
                      <a:pt x="2231" y="5817"/>
                    </a:lnTo>
                    <a:cubicBezTo>
                      <a:pt x="2215" y="5805"/>
                      <a:pt x="2198" y="5791"/>
                      <a:pt x="2180" y="5776"/>
                    </a:cubicBezTo>
                    <a:cubicBezTo>
                      <a:pt x="2145" y="5750"/>
                      <a:pt x="2109" y="5717"/>
                      <a:pt x="2073" y="5683"/>
                    </a:cubicBezTo>
                    <a:cubicBezTo>
                      <a:pt x="2054" y="5665"/>
                      <a:pt x="2036" y="5647"/>
                      <a:pt x="2019" y="5628"/>
                    </a:cubicBezTo>
                    <a:cubicBezTo>
                      <a:pt x="2001" y="5608"/>
                      <a:pt x="1982" y="5588"/>
                      <a:pt x="1965" y="5565"/>
                    </a:cubicBezTo>
                    <a:cubicBezTo>
                      <a:pt x="1928" y="5520"/>
                      <a:pt x="1892" y="5471"/>
                      <a:pt x="1856" y="5418"/>
                    </a:cubicBezTo>
                    <a:lnTo>
                      <a:pt x="1805" y="5338"/>
                    </a:lnTo>
                    <a:lnTo>
                      <a:pt x="1756" y="5250"/>
                    </a:lnTo>
                    <a:cubicBezTo>
                      <a:pt x="1724" y="5189"/>
                      <a:pt x="1688" y="5120"/>
                      <a:pt x="1652" y="5053"/>
                    </a:cubicBezTo>
                    <a:cubicBezTo>
                      <a:pt x="1616" y="4984"/>
                      <a:pt x="1582" y="4920"/>
                      <a:pt x="1551" y="4848"/>
                    </a:cubicBezTo>
                    <a:cubicBezTo>
                      <a:pt x="1518" y="4774"/>
                      <a:pt x="1484" y="4701"/>
                      <a:pt x="1454" y="4627"/>
                    </a:cubicBezTo>
                    <a:lnTo>
                      <a:pt x="1360" y="4394"/>
                    </a:lnTo>
                    <a:cubicBezTo>
                      <a:pt x="1345" y="4356"/>
                      <a:pt x="1329" y="4315"/>
                      <a:pt x="1315" y="4276"/>
                    </a:cubicBezTo>
                    <a:cubicBezTo>
                      <a:pt x="1301" y="4238"/>
                      <a:pt x="1288" y="4197"/>
                      <a:pt x="1274" y="4156"/>
                    </a:cubicBezTo>
                    <a:cubicBezTo>
                      <a:pt x="1262" y="4114"/>
                      <a:pt x="1248" y="4070"/>
                      <a:pt x="1232" y="4026"/>
                    </a:cubicBezTo>
                    <a:lnTo>
                      <a:pt x="1188" y="3901"/>
                    </a:lnTo>
                    <a:lnTo>
                      <a:pt x="1145" y="3775"/>
                    </a:lnTo>
                    <a:lnTo>
                      <a:pt x="1134" y="3743"/>
                    </a:lnTo>
                    <a:lnTo>
                      <a:pt x="1123" y="3710"/>
                    </a:lnTo>
                    <a:lnTo>
                      <a:pt x="1098" y="3645"/>
                    </a:lnTo>
                    <a:lnTo>
                      <a:pt x="1054" y="3532"/>
                    </a:lnTo>
                    <a:cubicBezTo>
                      <a:pt x="1040" y="3496"/>
                      <a:pt x="1028" y="3462"/>
                      <a:pt x="1017" y="3422"/>
                    </a:cubicBezTo>
                    <a:lnTo>
                      <a:pt x="945" y="3192"/>
                    </a:lnTo>
                    <a:cubicBezTo>
                      <a:pt x="920" y="3120"/>
                      <a:pt x="903" y="3047"/>
                      <a:pt x="882" y="2967"/>
                    </a:cubicBezTo>
                    <a:cubicBezTo>
                      <a:pt x="871" y="2928"/>
                      <a:pt x="858" y="2888"/>
                      <a:pt x="847" y="2850"/>
                    </a:cubicBezTo>
                    <a:cubicBezTo>
                      <a:pt x="835" y="2813"/>
                      <a:pt x="824" y="2775"/>
                      <a:pt x="813" y="2739"/>
                    </a:cubicBezTo>
                    <a:cubicBezTo>
                      <a:pt x="767" y="2592"/>
                      <a:pt x="723" y="2449"/>
                      <a:pt x="680" y="2311"/>
                    </a:cubicBezTo>
                    <a:cubicBezTo>
                      <a:pt x="639" y="2174"/>
                      <a:pt x="601" y="2041"/>
                      <a:pt x="563" y="1916"/>
                    </a:cubicBezTo>
                    <a:cubicBezTo>
                      <a:pt x="546" y="1854"/>
                      <a:pt x="528" y="1793"/>
                      <a:pt x="512" y="1734"/>
                    </a:cubicBezTo>
                    <a:cubicBezTo>
                      <a:pt x="496" y="1676"/>
                      <a:pt x="480" y="1619"/>
                      <a:pt x="466" y="1565"/>
                    </a:cubicBezTo>
                    <a:lnTo>
                      <a:pt x="422" y="1409"/>
                    </a:lnTo>
                    <a:cubicBezTo>
                      <a:pt x="407" y="1359"/>
                      <a:pt x="393" y="1313"/>
                      <a:pt x="381" y="1269"/>
                    </a:cubicBezTo>
                    <a:cubicBezTo>
                      <a:pt x="368" y="1226"/>
                      <a:pt x="357" y="1189"/>
                      <a:pt x="346" y="1154"/>
                    </a:cubicBezTo>
                    <a:cubicBezTo>
                      <a:pt x="336" y="1115"/>
                      <a:pt x="326" y="1080"/>
                      <a:pt x="316" y="1049"/>
                    </a:cubicBezTo>
                    <a:cubicBezTo>
                      <a:pt x="299" y="987"/>
                      <a:pt x="285" y="941"/>
                      <a:pt x="277" y="911"/>
                    </a:cubicBezTo>
                    <a:lnTo>
                      <a:pt x="263" y="863"/>
                    </a:lnTo>
                    <a:cubicBezTo>
                      <a:pt x="260" y="849"/>
                      <a:pt x="256" y="834"/>
                      <a:pt x="252" y="818"/>
                    </a:cubicBezTo>
                    <a:cubicBezTo>
                      <a:pt x="245" y="789"/>
                      <a:pt x="238" y="758"/>
                      <a:pt x="231" y="726"/>
                    </a:cubicBezTo>
                    <a:cubicBezTo>
                      <a:pt x="223" y="695"/>
                      <a:pt x="217" y="664"/>
                      <a:pt x="210" y="632"/>
                    </a:cubicBezTo>
                    <a:cubicBezTo>
                      <a:pt x="201" y="600"/>
                      <a:pt x="192" y="568"/>
                      <a:pt x="185" y="541"/>
                    </a:cubicBezTo>
                    <a:cubicBezTo>
                      <a:pt x="168" y="486"/>
                      <a:pt x="153" y="433"/>
                      <a:pt x="138" y="385"/>
                    </a:cubicBezTo>
                    <a:cubicBezTo>
                      <a:pt x="124" y="338"/>
                      <a:pt x="109" y="291"/>
                      <a:pt x="98" y="255"/>
                    </a:cubicBezTo>
                    <a:cubicBezTo>
                      <a:pt x="76" y="178"/>
                      <a:pt x="57" y="112"/>
                      <a:pt x="42" y="67"/>
                    </a:cubicBezTo>
                    <a:cubicBezTo>
                      <a:pt x="26" y="24"/>
                      <a:pt x="14" y="0"/>
                      <a:pt x="8"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081;p17">
                <a:extLst>
                  <a:ext uri="{FF2B5EF4-FFF2-40B4-BE49-F238E27FC236}">
                    <a16:creationId xmlns:a16="http://schemas.microsoft.com/office/drawing/2014/main" id="{2DF255CF-F406-5C40-B777-B59202A1AA39}"/>
                  </a:ext>
                </a:extLst>
              </p:cNvPr>
              <p:cNvSpPr/>
              <p:nvPr/>
            </p:nvSpPr>
            <p:spPr>
              <a:xfrm>
                <a:off x="3677309" y="3535559"/>
                <a:ext cx="315882" cy="293194"/>
              </a:xfrm>
              <a:custGeom>
                <a:avLst/>
                <a:gdLst/>
                <a:ahLst/>
                <a:cxnLst/>
                <a:rect l="l" t="t" r="r" b="b"/>
                <a:pathLst>
                  <a:path w="3801" h="3528" extrusionOk="0">
                    <a:moveTo>
                      <a:pt x="1940" y="1"/>
                    </a:moveTo>
                    <a:cubicBezTo>
                      <a:pt x="1939" y="1"/>
                      <a:pt x="1938" y="1"/>
                      <a:pt x="1937" y="1"/>
                    </a:cubicBezTo>
                    <a:lnTo>
                      <a:pt x="1875" y="1"/>
                    </a:lnTo>
                    <a:cubicBezTo>
                      <a:pt x="1859" y="1"/>
                      <a:pt x="1844" y="1"/>
                      <a:pt x="1828" y="1"/>
                    </a:cubicBezTo>
                    <a:cubicBezTo>
                      <a:pt x="1782" y="1"/>
                      <a:pt x="1736" y="2"/>
                      <a:pt x="1691" y="5"/>
                    </a:cubicBezTo>
                    <a:cubicBezTo>
                      <a:pt x="1630" y="8"/>
                      <a:pt x="1574" y="11"/>
                      <a:pt x="1517" y="17"/>
                    </a:cubicBezTo>
                    <a:cubicBezTo>
                      <a:pt x="1461" y="25"/>
                      <a:pt x="1409" y="30"/>
                      <a:pt x="1357" y="38"/>
                    </a:cubicBezTo>
                    <a:cubicBezTo>
                      <a:pt x="1304" y="46"/>
                      <a:pt x="1258" y="55"/>
                      <a:pt x="1210" y="64"/>
                    </a:cubicBezTo>
                    <a:cubicBezTo>
                      <a:pt x="1162" y="74"/>
                      <a:pt x="1118" y="88"/>
                      <a:pt x="1080" y="99"/>
                    </a:cubicBezTo>
                    <a:cubicBezTo>
                      <a:pt x="1040" y="108"/>
                      <a:pt x="1005" y="120"/>
                      <a:pt x="973" y="130"/>
                    </a:cubicBezTo>
                    <a:cubicBezTo>
                      <a:pt x="937" y="140"/>
                      <a:pt x="905" y="149"/>
                      <a:pt x="878" y="160"/>
                    </a:cubicBezTo>
                    <a:cubicBezTo>
                      <a:pt x="822" y="180"/>
                      <a:pt x="780" y="195"/>
                      <a:pt x="754" y="207"/>
                    </a:cubicBezTo>
                    <a:lnTo>
                      <a:pt x="711" y="224"/>
                    </a:lnTo>
                    <a:lnTo>
                      <a:pt x="671" y="238"/>
                    </a:lnTo>
                    <a:lnTo>
                      <a:pt x="590" y="269"/>
                    </a:lnTo>
                    <a:cubicBezTo>
                      <a:pt x="562" y="279"/>
                      <a:pt x="534" y="290"/>
                      <a:pt x="507" y="303"/>
                    </a:cubicBezTo>
                    <a:cubicBezTo>
                      <a:pt x="480" y="316"/>
                      <a:pt x="452" y="330"/>
                      <a:pt x="430" y="341"/>
                    </a:cubicBezTo>
                    <a:cubicBezTo>
                      <a:pt x="383" y="368"/>
                      <a:pt x="339" y="393"/>
                      <a:pt x="300" y="417"/>
                    </a:cubicBezTo>
                    <a:lnTo>
                      <a:pt x="194" y="487"/>
                    </a:lnTo>
                    <a:cubicBezTo>
                      <a:pt x="144" y="519"/>
                      <a:pt x="95" y="555"/>
                      <a:pt x="49" y="594"/>
                    </a:cubicBezTo>
                    <a:cubicBezTo>
                      <a:pt x="16" y="621"/>
                      <a:pt x="1" y="640"/>
                      <a:pt x="4" y="646"/>
                    </a:cubicBezTo>
                    <a:cubicBezTo>
                      <a:pt x="5" y="647"/>
                      <a:pt x="7" y="648"/>
                      <a:pt x="10" y="648"/>
                    </a:cubicBezTo>
                    <a:cubicBezTo>
                      <a:pt x="19" y="648"/>
                      <a:pt x="38" y="641"/>
                      <a:pt x="66" y="627"/>
                    </a:cubicBezTo>
                    <a:cubicBezTo>
                      <a:pt x="103" y="609"/>
                      <a:pt x="156" y="584"/>
                      <a:pt x="225" y="548"/>
                    </a:cubicBezTo>
                    <a:lnTo>
                      <a:pt x="337" y="488"/>
                    </a:lnTo>
                    <a:lnTo>
                      <a:pt x="466" y="421"/>
                    </a:lnTo>
                    <a:lnTo>
                      <a:pt x="535" y="390"/>
                    </a:lnTo>
                    <a:cubicBezTo>
                      <a:pt x="559" y="381"/>
                      <a:pt x="585" y="371"/>
                      <a:pt x="611" y="362"/>
                    </a:cubicBezTo>
                    <a:lnTo>
                      <a:pt x="697" y="331"/>
                    </a:lnTo>
                    <a:lnTo>
                      <a:pt x="743" y="313"/>
                    </a:lnTo>
                    <a:lnTo>
                      <a:pt x="789" y="295"/>
                    </a:lnTo>
                    <a:cubicBezTo>
                      <a:pt x="817" y="284"/>
                      <a:pt x="859" y="269"/>
                      <a:pt x="912" y="248"/>
                    </a:cubicBezTo>
                    <a:cubicBezTo>
                      <a:pt x="939" y="238"/>
                      <a:pt x="968" y="229"/>
                      <a:pt x="999" y="219"/>
                    </a:cubicBezTo>
                    <a:cubicBezTo>
                      <a:pt x="1035" y="208"/>
                      <a:pt x="1073" y="197"/>
                      <a:pt x="1112" y="185"/>
                    </a:cubicBezTo>
                    <a:cubicBezTo>
                      <a:pt x="1151" y="173"/>
                      <a:pt x="1193" y="163"/>
                      <a:pt x="1235" y="152"/>
                    </a:cubicBezTo>
                    <a:cubicBezTo>
                      <a:pt x="1276" y="142"/>
                      <a:pt x="1326" y="135"/>
                      <a:pt x="1375" y="125"/>
                    </a:cubicBezTo>
                    <a:cubicBezTo>
                      <a:pt x="1425" y="116"/>
                      <a:pt x="1477" y="109"/>
                      <a:pt x="1532" y="104"/>
                    </a:cubicBezTo>
                    <a:cubicBezTo>
                      <a:pt x="1586" y="98"/>
                      <a:pt x="1643" y="92"/>
                      <a:pt x="1702" y="89"/>
                    </a:cubicBezTo>
                    <a:cubicBezTo>
                      <a:pt x="1761" y="86"/>
                      <a:pt x="1820" y="84"/>
                      <a:pt x="1883" y="84"/>
                    </a:cubicBezTo>
                    <a:lnTo>
                      <a:pt x="1896" y="84"/>
                    </a:lnTo>
                    <a:cubicBezTo>
                      <a:pt x="1897" y="84"/>
                      <a:pt x="1897" y="84"/>
                      <a:pt x="1897" y="84"/>
                    </a:cubicBezTo>
                    <a:cubicBezTo>
                      <a:pt x="1899" y="84"/>
                      <a:pt x="1900" y="83"/>
                      <a:pt x="1901" y="83"/>
                    </a:cubicBezTo>
                    <a:cubicBezTo>
                      <a:pt x="1902" y="83"/>
                      <a:pt x="1902" y="84"/>
                      <a:pt x="1903" y="85"/>
                    </a:cubicBezTo>
                    <a:lnTo>
                      <a:pt x="1907" y="90"/>
                    </a:lnTo>
                    <a:lnTo>
                      <a:pt x="1921" y="108"/>
                    </a:lnTo>
                    <a:lnTo>
                      <a:pt x="1981" y="185"/>
                    </a:lnTo>
                    <a:cubicBezTo>
                      <a:pt x="2063" y="289"/>
                      <a:pt x="2144" y="398"/>
                      <a:pt x="2227" y="512"/>
                    </a:cubicBezTo>
                    <a:lnTo>
                      <a:pt x="2289" y="599"/>
                    </a:lnTo>
                    <a:cubicBezTo>
                      <a:pt x="2309" y="628"/>
                      <a:pt x="2328" y="653"/>
                      <a:pt x="2346" y="684"/>
                    </a:cubicBezTo>
                    <a:lnTo>
                      <a:pt x="2403" y="776"/>
                    </a:lnTo>
                    <a:cubicBezTo>
                      <a:pt x="2421" y="807"/>
                      <a:pt x="2445" y="842"/>
                      <a:pt x="2464" y="870"/>
                    </a:cubicBezTo>
                    <a:lnTo>
                      <a:pt x="2582" y="1056"/>
                    </a:lnTo>
                    <a:cubicBezTo>
                      <a:pt x="2621" y="1121"/>
                      <a:pt x="2667" y="1183"/>
                      <a:pt x="2707" y="1240"/>
                    </a:cubicBezTo>
                    <a:cubicBezTo>
                      <a:pt x="2729" y="1274"/>
                      <a:pt x="2751" y="1307"/>
                      <a:pt x="2769" y="1341"/>
                    </a:cubicBezTo>
                    <a:lnTo>
                      <a:pt x="2830" y="1446"/>
                    </a:lnTo>
                    <a:cubicBezTo>
                      <a:pt x="2850" y="1481"/>
                      <a:pt x="2870" y="1517"/>
                      <a:pt x="2887" y="1550"/>
                    </a:cubicBezTo>
                    <a:cubicBezTo>
                      <a:pt x="2906" y="1584"/>
                      <a:pt x="2923" y="1619"/>
                      <a:pt x="2941" y="1654"/>
                    </a:cubicBezTo>
                    <a:cubicBezTo>
                      <a:pt x="2958" y="1689"/>
                      <a:pt x="2976" y="1726"/>
                      <a:pt x="2994" y="1762"/>
                    </a:cubicBezTo>
                    <a:lnTo>
                      <a:pt x="3049" y="1866"/>
                    </a:lnTo>
                    <a:cubicBezTo>
                      <a:pt x="3086" y="1934"/>
                      <a:pt x="3118" y="2002"/>
                      <a:pt x="3154" y="2069"/>
                    </a:cubicBezTo>
                    <a:cubicBezTo>
                      <a:pt x="3189" y="2136"/>
                      <a:pt x="3222" y="2201"/>
                      <a:pt x="3251" y="2265"/>
                    </a:cubicBezTo>
                    <a:cubicBezTo>
                      <a:pt x="3283" y="2330"/>
                      <a:pt x="3315" y="2394"/>
                      <a:pt x="3343" y="2455"/>
                    </a:cubicBezTo>
                    <a:cubicBezTo>
                      <a:pt x="3372" y="2515"/>
                      <a:pt x="3394" y="2570"/>
                      <a:pt x="3416" y="2631"/>
                    </a:cubicBezTo>
                    <a:cubicBezTo>
                      <a:pt x="3427" y="2661"/>
                      <a:pt x="3438" y="2691"/>
                      <a:pt x="3449" y="2720"/>
                    </a:cubicBezTo>
                    <a:lnTo>
                      <a:pt x="3482" y="2807"/>
                    </a:lnTo>
                    <a:cubicBezTo>
                      <a:pt x="3504" y="2861"/>
                      <a:pt x="3524" y="2915"/>
                      <a:pt x="3543" y="2964"/>
                    </a:cubicBezTo>
                    <a:lnTo>
                      <a:pt x="3571" y="3037"/>
                    </a:lnTo>
                    <a:cubicBezTo>
                      <a:pt x="3580" y="3062"/>
                      <a:pt x="3590" y="3086"/>
                      <a:pt x="3598" y="3108"/>
                    </a:cubicBezTo>
                    <a:lnTo>
                      <a:pt x="3689" y="3335"/>
                    </a:lnTo>
                    <a:cubicBezTo>
                      <a:pt x="3716" y="3400"/>
                      <a:pt x="3737" y="3448"/>
                      <a:pt x="3754" y="3480"/>
                    </a:cubicBezTo>
                    <a:cubicBezTo>
                      <a:pt x="3771" y="3510"/>
                      <a:pt x="3782" y="3527"/>
                      <a:pt x="3790" y="3527"/>
                    </a:cubicBezTo>
                    <a:cubicBezTo>
                      <a:pt x="3791" y="3527"/>
                      <a:pt x="3791" y="3527"/>
                      <a:pt x="3792" y="3527"/>
                    </a:cubicBezTo>
                    <a:cubicBezTo>
                      <a:pt x="3800" y="3525"/>
                      <a:pt x="3800" y="3505"/>
                      <a:pt x="3793" y="3467"/>
                    </a:cubicBezTo>
                    <a:cubicBezTo>
                      <a:pt x="3785" y="3430"/>
                      <a:pt x="3769" y="3377"/>
                      <a:pt x="3749" y="3312"/>
                    </a:cubicBezTo>
                    <a:cubicBezTo>
                      <a:pt x="3744" y="3297"/>
                      <a:pt x="3739" y="3281"/>
                      <a:pt x="3733" y="3262"/>
                    </a:cubicBezTo>
                    <a:cubicBezTo>
                      <a:pt x="3727" y="3244"/>
                      <a:pt x="3719" y="3223"/>
                      <a:pt x="3712" y="3204"/>
                    </a:cubicBezTo>
                    <a:cubicBezTo>
                      <a:pt x="3697" y="3164"/>
                      <a:pt x="3681" y="3121"/>
                      <a:pt x="3664" y="3076"/>
                    </a:cubicBezTo>
                    <a:cubicBezTo>
                      <a:pt x="3654" y="3055"/>
                      <a:pt x="3645" y="3032"/>
                      <a:pt x="3637" y="3009"/>
                    </a:cubicBezTo>
                    <a:cubicBezTo>
                      <a:pt x="3627" y="2985"/>
                      <a:pt x="3618" y="2960"/>
                      <a:pt x="3608" y="2935"/>
                    </a:cubicBezTo>
                    <a:cubicBezTo>
                      <a:pt x="3588" y="2884"/>
                      <a:pt x="3568" y="2830"/>
                      <a:pt x="3545" y="2774"/>
                    </a:cubicBezTo>
                    <a:lnTo>
                      <a:pt x="3512" y="2692"/>
                    </a:lnTo>
                    <a:cubicBezTo>
                      <a:pt x="3501" y="2665"/>
                      <a:pt x="3490" y="2635"/>
                      <a:pt x="3479" y="2604"/>
                    </a:cubicBezTo>
                    <a:cubicBezTo>
                      <a:pt x="3454" y="2540"/>
                      <a:pt x="3425" y="2476"/>
                      <a:pt x="3394" y="2414"/>
                    </a:cubicBezTo>
                    <a:lnTo>
                      <a:pt x="3300" y="2227"/>
                    </a:lnTo>
                    <a:cubicBezTo>
                      <a:pt x="3267" y="2160"/>
                      <a:pt x="3231" y="2097"/>
                      <a:pt x="3196" y="2029"/>
                    </a:cubicBezTo>
                    <a:cubicBezTo>
                      <a:pt x="3163" y="1963"/>
                      <a:pt x="3127" y="1895"/>
                      <a:pt x="3089" y="1827"/>
                    </a:cubicBezTo>
                    <a:cubicBezTo>
                      <a:pt x="3071" y="1793"/>
                      <a:pt x="3051" y="1758"/>
                      <a:pt x="3035" y="1726"/>
                    </a:cubicBezTo>
                    <a:lnTo>
                      <a:pt x="2984" y="1621"/>
                    </a:lnTo>
                    <a:cubicBezTo>
                      <a:pt x="2965" y="1585"/>
                      <a:pt x="2947" y="1548"/>
                      <a:pt x="2927" y="1511"/>
                    </a:cubicBezTo>
                    <a:lnTo>
                      <a:pt x="2868" y="1405"/>
                    </a:lnTo>
                    <a:lnTo>
                      <a:pt x="2808" y="1298"/>
                    </a:lnTo>
                    <a:lnTo>
                      <a:pt x="2793" y="1271"/>
                    </a:lnTo>
                    <a:lnTo>
                      <a:pt x="2776" y="1244"/>
                    </a:lnTo>
                    <a:lnTo>
                      <a:pt x="2742" y="1190"/>
                    </a:lnTo>
                    <a:lnTo>
                      <a:pt x="2681" y="1099"/>
                    </a:lnTo>
                    <a:cubicBezTo>
                      <a:pt x="2661" y="1069"/>
                      <a:pt x="2644" y="1042"/>
                      <a:pt x="2624" y="1009"/>
                    </a:cubicBezTo>
                    <a:cubicBezTo>
                      <a:pt x="2586" y="946"/>
                      <a:pt x="2547" y="883"/>
                      <a:pt x="2510" y="821"/>
                    </a:cubicBezTo>
                    <a:cubicBezTo>
                      <a:pt x="2472" y="764"/>
                      <a:pt x="2438" y="704"/>
                      <a:pt x="2400" y="638"/>
                    </a:cubicBezTo>
                    <a:cubicBezTo>
                      <a:pt x="2382" y="607"/>
                      <a:pt x="2358" y="573"/>
                      <a:pt x="2339" y="545"/>
                    </a:cubicBezTo>
                    <a:lnTo>
                      <a:pt x="2278" y="458"/>
                    </a:lnTo>
                    <a:cubicBezTo>
                      <a:pt x="2198" y="342"/>
                      <a:pt x="2118" y="232"/>
                      <a:pt x="2038" y="127"/>
                    </a:cubicBezTo>
                    <a:lnTo>
                      <a:pt x="1980" y="49"/>
                    </a:lnTo>
                    <a:lnTo>
                      <a:pt x="1962" y="25"/>
                    </a:lnTo>
                    <a:lnTo>
                      <a:pt x="1950" y="10"/>
                    </a:lnTo>
                    <a:cubicBezTo>
                      <a:pt x="1948" y="5"/>
                      <a:pt x="1945" y="1"/>
                      <a:pt x="1940"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82;p17">
                <a:extLst>
                  <a:ext uri="{FF2B5EF4-FFF2-40B4-BE49-F238E27FC236}">
                    <a16:creationId xmlns:a16="http://schemas.microsoft.com/office/drawing/2014/main" id="{F08E7AA3-210C-C742-80B1-BBC5BD6B8B14}"/>
                  </a:ext>
                </a:extLst>
              </p:cNvPr>
              <p:cNvSpPr/>
              <p:nvPr/>
            </p:nvSpPr>
            <p:spPr>
              <a:xfrm>
                <a:off x="3026518" y="4089977"/>
                <a:ext cx="12283" cy="46918"/>
              </a:xfrm>
              <a:custGeom>
                <a:avLst/>
                <a:gdLst/>
                <a:ahLst/>
                <a:cxnLst/>
                <a:rect l="l" t="t" r="r" b="b"/>
                <a:pathLst>
                  <a:path w="161" h="615" extrusionOk="0">
                    <a:moveTo>
                      <a:pt x="75" y="0"/>
                    </a:moveTo>
                    <a:cubicBezTo>
                      <a:pt x="75" y="0"/>
                      <a:pt x="74" y="0"/>
                      <a:pt x="74" y="1"/>
                    </a:cubicBezTo>
                    <a:cubicBezTo>
                      <a:pt x="35" y="21"/>
                      <a:pt x="32" y="48"/>
                      <a:pt x="24" y="88"/>
                    </a:cubicBezTo>
                    <a:cubicBezTo>
                      <a:pt x="14" y="138"/>
                      <a:pt x="7" y="187"/>
                      <a:pt x="4" y="236"/>
                    </a:cubicBezTo>
                    <a:cubicBezTo>
                      <a:pt x="0" y="330"/>
                      <a:pt x="7" y="424"/>
                      <a:pt x="29" y="516"/>
                    </a:cubicBezTo>
                    <a:cubicBezTo>
                      <a:pt x="36" y="549"/>
                      <a:pt x="47" y="582"/>
                      <a:pt x="61" y="614"/>
                    </a:cubicBezTo>
                    <a:lnTo>
                      <a:pt x="71" y="611"/>
                    </a:lnTo>
                    <a:lnTo>
                      <a:pt x="160" y="575"/>
                    </a:lnTo>
                    <a:cubicBezTo>
                      <a:pt x="130" y="514"/>
                      <a:pt x="109" y="449"/>
                      <a:pt x="98" y="382"/>
                    </a:cubicBezTo>
                    <a:cubicBezTo>
                      <a:pt x="86" y="316"/>
                      <a:pt x="80" y="248"/>
                      <a:pt x="82" y="180"/>
                    </a:cubicBezTo>
                    <a:cubicBezTo>
                      <a:pt x="82" y="146"/>
                      <a:pt x="86" y="112"/>
                      <a:pt x="90" y="79"/>
                    </a:cubicBezTo>
                    <a:cubicBezTo>
                      <a:pt x="95" y="45"/>
                      <a:pt x="96" y="30"/>
                      <a:pt x="77" y="1"/>
                    </a:cubicBezTo>
                    <a:cubicBezTo>
                      <a:pt x="76" y="0"/>
                      <a:pt x="76" y="0"/>
                      <a:pt x="75"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083;p17">
              <a:extLst>
                <a:ext uri="{FF2B5EF4-FFF2-40B4-BE49-F238E27FC236}">
                  <a16:creationId xmlns:a16="http://schemas.microsoft.com/office/drawing/2014/main" id="{978AA3BD-6EE8-E744-96C9-1CB3D31E047F}"/>
                </a:ext>
              </a:extLst>
            </p:cNvPr>
            <p:cNvSpPr/>
            <p:nvPr/>
          </p:nvSpPr>
          <p:spPr>
            <a:xfrm>
              <a:off x="8106624" y="3398734"/>
              <a:ext cx="114" cy="229"/>
            </a:xfrm>
            <a:custGeom>
              <a:avLst/>
              <a:gdLst/>
              <a:ahLst/>
              <a:cxnLst/>
              <a:rect l="l" t="t" r="r" b="b"/>
              <a:pathLst>
                <a:path w="1" h="2" extrusionOk="0">
                  <a:moveTo>
                    <a:pt x="0" y="2"/>
                  </a:moveTo>
                  <a:cubicBezTo>
                    <a:pt x="0" y="1"/>
                    <a:pt x="0" y="1"/>
                    <a:pt x="0" y="1"/>
                  </a:cubicBezTo>
                  <a:lnTo>
                    <a:pt x="0" y="1"/>
                  </a:lnTo>
                  <a:close/>
                </a:path>
              </a:pathLst>
            </a:custGeom>
            <a:solidFill>
              <a:srgbClr val="6D9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084;p17">
              <a:extLst>
                <a:ext uri="{FF2B5EF4-FFF2-40B4-BE49-F238E27FC236}">
                  <a16:creationId xmlns:a16="http://schemas.microsoft.com/office/drawing/2014/main" id="{D5BCAE00-7BBB-A641-BAE4-BAEDBE26C648}"/>
                </a:ext>
              </a:extLst>
            </p:cNvPr>
            <p:cNvGrpSpPr/>
            <p:nvPr/>
          </p:nvGrpSpPr>
          <p:grpSpPr>
            <a:xfrm>
              <a:off x="8048126" y="1812614"/>
              <a:ext cx="512294" cy="1305856"/>
              <a:chOff x="3674075" y="2659715"/>
              <a:chExt cx="342077" cy="871966"/>
            </a:xfrm>
          </p:grpSpPr>
          <p:sp>
            <p:nvSpPr>
              <p:cNvPr id="160" name="Google Shape;1085;p17">
                <a:extLst>
                  <a:ext uri="{FF2B5EF4-FFF2-40B4-BE49-F238E27FC236}">
                    <a16:creationId xmlns:a16="http://schemas.microsoft.com/office/drawing/2014/main" id="{2F26AD07-A63C-8248-9840-68DDC695009D}"/>
                  </a:ext>
                </a:extLst>
              </p:cNvPr>
              <p:cNvSpPr/>
              <p:nvPr/>
            </p:nvSpPr>
            <p:spPr>
              <a:xfrm>
                <a:off x="4000695" y="3094520"/>
                <a:ext cx="15458" cy="15458"/>
              </a:xfrm>
              <a:custGeom>
                <a:avLst/>
                <a:gdLst/>
                <a:ahLst/>
                <a:cxnLst/>
                <a:rect l="l" t="t" r="r" b="b"/>
                <a:pathLst>
                  <a:path w="186" h="186" extrusionOk="0">
                    <a:moveTo>
                      <a:pt x="98" y="0"/>
                    </a:moveTo>
                    <a:cubicBezTo>
                      <a:pt x="96" y="0"/>
                      <a:pt x="94" y="3"/>
                      <a:pt x="92" y="3"/>
                    </a:cubicBezTo>
                    <a:cubicBezTo>
                      <a:pt x="90" y="3"/>
                      <a:pt x="89" y="1"/>
                      <a:pt x="86" y="1"/>
                    </a:cubicBezTo>
                    <a:cubicBezTo>
                      <a:pt x="85" y="1"/>
                      <a:pt x="84" y="1"/>
                      <a:pt x="82" y="1"/>
                    </a:cubicBezTo>
                    <a:cubicBezTo>
                      <a:pt x="81" y="1"/>
                      <a:pt x="81" y="1"/>
                      <a:pt x="80" y="1"/>
                    </a:cubicBezTo>
                    <a:cubicBezTo>
                      <a:pt x="78" y="1"/>
                      <a:pt x="76" y="3"/>
                      <a:pt x="74" y="3"/>
                    </a:cubicBezTo>
                    <a:lnTo>
                      <a:pt x="68" y="3"/>
                    </a:lnTo>
                    <a:cubicBezTo>
                      <a:pt x="66" y="4"/>
                      <a:pt x="64" y="4"/>
                      <a:pt x="62" y="5"/>
                    </a:cubicBezTo>
                    <a:cubicBezTo>
                      <a:pt x="60" y="6"/>
                      <a:pt x="59" y="8"/>
                      <a:pt x="56" y="8"/>
                    </a:cubicBezTo>
                    <a:cubicBezTo>
                      <a:pt x="55" y="9"/>
                      <a:pt x="53" y="9"/>
                      <a:pt x="51" y="10"/>
                    </a:cubicBezTo>
                    <a:cubicBezTo>
                      <a:pt x="49" y="11"/>
                      <a:pt x="48" y="12"/>
                      <a:pt x="46" y="13"/>
                    </a:cubicBezTo>
                    <a:cubicBezTo>
                      <a:pt x="44" y="14"/>
                      <a:pt x="43" y="16"/>
                      <a:pt x="42" y="18"/>
                    </a:cubicBezTo>
                    <a:lnTo>
                      <a:pt x="36" y="21"/>
                    </a:lnTo>
                    <a:cubicBezTo>
                      <a:pt x="35" y="22"/>
                      <a:pt x="33" y="22"/>
                      <a:pt x="31" y="24"/>
                    </a:cubicBezTo>
                    <a:cubicBezTo>
                      <a:pt x="30" y="25"/>
                      <a:pt x="29" y="27"/>
                      <a:pt x="27" y="28"/>
                    </a:cubicBezTo>
                    <a:cubicBezTo>
                      <a:pt x="25" y="29"/>
                      <a:pt x="24" y="31"/>
                      <a:pt x="23" y="32"/>
                    </a:cubicBezTo>
                    <a:cubicBezTo>
                      <a:pt x="22" y="35"/>
                      <a:pt x="20" y="36"/>
                      <a:pt x="19" y="37"/>
                    </a:cubicBezTo>
                    <a:cubicBezTo>
                      <a:pt x="18" y="39"/>
                      <a:pt x="16" y="40"/>
                      <a:pt x="15" y="41"/>
                    </a:cubicBezTo>
                    <a:cubicBezTo>
                      <a:pt x="14" y="43"/>
                      <a:pt x="13" y="44"/>
                      <a:pt x="12" y="46"/>
                    </a:cubicBezTo>
                    <a:lnTo>
                      <a:pt x="8" y="52"/>
                    </a:lnTo>
                    <a:cubicBezTo>
                      <a:pt x="7" y="54"/>
                      <a:pt x="7" y="56"/>
                      <a:pt x="7" y="58"/>
                    </a:cubicBezTo>
                    <a:cubicBezTo>
                      <a:pt x="6" y="60"/>
                      <a:pt x="5" y="61"/>
                      <a:pt x="5" y="64"/>
                    </a:cubicBezTo>
                    <a:cubicBezTo>
                      <a:pt x="4" y="66"/>
                      <a:pt x="3" y="67"/>
                      <a:pt x="2" y="69"/>
                    </a:cubicBezTo>
                    <a:cubicBezTo>
                      <a:pt x="1" y="71"/>
                      <a:pt x="1" y="73"/>
                      <a:pt x="1" y="75"/>
                    </a:cubicBezTo>
                    <a:cubicBezTo>
                      <a:pt x="1" y="77"/>
                      <a:pt x="2" y="80"/>
                      <a:pt x="2" y="82"/>
                    </a:cubicBezTo>
                    <a:cubicBezTo>
                      <a:pt x="1" y="84"/>
                      <a:pt x="1" y="86"/>
                      <a:pt x="1" y="87"/>
                    </a:cubicBezTo>
                    <a:lnTo>
                      <a:pt x="1" y="93"/>
                    </a:lnTo>
                    <a:cubicBezTo>
                      <a:pt x="1" y="96"/>
                      <a:pt x="1" y="98"/>
                      <a:pt x="1" y="99"/>
                    </a:cubicBezTo>
                    <a:cubicBezTo>
                      <a:pt x="1" y="101"/>
                      <a:pt x="2" y="103"/>
                      <a:pt x="2" y="105"/>
                    </a:cubicBezTo>
                    <a:cubicBezTo>
                      <a:pt x="2" y="107"/>
                      <a:pt x="3" y="109"/>
                      <a:pt x="3" y="111"/>
                    </a:cubicBezTo>
                    <a:cubicBezTo>
                      <a:pt x="3" y="113"/>
                      <a:pt x="3" y="115"/>
                      <a:pt x="3" y="117"/>
                    </a:cubicBezTo>
                    <a:cubicBezTo>
                      <a:pt x="4" y="119"/>
                      <a:pt x="5" y="121"/>
                      <a:pt x="5" y="123"/>
                    </a:cubicBezTo>
                    <a:cubicBezTo>
                      <a:pt x="5" y="124"/>
                      <a:pt x="6" y="127"/>
                      <a:pt x="6" y="129"/>
                    </a:cubicBezTo>
                    <a:cubicBezTo>
                      <a:pt x="7" y="131"/>
                      <a:pt x="8" y="133"/>
                      <a:pt x="8" y="134"/>
                    </a:cubicBezTo>
                    <a:cubicBezTo>
                      <a:pt x="9" y="136"/>
                      <a:pt x="13" y="137"/>
                      <a:pt x="14" y="138"/>
                    </a:cubicBezTo>
                    <a:cubicBezTo>
                      <a:pt x="15" y="140"/>
                      <a:pt x="15" y="143"/>
                      <a:pt x="16" y="145"/>
                    </a:cubicBezTo>
                    <a:cubicBezTo>
                      <a:pt x="17" y="146"/>
                      <a:pt x="17" y="148"/>
                      <a:pt x="18" y="150"/>
                    </a:cubicBezTo>
                    <a:cubicBezTo>
                      <a:pt x="19" y="151"/>
                      <a:pt x="21" y="153"/>
                      <a:pt x="22" y="154"/>
                    </a:cubicBezTo>
                    <a:cubicBezTo>
                      <a:pt x="24" y="157"/>
                      <a:pt x="27" y="157"/>
                      <a:pt x="28" y="158"/>
                    </a:cubicBezTo>
                    <a:cubicBezTo>
                      <a:pt x="30" y="159"/>
                      <a:pt x="30" y="162"/>
                      <a:pt x="31" y="163"/>
                    </a:cubicBezTo>
                    <a:lnTo>
                      <a:pt x="36" y="167"/>
                    </a:lnTo>
                    <a:cubicBezTo>
                      <a:pt x="37" y="168"/>
                      <a:pt x="39" y="168"/>
                      <a:pt x="42" y="169"/>
                    </a:cubicBezTo>
                    <a:cubicBezTo>
                      <a:pt x="44" y="170"/>
                      <a:pt x="45" y="171"/>
                      <a:pt x="46" y="174"/>
                    </a:cubicBezTo>
                    <a:cubicBezTo>
                      <a:pt x="48" y="175"/>
                      <a:pt x="50" y="175"/>
                      <a:pt x="52" y="175"/>
                    </a:cubicBezTo>
                    <a:cubicBezTo>
                      <a:pt x="53" y="176"/>
                      <a:pt x="54" y="179"/>
                      <a:pt x="56" y="179"/>
                    </a:cubicBezTo>
                    <a:lnTo>
                      <a:pt x="63" y="179"/>
                    </a:lnTo>
                    <a:cubicBezTo>
                      <a:pt x="65" y="180"/>
                      <a:pt x="66" y="183"/>
                      <a:pt x="68" y="183"/>
                    </a:cubicBezTo>
                    <a:cubicBezTo>
                      <a:pt x="70" y="183"/>
                      <a:pt x="71" y="183"/>
                      <a:pt x="73" y="183"/>
                    </a:cubicBezTo>
                    <a:cubicBezTo>
                      <a:pt x="73" y="183"/>
                      <a:pt x="74" y="183"/>
                      <a:pt x="75" y="183"/>
                    </a:cubicBezTo>
                    <a:cubicBezTo>
                      <a:pt x="77" y="183"/>
                      <a:pt x="78" y="184"/>
                      <a:pt x="80" y="184"/>
                    </a:cubicBezTo>
                    <a:cubicBezTo>
                      <a:pt x="82" y="184"/>
                      <a:pt x="84" y="185"/>
                      <a:pt x="86" y="185"/>
                    </a:cubicBezTo>
                    <a:lnTo>
                      <a:pt x="93" y="185"/>
                    </a:lnTo>
                    <a:cubicBezTo>
                      <a:pt x="94" y="185"/>
                      <a:pt x="96" y="185"/>
                      <a:pt x="98" y="184"/>
                    </a:cubicBezTo>
                    <a:lnTo>
                      <a:pt x="111" y="184"/>
                    </a:lnTo>
                    <a:cubicBezTo>
                      <a:pt x="112" y="183"/>
                      <a:pt x="114" y="182"/>
                      <a:pt x="116" y="181"/>
                    </a:cubicBezTo>
                    <a:cubicBezTo>
                      <a:pt x="118" y="181"/>
                      <a:pt x="120" y="180"/>
                      <a:pt x="122" y="179"/>
                    </a:cubicBezTo>
                    <a:cubicBezTo>
                      <a:pt x="124" y="179"/>
                      <a:pt x="126" y="178"/>
                      <a:pt x="127" y="177"/>
                    </a:cubicBezTo>
                    <a:cubicBezTo>
                      <a:pt x="129" y="176"/>
                      <a:pt x="131" y="176"/>
                      <a:pt x="132" y="175"/>
                    </a:cubicBezTo>
                    <a:cubicBezTo>
                      <a:pt x="135" y="174"/>
                      <a:pt x="137" y="173"/>
                      <a:pt x="139" y="171"/>
                    </a:cubicBezTo>
                    <a:cubicBezTo>
                      <a:pt x="140" y="170"/>
                      <a:pt x="142" y="169"/>
                      <a:pt x="143" y="168"/>
                    </a:cubicBezTo>
                    <a:cubicBezTo>
                      <a:pt x="145" y="167"/>
                      <a:pt x="146" y="166"/>
                      <a:pt x="147" y="164"/>
                    </a:cubicBezTo>
                    <a:cubicBezTo>
                      <a:pt x="149" y="163"/>
                      <a:pt x="151" y="163"/>
                      <a:pt x="153" y="161"/>
                    </a:cubicBezTo>
                    <a:cubicBezTo>
                      <a:pt x="154" y="160"/>
                      <a:pt x="156" y="159"/>
                      <a:pt x="158" y="158"/>
                    </a:cubicBezTo>
                    <a:cubicBezTo>
                      <a:pt x="159" y="157"/>
                      <a:pt x="160" y="154"/>
                      <a:pt x="161" y="152"/>
                    </a:cubicBezTo>
                    <a:cubicBezTo>
                      <a:pt x="162" y="151"/>
                      <a:pt x="163" y="150"/>
                      <a:pt x="164" y="148"/>
                    </a:cubicBezTo>
                    <a:cubicBezTo>
                      <a:pt x="166" y="147"/>
                      <a:pt x="167" y="145"/>
                      <a:pt x="168" y="143"/>
                    </a:cubicBezTo>
                    <a:cubicBezTo>
                      <a:pt x="170" y="142"/>
                      <a:pt x="171" y="139"/>
                      <a:pt x="172" y="138"/>
                    </a:cubicBezTo>
                    <a:cubicBezTo>
                      <a:pt x="173" y="136"/>
                      <a:pt x="174" y="135"/>
                      <a:pt x="175" y="134"/>
                    </a:cubicBezTo>
                    <a:cubicBezTo>
                      <a:pt x="177" y="132"/>
                      <a:pt x="176" y="130"/>
                      <a:pt x="177" y="128"/>
                    </a:cubicBezTo>
                    <a:cubicBezTo>
                      <a:pt x="177" y="126"/>
                      <a:pt x="178" y="123"/>
                      <a:pt x="178" y="122"/>
                    </a:cubicBezTo>
                    <a:cubicBezTo>
                      <a:pt x="179" y="120"/>
                      <a:pt x="182" y="118"/>
                      <a:pt x="183" y="117"/>
                    </a:cubicBezTo>
                    <a:cubicBezTo>
                      <a:pt x="183" y="115"/>
                      <a:pt x="183" y="113"/>
                      <a:pt x="184" y="111"/>
                    </a:cubicBezTo>
                    <a:cubicBezTo>
                      <a:pt x="185" y="108"/>
                      <a:pt x="184" y="106"/>
                      <a:pt x="185" y="104"/>
                    </a:cubicBezTo>
                    <a:cubicBezTo>
                      <a:pt x="186" y="103"/>
                      <a:pt x="185" y="100"/>
                      <a:pt x="185" y="99"/>
                    </a:cubicBezTo>
                    <a:cubicBezTo>
                      <a:pt x="185" y="97"/>
                      <a:pt x="185" y="95"/>
                      <a:pt x="185" y="92"/>
                    </a:cubicBezTo>
                    <a:cubicBezTo>
                      <a:pt x="185" y="90"/>
                      <a:pt x="183" y="89"/>
                      <a:pt x="183" y="87"/>
                    </a:cubicBezTo>
                    <a:lnTo>
                      <a:pt x="183" y="82"/>
                    </a:lnTo>
                    <a:cubicBezTo>
                      <a:pt x="183" y="80"/>
                      <a:pt x="183" y="77"/>
                      <a:pt x="183" y="75"/>
                    </a:cubicBezTo>
                    <a:cubicBezTo>
                      <a:pt x="183" y="73"/>
                      <a:pt x="182" y="71"/>
                      <a:pt x="180" y="70"/>
                    </a:cubicBezTo>
                    <a:cubicBezTo>
                      <a:pt x="180" y="68"/>
                      <a:pt x="178" y="66"/>
                      <a:pt x="178" y="65"/>
                    </a:cubicBezTo>
                    <a:cubicBezTo>
                      <a:pt x="177" y="62"/>
                      <a:pt x="177" y="60"/>
                      <a:pt x="176" y="58"/>
                    </a:cubicBezTo>
                    <a:cubicBezTo>
                      <a:pt x="175" y="56"/>
                      <a:pt x="175" y="55"/>
                      <a:pt x="174" y="53"/>
                    </a:cubicBezTo>
                    <a:cubicBezTo>
                      <a:pt x="173" y="51"/>
                      <a:pt x="174" y="49"/>
                      <a:pt x="173" y="46"/>
                    </a:cubicBezTo>
                    <a:cubicBezTo>
                      <a:pt x="172" y="44"/>
                      <a:pt x="171" y="43"/>
                      <a:pt x="170" y="42"/>
                    </a:cubicBezTo>
                    <a:cubicBezTo>
                      <a:pt x="169" y="40"/>
                      <a:pt x="167" y="39"/>
                      <a:pt x="164" y="38"/>
                    </a:cubicBezTo>
                    <a:cubicBezTo>
                      <a:pt x="163" y="36"/>
                      <a:pt x="162" y="35"/>
                      <a:pt x="161" y="32"/>
                    </a:cubicBezTo>
                    <a:cubicBezTo>
                      <a:pt x="160" y="31"/>
                      <a:pt x="159" y="29"/>
                      <a:pt x="158" y="27"/>
                    </a:cubicBezTo>
                    <a:cubicBezTo>
                      <a:pt x="156" y="26"/>
                      <a:pt x="155" y="25"/>
                      <a:pt x="153" y="24"/>
                    </a:cubicBezTo>
                    <a:cubicBezTo>
                      <a:pt x="152" y="23"/>
                      <a:pt x="149" y="22"/>
                      <a:pt x="147" y="21"/>
                    </a:cubicBezTo>
                    <a:cubicBezTo>
                      <a:pt x="146" y="20"/>
                      <a:pt x="144" y="19"/>
                      <a:pt x="143" y="18"/>
                    </a:cubicBezTo>
                    <a:cubicBezTo>
                      <a:pt x="141" y="16"/>
                      <a:pt x="141" y="13"/>
                      <a:pt x="139" y="12"/>
                    </a:cubicBezTo>
                    <a:cubicBezTo>
                      <a:pt x="138" y="12"/>
                      <a:pt x="137" y="12"/>
                      <a:pt x="136" y="12"/>
                    </a:cubicBezTo>
                    <a:cubicBezTo>
                      <a:pt x="135" y="12"/>
                      <a:pt x="133" y="12"/>
                      <a:pt x="132" y="11"/>
                    </a:cubicBezTo>
                    <a:cubicBezTo>
                      <a:pt x="131" y="10"/>
                      <a:pt x="129" y="7"/>
                      <a:pt x="128" y="7"/>
                    </a:cubicBezTo>
                    <a:cubicBezTo>
                      <a:pt x="127" y="7"/>
                      <a:pt x="125" y="7"/>
                      <a:pt x="124" y="7"/>
                    </a:cubicBezTo>
                    <a:cubicBezTo>
                      <a:pt x="123" y="7"/>
                      <a:pt x="122" y="7"/>
                      <a:pt x="122" y="7"/>
                    </a:cubicBezTo>
                    <a:cubicBezTo>
                      <a:pt x="120" y="6"/>
                      <a:pt x="118" y="5"/>
                      <a:pt x="116" y="5"/>
                    </a:cubicBezTo>
                    <a:cubicBezTo>
                      <a:pt x="114" y="4"/>
                      <a:pt x="112" y="4"/>
                      <a:pt x="110" y="4"/>
                    </a:cubicBezTo>
                    <a:lnTo>
                      <a:pt x="105" y="3"/>
                    </a:lnTo>
                    <a:cubicBezTo>
                      <a:pt x="102" y="1"/>
                      <a:pt x="100" y="0"/>
                      <a:pt x="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086;p17">
                <a:extLst>
                  <a:ext uri="{FF2B5EF4-FFF2-40B4-BE49-F238E27FC236}">
                    <a16:creationId xmlns:a16="http://schemas.microsoft.com/office/drawing/2014/main" id="{1C7AC3C0-1E38-A140-8EBD-7B8AE069C265}"/>
                  </a:ext>
                </a:extLst>
              </p:cNvPr>
              <p:cNvSpPr/>
              <p:nvPr/>
            </p:nvSpPr>
            <p:spPr>
              <a:xfrm>
                <a:off x="3937119" y="2761602"/>
                <a:ext cx="14876" cy="15042"/>
              </a:xfrm>
              <a:custGeom>
                <a:avLst/>
                <a:gdLst/>
                <a:ahLst/>
                <a:cxnLst/>
                <a:rect l="l" t="t" r="r" b="b"/>
                <a:pathLst>
                  <a:path w="179" h="181" extrusionOk="0">
                    <a:moveTo>
                      <a:pt x="94" y="0"/>
                    </a:moveTo>
                    <a:cubicBezTo>
                      <a:pt x="93" y="0"/>
                      <a:pt x="91" y="2"/>
                      <a:pt x="90" y="2"/>
                    </a:cubicBezTo>
                    <a:cubicBezTo>
                      <a:pt x="88" y="2"/>
                      <a:pt x="86" y="1"/>
                      <a:pt x="84" y="1"/>
                    </a:cubicBezTo>
                    <a:lnTo>
                      <a:pt x="77" y="1"/>
                    </a:lnTo>
                    <a:cubicBezTo>
                      <a:pt x="76" y="1"/>
                      <a:pt x="74" y="3"/>
                      <a:pt x="72" y="3"/>
                    </a:cubicBezTo>
                    <a:cubicBezTo>
                      <a:pt x="71" y="3"/>
                      <a:pt x="69" y="2"/>
                      <a:pt x="68" y="2"/>
                    </a:cubicBezTo>
                    <a:cubicBezTo>
                      <a:pt x="67" y="2"/>
                      <a:pt x="66" y="2"/>
                      <a:pt x="66" y="3"/>
                    </a:cubicBezTo>
                    <a:cubicBezTo>
                      <a:pt x="65" y="3"/>
                      <a:pt x="62" y="4"/>
                      <a:pt x="60" y="5"/>
                    </a:cubicBezTo>
                    <a:cubicBezTo>
                      <a:pt x="58" y="5"/>
                      <a:pt x="57" y="7"/>
                      <a:pt x="56" y="8"/>
                    </a:cubicBezTo>
                    <a:cubicBezTo>
                      <a:pt x="54" y="9"/>
                      <a:pt x="52" y="9"/>
                      <a:pt x="50" y="10"/>
                    </a:cubicBezTo>
                    <a:lnTo>
                      <a:pt x="44" y="12"/>
                    </a:lnTo>
                    <a:cubicBezTo>
                      <a:pt x="43" y="13"/>
                      <a:pt x="42" y="16"/>
                      <a:pt x="40" y="17"/>
                    </a:cubicBezTo>
                    <a:lnTo>
                      <a:pt x="36" y="20"/>
                    </a:lnTo>
                    <a:cubicBezTo>
                      <a:pt x="35" y="21"/>
                      <a:pt x="31" y="21"/>
                      <a:pt x="30" y="23"/>
                    </a:cubicBezTo>
                    <a:cubicBezTo>
                      <a:pt x="29" y="24"/>
                      <a:pt x="28" y="26"/>
                      <a:pt x="26" y="27"/>
                    </a:cubicBezTo>
                    <a:cubicBezTo>
                      <a:pt x="25" y="28"/>
                      <a:pt x="24" y="31"/>
                      <a:pt x="23" y="32"/>
                    </a:cubicBezTo>
                    <a:lnTo>
                      <a:pt x="19" y="36"/>
                    </a:lnTo>
                    <a:cubicBezTo>
                      <a:pt x="18" y="38"/>
                      <a:pt x="15" y="38"/>
                      <a:pt x="14" y="40"/>
                    </a:cubicBezTo>
                    <a:lnTo>
                      <a:pt x="11" y="46"/>
                    </a:lnTo>
                    <a:cubicBezTo>
                      <a:pt x="10" y="47"/>
                      <a:pt x="9" y="49"/>
                      <a:pt x="8" y="50"/>
                    </a:cubicBezTo>
                    <a:cubicBezTo>
                      <a:pt x="7" y="52"/>
                      <a:pt x="8" y="54"/>
                      <a:pt x="7" y="56"/>
                    </a:cubicBezTo>
                    <a:cubicBezTo>
                      <a:pt x="6" y="58"/>
                      <a:pt x="6" y="59"/>
                      <a:pt x="5" y="62"/>
                    </a:cubicBezTo>
                    <a:cubicBezTo>
                      <a:pt x="5" y="64"/>
                      <a:pt x="3" y="65"/>
                      <a:pt x="2" y="67"/>
                    </a:cubicBezTo>
                    <a:cubicBezTo>
                      <a:pt x="0" y="69"/>
                      <a:pt x="2" y="71"/>
                      <a:pt x="0" y="73"/>
                    </a:cubicBezTo>
                    <a:cubicBezTo>
                      <a:pt x="0" y="74"/>
                      <a:pt x="3" y="77"/>
                      <a:pt x="2" y="79"/>
                    </a:cubicBezTo>
                    <a:cubicBezTo>
                      <a:pt x="0" y="81"/>
                      <a:pt x="2" y="83"/>
                      <a:pt x="0" y="85"/>
                    </a:cubicBezTo>
                    <a:cubicBezTo>
                      <a:pt x="0" y="86"/>
                      <a:pt x="0" y="88"/>
                      <a:pt x="0" y="90"/>
                    </a:cubicBezTo>
                    <a:cubicBezTo>
                      <a:pt x="0" y="93"/>
                      <a:pt x="0" y="95"/>
                      <a:pt x="0" y="97"/>
                    </a:cubicBezTo>
                    <a:cubicBezTo>
                      <a:pt x="0" y="98"/>
                      <a:pt x="0" y="100"/>
                      <a:pt x="2" y="102"/>
                    </a:cubicBezTo>
                    <a:cubicBezTo>
                      <a:pt x="2" y="104"/>
                      <a:pt x="3" y="105"/>
                      <a:pt x="3" y="108"/>
                    </a:cubicBezTo>
                    <a:lnTo>
                      <a:pt x="3" y="114"/>
                    </a:lnTo>
                    <a:cubicBezTo>
                      <a:pt x="3" y="116"/>
                      <a:pt x="4" y="117"/>
                      <a:pt x="4" y="119"/>
                    </a:cubicBezTo>
                    <a:cubicBezTo>
                      <a:pt x="5" y="121"/>
                      <a:pt x="5" y="124"/>
                      <a:pt x="6" y="125"/>
                    </a:cubicBezTo>
                    <a:cubicBezTo>
                      <a:pt x="7" y="127"/>
                      <a:pt x="7" y="129"/>
                      <a:pt x="8" y="131"/>
                    </a:cubicBezTo>
                    <a:cubicBezTo>
                      <a:pt x="9" y="132"/>
                      <a:pt x="12" y="133"/>
                      <a:pt x="13" y="134"/>
                    </a:cubicBezTo>
                    <a:cubicBezTo>
                      <a:pt x="13" y="136"/>
                      <a:pt x="13" y="139"/>
                      <a:pt x="14" y="141"/>
                    </a:cubicBezTo>
                    <a:cubicBezTo>
                      <a:pt x="15" y="142"/>
                      <a:pt x="16" y="144"/>
                      <a:pt x="18" y="146"/>
                    </a:cubicBezTo>
                    <a:cubicBezTo>
                      <a:pt x="19" y="147"/>
                      <a:pt x="21" y="148"/>
                      <a:pt x="22" y="150"/>
                    </a:cubicBezTo>
                    <a:cubicBezTo>
                      <a:pt x="23" y="151"/>
                      <a:pt x="25" y="151"/>
                      <a:pt x="26" y="154"/>
                    </a:cubicBezTo>
                    <a:cubicBezTo>
                      <a:pt x="28" y="155"/>
                      <a:pt x="28" y="157"/>
                      <a:pt x="29" y="159"/>
                    </a:cubicBezTo>
                    <a:lnTo>
                      <a:pt x="35" y="162"/>
                    </a:lnTo>
                    <a:cubicBezTo>
                      <a:pt x="36" y="163"/>
                      <a:pt x="38" y="163"/>
                      <a:pt x="40" y="164"/>
                    </a:cubicBezTo>
                    <a:cubicBezTo>
                      <a:pt x="41" y="165"/>
                      <a:pt x="42" y="167"/>
                      <a:pt x="44" y="168"/>
                    </a:cubicBezTo>
                    <a:cubicBezTo>
                      <a:pt x="45" y="171"/>
                      <a:pt x="49" y="170"/>
                      <a:pt x="50" y="171"/>
                    </a:cubicBezTo>
                    <a:cubicBezTo>
                      <a:pt x="52" y="171"/>
                      <a:pt x="53" y="174"/>
                      <a:pt x="55" y="174"/>
                    </a:cubicBezTo>
                    <a:lnTo>
                      <a:pt x="60" y="174"/>
                    </a:lnTo>
                    <a:cubicBezTo>
                      <a:pt x="62" y="175"/>
                      <a:pt x="64" y="178"/>
                      <a:pt x="66" y="178"/>
                    </a:cubicBezTo>
                    <a:lnTo>
                      <a:pt x="72" y="178"/>
                    </a:lnTo>
                    <a:cubicBezTo>
                      <a:pt x="73" y="178"/>
                      <a:pt x="75" y="179"/>
                      <a:pt x="77" y="179"/>
                    </a:cubicBezTo>
                    <a:cubicBezTo>
                      <a:pt x="80" y="179"/>
                      <a:pt x="82" y="180"/>
                      <a:pt x="83" y="180"/>
                    </a:cubicBezTo>
                    <a:lnTo>
                      <a:pt x="96" y="180"/>
                    </a:lnTo>
                    <a:lnTo>
                      <a:pt x="101" y="179"/>
                    </a:lnTo>
                    <a:lnTo>
                      <a:pt x="107" y="179"/>
                    </a:lnTo>
                    <a:cubicBezTo>
                      <a:pt x="108" y="179"/>
                      <a:pt x="111" y="177"/>
                      <a:pt x="113" y="176"/>
                    </a:cubicBezTo>
                    <a:cubicBezTo>
                      <a:pt x="114" y="176"/>
                      <a:pt x="116" y="175"/>
                      <a:pt x="118" y="175"/>
                    </a:cubicBezTo>
                    <a:cubicBezTo>
                      <a:pt x="120" y="174"/>
                      <a:pt x="121" y="173"/>
                      <a:pt x="123" y="172"/>
                    </a:cubicBezTo>
                    <a:lnTo>
                      <a:pt x="129" y="170"/>
                    </a:lnTo>
                    <a:cubicBezTo>
                      <a:pt x="130" y="168"/>
                      <a:pt x="132" y="168"/>
                      <a:pt x="134" y="167"/>
                    </a:cubicBezTo>
                    <a:cubicBezTo>
                      <a:pt x="135" y="166"/>
                      <a:pt x="136" y="165"/>
                      <a:pt x="138" y="163"/>
                    </a:cubicBezTo>
                    <a:cubicBezTo>
                      <a:pt x="140" y="162"/>
                      <a:pt x="142" y="161"/>
                      <a:pt x="143" y="160"/>
                    </a:cubicBezTo>
                    <a:cubicBezTo>
                      <a:pt x="145" y="159"/>
                      <a:pt x="146" y="158"/>
                      <a:pt x="148" y="157"/>
                    </a:cubicBezTo>
                    <a:cubicBezTo>
                      <a:pt x="149" y="156"/>
                      <a:pt x="151" y="155"/>
                      <a:pt x="152" y="154"/>
                    </a:cubicBezTo>
                    <a:cubicBezTo>
                      <a:pt x="154" y="151"/>
                      <a:pt x="154" y="150"/>
                      <a:pt x="157" y="148"/>
                    </a:cubicBezTo>
                    <a:cubicBezTo>
                      <a:pt x="158" y="147"/>
                      <a:pt x="159" y="146"/>
                      <a:pt x="160" y="144"/>
                    </a:cubicBezTo>
                    <a:cubicBezTo>
                      <a:pt x="161" y="143"/>
                      <a:pt x="162" y="141"/>
                      <a:pt x="163" y="139"/>
                    </a:cubicBezTo>
                    <a:cubicBezTo>
                      <a:pt x="164" y="137"/>
                      <a:pt x="165" y="136"/>
                      <a:pt x="166" y="134"/>
                    </a:cubicBezTo>
                    <a:cubicBezTo>
                      <a:pt x="167" y="132"/>
                      <a:pt x="169" y="131"/>
                      <a:pt x="170" y="130"/>
                    </a:cubicBezTo>
                    <a:cubicBezTo>
                      <a:pt x="171" y="128"/>
                      <a:pt x="170" y="126"/>
                      <a:pt x="171" y="124"/>
                    </a:cubicBezTo>
                    <a:cubicBezTo>
                      <a:pt x="173" y="123"/>
                      <a:pt x="173" y="120"/>
                      <a:pt x="174" y="118"/>
                    </a:cubicBezTo>
                    <a:cubicBezTo>
                      <a:pt x="174" y="116"/>
                      <a:pt x="176" y="115"/>
                      <a:pt x="177" y="113"/>
                    </a:cubicBezTo>
                    <a:cubicBezTo>
                      <a:pt x="177" y="112"/>
                      <a:pt x="177" y="110"/>
                      <a:pt x="178" y="108"/>
                    </a:cubicBezTo>
                    <a:cubicBezTo>
                      <a:pt x="179" y="105"/>
                      <a:pt x="179" y="103"/>
                      <a:pt x="179" y="101"/>
                    </a:cubicBezTo>
                    <a:cubicBezTo>
                      <a:pt x="179" y="100"/>
                      <a:pt x="177" y="98"/>
                      <a:pt x="178" y="96"/>
                    </a:cubicBezTo>
                    <a:cubicBezTo>
                      <a:pt x="179" y="94"/>
                      <a:pt x="179" y="92"/>
                      <a:pt x="179" y="90"/>
                    </a:cubicBezTo>
                    <a:cubicBezTo>
                      <a:pt x="179" y="88"/>
                      <a:pt x="178" y="87"/>
                      <a:pt x="178" y="85"/>
                    </a:cubicBezTo>
                    <a:lnTo>
                      <a:pt x="178" y="79"/>
                    </a:lnTo>
                    <a:cubicBezTo>
                      <a:pt x="178" y="78"/>
                      <a:pt x="178" y="75"/>
                      <a:pt x="178" y="73"/>
                    </a:cubicBezTo>
                    <a:cubicBezTo>
                      <a:pt x="177" y="71"/>
                      <a:pt x="176" y="69"/>
                      <a:pt x="176" y="68"/>
                    </a:cubicBezTo>
                    <a:cubicBezTo>
                      <a:pt x="176" y="66"/>
                      <a:pt x="174" y="64"/>
                      <a:pt x="174" y="63"/>
                    </a:cubicBezTo>
                    <a:cubicBezTo>
                      <a:pt x="173" y="61"/>
                      <a:pt x="173" y="58"/>
                      <a:pt x="171" y="57"/>
                    </a:cubicBezTo>
                    <a:cubicBezTo>
                      <a:pt x="171" y="55"/>
                      <a:pt x="170" y="53"/>
                      <a:pt x="169" y="52"/>
                    </a:cubicBezTo>
                    <a:cubicBezTo>
                      <a:pt x="168" y="50"/>
                      <a:pt x="169" y="48"/>
                      <a:pt x="168" y="46"/>
                    </a:cubicBezTo>
                    <a:cubicBezTo>
                      <a:pt x="167" y="43"/>
                      <a:pt x="166" y="42"/>
                      <a:pt x="165" y="40"/>
                    </a:cubicBezTo>
                    <a:cubicBezTo>
                      <a:pt x="164" y="39"/>
                      <a:pt x="162" y="38"/>
                      <a:pt x="161" y="37"/>
                    </a:cubicBezTo>
                    <a:lnTo>
                      <a:pt x="157" y="32"/>
                    </a:lnTo>
                    <a:cubicBezTo>
                      <a:pt x="155" y="31"/>
                      <a:pt x="154" y="28"/>
                      <a:pt x="153" y="27"/>
                    </a:cubicBezTo>
                    <a:cubicBezTo>
                      <a:pt x="152" y="26"/>
                      <a:pt x="150" y="25"/>
                      <a:pt x="149" y="23"/>
                    </a:cubicBezTo>
                    <a:cubicBezTo>
                      <a:pt x="148" y="22"/>
                      <a:pt x="145" y="22"/>
                      <a:pt x="144" y="21"/>
                    </a:cubicBezTo>
                    <a:cubicBezTo>
                      <a:pt x="142" y="20"/>
                      <a:pt x="140" y="19"/>
                      <a:pt x="138" y="18"/>
                    </a:cubicBezTo>
                    <a:cubicBezTo>
                      <a:pt x="137" y="17"/>
                      <a:pt x="137" y="13"/>
                      <a:pt x="135" y="12"/>
                    </a:cubicBezTo>
                    <a:cubicBezTo>
                      <a:pt x="134" y="11"/>
                      <a:pt x="131" y="11"/>
                      <a:pt x="129" y="11"/>
                    </a:cubicBezTo>
                    <a:cubicBezTo>
                      <a:pt x="128" y="10"/>
                      <a:pt x="127" y="8"/>
                      <a:pt x="124" y="7"/>
                    </a:cubicBezTo>
                    <a:cubicBezTo>
                      <a:pt x="123" y="7"/>
                      <a:pt x="122" y="7"/>
                      <a:pt x="121" y="7"/>
                    </a:cubicBezTo>
                    <a:cubicBezTo>
                      <a:pt x="120" y="7"/>
                      <a:pt x="119" y="7"/>
                      <a:pt x="118" y="6"/>
                    </a:cubicBezTo>
                    <a:cubicBezTo>
                      <a:pt x="117" y="6"/>
                      <a:pt x="115" y="5"/>
                      <a:pt x="113" y="4"/>
                    </a:cubicBezTo>
                    <a:cubicBezTo>
                      <a:pt x="112" y="3"/>
                      <a:pt x="111" y="3"/>
                      <a:pt x="110" y="3"/>
                    </a:cubicBezTo>
                    <a:cubicBezTo>
                      <a:pt x="109" y="3"/>
                      <a:pt x="108" y="3"/>
                      <a:pt x="107" y="3"/>
                    </a:cubicBezTo>
                    <a:cubicBezTo>
                      <a:pt x="105" y="3"/>
                      <a:pt x="103" y="2"/>
                      <a:pt x="101" y="2"/>
                    </a:cubicBezTo>
                    <a:cubicBezTo>
                      <a:pt x="100" y="2"/>
                      <a:pt x="98" y="1"/>
                      <a:pt x="96" y="1"/>
                    </a:cubicBezTo>
                    <a:cubicBezTo>
                      <a:pt x="95" y="0"/>
                      <a:pt x="95" y="0"/>
                      <a:pt x="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087;p17">
                <a:extLst>
                  <a:ext uri="{FF2B5EF4-FFF2-40B4-BE49-F238E27FC236}">
                    <a16:creationId xmlns:a16="http://schemas.microsoft.com/office/drawing/2014/main" id="{94AA293D-70C6-E14E-9892-201C0C2A604A}"/>
                  </a:ext>
                </a:extLst>
              </p:cNvPr>
              <p:cNvSpPr/>
              <p:nvPr/>
            </p:nvSpPr>
            <p:spPr>
              <a:xfrm>
                <a:off x="3890331" y="3223582"/>
                <a:ext cx="10139" cy="10471"/>
              </a:xfrm>
              <a:custGeom>
                <a:avLst/>
                <a:gdLst/>
                <a:ahLst/>
                <a:cxnLst/>
                <a:rect l="l" t="t" r="r" b="b"/>
                <a:pathLst>
                  <a:path w="122" h="126" extrusionOk="0">
                    <a:moveTo>
                      <a:pt x="52" y="1"/>
                    </a:moveTo>
                    <a:cubicBezTo>
                      <a:pt x="51" y="2"/>
                      <a:pt x="50" y="3"/>
                      <a:pt x="48" y="3"/>
                    </a:cubicBezTo>
                    <a:cubicBezTo>
                      <a:pt x="47" y="3"/>
                      <a:pt x="47" y="2"/>
                      <a:pt x="46" y="2"/>
                    </a:cubicBezTo>
                    <a:cubicBezTo>
                      <a:pt x="46" y="2"/>
                      <a:pt x="45" y="3"/>
                      <a:pt x="45" y="3"/>
                    </a:cubicBezTo>
                    <a:cubicBezTo>
                      <a:pt x="43" y="3"/>
                      <a:pt x="42" y="3"/>
                      <a:pt x="41" y="4"/>
                    </a:cubicBezTo>
                    <a:cubicBezTo>
                      <a:pt x="40" y="4"/>
                      <a:pt x="39" y="5"/>
                      <a:pt x="37" y="6"/>
                    </a:cubicBezTo>
                    <a:cubicBezTo>
                      <a:pt x="36" y="6"/>
                      <a:pt x="34" y="7"/>
                      <a:pt x="33" y="7"/>
                    </a:cubicBezTo>
                    <a:lnTo>
                      <a:pt x="30" y="9"/>
                    </a:lnTo>
                    <a:cubicBezTo>
                      <a:pt x="29" y="10"/>
                      <a:pt x="28" y="11"/>
                      <a:pt x="27" y="11"/>
                    </a:cubicBezTo>
                    <a:lnTo>
                      <a:pt x="24" y="15"/>
                    </a:lnTo>
                    <a:cubicBezTo>
                      <a:pt x="23" y="15"/>
                      <a:pt x="20" y="16"/>
                      <a:pt x="19" y="16"/>
                    </a:cubicBezTo>
                    <a:cubicBezTo>
                      <a:pt x="19" y="17"/>
                      <a:pt x="18" y="18"/>
                      <a:pt x="17" y="19"/>
                    </a:cubicBezTo>
                    <a:cubicBezTo>
                      <a:pt x="16" y="20"/>
                      <a:pt x="15" y="21"/>
                      <a:pt x="15" y="22"/>
                    </a:cubicBezTo>
                    <a:cubicBezTo>
                      <a:pt x="14" y="23"/>
                      <a:pt x="13" y="24"/>
                      <a:pt x="12" y="25"/>
                    </a:cubicBezTo>
                    <a:cubicBezTo>
                      <a:pt x="11" y="26"/>
                      <a:pt x="10" y="28"/>
                      <a:pt x="9" y="29"/>
                    </a:cubicBezTo>
                    <a:lnTo>
                      <a:pt x="6" y="32"/>
                    </a:lnTo>
                    <a:cubicBezTo>
                      <a:pt x="5" y="33"/>
                      <a:pt x="5" y="34"/>
                      <a:pt x="4" y="35"/>
                    </a:cubicBezTo>
                    <a:cubicBezTo>
                      <a:pt x="3" y="36"/>
                      <a:pt x="3" y="38"/>
                      <a:pt x="3" y="39"/>
                    </a:cubicBezTo>
                    <a:cubicBezTo>
                      <a:pt x="3" y="40"/>
                      <a:pt x="3" y="42"/>
                      <a:pt x="2" y="44"/>
                    </a:cubicBezTo>
                    <a:cubicBezTo>
                      <a:pt x="2" y="45"/>
                      <a:pt x="0" y="46"/>
                      <a:pt x="0" y="47"/>
                    </a:cubicBezTo>
                    <a:cubicBezTo>
                      <a:pt x="0" y="48"/>
                      <a:pt x="1" y="50"/>
                      <a:pt x="0" y="51"/>
                    </a:cubicBezTo>
                    <a:cubicBezTo>
                      <a:pt x="0" y="52"/>
                      <a:pt x="0" y="54"/>
                      <a:pt x="0" y="55"/>
                    </a:cubicBezTo>
                    <a:lnTo>
                      <a:pt x="0" y="60"/>
                    </a:lnTo>
                    <a:lnTo>
                      <a:pt x="0" y="63"/>
                    </a:lnTo>
                    <a:lnTo>
                      <a:pt x="0" y="67"/>
                    </a:lnTo>
                    <a:cubicBezTo>
                      <a:pt x="0" y="68"/>
                      <a:pt x="0" y="70"/>
                      <a:pt x="0" y="71"/>
                    </a:cubicBezTo>
                    <a:cubicBezTo>
                      <a:pt x="0" y="72"/>
                      <a:pt x="1" y="73"/>
                      <a:pt x="1" y="75"/>
                    </a:cubicBezTo>
                    <a:lnTo>
                      <a:pt x="1" y="79"/>
                    </a:lnTo>
                    <a:cubicBezTo>
                      <a:pt x="1" y="80"/>
                      <a:pt x="2" y="82"/>
                      <a:pt x="2" y="83"/>
                    </a:cubicBezTo>
                    <a:cubicBezTo>
                      <a:pt x="3" y="84"/>
                      <a:pt x="3" y="85"/>
                      <a:pt x="3" y="87"/>
                    </a:cubicBezTo>
                    <a:cubicBezTo>
                      <a:pt x="4" y="88"/>
                      <a:pt x="4" y="90"/>
                      <a:pt x="5" y="91"/>
                    </a:cubicBezTo>
                    <a:cubicBezTo>
                      <a:pt x="5" y="92"/>
                      <a:pt x="8" y="93"/>
                      <a:pt x="9" y="94"/>
                    </a:cubicBezTo>
                    <a:cubicBezTo>
                      <a:pt x="9" y="95"/>
                      <a:pt x="9" y="96"/>
                      <a:pt x="10" y="97"/>
                    </a:cubicBezTo>
                    <a:cubicBezTo>
                      <a:pt x="10" y="99"/>
                      <a:pt x="11" y="100"/>
                      <a:pt x="12" y="101"/>
                    </a:cubicBezTo>
                    <a:cubicBezTo>
                      <a:pt x="12" y="102"/>
                      <a:pt x="14" y="103"/>
                      <a:pt x="14" y="104"/>
                    </a:cubicBezTo>
                    <a:cubicBezTo>
                      <a:pt x="15" y="106"/>
                      <a:pt x="17" y="106"/>
                      <a:pt x="18" y="107"/>
                    </a:cubicBezTo>
                    <a:cubicBezTo>
                      <a:pt x="19" y="108"/>
                      <a:pt x="19" y="109"/>
                      <a:pt x="20" y="110"/>
                    </a:cubicBezTo>
                    <a:lnTo>
                      <a:pt x="24" y="112"/>
                    </a:lnTo>
                    <a:cubicBezTo>
                      <a:pt x="25" y="114"/>
                      <a:pt x="26" y="113"/>
                      <a:pt x="27" y="114"/>
                    </a:cubicBezTo>
                    <a:cubicBezTo>
                      <a:pt x="28" y="115"/>
                      <a:pt x="29" y="116"/>
                      <a:pt x="30" y="117"/>
                    </a:cubicBezTo>
                    <a:cubicBezTo>
                      <a:pt x="31" y="118"/>
                      <a:pt x="31" y="118"/>
                      <a:pt x="32" y="118"/>
                    </a:cubicBezTo>
                    <a:cubicBezTo>
                      <a:pt x="33" y="118"/>
                      <a:pt x="34" y="118"/>
                      <a:pt x="34" y="118"/>
                    </a:cubicBezTo>
                    <a:cubicBezTo>
                      <a:pt x="35" y="118"/>
                      <a:pt x="36" y="121"/>
                      <a:pt x="37" y="121"/>
                    </a:cubicBezTo>
                    <a:lnTo>
                      <a:pt x="42" y="121"/>
                    </a:lnTo>
                    <a:cubicBezTo>
                      <a:pt x="43" y="122"/>
                      <a:pt x="44" y="124"/>
                      <a:pt x="45" y="124"/>
                    </a:cubicBezTo>
                    <a:lnTo>
                      <a:pt x="49" y="124"/>
                    </a:lnTo>
                    <a:lnTo>
                      <a:pt x="52" y="125"/>
                    </a:lnTo>
                    <a:lnTo>
                      <a:pt x="70" y="125"/>
                    </a:lnTo>
                    <a:cubicBezTo>
                      <a:pt x="70" y="125"/>
                      <a:pt x="71" y="125"/>
                      <a:pt x="72" y="125"/>
                    </a:cubicBezTo>
                    <a:cubicBezTo>
                      <a:pt x="73" y="125"/>
                      <a:pt x="73" y="125"/>
                      <a:pt x="74" y="125"/>
                    </a:cubicBezTo>
                    <a:cubicBezTo>
                      <a:pt x="75" y="125"/>
                      <a:pt x="76" y="124"/>
                      <a:pt x="77" y="124"/>
                    </a:cubicBezTo>
                    <a:cubicBezTo>
                      <a:pt x="78" y="123"/>
                      <a:pt x="79" y="123"/>
                      <a:pt x="81" y="122"/>
                    </a:cubicBezTo>
                    <a:cubicBezTo>
                      <a:pt x="82" y="122"/>
                      <a:pt x="83" y="121"/>
                      <a:pt x="85" y="121"/>
                    </a:cubicBezTo>
                    <a:lnTo>
                      <a:pt x="88" y="118"/>
                    </a:lnTo>
                    <a:lnTo>
                      <a:pt x="92" y="117"/>
                    </a:lnTo>
                    <a:cubicBezTo>
                      <a:pt x="93" y="116"/>
                      <a:pt x="94" y="115"/>
                      <a:pt x="95" y="114"/>
                    </a:cubicBezTo>
                    <a:cubicBezTo>
                      <a:pt x="96" y="114"/>
                      <a:pt x="97" y="113"/>
                      <a:pt x="98" y="112"/>
                    </a:cubicBezTo>
                    <a:cubicBezTo>
                      <a:pt x="99" y="111"/>
                      <a:pt x="101" y="111"/>
                      <a:pt x="102" y="110"/>
                    </a:cubicBezTo>
                    <a:cubicBezTo>
                      <a:pt x="103" y="109"/>
                      <a:pt x="104" y="109"/>
                      <a:pt x="105" y="108"/>
                    </a:cubicBezTo>
                    <a:cubicBezTo>
                      <a:pt x="106" y="107"/>
                      <a:pt x="106" y="106"/>
                      <a:pt x="107" y="104"/>
                    </a:cubicBezTo>
                    <a:cubicBezTo>
                      <a:pt x="108" y="103"/>
                      <a:pt x="109" y="102"/>
                      <a:pt x="110" y="101"/>
                    </a:cubicBezTo>
                    <a:lnTo>
                      <a:pt x="112" y="98"/>
                    </a:lnTo>
                    <a:cubicBezTo>
                      <a:pt x="112" y="97"/>
                      <a:pt x="113" y="96"/>
                      <a:pt x="114" y="95"/>
                    </a:cubicBezTo>
                    <a:cubicBezTo>
                      <a:pt x="114" y="93"/>
                      <a:pt x="117" y="93"/>
                      <a:pt x="117" y="92"/>
                    </a:cubicBezTo>
                    <a:cubicBezTo>
                      <a:pt x="118" y="91"/>
                      <a:pt x="118" y="88"/>
                      <a:pt x="118" y="87"/>
                    </a:cubicBezTo>
                    <a:cubicBezTo>
                      <a:pt x="119" y="86"/>
                      <a:pt x="119" y="85"/>
                      <a:pt x="119" y="83"/>
                    </a:cubicBezTo>
                    <a:cubicBezTo>
                      <a:pt x="120" y="82"/>
                      <a:pt x="122" y="81"/>
                      <a:pt x="122" y="80"/>
                    </a:cubicBezTo>
                    <a:lnTo>
                      <a:pt x="122" y="76"/>
                    </a:lnTo>
                    <a:lnTo>
                      <a:pt x="122" y="72"/>
                    </a:lnTo>
                    <a:lnTo>
                      <a:pt x="122" y="68"/>
                    </a:lnTo>
                    <a:lnTo>
                      <a:pt x="122" y="64"/>
                    </a:lnTo>
                    <a:cubicBezTo>
                      <a:pt x="122" y="63"/>
                      <a:pt x="121" y="61"/>
                      <a:pt x="121" y="59"/>
                    </a:cubicBezTo>
                    <a:cubicBezTo>
                      <a:pt x="121" y="57"/>
                      <a:pt x="121" y="55"/>
                      <a:pt x="121" y="54"/>
                    </a:cubicBezTo>
                    <a:cubicBezTo>
                      <a:pt x="121" y="53"/>
                      <a:pt x="121" y="52"/>
                      <a:pt x="121" y="50"/>
                    </a:cubicBezTo>
                    <a:cubicBezTo>
                      <a:pt x="121" y="49"/>
                      <a:pt x="120" y="48"/>
                      <a:pt x="120" y="47"/>
                    </a:cubicBezTo>
                    <a:cubicBezTo>
                      <a:pt x="119" y="46"/>
                      <a:pt x="119" y="44"/>
                      <a:pt x="118" y="42"/>
                    </a:cubicBezTo>
                    <a:cubicBezTo>
                      <a:pt x="118" y="41"/>
                      <a:pt x="117" y="40"/>
                      <a:pt x="117" y="39"/>
                    </a:cubicBezTo>
                    <a:lnTo>
                      <a:pt x="116" y="35"/>
                    </a:lnTo>
                    <a:lnTo>
                      <a:pt x="116" y="31"/>
                    </a:lnTo>
                    <a:cubicBezTo>
                      <a:pt x="114" y="30"/>
                      <a:pt x="113" y="29"/>
                      <a:pt x="112" y="28"/>
                    </a:cubicBezTo>
                    <a:cubicBezTo>
                      <a:pt x="112" y="26"/>
                      <a:pt x="110" y="26"/>
                      <a:pt x="109" y="25"/>
                    </a:cubicBezTo>
                    <a:lnTo>
                      <a:pt x="107" y="22"/>
                    </a:lnTo>
                    <a:cubicBezTo>
                      <a:pt x="106" y="21"/>
                      <a:pt x="106" y="19"/>
                      <a:pt x="105" y="19"/>
                    </a:cubicBezTo>
                    <a:cubicBezTo>
                      <a:pt x="104" y="18"/>
                      <a:pt x="103" y="17"/>
                      <a:pt x="102" y="16"/>
                    </a:cubicBezTo>
                    <a:cubicBezTo>
                      <a:pt x="101" y="15"/>
                      <a:pt x="99" y="15"/>
                      <a:pt x="98" y="14"/>
                    </a:cubicBezTo>
                    <a:lnTo>
                      <a:pt x="95" y="11"/>
                    </a:lnTo>
                    <a:cubicBezTo>
                      <a:pt x="93" y="11"/>
                      <a:pt x="93" y="8"/>
                      <a:pt x="92" y="8"/>
                    </a:cubicBezTo>
                    <a:cubicBezTo>
                      <a:pt x="91" y="8"/>
                      <a:pt x="91" y="8"/>
                      <a:pt x="90" y="8"/>
                    </a:cubicBezTo>
                    <a:cubicBezTo>
                      <a:pt x="89" y="8"/>
                      <a:pt x="88" y="8"/>
                      <a:pt x="88" y="7"/>
                    </a:cubicBezTo>
                    <a:cubicBezTo>
                      <a:pt x="87" y="7"/>
                      <a:pt x="87" y="5"/>
                      <a:pt x="85" y="5"/>
                    </a:cubicBezTo>
                    <a:lnTo>
                      <a:pt x="80" y="5"/>
                    </a:lnTo>
                    <a:cubicBezTo>
                      <a:pt x="79" y="4"/>
                      <a:pt x="78" y="4"/>
                      <a:pt x="77" y="3"/>
                    </a:cubicBezTo>
                    <a:lnTo>
                      <a:pt x="73" y="3"/>
                    </a:lnTo>
                    <a:lnTo>
                      <a:pt x="68" y="2"/>
                    </a:lnTo>
                    <a:cubicBezTo>
                      <a:pt x="67" y="2"/>
                      <a:pt x="66" y="1"/>
                      <a:pt x="65" y="1"/>
                    </a:cubicBezTo>
                    <a:cubicBezTo>
                      <a:pt x="63" y="1"/>
                      <a:pt x="62" y="2"/>
                      <a:pt x="61" y="2"/>
                    </a:cubicBezTo>
                    <a:cubicBezTo>
                      <a:pt x="60" y="2"/>
                      <a:pt x="58"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088;p17">
                <a:extLst>
                  <a:ext uri="{FF2B5EF4-FFF2-40B4-BE49-F238E27FC236}">
                    <a16:creationId xmlns:a16="http://schemas.microsoft.com/office/drawing/2014/main" id="{1A7D244D-5498-304F-918F-A14BDC2848A6}"/>
                  </a:ext>
                </a:extLst>
              </p:cNvPr>
              <p:cNvSpPr/>
              <p:nvPr/>
            </p:nvSpPr>
            <p:spPr>
              <a:xfrm>
                <a:off x="3985985" y="2938449"/>
                <a:ext cx="21690" cy="21774"/>
              </a:xfrm>
              <a:custGeom>
                <a:avLst/>
                <a:gdLst/>
                <a:ahLst/>
                <a:cxnLst/>
                <a:rect l="l" t="t" r="r" b="b"/>
                <a:pathLst>
                  <a:path w="261" h="262" extrusionOk="0">
                    <a:moveTo>
                      <a:pt x="137" y="1"/>
                    </a:moveTo>
                    <a:cubicBezTo>
                      <a:pt x="135" y="1"/>
                      <a:pt x="133" y="3"/>
                      <a:pt x="130" y="3"/>
                    </a:cubicBezTo>
                    <a:cubicBezTo>
                      <a:pt x="128" y="3"/>
                      <a:pt x="124" y="2"/>
                      <a:pt x="121" y="2"/>
                    </a:cubicBezTo>
                    <a:cubicBezTo>
                      <a:pt x="120" y="2"/>
                      <a:pt x="118" y="2"/>
                      <a:pt x="116" y="2"/>
                    </a:cubicBezTo>
                    <a:cubicBezTo>
                      <a:pt x="115" y="2"/>
                      <a:pt x="114" y="2"/>
                      <a:pt x="113" y="2"/>
                    </a:cubicBezTo>
                    <a:cubicBezTo>
                      <a:pt x="111" y="2"/>
                      <a:pt x="107" y="4"/>
                      <a:pt x="104" y="4"/>
                    </a:cubicBezTo>
                    <a:cubicBezTo>
                      <a:pt x="103" y="4"/>
                      <a:pt x="101" y="4"/>
                      <a:pt x="99" y="4"/>
                    </a:cubicBezTo>
                    <a:cubicBezTo>
                      <a:pt x="98" y="4"/>
                      <a:pt x="97" y="4"/>
                      <a:pt x="96" y="4"/>
                    </a:cubicBezTo>
                    <a:cubicBezTo>
                      <a:pt x="93" y="4"/>
                      <a:pt x="90" y="6"/>
                      <a:pt x="88" y="8"/>
                    </a:cubicBezTo>
                    <a:cubicBezTo>
                      <a:pt x="85" y="8"/>
                      <a:pt x="83" y="11"/>
                      <a:pt x="81" y="12"/>
                    </a:cubicBezTo>
                    <a:cubicBezTo>
                      <a:pt x="77" y="13"/>
                      <a:pt x="75" y="13"/>
                      <a:pt x="72" y="15"/>
                    </a:cubicBezTo>
                    <a:lnTo>
                      <a:pt x="65" y="18"/>
                    </a:lnTo>
                    <a:cubicBezTo>
                      <a:pt x="62" y="20"/>
                      <a:pt x="60" y="23"/>
                      <a:pt x="58" y="25"/>
                    </a:cubicBezTo>
                    <a:cubicBezTo>
                      <a:pt x="56" y="26"/>
                      <a:pt x="54" y="28"/>
                      <a:pt x="52" y="29"/>
                    </a:cubicBezTo>
                    <a:cubicBezTo>
                      <a:pt x="50" y="31"/>
                      <a:pt x="46" y="31"/>
                      <a:pt x="44" y="33"/>
                    </a:cubicBezTo>
                    <a:cubicBezTo>
                      <a:pt x="42" y="35"/>
                      <a:pt x="40" y="38"/>
                      <a:pt x="38" y="40"/>
                    </a:cubicBezTo>
                    <a:cubicBezTo>
                      <a:pt x="36" y="42"/>
                      <a:pt x="35" y="44"/>
                      <a:pt x="33" y="46"/>
                    </a:cubicBezTo>
                    <a:cubicBezTo>
                      <a:pt x="30" y="48"/>
                      <a:pt x="28" y="50"/>
                      <a:pt x="27" y="52"/>
                    </a:cubicBezTo>
                    <a:cubicBezTo>
                      <a:pt x="25" y="55"/>
                      <a:pt x="22" y="57"/>
                      <a:pt x="21" y="59"/>
                    </a:cubicBezTo>
                    <a:cubicBezTo>
                      <a:pt x="19" y="61"/>
                      <a:pt x="18" y="63"/>
                      <a:pt x="15" y="65"/>
                    </a:cubicBezTo>
                    <a:cubicBezTo>
                      <a:pt x="14" y="69"/>
                      <a:pt x="13" y="71"/>
                      <a:pt x="12" y="74"/>
                    </a:cubicBezTo>
                    <a:cubicBezTo>
                      <a:pt x="10" y="76"/>
                      <a:pt x="11" y="79"/>
                      <a:pt x="10" y="82"/>
                    </a:cubicBezTo>
                    <a:cubicBezTo>
                      <a:pt x="9" y="85"/>
                      <a:pt x="8" y="87"/>
                      <a:pt x="7" y="90"/>
                    </a:cubicBezTo>
                    <a:cubicBezTo>
                      <a:pt x="6" y="93"/>
                      <a:pt x="4" y="95"/>
                      <a:pt x="3" y="97"/>
                    </a:cubicBezTo>
                    <a:cubicBezTo>
                      <a:pt x="3" y="101"/>
                      <a:pt x="2" y="104"/>
                      <a:pt x="2" y="106"/>
                    </a:cubicBezTo>
                    <a:cubicBezTo>
                      <a:pt x="0" y="109"/>
                      <a:pt x="3" y="112"/>
                      <a:pt x="3" y="114"/>
                    </a:cubicBezTo>
                    <a:cubicBezTo>
                      <a:pt x="3" y="118"/>
                      <a:pt x="2" y="121"/>
                      <a:pt x="2" y="123"/>
                    </a:cubicBezTo>
                    <a:cubicBezTo>
                      <a:pt x="2" y="126"/>
                      <a:pt x="0" y="129"/>
                      <a:pt x="0" y="132"/>
                    </a:cubicBezTo>
                    <a:cubicBezTo>
                      <a:pt x="0" y="135"/>
                      <a:pt x="0" y="137"/>
                      <a:pt x="0" y="140"/>
                    </a:cubicBezTo>
                    <a:cubicBezTo>
                      <a:pt x="2" y="143"/>
                      <a:pt x="2" y="145"/>
                      <a:pt x="3" y="149"/>
                    </a:cubicBezTo>
                    <a:cubicBezTo>
                      <a:pt x="3" y="152"/>
                      <a:pt x="4" y="154"/>
                      <a:pt x="5" y="157"/>
                    </a:cubicBezTo>
                    <a:cubicBezTo>
                      <a:pt x="5" y="159"/>
                      <a:pt x="4" y="163"/>
                      <a:pt x="5" y="166"/>
                    </a:cubicBezTo>
                    <a:cubicBezTo>
                      <a:pt x="5" y="168"/>
                      <a:pt x="6" y="171"/>
                      <a:pt x="7" y="173"/>
                    </a:cubicBezTo>
                    <a:cubicBezTo>
                      <a:pt x="8" y="176"/>
                      <a:pt x="8" y="180"/>
                      <a:pt x="9" y="182"/>
                    </a:cubicBezTo>
                    <a:cubicBezTo>
                      <a:pt x="10" y="185"/>
                      <a:pt x="11" y="187"/>
                      <a:pt x="12" y="190"/>
                    </a:cubicBezTo>
                    <a:cubicBezTo>
                      <a:pt x="13" y="193"/>
                      <a:pt x="18" y="194"/>
                      <a:pt x="20" y="196"/>
                    </a:cubicBezTo>
                    <a:cubicBezTo>
                      <a:pt x="21" y="198"/>
                      <a:pt x="21" y="202"/>
                      <a:pt x="22" y="204"/>
                    </a:cubicBezTo>
                    <a:cubicBezTo>
                      <a:pt x="24" y="206"/>
                      <a:pt x="24" y="210"/>
                      <a:pt x="26" y="212"/>
                    </a:cubicBezTo>
                    <a:cubicBezTo>
                      <a:pt x="27" y="214"/>
                      <a:pt x="29" y="216"/>
                      <a:pt x="31" y="218"/>
                    </a:cubicBezTo>
                    <a:cubicBezTo>
                      <a:pt x="34" y="220"/>
                      <a:pt x="38" y="220"/>
                      <a:pt x="39" y="222"/>
                    </a:cubicBezTo>
                    <a:cubicBezTo>
                      <a:pt x="41" y="225"/>
                      <a:pt x="42" y="229"/>
                      <a:pt x="44" y="230"/>
                    </a:cubicBezTo>
                    <a:cubicBezTo>
                      <a:pt x="46" y="232"/>
                      <a:pt x="49" y="234"/>
                      <a:pt x="51" y="235"/>
                    </a:cubicBezTo>
                    <a:cubicBezTo>
                      <a:pt x="53" y="237"/>
                      <a:pt x="56" y="237"/>
                      <a:pt x="58" y="238"/>
                    </a:cubicBezTo>
                    <a:cubicBezTo>
                      <a:pt x="61" y="241"/>
                      <a:pt x="62" y="244"/>
                      <a:pt x="65" y="245"/>
                    </a:cubicBezTo>
                    <a:cubicBezTo>
                      <a:pt x="68" y="247"/>
                      <a:pt x="71" y="246"/>
                      <a:pt x="73" y="247"/>
                    </a:cubicBezTo>
                    <a:cubicBezTo>
                      <a:pt x="75" y="248"/>
                      <a:pt x="77" y="252"/>
                      <a:pt x="80" y="253"/>
                    </a:cubicBezTo>
                    <a:cubicBezTo>
                      <a:pt x="80" y="254"/>
                      <a:pt x="81" y="254"/>
                      <a:pt x="82" y="254"/>
                    </a:cubicBezTo>
                    <a:cubicBezTo>
                      <a:pt x="83" y="254"/>
                      <a:pt x="85" y="253"/>
                      <a:pt x="87" y="253"/>
                    </a:cubicBezTo>
                    <a:cubicBezTo>
                      <a:pt x="88" y="253"/>
                      <a:pt x="88" y="253"/>
                      <a:pt x="89" y="253"/>
                    </a:cubicBezTo>
                    <a:cubicBezTo>
                      <a:pt x="91" y="255"/>
                      <a:pt x="93" y="259"/>
                      <a:pt x="96" y="259"/>
                    </a:cubicBezTo>
                    <a:cubicBezTo>
                      <a:pt x="98" y="259"/>
                      <a:pt x="100" y="258"/>
                      <a:pt x="102" y="258"/>
                    </a:cubicBezTo>
                    <a:cubicBezTo>
                      <a:pt x="103" y="258"/>
                      <a:pt x="104" y="258"/>
                      <a:pt x="105" y="259"/>
                    </a:cubicBezTo>
                    <a:cubicBezTo>
                      <a:pt x="107" y="259"/>
                      <a:pt x="111" y="261"/>
                      <a:pt x="113" y="261"/>
                    </a:cubicBezTo>
                    <a:cubicBezTo>
                      <a:pt x="116" y="261"/>
                      <a:pt x="119" y="262"/>
                      <a:pt x="121" y="262"/>
                    </a:cubicBezTo>
                    <a:lnTo>
                      <a:pt x="130" y="262"/>
                    </a:lnTo>
                    <a:cubicBezTo>
                      <a:pt x="133" y="262"/>
                      <a:pt x="136" y="261"/>
                      <a:pt x="138" y="261"/>
                    </a:cubicBezTo>
                    <a:cubicBezTo>
                      <a:pt x="142" y="261"/>
                      <a:pt x="145" y="261"/>
                      <a:pt x="147" y="260"/>
                    </a:cubicBezTo>
                    <a:cubicBezTo>
                      <a:pt x="149" y="260"/>
                      <a:pt x="151" y="260"/>
                      <a:pt x="153" y="260"/>
                    </a:cubicBezTo>
                    <a:cubicBezTo>
                      <a:pt x="154" y="260"/>
                      <a:pt x="155" y="260"/>
                      <a:pt x="155" y="260"/>
                    </a:cubicBezTo>
                    <a:cubicBezTo>
                      <a:pt x="159" y="260"/>
                      <a:pt x="161" y="257"/>
                      <a:pt x="164" y="257"/>
                    </a:cubicBezTo>
                    <a:lnTo>
                      <a:pt x="171" y="253"/>
                    </a:lnTo>
                    <a:cubicBezTo>
                      <a:pt x="175" y="252"/>
                      <a:pt x="177" y="251"/>
                      <a:pt x="179" y="250"/>
                    </a:cubicBezTo>
                    <a:cubicBezTo>
                      <a:pt x="182" y="249"/>
                      <a:pt x="184" y="248"/>
                      <a:pt x="188" y="247"/>
                    </a:cubicBezTo>
                    <a:cubicBezTo>
                      <a:pt x="190" y="245"/>
                      <a:pt x="193" y="245"/>
                      <a:pt x="195" y="243"/>
                    </a:cubicBezTo>
                    <a:cubicBezTo>
                      <a:pt x="197" y="242"/>
                      <a:pt x="199" y="240"/>
                      <a:pt x="201" y="237"/>
                    </a:cubicBezTo>
                    <a:cubicBezTo>
                      <a:pt x="204" y="236"/>
                      <a:pt x="206" y="234"/>
                      <a:pt x="208" y="232"/>
                    </a:cubicBezTo>
                    <a:cubicBezTo>
                      <a:pt x="211" y="231"/>
                      <a:pt x="213" y="229"/>
                      <a:pt x="215" y="228"/>
                    </a:cubicBezTo>
                    <a:cubicBezTo>
                      <a:pt x="217" y="226"/>
                      <a:pt x="221" y="225"/>
                      <a:pt x="222" y="222"/>
                    </a:cubicBezTo>
                    <a:cubicBezTo>
                      <a:pt x="224" y="221"/>
                      <a:pt x="225" y="218"/>
                      <a:pt x="227" y="216"/>
                    </a:cubicBezTo>
                    <a:cubicBezTo>
                      <a:pt x="229" y="214"/>
                      <a:pt x="230" y="212"/>
                      <a:pt x="232" y="210"/>
                    </a:cubicBezTo>
                    <a:cubicBezTo>
                      <a:pt x="235" y="207"/>
                      <a:pt x="236" y="204"/>
                      <a:pt x="238" y="202"/>
                    </a:cubicBezTo>
                    <a:cubicBezTo>
                      <a:pt x="239" y="200"/>
                      <a:pt x="241" y="198"/>
                      <a:pt x="242" y="196"/>
                    </a:cubicBezTo>
                    <a:cubicBezTo>
                      <a:pt x="243" y="193"/>
                      <a:pt x="246" y="191"/>
                      <a:pt x="247" y="188"/>
                    </a:cubicBezTo>
                    <a:cubicBezTo>
                      <a:pt x="250" y="186"/>
                      <a:pt x="248" y="183"/>
                      <a:pt x="250" y="180"/>
                    </a:cubicBezTo>
                    <a:cubicBezTo>
                      <a:pt x="251" y="178"/>
                      <a:pt x="252" y="175"/>
                      <a:pt x="252" y="172"/>
                    </a:cubicBezTo>
                    <a:cubicBezTo>
                      <a:pt x="253" y="170"/>
                      <a:pt x="257" y="168"/>
                      <a:pt x="257" y="165"/>
                    </a:cubicBezTo>
                    <a:cubicBezTo>
                      <a:pt x="258" y="162"/>
                      <a:pt x="259" y="159"/>
                      <a:pt x="259" y="156"/>
                    </a:cubicBezTo>
                    <a:cubicBezTo>
                      <a:pt x="260" y="154"/>
                      <a:pt x="260" y="151"/>
                      <a:pt x="260" y="148"/>
                    </a:cubicBezTo>
                    <a:cubicBezTo>
                      <a:pt x="260" y="145"/>
                      <a:pt x="259" y="142"/>
                      <a:pt x="259" y="139"/>
                    </a:cubicBezTo>
                    <a:cubicBezTo>
                      <a:pt x="259" y="137"/>
                      <a:pt x="260" y="134"/>
                      <a:pt x="260" y="131"/>
                    </a:cubicBezTo>
                    <a:cubicBezTo>
                      <a:pt x="260" y="128"/>
                      <a:pt x="259" y="126"/>
                      <a:pt x="259" y="124"/>
                    </a:cubicBezTo>
                    <a:cubicBezTo>
                      <a:pt x="258" y="121"/>
                      <a:pt x="258" y="119"/>
                      <a:pt x="258" y="116"/>
                    </a:cubicBezTo>
                    <a:cubicBezTo>
                      <a:pt x="258" y="112"/>
                      <a:pt x="258" y="110"/>
                      <a:pt x="258" y="107"/>
                    </a:cubicBezTo>
                    <a:cubicBezTo>
                      <a:pt x="257" y="104"/>
                      <a:pt x="256" y="102"/>
                      <a:pt x="255" y="98"/>
                    </a:cubicBezTo>
                    <a:cubicBezTo>
                      <a:pt x="254" y="96"/>
                      <a:pt x="253" y="94"/>
                      <a:pt x="252" y="91"/>
                    </a:cubicBezTo>
                    <a:cubicBezTo>
                      <a:pt x="251" y="89"/>
                      <a:pt x="251" y="86"/>
                      <a:pt x="250" y="83"/>
                    </a:cubicBezTo>
                    <a:cubicBezTo>
                      <a:pt x="248" y="80"/>
                      <a:pt x="247" y="78"/>
                      <a:pt x="245" y="76"/>
                    </a:cubicBezTo>
                    <a:cubicBezTo>
                      <a:pt x="244" y="73"/>
                      <a:pt x="245" y="69"/>
                      <a:pt x="244" y="66"/>
                    </a:cubicBezTo>
                    <a:cubicBezTo>
                      <a:pt x="243" y="64"/>
                      <a:pt x="241" y="62"/>
                      <a:pt x="239" y="60"/>
                    </a:cubicBezTo>
                    <a:cubicBezTo>
                      <a:pt x="238" y="57"/>
                      <a:pt x="235" y="56"/>
                      <a:pt x="232" y="54"/>
                    </a:cubicBezTo>
                    <a:cubicBezTo>
                      <a:pt x="231" y="51"/>
                      <a:pt x="229" y="49"/>
                      <a:pt x="227" y="47"/>
                    </a:cubicBezTo>
                    <a:cubicBezTo>
                      <a:pt x="226" y="45"/>
                      <a:pt x="225" y="42"/>
                      <a:pt x="223" y="40"/>
                    </a:cubicBezTo>
                    <a:cubicBezTo>
                      <a:pt x="221" y="38"/>
                      <a:pt x="219" y="36"/>
                      <a:pt x="216" y="34"/>
                    </a:cubicBezTo>
                    <a:cubicBezTo>
                      <a:pt x="214" y="32"/>
                      <a:pt x="211" y="32"/>
                      <a:pt x="208" y="31"/>
                    </a:cubicBezTo>
                    <a:cubicBezTo>
                      <a:pt x="206" y="29"/>
                      <a:pt x="204" y="28"/>
                      <a:pt x="201" y="26"/>
                    </a:cubicBezTo>
                    <a:cubicBezTo>
                      <a:pt x="199" y="25"/>
                      <a:pt x="199" y="19"/>
                      <a:pt x="196" y="18"/>
                    </a:cubicBezTo>
                    <a:cubicBezTo>
                      <a:pt x="194" y="16"/>
                      <a:pt x="190" y="17"/>
                      <a:pt x="188" y="16"/>
                    </a:cubicBezTo>
                    <a:cubicBezTo>
                      <a:pt x="184" y="15"/>
                      <a:pt x="183" y="12"/>
                      <a:pt x="180" y="11"/>
                    </a:cubicBezTo>
                    <a:cubicBezTo>
                      <a:pt x="179" y="10"/>
                      <a:pt x="178" y="10"/>
                      <a:pt x="176" y="10"/>
                    </a:cubicBezTo>
                    <a:cubicBezTo>
                      <a:pt x="175" y="10"/>
                      <a:pt x="173" y="10"/>
                      <a:pt x="171" y="10"/>
                    </a:cubicBezTo>
                    <a:cubicBezTo>
                      <a:pt x="169" y="9"/>
                      <a:pt x="167" y="8"/>
                      <a:pt x="164" y="6"/>
                    </a:cubicBezTo>
                    <a:cubicBezTo>
                      <a:pt x="161" y="5"/>
                      <a:pt x="159" y="5"/>
                      <a:pt x="155" y="5"/>
                    </a:cubicBezTo>
                    <a:cubicBezTo>
                      <a:pt x="152" y="4"/>
                      <a:pt x="150" y="3"/>
                      <a:pt x="147" y="3"/>
                    </a:cubicBezTo>
                    <a:cubicBezTo>
                      <a:pt x="145" y="3"/>
                      <a:pt x="142" y="1"/>
                      <a:pt x="138" y="1"/>
                    </a:cubicBezTo>
                    <a:cubicBezTo>
                      <a:pt x="138" y="1"/>
                      <a:pt x="138"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089;p17">
                <a:extLst>
                  <a:ext uri="{FF2B5EF4-FFF2-40B4-BE49-F238E27FC236}">
                    <a16:creationId xmlns:a16="http://schemas.microsoft.com/office/drawing/2014/main" id="{2730F1B3-1A04-7345-8061-239627D4959C}"/>
                  </a:ext>
                </a:extLst>
              </p:cNvPr>
              <p:cNvSpPr/>
              <p:nvPr/>
            </p:nvSpPr>
            <p:spPr>
              <a:xfrm>
                <a:off x="3846369" y="2659715"/>
                <a:ext cx="9723" cy="124741"/>
              </a:xfrm>
              <a:custGeom>
                <a:avLst/>
                <a:gdLst/>
                <a:ahLst/>
                <a:cxnLst/>
                <a:rect l="l" t="t" r="r" b="b"/>
                <a:pathLst>
                  <a:path w="117" h="1501" extrusionOk="0">
                    <a:moveTo>
                      <a:pt x="64" y="1"/>
                    </a:moveTo>
                    <a:cubicBezTo>
                      <a:pt x="55" y="1"/>
                      <a:pt x="45" y="6"/>
                      <a:pt x="44" y="15"/>
                    </a:cubicBezTo>
                    <a:cubicBezTo>
                      <a:pt x="11" y="254"/>
                      <a:pt x="13" y="500"/>
                      <a:pt x="6" y="740"/>
                    </a:cubicBezTo>
                    <a:cubicBezTo>
                      <a:pt x="3" y="862"/>
                      <a:pt x="1" y="985"/>
                      <a:pt x="2" y="1107"/>
                    </a:cubicBezTo>
                    <a:cubicBezTo>
                      <a:pt x="2" y="1169"/>
                      <a:pt x="3" y="1230"/>
                      <a:pt x="5" y="1291"/>
                    </a:cubicBezTo>
                    <a:cubicBezTo>
                      <a:pt x="7" y="1350"/>
                      <a:pt x="3" y="1415"/>
                      <a:pt x="23" y="1471"/>
                    </a:cubicBezTo>
                    <a:cubicBezTo>
                      <a:pt x="30" y="1490"/>
                      <a:pt x="49" y="1501"/>
                      <a:pt x="68" y="1501"/>
                    </a:cubicBezTo>
                    <a:cubicBezTo>
                      <a:pt x="84" y="1501"/>
                      <a:pt x="99" y="1492"/>
                      <a:pt x="104" y="1471"/>
                    </a:cubicBezTo>
                    <a:cubicBezTo>
                      <a:pt x="116" y="1413"/>
                      <a:pt x="106" y="1351"/>
                      <a:pt x="104" y="1291"/>
                    </a:cubicBezTo>
                    <a:cubicBezTo>
                      <a:pt x="101" y="1234"/>
                      <a:pt x="99" y="1177"/>
                      <a:pt x="98" y="1121"/>
                    </a:cubicBezTo>
                    <a:cubicBezTo>
                      <a:pt x="95" y="995"/>
                      <a:pt x="95" y="867"/>
                      <a:pt x="96" y="740"/>
                    </a:cubicBezTo>
                    <a:cubicBezTo>
                      <a:pt x="98" y="500"/>
                      <a:pt x="116" y="254"/>
                      <a:pt x="84" y="15"/>
                    </a:cubicBezTo>
                    <a:cubicBezTo>
                      <a:pt x="83" y="6"/>
                      <a:pt x="73" y="1"/>
                      <a:pt x="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90;p17">
                <a:extLst>
                  <a:ext uri="{FF2B5EF4-FFF2-40B4-BE49-F238E27FC236}">
                    <a16:creationId xmlns:a16="http://schemas.microsoft.com/office/drawing/2014/main" id="{A4959F49-044B-7D44-B24A-E91C4CE8B1EB}"/>
                  </a:ext>
                </a:extLst>
              </p:cNvPr>
              <p:cNvSpPr/>
              <p:nvPr/>
            </p:nvSpPr>
            <p:spPr>
              <a:xfrm>
                <a:off x="3809553" y="2716974"/>
                <a:ext cx="82856" cy="9142"/>
              </a:xfrm>
              <a:custGeom>
                <a:avLst/>
                <a:gdLst/>
                <a:ahLst/>
                <a:cxnLst/>
                <a:rect l="l" t="t" r="r" b="b"/>
                <a:pathLst>
                  <a:path w="997" h="110" extrusionOk="0">
                    <a:moveTo>
                      <a:pt x="196" y="0"/>
                    </a:moveTo>
                    <a:cubicBezTo>
                      <a:pt x="142" y="0"/>
                      <a:pt x="89" y="3"/>
                      <a:pt x="37" y="12"/>
                    </a:cubicBezTo>
                    <a:cubicBezTo>
                      <a:pt x="0" y="17"/>
                      <a:pt x="13" y="68"/>
                      <a:pt x="44" y="72"/>
                    </a:cubicBezTo>
                    <a:lnTo>
                      <a:pt x="45" y="72"/>
                    </a:lnTo>
                    <a:cubicBezTo>
                      <a:pt x="229" y="90"/>
                      <a:pt x="415" y="87"/>
                      <a:pt x="600" y="100"/>
                    </a:cubicBezTo>
                    <a:cubicBezTo>
                      <a:pt x="689" y="107"/>
                      <a:pt x="777" y="108"/>
                      <a:pt x="867" y="108"/>
                    </a:cubicBezTo>
                    <a:cubicBezTo>
                      <a:pt x="883" y="108"/>
                      <a:pt x="901" y="110"/>
                      <a:pt x="919" y="110"/>
                    </a:cubicBezTo>
                    <a:cubicBezTo>
                      <a:pt x="933" y="110"/>
                      <a:pt x="947" y="108"/>
                      <a:pt x="960" y="104"/>
                    </a:cubicBezTo>
                    <a:lnTo>
                      <a:pt x="960" y="104"/>
                    </a:lnTo>
                    <a:cubicBezTo>
                      <a:pt x="967" y="103"/>
                      <a:pt x="973" y="100"/>
                      <a:pt x="978" y="95"/>
                    </a:cubicBezTo>
                    <a:lnTo>
                      <a:pt x="978" y="95"/>
                    </a:lnTo>
                    <a:cubicBezTo>
                      <a:pt x="980" y="94"/>
                      <a:pt x="981" y="93"/>
                      <a:pt x="983" y="92"/>
                    </a:cubicBezTo>
                    <a:cubicBezTo>
                      <a:pt x="993" y="84"/>
                      <a:pt x="996" y="73"/>
                      <a:pt x="995" y="62"/>
                    </a:cubicBezTo>
                    <a:lnTo>
                      <a:pt x="995" y="62"/>
                    </a:lnTo>
                    <a:cubicBezTo>
                      <a:pt x="996" y="51"/>
                      <a:pt x="993" y="40"/>
                      <a:pt x="983" y="32"/>
                    </a:cubicBezTo>
                    <a:cubicBezTo>
                      <a:pt x="981" y="30"/>
                      <a:pt x="979" y="29"/>
                      <a:pt x="977" y="28"/>
                    </a:cubicBezTo>
                    <a:lnTo>
                      <a:pt x="977" y="28"/>
                    </a:lnTo>
                    <a:cubicBezTo>
                      <a:pt x="971" y="24"/>
                      <a:pt x="965" y="21"/>
                      <a:pt x="959" y="20"/>
                    </a:cubicBezTo>
                    <a:lnTo>
                      <a:pt x="959" y="20"/>
                    </a:lnTo>
                    <a:cubicBezTo>
                      <a:pt x="946" y="17"/>
                      <a:pt x="931" y="16"/>
                      <a:pt x="917" y="16"/>
                    </a:cubicBezTo>
                    <a:cubicBezTo>
                      <a:pt x="900" y="16"/>
                      <a:pt x="884" y="17"/>
                      <a:pt x="869" y="17"/>
                    </a:cubicBezTo>
                    <a:cubicBezTo>
                      <a:pt x="775" y="17"/>
                      <a:pt x="683" y="15"/>
                      <a:pt x="590" y="11"/>
                    </a:cubicBezTo>
                    <a:cubicBezTo>
                      <a:pt x="497" y="5"/>
                      <a:pt x="405" y="5"/>
                      <a:pt x="312" y="3"/>
                    </a:cubicBezTo>
                    <a:cubicBezTo>
                      <a:pt x="273" y="2"/>
                      <a:pt x="234" y="0"/>
                      <a:pt x="1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91;p17">
                <a:extLst>
                  <a:ext uri="{FF2B5EF4-FFF2-40B4-BE49-F238E27FC236}">
                    <a16:creationId xmlns:a16="http://schemas.microsoft.com/office/drawing/2014/main" id="{FC6BBB60-9E85-FE4F-8A9C-AF98676E691B}"/>
                  </a:ext>
                </a:extLst>
              </p:cNvPr>
              <p:cNvSpPr/>
              <p:nvPr/>
            </p:nvSpPr>
            <p:spPr>
              <a:xfrm>
                <a:off x="3835980" y="2701600"/>
                <a:ext cx="32910" cy="41220"/>
              </a:xfrm>
              <a:custGeom>
                <a:avLst/>
                <a:gdLst/>
                <a:ahLst/>
                <a:cxnLst/>
                <a:rect l="l" t="t" r="r" b="b"/>
                <a:pathLst>
                  <a:path w="396" h="496" extrusionOk="0">
                    <a:moveTo>
                      <a:pt x="12" y="1"/>
                    </a:moveTo>
                    <a:cubicBezTo>
                      <a:pt x="6" y="1"/>
                      <a:pt x="0" y="8"/>
                      <a:pt x="4" y="15"/>
                    </a:cubicBezTo>
                    <a:cubicBezTo>
                      <a:pt x="34" y="64"/>
                      <a:pt x="59" y="116"/>
                      <a:pt x="86" y="167"/>
                    </a:cubicBezTo>
                    <a:cubicBezTo>
                      <a:pt x="115" y="219"/>
                      <a:pt x="148" y="268"/>
                      <a:pt x="187" y="314"/>
                    </a:cubicBezTo>
                    <a:cubicBezTo>
                      <a:pt x="216" y="352"/>
                      <a:pt x="242" y="384"/>
                      <a:pt x="267" y="418"/>
                    </a:cubicBezTo>
                    <a:cubicBezTo>
                      <a:pt x="283" y="441"/>
                      <a:pt x="301" y="479"/>
                      <a:pt x="327" y="492"/>
                    </a:cubicBezTo>
                    <a:cubicBezTo>
                      <a:pt x="333" y="495"/>
                      <a:pt x="338" y="496"/>
                      <a:pt x="344" y="496"/>
                    </a:cubicBezTo>
                    <a:cubicBezTo>
                      <a:pt x="371" y="496"/>
                      <a:pt x="396" y="468"/>
                      <a:pt x="378" y="440"/>
                    </a:cubicBezTo>
                    <a:cubicBezTo>
                      <a:pt x="361" y="417"/>
                      <a:pt x="342" y="394"/>
                      <a:pt x="322" y="373"/>
                    </a:cubicBezTo>
                    <a:cubicBezTo>
                      <a:pt x="293" y="339"/>
                      <a:pt x="263" y="307"/>
                      <a:pt x="234" y="273"/>
                    </a:cubicBezTo>
                    <a:cubicBezTo>
                      <a:pt x="196" y="230"/>
                      <a:pt x="161" y="184"/>
                      <a:pt x="126" y="138"/>
                    </a:cubicBezTo>
                    <a:cubicBezTo>
                      <a:pt x="93" y="92"/>
                      <a:pt x="58" y="47"/>
                      <a:pt x="19" y="4"/>
                    </a:cubicBezTo>
                    <a:cubicBezTo>
                      <a:pt x="17" y="2"/>
                      <a:pt x="15" y="1"/>
                      <a:pt x="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92;p17">
                <a:extLst>
                  <a:ext uri="{FF2B5EF4-FFF2-40B4-BE49-F238E27FC236}">
                    <a16:creationId xmlns:a16="http://schemas.microsoft.com/office/drawing/2014/main" id="{41673604-140F-F340-AC04-7A320976CDA0}"/>
                  </a:ext>
                </a:extLst>
              </p:cNvPr>
              <p:cNvSpPr/>
              <p:nvPr/>
            </p:nvSpPr>
            <p:spPr>
              <a:xfrm>
                <a:off x="3833072" y="2699439"/>
                <a:ext cx="38311" cy="41719"/>
              </a:xfrm>
              <a:custGeom>
                <a:avLst/>
                <a:gdLst/>
                <a:ahLst/>
                <a:cxnLst/>
                <a:rect l="l" t="t" r="r" b="b"/>
                <a:pathLst>
                  <a:path w="461" h="502" extrusionOk="0">
                    <a:moveTo>
                      <a:pt x="411" y="0"/>
                    </a:moveTo>
                    <a:cubicBezTo>
                      <a:pt x="402" y="0"/>
                      <a:pt x="394" y="3"/>
                      <a:pt x="387" y="10"/>
                    </a:cubicBezTo>
                    <a:cubicBezTo>
                      <a:pt x="377" y="20"/>
                      <a:pt x="370" y="30"/>
                      <a:pt x="367" y="42"/>
                    </a:cubicBezTo>
                    <a:cubicBezTo>
                      <a:pt x="365" y="45"/>
                      <a:pt x="365" y="48"/>
                      <a:pt x="363" y="52"/>
                    </a:cubicBezTo>
                    <a:cubicBezTo>
                      <a:pt x="363" y="53"/>
                      <a:pt x="362" y="54"/>
                      <a:pt x="362" y="54"/>
                    </a:cubicBezTo>
                    <a:lnTo>
                      <a:pt x="362" y="54"/>
                    </a:lnTo>
                    <a:cubicBezTo>
                      <a:pt x="361" y="56"/>
                      <a:pt x="361" y="59"/>
                      <a:pt x="360" y="60"/>
                    </a:cubicBezTo>
                    <a:cubicBezTo>
                      <a:pt x="349" y="77"/>
                      <a:pt x="337" y="94"/>
                      <a:pt x="325" y="111"/>
                    </a:cubicBezTo>
                    <a:cubicBezTo>
                      <a:pt x="290" y="153"/>
                      <a:pt x="255" y="193"/>
                      <a:pt x="217" y="231"/>
                    </a:cubicBezTo>
                    <a:cubicBezTo>
                      <a:pt x="177" y="272"/>
                      <a:pt x="136" y="311"/>
                      <a:pt x="98" y="352"/>
                    </a:cubicBezTo>
                    <a:cubicBezTo>
                      <a:pt x="65" y="386"/>
                      <a:pt x="27" y="422"/>
                      <a:pt x="8" y="465"/>
                    </a:cubicBezTo>
                    <a:cubicBezTo>
                      <a:pt x="1" y="484"/>
                      <a:pt x="16" y="501"/>
                      <a:pt x="33" y="501"/>
                    </a:cubicBezTo>
                    <a:cubicBezTo>
                      <a:pt x="38" y="501"/>
                      <a:pt x="43" y="500"/>
                      <a:pt x="48" y="496"/>
                    </a:cubicBezTo>
                    <a:lnTo>
                      <a:pt x="49" y="496"/>
                    </a:lnTo>
                    <a:cubicBezTo>
                      <a:pt x="84" y="464"/>
                      <a:pt x="116" y="429"/>
                      <a:pt x="150" y="396"/>
                    </a:cubicBezTo>
                    <a:cubicBezTo>
                      <a:pt x="193" y="354"/>
                      <a:pt x="236" y="314"/>
                      <a:pt x="279" y="271"/>
                    </a:cubicBezTo>
                    <a:cubicBezTo>
                      <a:pt x="317" y="233"/>
                      <a:pt x="354" y="193"/>
                      <a:pt x="389" y="151"/>
                    </a:cubicBezTo>
                    <a:cubicBezTo>
                      <a:pt x="412" y="120"/>
                      <a:pt x="460" y="68"/>
                      <a:pt x="445" y="26"/>
                    </a:cubicBezTo>
                    <a:cubicBezTo>
                      <a:pt x="441" y="10"/>
                      <a:pt x="426" y="0"/>
                      <a:pt x="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093;p17">
                <a:extLst>
                  <a:ext uri="{FF2B5EF4-FFF2-40B4-BE49-F238E27FC236}">
                    <a16:creationId xmlns:a16="http://schemas.microsoft.com/office/drawing/2014/main" id="{BB5D8CBB-2291-8F42-819B-C885A24C1174}"/>
                  </a:ext>
                </a:extLst>
              </p:cNvPr>
              <p:cNvSpPr/>
              <p:nvPr/>
            </p:nvSpPr>
            <p:spPr>
              <a:xfrm>
                <a:off x="3899057" y="3350401"/>
                <a:ext cx="6233" cy="79033"/>
              </a:xfrm>
              <a:custGeom>
                <a:avLst/>
                <a:gdLst/>
                <a:ahLst/>
                <a:cxnLst/>
                <a:rect l="l" t="t" r="r" b="b"/>
                <a:pathLst>
                  <a:path w="75" h="951" extrusionOk="0">
                    <a:moveTo>
                      <a:pt x="41" y="0"/>
                    </a:moveTo>
                    <a:cubicBezTo>
                      <a:pt x="36" y="0"/>
                      <a:pt x="31" y="3"/>
                      <a:pt x="29" y="9"/>
                    </a:cubicBezTo>
                    <a:cubicBezTo>
                      <a:pt x="7" y="160"/>
                      <a:pt x="8" y="316"/>
                      <a:pt x="5" y="469"/>
                    </a:cubicBezTo>
                    <a:cubicBezTo>
                      <a:pt x="3" y="546"/>
                      <a:pt x="1" y="624"/>
                      <a:pt x="2" y="701"/>
                    </a:cubicBezTo>
                    <a:cubicBezTo>
                      <a:pt x="2" y="740"/>
                      <a:pt x="3" y="779"/>
                      <a:pt x="4" y="817"/>
                    </a:cubicBezTo>
                    <a:cubicBezTo>
                      <a:pt x="5" y="856"/>
                      <a:pt x="3" y="896"/>
                      <a:pt x="15" y="931"/>
                    </a:cubicBezTo>
                    <a:cubicBezTo>
                      <a:pt x="19" y="944"/>
                      <a:pt x="32" y="951"/>
                      <a:pt x="43" y="951"/>
                    </a:cubicBezTo>
                    <a:cubicBezTo>
                      <a:pt x="54" y="951"/>
                      <a:pt x="64" y="945"/>
                      <a:pt x="66" y="931"/>
                    </a:cubicBezTo>
                    <a:cubicBezTo>
                      <a:pt x="75" y="894"/>
                      <a:pt x="67" y="856"/>
                      <a:pt x="66" y="817"/>
                    </a:cubicBezTo>
                    <a:cubicBezTo>
                      <a:pt x="65" y="782"/>
                      <a:pt x="64" y="745"/>
                      <a:pt x="63" y="710"/>
                    </a:cubicBezTo>
                    <a:cubicBezTo>
                      <a:pt x="61" y="630"/>
                      <a:pt x="61" y="549"/>
                      <a:pt x="61" y="469"/>
                    </a:cubicBezTo>
                    <a:cubicBezTo>
                      <a:pt x="63" y="317"/>
                      <a:pt x="75" y="161"/>
                      <a:pt x="53" y="9"/>
                    </a:cubicBezTo>
                    <a:cubicBezTo>
                      <a:pt x="51" y="3"/>
                      <a:pt x="46" y="0"/>
                      <a:pt x="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094;p17">
                <a:extLst>
                  <a:ext uri="{FF2B5EF4-FFF2-40B4-BE49-F238E27FC236}">
                    <a16:creationId xmlns:a16="http://schemas.microsoft.com/office/drawing/2014/main" id="{067FF080-614B-1144-B562-765ACCE41BEE}"/>
                  </a:ext>
                </a:extLst>
              </p:cNvPr>
              <p:cNvSpPr/>
              <p:nvPr/>
            </p:nvSpPr>
            <p:spPr>
              <a:xfrm>
                <a:off x="3875705" y="3386551"/>
                <a:ext cx="52855" cy="5900"/>
              </a:xfrm>
              <a:custGeom>
                <a:avLst/>
                <a:gdLst/>
                <a:ahLst/>
                <a:cxnLst/>
                <a:rect l="l" t="t" r="r" b="b"/>
                <a:pathLst>
                  <a:path w="636" h="71" extrusionOk="0">
                    <a:moveTo>
                      <a:pt x="138" y="1"/>
                    </a:moveTo>
                    <a:cubicBezTo>
                      <a:pt x="100" y="1"/>
                      <a:pt x="62" y="3"/>
                      <a:pt x="24" y="8"/>
                    </a:cubicBezTo>
                    <a:cubicBezTo>
                      <a:pt x="1" y="12"/>
                      <a:pt x="9" y="44"/>
                      <a:pt x="29" y="46"/>
                    </a:cubicBezTo>
                    <a:lnTo>
                      <a:pt x="30" y="46"/>
                    </a:lnTo>
                    <a:cubicBezTo>
                      <a:pt x="146" y="58"/>
                      <a:pt x="265" y="56"/>
                      <a:pt x="381" y="65"/>
                    </a:cubicBezTo>
                    <a:cubicBezTo>
                      <a:pt x="438" y="69"/>
                      <a:pt x="495" y="70"/>
                      <a:pt x="551" y="70"/>
                    </a:cubicBezTo>
                    <a:cubicBezTo>
                      <a:pt x="561" y="70"/>
                      <a:pt x="571" y="71"/>
                      <a:pt x="582" y="71"/>
                    </a:cubicBezTo>
                    <a:cubicBezTo>
                      <a:pt x="591" y="71"/>
                      <a:pt x="600" y="70"/>
                      <a:pt x="608" y="68"/>
                    </a:cubicBezTo>
                    <a:lnTo>
                      <a:pt x="608" y="68"/>
                    </a:lnTo>
                    <a:cubicBezTo>
                      <a:pt x="613" y="67"/>
                      <a:pt x="618" y="65"/>
                      <a:pt x="622" y="62"/>
                    </a:cubicBezTo>
                    <a:lnTo>
                      <a:pt x="622" y="62"/>
                    </a:lnTo>
                    <a:cubicBezTo>
                      <a:pt x="623" y="61"/>
                      <a:pt x="624" y="60"/>
                      <a:pt x="625" y="59"/>
                    </a:cubicBezTo>
                    <a:cubicBezTo>
                      <a:pt x="635" y="51"/>
                      <a:pt x="635" y="39"/>
                      <a:pt x="630" y="29"/>
                    </a:cubicBezTo>
                    <a:lnTo>
                      <a:pt x="630" y="29"/>
                    </a:lnTo>
                    <a:cubicBezTo>
                      <a:pt x="629" y="27"/>
                      <a:pt x="628" y="25"/>
                      <a:pt x="626" y="24"/>
                    </a:cubicBezTo>
                    <a:lnTo>
                      <a:pt x="626" y="24"/>
                    </a:lnTo>
                    <a:cubicBezTo>
                      <a:pt x="622" y="19"/>
                      <a:pt x="616" y="15"/>
                      <a:pt x="610" y="15"/>
                    </a:cubicBezTo>
                    <a:lnTo>
                      <a:pt x="610" y="15"/>
                    </a:lnTo>
                    <a:cubicBezTo>
                      <a:pt x="602" y="12"/>
                      <a:pt x="593" y="11"/>
                      <a:pt x="583" y="11"/>
                    </a:cubicBezTo>
                    <a:cubicBezTo>
                      <a:pt x="573" y="11"/>
                      <a:pt x="562" y="12"/>
                      <a:pt x="552" y="12"/>
                    </a:cubicBezTo>
                    <a:cubicBezTo>
                      <a:pt x="492" y="12"/>
                      <a:pt x="435" y="10"/>
                      <a:pt x="375" y="8"/>
                    </a:cubicBezTo>
                    <a:cubicBezTo>
                      <a:pt x="316" y="5"/>
                      <a:pt x="257" y="5"/>
                      <a:pt x="199" y="3"/>
                    </a:cubicBezTo>
                    <a:cubicBezTo>
                      <a:pt x="179" y="1"/>
                      <a:pt x="159" y="1"/>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95;p17">
                <a:extLst>
                  <a:ext uri="{FF2B5EF4-FFF2-40B4-BE49-F238E27FC236}">
                    <a16:creationId xmlns:a16="http://schemas.microsoft.com/office/drawing/2014/main" id="{3633A9D8-12FF-DF4B-80E0-3F13B5E0F6A8}"/>
                  </a:ext>
                </a:extLst>
              </p:cNvPr>
              <p:cNvSpPr/>
              <p:nvPr/>
            </p:nvSpPr>
            <p:spPr>
              <a:xfrm>
                <a:off x="3892492" y="3376911"/>
                <a:ext cx="20859" cy="26095"/>
              </a:xfrm>
              <a:custGeom>
                <a:avLst/>
                <a:gdLst/>
                <a:ahLst/>
                <a:cxnLst/>
                <a:rect l="l" t="t" r="r" b="b"/>
                <a:pathLst>
                  <a:path w="251" h="314" extrusionOk="0">
                    <a:moveTo>
                      <a:pt x="8" y="0"/>
                    </a:moveTo>
                    <a:cubicBezTo>
                      <a:pt x="4" y="0"/>
                      <a:pt x="1" y="5"/>
                      <a:pt x="3" y="10"/>
                    </a:cubicBezTo>
                    <a:cubicBezTo>
                      <a:pt x="21" y="41"/>
                      <a:pt x="37" y="74"/>
                      <a:pt x="54" y="106"/>
                    </a:cubicBezTo>
                    <a:cubicBezTo>
                      <a:pt x="73" y="138"/>
                      <a:pt x="95" y="170"/>
                      <a:pt x="118" y="199"/>
                    </a:cubicBezTo>
                    <a:cubicBezTo>
                      <a:pt x="137" y="222"/>
                      <a:pt x="154" y="243"/>
                      <a:pt x="170" y="265"/>
                    </a:cubicBezTo>
                    <a:cubicBezTo>
                      <a:pt x="179" y="279"/>
                      <a:pt x="191" y="304"/>
                      <a:pt x="207" y="311"/>
                    </a:cubicBezTo>
                    <a:cubicBezTo>
                      <a:pt x="211" y="313"/>
                      <a:pt x="215" y="314"/>
                      <a:pt x="219" y="314"/>
                    </a:cubicBezTo>
                    <a:cubicBezTo>
                      <a:pt x="236" y="314"/>
                      <a:pt x="251" y="296"/>
                      <a:pt x="240" y="279"/>
                    </a:cubicBezTo>
                    <a:cubicBezTo>
                      <a:pt x="228" y="264"/>
                      <a:pt x="217" y="249"/>
                      <a:pt x="204" y="236"/>
                    </a:cubicBezTo>
                    <a:cubicBezTo>
                      <a:pt x="186" y="215"/>
                      <a:pt x="166" y="193"/>
                      <a:pt x="148" y="173"/>
                    </a:cubicBezTo>
                    <a:cubicBezTo>
                      <a:pt x="125" y="145"/>
                      <a:pt x="102" y="116"/>
                      <a:pt x="80" y="88"/>
                    </a:cubicBezTo>
                    <a:cubicBezTo>
                      <a:pt x="59" y="58"/>
                      <a:pt x="37" y="29"/>
                      <a:pt x="13" y="2"/>
                    </a:cubicBezTo>
                    <a:cubicBezTo>
                      <a:pt x="11" y="1"/>
                      <a:pt x="10" y="0"/>
                      <a:pt x="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96;p17">
                <a:extLst>
                  <a:ext uri="{FF2B5EF4-FFF2-40B4-BE49-F238E27FC236}">
                    <a16:creationId xmlns:a16="http://schemas.microsoft.com/office/drawing/2014/main" id="{0299AA56-07A9-4548-B934-D66EF7FE3050}"/>
                  </a:ext>
                </a:extLst>
              </p:cNvPr>
              <p:cNvSpPr/>
              <p:nvPr/>
            </p:nvSpPr>
            <p:spPr>
              <a:xfrm>
                <a:off x="3890414" y="3375415"/>
                <a:ext cx="24599" cy="26677"/>
              </a:xfrm>
              <a:custGeom>
                <a:avLst/>
                <a:gdLst/>
                <a:ahLst/>
                <a:cxnLst/>
                <a:rect l="l" t="t" r="r" b="b"/>
                <a:pathLst>
                  <a:path w="296" h="321" extrusionOk="0">
                    <a:moveTo>
                      <a:pt x="233" y="34"/>
                    </a:moveTo>
                    <a:cubicBezTo>
                      <a:pt x="233" y="35"/>
                      <a:pt x="232" y="36"/>
                      <a:pt x="232" y="36"/>
                    </a:cubicBezTo>
                    <a:cubicBezTo>
                      <a:pt x="232" y="36"/>
                      <a:pt x="233" y="35"/>
                      <a:pt x="233" y="34"/>
                    </a:cubicBezTo>
                    <a:close/>
                    <a:moveTo>
                      <a:pt x="263" y="1"/>
                    </a:moveTo>
                    <a:cubicBezTo>
                      <a:pt x="258" y="1"/>
                      <a:pt x="252" y="3"/>
                      <a:pt x="248" y="7"/>
                    </a:cubicBezTo>
                    <a:cubicBezTo>
                      <a:pt x="242" y="13"/>
                      <a:pt x="237" y="20"/>
                      <a:pt x="235" y="28"/>
                    </a:cubicBezTo>
                    <a:cubicBezTo>
                      <a:pt x="235" y="30"/>
                      <a:pt x="234" y="32"/>
                      <a:pt x="233" y="34"/>
                    </a:cubicBezTo>
                    <a:cubicBezTo>
                      <a:pt x="233" y="35"/>
                      <a:pt x="232" y="37"/>
                      <a:pt x="231" y="38"/>
                    </a:cubicBezTo>
                    <a:cubicBezTo>
                      <a:pt x="225" y="50"/>
                      <a:pt x="217" y="61"/>
                      <a:pt x="209" y="71"/>
                    </a:cubicBezTo>
                    <a:cubicBezTo>
                      <a:pt x="187" y="97"/>
                      <a:pt x="165" y="123"/>
                      <a:pt x="140" y="147"/>
                    </a:cubicBezTo>
                    <a:cubicBezTo>
                      <a:pt x="116" y="173"/>
                      <a:pt x="89" y="198"/>
                      <a:pt x="64" y="223"/>
                    </a:cubicBezTo>
                    <a:cubicBezTo>
                      <a:pt x="42" y="245"/>
                      <a:pt x="23" y="268"/>
                      <a:pt x="8" y="296"/>
                    </a:cubicBezTo>
                    <a:cubicBezTo>
                      <a:pt x="0" y="308"/>
                      <a:pt x="11" y="320"/>
                      <a:pt x="22" y="320"/>
                    </a:cubicBezTo>
                    <a:cubicBezTo>
                      <a:pt x="26" y="320"/>
                      <a:pt x="30" y="319"/>
                      <a:pt x="33" y="315"/>
                    </a:cubicBezTo>
                    <a:lnTo>
                      <a:pt x="33" y="316"/>
                    </a:lnTo>
                    <a:cubicBezTo>
                      <a:pt x="56" y="296"/>
                      <a:pt x="77" y="273"/>
                      <a:pt x="98" y="253"/>
                    </a:cubicBezTo>
                    <a:cubicBezTo>
                      <a:pt x="125" y="226"/>
                      <a:pt x="153" y="200"/>
                      <a:pt x="180" y="173"/>
                    </a:cubicBezTo>
                    <a:cubicBezTo>
                      <a:pt x="204" y="149"/>
                      <a:pt x="228" y="124"/>
                      <a:pt x="249" y="97"/>
                    </a:cubicBezTo>
                    <a:cubicBezTo>
                      <a:pt x="264" y="78"/>
                      <a:pt x="295" y="44"/>
                      <a:pt x="286" y="17"/>
                    </a:cubicBezTo>
                    <a:cubicBezTo>
                      <a:pt x="282" y="7"/>
                      <a:pt x="273" y="1"/>
                      <a:pt x="2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97;p17">
                <a:extLst>
                  <a:ext uri="{FF2B5EF4-FFF2-40B4-BE49-F238E27FC236}">
                    <a16:creationId xmlns:a16="http://schemas.microsoft.com/office/drawing/2014/main" id="{9251E6BE-0A30-054D-A4D3-7C6A9D25F9D2}"/>
                  </a:ext>
                </a:extLst>
              </p:cNvPr>
              <p:cNvSpPr/>
              <p:nvPr/>
            </p:nvSpPr>
            <p:spPr>
              <a:xfrm>
                <a:off x="3912603" y="2980251"/>
                <a:ext cx="6233" cy="79033"/>
              </a:xfrm>
              <a:custGeom>
                <a:avLst/>
                <a:gdLst/>
                <a:ahLst/>
                <a:cxnLst/>
                <a:rect l="l" t="t" r="r" b="b"/>
                <a:pathLst>
                  <a:path w="75" h="951" extrusionOk="0">
                    <a:moveTo>
                      <a:pt x="41" y="0"/>
                    </a:moveTo>
                    <a:cubicBezTo>
                      <a:pt x="36" y="0"/>
                      <a:pt x="30" y="3"/>
                      <a:pt x="28" y="9"/>
                    </a:cubicBezTo>
                    <a:lnTo>
                      <a:pt x="28" y="8"/>
                    </a:lnTo>
                    <a:cubicBezTo>
                      <a:pt x="7" y="160"/>
                      <a:pt x="8" y="316"/>
                      <a:pt x="4" y="468"/>
                    </a:cubicBezTo>
                    <a:cubicBezTo>
                      <a:pt x="3" y="546"/>
                      <a:pt x="0" y="623"/>
                      <a:pt x="1" y="701"/>
                    </a:cubicBezTo>
                    <a:cubicBezTo>
                      <a:pt x="1" y="739"/>
                      <a:pt x="3" y="779"/>
                      <a:pt x="4" y="817"/>
                    </a:cubicBezTo>
                    <a:cubicBezTo>
                      <a:pt x="5" y="856"/>
                      <a:pt x="1" y="896"/>
                      <a:pt x="14" y="932"/>
                    </a:cubicBezTo>
                    <a:cubicBezTo>
                      <a:pt x="19" y="944"/>
                      <a:pt x="31" y="951"/>
                      <a:pt x="43" y="951"/>
                    </a:cubicBezTo>
                    <a:cubicBezTo>
                      <a:pt x="53" y="951"/>
                      <a:pt x="63" y="945"/>
                      <a:pt x="66" y="932"/>
                    </a:cubicBezTo>
                    <a:cubicBezTo>
                      <a:pt x="73" y="894"/>
                      <a:pt x="67" y="855"/>
                      <a:pt x="66" y="817"/>
                    </a:cubicBezTo>
                    <a:cubicBezTo>
                      <a:pt x="65" y="781"/>
                      <a:pt x="63" y="746"/>
                      <a:pt x="62" y="710"/>
                    </a:cubicBezTo>
                    <a:cubicBezTo>
                      <a:pt x="60" y="630"/>
                      <a:pt x="60" y="549"/>
                      <a:pt x="60" y="469"/>
                    </a:cubicBezTo>
                    <a:cubicBezTo>
                      <a:pt x="62" y="316"/>
                      <a:pt x="74" y="160"/>
                      <a:pt x="53" y="9"/>
                    </a:cubicBezTo>
                    <a:cubicBezTo>
                      <a:pt x="51" y="3"/>
                      <a:pt x="46" y="0"/>
                      <a:pt x="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98;p17">
                <a:extLst>
                  <a:ext uri="{FF2B5EF4-FFF2-40B4-BE49-F238E27FC236}">
                    <a16:creationId xmlns:a16="http://schemas.microsoft.com/office/drawing/2014/main" id="{56E50D1E-56F4-5245-ABC5-8B08A1088CE6}"/>
                  </a:ext>
                </a:extLst>
              </p:cNvPr>
              <p:cNvSpPr/>
              <p:nvPr/>
            </p:nvSpPr>
            <p:spPr>
              <a:xfrm>
                <a:off x="3889251" y="3016402"/>
                <a:ext cx="52772" cy="5900"/>
              </a:xfrm>
              <a:custGeom>
                <a:avLst/>
                <a:gdLst/>
                <a:ahLst/>
                <a:cxnLst/>
                <a:rect l="l" t="t" r="r" b="b"/>
                <a:pathLst>
                  <a:path w="635" h="71" extrusionOk="0">
                    <a:moveTo>
                      <a:pt x="138" y="1"/>
                    </a:moveTo>
                    <a:cubicBezTo>
                      <a:pt x="100" y="1"/>
                      <a:pt x="62" y="3"/>
                      <a:pt x="24" y="8"/>
                    </a:cubicBezTo>
                    <a:cubicBezTo>
                      <a:pt x="0" y="11"/>
                      <a:pt x="9" y="43"/>
                      <a:pt x="28" y="46"/>
                    </a:cubicBezTo>
                    <a:cubicBezTo>
                      <a:pt x="146" y="57"/>
                      <a:pt x="263" y="56"/>
                      <a:pt x="381" y="65"/>
                    </a:cubicBezTo>
                    <a:cubicBezTo>
                      <a:pt x="436" y="69"/>
                      <a:pt x="493" y="69"/>
                      <a:pt x="550" y="69"/>
                    </a:cubicBezTo>
                    <a:cubicBezTo>
                      <a:pt x="561" y="69"/>
                      <a:pt x="572" y="70"/>
                      <a:pt x="584" y="70"/>
                    </a:cubicBezTo>
                    <a:cubicBezTo>
                      <a:pt x="594" y="70"/>
                      <a:pt x="604" y="69"/>
                      <a:pt x="613" y="66"/>
                    </a:cubicBezTo>
                    <a:lnTo>
                      <a:pt x="613" y="66"/>
                    </a:lnTo>
                    <a:cubicBezTo>
                      <a:pt x="615" y="65"/>
                      <a:pt x="617" y="64"/>
                      <a:pt x="618" y="63"/>
                    </a:cubicBezTo>
                    <a:lnTo>
                      <a:pt x="618" y="63"/>
                    </a:lnTo>
                    <a:cubicBezTo>
                      <a:pt x="620" y="62"/>
                      <a:pt x="622" y="61"/>
                      <a:pt x="623" y="60"/>
                    </a:cubicBezTo>
                    <a:cubicBezTo>
                      <a:pt x="633" y="52"/>
                      <a:pt x="634" y="41"/>
                      <a:pt x="631" y="32"/>
                    </a:cubicBezTo>
                    <a:lnTo>
                      <a:pt x="631" y="32"/>
                    </a:lnTo>
                    <a:cubicBezTo>
                      <a:pt x="630" y="28"/>
                      <a:pt x="627" y="24"/>
                      <a:pt x="623" y="21"/>
                    </a:cubicBezTo>
                    <a:cubicBezTo>
                      <a:pt x="623" y="21"/>
                      <a:pt x="623" y="21"/>
                      <a:pt x="623" y="20"/>
                    </a:cubicBezTo>
                    <a:lnTo>
                      <a:pt x="623" y="20"/>
                    </a:lnTo>
                    <a:cubicBezTo>
                      <a:pt x="619" y="17"/>
                      <a:pt x="613" y="14"/>
                      <a:pt x="608" y="14"/>
                    </a:cubicBezTo>
                    <a:lnTo>
                      <a:pt x="608" y="14"/>
                    </a:lnTo>
                    <a:cubicBezTo>
                      <a:pt x="599" y="11"/>
                      <a:pt x="590" y="11"/>
                      <a:pt x="581" y="11"/>
                    </a:cubicBezTo>
                    <a:cubicBezTo>
                      <a:pt x="571" y="11"/>
                      <a:pt x="561" y="11"/>
                      <a:pt x="552" y="11"/>
                    </a:cubicBezTo>
                    <a:cubicBezTo>
                      <a:pt x="492" y="11"/>
                      <a:pt x="434" y="10"/>
                      <a:pt x="375" y="7"/>
                    </a:cubicBezTo>
                    <a:cubicBezTo>
                      <a:pt x="316" y="5"/>
                      <a:pt x="257" y="4"/>
                      <a:pt x="198" y="3"/>
                    </a:cubicBezTo>
                    <a:cubicBezTo>
                      <a:pt x="178" y="1"/>
                      <a:pt x="158" y="1"/>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99;p17">
                <a:extLst>
                  <a:ext uri="{FF2B5EF4-FFF2-40B4-BE49-F238E27FC236}">
                    <a16:creationId xmlns:a16="http://schemas.microsoft.com/office/drawing/2014/main" id="{1C4F7A8C-0B84-0741-97A8-8061185F2702}"/>
                  </a:ext>
                </a:extLst>
              </p:cNvPr>
              <p:cNvSpPr/>
              <p:nvPr/>
            </p:nvSpPr>
            <p:spPr>
              <a:xfrm>
                <a:off x="3905955" y="3006595"/>
                <a:ext cx="20942" cy="26261"/>
              </a:xfrm>
              <a:custGeom>
                <a:avLst/>
                <a:gdLst/>
                <a:ahLst/>
                <a:cxnLst/>
                <a:rect l="l" t="t" r="r" b="b"/>
                <a:pathLst>
                  <a:path w="252" h="316" extrusionOk="0">
                    <a:moveTo>
                      <a:pt x="8" y="1"/>
                    </a:moveTo>
                    <a:cubicBezTo>
                      <a:pt x="4" y="1"/>
                      <a:pt x="0" y="6"/>
                      <a:pt x="3" y="11"/>
                    </a:cubicBezTo>
                    <a:cubicBezTo>
                      <a:pt x="22" y="42"/>
                      <a:pt x="38" y="75"/>
                      <a:pt x="55" y="107"/>
                    </a:cubicBezTo>
                    <a:cubicBezTo>
                      <a:pt x="74" y="140"/>
                      <a:pt x="95" y="171"/>
                      <a:pt x="119" y="200"/>
                    </a:cubicBezTo>
                    <a:cubicBezTo>
                      <a:pt x="137" y="223"/>
                      <a:pt x="154" y="244"/>
                      <a:pt x="170" y="266"/>
                    </a:cubicBezTo>
                    <a:cubicBezTo>
                      <a:pt x="180" y="280"/>
                      <a:pt x="192" y="305"/>
                      <a:pt x="208" y="312"/>
                    </a:cubicBezTo>
                    <a:cubicBezTo>
                      <a:pt x="211" y="314"/>
                      <a:pt x="215" y="315"/>
                      <a:pt x="219" y="315"/>
                    </a:cubicBezTo>
                    <a:cubicBezTo>
                      <a:pt x="236" y="315"/>
                      <a:pt x="251" y="298"/>
                      <a:pt x="241" y="280"/>
                    </a:cubicBezTo>
                    <a:cubicBezTo>
                      <a:pt x="229" y="265"/>
                      <a:pt x="217" y="251"/>
                      <a:pt x="204" y="237"/>
                    </a:cubicBezTo>
                    <a:cubicBezTo>
                      <a:pt x="186" y="216"/>
                      <a:pt x="167" y="195"/>
                      <a:pt x="149" y="174"/>
                    </a:cubicBezTo>
                    <a:cubicBezTo>
                      <a:pt x="125" y="147"/>
                      <a:pt x="103" y="118"/>
                      <a:pt x="80" y="89"/>
                    </a:cubicBezTo>
                    <a:cubicBezTo>
                      <a:pt x="59" y="59"/>
                      <a:pt x="37" y="30"/>
                      <a:pt x="13" y="3"/>
                    </a:cubicBezTo>
                    <a:cubicBezTo>
                      <a:pt x="12" y="2"/>
                      <a:pt x="10" y="1"/>
                      <a:pt x="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100;p17">
                <a:extLst>
                  <a:ext uri="{FF2B5EF4-FFF2-40B4-BE49-F238E27FC236}">
                    <a16:creationId xmlns:a16="http://schemas.microsoft.com/office/drawing/2014/main" id="{A8AA4286-AA01-FD46-8A15-476C7B760D11}"/>
                  </a:ext>
                </a:extLst>
              </p:cNvPr>
              <p:cNvSpPr/>
              <p:nvPr/>
            </p:nvSpPr>
            <p:spPr>
              <a:xfrm>
                <a:off x="3903877" y="3005349"/>
                <a:ext cx="24516" cy="26594"/>
              </a:xfrm>
              <a:custGeom>
                <a:avLst/>
                <a:gdLst/>
                <a:ahLst/>
                <a:cxnLst/>
                <a:rect l="l" t="t" r="r" b="b"/>
                <a:pathLst>
                  <a:path w="295" h="320" extrusionOk="0">
                    <a:moveTo>
                      <a:pt x="264" y="0"/>
                    </a:moveTo>
                    <a:cubicBezTo>
                      <a:pt x="258" y="0"/>
                      <a:pt x="253" y="2"/>
                      <a:pt x="249" y="7"/>
                    </a:cubicBezTo>
                    <a:cubicBezTo>
                      <a:pt x="242" y="12"/>
                      <a:pt x="238" y="19"/>
                      <a:pt x="236" y="27"/>
                    </a:cubicBezTo>
                    <a:cubicBezTo>
                      <a:pt x="235" y="29"/>
                      <a:pt x="235" y="31"/>
                      <a:pt x="234" y="33"/>
                    </a:cubicBezTo>
                    <a:cubicBezTo>
                      <a:pt x="233" y="34"/>
                      <a:pt x="233" y="35"/>
                      <a:pt x="232" y="38"/>
                    </a:cubicBezTo>
                    <a:cubicBezTo>
                      <a:pt x="225" y="48"/>
                      <a:pt x="218" y="59"/>
                      <a:pt x="209" y="70"/>
                    </a:cubicBezTo>
                    <a:cubicBezTo>
                      <a:pt x="188" y="96"/>
                      <a:pt x="165" y="122"/>
                      <a:pt x="141" y="145"/>
                    </a:cubicBezTo>
                    <a:cubicBezTo>
                      <a:pt x="116" y="171"/>
                      <a:pt x="89" y="197"/>
                      <a:pt x="65" y="222"/>
                    </a:cubicBezTo>
                    <a:cubicBezTo>
                      <a:pt x="42" y="243"/>
                      <a:pt x="23" y="267"/>
                      <a:pt x="8" y="294"/>
                    </a:cubicBezTo>
                    <a:cubicBezTo>
                      <a:pt x="1" y="307"/>
                      <a:pt x="11" y="319"/>
                      <a:pt x="22" y="319"/>
                    </a:cubicBezTo>
                    <a:cubicBezTo>
                      <a:pt x="26" y="319"/>
                      <a:pt x="30" y="318"/>
                      <a:pt x="34" y="314"/>
                    </a:cubicBezTo>
                    <a:cubicBezTo>
                      <a:pt x="56" y="295"/>
                      <a:pt x="78" y="273"/>
                      <a:pt x="99" y="251"/>
                    </a:cubicBezTo>
                    <a:cubicBezTo>
                      <a:pt x="126" y="225"/>
                      <a:pt x="152" y="199"/>
                      <a:pt x="180" y="172"/>
                    </a:cubicBezTo>
                    <a:cubicBezTo>
                      <a:pt x="205" y="148"/>
                      <a:pt x="228" y="122"/>
                      <a:pt x="250" y="95"/>
                    </a:cubicBezTo>
                    <a:cubicBezTo>
                      <a:pt x="265" y="76"/>
                      <a:pt x="295" y="42"/>
                      <a:pt x="286" y="16"/>
                    </a:cubicBezTo>
                    <a:cubicBezTo>
                      <a:pt x="283" y="6"/>
                      <a:pt x="273" y="0"/>
                      <a:pt x="2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101;p17">
                <a:extLst>
                  <a:ext uri="{FF2B5EF4-FFF2-40B4-BE49-F238E27FC236}">
                    <a16:creationId xmlns:a16="http://schemas.microsoft.com/office/drawing/2014/main" id="{B0988C7C-3CE3-304D-B30D-5FF5B0E6F585}"/>
                  </a:ext>
                </a:extLst>
              </p:cNvPr>
              <p:cNvSpPr/>
              <p:nvPr/>
            </p:nvSpPr>
            <p:spPr>
              <a:xfrm>
                <a:off x="3674075" y="3531376"/>
                <a:ext cx="153" cy="305"/>
              </a:xfrm>
              <a:custGeom>
                <a:avLst/>
                <a:gdLst/>
                <a:ahLst/>
                <a:cxnLst/>
                <a:rect l="l" t="t" r="r" b="b"/>
                <a:pathLst>
                  <a:path w="2" h="4" extrusionOk="0">
                    <a:moveTo>
                      <a:pt x="1" y="1"/>
                    </a:moveTo>
                    <a:cubicBezTo>
                      <a:pt x="1" y="2"/>
                      <a:pt x="1" y="3"/>
                      <a:pt x="1" y="3"/>
                    </a:cubicBezTo>
                    <a:cubicBezTo>
                      <a:pt x="1" y="3"/>
                      <a:pt x="1" y="3"/>
                      <a:pt x="1" y="3"/>
                    </a:cubicBez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102;p17">
              <a:extLst>
                <a:ext uri="{FF2B5EF4-FFF2-40B4-BE49-F238E27FC236}">
                  <a16:creationId xmlns:a16="http://schemas.microsoft.com/office/drawing/2014/main" id="{FFACD411-5A52-D945-85BD-30D59DEBC726}"/>
                </a:ext>
              </a:extLst>
            </p:cNvPr>
            <p:cNvGrpSpPr/>
            <p:nvPr/>
          </p:nvGrpSpPr>
          <p:grpSpPr>
            <a:xfrm>
              <a:off x="6626359" y="2962744"/>
              <a:ext cx="2026851" cy="1043081"/>
              <a:chOff x="2724712" y="3427697"/>
              <a:chExt cx="1353400" cy="696502"/>
            </a:xfrm>
          </p:grpSpPr>
          <p:sp>
            <p:nvSpPr>
              <p:cNvPr id="128" name="Google Shape;1103;p17">
                <a:extLst>
                  <a:ext uri="{FF2B5EF4-FFF2-40B4-BE49-F238E27FC236}">
                    <a16:creationId xmlns:a16="http://schemas.microsoft.com/office/drawing/2014/main" id="{CDA4F22A-AB35-1B43-AC6B-92930B679E24}"/>
                  </a:ext>
                </a:extLst>
              </p:cNvPr>
              <p:cNvSpPr/>
              <p:nvPr/>
            </p:nvSpPr>
            <p:spPr>
              <a:xfrm>
                <a:off x="2821401" y="3946760"/>
                <a:ext cx="51114" cy="74917"/>
              </a:xfrm>
              <a:custGeom>
                <a:avLst/>
                <a:gdLst/>
                <a:ahLst/>
                <a:cxnLst/>
                <a:rect l="l" t="t" r="r" b="b"/>
                <a:pathLst>
                  <a:path w="670" h="982" extrusionOk="0">
                    <a:moveTo>
                      <a:pt x="151" y="114"/>
                    </a:moveTo>
                    <a:cubicBezTo>
                      <a:pt x="154" y="119"/>
                      <a:pt x="157" y="123"/>
                      <a:pt x="162" y="127"/>
                    </a:cubicBezTo>
                    <a:cubicBezTo>
                      <a:pt x="185" y="149"/>
                      <a:pt x="211" y="167"/>
                      <a:pt x="239" y="182"/>
                    </a:cubicBezTo>
                    <a:cubicBezTo>
                      <a:pt x="313" y="218"/>
                      <a:pt x="375" y="276"/>
                      <a:pt x="419" y="347"/>
                    </a:cubicBezTo>
                    <a:cubicBezTo>
                      <a:pt x="480" y="440"/>
                      <a:pt x="508" y="551"/>
                      <a:pt x="496" y="662"/>
                    </a:cubicBezTo>
                    <a:cubicBezTo>
                      <a:pt x="491" y="715"/>
                      <a:pt x="474" y="779"/>
                      <a:pt x="441" y="821"/>
                    </a:cubicBezTo>
                    <a:cubicBezTo>
                      <a:pt x="417" y="851"/>
                      <a:pt x="383" y="864"/>
                      <a:pt x="347" y="864"/>
                    </a:cubicBezTo>
                    <a:cubicBezTo>
                      <a:pt x="332" y="864"/>
                      <a:pt x="316" y="862"/>
                      <a:pt x="301" y="858"/>
                    </a:cubicBezTo>
                    <a:cubicBezTo>
                      <a:pt x="163" y="819"/>
                      <a:pt x="119" y="671"/>
                      <a:pt x="107" y="543"/>
                    </a:cubicBezTo>
                    <a:cubicBezTo>
                      <a:pt x="103" y="496"/>
                      <a:pt x="77" y="164"/>
                      <a:pt x="151" y="114"/>
                    </a:cubicBezTo>
                    <a:close/>
                    <a:moveTo>
                      <a:pt x="220" y="0"/>
                    </a:moveTo>
                    <a:cubicBezTo>
                      <a:pt x="218" y="0"/>
                      <a:pt x="217" y="0"/>
                      <a:pt x="215" y="0"/>
                    </a:cubicBezTo>
                    <a:cubicBezTo>
                      <a:pt x="185" y="2"/>
                      <a:pt x="158" y="21"/>
                      <a:pt x="147" y="48"/>
                    </a:cubicBezTo>
                    <a:cubicBezTo>
                      <a:pt x="109" y="51"/>
                      <a:pt x="74" y="80"/>
                      <a:pt x="52" y="115"/>
                    </a:cubicBezTo>
                    <a:cubicBezTo>
                      <a:pt x="1" y="193"/>
                      <a:pt x="8" y="303"/>
                      <a:pt x="6" y="392"/>
                    </a:cubicBezTo>
                    <a:cubicBezTo>
                      <a:pt x="0" y="568"/>
                      <a:pt x="5" y="787"/>
                      <a:pt x="155" y="908"/>
                    </a:cubicBezTo>
                    <a:cubicBezTo>
                      <a:pt x="215" y="957"/>
                      <a:pt x="285" y="981"/>
                      <a:pt x="354" y="981"/>
                    </a:cubicBezTo>
                    <a:cubicBezTo>
                      <a:pt x="446" y="981"/>
                      <a:pt x="535" y="936"/>
                      <a:pt x="589" y="844"/>
                    </a:cubicBezTo>
                    <a:cubicBezTo>
                      <a:pt x="669" y="704"/>
                      <a:pt x="667" y="519"/>
                      <a:pt x="612" y="370"/>
                    </a:cubicBezTo>
                    <a:cubicBezTo>
                      <a:pt x="580" y="282"/>
                      <a:pt x="529" y="201"/>
                      <a:pt x="465" y="134"/>
                    </a:cubicBezTo>
                    <a:cubicBezTo>
                      <a:pt x="432" y="100"/>
                      <a:pt x="396" y="70"/>
                      <a:pt x="356" y="45"/>
                    </a:cubicBezTo>
                    <a:cubicBezTo>
                      <a:pt x="317" y="16"/>
                      <a:pt x="269" y="0"/>
                      <a:pt x="220"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104;p17">
                <a:extLst>
                  <a:ext uri="{FF2B5EF4-FFF2-40B4-BE49-F238E27FC236}">
                    <a16:creationId xmlns:a16="http://schemas.microsoft.com/office/drawing/2014/main" id="{C64D4957-8255-6E4E-9BD5-86152D02769C}"/>
                  </a:ext>
                </a:extLst>
              </p:cNvPr>
              <p:cNvSpPr/>
              <p:nvPr/>
            </p:nvSpPr>
            <p:spPr>
              <a:xfrm>
                <a:off x="2913855" y="4060267"/>
                <a:ext cx="50199" cy="63931"/>
              </a:xfrm>
              <a:custGeom>
                <a:avLst/>
                <a:gdLst/>
                <a:ahLst/>
                <a:cxnLst/>
                <a:rect l="l" t="t" r="r" b="b"/>
                <a:pathLst>
                  <a:path w="658" h="838" extrusionOk="0">
                    <a:moveTo>
                      <a:pt x="211" y="145"/>
                    </a:moveTo>
                    <a:cubicBezTo>
                      <a:pt x="308" y="182"/>
                      <a:pt x="386" y="244"/>
                      <a:pt x="430" y="340"/>
                    </a:cubicBezTo>
                    <a:cubicBezTo>
                      <a:pt x="451" y="383"/>
                      <a:pt x="460" y="429"/>
                      <a:pt x="460" y="476"/>
                    </a:cubicBezTo>
                    <a:cubicBezTo>
                      <a:pt x="459" y="485"/>
                      <a:pt x="459" y="492"/>
                      <a:pt x="458" y="501"/>
                    </a:cubicBezTo>
                    <a:cubicBezTo>
                      <a:pt x="458" y="503"/>
                      <a:pt x="458" y="509"/>
                      <a:pt x="457" y="512"/>
                    </a:cubicBezTo>
                    <a:cubicBezTo>
                      <a:pt x="456" y="523"/>
                      <a:pt x="454" y="534"/>
                      <a:pt x="451" y="543"/>
                    </a:cubicBezTo>
                    <a:cubicBezTo>
                      <a:pt x="448" y="550"/>
                      <a:pt x="447" y="555"/>
                      <a:pt x="445" y="562"/>
                    </a:cubicBezTo>
                    <a:cubicBezTo>
                      <a:pt x="444" y="564"/>
                      <a:pt x="444" y="565"/>
                      <a:pt x="444" y="566"/>
                    </a:cubicBezTo>
                    <a:cubicBezTo>
                      <a:pt x="443" y="568"/>
                      <a:pt x="444" y="567"/>
                      <a:pt x="443" y="568"/>
                    </a:cubicBezTo>
                    <a:cubicBezTo>
                      <a:pt x="440" y="576"/>
                      <a:pt x="436" y="582"/>
                      <a:pt x="432" y="588"/>
                    </a:cubicBezTo>
                    <a:cubicBezTo>
                      <a:pt x="430" y="592"/>
                      <a:pt x="423" y="602"/>
                      <a:pt x="423" y="602"/>
                    </a:cubicBezTo>
                    <a:cubicBezTo>
                      <a:pt x="420" y="605"/>
                      <a:pt x="417" y="608"/>
                      <a:pt x="415" y="611"/>
                    </a:cubicBezTo>
                    <a:cubicBezTo>
                      <a:pt x="414" y="612"/>
                      <a:pt x="413" y="614"/>
                      <a:pt x="412" y="615"/>
                    </a:cubicBezTo>
                    <a:cubicBezTo>
                      <a:pt x="411" y="616"/>
                      <a:pt x="410" y="616"/>
                      <a:pt x="409" y="617"/>
                    </a:cubicBezTo>
                    <a:lnTo>
                      <a:pt x="394" y="626"/>
                    </a:lnTo>
                    <a:cubicBezTo>
                      <a:pt x="399" y="622"/>
                      <a:pt x="401" y="621"/>
                      <a:pt x="400" y="621"/>
                    </a:cubicBezTo>
                    <a:cubicBezTo>
                      <a:pt x="398" y="621"/>
                      <a:pt x="388" y="625"/>
                      <a:pt x="384" y="627"/>
                    </a:cubicBezTo>
                    <a:lnTo>
                      <a:pt x="382" y="627"/>
                    </a:lnTo>
                    <a:cubicBezTo>
                      <a:pt x="378" y="627"/>
                      <a:pt x="369" y="625"/>
                      <a:pt x="365" y="625"/>
                    </a:cubicBezTo>
                    <a:cubicBezTo>
                      <a:pt x="364" y="625"/>
                      <a:pt x="364" y="626"/>
                      <a:pt x="364" y="626"/>
                    </a:cubicBezTo>
                    <a:cubicBezTo>
                      <a:pt x="359" y="624"/>
                      <a:pt x="353" y="623"/>
                      <a:pt x="348" y="620"/>
                    </a:cubicBezTo>
                    <a:cubicBezTo>
                      <a:pt x="344" y="618"/>
                      <a:pt x="340" y="616"/>
                      <a:pt x="336" y="614"/>
                    </a:cubicBezTo>
                    <a:cubicBezTo>
                      <a:pt x="330" y="610"/>
                      <a:pt x="323" y="607"/>
                      <a:pt x="318" y="602"/>
                    </a:cubicBezTo>
                    <a:lnTo>
                      <a:pt x="308" y="594"/>
                    </a:lnTo>
                    <a:cubicBezTo>
                      <a:pt x="302" y="588"/>
                      <a:pt x="296" y="582"/>
                      <a:pt x="289" y="576"/>
                    </a:cubicBezTo>
                    <a:cubicBezTo>
                      <a:pt x="287" y="573"/>
                      <a:pt x="280" y="564"/>
                      <a:pt x="277" y="561"/>
                    </a:cubicBezTo>
                    <a:cubicBezTo>
                      <a:pt x="270" y="549"/>
                      <a:pt x="261" y="537"/>
                      <a:pt x="255" y="524"/>
                    </a:cubicBezTo>
                    <a:cubicBezTo>
                      <a:pt x="252" y="518"/>
                      <a:pt x="249" y="512"/>
                      <a:pt x="245" y="506"/>
                    </a:cubicBezTo>
                    <a:lnTo>
                      <a:pt x="235" y="479"/>
                    </a:lnTo>
                    <a:cubicBezTo>
                      <a:pt x="232" y="476"/>
                      <a:pt x="231" y="473"/>
                      <a:pt x="229" y="469"/>
                    </a:cubicBezTo>
                    <a:cubicBezTo>
                      <a:pt x="229" y="468"/>
                      <a:pt x="224" y="455"/>
                      <a:pt x="223" y="452"/>
                    </a:cubicBezTo>
                    <a:cubicBezTo>
                      <a:pt x="218" y="434"/>
                      <a:pt x="212" y="417"/>
                      <a:pt x="208" y="400"/>
                    </a:cubicBezTo>
                    <a:cubicBezTo>
                      <a:pt x="203" y="382"/>
                      <a:pt x="199" y="365"/>
                      <a:pt x="195" y="348"/>
                    </a:cubicBezTo>
                    <a:cubicBezTo>
                      <a:pt x="195" y="347"/>
                      <a:pt x="195" y="344"/>
                      <a:pt x="194" y="341"/>
                    </a:cubicBezTo>
                    <a:cubicBezTo>
                      <a:pt x="193" y="332"/>
                      <a:pt x="193" y="323"/>
                      <a:pt x="192" y="315"/>
                    </a:cubicBezTo>
                    <a:cubicBezTo>
                      <a:pt x="191" y="283"/>
                      <a:pt x="190" y="249"/>
                      <a:pt x="191" y="217"/>
                    </a:cubicBezTo>
                    <a:cubicBezTo>
                      <a:pt x="193" y="192"/>
                      <a:pt x="199" y="167"/>
                      <a:pt x="211" y="145"/>
                    </a:cubicBezTo>
                    <a:close/>
                    <a:moveTo>
                      <a:pt x="391" y="626"/>
                    </a:moveTo>
                    <a:cubicBezTo>
                      <a:pt x="391" y="626"/>
                      <a:pt x="388" y="626"/>
                      <a:pt x="385" y="627"/>
                    </a:cubicBezTo>
                    <a:cubicBezTo>
                      <a:pt x="389" y="626"/>
                      <a:pt x="390" y="626"/>
                      <a:pt x="391" y="626"/>
                    </a:cubicBezTo>
                    <a:close/>
                    <a:moveTo>
                      <a:pt x="193" y="0"/>
                    </a:moveTo>
                    <a:cubicBezTo>
                      <a:pt x="178" y="0"/>
                      <a:pt x="164" y="2"/>
                      <a:pt x="150" y="8"/>
                    </a:cubicBezTo>
                    <a:cubicBezTo>
                      <a:pt x="121" y="19"/>
                      <a:pt x="105" y="48"/>
                      <a:pt x="112" y="78"/>
                    </a:cubicBezTo>
                    <a:cubicBezTo>
                      <a:pt x="114" y="84"/>
                      <a:pt x="117" y="88"/>
                      <a:pt x="120" y="92"/>
                    </a:cubicBezTo>
                    <a:cubicBezTo>
                      <a:pt x="87" y="133"/>
                      <a:pt x="59" y="178"/>
                      <a:pt x="37" y="224"/>
                    </a:cubicBezTo>
                    <a:cubicBezTo>
                      <a:pt x="9" y="284"/>
                      <a:pt x="1" y="357"/>
                      <a:pt x="3" y="423"/>
                    </a:cubicBezTo>
                    <a:cubicBezTo>
                      <a:pt x="7" y="573"/>
                      <a:pt x="87" y="711"/>
                      <a:pt x="215" y="791"/>
                    </a:cubicBezTo>
                    <a:cubicBezTo>
                      <a:pt x="261" y="819"/>
                      <a:pt x="317" y="837"/>
                      <a:pt x="371" y="837"/>
                    </a:cubicBezTo>
                    <a:cubicBezTo>
                      <a:pt x="396" y="837"/>
                      <a:pt x="420" y="834"/>
                      <a:pt x="443" y="826"/>
                    </a:cubicBezTo>
                    <a:cubicBezTo>
                      <a:pt x="512" y="802"/>
                      <a:pt x="568" y="752"/>
                      <a:pt x="599" y="686"/>
                    </a:cubicBezTo>
                    <a:cubicBezTo>
                      <a:pt x="658" y="563"/>
                      <a:pt x="645" y="423"/>
                      <a:pt x="588" y="302"/>
                    </a:cubicBezTo>
                    <a:cubicBezTo>
                      <a:pt x="537" y="191"/>
                      <a:pt x="450" y="101"/>
                      <a:pt x="342" y="45"/>
                    </a:cubicBezTo>
                    <a:cubicBezTo>
                      <a:pt x="302" y="26"/>
                      <a:pt x="244" y="0"/>
                      <a:pt x="193"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105;p17">
                <a:extLst>
                  <a:ext uri="{FF2B5EF4-FFF2-40B4-BE49-F238E27FC236}">
                    <a16:creationId xmlns:a16="http://schemas.microsoft.com/office/drawing/2014/main" id="{84149CD2-72BF-5B42-94E2-474D9F45BA92}"/>
                  </a:ext>
                </a:extLst>
              </p:cNvPr>
              <p:cNvSpPr/>
              <p:nvPr/>
            </p:nvSpPr>
            <p:spPr>
              <a:xfrm>
                <a:off x="2957419" y="3955453"/>
                <a:ext cx="51419" cy="65915"/>
              </a:xfrm>
              <a:custGeom>
                <a:avLst/>
                <a:gdLst/>
                <a:ahLst/>
                <a:cxnLst/>
                <a:rect l="l" t="t" r="r" b="b"/>
                <a:pathLst>
                  <a:path w="674" h="864" extrusionOk="0">
                    <a:moveTo>
                      <a:pt x="254" y="131"/>
                    </a:moveTo>
                    <a:cubicBezTo>
                      <a:pt x="255" y="131"/>
                      <a:pt x="255" y="131"/>
                      <a:pt x="256" y="131"/>
                    </a:cubicBezTo>
                    <a:cubicBezTo>
                      <a:pt x="275" y="131"/>
                      <a:pt x="296" y="150"/>
                      <a:pt x="309" y="163"/>
                    </a:cubicBezTo>
                    <a:cubicBezTo>
                      <a:pt x="354" y="204"/>
                      <a:pt x="393" y="251"/>
                      <a:pt x="426" y="303"/>
                    </a:cubicBezTo>
                    <a:cubicBezTo>
                      <a:pt x="479" y="384"/>
                      <a:pt x="521" y="474"/>
                      <a:pt x="521" y="570"/>
                    </a:cubicBezTo>
                    <a:cubicBezTo>
                      <a:pt x="521" y="641"/>
                      <a:pt x="486" y="720"/>
                      <a:pt x="401" y="726"/>
                    </a:cubicBezTo>
                    <a:cubicBezTo>
                      <a:pt x="397" y="726"/>
                      <a:pt x="393" y="726"/>
                      <a:pt x="389" y="726"/>
                    </a:cubicBezTo>
                    <a:cubicBezTo>
                      <a:pt x="305" y="726"/>
                      <a:pt x="226" y="663"/>
                      <a:pt x="186" y="589"/>
                    </a:cubicBezTo>
                    <a:cubicBezTo>
                      <a:pt x="121" y="469"/>
                      <a:pt x="135" y="319"/>
                      <a:pt x="150" y="185"/>
                    </a:cubicBezTo>
                    <a:lnTo>
                      <a:pt x="150" y="185"/>
                    </a:lnTo>
                    <a:cubicBezTo>
                      <a:pt x="157" y="194"/>
                      <a:pt x="166" y="198"/>
                      <a:pt x="175" y="198"/>
                    </a:cubicBezTo>
                    <a:cubicBezTo>
                      <a:pt x="197" y="198"/>
                      <a:pt x="218" y="177"/>
                      <a:pt x="220" y="156"/>
                    </a:cubicBezTo>
                    <a:cubicBezTo>
                      <a:pt x="222" y="142"/>
                      <a:pt x="242" y="131"/>
                      <a:pt x="254" y="131"/>
                    </a:cubicBezTo>
                    <a:close/>
                    <a:moveTo>
                      <a:pt x="260" y="0"/>
                    </a:moveTo>
                    <a:cubicBezTo>
                      <a:pt x="259" y="0"/>
                      <a:pt x="259" y="0"/>
                      <a:pt x="258" y="0"/>
                    </a:cubicBezTo>
                    <a:cubicBezTo>
                      <a:pt x="211" y="1"/>
                      <a:pt x="168" y="26"/>
                      <a:pt x="144" y="64"/>
                    </a:cubicBezTo>
                    <a:cubicBezTo>
                      <a:pt x="133" y="80"/>
                      <a:pt x="127" y="99"/>
                      <a:pt x="127" y="118"/>
                    </a:cubicBezTo>
                    <a:cubicBezTo>
                      <a:pt x="125" y="118"/>
                      <a:pt x="124" y="117"/>
                      <a:pt x="122" y="117"/>
                    </a:cubicBezTo>
                    <a:cubicBezTo>
                      <a:pt x="108" y="117"/>
                      <a:pt x="95" y="127"/>
                      <a:pt x="91" y="140"/>
                    </a:cubicBezTo>
                    <a:cubicBezTo>
                      <a:pt x="47" y="306"/>
                      <a:pt x="0" y="498"/>
                      <a:pt x="83" y="661"/>
                    </a:cubicBezTo>
                    <a:cubicBezTo>
                      <a:pt x="140" y="775"/>
                      <a:pt x="267" y="863"/>
                      <a:pt x="397" y="863"/>
                    </a:cubicBezTo>
                    <a:cubicBezTo>
                      <a:pt x="408" y="863"/>
                      <a:pt x="420" y="862"/>
                      <a:pt x="432" y="861"/>
                    </a:cubicBezTo>
                    <a:cubicBezTo>
                      <a:pt x="583" y="840"/>
                      <a:pt x="669" y="705"/>
                      <a:pt x="672" y="560"/>
                    </a:cubicBezTo>
                    <a:cubicBezTo>
                      <a:pt x="674" y="402"/>
                      <a:pt x="598" y="266"/>
                      <a:pt x="495" y="151"/>
                    </a:cubicBezTo>
                    <a:cubicBezTo>
                      <a:pt x="436" y="83"/>
                      <a:pt x="357" y="0"/>
                      <a:pt x="260"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106;p17">
                <a:extLst>
                  <a:ext uri="{FF2B5EF4-FFF2-40B4-BE49-F238E27FC236}">
                    <a16:creationId xmlns:a16="http://schemas.microsoft.com/office/drawing/2014/main" id="{E00C1B56-ACA0-EE42-BCA3-46501C6BBA71}"/>
                  </a:ext>
                </a:extLst>
              </p:cNvPr>
              <p:cNvSpPr/>
              <p:nvPr/>
            </p:nvSpPr>
            <p:spPr>
              <a:xfrm>
                <a:off x="2860738" y="3629257"/>
                <a:ext cx="41883" cy="59430"/>
              </a:xfrm>
              <a:custGeom>
                <a:avLst/>
                <a:gdLst/>
                <a:ahLst/>
                <a:cxnLst/>
                <a:rect l="l" t="t" r="r" b="b"/>
                <a:pathLst>
                  <a:path w="549" h="779" extrusionOk="0">
                    <a:moveTo>
                      <a:pt x="306" y="1"/>
                    </a:moveTo>
                    <a:cubicBezTo>
                      <a:pt x="285" y="46"/>
                      <a:pt x="263" y="92"/>
                      <a:pt x="240" y="139"/>
                    </a:cubicBezTo>
                    <a:cubicBezTo>
                      <a:pt x="260" y="164"/>
                      <a:pt x="281" y="191"/>
                      <a:pt x="299" y="218"/>
                    </a:cubicBezTo>
                    <a:cubicBezTo>
                      <a:pt x="352" y="300"/>
                      <a:pt x="394" y="389"/>
                      <a:pt x="394" y="485"/>
                    </a:cubicBezTo>
                    <a:cubicBezTo>
                      <a:pt x="394" y="557"/>
                      <a:pt x="359" y="635"/>
                      <a:pt x="274" y="641"/>
                    </a:cubicBezTo>
                    <a:cubicBezTo>
                      <a:pt x="270" y="641"/>
                      <a:pt x="265" y="642"/>
                      <a:pt x="260" y="642"/>
                    </a:cubicBezTo>
                    <a:cubicBezTo>
                      <a:pt x="179" y="642"/>
                      <a:pt x="103" y="581"/>
                      <a:pt x="63" y="511"/>
                    </a:cubicBezTo>
                    <a:cubicBezTo>
                      <a:pt x="42" y="554"/>
                      <a:pt x="22" y="598"/>
                      <a:pt x="1" y="643"/>
                    </a:cubicBezTo>
                    <a:cubicBezTo>
                      <a:pt x="68" y="723"/>
                      <a:pt x="167" y="778"/>
                      <a:pt x="270" y="778"/>
                    </a:cubicBezTo>
                    <a:cubicBezTo>
                      <a:pt x="282" y="778"/>
                      <a:pt x="294" y="777"/>
                      <a:pt x="306" y="776"/>
                    </a:cubicBezTo>
                    <a:cubicBezTo>
                      <a:pt x="456" y="757"/>
                      <a:pt x="543" y="620"/>
                      <a:pt x="545" y="476"/>
                    </a:cubicBezTo>
                    <a:cubicBezTo>
                      <a:pt x="548" y="318"/>
                      <a:pt x="471" y="181"/>
                      <a:pt x="370" y="66"/>
                    </a:cubicBezTo>
                    <a:cubicBezTo>
                      <a:pt x="350" y="45"/>
                      <a:pt x="329" y="22"/>
                      <a:pt x="306"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107;p17">
                <a:extLst>
                  <a:ext uri="{FF2B5EF4-FFF2-40B4-BE49-F238E27FC236}">
                    <a16:creationId xmlns:a16="http://schemas.microsoft.com/office/drawing/2014/main" id="{24EE4368-B516-AF4D-9796-6397A36B49D0}"/>
                  </a:ext>
                </a:extLst>
              </p:cNvPr>
              <p:cNvSpPr/>
              <p:nvPr/>
            </p:nvSpPr>
            <p:spPr>
              <a:xfrm>
                <a:off x="2799400" y="3762308"/>
                <a:ext cx="40815" cy="59201"/>
              </a:xfrm>
              <a:custGeom>
                <a:avLst/>
                <a:gdLst/>
                <a:ahLst/>
                <a:cxnLst/>
                <a:rect l="l" t="t" r="r" b="b"/>
                <a:pathLst>
                  <a:path w="535" h="776" extrusionOk="0">
                    <a:moveTo>
                      <a:pt x="299" y="0"/>
                    </a:moveTo>
                    <a:lnTo>
                      <a:pt x="234" y="144"/>
                    </a:lnTo>
                    <a:cubicBezTo>
                      <a:pt x="252" y="166"/>
                      <a:pt x="269" y="190"/>
                      <a:pt x="285" y="213"/>
                    </a:cubicBezTo>
                    <a:cubicBezTo>
                      <a:pt x="340" y="294"/>
                      <a:pt x="380" y="384"/>
                      <a:pt x="380" y="481"/>
                    </a:cubicBezTo>
                    <a:cubicBezTo>
                      <a:pt x="380" y="552"/>
                      <a:pt x="345" y="632"/>
                      <a:pt x="259" y="639"/>
                    </a:cubicBezTo>
                    <a:cubicBezTo>
                      <a:pt x="256" y="639"/>
                      <a:pt x="252" y="639"/>
                      <a:pt x="248" y="639"/>
                    </a:cubicBezTo>
                    <a:cubicBezTo>
                      <a:pt x="172" y="639"/>
                      <a:pt x="103" y="589"/>
                      <a:pt x="60" y="527"/>
                    </a:cubicBezTo>
                    <a:lnTo>
                      <a:pt x="1" y="659"/>
                    </a:lnTo>
                    <a:cubicBezTo>
                      <a:pt x="66" y="729"/>
                      <a:pt x="159" y="776"/>
                      <a:pt x="253" y="776"/>
                    </a:cubicBezTo>
                    <a:cubicBezTo>
                      <a:pt x="266" y="776"/>
                      <a:pt x="279" y="775"/>
                      <a:pt x="292" y="773"/>
                    </a:cubicBezTo>
                    <a:cubicBezTo>
                      <a:pt x="442" y="754"/>
                      <a:pt x="529" y="617"/>
                      <a:pt x="532" y="473"/>
                    </a:cubicBezTo>
                    <a:cubicBezTo>
                      <a:pt x="534" y="314"/>
                      <a:pt x="458" y="177"/>
                      <a:pt x="355" y="60"/>
                    </a:cubicBezTo>
                    <a:cubicBezTo>
                      <a:pt x="337" y="41"/>
                      <a:pt x="319" y="21"/>
                      <a:pt x="299"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108;p17">
                <a:extLst>
                  <a:ext uri="{FF2B5EF4-FFF2-40B4-BE49-F238E27FC236}">
                    <a16:creationId xmlns:a16="http://schemas.microsoft.com/office/drawing/2014/main" id="{67849AA7-B818-2D4D-818F-F0E89E0F9BF7}"/>
                  </a:ext>
                </a:extLst>
              </p:cNvPr>
              <p:cNvSpPr/>
              <p:nvPr/>
            </p:nvSpPr>
            <p:spPr>
              <a:xfrm>
                <a:off x="2899341" y="3762003"/>
                <a:ext cx="53327" cy="73162"/>
              </a:xfrm>
              <a:custGeom>
                <a:avLst/>
                <a:gdLst/>
                <a:ahLst/>
                <a:cxnLst/>
                <a:rect l="l" t="t" r="r" b="b"/>
                <a:pathLst>
                  <a:path w="699" h="959" extrusionOk="0">
                    <a:moveTo>
                      <a:pt x="206" y="1"/>
                    </a:moveTo>
                    <a:cubicBezTo>
                      <a:pt x="129" y="1"/>
                      <a:pt x="41" y="50"/>
                      <a:pt x="45" y="137"/>
                    </a:cubicBezTo>
                    <a:cubicBezTo>
                      <a:pt x="45" y="172"/>
                      <a:pt x="71" y="202"/>
                      <a:pt x="105" y="210"/>
                    </a:cubicBezTo>
                    <a:cubicBezTo>
                      <a:pt x="107" y="210"/>
                      <a:pt x="110" y="210"/>
                      <a:pt x="112" y="210"/>
                    </a:cubicBezTo>
                    <a:cubicBezTo>
                      <a:pt x="118" y="210"/>
                      <a:pt x="123" y="209"/>
                      <a:pt x="130" y="207"/>
                    </a:cubicBezTo>
                    <a:lnTo>
                      <a:pt x="133" y="207"/>
                    </a:lnTo>
                    <a:cubicBezTo>
                      <a:pt x="139" y="205"/>
                      <a:pt x="138" y="203"/>
                      <a:pt x="140" y="201"/>
                    </a:cubicBezTo>
                    <a:cubicBezTo>
                      <a:pt x="146" y="197"/>
                      <a:pt x="153" y="193"/>
                      <a:pt x="155" y="190"/>
                    </a:cubicBezTo>
                    <a:cubicBezTo>
                      <a:pt x="174" y="175"/>
                      <a:pt x="180" y="151"/>
                      <a:pt x="203" y="149"/>
                    </a:cubicBezTo>
                    <a:cubicBezTo>
                      <a:pt x="204" y="149"/>
                      <a:pt x="206" y="149"/>
                      <a:pt x="207" y="149"/>
                    </a:cubicBezTo>
                    <a:cubicBezTo>
                      <a:pt x="242" y="149"/>
                      <a:pt x="284" y="183"/>
                      <a:pt x="310" y="202"/>
                    </a:cubicBezTo>
                    <a:cubicBezTo>
                      <a:pt x="365" y="241"/>
                      <a:pt x="411" y="288"/>
                      <a:pt x="448" y="343"/>
                    </a:cubicBezTo>
                    <a:cubicBezTo>
                      <a:pt x="530" y="459"/>
                      <a:pt x="570" y="599"/>
                      <a:pt x="563" y="741"/>
                    </a:cubicBezTo>
                    <a:cubicBezTo>
                      <a:pt x="562" y="759"/>
                      <a:pt x="558" y="830"/>
                      <a:pt x="547" y="835"/>
                    </a:cubicBezTo>
                    <a:cubicBezTo>
                      <a:pt x="542" y="837"/>
                      <a:pt x="536" y="838"/>
                      <a:pt x="530" y="838"/>
                    </a:cubicBezTo>
                    <a:cubicBezTo>
                      <a:pt x="502" y="838"/>
                      <a:pt x="458" y="820"/>
                      <a:pt x="440" y="813"/>
                    </a:cubicBezTo>
                    <a:cubicBezTo>
                      <a:pt x="366" y="786"/>
                      <a:pt x="300" y="745"/>
                      <a:pt x="243" y="693"/>
                    </a:cubicBezTo>
                    <a:cubicBezTo>
                      <a:pt x="184" y="642"/>
                      <a:pt x="139" y="576"/>
                      <a:pt x="113" y="504"/>
                    </a:cubicBezTo>
                    <a:cubicBezTo>
                      <a:pt x="101" y="470"/>
                      <a:pt x="94" y="435"/>
                      <a:pt x="93" y="400"/>
                    </a:cubicBezTo>
                    <a:cubicBezTo>
                      <a:pt x="93" y="360"/>
                      <a:pt x="88" y="321"/>
                      <a:pt x="90" y="282"/>
                    </a:cubicBezTo>
                    <a:cubicBezTo>
                      <a:pt x="91" y="270"/>
                      <a:pt x="82" y="265"/>
                      <a:pt x="74" y="265"/>
                    </a:cubicBezTo>
                    <a:cubicBezTo>
                      <a:pt x="67" y="265"/>
                      <a:pt x="61" y="267"/>
                      <a:pt x="57" y="273"/>
                    </a:cubicBezTo>
                    <a:cubicBezTo>
                      <a:pt x="13" y="333"/>
                      <a:pt x="0" y="390"/>
                      <a:pt x="10" y="464"/>
                    </a:cubicBezTo>
                    <a:cubicBezTo>
                      <a:pt x="19" y="530"/>
                      <a:pt x="40" y="593"/>
                      <a:pt x="74" y="651"/>
                    </a:cubicBezTo>
                    <a:cubicBezTo>
                      <a:pt x="150" y="776"/>
                      <a:pt x="265" y="873"/>
                      <a:pt x="402" y="926"/>
                    </a:cubicBezTo>
                    <a:cubicBezTo>
                      <a:pt x="443" y="942"/>
                      <a:pt x="492" y="959"/>
                      <a:pt x="540" y="959"/>
                    </a:cubicBezTo>
                    <a:cubicBezTo>
                      <a:pt x="566" y="959"/>
                      <a:pt x="592" y="953"/>
                      <a:pt x="615" y="939"/>
                    </a:cubicBezTo>
                    <a:cubicBezTo>
                      <a:pt x="683" y="896"/>
                      <a:pt x="689" y="789"/>
                      <a:pt x="693" y="716"/>
                    </a:cubicBezTo>
                    <a:cubicBezTo>
                      <a:pt x="698" y="569"/>
                      <a:pt x="661" y="422"/>
                      <a:pt x="586" y="296"/>
                    </a:cubicBezTo>
                    <a:cubicBezTo>
                      <a:pt x="548" y="231"/>
                      <a:pt x="501" y="173"/>
                      <a:pt x="446" y="123"/>
                    </a:cubicBezTo>
                    <a:cubicBezTo>
                      <a:pt x="385" y="68"/>
                      <a:pt x="311" y="13"/>
                      <a:pt x="228" y="2"/>
                    </a:cubicBezTo>
                    <a:cubicBezTo>
                      <a:pt x="221" y="1"/>
                      <a:pt x="213" y="1"/>
                      <a:pt x="206"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109;p17">
                <a:extLst>
                  <a:ext uri="{FF2B5EF4-FFF2-40B4-BE49-F238E27FC236}">
                    <a16:creationId xmlns:a16="http://schemas.microsoft.com/office/drawing/2014/main" id="{75F2DD95-ED50-044F-8E5A-1B658E3D24DC}"/>
                  </a:ext>
                </a:extLst>
              </p:cNvPr>
              <p:cNvSpPr/>
              <p:nvPr/>
            </p:nvSpPr>
            <p:spPr>
              <a:xfrm>
                <a:off x="3080958" y="3956299"/>
                <a:ext cx="53479" cy="72628"/>
              </a:xfrm>
              <a:custGeom>
                <a:avLst/>
                <a:gdLst/>
                <a:ahLst/>
                <a:cxnLst/>
                <a:rect l="l" t="t" r="r" b="b"/>
                <a:pathLst>
                  <a:path w="701" h="952" extrusionOk="0">
                    <a:moveTo>
                      <a:pt x="196" y="116"/>
                    </a:moveTo>
                    <a:lnTo>
                      <a:pt x="196" y="116"/>
                    </a:lnTo>
                    <a:cubicBezTo>
                      <a:pt x="234" y="117"/>
                      <a:pt x="273" y="123"/>
                      <a:pt x="309" y="135"/>
                    </a:cubicBezTo>
                    <a:cubicBezTo>
                      <a:pt x="357" y="153"/>
                      <a:pt x="401" y="183"/>
                      <a:pt x="435" y="222"/>
                    </a:cubicBezTo>
                    <a:cubicBezTo>
                      <a:pt x="513" y="307"/>
                      <a:pt x="532" y="438"/>
                      <a:pt x="528" y="549"/>
                    </a:cubicBezTo>
                    <a:cubicBezTo>
                      <a:pt x="526" y="604"/>
                      <a:pt x="521" y="665"/>
                      <a:pt x="500" y="718"/>
                    </a:cubicBezTo>
                    <a:cubicBezTo>
                      <a:pt x="486" y="759"/>
                      <a:pt x="463" y="770"/>
                      <a:pt x="425" y="770"/>
                    </a:cubicBezTo>
                    <a:cubicBezTo>
                      <a:pt x="424" y="770"/>
                      <a:pt x="422" y="770"/>
                      <a:pt x="420" y="770"/>
                    </a:cubicBezTo>
                    <a:cubicBezTo>
                      <a:pt x="381" y="769"/>
                      <a:pt x="337" y="745"/>
                      <a:pt x="305" y="717"/>
                    </a:cubicBezTo>
                    <a:cubicBezTo>
                      <a:pt x="266" y="683"/>
                      <a:pt x="235" y="641"/>
                      <a:pt x="216" y="594"/>
                    </a:cubicBezTo>
                    <a:cubicBezTo>
                      <a:pt x="189" y="533"/>
                      <a:pt x="183" y="462"/>
                      <a:pt x="177" y="396"/>
                    </a:cubicBezTo>
                    <a:cubicBezTo>
                      <a:pt x="172" y="312"/>
                      <a:pt x="185" y="228"/>
                      <a:pt x="199" y="145"/>
                    </a:cubicBezTo>
                    <a:cubicBezTo>
                      <a:pt x="201" y="135"/>
                      <a:pt x="200" y="126"/>
                      <a:pt x="196" y="116"/>
                    </a:cubicBezTo>
                    <a:close/>
                    <a:moveTo>
                      <a:pt x="239" y="1"/>
                    </a:moveTo>
                    <a:cubicBezTo>
                      <a:pt x="200" y="1"/>
                      <a:pt x="162" y="9"/>
                      <a:pt x="128" y="30"/>
                    </a:cubicBezTo>
                    <a:cubicBezTo>
                      <a:pt x="103" y="46"/>
                      <a:pt x="101" y="84"/>
                      <a:pt x="124" y="103"/>
                    </a:cubicBezTo>
                    <a:cubicBezTo>
                      <a:pt x="120" y="108"/>
                      <a:pt x="115" y="114"/>
                      <a:pt x="113" y="120"/>
                    </a:cubicBezTo>
                    <a:cubicBezTo>
                      <a:pt x="56" y="289"/>
                      <a:pt x="0" y="472"/>
                      <a:pt x="59" y="647"/>
                    </a:cubicBezTo>
                    <a:cubicBezTo>
                      <a:pt x="109" y="797"/>
                      <a:pt x="223" y="926"/>
                      <a:pt x="385" y="949"/>
                    </a:cubicBezTo>
                    <a:cubicBezTo>
                      <a:pt x="399" y="951"/>
                      <a:pt x="414" y="952"/>
                      <a:pt x="429" y="952"/>
                    </a:cubicBezTo>
                    <a:cubicBezTo>
                      <a:pt x="500" y="952"/>
                      <a:pt x="570" y="928"/>
                      <a:pt x="618" y="873"/>
                    </a:cubicBezTo>
                    <a:cubicBezTo>
                      <a:pt x="678" y="805"/>
                      <a:pt x="687" y="714"/>
                      <a:pt x="692" y="627"/>
                    </a:cubicBezTo>
                    <a:cubicBezTo>
                      <a:pt x="700" y="463"/>
                      <a:pt x="667" y="296"/>
                      <a:pt x="561" y="167"/>
                    </a:cubicBezTo>
                    <a:cubicBezTo>
                      <a:pt x="509" y="103"/>
                      <a:pt x="440" y="54"/>
                      <a:pt x="362" y="25"/>
                    </a:cubicBezTo>
                    <a:cubicBezTo>
                      <a:pt x="324" y="11"/>
                      <a:pt x="281" y="1"/>
                      <a:pt x="239"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110;p17">
                <a:extLst>
                  <a:ext uri="{FF2B5EF4-FFF2-40B4-BE49-F238E27FC236}">
                    <a16:creationId xmlns:a16="http://schemas.microsoft.com/office/drawing/2014/main" id="{03C91684-F05F-4242-B01A-A2E9A9224F51}"/>
                  </a:ext>
                </a:extLst>
              </p:cNvPr>
              <p:cNvSpPr/>
              <p:nvPr/>
            </p:nvSpPr>
            <p:spPr>
              <a:xfrm>
                <a:off x="3105018" y="3743827"/>
                <a:ext cx="44706" cy="54395"/>
              </a:xfrm>
              <a:custGeom>
                <a:avLst/>
                <a:gdLst/>
                <a:ahLst/>
                <a:cxnLst/>
                <a:rect l="l" t="t" r="r" b="b"/>
                <a:pathLst>
                  <a:path w="586" h="713" extrusionOk="0">
                    <a:moveTo>
                      <a:pt x="163" y="1"/>
                    </a:moveTo>
                    <a:cubicBezTo>
                      <a:pt x="126" y="1"/>
                      <a:pt x="89" y="9"/>
                      <a:pt x="53" y="30"/>
                    </a:cubicBezTo>
                    <a:cubicBezTo>
                      <a:pt x="1" y="58"/>
                      <a:pt x="26" y="143"/>
                      <a:pt x="79" y="143"/>
                    </a:cubicBezTo>
                    <a:cubicBezTo>
                      <a:pt x="85" y="143"/>
                      <a:pt x="92" y="142"/>
                      <a:pt x="98" y="140"/>
                    </a:cubicBezTo>
                    <a:cubicBezTo>
                      <a:pt x="118" y="131"/>
                      <a:pt x="139" y="127"/>
                      <a:pt x="161" y="127"/>
                    </a:cubicBezTo>
                    <a:cubicBezTo>
                      <a:pt x="182" y="127"/>
                      <a:pt x="203" y="131"/>
                      <a:pt x="223" y="140"/>
                    </a:cubicBezTo>
                    <a:cubicBezTo>
                      <a:pt x="263" y="157"/>
                      <a:pt x="297" y="184"/>
                      <a:pt x="323" y="219"/>
                    </a:cubicBezTo>
                    <a:cubicBezTo>
                      <a:pt x="355" y="261"/>
                      <a:pt x="382" y="307"/>
                      <a:pt x="402" y="356"/>
                    </a:cubicBezTo>
                    <a:cubicBezTo>
                      <a:pt x="425" y="403"/>
                      <a:pt x="447" y="449"/>
                      <a:pt x="450" y="502"/>
                    </a:cubicBezTo>
                    <a:cubicBezTo>
                      <a:pt x="450" y="503"/>
                      <a:pt x="450" y="503"/>
                      <a:pt x="450" y="504"/>
                    </a:cubicBezTo>
                    <a:cubicBezTo>
                      <a:pt x="450" y="508"/>
                      <a:pt x="449" y="511"/>
                      <a:pt x="448" y="514"/>
                    </a:cubicBezTo>
                    <a:cubicBezTo>
                      <a:pt x="447" y="518"/>
                      <a:pt x="446" y="524"/>
                      <a:pt x="444" y="528"/>
                    </a:cubicBezTo>
                    <a:cubicBezTo>
                      <a:pt x="444" y="528"/>
                      <a:pt x="443" y="529"/>
                      <a:pt x="443" y="530"/>
                    </a:cubicBezTo>
                    <a:cubicBezTo>
                      <a:pt x="441" y="532"/>
                      <a:pt x="435" y="541"/>
                      <a:pt x="435" y="543"/>
                    </a:cubicBezTo>
                    <a:cubicBezTo>
                      <a:pt x="430" y="548"/>
                      <a:pt x="423" y="555"/>
                      <a:pt x="418" y="560"/>
                    </a:cubicBezTo>
                    <a:cubicBezTo>
                      <a:pt x="417" y="560"/>
                      <a:pt x="416" y="561"/>
                      <a:pt x="416" y="561"/>
                    </a:cubicBezTo>
                    <a:lnTo>
                      <a:pt x="415" y="562"/>
                    </a:lnTo>
                    <a:lnTo>
                      <a:pt x="405" y="568"/>
                    </a:lnTo>
                    <a:cubicBezTo>
                      <a:pt x="399" y="572"/>
                      <a:pt x="391" y="576"/>
                      <a:pt x="384" y="579"/>
                    </a:cubicBezTo>
                    <a:cubicBezTo>
                      <a:pt x="383" y="579"/>
                      <a:pt x="372" y="583"/>
                      <a:pt x="369" y="585"/>
                    </a:cubicBezTo>
                    <a:cubicBezTo>
                      <a:pt x="359" y="588"/>
                      <a:pt x="349" y="590"/>
                      <a:pt x="338" y="592"/>
                    </a:cubicBezTo>
                    <a:lnTo>
                      <a:pt x="336" y="592"/>
                    </a:lnTo>
                    <a:lnTo>
                      <a:pt x="321" y="593"/>
                    </a:lnTo>
                    <a:lnTo>
                      <a:pt x="296" y="593"/>
                    </a:lnTo>
                    <a:cubicBezTo>
                      <a:pt x="293" y="593"/>
                      <a:pt x="291" y="592"/>
                      <a:pt x="288" y="592"/>
                    </a:cubicBezTo>
                    <a:cubicBezTo>
                      <a:pt x="286" y="592"/>
                      <a:pt x="281" y="591"/>
                      <a:pt x="279" y="591"/>
                    </a:cubicBezTo>
                    <a:cubicBezTo>
                      <a:pt x="270" y="589"/>
                      <a:pt x="260" y="586"/>
                      <a:pt x="250" y="582"/>
                    </a:cubicBezTo>
                    <a:lnTo>
                      <a:pt x="243" y="580"/>
                    </a:lnTo>
                    <a:lnTo>
                      <a:pt x="234" y="576"/>
                    </a:lnTo>
                    <a:cubicBezTo>
                      <a:pt x="227" y="572"/>
                      <a:pt x="220" y="568"/>
                      <a:pt x="214" y="563"/>
                    </a:cubicBezTo>
                    <a:cubicBezTo>
                      <a:pt x="196" y="549"/>
                      <a:pt x="179" y="533"/>
                      <a:pt x="164" y="516"/>
                    </a:cubicBezTo>
                    <a:cubicBezTo>
                      <a:pt x="128" y="473"/>
                      <a:pt x="102" y="425"/>
                      <a:pt x="86" y="373"/>
                    </a:cubicBezTo>
                    <a:cubicBezTo>
                      <a:pt x="78" y="436"/>
                      <a:pt x="72" y="499"/>
                      <a:pt x="64" y="561"/>
                    </a:cubicBezTo>
                    <a:cubicBezTo>
                      <a:pt x="66" y="566"/>
                      <a:pt x="69" y="572"/>
                      <a:pt x="72" y="577"/>
                    </a:cubicBezTo>
                    <a:cubicBezTo>
                      <a:pt x="129" y="660"/>
                      <a:pt x="217" y="712"/>
                      <a:pt x="317" y="712"/>
                    </a:cubicBezTo>
                    <a:cubicBezTo>
                      <a:pt x="326" y="712"/>
                      <a:pt x="336" y="712"/>
                      <a:pt x="345" y="711"/>
                    </a:cubicBezTo>
                    <a:cubicBezTo>
                      <a:pt x="443" y="700"/>
                      <a:pt x="545" y="644"/>
                      <a:pt x="569" y="542"/>
                    </a:cubicBezTo>
                    <a:cubicBezTo>
                      <a:pt x="586" y="467"/>
                      <a:pt x="558" y="399"/>
                      <a:pt x="528" y="332"/>
                    </a:cubicBezTo>
                    <a:cubicBezTo>
                      <a:pt x="505" y="273"/>
                      <a:pt x="475" y="218"/>
                      <a:pt x="440" y="165"/>
                    </a:cubicBezTo>
                    <a:cubicBezTo>
                      <a:pt x="377" y="78"/>
                      <a:pt x="272" y="1"/>
                      <a:pt x="163"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111;p17">
                <a:extLst>
                  <a:ext uri="{FF2B5EF4-FFF2-40B4-BE49-F238E27FC236}">
                    <a16:creationId xmlns:a16="http://schemas.microsoft.com/office/drawing/2014/main" id="{FB6CBA76-61F9-7545-B910-ACEE6C4178F2}"/>
                  </a:ext>
                </a:extLst>
              </p:cNvPr>
              <p:cNvSpPr/>
              <p:nvPr/>
            </p:nvSpPr>
            <p:spPr>
              <a:xfrm>
                <a:off x="3228886" y="3800825"/>
                <a:ext cx="56149" cy="70797"/>
              </a:xfrm>
              <a:custGeom>
                <a:avLst/>
                <a:gdLst/>
                <a:ahLst/>
                <a:cxnLst/>
                <a:rect l="l" t="t" r="r" b="b"/>
                <a:pathLst>
                  <a:path w="736" h="928" extrusionOk="0">
                    <a:moveTo>
                      <a:pt x="244" y="1"/>
                    </a:moveTo>
                    <a:cubicBezTo>
                      <a:pt x="210" y="1"/>
                      <a:pt x="176" y="7"/>
                      <a:pt x="141" y="19"/>
                    </a:cubicBezTo>
                    <a:cubicBezTo>
                      <a:pt x="109" y="31"/>
                      <a:pt x="92" y="85"/>
                      <a:pt x="131" y="103"/>
                    </a:cubicBezTo>
                    <a:cubicBezTo>
                      <a:pt x="180" y="125"/>
                      <a:pt x="228" y="152"/>
                      <a:pt x="276" y="173"/>
                    </a:cubicBezTo>
                    <a:cubicBezTo>
                      <a:pt x="324" y="195"/>
                      <a:pt x="369" y="223"/>
                      <a:pt x="410" y="258"/>
                    </a:cubicBezTo>
                    <a:cubicBezTo>
                      <a:pt x="489" y="326"/>
                      <a:pt x="550" y="424"/>
                      <a:pt x="562" y="529"/>
                    </a:cubicBezTo>
                    <a:cubicBezTo>
                      <a:pt x="571" y="614"/>
                      <a:pt x="545" y="730"/>
                      <a:pt x="461" y="773"/>
                    </a:cubicBezTo>
                    <a:cubicBezTo>
                      <a:pt x="446" y="781"/>
                      <a:pt x="431" y="784"/>
                      <a:pt x="417" y="784"/>
                    </a:cubicBezTo>
                    <a:cubicBezTo>
                      <a:pt x="335" y="784"/>
                      <a:pt x="271" y="672"/>
                      <a:pt x="237" y="611"/>
                    </a:cubicBezTo>
                    <a:cubicBezTo>
                      <a:pt x="153" y="467"/>
                      <a:pt x="98" y="310"/>
                      <a:pt x="74" y="147"/>
                    </a:cubicBezTo>
                    <a:cubicBezTo>
                      <a:pt x="71" y="124"/>
                      <a:pt x="52" y="112"/>
                      <a:pt x="34" y="112"/>
                    </a:cubicBezTo>
                    <a:cubicBezTo>
                      <a:pt x="16" y="112"/>
                      <a:pt x="0" y="123"/>
                      <a:pt x="1" y="147"/>
                    </a:cubicBezTo>
                    <a:cubicBezTo>
                      <a:pt x="7" y="234"/>
                      <a:pt x="16" y="322"/>
                      <a:pt x="34" y="409"/>
                    </a:cubicBezTo>
                    <a:cubicBezTo>
                      <a:pt x="48" y="496"/>
                      <a:pt x="85" y="582"/>
                      <a:pt x="122" y="661"/>
                    </a:cubicBezTo>
                    <a:cubicBezTo>
                      <a:pt x="181" y="785"/>
                      <a:pt x="276" y="927"/>
                      <a:pt x="423" y="927"/>
                    </a:cubicBezTo>
                    <a:cubicBezTo>
                      <a:pt x="439" y="927"/>
                      <a:pt x="456" y="925"/>
                      <a:pt x="473" y="922"/>
                    </a:cubicBezTo>
                    <a:cubicBezTo>
                      <a:pt x="617" y="893"/>
                      <a:pt x="705" y="737"/>
                      <a:pt x="720" y="600"/>
                    </a:cubicBezTo>
                    <a:cubicBezTo>
                      <a:pt x="736" y="452"/>
                      <a:pt x="676" y="305"/>
                      <a:pt x="584" y="192"/>
                    </a:cubicBezTo>
                    <a:cubicBezTo>
                      <a:pt x="502" y="89"/>
                      <a:pt x="377" y="1"/>
                      <a:pt x="244"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112;p17">
                <a:extLst>
                  <a:ext uri="{FF2B5EF4-FFF2-40B4-BE49-F238E27FC236}">
                    <a16:creationId xmlns:a16="http://schemas.microsoft.com/office/drawing/2014/main" id="{57AD1603-5687-C347-B7A2-74252DDB2BA6}"/>
                  </a:ext>
                </a:extLst>
              </p:cNvPr>
              <p:cNvSpPr/>
              <p:nvPr/>
            </p:nvSpPr>
            <p:spPr>
              <a:xfrm>
                <a:off x="3191307" y="3698834"/>
                <a:ext cx="38755" cy="56607"/>
              </a:xfrm>
              <a:custGeom>
                <a:avLst/>
                <a:gdLst/>
                <a:ahLst/>
                <a:cxnLst/>
                <a:rect l="l" t="t" r="r" b="b"/>
                <a:pathLst>
                  <a:path w="508" h="742" extrusionOk="0">
                    <a:moveTo>
                      <a:pt x="339" y="594"/>
                    </a:moveTo>
                    <a:cubicBezTo>
                      <a:pt x="339" y="594"/>
                      <a:pt x="339" y="595"/>
                      <a:pt x="339" y="595"/>
                    </a:cubicBezTo>
                    <a:cubicBezTo>
                      <a:pt x="339" y="595"/>
                      <a:pt x="339" y="594"/>
                      <a:pt x="339" y="594"/>
                    </a:cubicBezTo>
                    <a:close/>
                    <a:moveTo>
                      <a:pt x="191" y="0"/>
                    </a:moveTo>
                    <a:cubicBezTo>
                      <a:pt x="156" y="0"/>
                      <a:pt x="121" y="7"/>
                      <a:pt x="88" y="22"/>
                    </a:cubicBezTo>
                    <a:cubicBezTo>
                      <a:pt x="37" y="44"/>
                      <a:pt x="8" y="90"/>
                      <a:pt x="3" y="146"/>
                    </a:cubicBezTo>
                    <a:cubicBezTo>
                      <a:pt x="1" y="157"/>
                      <a:pt x="11" y="164"/>
                      <a:pt x="22" y="164"/>
                    </a:cubicBezTo>
                    <a:cubicBezTo>
                      <a:pt x="27" y="164"/>
                      <a:pt x="32" y="162"/>
                      <a:pt x="36" y="159"/>
                    </a:cubicBezTo>
                    <a:cubicBezTo>
                      <a:pt x="59" y="135"/>
                      <a:pt x="93" y="129"/>
                      <a:pt x="125" y="122"/>
                    </a:cubicBezTo>
                    <a:cubicBezTo>
                      <a:pt x="133" y="121"/>
                      <a:pt x="142" y="120"/>
                      <a:pt x="151" y="120"/>
                    </a:cubicBezTo>
                    <a:cubicBezTo>
                      <a:pt x="157" y="120"/>
                      <a:pt x="162" y="121"/>
                      <a:pt x="167" y="121"/>
                    </a:cubicBezTo>
                    <a:lnTo>
                      <a:pt x="173" y="121"/>
                    </a:lnTo>
                    <a:lnTo>
                      <a:pt x="186" y="125"/>
                    </a:lnTo>
                    <a:cubicBezTo>
                      <a:pt x="196" y="127"/>
                      <a:pt x="207" y="129"/>
                      <a:pt x="217" y="132"/>
                    </a:cubicBezTo>
                    <a:cubicBezTo>
                      <a:pt x="246" y="139"/>
                      <a:pt x="274" y="156"/>
                      <a:pt x="295" y="179"/>
                    </a:cubicBezTo>
                    <a:cubicBezTo>
                      <a:pt x="322" y="212"/>
                      <a:pt x="342" y="251"/>
                      <a:pt x="351" y="294"/>
                    </a:cubicBezTo>
                    <a:cubicBezTo>
                      <a:pt x="363" y="337"/>
                      <a:pt x="369" y="383"/>
                      <a:pt x="369" y="429"/>
                    </a:cubicBezTo>
                    <a:cubicBezTo>
                      <a:pt x="370" y="453"/>
                      <a:pt x="372" y="476"/>
                      <a:pt x="369" y="499"/>
                    </a:cubicBezTo>
                    <a:cubicBezTo>
                      <a:pt x="369" y="507"/>
                      <a:pt x="369" y="516"/>
                      <a:pt x="368" y="524"/>
                    </a:cubicBezTo>
                    <a:cubicBezTo>
                      <a:pt x="367" y="527"/>
                      <a:pt x="367" y="528"/>
                      <a:pt x="367" y="530"/>
                    </a:cubicBezTo>
                    <a:cubicBezTo>
                      <a:pt x="366" y="536"/>
                      <a:pt x="364" y="543"/>
                      <a:pt x="363" y="550"/>
                    </a:cubicBezTo>
                    <a:cubicBezTo>
                      <a:pt x="361" y="557"/>
                      <a:pt x="359" y="565"/>
                      <a:pt x="356" y="572"/>
                    </a:cubicBezTo>
                    <a:lnTo>
                      <a:pt x="356" y="572"/>
                    </a:lnTo>
                    <a:cubicBezTo>
                      <a:pt x="356" y="572"/>
                      <a:pt x="356" y="572"/>
                      <a:pt x="356" y="572"/>
                    </a:cubicBezTo>
                    <a:lnTo>
                      <a:pt x="356" y="572"/>
                    </a:lnTo>
                    <a:cubicBezTo>
                      <a:pt x="355" y="572"/>
                      <a:pt x="349" y="582"/>
                      <a:pt x="348" y="585"/>
                    </a:cubicBezTo>
                    <a:lnTo>
                      <a:pt x="342" y="592"/>
                    </a:lnTo>
                    <a:cubicBezTo>
                      <a:pt x="342" y="592"/>
                      <a:pt x="341" y="593"/>
                      <a:pt x="341" y="593"/>
                    </a:cubicBezTo>
                    <a:lnTo>
                      <a:pt x="339" y="593"/>
                    </a:lnTo>
                    <a:lnTo>
                      <a:pt x="337" y="594"/>
                    </a:lnTo>
                    <a:lnTo>
                      <a:pt x="333" y="595"/>
                    </a:lnTo>
                    <a:cubicBezTo>
                      <a:pt x="332" y="595"/>
                      <a:pt x="330" y="595"/>
                      <a:pt x="329" y="595"/>
                    </a:cubicBezTo>
                    <a:cubicBezTo>
                      <a:pt x="301" y="595"/>
                      <a:pt x="255" y="559"/>
                      <a:pt x="236" y="542"/>
                    </a:cubicBezTo>
                    <a:cubicBezTo>
                      <a:pt x="197" y="508"/>
                      <a:pt x="167" y="467"/>
                      <a:pt x="148" y="420"/>
                    </a:cubicBezTo>
                    <a:cubicBezTo>
                      <a:pt x="141" y="402"/>
                      <a:pt x="134" y="371"/>
                      <a:pt x="126" y="347"/>
                    </a:cubicBezTo>
                    <a:cubicBezTo>
                      <a:pt x="116" y="323"/>
                      <a:pt x="107" y="298"/>
                      <a:pt x="102" y="272"/>
                    </a:cubicBezTo>
                    <a:cubicBezTo>
                      <a:pt x="97" y="251"/>
                      <a:pt x="80" y="241"/>
                      <a:pt x="62" y="241"/>
                    </a:cubicBezTo>
                    <a:cubicBezTo>
                      <a:pt x="42" y="241"/>
                      <a:pt x="23" y="252"/>
                      <a:pt x="17" y="272"/>
                    </a:cubicBezTo>
                    <a:cubicBezTo>
                      <a:pt x="7" y="302"/>
                      <a:pt x="2" y="333"/>
                      <a:pt x="1" y="365"/>
                    </a:cubicBezTo>
                    <a:cubicBezTo>
                      <a:pt x="1" y="400"/>
                      <a:pt x="8" y="436"/>
                      <a:pt x="22" y="469"/>
                    </a:cubicBezTo>
                    <a:cubicBezTo>
                      <a:pt x="44" y="531"/>
                      <a:pt x="80" y="588"/>
                      <a:pt x="125" y="636"/>
                    </a:cubicBezTo>
                    <a:cubicBezTo>
                      <a:pt x="173" y="688"/>
                      <a:pt x="237" y="735"/>
                      <a:pt x="310" y="741"/>
                    </a:cubicBezTo>
                    <a:cubicBezTo>
                      <a:pt x="314" y="742"/>
                      <a:pt x="318" y="742"/>
                      <a:pt x="323" y="742"/>
                    </a:cubicBezTo>
                    <a:cubicBezTo>
                      <a:pt x="384" y="742"/>
                      <a:pt x="441" y="708"/>
                      <a:pt x="470" y="653"/>
                    </a:cubicBezTo>
                    <a:cubicBezTo>
                      <a:pt x="494" y="600"/>
                      <a:pt x="507" y="544"/>
                      <a:pt x="506" y="486"/>
                    </a:cubicBezTo>
                    <a:cubicBezTo>
                      <a:pt x="507" y="421"/>
                      <a:pt x="501" y="354"/>
                      <a:pt x="488" y="290"/>
                    </a:cubicBezTo>
                    <a:cubicBezTo>
                      <a:pt x="461" y="168"/>
                      <a:pt x="392" y="55"/>
                      <a:pt x="270" y="12"/>
                    </a:cubicBezTo>
                    <a:cubicBezTo>
                      <a:pt x="244" y="4"/>
                      <a:pt x="218" y="0"/>
                      <a:pt x="191"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113;p17">
                <a:extLst>
                  <a:ext uri="{FF2B5EF4-FFF2-40B4-BE49-F238E27FC236}">
                    <a16:creationId xmlns:a16="http://schemas.microsoft.com/office/drawing/2014/main" id="{F1AC0729-5E0C-8C4A-8BED-8FE295A64A9C}"/>
                  </a:ext>
                </a:extLst>
              </p:cNvPr>
              <p:cNvSpPr/>
              <p:nvPr/>
            </p:nvSpPr>
            <p:spPr>
              <a:xfrm>
                <a:off x="2793373" y="4060682"/>
                <a:ext cx="48902" cy="63092"/>
              </a:xfrm>
              <a:custGeom>
                <a:avLst/>
                <a:gdLst/>
                <a:ahLst/>
                <a:cxnLst/>
                <a:rect l="l" t="t" r="r" b="b"/>
                <a:pathLst>
                  <a:path w="641" h="827" extrusionOk="0">
                    <a:moveTo>
                      <a:pt x="264" y="238"/>
                    </a:moveTo>
                    <a:lnTo>
                      <a:pt x="264" y="238"/>
                    </a:lnTo>
                    <a:cubicBezTo>
                      <a:pt x="264" y="238"/>
                      <a:pt x="263" y="239"/>
                      <a:pt x="260" y="242"/>
                    </a:cubicBezTo>
                    <a:cubicBezTo>
                      <a:pt x="262" y="239"/>
                      <a:pt x="264" y="238"/>
                      <a:pt x="264" y="238"/>
                    </a:cubicBezTo>
                    <a:close/>
                    <a:moveTo>
                      <a:pt x="259" y="251"/>
                    </a:moveTo>
                    <a:cubicBezTo>
                      <a:pt x="270" y="251"/>
                      <a:pt x="260" y="253"/>
                      <a:pt x="250" y="255"/>
                    </a:cubicBezTo>
                    <a:cubicBezTo>
                      <a:pt x="250" y="254"/>
                      <a:pt x="251" y="254"/>
                      <a:pt x="252" y="253"/>
                    </a:cubicBezTo>
                    <a:cubicBezTo>
                      <a:pt x="254" y="252"/>
                      <a:pt x="257" y="252"/>
                      <a:pt x="259" y="251"/>
                    </a:cubicBezTo>
                    <a:close/>
                    <a:moveTo>
                      <a:pt x="245" y="255"/>
                    </a:moveTo>
                    <a:lnTo>
                      <a:pt x="244" y="257"/>
                    </a:lnTo>
                    <a:lnTo>
                      <a:pt x="242" y="257"/>
                    </a:lnTo>
                    <a:lnTo>
                      <a:pt x="245" y="255"/>
                    </a:lnTo>
                    <a:close/>
                    <a:moveTo>
                      <a:pt x="240" y="258"/>
                    </a:moveTo>
                    <a:cubicBezTo>
                      <a:pt x="237" y="258"/>
                      <a:pt x="235" y="258"/>
                      <a:pt x="234" y="258"/>
                    </a:cubicBezTo>
                    <a:cubicBezTo>
                      <a:pt x="233" y="258"/>
                      <a:pt x="233" y="258"/>
                      <a:pt x="233" y="258"/>
                    </a:cubicBezTo>
                    <a:close/>
                    <a:moveTo>
                      <a:pt x="243" y="258"/>
                    </a:moveTo>
                    <a:lnTo>
                      <a:pt x="239" y="262"/>
                    </a:lnTo>
                    <a:cubicBezTo>
                      <a:pt x="230" y="267"/>
                      <a:pt x="226" y="269"/>
                      <a:pt x="225" y="269"/>
                    </a:cubicBezTo>
                    <a:cubicBezTo>
                      <a:pt x="223" y="269"/>
                      <a:pt x="232" y="262"/>
                      <a:pt x="242" y="258"/>
                    </a:cubicBezTo>
                    <a:close/>
                    <a:moveTo>
                      <a:pt x="254" y="258"/>
                    </a:moveTo>
                    <a:lnTo>
                      <a:pt x="266" y="261"/>
                    </a:lnTo>
                    <a:cubicBezTo>
                      <a:pt x="279" y="263"/>
                      <a:pt x="290" y="265"/>
                      <a:pt x="303" y="265"/>
                    </a:cubicBezTo>
                    <a:lnTo>
                      <a:pt x="306" y="265"/>
                    </a:lnTo>
                    <a:lnTo>
                      <a:pt x="314" y="267"/>
                    </a:lnTo>
                    <a:cubicBezTo>
                      <a:pt x="319" y="268"/>
                      <a:pt x="340" y="277"/>
                      <a:pt x="342" y="277"/>
                    </a:cubicBezTo>
                    <a:cubicBezTo>
                      <a:pt x="342" y="277"/>
                      <a:pt x="342" y="277"/>
                      <a:pt x="342" y="277"/>
                    </a:cubicBezTo>
                    <a:lnTo>
                      <a:pt x="342" y="277"/>
                    </a:lnTo>
                    <a:cubicBezTo>
                      <a:pt x="349" y="280"/>
                      <a:pt x="356" y="283"/>
                      <a:pt x="362" y="288"/>
                    </a:cubicBezTo>
                    <a:cubicBezTo>
                      <a:pt x="369" y="291"/>
                      <a:pt x="374" y="294"/>
                      <a:pt x="380" y="297"/>
                    </a:cubicBezTo>
                    <a:cubicBezTo>
                      <a:pt x="387" y="302"/>
                      <a:pt x="395" y="305"/>
                      <a:pt x="403" y="308"/>
                    </a:cubicBezTo>
                    <a:lnTo>
                      <a:pt x="403" y="308"/>
                    </a:lnTo>
                    <a:cubicBezTo>
                      <a:pt x="406" y="309"/>
                      <a:pt x="408" y="310"/>
                      <a:pt x="412" y="312"/>
                    </a:cubicBezTo>
                    <a:cubicBezTo>
                      <a:pt x="414" y="314"/>
                      <a:pt x="418" y="317"/>
                      <a:pt x="420" y="320"/>
                    </a:cubicBezTo>
                    <a:cubicBezTo>
                      <a:pt x="429" y="329"/>
                      <a:pt x="438" y="339"/>
                      <a:pt x="445" y="350"/>
                    </a:cubicBezTo>
                    <a:lnTo>
                      <a:pt x="450" y="354"/>
                    </a:lnTo>
                    <a:cubicBezTo>
                      <a:pt x="453" y="360"/>
                      <a:pt x="457" y="366"/>
                      <a:pt x="460" y="371"/>
                    </a:cubicBezTo>
                    <a:cubicBezTo>
                      <a:pt x="469" y="384"/>
                      <a:pt x="475" y="397"/>
                      <a:pt x="483" y="409"/>
                    </a:cubicBezTo>
                    <a:cubicBezTo>
                      <a:pt x="501" y="451"/>
                      <a:pt x="512" y="495"/>
                      <a:pt x="514" y="540"/>
                    </a:cubicBezTo>
                    <a:cubicBezTo>
                      <a:pt x="517" y="636"/>
                      <a:pt x="474" y="737"/>
                      <a:pt x="368" y="750"/>
                    </a:cubicBezTo>
                    <a:cubicBezTo>
                      <a:pt x="360" y="751"/>
                      <a:pt x="351" y="752"/>
                      <a:pt x="342" y="752"/>
                    </a:cubicBezTo>
                    <a:cubicBezTo>
                      <a:pt x="252" y="752"/>
                      <a:pt x="166" y="697"/>
                      <a:pt x="118" y="623"/>
                    </a:cubicBezTo>
                    <a:cubicBezTo>
                      <a:pt x="81" y="562"/>
                      <a:pt x="57" y="496"/>
                      <a:pt x="47" y="427"/>
                    </a:cubicBezTo>
                    <a:cubicBezTo>
                      <a:pt x="38" y="371"/>
                      <a:pt x="34" y="315"/>
                      <a:pt x="26" y="260"/>
                    </a:cubicBezTo>
                    <a:lnTo>
                      <a:pt x="26" y="260"/>
                    </a:lnTo>
                    <a:cubicBezTo>
                      <a:pt x="44" y="286"/>
                      <a:pt x="71" y="306"/>
                      <a:pt x="102" y="315"/>
                    </a:cubicBezTo>
                    <a:cubicBezTo>
                      <a:pt x="113" y="318"/>
                      <a:pt x="124" y="320"/>
                      <a:pt x="135" y="320"/>
                    </a:cubicBezTo>
                    <a:cubicBezTo>
                      <a:pt x="169" y="320"/>
                      <a:pt x="200" y="304"/>
                      <a:pt x="229" y="281"/>
                    </a:cubicBezTo>
                    <a:cubicBezTo>
                      <a:pt x="237" y="275"/>
                      <a:pt x="243" y="266"/>
                      <a:pt x="248" y="258"/>
                    </a:cubicBezTo>
                    <a:close/>
                    <a:moveTo>
                      <a:pt x="215" y="1"/>
                    </a:moveTo>
                    <a:cubicBezTo>
                      <a:pt x="178" y="1"/>
                      <a:pt x="142" y="8"/>
                      <a:pt x="111" y="25"/>
                    </a:cubicBezTo>
                    <a:cubicBezTo>
                      <a:pt x="80" y="42"/>
                      <a:pt x="53" y="67"/>
                      <a:pt x="34" y="97"/>
                    </a:cubicBezTo>
                    <a:cubicBezTo>
                      <a:pt x="9" y="135"/>
                      <a:pt x="1" y="181"/>
                      <a:pt x="11" y="224"/>
                    </a:cubicBezTo>
                    <a:cubicBezTo>
                      <a:pt x="11" y="226"/>
                      <a:pt x="11" y="227"/>
                      <a:pt x="12" y="228"/>
                    </a:cubicBezTo>
                    <a:cubicBezTo>
                      <a:pt x="3" y="298"/>
                      <a:pt x="3" y="371"/>
                      <a:pt x="13" y="441"/>
                    </a:cubicBezTo>
                    <a:cubicBezTo>
                      <a:pt x="22" y="515"/>
                      <a:pt x="43" y="587"/>
                      <a:pt x="79" y="652"/>
                    </a:cubicBezTo>
                    <a:cubicBezTo>
                      <a:pt x="137" y="755"/>
                      <a:pt x="256" y="826"/>
                      <a:pt x="376" y="826"/>
                    </a:cubicBezTo>
                    <a:cubicBezTo>
                      <a:pt x="521" y="825"/>
                      <a:pt x="612" y="700"/>
                      <a:pt x="631" y="566"/>
                    </a:cubicBezTo>
                    <a:cubicBezTo>
                      <a:pt x="641" y="495"/>
                      <a:pt x="634" y="424"/>
                      <a:pt x="611" y="357"/>
                    </a:cubicBezTo>
                    <a:cubicBezTo>
                      <a:pt x="600" y="325"/>
                      <a:pt x="586" y="294"/>
                      <a:pt x="570" y="264"/>
                    </a:cubicBezTo>
                    <a:cubicBezTo>
                      <a:pt x="563" y="250"/>
                      <a:pt x="554" y="237"/>
                      <a:pt x="545" y="224"/>
                    </a:cubicBezTo>
                    <a:cubicBezTo>
                      <a:pt x="536" y="215"/>
                      <a:pt x="529" y="205"/>
                      <a:pt x="522" y="195"/>
                    </a:cubicBezTo>
                    <a:lnTo>
                      <a:pt x="522" y="195"/>
                    </a:lnTo>
                    <a:cubicBezTo>
                      <a:pt x="525" y="197"/>
                      <a:pt x="526" y="198"/>
                      <a:pt x="526" y="198"/>
                    </a:cubicBezTo>
                    <a:cubicBezTo>
                      <a:pt x="527" y="198"/>
                      <a:pt x="526" y="196"/>
                      <a:pt x="523" y="191"/>
                    </a:cubicBezTo>
                    <a:cubicBezTo>
                      <a:pt x="521" y="186"/>
                      <a:pt x="519" y="182"/>
                      <a:pt x="516" y="177"/>
                    </a:cubicBezTo>
                    <a:cubicBezTo>
                      <a:pt x="496" y="144"/>
                      <a:pt x="468" y="114"/>
                      <a:pt x="436" y="91"/>
                    </a:cubicBezTo>
                    <a:cubicBezTo>
                      <a:pt x="425" y="82"/>
                      <a:pt x="413" y="73"/>
                      <a:pt x="400" y="64"/>
                    </a:cubicBezTo>
                    <a:cubicBezTo>
                      <a:pt x="397" y="62"/>
                      <a:pt x="387" y="54"/>
                      <a:pt x="387" y="54"/>
                    </a:cubicBezTo>
                    <a:lnTo>
                      <a:pt x="387" y="54"/>
                    </a:lnTo>
                    <a:cubicBezTo>
                      <a:pt x="387" y="54"/>
                      <a:pt x="387" y="55"/>
                      <a:pt x="388" y="56"/>
                    </a:cubicBezTo>
                    <a:lnTo>
                      <a:pt x="388" y="56"/>
                    </a:lnTo>
                    <a:cubicBezTo>
                      <a:pt x="364" y="36"/>
                      <a:pt x="335" y="21"/>
                      <a:pt x="304" y="14"/>
                    </a:cubicBezTo>
                    <a:cubicBezTo>
                      <a:pt x="276" y="6"/>
                      <a:pt x="246" y="1"/>
                      <a:pt x="215"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114;p17">
                <a:extLst>
                  <a:ext uri="{FF2B5EF4-FFF2-40B4-BE49-F238E27FC236}">
                    <a16:creationId xmlns:a16="http://schemas.microsoft.com/office/drawing/2014/main" id="{5E73863B-F872-624E-A3C6-34932514F412}"/>
                  </a:ext>
                </a:extLst>
              </p:cNvPr>
              <p:cNvSpPr/>
              <p:nvPr/>
            </p:nvSpPr>
            <p:spPr>
              <a:xfrm>
                <a:off x="2724712" y="4035658"/>
                <a:ext cx="37687" cy="40663"/>
              </a:xfrm>
              <a:custGeom>
                <a:avLst/>
                <a:gdLst/>
                <a:ahLst/>
                <a:cxnLst/>
                <a:rect l="l" t="t" r="r" b="b"/>
                <a:pathLst>
                  <a:path w="494" h="533" extrusionOk="0">
                    <a:moveTo>
                      <a:pt x="205" y="416"/>
                    </a:moveTo>
                    <a:cubicBezTo>
                      <a:pt x="211" y="416"/>
                      <a:pt x="211" y="416"/>
                      <a:pt x="209" y="416"/>
                    </a:cubicBezTo>
                    <a:cubicBezTo>
                      <a:pt x="208" y="416"/>
                      <a:pt x="206" y="416"/>
                      <a:pt x="205" y="416"/>
                    </a:cubicBezTo>
                    <a:close/>
                    <a:moveTo>
                      <a:pt x="212" y="1"/>
                    </a:moveTo>
                    <a:cubicBezTo>
                      <a:pt x="173" y="1"/>
                      <a:pt x="138" y="42"/>
                      <a:pt x="141" y="78"/>
                    </a:cubicBezTo>
                    <a:cubicBezTo>
                      <a:pt x="143" y="123"/>
                      <a:pt x="173" y="148"/>
                      <a:pt x="215" y="154"/>
                    </a:cubicBezTo>
                    <a:lnTo>
                      <a:pt x="215" y="154"/>
                    </a:lnTo>
                    <a:cubicBezTo>
                      <a:pt x="211" y="154"/>
                      <a:pt x="209" y="154"/>
                      <a:pt x="208" y="154"/>
                    </a:cubicBezTo>
                    <a:cubicBezTo>
                      <a:pt x="207" y="154"/>
                      <a:pt x="223" y="156"/>
                      <a:pt x="226" y="158"/>
                    </a:cubicBezTo>
                    <a:cubicBezTo>
                      <a:pt x="230" y="159"/>
                      <a:pt x="240" y="163"/>
                      <a:pt x="246" y="164"/>
                    </a:cubicBezTo>
                    <a:lnTo>
                      <a:pt x="255" y="170"/>
                    </a:lnTo>
                    <a:cubicBezTo>
                      <a:pt x="263" y="173"/>
                      <a:pt x="271" y="177"/>
                      <a:pt x="280" y="183"/>
                    </a:cubicBezTo>
                    <a:lnTo>
                      <a:pt x="283" y="185"/>
                    </a:lnTo>
                    <a:lnTo>
                      <a:pt x="288" y="189"/>
                    </a:lnTo>
                    <a:cubicBezTo>
                      <a:pt x="294" y="194"/>
                      <a:pt x="300" y="200"/>
                      <a:pt x="305" y="206"/>
                    </a:cubicBezTo>
                    <a:cubicBezTo>
                      <a:pt x="308" y="208"/>
                      <a:pt x="314" y="216"/>
                      <a:pt x="315" y="217"/>
                    </a:cubicBezTo>
                    <a:cubicBezTo>
                      <a:pt x="319" y="222"/>
                      <a:pt x="323" y="229"/>
                      <a:pt x="327" y="235"/>
                    </a:cubicBezTo>
                    <a:cubicBezTo>
                      <a:pt x="329" y="238"/>
                      <a:pt x="331" y="242"/>
                      <a:pt x="333" y="247"/>
                    </a:cubicBezTo>
                    <a:lnTo>
                      <a:pt x="335" y="250"/>
                    </a:lnTo>
                    <a:cubicBezTo>
                      <a:pt x="336" y="253"/>
                      <a:pt x="337" y="256"/>
                      <a:pt x="337" y="257"/>
                    </a:cubicBezTo>
                    <a:cubicBezTo>
                      <a:pt x="338" y="261"/>
                      <a:pt x="339" y="264"/>
                      <a:pt x="340" y="267"/>
                    </a:cubicBezTo>
                    <a:cubicBezTo>
                      <a:pt x="342" y="275"/>
                      <a:pt x="344" y="281"/>
                      <a:pt x="345" y="288"/>
                    </a:cubicBezTo>
                    <a:cubicBezTo>
                      <a:pt x="344" y="284"/>
                      <a:pt x="344" y="283"/>
                      <a:pt x="343" y="283"/>
                    </a:cubicBezTo>
                    <a:lnTo>
                      <a:pt x="343" y="283"/>
                    </a:lnTo>
                    <a:cubicBezTo>
                      <a:pt x="343" y="283"/>
                      <a:pt x="345" y="298"/>
                      <a:pt x="345" y="302"/>
                    </a:cubicBezTo>
                    <a:lnTo>
                      <a:pt x="345" y="309"/>
                    </a:lnTo>
                    <a:lnTo>
                      <a:pt x="345" y="313"/>
                    </a:lnTo>
                    <a:cubicBezTo>
                      <a:pt x="343" y="320"/>
                      <a:pt x="340" y="327"/>
                      <a:pt x="338" y="334"/>
                    </a:cubicBezTo>
                    <a:cubicBezTo>
                      <a:pt x="338" y="335"/>
                      <a:pt x="338" y="337"/>
                      <a:pt x="338" y="338"/>
                    </a:cubicBezTo>
                    <a:cubicBezTo>
                      <a:pt x="337" y="339"/>
                      <a:pt x="336" y="341"/>
                      <a:pt x="335" y="342"/>
                    </a:cubicBezTo>
                    <a:cubicBezTo>
                      <a:pt x="332" y="349"/>
                      <a:pt x="328" y="356"/>
                      <a:pt x="323" y="363"/>
                    </a:cubicBezTo>
                    <a:cubicBezTo>
                      <a:pt x="322" y="363"/>
                      <a:pt x="322" y="364"/>
                      <a:pt x="322" y="364"/>
                    </a:cubicBezTo>
                    <a:cubicBezTo>
                      <a:pt x="320" y="366"/>
                      <a:pt x="318" y="370"/>
                      <a:pt x="316" y="372"/>
                    </a:cubicBezTo>
                    <a:cubicBezTo>
                      <a:pt x="312" y="377"/>
                      <a:pt x="307" y="381"/>
                      <a:pt x="302" y="386"/>
                    </a:cubicBezTo>
                    <a:cubicBezTo>
                      <a:pt x="301" y="386"/>
                      <a:pt x="294" y="391"/>
                      <a:pt x="291" y="393"/>
                    </a:cubicBezTo>
                    <a:cubicBezTo>
                      <a:pt x="285" y="397"/>
                      <a:pt x="277" y="401"/>
                      <a:pt x="270" y="405"/>
                    </a:cubicBezTo>
                    <a:lnTo>
                      <a:pt x="269" y="406"/>
                    </a:lnTo>
                    <a:cubicBezTo>
                      <a:pt x="266" y="407"/>
                      <a:pt x="262" y="408"/>
                      <a:pt x="259" y="409"/>
                    </a:cubicBezTo>
                    <a:cubicBezTo>
                      <a:pt x="253" y="411"/>
                      <a:pt x="245" y="412"/>
                      <a:pt x="238" y="415"/>
                    </a:cubicBezTo>
                    <a:lnTo>
                      <a:pt x="206" y="415"/>
                    </a:lnTo>
                    <a:cubicBezTo>
                      <a:pt x="203" y="413"/>
                      <a:pt x="198" y="413"/>
                      <a:pt x="195" y="412"/>
                    </a:cubicBezTo>
                    <a:cubicBezTo>
                      <a:pt x="191" y="411"/>
                      <a:pt x="188" y="409"/>
                      <a:pt x="183" y="408"/>
                    </a:cubicBezTo>
                    <a:cubicBezTo>
                      <a:pt x="179" y="407"/>
                      <a:pt x="174" y="404"/>
                      <a:pt x="168" y="401"/>
                    </a:cubicBezTo>
                    <a:lnTo>
                      <a:pt x="166" y="399"/>
                    </a:lnTo>
                    <a:cubicBezTo>
                      <a:pt x="167" y="399"/>
                      <a:pt x="162" y="395"/>
                      <a:pt x="160" y="393"/>
                    </a:cubicBezTo>
                    <a:cubicBezTo>
                      <a:pt x="155" y="389"/>
                      <a:pt x="152" y="385"/>
                      <a:pt x="147" y="380"/>
                    </a:cubicBezTo>
                    <a:cubicBezTo>
                      <a:pt x="147" y="380"/>
                      <a:pt x="147" y="379"/>
                      <a:pt x="147" y="379"/>
                    </a:cubicBezTo>
                    <a:cubicBezTo>
                      <a:pt x="146" y="377"/>
                      <a:pt x="144" y="375"/>
                      <a:pt x="143" y="372"/>
                    </a:cubicBezTo>
                    <a:cubicBezTo>
                      <a:pt x="139" y="368"/>
                      <a:pt x="136" y="362"/>
                      <a:pt x="134" y="357"/>
                    </a:cubicBezTo>
                    <a:cubicBezTo>
                      <a:pt x="133" y="354"/>
                      <a:pt x="131" y="350"/>
                      <a:pt x="130" y="347"/>
                    </a:cubicBezTo>
                    <a:cubicBezTo>
                      <a:pt x="128" y="340"/>
                      <a:pt x="127" y="333"/>
                      <a:pt x="124" y="326"/>
                    </a:cubicBezTo>
                    <a:cubicBezTo>
                      <a:pt x="124" y="326"/>
                      <a:pt x="124" y="322"/>
                      <a:pt x="124" y="319"/>
                    </a:cubicBezTo>
                    <a:cubicBezTo>
                      <a:pt x="123" y="317"/>
                      <a:pt x="124" y="315"/>
                      <a:pt x="124" y="315"/>
                    </a:cubicBezTo>
                    <a:lnTo>
                      <a:pt x="124" y="294"/>
                    </a:lnTo>
                    <a:cubicBezTo>
                      <a:pt x="124" y="294"/>
                      <a:pt x="124" y="289"/>
                      <a:pt x="124" y="287"/>
                    </a:cubicBezTo>
                    <a:cubicBezTo>
                      <a:pt x="126" y="285"/>
                      <a:pt x="124" y="284"/>
                      <a:pt x="126" y="283"/>
                    </a:cubicBezTo>
                    <a:cubicBezTo>
                      <a:pt x="128" y="276"/>
                      <a:pt x="130" y="269"/>
                      <a:pt x="132" y="262"/>
                    </a:cubicBezTo>
                    <a:cubicBezTo>
                      <a:pt x="134" y="258"/>
                      <a:pt x="135" y="255"/>
                      <a:pt x="137" y="252"/>
                    </a:cubicBezTo>
                    <a:cubicBezTo>
                      <a:pt x="138" y="250"/>
                      <a:pt x="141" y="247"/>
                      <a:pt x="142" y="245"/>
                    </a:cubicBezTo>
                    <a:lnTo>
                      <a:pt x="144" y="242"/>
                    </a:lnTo>
                    <a:lnTo>
                      <a:pt x="149" y="237"/>
                    </a:lnTo>
                    <a:cubicBezTo>
                      <a:pt x="151" y="236"/>
                      <a:pt x="158" y="230"/>
                      <a:pt x="157" y="230"/>
                    </a:cubicBezTo>
                    <a:lnTo>
                      <a:pt x="157" y="230"/>
                    </a:lnTo>
                    <a:cubicBezTo>
                      <a:pt x="157" y="230"/>
                      <a:pt x="155" y="231"/>
                      <a:pt x="152" y="233"/>
                    </a:cubicBezTo>
                    <a:cubicBezTo>
                      <a:pt x="177" y="215"/>
                      <a:pt x="190" y="185"/>
                      <a:pt x="173" y="156"/>
                    </a:cubicBezTo>
                    <a:cubicBezTo>
                      <a:pt x="163" y="139"/>
                      <a:pt x="142" y="127"/>
                      <a:pt x="122" y="127"/>
                    </a:cubicBezTo>
                    <a:cubicBezTo>
                      <a:pt x="113" y="127"/>
                      <a:pt x="103" y="130"/>
                      <a:pt x="96" y="136"/>
                    </a:cubicBezTo>
                    <a:cubicBezTo>
                      <a:pt x="26" y="187"/>
                      <a:pt x="0" y="268"/>
                      <a:pt x="14" y="351"/>
                    </a:cubicBezTo>
                    <a:cubicBezTo>
                      <a:pt x="27" y="431"/>
                      <a:pt x="82" y="497"/>
                      <a:pt x="158" y="524"/>
                    </a:cubicBezTo>
                    <a:cubicBezTo>
                      <a:pt x="178" y="530"/>
                      <a:pt x="198" y="533"/>
                      <a:pt x="218" y="533"/>
                    </a:cubicBezTo>
                    <a:cubicBezTo>
                      <a:pt x="284" y="533"/>
                      <a:pt x="348" y="502"/>
                      <a:pt x="397" y="458"/>
                    </a:cubicBezTo>
                    <a:cubicBezTo>
                      <a:pt x="467" y="394"/>
                      <a:pt x="493" y="296"/>
                      <a:pt x="464" y="205"/>
                    </a:cubicBezTo>
                    <a:cubicBezTo>
                      <a:pt x="449" y="155"/>
                      <a:pt x="420" y="109"/>
                      <a:pt x="381" y="74"/>
                    </a:cubicBezTo>
                    <a:cubicBezTo>
                      <a:pt x="335" y="33"/>
                      <a:pt x="277" y="7"/>
                      <a:pt x="218" y="1"/>
                    </a:cubicBezTo>
                    <a:cubicBezTo>
                      <a:pt x="216" y="1"/>
                      <a:pt x="214" y="1"/>
                      <a:pt x="212"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115;p17">
                <a:extLst>
                  <a:ext uri="{FF2B5EF4-FFF2-40B4-BE49-F238E27FC236}">
                    <a16:creationId xmlns:a16="http://schemas.microsoft.com/office/drawing/2014/main" id="{48808FCD-D1C8-3745-8675-4BD0384E2388}"/>
                  </a:ext>
                </a:extLst>
              </p:cNvPr>
              <p:cNvSpPr/>
              <p:nvPr/>
            </p:nvSpPr>
            <p:spPr>
              <a:xfrm>
                <a:off x="3347095" y="3784306"/>
                <a:ext cx="44706" cy="48139"/>
              </a:xfrm>
              <a:custGeom>
                <a:avLst/>
                <a:gdLst/>
                <a:ahLst/>
                <a:cxnLst/>
                <a:rect l="l" t="t" r="r" b="b"/>
                <a:pathLst>
                  <a:path w="586" h="631" extrusionOk="0">
                    <a:moveTo>
                      <a:pt x="217" y="226"/>
                    </a:moveTo>
                    <a:lnTo>
                      <a:pt x="219" y="227"/>
                    </a:lnTo>
                    <a:cubicBezTo>
                      <a:pt x="232" y="230"/>
                      <a:pt x="245" y="233"/>
                      <a:pt x="258" y="237"/>
                    </a:cubicBezTo>
                    <a:lnTo>
                      <a:pt x="259" y="237"/>
                    </a:lnTo>
                    <a:cubicBezTo>
                      <a:pt x="263" y="240"/>
                      <a:pt x="268" y="242"/>
                      <a:pt x="273" y="245"/>
                    </a:cubicBezTo>
                    <a:cubicBezTo>
                      <a:pt x="282" y="250"/>
                      <a:pt x="292" y="257"/>
                      <a:pt x="302" y="263"/>
                    </a:cubicBezTo>
                    <a:cubicBezTo>
                      <a:pt x="306" y="267"/>
                      <a:pt x="311" y="272"/>
                      <a:pt x="315" y="276"/>
                    </a:cubicBezTo>
                    <a:cubicBezTo>
                      <a:pt x="321" y="281"/>
                      <a:pt x="324" y="284"/>
                      <a:pt x="328" y="290"/>
                    </a:cubicBezTo>
                    <a:cubicBezTo>
                      <a:pt x="329" y="290"/>
                      <a:pt x="329" y="290"/>
                      <a:pt x="329" y="290"/>
                    </a:cubicBezTo>
                    <a:cubicBezTo>
                      <a:pt x="329" y="290"/>
                      <a:pt x="329" y="290"/>
                      <a:pt x="329" y="291"/>
                    </a:cubicBezTo>
                    <a:cubicBezTo>
                      <a:pt x="336" y="300"/>
                      <a:pt x="342" y="309"/>
                      <a:pt x="347" y="320"/>
                    </a:cubicBezTo>
                    <a:cubicBezTo>
                      <a:pt x="354" y="329"/>
                      <a:pt x="358" y="339"/>
                      <a:pt x="364" y="350"/>
                    </a:cubicBezTo>
                    <a:cubicBezTo>
                      <a:pt x="366" y="356"/>
                      <a:pt x="368" y="362"/>
                      <a:pt x="370" y="369"/>
                    </a:cubicBezTo>
                    <a:cubicBezTo>
                      <a:pt x="373" y="380"/>
                      <a:pt x="374" y="393"/>
                      <a:pt x="377" y="404"/>
                    </a:cubicBezTo>
                    <a:cubicBezTo>
                      <a:pt x="377" y="411"/>
                      <a:pt x="378" y="416"/>
                      <a:pt x="378" y="422"/>
                    </a:cubicBezTo>
                    <a:cubicBezTo>
                      <a:pt x="378" y="427"/>
                      <a:pt x="378" y="431"/>
                      <a:pt x="377" y="435"/>
                    </a:cubicBezTo>
                    <a:cubicBezTo>
                      <a:pt x="364" y="429"/>
                      <a:pt x="351" y="420"/>
                      <a:pt x="338" y="412"/>
                    </a:cubicBezTo>
                    <a:cubicBezTo>
                      <a:pt x="337" y="412"/>
                      <a:pt x="335" y="408"/>
                      <a:pt x="333" y="407"/>
                    </a:cubicBezTo>
                    <a:lnTo>
                      <a:pt x="331" y="406"/>
                    </a:lnTo>
                    <a:cubicBezTo>
                      <a:pt x="326" y="402"/>
                      <a:pt x="320" y="397"/>
                      <a:pt x="314" y="390"/>
                    </a:cubicBezTo>
                    <a:cubicBezTo>
                      <a:pt x="304" y="380"/>
                      <a:pt x="294" y="369"/>
                      <a:pt x="283" y="358"/>
                    </a:cubicBezTo>
                    <a:cubicBezTo>
                      <a:pt x="283" y="357"/>
                      <a:pt x="277" y="349"/>
                      <a:pt x="275" y="345"/>
                    </a:cubicBezTo>
                    <a:cubicBezTo>
                      <a:pt x="269" y="339"/>
                      <a:pt x="265" y="331"/>
                      <a:pt x="261" y="325"/>
                    </a:cubicBezTo>
                    <a:cubicBezTo>
                      <a:pt x="257" y="319"/>
                      <a:pt x="253" y="311"/>
                      <a:pt x="250" y="305"/>
                    </a:cubicBezTo>
                    <a:lnTo>
                      <a:pt x="245" y="294"/>
                    </a:lnTo>
                    <a:lnTo>
                      <a:pt x="244" y="292"/>
                    </a:lnTo>
                    <a:cubicBezTo>
                      <a:pt x="241" y="281"/>
                      <a:pt x="236" y="272"/>
                      <a:pt x="232" y="261"/>
                    </a:cubicBezTo>
                    <a:lnTo>
                      <a:pt x="232" y="261"/>
                    </a:lnTo>
                    <a:cubicBezTo>
                      <a:pt x="233" y="264"/>
                      <a:pt x="234" y="265"/>
                      <a:pt x="234" y="265"/>
                    </a:cubicBezTo>
                    <a:cubicBezTo>
                      <a:pt x="234" y="265"/>
                      <a:pt x="228" y="250"/>
                      <a:pt x="227" y="247"/>
                    </a:cubicBezTo>
                    <a:cubicBezTo>
                      <a:pt x="225" y="240"/>
                      <a:pt x="221" y="232"/>
                      <a:pt x="217" y="226"/>
                    </a:cubicBezTo>
                    <a:close/>
                    <a:moveTo>
                      <a:pt x="181" y="0"/>
                    </a:moveTo>
                    <a:cubicBezTo>
                      <a:pt x="162" y="0"/>
                      <a:pt x="142" y="3"/>
                      <a:pt x="123" y="9"/>
                    </a:cubicBezTo>
                    <a:cubicBezTo>
                      <a:pt x="90" y="21"/>
                      <a:pt x="58" y="40"/>
                      <a:pt x="31" y="63"/>
                    </a:cubicBezTo>
                    <a:cubicBezTo>
                      <a:pt x="4" y="85"/>
                      <a:pt x="0" y="130"/>
                      <a:pt x="13" y="159"/>
                    </a:cubicBezTo>
                    <a:cubicBezTo>
                      <a:pt x="27" y="191"/>
                      <a:pt x="58" y="212"/>
                      <a:pt x="93" y="213"/>
                    </a:cubicBezTo>
                    <a:lnTo>
                      <a:pt x="98" y="213"/>
                    </a:lnTo>
                    <a:lnTo>
                      <a:pt x="110" y="214"/>
                    </a:lnTo>
                    <a:lnTo>
                      <a:pt x="115" y="216"/>
                    </a:lnTo>
                    <a:cubicBezTo>
                      <a:pt x="112" y="225"/>
                      <a:pt x="109" y="234"/>
                      <a:pt x="107" y="244"/>
                    </a:cubicBezTo>
                    <a:cubicBezTo>
                      <a:pt x="103" y="274"/>
                      <a:pt x="104" y="304"/>
                      <a:pt x="111" y="333"/>
                    </a:cubicBezTo>
                    <a:cubicBezTo>
                      <a:pt x="122" y="377"/>
                      <a:pt x="139" y="420"/>
                      <a:pt x="164" y="460"/>
                    </a:cubicBezTo>
                    <a:cubicBezTo>
                      <a:pt x="187" y="499"/>
                      <a:pt x="217" y="534"/>
                      <a:pt x="253" y="562"/>
                    </a:cubicBezTo>
                    <a:cubicBezTo>
                      <a:pt x="273" y="578"/>
                      <a:pt x="293" y="593"/>
                      <a:pt x="315" y="606"/>
                    </a:cubicBezTo>
                    <a:cubicBezTo>
                      <a:pt x="323" y="610"/>
                      <a:pt x="330" y="615"/>
                      <a:pt x="339" y="618"/>
                    </a:cubicBezTo>
                    <a:cubicBezTo>
                      <a:pt x="354" y="626"/>
                      <a:pt x="370" y="630"/>
                      <a:pt x="387" y="630"/>
                    </a:cubicBezTo>
                    <a:cubicBezTo>
                      <a:pt x="395" y="630"/>
                      <a:pt x="402" y="629"/>
                      <a:pt x="409" y="628"/>
                    </a:cubicBezTo>
                    <a:cubicBezTo>
                      <a:pt x="417" y="625"/>
                      <a:pt x="424" y="622"/>
                      <a:pt x="432" y="620"/>
                    </a:cubicBezTo>
                    <a:cubicBezTo>
                      <a:pt x="466" y="608"/>
                      <a:pt x="509" y="601"/>
                      <a:pt x="535" y="575"/>
                    </a:cubicBezTo>
                    <a:cubicBezTo>
                      <a:pt x="558" y="552"/>
                      <a:pt x="569" y="512"/>
                      <a:pt x="575" y="480"/>
                    </a:cubicBezTo>
                    <a:cubicBezTo>
                      <a:pt x="586" y="423"/>
                      <a:pt x="586" y="366"/>
                      <a:pt x="575" y="310"/>
                    </a:cubicBezTo>
                    <a:cubicBezTo>
                      <a:pt x="553" y="204"/>
                      <a:pt x="488" y="114"/>
                      <a:pt x="396" y="60"/>
                    </a:cubicBezTo>
                    <a:cubicBezTo>
                      <a:pt x="341" y="28"/>
                      <a:pt x="281" y="9"/>
                      <a:pt x="219" y="3"/>
                    </a:cubicBezTo>
                    <a:cubicBezTo>
                      <a:pt x="207" y="1"/>
                      <a:pt x="194" y="0"/>
                      <a:pt x="181"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116;p17">
                <a:extLst>
                  <a:ext uri="{FF2B5EF4-FFF2-40B4-BE49-F238E27FC236}">
                    <a16:creationId xmlns:a16="http://schemas.microsoft.com/office/drawing/2014/main" id="{9605B893-1442-F940-847C-38AC854CA171}"/>
                  </a:ext>
                </a:extLst>
              </p:cNvPr>
              <p:cNvSpPr/>
              <p:nvPr/>
            </p:nvSpPr>
            <p:spPr>
              <a:xfrm>
                <a:off x="2954881" y="3661910"/>
                <a:ext cx="37001" cy="39366"/>
              </a:xfrm>
              <a:custGeom>
                <a:avLst/>
                <a:gdLst/>
                <a:ahLst/>
                <a:cxnLst/>
                <a:rect l="l" t="t" r="r" b="b"/>
                <a:pathLst>
                  <a:path w="485" h="516" extrusionOk="0">
                    <a:moveTo>
                      <a:pt x="169" y="342"/>
                    </a:moveTo>
                    <a:cubicBezTo>
                      <a:pt x="171" y="344"/>
                      <a:pt x="171" y="344"/>
                      <a:pt x="171" y="344"/>
                    </a:cubicBezTo>
                    <a:cubicBezTo>
                      <a:pt x="171" y="344"/>
                      <a:pt x="170" y="344"/>
                      <a:pt x="169" y="342"/>
                    </a:cubicBezTo>
                    <a:close/>
                    <a:moveTo>
                      <a:pt x="139" y="133"/>
                    </a:moveTo>
                    <a:cubicBezTo>
                      <a:pt x="153" y="143"/>
                      <a:pt x="168" y="151"/>
                      <a:pt x="184" y="159"/>
                    </a:cubicBezTo>
                    <a:cubicBezTo>
                      <a:pt x="200" y="166"/>
                      <a:pt x="216" y="175"/>
                      <a:pt x="231" y="184"/>
                    </a:cubicBezTo>
                    <a:cubicBezTo>
                      <a:pt x="239" y="188"/>
                      <a:pt x="246" y="194"/>
                      <a:pt x="254" y="199"/>
                    </a:cubicBezTo>
                    <a:lnTo>
                      <a:pt x="256" y="200"/>
                    </a:lnTo>
                    <a:cubicBezTo>
                      <a:pt x="258" y="203"/>
                      <a:pt x="265" y="209"/>
                      <a:pt x="267" y="210"/>
                    </a:cubicBezTo>
                    <a:cubicBezTo>
                      <a:pt x="273" y="215"/>
                      <a:pt x="280" y="222"/>
                      <a:pt x="287" y="229"/>
                    </a:cubicBezTo>
                    <a:cubicBezTo>
                      <a:pt x="289" y="232"/>
                      <a:pt x="292" y="236"/>
                      <a:pt x="295" y="239"/>
                    </a:cubicBezTo>
                    <a:cubicBezTo>
                      <a:pt x="300" y="245"/>
                      <a:pt x="304" y="252"/>
                      <a:pt x="308" y="259"/>
                    </a:cubicBezTo>
                    <a:cubicBezTo>
                      <a:pt x="309" y="262"/>
                      <a:pt x="310" y="265"/>
                      <a:pt x="313" y="268"/>
                    </a:cubicBezTo>
                    <a:lnTo>
                      <a:pt x="313" y="269"/>
                    </a:lnTo>
                    <a:lnTo>
                      <a:pt x="313" y="271"/>
                    </a:lnTo>
                    <a:cubicBezTo>
                      <a:pt x="314" y="275"/>
                      <a:pt x="320" y="307"/>
                      <a:pt x="323" y="314"/>
                    </a:cubicBezTo>
                    <a:lnTo>
                      <a:pt x="323" y="317"/>
                    </a:lnTo>
                    <a:lnTo>
                      <a:pt x="323" y="326"/>
                    </a:lnTo>
                    <a:lnTo>
                      <a:pt x="323" y="335"/>
                    </a:lnTo>
                    <a:cubicBezTo>
                      <a:pt x="323" y="335"/>
                      <a:pt x="323" y="334"/>
                      <a:pt x="322" y="334"/>
                    </a:cubicBezTo>
                    <a:cubicBezTo>
                      <a:pt x="322" y="334"/>
                      <a:pt x="322" y="335"/>
                      <a:pt x="321" y="337"/>
                    </a:cubicBezTo>
                    <a:lnTo>
                      <a:pt x="321" y="342"/>
                    </a:lnTo>
                    <a:cubicBezTo>
                      <a:pt x="320" y="345"/>
                      <a:pt x="319" y="349"/>
                      <a:pt x="318" y="352"/>
                    </a:cubicBezTo>
                    <a:cubicBezTo>
                      <a:pt x="316" y="354"/>
                      <a:pt x="315" y="357"/>
                      <a:pt x="314" y="361"/>
                    </a:cubicBezTo>
                    <a:lnTo>
                      <a:pt x="311" y="364"/>
                    </a:lnTo>
                    <a:lnTo>
                      <a:pt x="307" y="368"/>
                    </a:lnTo>
                    <a:lnTo>
                      <a:pt x="304" y="370"/>
                    </a:lnTo>
                    <a:lnTo>
                      <a:pt x="303" y="371"/>
                    </a:lnTo>
                    <a:lnTo>
                      <a:pt x="302" y="372"/>
                    </a:lnTo>
                    <a:cubicBezTo>
                      <a:pt x="298" y="375"/>
                      <a:pt x="294" y="377"/>
                      <a:pt x="291" y="379"/>
                    </a:cubicBezTo>
                    <a:cubicBezTo>
                      <a:pt x="287" y="380"/>
                      <a:pt x="283" y="381"/>
                      <a:pt x="279" y="382"/>
                    </a:cubicBezTo>
                    <a:lnTo>
                      <a:pt x="272" y="383"/>
                    </a:lnTo>
                    <a:lnTo>
                      <a:pt x="245" y="383"/>
                    </a:lnTo>
                    <a:cubicBezTo>
                      <a:pt x="241" y="383"/>
                      <a:pt x="237" y="382"/>
                      <a:pt x="232" y="381"/>
                    </a:cubicBezTo>
                    <a:cubicBezTo>
                      <a:pt x="229" y="380"/>
                      <a:pt x="226" y="379"/>
                      <a:pt x="223" y="378"/>
                    </a:cubicBezTo>
                    <a:lnTo>
                      <a:pt x="216" y="376"/>
                    </a:lnTo>
                    <a:cubicBezTo>
                      <a:pt x="214" y="375"/>
                      <a:pt x="212" y="374"/>
                      <a:pt x="212" y="374"/>
                    </a:cubicBezTo>
                    <a:lnTo>
                      <a:pt x="212" y="374"/>
                    </a:lnTo>
                    <a:cubicBezTo>
                      <a:pt x="212" y="374"/>
                      <a:pt x="215" y="375"/>
                      <a:pt x="220" y="378"/>
                    </a:cubicBezTo>
                    <a:cubicBezTo>
                      <a:pt x="211" y="376"/>
                      <a:pt x="203" y="371"/>
                      <a:pt x="198" y="366"/>
                    </a:cubicBezTo>
                    <a:cubicBezTo>
                      <a:pt x="195" y="365"/>
                      <a:pt x="192" y="363"/>
                      <a:pt x="189" y="361"/>
                    </a:cubicBezTo>
                    <a:lnTo>
                      <a:pt x="189" y="360"/>
                    </a:lnTo>
                    <a:cubicBezTo>
                      <a:pt x="182" y="353"/>
                      <a:pt x="177" y="347"/>
                      <a:pt x="170" y="340"/>
                    </a:cubicBezTo>
                    <a:lnTo>
                      <a:pt x="170" y="339"/>
                    </a:lnTo>
                    <a:cubicBezTo>
                      <a:pt x="167" y="335"/>
                      <a:pt x="164" y="330"/>
                      <a:pt x="161" y="324"/>
                    </a:cubicBezTo>
                    <a:cubicBezTo>
                      <a:pt x="159" y="320"/>
                      <a:pt x="158" y="318"/>
                      <a:pt x="155" y="314"/>
                    </a:cubicBezTo>
                    <a:cubicBezTo>
                      <a:pt x="154" y="311"/>
                      <a:pt x="153" y="309"/>
                      <a:pt x="152" y="307"/>
                    </a:cubicBezTo>
                    <a:cubicBezTo>
                      <a:pt x="149" y="299"/>
                      <a:pt x="147" y="290"/>
                      <a:pt x="144" y="280"/>
                    </a:cubicBezTo>
                    <a:cubicBezTo>
                      <a:pt x="143" y="277"/>
                      <a:pt x="143" y="273"/>
                      <a:pt x="141" y="269"/>
                    </a:cubicBezTo>
                    <a:lnTo>
                      <a:pt x="139" y="259"/>
                    </a:lnTo>
                    <a:cubicBezTo>
                      <a:pt x="137" y="241"/>
                      <a:pt x="137" y="223"/>
                      <a:pt x="137" y="206"/>
                    </a:cubicBezTo>
                    <a:cubicBezTo>
                      <a:pt x="137" y="201"/>
                      <a:pt x="137" y="197"/>
                      <a:pt x="138" y="192"/>
                    </a:cubicBezTo>
                    <a:cubicBezTo>
                      <a:pt x="139" y="189"/>
                      <a:pt x="140" y="179"/>
                      <a:pt x="140" y="179"/>
                    </a:cubicBezTo>
                    <a:lnTo>
                      <a:pt x="140" y="179"/>
                    </a:lnTo>
                    <a:cubicBezTo>
                      <a:pt x="140" y="179"/>
                      <a:pt x="139" y="181"/>
                      <a:pt x="138" y="185"/>
                    </a:cubicBezTo>
                    <a:cubicBezTo>
                      <a:pt x="140" y="171"/>
                      <a:pt x="141" y="157"/>
                      <a:pt x="141" y="144"/>
                    </a:cubicBezTo>
                    <a:cubicBezTo>
                      <a:pt x="140" y="140"/>
                      <a:pt x="140" y="136"/>
                      <a:pt x="139" y="133"/>
                    </a:cubicBezTo>
                    <a:close/>
                    <a:moveTo>
                      <a:pt x="180" y="1"/>
                    </a:moveTo>
                    <a:cubicBezTo>
                      <a:pt x="159" y="1"/>
                      <a:pt x="138" y="9"/>
                      <a:pt x="122" y="27"/>
                    </a:cubicBezTo>
                    <a:cubicBezTo>
                      <a:pt x="107" y="46"/>
                      <a:pt x="102" y="71"/>
                      <a:pt x="108" y="94"/>
                    </a:cubicBezTo>
                    <a:cubicBezTo>
                      <a:pt x="108" y="97"/>
                      <a:pt x="110" y="98"/>
                      <a:pt x="110" y="99"/>
                    </a:cubicBezTo>
                    <a:cubicBezTo>
                      <a:pt x="102" y="93"/>
                      <a:pt x="92" y="90"/>
                      <a:pt x="82" y="90"/>
                    </a:cubicBezTo>
                    <a:cubicBezTo>
                      <a:pt x="63" y="90"/>
                      <a:pt x="45" y="100"/>
                      <a:pt x="36" y="118"/>
                    </a:cubicBezTo>
                    <a:cubicBezTo>
                      <a:pt x="0" y="185"/>
                      <a:pt x="6" y="284"/>
                      <a:pt x="34" y="354"/>
                    </a:cubicBezTo>
                    <a:cubicBezTo>
                      <a:pt x="63" y="429"/>
                      <a:pt x="121" y="488"/>
                      <a:pt x="201" y="508"/>
                    </a:cubicBezTo>
                    <a:cubicBezTo>
                      <a:pt x="221" y="513"/>
                      <a:pt x="241" y="516"/>
                      <a:pt x="261" y="516"/>
                    </a:cubicBezTo>
                    <a:cubicBezTo>
                      <a:pt x="316" y="516"/>
                      <a:pt x="371" y="497"/>
                      <a:pt x="411" y="457"/>
                    </a:cubicBezTo>
                    <a:cubicBezTo>
                      <a:pt x="472" y="396"/>
                      <a:pt x="485" y="299"/>
                      <a:pt x="453" y="221"/>
                    </a:cubicBezTo>
                    <a:cubicBezTo>
                      <a:pt x="419" y="137"/>
                      <a:pt x="352" y="78"/>
                      <a:pt x="274" y="36"/>
                    </a:cubicBezTo>
                    <a:cubicBezTo>
                      <a:pt x="258" y="27"/>
                      <a:pt x="241" y="19"/>
                      <a:pt x="224" y="11"/>
                    </a:cubicBezTo>
                    <a:cubicBezTo>
                      <a:pt x="210" y="4"/>
                      <a:pt x="195" y="1"/>
                      <a:pt x="180"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117;p17">
                <a:extLst>
                  <a:ext uri="{FF2B5EF4-FFF2-40B4-BE49-F238E27FC236}">
                    <a16:creationId xmlns:a16="http://schemas.microsoft.com/office/drawing/2014/main" id="{250B960C-8599-B046-B221-412588CA9483}"/>
                  </a:ext>
                </a:extLst>
              </p:cNvPr>
              <p:cNvSpPr/>
              <p:nvPr/>
            </p:nvSpPr>
            <p:spPr>
              <a:xfrm>
                <a:off x="2746836" y="3895817"/>
                <a:ext cx="31203" cy="39823"/>
              </a:xfrm>
              <a:custGeom>
                <a:avLst/>
                <a:gdLst/>
                <a:ahLst/>
                <a:cxnLst/>
                <a:rect l="l" t="t" r="r" b="b"/>
                <a:pathLst>
                  <a:path w="409" h="522" extrusionOk="0">
                    <a:moveTo>
                      <a:pt x="201" y="0"/>
                    </a:moveTo>
                    <a:cubicBezTo>
                      <a:pt x="184" y="40"/>
                      <a:pt x="167" y="80"/>
                      <a:pt x="150" y="117"/>
                    </a:cubicBezTo>
                    <a:cubicBezTo>
                      <a:pt x="159" y="120"/>
                      <a:pt x="170" y="122"/>
                      <a:pt x="180" y="125"/>
                    </a:cubicBezTo>
                    <a:lnTo>
                      <a:pt x="185" y="128"/>
                    </a:lnTo>
                    <a:cubicBezTo>
                      <a:pt x="185" y="128"/>
                      <a:pt x="195" y="132"/>
                      <a:pt x="196" y="132"/>
                    </a:cubicBezTo>
                    <a:cubicBezTo>
                      <a:pt x="205" y="137"/>
                      <a:pt x="215" y="143"/>
                      <a:pt x="225" y="149"/>
                    </a:cubicBezTo>
                    <a:cubicBezTo>
                      <a:pt x="229" y="151"/>
                      <a:pt x="232" y="154"/>
                      <a:pt x="235" y="156"/>
                    </a:cubicBezTo>
                    <a:cubicBezTo>
                      <a:pt x="236" y="158"/>
                      <a:pt x="244" y="163"/>
                      <a:pt x="244" y="163"/>
                    </a:cubicBezTo>
                    <a:cubicBezTo>
                      <a:pt x="254" y="171"/>
                      <a:pt x="263" y="181"/>
                      <a:pt x="272" y="191"/>
                    </a:cubicBezTo>
                    <a:cubicBezTo>
                      <a:pt x="272" y="191"/>
                      <a:pt x="277" y="196"/>
                      <a:pt x="279" y="198"/>
                    </a:cubicBezTo>
                    <a:cubicBezTo>
                      <a:pt x="280" y="199"/>
                      <a:pt x="280" y="199"/>
                      <a:pt x="280" y="199"/>
                    </a:cubicBezTo>
                    <a:cubicBezTo>
                      <a:pt x="280" y="199"/>
                      <a:pt x="279" y="198"/>
                      <a:pt x="278" y="198"/>
                    </a:cubicBezTo>
                    <a:cubicBezTo>
                      <a:pt x="277" y="198"/>
                      <a:pt x="277" y="197"/>
                      <a:pt x="277" y="197"/>
                    </a:cubicBezTo>
                    <a:cubicBezTo>
                      <a:pt x="275" y="197"/>
                      <a:pt x="278" y="201"/>
                      <a:pt x="279" y="201"/>
                    </a:cubicBezTo>
                    <a:cubicBezTo>
                      <a:pt x="281" y="210"/>
                      <a:pt x="284" y="218"/>
                      <a:pt x="286" y="228"/>
                    </a:cubicBezTo>
                    <a:cubicBezTo>
                      <a:pt x="286" y="229"/>
                      <a:pt x="287" y="236"/>
                      <a:pt x="287" y="238"/>
                    </a:cubicBezTo>
                    <a:cubicBezTo>
                      <a:pt x="288" y="242"/>
                      <a:pt x="288" y="245"/>
                      <a:pt x="288" y="249"/>
                    </a:cubicBezTo>
                    <a:cubicBezTo>
                      <a:pt x="289" y="262"/>
                      <a:pt x="289" y="274"/>
                      <a:pt x="288" y="287"/>
                    </a:cubicBezTo>
                    <a:cubicBezTo>
                      <a:pt x="288" y="287"/>
                      <a:pt x="288" y="287"/>
                      <a:pt x="288" y="287"/>
                    </a:cubicBezTo>
                    <a:cubicBezTo>
                      <a:pt x="288" y="287"/>
                      <a:pt x="288" y="292"/>
                      <a:pt x="287" y="295"/>
                    </a:cubicBezTo>
                    <a:cubicBezTo>
                      <a:pt x="287" y="298"/>
                      <a:pt x="286" y="304"/>
                      <a:pt x="286" y="304"/>
                    </a:cubicBezTo>
                    <a:cubicBezTo>
                      <a:pt x="286" y="304"/>
                      <a:pt x="286" y="304"/>
                      <a:pt x="286" y="304"/>
                    </a:cubicBezTo>
                    <a:cubicBezTo>
                      <a:pt x="284" y="315"/>
                      <a:pt x="281" y="325"/>
                      <a:pt x="278" y="335"/>
                    </a:cubicBezTo>
                    <a:cubicBezTo>
                      <a:pt x="273" y="352"/>
                      <a:pt x="264" y="368"/>
                      <a:pt x="255" y="383"/>
                    </a:cubicBezTo>
                    <a:cubicBezTo>
                      <a:pt x="233" y="412"/>
                      <a:pt x="202" y="430"/>
                      <a:pt x="168" y="437"/>
                    </a:cubicBezTo>
                    <a:cubicBezTo>
                      <a:pt x="164" y="437"/>
                      <a:pt x="159" y="437"/>
                      <a:pt x="155" y="437"/>
                    </a:cubicBezTo>
                    <a:cubicBezTo>
                      <a:pt x="111" y="437"/>
                      <a:pt x="69" y="418"/>
                      <a:pt x="41" y="383"/>
                    </a:cubicBezTo>
                    <a:cubicBezTo>
                      <a:pt x="45" y="374"/>
                      <a:pt x="47" y="362"/>
                      <a:pt x="47" y="351"/>
                    </a:cubicBezTo>
                    <a:lnTo>
                      <a:pt x="47" y="351"/>
                    </a:lnTo>
                    <a:lnTo>
                      <a:pt x="0" y="456"/>
                    </a:lnTo>
                    <a:cubicBezTo>
                      <a:pt x="33" y="489"/>
                      <a:pt x="76" y="511"/>
                      <a:pt x="122" y="519"/>
                    </a:cubicBezTo>
                    <a:cubicBezTo>
                      <a:pt x="134" y="521"/>
                      <a:pt x="145" y="522"/>
                      <a:pt x="157" y="522"/>
                    </a:cubicBezTo>
                    <a:cubicBezTo>
                      <a:pt x="262" y="522"/>
                      <a:pt x="346" y="440"/>
                      <a:pt x="383" y="342"/>
                    </a:cubicBezTo>
                    <a:cubicBezTo>
                      <a:pt x="404" y="286"/>
                      <a:pt x="409" y="224"/>
                      <a:pt x="395" y="164"/>
                    </a:cubicBezTo>
                    <a:cubicBezTo>
                      <a:pt x="386" y="133"/>
                      <a:pt x="360" y="104"/>
                      <a:pt x="337" y="82"/>
                    </a:cubicBezTo>
                    <a:cubicBezTo>
                      <a:pt x="316" y="60"/>
                      <a:pt x="291" y="42"/>
                      <a:pt x="264" y="26"/>
                    </a:cubicBezTo>
                    <a:cubicBezTo>
                      <a:pt x="244" y="15"/>
                      <a:pt x="224" y="7"/>
                      <a:pt x="201"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118;p17">
                <a:extLst>
                  <a:ext uri="{FF2B5EF4-FFF2-40B4-BE49-F238E27FC236}">
                    <a16:creationId xmlns:a16="http://schemas.microsoft.com/office/drawing/2014/main" id="{8C903B5B-9EB1-D94D-A383-8D8699567907}"/>
                  </a:ext>
                </a:extLst>
              </p:cNvPr>
              <p:cNvSpPr/>
              <p:nvPr/>
            </p:nvSpPr>
            <p:spPr>
              <a:xfrm>
                <a:off x="3119059" y="3613923"/>
                <a:ext cx="30974" cy="36619"/>
              </a:xfrm>
              <a:custGeom>
                <a:avLst/>
                <a:gdLst/>
                <a:ahLst/>
                <a:cxnLst/>
                <a:rect l="l" t="t" r="r" b="b"/>
                <a:pathLst>
                  <a:path w="406" h="480" extrusionOk="0">
                    <a:moveTo>
                      <a:pt x="161" y="220"/>
                    </a:moveTo>
                    <a:cubicBezTo>
                      <a:pt x="161" y="221"/>
                      <a:pt x="161" y="222"/>
                      <a:pt x="162" y="224"/>
                    </a:cubicBezTo>
                    <a:lnTo>
                      <a:pt x="162" y="224"/>
                    </a:lnTo>
                    <a:cubicBezTo>
                      <a:pt x="162" y="223"/>
                      <a:pt x="161" y="220"/>
                      <a:pt x="161" y="220"/>
                    </a:cubicBezTo>
                    <a:close/>
                    <a:moveTo>
                      <a:pt x="162" y="228"/>
                    </a:moveTo>
                    <a:cubicBezTo>
                      <a:pt x="163" y="231"/>
                      <a:pt x="164" y="233"/>
                      <a:pt x="163" y="233"/>
                    </a:cubicBezTo>
                    <a:cubicBezTo>
                      <a:pt x="163" y="233"/>
                      <a:pt x="163" y="232"/>
                      <a:pt x="162" y="228"/>
                    </a:cubicBezTo>
                    <a:close/>
                    <a:moveTo>
                      <a:pt x="195" y="151"/>
                    </a:moveTo>
                    <a:cubicBezTo>
                      <a:pt x="199" y="153"/>
                      <a:pt x="204" y="155"/>
                      <a:pt x="208" y="156"/>
                    </a:cubicBezTo>
                    <a:lnTo>
                      <a:pt x="212" y="158"/>
                    </a:lnTo>
                    <a:cubicBezTo>
                      <a:pt x="216" y="160"/>
                      <a:pt x="220" y="162"/>
                      <a:pt x="224" y="165"/>
                    </a:cubicBezTo>
                    <a:cubicBezTo>
                      <a:pt x="224" y="165"/>
                      <a:pt x="225" y="165"/>
                      <a:pt x="225" y="166"/>
                    </a:cubicBezTo>
                    <a:cubicBezTo>
                      <a:pt x="229" y="170"/>
                      <a:pt x="235" y="175"/>
                      <a:pt x="238" y="179"/>
                    </a:cubicBezTo>
                    <a:cubicBezTo>
                      <a:pt x="239" y="180"/>
                      <a:pt x="240" y="180"/>
                      <a:pt x="240" y="181"/>
                    </a:cubicBezTo>
                    <a:cubicBezTo>
                      <a:pt x="243" y="186"/>
                      <a:pt x="246" y="190"/>
                      <a:pt x="248" y="194"/>
                    </a:cubicBezTo>
                    <a:cubicBezTo>
                      <a:pt x="249" y="196"/>
                      <a:pt x="252" y="202"/>
                      <a:pt x="254" y="205"/>
                    </a:cubicBezTo>
                    <a:cubicBezTo>
                      <a:pt x="256" y="208"/>
                      <a:pt x="255" y="209"/>
                      <a:pt x="256" y="211"/>
                    </a:cubicBezTo>
                    <a:cubicBezTo>
                      <a:pt x="257" y="213"/>
                      <a:pt x="258" y="219"/>
                      <a:pt x="259" y="222"/>
                    </a:cubicBezTo>
                    <a:lnTo>
                      <a:pt x="259" y="223"/>
                    </a:lnTo>
                    <a:lnTo>
                      <a:pt x="259" y="232"/>
                    </a:lnTo>
                    <a:lnTo>
                      <a:pt x="259" y="248"/>
                    </a:lnTo>
                    <a:cubicBezTo>
                      <a:pt x="261" y="253"/>
                      <a:pt x="261" y="256"/>
                      <a:pt x="261" y="259"/>
                    </a:cubicBezTo>
                    <a:cubicBezTo>
                      <a:pt x="258" y="273"/>
                      <a:pt x="254" y="286"/>
                      <a:pt x="251" y="299"/>
                    </a:cubicBezTo>
                    <a:cubicBezTo>
                      <a:pt x="249" y="301"/>
                      <a:pt x="248" y="304"/>
                      <a:pt x="246" y="306"/>
                    </a:cubicBezTo>
                    <a:cubicBezTo>
                      <a:pt x="244" y="312"/>
                      <a:pt x="241" y="318"/>
                      <a:pt x="238" y="324"/>
                    </a:cubicBezTo>
                    <a:cubicBezTo>
                      <a:pt x="231" y="334"/>
                      <a:pt x="224" y="344"/>
                      <a:pt x="217" y="354"/>
                    </a:cubicBezTo>
                    <a:cubicBezTo>
                      <a:pt x="193" y="339"/>
                      <a:pt x="169" y="321"/>
                      <a:pt x="148" y="301"/>
                    </a:cubicBezTo>
                    <a:cubicBezTo>
                      <a:pt x="151" y="299"/>
                      <a:pt x="153" y="296"/>
                      <a:pt x="156" y="293"/>
                    </a:cubicBezTo>
                    <a:cubicBezTo>
                      <a:pt x="171" y="273"/>
                      <a:pt x="174" y="248"/>
                      <a:pt x="162" y="227"/>
                    </a:cubicBezTo>
                    <a:lnTo>
                      <a:pt x="162" y="227"/>
                    </a:lnTo>
                    <a:cubicBezTo>
                      <a:pt x="162" y="226"/>
                      <a:pt x="162" y="226"/>
                      <a:pt x="162" y="225"/>
                    </a:cubicBezTo>
                    <a:lnTo>
                      <a:pt x="162" y="226"/>
                    </a:lnTo>
                    <a:cubicBezTo>
                      <a:pt x="162" y="226"/>
                      <a:pt x="162" y="226"/>
                      <a:pt x="162" y="225"/>
                    </a:cubicBezTo>
                    <a:lnTo>
                      <a:pt x="162" y="225"/>
                    </a:lnTo>
                    <a:cubicBezTo>
                      <a:pt x="162" y="225"/>
                      <a:pt x="162" y="225"/>
                      <a:pt x="162" y="225"/>
                    </a:cubicBezTo>
                    <a:lnTo>
                      <a:pt x="162" y="225"/>
                    </a:lnTo>
                    <a:cubicBezTo>
                      <a:pt x="162" y="225"/>
                      <a:pt x="162" y="225"/>
                      <a:pt x="162" y="224"/>
                    </a:cubicBezTo>
                    <a:lnTo>
                      <a:pt x="162" y="224"/>
                    </a:lnTo>
                    <a:cubicBezTo>
                      <a:pt x="162" y="224"/>
                      <a:pt x="162" y="225"/>
                      <a:pt x="162" y="225"/>
                    </a:cubicBezTo>
                    <a:lnTo>
                      <a:pt x="162" y="225"/>
                    </a:lnTo>
                    <a:cubicBezTo>
                      <a:pt x="162" y="225"/>
                      <a:pt x="161" y="224"/>
                      <a:pt x="161" y="223"/>
                    </a:cubicBezTo>
                    <a:cubicBezTo>
                      <a:pt x="161" y="223"/>
                      <a:pt x="161" y="223"/>
                      <a:pt x="161" y="222"/>
                    </a:cubicBezTo>
                    <a:cubicBezTo>
                      <a:pt x="161" y="218"/>
                      <a:pt x="160" y="213"/>
                      <a:pt x="159" y="209"/>
                    </a:cubicBezTo>
                    <a:lnTo>
                      <a:pt x="155" y="201"/>
                    </a:lnTo>
                    <a:lnTo>
                      <a:pt x="155" y="201"/>
                    </a:lnTo>
                    <a:cubicBezTo>
                      <a:pt x="155" y="200"/>
                      <a:pt x="154" y="196"/>
                      <a:pt x="153" y="193"/>
                    </a:cubicBezTo>
                    <a:lnTo>
                      <a:pt x="153" y="187"/>
                    </a:lnTo>
                    <a:cubicBezTo>
                      <a:pt x="153" y="184"/>
                      <a:pt x="155" y="179"/>
                      <a:pt x="155" y="175"/>
                    </a:cubicBezTo>
                    <a:cubicBezTo>
                      <a:pt x="156" y="172"/>
                      <a:pt x="159" y="170"/>
                      <a:pt x="161" y="166"/>
                    </a:cubicBezTo>
                    <a:lnTo>
                      <a:pt x="163" y="162"/>
                    </a:lnTo>
                    <a:lnTo>
                      <a:pt x="166" y="159"/>
                    </a:lnTo>
                    <a:lnTo>
                      <a:pt x="169" y="156"/>
                    </a:lnTo>
                    <a:lnTo>
                      <a:pt x="173" y="154"/>
                    </a:lnTo>
                    <a:cubicBezTo>
                      <a:pt x="176" y="154"/>
                      <a:pt x="178" y="153"/>
                      <a:pt x="181" y="151"/>
                    </a:cubicBezTo>
                    <a:close/>
                    <a:moveTo>
                      <a:pt x="182" y="1"/>
                    </a:moveTo>
                    <a:cubicBezTo>
                      <a:pt x="172" y="1"/>
                      <a:pt x="162" y="1"/>
                      <a:pt x="152" y="3"/>
                    </a:cubicBezTo>
                    <a:cubicBezTo>
                      <a:pt x="87" y="14"/>
                      <a:pt x="38" y="66"/>
                      <a:pt x="15" y="125"/>
                    </a:cubicBezTo>
                    <a:cubicBezTo>
                      <a:pt x="4" y="158"/>
                      <a:pt x="0" y="193"/>
                      <a:pt x="8" y="227"/>
                    </a:cubicBezTo>
                    <a:cubicBezTo>
                      <a:pt x="12" y="249"/>
                      <a:pt x="22" y="269"/>
                      <a:pt x="36" y="285"/>
                    </a:cubicBezTo>
                    <a:cubicBezTo>
                      <a:pt x="44" y="306"/>
                      <a:pt x="56" y="328"/>
                      <a:pt x="69" y="346"/>
                    </a:cubicBezTo>
                    <a:cubicBezTo>
                      <a:pt x="104" y="396"/>
                      <a:pt x="149" y="439"/>
                      <a:pt x="201" y="471"/>
                    </a:cubicBezTo>
                    <a:cubicBezTo>
                      <a:pt x="210" y="476"/>
                      <a:pt x="220" y="479"/>
                      <a:pt x="229" y="479"/>
                    </a:cubicBezTo>
                    <a:cubicBezTo>
                      <a:pt x="239" y="479"/>
                      <a:pt x="248" y="476"/>
                      <a:pt x="257" y="471"/>
                    </a:cubicBezTo>
                    <a:cubicBezTo>
                      <a:pt x="316" y="427"/>
                      <a:pt x="363" y="371"/>
                      <a:pt x="384" y="299"/>
                    </a:cubicBezTo>
                    <a:cubicBezTo>
                      <a:pt x="406" y="231"/>
                      <a:pt x="394" y="156"/>
                      <a:pt x="353" y="97"/>
                    </a:cubicBezTo>
                    <a:cubicBezTo>
                      <a:pt x="313" y="39"/>
                      <a:pt x="251" y="1"/>
                      <a:pt x="182"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119;p17">
                <a:extLst>
                  <a:ext uri="{FF2B5EF4-FFF2-40B4-BE49-F238E27FC236}">
                    <a16:creationId xmlns:a16="http://schemas.microsoft.com/office/drawing/2014/main" id="{36E91C50-783E-F649-BDBD-D58981EEA2F0}"/>
                  </a:ext>
                </a:extLst>
              </p:cNvPr>
              <p:cNvSpPr/>
              <p:nvPr/>
            </p:nvSpPr>
            <p:spPr>
              <a:xfrm>
                <a:off x="3529304" y="3868511"/>
                <a:ext cx="51114" cy="74993"/>
              </a:xfrm>
              <a:custGeom>
                <a:avLst/>
                <a:gdLst/>
                <a:ahLst/>
                <a:cxnLst/>
                <a:rect l="l" t="t" r="r" b="b"/>
                <a:pathLst>
                  <a:path w="670" h="983" extrusionOk="0">
                    <a:moveTo>
                      <a:pt x="150" y="116"/>
                    </a:moveTo>
                    <a:cubicBezTo>
                      <a:pt x="153" y="120"/>
                      <a:pt x="158" y="126"/>
                      <a:pt x="162" y="129"/>
                    </a:cubicBezTo>
                    <a:cubicBezTo>
                      <a:pt x="184" y="150"/>
                      <a:pt x="211" y="168"/>
                      <a:pt x="239" y="183"/>
                    </a:cubicBezTo>
                    <a:cubicBezTo>
                      <a:pt x="265" y="196"/>
                      <a:pt x="288" y="211"/>
                      <a:pt x="312" y="228"/>
                    </a:cubicBezTo>
                    <a:cubicBezTo>
                      <a:pt x="353" y="261"/>
                      <a:pt x="391" y="302"/>
                      <a:pt x="420" y="348"/>
                    </a:cubicBezTo>
                    <a:cubicBezTo>
                      <a:pt x="481" y="441"/>
                      <a:pt x="507" y="552"/>
                      <a:pt x="497" y="663"/>
                    </a:cubicBezTo>
                    <a:cubicBezTo>
                      <a:pt x="490" y="717"/>
                      <a:pt x="474" y="780"/>
                      <a:pt x="441" y="823"/>
                    </a:cubicBezTo>
                    <a:cubicBezTo>
                      <a:pt x="417" y="853"/>
                      <a:pt x="382" y="866"/>
                      <a:pt x="345" y="866"/>
                    </a:cubicBezTo>
                    <a:cubicBezTo>
                      <a:pt x="330" y="866"/>
                      <a:pt x="315" y="864"/>
                      <a:pt x="300" y="860"/>
                    </a:cubicBezTo>
                    <a:cubicBezTo>
                      <a:pt x="163" y="822"/>
                      <a:pt x="118" y="673"/>
                      <a:pt x="106" y="545"/>
                    </a:cubicBezTo>
                    <a:cubicBezTo>
                      <a:pt x="102" y="498"/>
                      <a:pt x="76" y="166"/>
                      <a:pt x="150" y="116"/>
                    </a:cubicBezTo>
                    <a:close/>
                    <a:moveTo>
                      <a:pt x="219" y="1"/>
                    </a:moveTo>
                    <a:cubicBezTo>
                      <a:pt x="218" y="1"/>
                      <a:pt x="216" y="1"/>
                      <a:pt x="214" y="1"/>
                    </a:cubicBezTo>
                    <a:cubicBezTo>
                      <a:pt x="184" y="3"/>
                      <a:pt x="158" y="22"/>
                      <a:pt x="146" y="50"/>
                    </a:cubicBezTo>
                    <a:cubicBezTo>
                      <a:pt x="110" y="52"/>
                      <a:pt x="73" y="82"/>
                      <a:pt x="52" y="116"/>
                    </a:cubicBezTo>
                    <a:cubicBezTo>
                      <a:pt x="1" y="194"/>
                      <a:pt x="8" y="304"/>
                      <a:pt x="6" y="393"/>
                    </a:cubicBezTo>
                    <a:cubicBezTo>
                      <a:pt x="1" y="569"/>
                      <a:pt x="5" y="789"/>
                      <a:pt x="155" y="909"/>
                    </a:cubicBezTo>
                    <a:cubicBezTo>
                      <a:pt x="214" y="957"/>
                      <a:pt x="285" y="982"/>
                      <a:pt x="353" y="982"/>
                    </a:cubicBezTo>
                    <a:cubicBezTo>
                      <a:pt x="446" y="982"/>
                      <a:pt x="534" y="937"/>
                      <a:pt x="589" y="844"/>
                    </a:cubicBezTo>
                    <a:cubicBezTo>
                      <a:pt x="670" y="705"/>
                      <a:pt x="668" y="519"/>
                      <a:pt x="612" y="372"/>
                    </a:cubicBezTo>
                    <a:cubicBezTo>
                      <a:pt x="580" y="283"/>
                      <a:pt x="530" y="203"/>
                      <a:pt x="465" y="134"/>
                    </a:cubicBezTo>
                    <a:cubicBezTo>
                      <a:pt x="432" y="101"/>
                      <a:pt x="396" y="71"/>
                      <a:pt x="357" y="46"/>
                    </a:cubicBezTo>
                    <a:cubicBezTo>
                      <a:pt x="316" y="17"/>
                      <a:pt x="269" y="1"/>
                      <a:pt x="219"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120;p17">
                <a:extLst>
                  <a:ext uri="{FF2B5EF4-FFF2-40B4-BE49-F238E27FC236}">
                    <a16:creationId xmlns:a16="http://schemas.microsoft.com/office/drawing/2014/main" id="{66841F31-CCE7-574D-B8B5-B5EE7F53AC15}"/>
                  </a:ext>
                </a:extLst>
              </p:cNvPr>
              <p:cNvSpPr/>
              <p:nvPr/>
            </p:nvSpPr>
            <p:spPr>
              <a:xfrm>
                <a:off x="3625020" y="4065183"/>
                <a:ext cx="49741" cy="47681"/>
              </a:xfrm>
              <a:custGeom>
                <a:avLst/>
                <a:gdLst/>
                <a:ahLst/>
                <a:cxnLst/>
                <a:rect l="l" t="t" r="r" b="b"/>
                <a:pathLst>
                  <a:path w="652" h="625" extrusionOk="0">
                    <a:moveTo>
                      <a:pt x="193" y="0"/>
                    </a:moveTo>
                    <a:cubicBezTo>
                      <a:pt x="178" y="0"/>
                      <a:pt x="163" y="3"/>
                      <a:pt x="149" y="8"/>
                    </a:cubicBezTo>
                    <a:cubicBezTo>
                      <a:pt x="122" y="19"/>
                      <a:pt x="106" y="49"/>
                      <a:pt x="112" y="79"/>
                    </a:cubicBezTo>
                    <a:cubicBezTo>
                      <a:pt x="114" y="83"/>
                      <a:pt x="116" y="89"/>
                      <a:pt x="120" y="93"/>
                    </a:cubicBezTo>
                    <a:cubicBezTo>
                      <a:pt x="87" y="133"/>
                      <a:pt x="60" y="177"/>
                      <a:pt x="37" y="224"/>
                    </a:cubicBezTo>
                    <a:cubicBezTo>
                      <a:pt x="9" y="284"/>
                      <a:pt x="1" y="358"/>
                      <a:pt x="2" y="423"/>
                    </a:cubicBezTo>
                    <a:cubicBezTo>
                      <a:pt x="4" y="483"/>
                      <a:pt x="19" y="543"/>
                      <a:pt x="45" y="597"/>
                    </a:cubicBezTo>
                    <a:lnTo>
                      <a:pt x="123" y="608"/>
                    </a:lnTo>
                    <a:lnTo>
                      <a:pt x="272" y="585"/>
                    </a:lnTo>
                    <a:lnTo>
                      <a:pt x="300" y="587"/>
                    </a:lnTo>
                    <a:cubicBezTo>
                      <a:pt x="297" y="583"/>
                      <a:pt x="293" y="579"/>
                      <a:pt x="289" y="576"/>
                    </a:cubicBezTo>
                    <a:cubicBezTo>
                      <a:pt x="286" y="572"/>
                      <a:pt x="280" y="564"/>
                      <a:pt x="278" y="561"/>
                    </a:cubicBezTo>
                    <a:cubicBezTo>
                      <a:pt x="269" y="549"/>
                      <a:pt x="262" y="538"/>
                      <a:pt x="255" y="525"/>
                    </a:cubicBezTo>
                    <a:cubicBezTo>
                      <a:pt x="252" y="518"/>
                      <a:pt x="249" y="513"/>
                      <a:pt x="246" y="507"/>
                    </a:cubicBezTo>
                    <a:cubicBezTo>
                      <a:pt x="243" y="501"/>
                      <a:pt x="242" y="498"/>
                      <a:pt x="242" y="498"/>
                    </a:cubicBezTo>
                    <a:lnTo>
                      <a:pt x="242" y="498"/>
                    </a:lnTo>
                    <a:cubicBezTo>
                      <a:pt x="241" y="498"/>
                      <a:pt x="242" y="501"/>
                      <a:pt x="245" y="507"/>
                    </a:cubicBezTo>
                    <a:lnTo>
                      <a:pt x="234" y="480"/>
                    </a:lnTo>
                    <a:cubicBezTo>
                      <a:pt x="232" y="477"/>
                      <a:pt x="231" y="473"/>
                      <a:pt x="229" y="470"/>
                    </a:cubicBezTo>
                    <a:cubicBezTo>
                      <a:pt x="229" y="468"/>
                      <a:pt x="223" y="455"/>
                      <a:pt x="222" y="452"/>
                    </a:cubicBezTo>
                    <a:cubicBezTo>
                      <a:pt x="217" y="435"/>
                      <a:pt x="213" y="418"/>
                      <a:pt x="207" y="401"/>
                    </a:cubicBezTo>
                    <a:cubicBezTo>
                      <a:pt x="202" y="382"/>
                      <a:pt x="199" y="366"/>
                      <a:pt x="194" y="348"/>
                    </a:cubicBezTo>
                    <a:lnTo>
                      <a:pt x="193" y="342"/>
                    </a:lnTo>
                    <a:cubicBezTo>
                      <a:pt x="193" y="333"/>
                      <a:pt x="192" y="324"/>
                      <a:pt x="191" y="315"/>
                    </a:cubicBezTo>
                    <a:cubicBezTo>
                      <a:pt x="190" y="283"/>
                      <a:pt x="189" y="250"/>
                      <a:pt x="190" y="219"/>
                    </a:cubicBezTo>
                    <a:cubicBezTo>
                      <a:pt x="192" y="193"/>
                      <a:pt x="200" y="168"/>
                      <a:pt x="210" y="145"/>
                    </a:cubicBezTo>
                    <a:cubicBezTo>
                      <a:pt x="308" y="183"/>
                      <a:pt x="386" y="245"/>
                      <a:pt x="431" y="341"/>
                    </a:cubicBezTo>
                    <a:cubicBezTo>
                      <a:pt x="450" y="384"/>
                      <a:pt x="459" y="431"/>
                      <a:pt x="459" y="478"/>
                    </a:cubicBezTo>
                    <a:cubicBezTo>
                      <a:pt x="459" y="485"/>
                      <a:pt x="459" y="493"/>
                      <a:pt x="458" y="500"/>
                    </a:cubicBezTo>
                    <a:cubicBezTo>
                      <a:pt x="458" y="502"/>
                      <a:pt x="457" y="509"/>
                      <a:pt x="457" y="512"/>
                    </a:cubicBezTo>
                    <a:cubicBezTo>
                      <a:pt x="456" y="523"/>
                      <a:pt x="453" y="533"/>
                      <a:pt x="451" y="544"/>
                    </a:cubicBezTo>
                    <a:cubicBezTo>
                      <a:pt x="449" y="549"/>
                      <a:pt x="447" y="556"/>
                      <a:pt x="446" y="561"/>
                    </a:cubicBezTo>
                    <a:cubicBezTo>
                      <a:pt x="446" y="563"/>
                      <a:pt x="445" y="565"/>
                      <a:pt x="443" y="566"/>
                    </a:cubicBezTo>
                    <a:lnTo>
                      <a:pt x="442" y="569"/>
                    </a:lnTo>
                    <a:cubicBezTo>
                      <a:pt x="439" y="575"/>
                      <a:pt x="436" y="582"/>
                      <a:pt x="432" y="589"/>
                    </a:cubicBezTo>
                    <a:cubicBezTo>
                      <a:pt x="432" y="590"/>
                      <a:pt x="428" y="594"/>
                      <a:pt x="425" y="598"/>
                    </a:cubicBezTo>
                    <a:lnTo>
                      <a:pt x="572" y="621"/>
                    </a:lnTo>
                    <a:lnTo>
                      <a:pt x="622" y="624"/>
                    </a:lnTo>
                    <a:cubicBezTo>
                      <a:pt x="652" y="517"/>
                      <a:pt x="635" y="404"/>
                      <a:pt x="589" y="302"/>
                    </a:cubicBezTo>
                    <a:cubicBezTo>
                      <a:pt x="536" y="191"/>
                      <a:pt x="450" y="101"/>
                      <a:pt x="341" y="46"/>
                    </a:cubicBezTo>
                    <a:cubicBezTo>
                      <a:pt x="301" y="26"/>
                      <a:pt x="244" y="0"/>
                      <a:pt x="193"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121;p17">
                <a:extLst>
                  <a:ext uri="{FF2B5EF4-FFF2-40B4-BE49-F238E27FC236}">
                    <a16:creationId xmlns:a16="http://schemas.microsoft.com/office/drawing/2014/main" id="{DEAFD75F-D259-8945-BB02-5E932FC9A6C0}"/>
                  </a:ext>
                </a:extLst>
              </p:cNvPr>
              <p:cNvSpPr/>
              <p:nvPr/>
            </p:nvSpPr>
            <p:spPr>
              <a:xfrm>
                <a:off x="3639010" y="3901606"/>
                <a:ext cx="51496" cy="65915"/>
              </a:xfrm>
              <a:custGeom>
                <a:avLst/>
                <a:gdLst/>
                <a:ahLst/>
                <a:cxnLst/>
                <a:rect l="l" t="t" r="r" b="b"/>
                <a:pathLst>
                  <a:path w="675" h="864" extrusionOk="0">
                    <a:moveTo>
                      <a:pt x="256" y="130"/>
                    </a:moveTo>
                    <a:cubicBezTo>
                      <a:pt x="275" y="130"/>
                      <a:pt x="296" y="150"/>
                      <a:pt x="310" y="162"/>
                    </a:cubicBezTo>
                    <a:cubicBezTo>
                      <a:pt x="353" y="205"/>
                      <a:pt x="393" y="252"/>
                      <a:pt x="426" y="302"/>
                    </a:cubicBezTo>
                    <a:cubicBezTo>
                      <a:pt x="480" y="384"/>
                      <a:pt x="521" y="473"/>
                      <a:pt x="520" y="569"/>
                    </a:cubicBezTo>
                    <a:cubicBezTo>
                      <a:pt x="520" y="641"/>
                      <a:pt x="485" y="720"/>
                      <a:pt x="403" y="725"/>
                    </a:cubicBezTo>
                    <a:lnTo>
                      <a:pt x="402" y="725"/>
                    </a:lnTo>
                    <a:cubicBezTo>
                      <a:pt x="397" y="726"/>
                      <a:pt x="392" y="726"/>
                      <a:pt x="388" y="726"/>
                    </a:cubicBezTo>
                    <a:cubicBezTo>
                      <a:pt x="303" y="726"/>
                      <a:pt x="225" y="663"/>
                      <a:pt x="187" y="590"/>
                    </a:cubicBezTo>
                    <a:cubicBezTo>
                      <a:pt x="121" y="469"/>
                      <a:pt x="134" y="318"/>
                      <a:pt x="150" y="184"/>
                    </a:cubicBezTo>
                    <a:lnTo>
                      <a:pt x="150" y="184"/>
                    </a:lnTo>
                    <a:cubicBezTo>
                      <a:pt x="158" y="194"/>
                      <a:pt x="167" y="198"/>
                      <a:pt x="176" y="198"/>
                    </a:cubicBezTo>
                    <a:cubicBezTo>
                      <a:pt x="197" y="198"/>
                      <a:pt x="218" y="177"/>
                      <a:pt x="220" y="156"/>
                    </a:cubicBezTo>
                    <a:cubicBezTo>
                      <a:pt x="221" y="141"/>
                      <a:pt x="243" y="130"/>
                      <a:pt x="256" y="130"/>
                    </a:cubicBezTo>
                    <a:close/>
                    <a:moveTo>
                      <a:pt x="259" y="1"/>
                    </a:moveTo>
                    <a:cubicBezTo>
                      <a:pt x="259" y="1"/>
                      <a:pt x="258" y="1"/>
                      <a:pt x="257" y="1"/>
                    </a:cubicBezTo>
                    <a:cubicBezTo>
                      <a:pt x="211" y="2"/>
                      <a:pt x="169" y="25"/>
                      <a:pt x="144" y="65"/>
                    </a:cubicBezTo>
                    <a:cubicBezTo>
                      <a:pt x="133" y="81"/>
                      <a:pt x="127" y="99"/>
                      <a:pt x="127" y="118"/>
                    </a:cubicBezTo>
                    <a:cubicBezTo>
                      <a:pt x="125" y="118"/>
                      <a:pt x="123" y="118"/>
                      <a:pt x="121" y="118"/>
                    </a:cubicBezTo>
                    <a:cubicBezTo>
                      <a:pt x="107" y="118"/>
                      <a:pt x="95" y="127"/>
                      <a:pt x="90" y="141"/>
                    </a:cubicBezTo>
                    <a:cubicBezTo>
                      <a:pt x="48" y="306"/>
                      <a:pt x="1" y="499"/>
                      <a:pt x="83" y="661"/>
                    </a:cubicBezTo>
                    <a:cubicBezTo>
                      <a:pt x="141" y="775"/>
                      <a:pt x="268" y="863"/>
                      <a:pt x="397" y="863"/>
                    </a:cubicBezTo>
                    <a:cubicBezTo>
                      <a:pt x="409" y="863"/>
                      <a:pt x="421" y="863"/>
                      <a:pt x="433" y="861"/>
                    </a:cubicBezTo>
                    <a:cubicBezTo>
                      <a:pt x="583" y="842"/>
                      <a:pt x="669" y="705"/>
                      <a:pt x="671" y="562"/>
                    </a:cubicBezTo>
                    <a:cubicBezTo>
                      <a:pt x="674" y="403"/>
                      <a:pt x="598" y="267"/>
                      <a:pt x="496" y="151"/>
                    </a:cubicBezTo>
                    <a:cubicBezTo>
                      <a:pt x="436" y="83"/>
                      <a:pt x="357" y="1"/>
                      <a:pt x="259"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122;p17">
                <a:extLst>
                  <a:ext uri="{FF2B5EF4-FFF2-40B4-BE49-F238E27FC236}">
                    <a16:creationId xmlns:a16="http://schemas.microsoft.com/office/drawing/2014/main" id="{A3CCCCAA-4D2D-7C43-83D0-62C4B1C7FC80}"/>
                  </a:ext>
                </a:extLst>
              </p:cNvPr>
              <p:cNvSpPr/>
              <p:nvPr/>
            </p:nvSpPr>
            <p:spPr>
              <a:xfrm>
                <a:off x="3786223" y="3791680"/>
                <a:ext cx="46079" cy="54318"/>
              </a:xfrm>
              <a:custGeom>
                <a:avLst/>
                <a:gdLst/>
                <a:ahLst/>
                <a:cxnLst/>
                <a:rect l="l" t="t" r="r" b="b"/>
                <a:pathLst>
                  <a:path w="604" h="712" extrusionOk="0">
                    <a:moveTo>
                      <a:pt x="181" y="1"/>
                    </a:moveTo>
                    <a:cubicBezTo>
                      <a:pt x="144" y="1"/>
                      <a:pt x="107" y="10"/>
                      <a:pt x="71" y="30"/>
                    </a:cubicBezTo>
                    <a:cubicBezTo>
                      <a:pt x="19" y="59"/>
                      <a:pt x="45" y="144"/>
                      <a:pt x="98" y="144"/>
                    </a:cubicBezTo>
                    <a:cubicBezTo>
                      <a:pt x="104" y="144"/>
                      <a:pt x="110" y="143"/>
                      <a:pt x="117" y="140"/>
                    </a:cubicBezTo>
                    <a:cubicBezTo>
                      <a:pt x="137" y="132"/>
                      <a:pt x="158" y="127"/>
                      <a:pt x="179" y="127"/>
                    </a:cubicBezTo>
                    <a:cubicBezTo>
                      <a:pt x="200" y="127"/>
                      <a:pt x="221" y="132"/>
                      <a:pt x="241" y="140"/>
                    </a:cubicBezTo>
                    <a:cubicBezTo>
                      <a:pt x="280" y="157"/>
                      <a:pt x="316" y="184"/>
                      <a:pt x="341" y="218"/>
                    </a:cubicBezTo>
                    <a:cubicBezTo>
                      <a:pt x="373" y="261"/>
                      <a:pt x="399" y="307"/>
                      <a:pt x="420" y="356"/>
                    </a:cubicBezTo>
                    <a:cubicBezTo>
                      <a:pt x="443" y="403"/>
                      <a:pt x="465" y="449"/>
                      <a:pt x="469" y="503"/>
                    </a:cubicBezTo>
                    <a:cubicBezTo>
                      <a:pt x="469" y="504"/>
                      <a:pt x="469" y="504"/>
                      <a:pt x="469" y="505"/>
                    </a:cubicBezTo>
                    <a:cubicBezTo>
                      <a:pt x="469" y="508"/>
                      <a:pt x="467" y="511"/>
                      <a:pt x="466" y="514"/>
                    </a:cubicBezTo>
                    <a:cubicBezTo>
                      <a:pt x="465" y="519"/>
                      <a:pt x="463" y="524"/>
                      <a:pt x="462" y="528"/>
                    </a:cubicBezTo>
                    <a:lnTo>
                      <a:pt x="460" y="530"/>
                    </a:lnTo>
                    <a:cubicBezTo>
                      <a:pt x="459" y="533"/>
                      <a:pt x="454" y="541"/>
                      <a:pt x="453" y="542"/>
                    </a:cubicBezTo>
                    <a:cubicBezTo>
                      <a:pt x="447" y="549"/>
                      <a:pt x="442" y="554"/>
                      <a:pt x="435" y="559"/>
                    </a:cubicBezTo>
                    <a:lnTo>
                      <a:pt x="434" y="561"/>
                    </a:lnTo>
                    <a:lnTo>
                      <a:pt x="433" y="561"/>
                    </a:lnTo>
                    <a:cubicBezTo>
                      <a:pt x="430" y="564"/>
                      <a:pt x="427" y="566"/>
                      <a:pt x="424" y="568"/>
                    </a:cubicBezTo>
                    <a:cubicBezTo>
                      <a:pt x="416" y="572"/>
                      <a:pt x="410" y="575"/>
                      <a:pt x="402" y="579"/>
                    </a:cubicBezTo>
                    <a:cubicBezTo>
                      <a:pt x="401" y="579"/>
                      <a:pt x="391" y="583"/>
                      <a:pt x="387" y="584"/>
                    </a:cubicBezTo>
                    <a:cubicBezTo>
                      <a:pt x="377" y="587"/>
                      <a:pt x="366" y="589"/>
                      <a:pt x="355" y="591"/>
                    </a:cubicBezTo>
                    <a:lnTo>
                      <a:pt x="353" y="591"/>
                    </a:lnTo>
                    <a:cubicBezTo>
                      <a:pt x="349" y="591"/>
                      <a:pt x="343" y="592"/>
                      <a:pt x="338" y="592"/>
                    </a:cubicBezTo>
                    <a:lnTo>
                      <a:pt x="315" y="592"/>
                    </a:lnTo>
                    <a:cubicBezTo>
                      <a:pt x="311" y="592"/>
                      <a:pt x="308" y="592"/>
                      <a:pt x="305" y="591"/>
                    </a:cubicBezTo>
                    <a:lnTo>
                      <a:pt x="298" y="590"/>
                    </a:lnTo>
                    <a:cubicBezTo>
                      <a:pt x="287" y="588"/>
                      <a:pt x="277" y="586"/>
                      <a:pt x="268" y="583"/>
                    </a:cubicBezTo>
                    <a:lnTo>
                      <a:pt x="260" y="580"/>
                    </a:lnTo>
                    <a:lnTo>
                      <a:pt x="252" y="575"/>
                    </a:lnTo>
                    <a:cubicBezTo>
                      <a:pt x="245" y="572"/>
                      <a:pt x="238" y="568"/>
                      <a:pt x="231" y="563"/>
                    </a:cubicBezTo>
                    <a:cubicBezTo>
                      <a:pt x="213" y="549"/>
                      <a:pt x="196" y="534"/>
                      <a:pt x="181" y="515"/>
                    </a:cubicBezTo>
                    <a:cubicBezTo>
                      <a:pt x="114" y="440"/>
                      <a:pt x="86" y="327"/>
                      <a:pt x="66" y="230"/>
                    </a:cubicBezTo>
                    <a:cubicBezTo>
                      <a:pt x="62" y="214"/>
                      <a:pt x="48" y="207"/>
                      <a:pt x="35" y="207"/>
                    </a:cubicBezTo>
                    <a:cubicBezTo>
                      <a:pt x="18" y="207"/>
                      <a:pt x="1" y="218"/>
                      <a:pt x="1" y="239"/>
                    </a:cubicBezTo>
                    <a:cubicBezTo>
                      <a:pt x="6" y="355"/>
                      <a:pt x="23" y="477"/>
                      <a:pt x="90" y="576"/>
                    </a:cubicBezTo>
                    <a:cubicBezTo>
                      <a:pt x="146" y="659"/>
                      <a:pt x="234" y="712"/>
                      <a:pt x="333" y="712"/>
                    </a:cubicBezTo>
                    <a:cubicBezTo>
                      <a:pt x="343" y="712"/>
                      <a:pt x="353" y="711"/>
                      <a:pt x="363" y="710"/>
                    </a:cubicBezTo>
                    <a:cubicBezTo>
                      <a:pt x="460" y="700"/>
                      <a:pt x="563" y="644"/>
                      <a:pt x="586" y="541"/>
                    </a:cubicBezTo>
                    <a:cubicBezTo>
                      <a:pt x="603" y="467"/>
                      <a:pt x="577" y="399"/>
                      <a:pt x="547" y="333"/>
                    </a:cubicBezTo>
                    <a:cubicBezTo>
                      <a:pt x="522" y="274"/>
                      <a:pt x="493" y="218"/>
                      <a:pt x="458" y="166"/>
                    </a:cubicBezTo>
                    <a:cubicBezTo>
                      <a:pt x="396" y="78"/>
                      <a:pt x="290" y="1"/>
                      <a:pt x="181"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123;p17">
                <a:extLst>
                  <a:ext uri="{FF2B5EF4-FFF2-40B4-BE49-F238E27FC236}">
                    <a16:creationId xmlns:a16="http://schemas.microsoft.com/office/drawing/2014/main" id="{E6D2DA48-B978-B343-872B-D078AF8DC77A}"/>
                  </a:ext>
                </a:extLst>
              </p:cNvPr>
              <p:cNvSpPr/>
              <p:nvPr/>
            </p:nvSpPr>
            <p:spPr>
              <a:xfrm>
                <a:off x="3902414" y="3883229"/>
                <a:ext cx="56149" cy="70721"/>
              </a:xfrm>
              <a:custGeom>
                <a:avLst/>
                <a:gdLst/>
                <a:ahLst/>
                <a:cxnLst/>
                <a:rect l="l" t="t" r="r" b="b"/>
                <a:pathLst>
                  <a:path w="736" h="927" extrusionOk="0">
                    <a:moveTo>
                      <a:pt x="245" y="0"/>
                    </a:moveTo>
                    <a:cubicBezTo>
                      <a:pt x="211" y="0"/>
                      <a:pt x="176" y="6"/>
                      <a:pt x="142" y="19"/>
                    </a:cubicBezTo>
                    <a:cubicBezTo>
                      <a:pt x="110" y="31"/>
                      <a:pt x="93" y="84"/>
                      <a:pt x="131" y="101"/>
                    </a:cubicBezTo>
                    <a:cubicBezTo>
                      <a:pt x="180" y="124"/>
                      <a:pt x="227" y="150"/>
                      <a:pt x="275" y="172"/>
                    </a:cubicBezTo>
                    <a:cubicBezTo>
                      <a:pt x="325" y="194"/>
                      <a:pt x="370" y="222"/>
                      <a:pt x="409" y="256"/>
                    </a:cubicBezTo>
                    <a:cubicBezTo>
                      <a:pt x="488" y="326"/>
                      <a:pt x="549" y="423"/>
                      <a:pt x="562" y="529"/>
                    </a:cubicBezTo>
                    <a:cubicBezTo>
                      <a:pt x="572" y="613"/>
                      <a:pt x="545" y="730"/>
                      <a:pt x="461" y="773"/>
                    </a:cubicBezTo>
                    <a:cubicBezTo>
                      <a:pt x="447" y="780"/>
                      <a:pt x="432" y="783"/>
                      <a:pt x="418" y="783"/>
                    </a:cubicBezTo>
                    <a:cubicBezTo>
                      <a:pt x="336" y="783"/>
                      <a:pt x="272" y="671"/>
                      <a:pt x="237" y="610"/>
                    </a:cubicBezTo>
                    <a:cubicBezTo>
                      <a:pt x="154" y="467"/>
                      <a:pt x="98" y="309"/>
                      <a:pt x="73" y="145"/>
                    </a:cubicBezTo>
                    <a:cubicBezTo>
                      <a:pt x="71" y="123"/>
                      <a:pt x="52" y="111"/>
                      <a:pt x="34" y="111"/>
                    </a:cubicBezTo>
                    <a:cubicBezTo>
                      <a:pt x="17" y="111"/>
                      <a:pt x="1" y="122"/>
                      <a:pt x="2" y="145"/>
                    </a:cubicBezTo>
                    <a:cubicBezTo>
                      <a:pt x="6" y="234"/>
                      <a:pt x="17" y="321"/>
                      <a:pt x="33" y="408"/>
                    </a:cubicBezTo>
                    <a:cubicBezTo>
                      <a:pt x="48" y="495"/>
                      <a:pt x="84" y="580"/>
                      <a:pt x="122" y="660"/>
                    </a:cubicBezTo>
                    <a:cubicBezTo>
                      <a:pt x="181" y="785"/>
                      <a:pt x="276" y="926"/>
                      <a:pt x="423" y="926"/>
                    </a:cubicBezTo>
                    <a:cubicBezTo>
                      <a:pt x="439" y="926"/>
                      <a:pt x="455" y="925"/>
                      <a:pt x="472" y="921"/>
                    </a:cubicBezTo>
                    <a:cubicBezTo>
                      <a:pt x="618" y="892"/>
                      <a:pt x="705" y="736"/>
                      <a:pt x="720" y="599"/>
                    </a:cubicBezTo>
                    <a:cubicBezTo>
                      <a:pt x="735" y="452"/>
                      <a:pt x="676" y="304"/>
                      <a:pt x="584" y="191"/>
                    </a:cubicBezTo>
                    <a:cubicBezTo>
                      <a:pt x="502" y="88"/>
                      <a:pt x="377" y="0"/>
                      <a:pt x="245"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124;p17">
                <a:extLst>
                  <a:ext uri="{FF2B5EF4-FFF2-40B4-BE49-F238E27FC236}">
                    <a16:creationId xmlns:a16="http://schemas.microsoft.com/office/drawing/2014/main" id="{2533497A-4164-784D-96E5-4EE0C30ECC5E}"/>
                  </a:ext>
                </a:extLst>
              </p:cNvPr>
              <p:cNvSpPr/>
              <p:nvPr/>
            </p:nvSpPr>
            <p:spPr>
              <a:xfrm>
                <a:off x="3924920" y="3729961"/>
                <a:ext cx="38755" cy="56683"/>
              </a:xfrm>
              <a:custGeom>
                <a:avLst/>
                <a:gdLst/>
                <a:ahLst/>
                <a:cxnLst/>
                <a:rect l="l" t="t" r="r" b="b"/>
                <a:pathLst>
                  <a:path w="508" h="743" extrusionOk="0">
                    <a:moveTo>
                      <a:pt x="193" y="0"/>
                    </a:moveTo>
                    <a:cubicBezTo>
                      <a:pt x="158" y="0"/>
                      <a:pt x="122" y="8"/>
                      <a:pt x="90" y="22"/>
                    </a:cubicBezTo>
                    <a:cubicBezTo>
                      <a:pt x="38" y="45"/>
                      <a:pt x="9" y="91"/>
                      <a:pt x="4" y="146"/>
                    </a:cubicBezTo>
                    <a:cubicBezTo>
                      <a:pt x="3" y="158"/>
                      <a:pt x="13" y="164"/>
                      <a:pt x="23" y="164"/>
                    </a:cubicBezTo>
                    <a:cubicBezTo>
                      <a:pt x="28" y="164"/>
                      <a:pt x="33" y="163"/>
                      <a:pt x="37" y="159"/>
                    </a:cubicBezTo>
                    <a:cubicBezTo>
                      <a:pt x="61" y="137"/>
                      <a:pt x="94" y="129"/>
                      <a:pt x="126" y="123"/>
                    </a:cubicBezTo>
                    <a:cubicBezTo>
                      <a:pt x="134" y="122"/>
                      <a:pt x="143" y="121"/>
                      <a:pt x="151" y="121"/>
                    </a:cubicBezTo>
                    <a:cubicBezTo>
                      <a:pt x="157" y="121"/>
                      <a:pt x="163" y="121"/>
                      <a:pt x="169" y="122"/>
                    </a:cubicBezTo>
                    <a:lnTo>
                      <a:pt x="175" y="122"/>
                    </a:lnTo>
                    <a:cubicBezTo>
                      <a:pt x="178" y="123"/>
                      <a:pt x="183" y="124"/>
                      <a:pt x="187" y="125"/>
                    </a:cubicBezTo>
                    <a:cubicBezTo>
                      <a:pt x="197" y="127"/>
                      <a:pt x="208" y="129"/>
                      <a:pt x="218" y="132"/>
                    </a:cubicBezTo>
                    <a:cubicBezTo>
                      <a:pt x="248" y="140"/>
                      <a:pt x="276" y="156"/>
                      <a:pt x="296" y="180"/>
                    </a:cubicBezTo>
                    <a:cubicBezTo>
                      <a:pt x="324" y="213"/>
                      <a:pt x="343" y="251"/>
                      <a:pt x="352" y="294"/>
                    </a:cubicBezTo>
                    <a:cubicBezTo>
                      <a:pt x="364" y="338"/>
                      <a:pt x="371" y="384"/>
                      <a:pt x="371" y="430"/>
                    </a:cubicBezTo>
                    <a:cubicBezTo>
                      <a:pt x="372" y="453"/>
                      <a:pt x="373" y="477"/>
                      <a:pt x="371" y="500"/>
                    </a:cubicBezTo>
                    <a:cubicBezTo>
                      <a:pt x="371" y="508"/>
                      <a:pt x="371" y="516"/>
                      <a:pt x="370" y="525"/>
                    </a:cubicBezTo>
                    <a:cubicBezTo>
                      <a:pt x="370" y="527"/>
                      <a:pt x="369" y="529"/>
                      <a:pt x="369" y="530"/>
                    </a:cubicBezTo>
                    <a:cubicBezTo>
                      <a:pt x="367" y="537"/>
                      <a:pt x="366" y="543"/>
                      <a:pt x="364" y="550"/>
                    </a:cubicBezTo>
                    <a:cubicBezTo>
                      <a:pt x="362" y="558"/>
                      <a:pt x="360" y="565"/>
                      <a:pt x="357" y="572"/>
                    </a:cubicBezTo>
                    <a:lnTo>
                      <a:pt x="357" y="572"/>
                    </a:lnTo>
                    <a:cubicBezTo>
                      <a:pt x="356" y="573"/>
                      <a:pt x="351" y="583"/>
                      <a:pt x="349" y="586"/>
                    </a:cubicBezTo>
                    <a:lnTo>
                      <a:pt x="343" y="592"/>
                    </a:lnTo>
                    <a:cubicBezTo>
                      <a:pt x="342" y="593"/>
                      <a:pt x="342" y="593"/>
                      <a:pt x="341" y="594"/>
                    </a:cubicBezTo>
                    <a:lnTo>
                      <a:pt x="339" y="594"/>
                    </a:lnTo>
                    <a:lnTo>
                      <a:pt x="334" y="596"/>
                    </a:lnTo>
                    <a:cubicBezTo>
                      <a:pt x="333" y="597"/>
                      <a:pt x="332" y="597"/>
                      <a:pt x="331" y="597"/>
                    </a:cubicBezTo>
                    <a:cubicBezTo>
                      <a:pt x="304" y="597"/>
                      <a:pt x="257" y="559"/>
                      <a:pt x="236" y="542"/>
                    </a:cubicBezTo>
                    <a:cubicBezTo>
                      <a:pt x="199" y="508"/>
                      <a:pt x="169" y="466"/>
                      <a:pt x="149" y="420"/>
                    </a:cubicBezTo>
                    <a:cubicBezTo>
                      <a:pt x="141" y="401"/>
                      <a:pt x="134" y="371"/>
                      <a:pt x="126" y="347"/>
                    </a:cubicBezTo>
                    <a:cubicBezTo>
                      <a:pt x="116" y="323"/>
                      <a:pt x="109" y="298"/>
                      <a:pt x="102" y="273"/>
                    </a:cubicBezTo>
                    <a:cubicBezTo>
                      <a:pt x="98" y="251"/>
                      <a:pt x="81" y="241"/>
                      <a:pt x="62" y="241"/>
                    </a:cubicBezTo>
                    <a:cubicBezTo>
                      <a:pt x="43" y="241"/>
                      <a:pt x="23" y="252"/>
                      <a:pt x="17" y="273"/>
                    </a:cubicBezTo>
                    <a:cubicBezTo>
                      <a:pt x="8" y="302"/>
                      <a:pt x="3" y="333"/>
                      <a:pt x="1" y="364"/>
                    </a:cubicBezTo>
                    <a:cubicBezTo>
                      <a:pt x="2" y="401"/>
                      <a:pt x="9" y="435"/>
                      <a:pt x="23" y="468"/>
                    </a:cubicBezTo>
                    <a:cubicBezTo>
                      <a:pt x="46" y="530"/>
                      <a:pt x="80" y="588"/>
                      <a:pt x="125" y="636"/>
                    </a:cubicBezTo>
                    <a:cubicBezTo>
                      <a:pt x="174" y="688"/>
                      <a:pt x="237" y="735"/>
                      <a:pt x="310" y="742"/>
                    </a:cubicBezTo>
                    <a:cubicBezTo>
                      <a:pt x="314" y="742"/>
                      <a:pt x="319" y="742"/>
                      <a:pt x="323" y="742"/>
                    </a:cubicBezTo>
                    <a:cubicBezTo>
                      <a:pt x="385" y="742"/>
                      <a:pt x="442" y="708"/>
                      <a:pt x="470" y="652"/>
                    </a:cubicBezTo>
                    <a:cubicBezTo>
                      <a:pt x="496" y="601"/>
                      <a:pt x="508" y="544"/>
                      <a:pt x="506" y="486"/>
                    </a:cubicBezTo>
                    <a:cubicBezTo>
                      <a:pt x="508" y="421"/>
                      <a:pt x="502" y="355"/>
                      <a:pt x="489" y="291"/>
                    </a:cubicBezTo>
                    <a:cubicBezTo>
                      <a:pt x="464" y="169"/>
                      <a:pt x="393" y="56"/>
                      <a:pt x="271" y="13"/>
                    </a:cubicBezTo>
                    <a:cubicBezTo>
                      <a:pt x="246" y="5"/>
                      <a:pt x="219" y="0"/>
                      <a:pt x="193"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125;p17">
                <a:extLst>
                  <a:ext uri="{FF2B5EF4-FFF2-40B4-BE49-F238E27FC236}">
                    <a16:creationId xmlns:a16="http://schemas.microsoft.com/office/drawing/2014/main" id="{EAE28E39-8D1C-AB4E-99B9-2475D45F181F}"/>
                  </a:ext>
                </a:extLst>
              </p:cNvPr>
              <p:cNvSpPr/>
              <p:nvPr/>
            </p:nvSpPr>
            <p:spPr>
              <a:xfrm>
                <a:off x="4019978" y="3944109"/>
                <a:ext cx="58133" cy="64694"/>
              </a:xfrm>
              <a:custGeom>
                <a:avLst/>
                <a:gdLst/>
                <a:ahLst/>
                <a:cxnLst/>
                <a:rect l="l" t="t" r="r" b="b"/>
                <a:pathLst>
                  <a:path w="762" h="848" extrusionOk="0">
                    <a:moveTo>
                      <a:pt x="300" y="172"/>
                    </a:moveTo>
                    <a:cubicBezTo>
                      <a:pt x="303" y="172"/>
                      <a:pt x="306" y="172"/>
                      <a:pt x="309" y="172"/>
                    </a:cubicBezTo>
                    <a:cubicBezTo>
                      <a:pt x="326" y="175"/>
                      <a:pt x="343" y="181"/>
                      <a:pt x="358" y="190"/>
                    </a:cubicBezTo>
                    <a:cubicBezTo>
                      <a:pt x="383" y="204"/>
                      <a:pt x="405" y="224"/>
                      <a:pt x="423" y="247"/>
                    </a:cubicBezTo>
                    <a:cubicBezTo>
                      <a:pt x="459" y="299"/>
                      <a:pt x="489" y="354"/>
                      <a:pt x="511" y="413"/>
                    </a:cubicBezTo>
                    <a:cubicBezTo>
                      <a:pt x="536" y="473"/>
                      <a:pt x="555" y="544"/>
                      <a:pt x="533" y="608"/>
                    </a:cubicBezTo>
                    <a:cubicBezTo>
                      <a:pt x="518" y="646"/>
                      <a:pt x="483" y="683"/>
                      <a:pt x="441" y="692"/>
                    </a:cubicBezTo>
                    <a:lnTo>
                      <a:pt x="424" y="692"/>
                    </a:lnTo>
                    <a:cubicBezTo>
                      <a:pt x="424" y="692"/>
                      <a:pt x="421" y="692"/>
                      <a:pt x="418" y="691"/>
                    </a:cubicBezTo>
                    <a:cubicBezTo>
                      <a:pt x="415" y="690"/>
                      <a:pt x="402" y="686"/>
                      <a:pt x="399" y="686"/>
                    </a:cubicBezTo>
                    <a:cubicBezTo>
                      <a:pt x="390" y="681"/>
                      <a:pt x="382" y="676"/>
                      <a:pt x="374" y="671"/>
                    </a:cubicBezTo>
                    <a:lnTo>
                      <a:pt x="371" y="667"/>
                    </a:lnTo>
                    <a:cubicBezTo>
                      <a:pt x="366" y="662"/>
                      <a:pt x="361" y="657"/>
                      <a:pt x="355" y="651"/>
                    </a:cubicBezTo>
                    <a:cubicBezTo>
                      <a:pt x="338" y="634"/>
                      <a:pt x="323" y="615"/>
                      <a:pt x="310" y="594"/>
                    </a:cubicBezTo>
                    <a:cubicBezTo>
                      <a:pt x="293" y="566"/>
                      <a:pt x="274" y="540"/>
                      <a:pt x="251" y="517"/>
                    </a:cubicBezTo>
                    <a:cubicBezTo>
                      <a:pt x="242" y="507"/>
                      <a:pt x="233" y="498"/>
                      <a:pt x="224" y="490"/>
                    </a:cubicBezTo>
                    <a:cubicBezTo>
                      <a:pt x="216" y="482"/>
                      <a:pt x="209" y="477"/>
                      <a:pt x="200" y="471"/>
                    </a:cubicBezTo>
                    <a:cubicBezTo>
                      <a:pt x="194" y="466"/>
                      <a:pt x="185" y="467"/>
                      <a:pt x="179" y="464"/>
                    </a:cubicBezTo>
                    <a:cubicBezTo>
                      <a:pt x="176" y="463"/>
                      <a:pt x="174" y="462"/>
                      <a:pt x="172" y="461"/>
                    </a:cubicBezTo>
                    <a:cubicBezTo>
                      <a:pt x="146" y="420"/>
                      <a:pt x="119" y="385"/>
                      <a:pt x="119" y="333"/>
                    </a:cubicBezTo>
                    <a:cubicBezTo>
                      <a:pt x="119" y="309"/>
                      <a:pt x="120" y="276"/>
                      <a:pt x="133" y="256"/>
                    </a:cubicBezTo>
                    <a:cubicBezTo>
                      <a:pt x="146" y="240"/>
                      <a:pt x="161" y="226"/>
                      <a:pt x="178" y="213"/>
                    </a:cubicBezTo>
                    <a:cubicBezTo>
                      <a:pt x="213" y="186"/>
                      <a:pt x="256" y="172"/>
                      <a:pt x="300" y="172"/>
                    </a:cubicBezTo>
                    <a:close/>
                    <a:moveTo>
                      <a:pt x="291" y="1"/>
                    </a:moveTo>
                    <a:cubicBezTo>
                      <a:pt x="221" y="1"/>
                      <a:pt x="152" y="25"/>
                      <a:pt x="94" y="77"/>
                    </a:cubicBezTo>
                    <a:cubicBezTo>
                      <a:pt x="29" y="136"/>
                      <a:pt x="0" y="233"/>
                      <a:pt x="7" y="320"/>
                    </a:cubicBezTo>
                    <a:cubicBezTo>
                      <a:pt x="13" y="395"/>
                      <a:pt x="48" y="497"/>
                      <a:pt x="120" y="534"/>
                    </a:cubicBezTo>
                    <a:cubicBezTo>
                      <a:pt x="120" y="539"/>
                      <a:pt x="121" y="543"/>
                      <a:pt x="123" y="548"/>
                    </a:cubicBezTo>
                    <a:cubicBezTo>
                      <a:pt x="135" y="577"/>
                      <a:pt x="149" y="605"/>
                      <a:pt x="164" y="633"/>
                    </a:cubicBezTo>
                    <a:cubicBezTo>
                      <a:pt x="197" y="688"/>
                      <a:pt x="230" y="745"/>
                      <a:pt x="280" y="787"/>
                    </a:cubicBezTo>
                    <a:cubicBezTo>
                      <a:pt x="326" y="825"/>
                      <a:pt x="381" y="847"/>
                      <a:pt x="439" y="847"/>
                    </a:cubicBezTo>
                    <a:cubicBezTo>
                      <a:pt x="461" y="847"/>
                      <a:pt x="484" y="844"/>
                      <a:pt x="507" y="836"/>
                    </a:cubicBezTo>
                    <a:cubicBezTo>
                      <a:pt x="590" y="806"/>
                      <a:pt x="657" y="742"/>
                      <a:pt x="689" y="660"/>
                    </a:cubicBezTo>
                    <a:cubicBezTo>
                      <a:pt x="761" y="483"/>
                      <a:pt x="661" y="261"/>
                      <a:pt x="547" y="123"/>
                    </a:cubicBezTo>
                    <a:cubicBezTo>
                      <a:pt x="481" y="45"/>
                      <a:pt x="386" y="1"/>
                      <a:pt x="291"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126;p17">
                <a:extLst>
                  <a:ext uri="{FF2B5EF4-FFF2-40B4-BE49-F238E27FC236}">
                    <a16:creationId xmlns:a16="http://schemas.microsoft.com/office/drawing/2014/main" id="{9A693B81-2167-DF42-8937-516EB25D5874}"/>
                  </a:ext>
                </a:extLst>
              </p:cNvPr>
              <p:cNvSpPr/>
              <p:nvPr/>
            </p:nvSpPr>
            <p:spPr>
              <a:xfrm>
                <a:off x="3888453" y="4055341"/>
                <a:ext cx="48292" cy="62710"/>
              </a:xfrm>
              <a:custGeom>
                <a:avLst/>
                <a:gdLst/>
                <a:ahLst/>
                <a:cxnLst/>
                <a:rect l="l" t="t" r="r" b="b"/>
                <a:pathLst>
                  <a:path w="633" h="822" extrusionOk="0">
                    <a:moveTo>
                      <a:pt x="355" y="627"/>
                    </a:moveTo>
                    <a:cubicBezTo>
                      <a:pt x="358" y="627"/>
                      <a:pt x="359" y="627"/>
                      <a:pt x="354" y="628"/>
                    </a:cubicBezTo>
                    <a:lnTo>
                      <a:pt x="355" y="627"/>
                    </a:lnTo>
                    <a:close/>
                    <a:moveTo>
                      <a:pt x="227" y="0"/>
                    </a:moveTo>
                    <a:cubicBezTo>
                      <a:pt x="154" y="0"/>
                      <a:pt x="121" y="101"/>
                      <a:pt x="171" y="151"/>
                    </a:cubicBezTo>
                    <a:cubicBezTo>
                      <a:pt x="190" y="170"/>
                      <a:pt x="214" y="180"/>
                      <a:pt x="236" y="194"/>
                    </a:cubicBezTo>
                    <a:cubicBezTo>
                      <a:pt x="244" y="198"/>
                      <a:pt x="251" y="204"/>
                      <a:pt x="259" y="209"/>
                    </a:cubicBezTo>
                    <a:lnTo>
                      <a:pt x="264" y="212"/>
                    </a:lnTo>
                    <a:cubicBezTo>
                      <a:pt x="268" y="215"/>
                      <a:pt x="272" y="219"/>
                      <a:pt x="277" y="223"/>
                    </a:cubicBezTo>
                    <a:cubicBezTo>
                      <a:pt x="293" y="237"/>
                      <a:pt x="309" y="252"/>
                      <a:pt x="323" y="268"/>
                    </a:cubicBezTo>
                    <a:cubicBezTo>
                      <a:pt x="326" y="272"/>
                      <a:pt x="337" y="284"/>
                      <a:pt x="339" y="286"/>
                    </a:cubicBezTo>
                    <a:lnTo>
                      <a:pt x="343" y="292"/>
                    </a:lnTo>
                    <a:cubicBezTo>
                      <a:pt x="346" y="298"/>
                      <a:pt x="349" y="302"/>
                      <a:pt x="353" y="307"/>
                    </a:cubicBezTo>
                    <a:cubicBezTo>
                      <a:pt x="364" y="325"/>
                      <a:pt x="375" y="345"/>
                      <a:pt x="385" y="364"/>
                    </a:cubicBezTo>
                    <a:cubicBezTo>
                      <a:pt x="387" y="367"/>
                      <a:pt x="388" y="371"/>
                      <a:pt x="390" y="376"/>
                    </a:cubicBezTo>
                    <a:cubicBezTo>
                      <a:pt x="390" y="377"/>
                      <a:pt x="391" y="378"/>
                      <a:pt x="391" y="379"/>
                    </a:cubicBezTo>
                    <a:cubicBezTo>
                      <a:pt x="395" y="391"/>
                      <a:pt x="400" y="401"/>
                      <a:pt x="403" y="413"/>
                    </a:cubicBezTo>
                    <a:cubicBezTo>
                      <a:pt x="408" y="431"/>
                      <a:pt x="412" y="449"/>
                      <a:pt x="416" y="467"/>
                    </a:cubicBezTo>
                    <a:cubicBezTo>
                      <a:pt x="416" y="470"/>
                      <a:pt x="418" y="482"/>
                      <a:pt x="418" y="485"/>
                    </a:cubicBezTo>
                    <a:cubicBezTo>
                      <a:pt x="418" y="495"/>
                      <a:pt x="417" y="506"/>
                      <a:pt x="417" y="516"/>
                    </a:cubicBezTo>
                    <a:cubicBezTo>
                      <a:pt x="416" y="520"/>
                      <a:pt x="416" y="525"/>
                      <a:pt x="415" y="530"/>
                    </a:cubicBezTo>
                    <a:cubicBezTo>
                      <a:pt x="412" y="537"/>
                      <a:pt x="410" y="546"/>
                      <a:pt x="407" y="554"/>
                    </a:cubicBezTo>
                    <a:cubicBezTo>
                      <a:pt x="406" y="557"/>
                      <a:pt x="405" y="562"/>
                      <a:pt x="403" y="565"/>
                    </a:cubicBezTo>
                    <a:cubicBezTo>
                      <a:pt x="399" y="575"/>
                      <a:pt x="393" y="584"/>
                      <a:pt x="387" y="594"/>
                    </a:cubicBezTo>
                    <a:lnTo>
                      <a:pt x="381" y="601"/>
                    </a:lnTo>
                    <a:lnTo>
                      <a:pt x="380" y="603"/>
                    </a:lnTo>
                    <a:cubicBezTo>
                      <a:pt x="375" y="609"/>
                      <a:pt x="369" y="614"/>
                      <a:pt x="363" y="619"/>
                    </a:cubicBezTo>
                    <a:lnTo>
                      <a:pt x="355" y="626"/>
                    </a:lnTo>
                    <a:lnTo>
                      <a:pt x="350" y="626"/>
                    </a:lnTo>
                    <a:cubicBezTo>
                      <a:pt x="347" y="623"/>
                      <a:pt x="338" y="617"/>
                      <a:pt x="336" y="617"/>
                    </a:cubicBezTo>
                    <a:cubicBezTo>
                      <a:pt x="336" y="617"/>
                      <a:pt x="336" y="617"/>
                      <a:pt x="336" y="618"/>
                    </a:cubicBezTo>
                    <a:lnTo>
                      <a:pt x="336" y="618"/>
                    </a:lnTo>
                    <a:cubicBezTo>
                      <a:pt x="327" y="609"/>
                      <a:pt x="318" y="600"/>
                      <a:pt x="310" y="590"/>
                    </a:cubicBezTo>
                    <a:cubicBezTo>
                      <a:pt x="309" y="587"/>
                      <a:pt x="307" y="585"/>
                      <a:pt x="305" y="582"/>
                    </a:cubicBezTo>
                    <a:cubicBezTo>
                      <a:pt x="299" y="576"/>
                      <a:pt x="295" y="569"/>
                      <a:pt x="290" y="563"/>
                    </a:cubicBezTo>
                    <a:cubicBezTo>
                      <a:pt x="282" y="553"/>
                      <a:pt x="278" y="549"/>
                      <a:pt x="276" y="545"/>
                    </a:cubicBezTo>
                    <a:cubicBezTo>
                      <a:pt x="260" y="523"/>
                      <a:pt x="245" y="501"/>
                      <a:pt x="231" y="478"/>
                    </a:cubicBezTo>
                    <a:cubicBezTo>
                      <a:pt x="175" y="384"/>
                      <a:pt x="142" y="280"/>
                      <a:pt x="132" y="170"/>
                    </a:cubicBezTo>
                    <a:cubicBezTo>
                      <a:pt x="132" y="130"/>
                      <a:pt x="102" y="110"/>
                      <a:pt x="72" y="110"/>
                    </a:cubicBezTo>
                    <a:cubicBezTo>
                      <a:pt x="42" y="110"/>
                      <a:pt x="12" y="130"/>
                      <a:pt x="12" y="170"/>
                    </a:cubicBezTo>
                    <a:cubicBezTo>
                      <a:pt x="1" y="299"/>
                      <a:pt x="20" y="427"/>
                      <a:pt x="67" y="547"/>
                    </a:cubicBezTo>
                    <a:cubicBezTo>
                      <a:pt x="117" y="667"/>
                      <a:pt x="199" y="822"/>
                      <a:pt x="349" y="822"/>
                    </a:cubicBezTo>
                    <a:cubicBezTo>
                      <a:pt x="351" y="822"/>
                      <a:pt x="352" y="822"/>
                      <a:pt x="353" y="822"/>
                    </a:cubicBezTo>
                    <a:cubicBezTo>
                      <a:pt x="473" y="822"/>
                      <a:pt x="559" y="714"/>
                      <a:pt x="595" y="606"/>
                    </a:cubicBezTo>
                    <a:cubicBezTo>
                      <a:pt x="633" y="490"/>
                      <a:pt x="603" y="363"/>
                      <a:pt x="546" y="258"/>
                    </a:cubicBezTo>
                    <a:cubicBezTo>
                      <a:pt x="516" y="203"/>
                      <a:pt x="477" y="152"/>
                      <a:pt x="430" y="110"/>
                    </a:cubicBezTo>
                    <a:cubicBezTo>
                      <a:pt x="377" y="61"/>
                      <a:pt x="306" y="6"/>
                      <a:pt x="233" y="0"/>
                    </a:cubicBezTo>
                    <a:cubicBezTo>
                      <a:pt x="231" y="0"/>
                      <a:pt x="229" y="0"/>
                      <a:pt x="227"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127;p17">
                <a:extLst>
                  <a:ext uri="{FF2B5EF4-FFF2-40B4-BE49-F238E27FC236}">
                    <a16:creationId xmlns:a16="http://schemas.microsoft.com/office/drawing/2014/main" id="{5EE9C286-8712-744C-8EB7-6B5C3A44A131}"/>
                  </a:ext>
                </a:extLst>
              </p:cNvPr>
              <p:cNvSpPr/>
              <p:nvPr/>
            </p:nvSpPr>
            <p:spPr>
              <a:xfrm>
                <a:off x="3499445" y="3761927"/>
                <a:ext cx="43562" cy="41044"/>
              </a:xfrm>
              <a:custGeom>
                <a:avLst/>
                <a:gdLst/>
                <a:ahLst/>
                <a:cxnLst/>
                <a:rect l="l" t="t" r="r" b="b"/>
                <a:pathLst>
                  <a:path w="571" h="538" extrusionOk="0">
                    <a:moveTo>
                      <a:pt x="283" y="129"/>
                    </a:moveTo>
                    <a:cubicBezTo>
                      <a:pt x="288" y="129"/>
                      <a:pt x="294" y="129"/>
                      <a:pt x="300" y="130"/>
                    </a:cubicBezTo>
                    <a:lnTo>
                      <a:pt x="302" y="130"/>
                    </a:lnTo>
                    <a:lnTo>
                      <a:pt x="304" y="131"/>
                    </a:lnTo>
                    <a:cubicBezTo>
                      <a:pt x="317" y="134"/>
                      <a:pt x="330" y="137"/>
                      <a:pt x="342" y="141"/>
                    </a:cubicBezTo>
                    <a:lnTo>
                      <a:pt x="348" y="143"/>
                    </a:lnTo>
                    <a:cubicBezTo>
                      <a:pt x="348" y="143"/>
                      <a:pt x="356" y="148"/>
                      <a:pt x="358" y="149"/>
                    </a:cubicBezTo>
                    <a:cubicBezTo>
                      <a:pt x="368" y="153"/>
                      <a:pt x="378" y="158"/>
                      <a:pt x="387" y="165"/>
                    </a:cubicBezTo>
                    <a:cubicBezTo>
                      <a:pt x="391" y="168"/>
                      <a:pt x="395" y="170"/>
                      <a:pt x="398" y="172"/>
                    </a:cubicBezTo>
                    <a:lnTo>
                      <a:pt x="407" y="180"/>
                    </a:lnTo>
                    <a:cubicBezTo>
                      <a:pt x="416" y="188"/>
                      <a:pt x="426" y="197"/>
                      <a:pt x="435" y="207"/>
                    </a:cubicBezTo>
                    <a:cubicBezTo>
                      <a:pt x="435" y="207"/>
                      <a:pt x="440" y="212"/>
                      <a:pt x="441" y="214"/>
                    </a:cubicBezTo>
                    <a:cubicBezTo>
                      <a:pt x="442" y="215"/>
                      <a:pt x="442" y="215"/>
                      <a:pt x="442" y="215"/>
                    </a:cubicBezTo>
                    <a:cubicBezTo>
                      <a:pt x="442" y="215"/>
                      <a:pt x="441" y="214"/>
                      <a:pt x="440" y="214"/>
                    </a:cubicBezTo>
                    <a:cubicBezTo>
                      <a:pt x="439" y="213"/>
                      <a:pt x="439" y="213"/>
                      <a:pt x="438" y="213"/>
                    </a:cubicBezTo>
                    <a:cubicBezTo>
                      <a:pt x="437" y="213"/>
                      <a:pt x="440" y="217"/>
                      <a:pt x="442" y="217"/>
                    </a:cubicBezTo>
                    <a:cubicBezTo>
                      <a:pt x="444" y="226"/>
                      <a:pt x="446" y="235"/>
                      <a:pt x="448" y="244"/>
                    </a:cubicBezTo>
                    <a:cubicBezTo>
                      <a:pt x="448" y="245"/>
                      <a:pt x="449" y="252"/>
                      <a:pt x="449" y="253"/>
                    </a:cubicBezTo>
                    <a:cubicBezTo>
                      <a:pt x="451" y="258"/>
                      <a:pt x="451" y="262"/>
                      <a:pt x="451" y="265"/>
                    </a:cubicBezTo>
                    <a:cubicBezTo>
                      <a:pt x="452" y="278"/>
                      <a:pt x="452" y="291"/>
                      <a:pt x="451" y="303"/>
                    </a:cubicBezTo>
                    <a:cubicBezTo>
                      <a:pt x="451" y="303"/>
                      <a:pt x="451" y="309"/>
                      <a:pt x="449" y="311"/>
                    </a:cubicBezTo>
                    <a:cubicBezTo>
                      <a:pt x="448" y="314"/>
                      <a:pt x="448" y="321"/>
                      <a:pt x="448" y="321"/>
                    </a:cubicBezTo>
                    <a:cubicBezTo>
                      <a:pt x="446" y="331"/>
                      <a:pt x="443" y="341"/>
                      <a:pt x="440" y="352"/>
                    </a:cubicBezTo>
                    <a:cubicBezTo>
                      <a:pt x="435" y="369"/>
                      <a:pt x="427" y="385"/>
                      <a:pt x="416" y="400"/>
                    </a:cubicBezTo>
                    <a:cubicBezTo>
                      <a:pt x="396" y="428"/>
                      <a:pt x="365" y="447"/>
                      <a:pt x="331" y="453"/>
                    </a:cubicBezTo>
                    <a:cubicBezTo>
                      <a:pt x="326" y="454"/>
                      <a:pt x="322" y="454"/>
                      <a:pt x="318" y="454"/>
                    </a:cubicBezTo>
                    <a:cubicBezTo>
                      <a:pt x="273" y="454"/>
                      <a:pt x="231" y="434"/>
                      <a:pt x="203" y="400"/>
                    </a:cubicBezTo>
                    <a:cubicBezTo>
                      <a:pt x="213" y="376"/>
                      <a:pt x="212" y="345"/>
                      <a:pt x="192" y="328"/>
                    </a:cubicBezTo>
                    <a:cubicBezTo>
                      <a:pt x="185" y="323"/>
                      <a:pt x="179" y="318"/>
                      <a:pt x="174" y="311"/>
                    </a:cubicBezTo>
                    <a:lnTo>
                      <a:pt x="173" y="310"/>
                    </a:lnTo>
                    <a:cubicBezTo>
                      <a:pt x="172" y="304"/>
                      <a:pt x="168" y="298"/>
                      <a:pt x="164" y="294"/>
                    </a:cubicBezTo>
                    <a:cubicBezTo>
                      <a:pt x="163" y="291"/>
                      <a:pt x="162" y="288"/>
                      <a:pt x="161" y="284"/>
                    </a:cubicBezTo>
                    <a:cubicBezTo>
                      <a:pt x="160" y="281"/>
                      <a:pt x="159" y="276"/>
                      <a:pt x="158" y="270"/>
                    </a:cubicBezTo>
                    <a:cubicBezTo>
                      <a:pt x="158" y="270"/>
                      <a:pt x="158" y="269"/>
                      <a:pt x="158" y="268"/>
                    </a:cubicBezTo>
                    <a:lnTo>
                      <a:pt x="158" y="244"/>
                    </a:lnTo>
                    <a:cubicBezTo>
                      <a:pt x="159" y="239"/>
                      <a:pt x="160" y="235"/>
                      <a:pt x="161" y="230"/>
                    </a:cubicBezTo>
                    <a:cubicBezTo>
                      <a:pt x="163" y="220"/>
                      <a:pt x="165" y="212"/>
                      <a:pt x="169" y="202"/>
                    </a:cubicBezTo>
                    <a:lnTo>
                      <a:pt x="172" y="198"/>
                    </a:lnTo>
                    <a:cubicBezTo>
                      <a:pt x="172" y="195"/>
                      <a:pt x="173" y="194"/>
                      <a:pt x="173" y="194"/>
                    </a:cubicBezTo>
                    <a:lnTo>
                      <a:pt x="173" y="194"/>
                    </a:lnTo>
                    <a:cubicBezTo>
                      <a:pt x="173" y="194"/>
                      <a:pt x="172" y="196"/>
                      <a:pt x="169" y="201"/>
                    </a:cubicBezTo>
                    <a:cubicBezTo>
                      <a:pt x="169" y="198"/>
                      <a:pt x="176" y="189"/>
                      <a:pt x="177" y="187"/>
                    </a:cubicBezTo>
                    <a:cubicBezTo>
                      <a:pt x="180" y="181"/>
                      <a:pt x="184" y="176"/>
                      <a:pt x="188" y="171"/>
                    </a:cubicBezTo>
                    <a:cubicBezTo>
                      <a:pt x="188" y="171"/>
                      <a:pt x="199" y="157"/>
                      <a:pt x="201" y="155"/>
                    </a:cubicBezTo>
                    <a:cubicBezTo>
                      <a:pt x="205" y="153"/>
                      <a:pt x="209" y="150"/>
                      <a:pt x="209" y="150"/>
                    </a:cubicBezTo>
                    <a:cubicBezTo>
                      <a:pt x="211" y="149"/>
                      <a:pt x="212" y="148"/>
                      <a:pt x="214" y="146"/>
                    </a:cubicBezTo>
                    <a:cubicBezTo>
                      <a:pt x="218" y="144"/>
                      <a:pt x="222" y="142"/>
                      <a:pt x="226" y="140"/>
                    </a:cubicBezTo>
                    <a:lnTo>
                      <a:pt x="236" y="136"/>
                    </a:lnTo>
                    <a:cubicBezTo>
                      <a:pt x="243" y="134"/>
                      <a:pt x="251" y="133"/>
                      <a:pt x="258" y="131"/>
                    </a:cubicBezTo>
                    <a:lnTo>
                      <a:pt x="267" y="129"/>
                    </a:lnTo>
                    <a:close/>
                    <a:moveTo>
                      <a:pt x="271" y="1"/>
                    </a:moveTo>
                    <a:cubicBezTo>
                      <a:pt x="201" y="1"/>
                      <a:pt x="133" y="26"/>
                      <a:pt x="86" y="82"/>
                    </a:cubicBezTo>
                    <a:cubicBezTo>
                      <a:pt x="0" y="185"/>
                      <a:pt x="2" y="345"/>
                      <a:pt x="115" y="427"/>
                    </a:cubicBezTo>
                    <a:cubicBezTo>
                      <a:pt x="120" y="431"/>
                      <a:pt x="127" y="433"/>
                      <a:pt x="133" y="434"/>
                    </a:cubicBezTo>
                    <a:cubicBezTo>
                      <a:pt x="167" y="487"/>
                      <a:pt x="222" y="523"/>
                      <a:pt x="284" y="535"/>
                    </a:cubicBezTo>
                    <a:cubicBezTo>
                      <a:pt x="295" y="536"/>
                      <a:pt x="306" y="537"/>
                      <a:pt x="317" y="537"/>
                    </a:cubicBezTo>
                    <a:cubicBezTo>
                      <a:pt x="423" y="537"/>
                      <a:pt x="508" y="455"/>
                      <a:pt x="545" y="357"/>
                    </a:cubicBezTo>
                    <a:cubicBezTo>
                      <a:pt x="566" y="300"/>
                      <a:pt x="570" y="238"/>
                      <a:pt x="556" y="180"/>
                    </a:cubicBezTo>
                    <a:cubicBezTo>
                      <a:pt x="548" y="149"/>
                      <a:pt x="522" y="120"/>
                      <a:pt x="500" y="97"/>
                    </a:cubicBezTo>
                    <a:cubicBezTo>
                      <a:pt x="477" y="76"/>
                      <a:pt x="453" y="57"/>
                      <a:pt x="426" y="42"/>
                    </a:cubicBezTo>
                    <a:cubicBezTo>
                      <a:pt x="379" y="16"/>
                      <a:pt x="325" y="1"/>
                      <a:pt x="271"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128;p17">
                <a:extLst>
                  <a:ext uri="{FF2B5EF4-FFF2-40B4-BE49-F238E27FC236}">
                    <a16:creationId xmlns:a16="http://schemas.microsoft.com/office/drawing/2014/main" id="{74BE7A71-C778-7242-8D03-110360FD9088}"/>
                  </a:ext>
                </a:extLst>
              </p:cNvPr>
              <p:cNvSpPr/>
              <p:nvPr/>
            </p:nvSpPr>
            <p:spPr>
              <a:xfrm>
                <a:off x="3039869" y="3527943"/>
                <a:ext cx="53250" cy="73162"/>
              </a:xfrm>
              <a:custGeom>
                <a:avLst/>
                <a:gdLst/>
                <a:ahLst/>
                <a:cxnLst/>
                <a:rect l="l" t="t" r="r" b="b"/>
                <a:pathLst>
                  <a:path w="698" h="959" extrusionOk="0">
                    <a:moveTo>
                      <a:pt x="205" y="1"/>
                    </a:moveTo>
                    <a:cubicBezTo>
                      <a:pt x="128" y="1"/>
                      <a:pt x="40" y="50"/>
                      <a:pt x="44" y="137"/>
                    </a:cubicBezTo>
                    <a:cubicBezTo>
                      <a:pt x="45" y="172"/>
                      <a:pt x="70" y="202"/>
                      <a:pt x="104" y="209"/>
                    </a:cubicBezTo>
                    <a:cubicBezTo>
                      <a:pt x="106" y="210"/>
                      <a:pt x="109" y="210"/>
                      <a:pt x="111" y="210"/>
                    </a:cubicBezTo>
                    <a:cubicBezTo>
                      <a:pt x="117" y="210"/>
                      <a:pt x="123" y="209"/>
                      <a:pt x="129" y="207"/>
                    </a:cubicBezTo>
                    <a:lnTo>
                      <a:pt x="132" y="207"/>
                    </a:lnTo>
                    <a:cubicBezTo>
                      <a:pt x="139" y="205"/>
                      <a:pt x="137" y="203"/>
                      <a:pt x="139" y="201"/>
                    </a:cubicBezTo>
                    <a:cubicBezTo>
                      <a:pt x="145" y="198"/>
                      <a:pt x="150" y="194"/>
                      <a:pt x="155" y="190"/>
                    </a:cubicBezTo>
                    <a:cubicBezTo>
                      <a:pt x="172" y="175"/>
                      <a:pt x="180" y="151"/>
                      <a:pt x="203" y="148"/>
                    </a:cubicBezTo>
                    <a:cubicBezTo>
                      <a:pt x="204" y="148"/>
                      <a:pt x="205" y="148"/>
                      <a:pt x="206" y="148"/>
                    </a:cubicBezTo>
                    <a:cubicBezTo>
                      <a:pt x="241" y="148"/>
                      <a:pt x="284" y="183"/>
                      <a:pt x="310" y="202"/>
                    </a:cubicBezTo>
                    <a:cubicBezTo>
                      <a:pt x="364" y="240"/>
                      <a:pt x="411" y="287"/>
                      <a:pt x="447" y="342"/>
                    </a:cubicBezTo>
                    <a:cubicBezTo>
                      <a:pt x="528" y="458"/>
                      <a:pt x="569" y="599"/>
                      <a:pt x="562" y="741"/>
                    </a:cubicBezTo>
                    <a:cubicBezTo>
                      <a:pt x="561" y="759"/>
                      <a:pt x="558" y="829"/>
                      <a:pt x="546" y="835"/>
                    </a:cubicBezTo>
                    <a:cubicBezTo>
                      <a:pt x="542" y="837"/>
                      <a:pt x="536" y="838"/>
                      <a:pt x="531" y="838"/>
                    </a:cubicBezTo>
                    <a:cubicBezTo>
                      <a:pt x="503" y="838"/>
                      <a:pt x="458" y="818"/>
                      <a:pt x="440" y="811"/>
                    </a:cubicBezTo>
                    <a:cubicBezTo>
                      <a:pt x="367" y="785"/>
                      <a:pt x="300" y="744"/>
                      <a:pt x="243" y="690"/>
                    </a:cubicBezTo>
                    <a:cubicBezTo>
                      <a:pt x="184" y="640"/>
                      <a:pt x="139" y="575"/>
                      <a:pt x="113" y="502"/>
                    </a:cubicBezTo>
                    <a:cubicBezTo>
                      <a:pt x="101" y="469"/>
                      <a:pt x="93" y="435"/>
                      <a:pt x="92" y="400"/>
                    </a:cubicBezTo>
                    <a:cubicBezTo>
                      <a:pt x="92" y="360"/>
                      <a:pt x="87" y="321"/>
                      <a:pt x="89" y="282"/>
                    </a:cubicBezTo>
                    <a:cubicBezTo>
                      <a:pt x="90" y="270"/>
                      <a:pt x="81" y="264"/>
                      <a:pt x="73" y="264"/>
                    </a:cubicBezTo>
                    <a:cubicBezTo>
                      <a:pt x="66" y="264"/>
                      <a:pt x="60" y="267"/>
                      <a:pt x="56" y="272"/>
                    </a:cubicBezTo>
                    <a:cubicBezTo>
                      <a:pt x="12" y="332"/>
                      <a:pt x="0" y="390"/>
                      <a:pt x="9" y="464"/>
                    </a:cubicBezTo>
                    <a:cubicBezTo>
                      <a:pt x="17" y="530"/>
                      <a:pt x="40" y="593"/>
                      <a:pt x="74" y="651"/>
                    </a:cubicBezTo>
                    <a:cubicBezTo>
                      <a:pt x="149" y="776"/>
                      <a:pt x="264" y="873"/>
                      <a:pt x="401" y="926"/>
                    </a:cubicBezTo>
                    <a:cubicBezTo>
                      <a:pt x="441" y="941"/>
                      <a:pt x="491" y="959"/>
                      <a:pt x="539" y="959"/>
                    </a:cubicBezTo>
                    <a:cubicBezTo>
                      <a:pt x="565" y="959"/>
                      <a:pt x="591" y="953"/>
                      <a:pt x="614" y="938"/>
                    </a:cubicBezTo>
                    <a:cubicBezTo>
                      <a:pt x="682" y="896"/>
                      <a:pt x="689" y="789"/>
                      <a:pt x="692" y="716"/>
                    </a:cubicBezTo>
                    <a:cubicBezTo>
                      <a:pt x="697" y="569"/>
                      <a:pt x="661" y="422"/>
                      <a:pt x="585" y="296"/>
                    </a:cubicBezTo>
                    <a:cubicBezTo>
                      <a:pt x="548" y="231"/>
                      <a:pt x="500" y="173"/>
                      <a:pt x="445" y="123"/>
                    </a:cubicBezTo>
                    <a:cubicBezTo>
                      <a:pt x="384" y="68"/>
                      <a:pt x="310" y="13"/>
                      <a:pt x="227" y="2"/>
                    </a:cubicBezTo>
                    <a:cubicBezTo>
                      <a:pt x="220" y="1"/>
                      <a:pt x="212" y="1"/>
                      <a:pt x="205"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129;p17">
                <a:extLst>
                  <a:ext uri="{FF2B5EF4-FFF2-40B4-BE49-F238E27FC236}">
                    <a16:creationId xmlns:a16="http://schemas.microsoft.com/office/drawing/2014/main" id="{6AD9B3C2-349E-DA4B-805E-27E0542C474C}"/>
                  </a:ext>
                </a:extLst>
              </p:cNvPr>
              <p:cNvSpPr/>
              <p:nvPr/>
            </p:nvSpPr>
            <p:spPr>
              <a:xfrm>
                <a:off x="3095409" y="3427697"/>
                <a:ext cx="36924" cy="39442"/>
              </a:xfrm>
              <a:custGeom>
                <a:avLst/>
                <a:gdLst/>
                <a:ahLst/>
                <a:cxnLst/>
                <a:rect l="l" t="t" r="r" b="b"/>
                <a:pathLst>
                  <a:path w="484" h="517" extrusionOk="0">
                    <a:moveTo>
                      <a:pt x="169" y="342"/>
                    </a:moveTo>
                    <a:cubicBezTo>
                      <a:pt x="170" y="344"/>
                      <a:pt x="171" y="344"/>
                      <a:pt x="171" y="344"/>
                    </a:cubicBezTo>
                    <a:cubicBezTo>
                      <a:pt x="170" y="344"/>
                      <a:pt x="170" y="343"/>
                      <a:pt x="169" y="342"/>
                    </a:cubicBezTo>
                    <a:close/>
                    <a:moveTo>
                      <a:pt x="139" y="131"/>
                    </a:moveTo>
                    <a:lnTo>
                      <a:pt x="139" y="131"/>
                    </a:lnTo>
                    <a:cubicBezTo>
                      <a:pt x="152" y="142"/>
                      <a:pt x="167" y="152"/>
                      <a:pt x="182" y="159"/>
                    </a:cubicBezTo>
                    <a:lnTo>
                      <a:pt x="182" y="160"/>
                    </a:lnTo>
                    <a:cubicBezTo>
                      <a:pt x="198" y="168"/>
                      <a:pt x="213" y="176"/>
                      <a:pt x="228" y="186"/>
                    </a:cubicBezTo>
                    <a:cubicBezTo>
                      <a:pt x="237" y="190"/>
                      <a:pt x="244" y="196"/>
                      <a:pt x="252" y="201"/>
                    </a:cubicBezTo>
                    <a:lnTo>
                      <a:pt x="254" y="202"/>
                    </a:lnTo>
                    <a:cubicBezTo>
                      <a:pt x="256" y="205"/>
                      <a:pt x="263" y="211"/>
                      <a:pt x="264" y="211"/>
                    </a:cubicBezTo>
                    <a:cubicBezTo>
                      <a:pt x="271" y="217"/>
                      <a:pt x="277" y="223"/>
                      <a:pt x="284" y="230"/>
                    </a:cubicBezTo>
                    <a:cubicBezTo>
                      <a:pt x="287" y="233"/>
                      <a:pt x="290" y="237"/>
                      <a:pt x="293" y="241"/>
                    </a:cubicBezTo>
                    <a:cubicBezTo>
                      <a:pt x="298" y="247"/>
                      <a:pt x="302" y="253"/>
                      <a:pt x="306" y="261"/>
                    </a:cubicBezTo>
                    <a:cubicBezTo>
                      <a:pt x="308" y="263"/>
                      <a:pt x="309" y="266"/>
                      <a:pt x="311" y="269"/>
                    </a:cubicBezTo>
                    <a:lnTo>
                      <a:pt x="311" y="272"/>
                    </a:lnTo>
                    <a:cubicBezTo>
                      <a:pt x="313" y="276"/>
                      <a:pt x="319" y="308"/>
                      <a:pt x="321" y="315"/>
                    </a:cubicBezTo>
                    <a:lnTo>
                      <a:pt x="321" y="317"/>
                    </a:lnTo>
                    <a:lnTo>
                      <a:pt x="321" y="327"/>
                    </a:lnTo>
                    <a:lnTo>
                      <a:pt x="321" y="336"/>
                    </a:lnTo>
                    <a:cubicBezTo>
                      <a:pt x="321" y="335"/>
                      <a:pt x="321" y="334"/>
                      <a:pt x="321" y="334"/>
                    </a:cubicBezTo>
                    <a:lnTo>
                      <a:pt x="321" y="334"/>
                    </a:lnTo>
                    <a:cubicBezTo>
                      <a:pt x="322" y="334"/>
                      <a:pt x="322" y="335"/>
                      <a:pt x="321" y="336"/>
                    </a:cubicBezTo>
                    <a:cubicBezTo>
                      <a:pt x="321" y="339"/>
                      <a:pt x="321" y="341"/>
                      <a:pt x="321" y="341"/>
                    </a:cubicBezTo>
                    <a:cubicBezTo>
                      <a:pt x="320" y="343"/>
                      <a:pt x="319" y="347"/>
                      <a:pt x="318" y="351"/>
                    </a:cubicBezTo>
                    <a:cubicBezTo>
                      <a:pt x="317" y="353"/>
                      <a:pt x="315" y="356"/>
                      <a:pt x="314" y="359"/>
                    </a:cubicBezTo>
                    <a:cubicBezTo>
                      <a:pt x="311" y="361"/>
                      <a:pt x="311" y="361"/>
                      <a:pt x="311" y="362"/>
                    </a:cubicBezTo>
                    <a:lnTo>
                      <a:pt x="307" y="367"/>
                    </a:lnTo>
                    <a:lnTo>
                      <a:pt x="304" y="369"/>
                    </a:lnTo>
                    <a:lnTo>
                      <a:pt x="303" y="370"/>
                    </a:lnTo>
                    <a:lnTo>
                      <a:pt x="302" y="371"/>
                    </a:lnTo>
                    <a:cubicBezTo>
                      <a:pt x="298" y="373"/>
                      <a:pt x="294" y="375"/>
                      <a:pt x="291" y="377"/>
                    </a:cubicBezTo>
                    <a:cubicBezTo>
                      <a:pt x="287" y="378"/>
                      <a:pt x="284" y="380"/>
                      <a:pt x="279" y="381"/>
                    </a:cubicBezTo>
                    <a:lnTo>
                      <a:pt x="272" y="382"/>
                    </a:lnTo>
                    <a:lnTo>
                      <a:pt x="245" y="382"/>
                    </a:lnTo>
                    <a:cubicBezTo>
                      <a:pt x="241" y="382"/>
                      <a:pt x="237" y="381"/>
                      <a:pt x="233" y="380"/>
                    </a:cubicBezTo>
                    <a:cubicBezTo>
                      <a:pt x="229" y="378"/>
                      <a:pt x="226" y="377"/>
                      <a:pt x="223" y="376"/>
                    </a:cubicBezTo>
                    <a:lnTo>
                      <a:pt x="216" y="374"/>
                    </a:lnTo>
                    <a:cubicBezTo>
                      <a:pt x="214" y="373"/>
                      <a:pt x="212" y="373"/>
                      <a:pt x="212" y="373"/>
                    </a:cubicBezTo>
                    <a:lnTo>
                      <a:pt x="212" y="373"/>
                    </a:lnTo>
                    <a:cubicBezTo>
                      <a:pt x="212" y="373"/>
                      <a:pt x="215" y="374"/>
                      <a:pt x="220" y="376"/>
                    </a:cubicBezTo>
                    <a:cubicBezTo>
                      <a:pt x="211" y="374"/>
                      <a:pt x="205" y="370"/>
                      <a:pt x="198" y="365"/>
                    </a:cubicBezTo>
                    <a:cubicBezTo>
                      <a:pt x="195" y="363"/>
                      <a:pt x="192" y="361"/>
                      <a:pt x="189" y="359"/>
                    </a:cubicBezTo>
                    <a:lnTo>
                      <a:pt x="189" y="358"/>
                    </a:lnTo>
                    <a:cubicBezTo>
                      <a:pt x="182" y="352"/>
                      <a:pt x="177" y="345"/>
                      <a:pt x="170" y="339"/>
                    </a:cubicBezTo>
                    <a:lnTo>
                      <a:pt x="170" y="338"/>
                    </a:lnTo>
                    <a:cubicBezTo>
                      <a:pt x="167" y="334"/>
                      <a:pt x="164" y="328"/>
                      <a:pt x="161" y="323"/>
                    </a:cubicBezTo>
                    <a:cubicBezTo>
                      <a:pt x="159" y="317"/>
                      <a:pt x="158" y="315"/>
                      <a:pt x="155" y="312"/>
                    </a:cubicBezTo>
                    <a:cubicBezTo>
                      <a:pt x="154" y="310"/>
                      <a:pt x="153" y="308"/>
                      <a:pt x="152" y="306"/>
                    </a:cubicBezTo>
                    <a:cubicBezTo>
                      <a:pt x="149" y="297"/>
                      <a:pt x="147" y="289"/>
                      <a:pt x="144" y="279"/>
                    </a:cubicBezTo>
                    <a:cubicBezTo>
                      <a:pt x="143" y="276"/>
                      <a:pt x="143" y="272"/>
                      <a:pt x="141" y="267"/>
                    </a:cubicBezTo>
                    <a:cubicBezTo>
                      <a:pt x="141" y="265"/>
                      <a:pt x="140" y="261"/>
                      <a:pt x="139" y="258"/>
                    </a:cubicBezTo>
                    <a:cubicBezTo>
                      <a:pt x="137" y="239"/>
                      <a:pt x="137" y="221"/>
                      <a:pt x="137" y="204"/>
                    </a:cubicBezTo>
                    <a:cubicBezTo>
                      <a:pt x="137" y="200"/>
                      <a:pt x="137" y="196"/>
                      <a:pt x="138" y="190"/>
                    </a:cubicBezTo>
                    <a:cubicBezTo>
                      <a:pt x="139" y="187"/>
                      <a:pt x="140" y="178"/>
                      <a:pt x="140" y="178"/>
                    </a:cubicBezTo>
                    <a:lnTo>
                      <a:pt x="140" y="178"/>
                    </a:lnTo>
                    <a:cubicBezTo>
                      <a:pt x="140" y="178"/>
                      <a:pt x="139" y="179"/>
                      <a:pt x="138" y="184"/>
                    </a:cubicBezTo>
                    <a:cubicBezTo>
                      <a:pt x="140" y="170"/>
                      <a:pt x="141" y="156"/>
                      <a:pt x="141" y="142"/>
                    </a:cubicBezTo>
                    <a:cubicBezTo>
                      <a:pt x="140" y="139"/>
                      <a:pt x="140" y="135"/>
                      <a:pt x="139" y="131"/>
                    </a:cubicBezTo>
                    <a:close/>
                    <a:moveTo>
                      <a:pt x="180" y="0"/>
                    </a:moveTo>
                    <a:cubicBezTo>
                      <a:pt x="158" y="0"/>
                      <a:pt x="137" y="8"/>
                      <a:pt x="122" y="27"/>
                    </a:cubicBezTo>
                    <a:cubicBezTo>
                      <a:pt x="107" y="46"/>
                      <a:pt x="102" y="71"/>
                      <a:pt x="108" y="94"/>
                    </a:cubicBezTo>
                    <a:cubicBezTo>
                      <a:pt x="108" y="96"/>
                      <a:pt x="109" y="97"/>
                      <a:pt x="110" y="99"/>
                    </a:cubicBezTo>
                    <a:cubicBezTo>
                      <a:pt x="101" y="93"/>
                      <a:pt x="91" y="90"/>
                      <a:pt x="81" y="90"/>
                    </a:cubicBezTo>
                    <a:cubicBezTo>
                      <a:pt x="63" y="90"/>
                      <a:pt x="45" y="100"/>
                      <a:pt x="36" y="118"/>
                    </a:cubicBezTo>
                    <a:cubicBezTo>
                      <a:pt x="0" y="186"/>
                      <a:pt x="6" y="283"/>
                      <a:pt x="34" y="354"/>
                    </a:cubicBezTo>
                    <a:cubicBezTo>
                      <a:pt x="63" y="429"/>
                      <a:pt x="121" y="487"/>
                      <a:pt x="200" y="509"/>
                    </a:cubicBezTo>
                    <a:cubicBezTo>
                      <a:pt x="220" y="514"/>
                      <a:pt x="240" y="517"/>
                      <a:pt x="260" y="517"/>
                    </a:cubicBezTo>
                    <a:cubicBezTo>
                      <a:pt x="315" y="517"/>
                      <a:pt x="369" y="496"/>
                      <a:pt x="411" y="458"/>
                    </a:cubicBezTo>
                    <a:cubicBezTo>
                      <a:pt x="472" y="397"/>
                      <a:pt x="484" y="298"/>
                      <a:pt x="453" y="220"/>
                    </a:cubicBezTo>
                    <a:cubicBezTo>
                      <a:pt x="419" y="137"/>
                      <a:pt x="352" y="78"/>
                      <a:pt x="274" y="35"/>
                    </a:cubicBezTo>
                    <a:cubicBezTo>
                      <a:pt x="258" y="27"/>
                      <a:pt x="241" y="18"/>
                      <a:pt x="224" y="11"/>
                    </a:cubicBezTo>
                    <a:cubicBezTo>
                      <a:pt x="210" y="4"/>
                      <a:pt x="195" y="0"/>
                      <a:pt x="180"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130;p17">
                <a:extLst>
                  <a:ext uri="{FF2B5EF4-FFF2-40B4-BE49-F238E27FC236}">
                    <a16:creationId xmlns:a16="http://schemas.microsoft.com/office/drawing/2014/main" id="{AA6157B4-3CC1-5946-9A90-F28CC5A8CF22}"/>
                  </a:ext>
                </a:extLst>
              </p:cNvPr>
              <p:cNvSpPr/>
              <p:nvPr/>
            </p:nvSpPr>
            <p:spPr>
              <a:xfrm>
                <a:off x="3181843" y="3609770"/>
                <a:ext cx="43562" cy="40968"/>
              </a:xfrm>
              <a:custGeom>
                <a:avLst/>
                <a:gdLst/>
                <a:ahLst/>
                <a:cxnLst/>
                <a:rect l="l" t="t" r="r" b="b"/>
                <a:pathLst>
                  <a:path w="571" h="537" extrusionOk="0">
                    <a:moveTo>
                      <a:pt x="172" y="195"/>
                    </a:moveTo>
                    <a:cubicBezTo>
                      <a:pt x="171" y="196"/>
                      <a:pt x="171" y="196"/>
                      <a:pt x="171" y="197"/>
                    </a:cubicBezTo>
                    <a:lnTo>
                      <a:pt x="170" y="198"/>
                    </a:lnTo>
                    <a:lnTo>
                      <a:pt x="170" y="198"/>
                    </a:lnTo>
                    <a:cubicBezTo>
                      <a:pt x="171" y="197"/>
                      <a:pt x="171" y="196"/>
                      <a:pt x="172" y="195"/>
                    </a:cubicBezTo>
                    <a:close/>
                    <a:moveTo>
                      <a:pt x="283" y="130"/>
                    </a:moveTo>
                    <a:cubicBezTo>
                      <a:pt x="288" y="130"/>
                      <a:pt x="294" y="130"/>
                      <a:pt x="299" y="131"/>
                    </a:cubicBezTo>
                    <a:lnTo>
                      <a:pt x="303" y="131"/>
                    </a:lnTo>
                    <a:cubicBezTo>
                      <a:pt x="316" y="134"/>
                      <a:pt x="329" y="137"/>
                      <a:pt x="342" y="142"/>
                    </a:cubicBezTo>
                    <a:lnTo>
                      <a:pt x="347" y="144"/>
                    </a:lnTo>
                    <a:cubicBezTo>
                      <a:pt x="347" y="144"/>
                      <a:pt x="357" y="147"/>
                      <a:pt x="358" y="148"/>
                    </a:cubicBezTo>
                    <a:cubicBezTo>
                      <a:pt x="367" y="153"/>
                      <a:pt x="377" y="159"/>
                      <a:pt x="387" y="164"/>
                    </a:cubicBezTo>
                    <a:cubicBezTo>
                      <a:pt x="390" y="167"/>
                      <a:pt x="394" y="169"/>
                      <a:pt x="397" y="173"/>
                    </a:cubicBezTo>
                    <a:lnTo>
                      <a:pt x="406" y="179"/>
                    </a:lnTo>
                    <a:cubicBezTo>
                      <a:pt x="415" y="188"/>
                      <a:pt x="425" y="197"/>
                      <a:pt x="434" y="207"/>
                    </a:cubicBezTo>
                    <a:cubicBezTo>
                      <a:pt x="434" y="207"/>
                      <a:pt x="439" y="212"/>
                      <a:pt x="440" y="214"/>
                    </a:cubicBezTo>
                    <a:cubicBezTo>
                      <a:pt x="439" y="214"/>
                      <a:pt x="439" y="213"/>
                      <a:pt x="438" y="213"/>
                    </a:cubicBezTo>
                    <a:cubicBezTo>
                      <a:pt x="437" y="213"/>
                      <a:pt x="440" y="217"/>
                      <a:pt x="441" y="217"/>
                    </a:cubicBezTo>
                    <a:cubicBezTo>
                      <a:pt x="443" y="226"/>
                      <a:pt x="445" y="235"/>
                      <a:pt x="448" y="244"/>
                    </a:cubicBezTo>
                    <a:cubicBezTo>
                      <a:pt x="448" y="244"/>
                      <a:pt x="449" y="252"/>
                      <a:pt x="449" y="253"/>
                    </a:cubicBezTo>
                    <a:cubicBezTo>
                      <a:pt x="449" y="257"/>
                      <a:pt x="450" y="261"/>
                      <a:pt x="450" y="266"/>
                    </a:cubicBezTo>
                    <a:cubicBezTo>
                      <a:pt x="452" y="277"/>
                      <a:pt x="452" y="289"/>
                      <a:pt x="452" y="301"/>
                    </a:cubicBezTo>
                    <a:lnTo>
                      <a:pt x="451" y="301"/>
                    </a:lnTo>
                    <a:cubicBezTo>
                      <a:pt x="451" y="301"/>
                      <a:pt x="451" y="307"/>
                      <a:pt x="450" y="310"/>
                    </a:cubicBezTo>
                    <a:cubicBezTo>
                      <a:pt x="449" y="314"/>
                      <a:pt x="449" y="319"/>
                      <a:pt x="449" y="319"/>
                    </a:cubicBezTo>
                    <a:cubicBezTo>
                      <a:pt x="446" y="329"/>
                      <a:pt x="443" y="339"/>
                      <a:pt x="440" y="349"/>
                    </a:cubicBezTo>
                    <a:cubicBezTo>
                      <a:pt x="435" y="367"/>
                      <a:pt x="427" y="383"/>
                      <a:pt x="417" y="398"/>
                    </a:cubicBezTo>
                    <a:cubicBezTo>
                      <a:pt x="396" y="426"/>
                      <a:pt x="365" y="445"/>
                      <a:pt x="331" y="452"/>
                    </a:cubicBezTo>
                    <a:cubicBezTo>
                      <a:pt x="327" y="452"/>
                      <a:pt x="322" y="452"/>
                      <a:pt x="318" y="452"/>
                    </a:cubicBezTo>
                    <a:cubicBezTo>
                      <a:pt x="274" y="452"/>
                      <a:pt x="231" y="432"/>
                      <a:pt x="203" y="398"/>
                    </a:cubicBezTo>
                    <a:cubicBezTo>
                      <a:pt x="213" y="375"/>
                      <a:pt x="212" y="344"/>
                      <a:pt x="192" y="326"/>
                    </a:cubicBezTo>
                    <a:cubicBezTo>
                      <a:pt x="186" y="321"/>
                      <a:pt x="179" y="316"/>
                      <a:pt x="174" y="309"/>
                    </a:cubicBezTo>
                    <a:lnTo>
                      <a:pt x="173" y="307"/>
                    </a:lnTo>
                    <a:cubicBezTo>
                      <a:pt x="172" y="302"/>
                      <a:pt x="169" y="297"/>
                      <a:pt x="164" y="292"/>
                    </a:cubicBezTo>
                    <a:cubicBezTo>
                      <a:pt x="163" y="289"/>
                      <a:pt x="162" y="286"/>
                      <a:pt x="161" y="283"/>
                    </a:cubicBezTo>
                    <a:cubicBezTo>
                      <a:pt x="160" y="278"/>
                      <a:pt x="159" y="274"/>
                      <a:pt x="158" y="269"/>
                    </a:cubicBezTo>
                    <a:lnTo>
                      <a:pt x="158" y="267"/>
                    </a:lnTo>
                    <a:lnTo>
                      <a:pt x="158" y="242"/>
                    </a:lnTo>
                    <a:cubicBezTo>
                      <a:pt x="159" y="238"/>
                      <a:pt x="160" y="233"/>
                      <a:pt x="161" y="228"/>
                    </a:cubicBezTo>
                    <a:cubicBezTo>
                      <a:pt x="163" y="220"/>
                      <a:pt x="165" y="210"/>
                      <a:pt x="170" y="201"/>
                    </a:cubicBezTo>
                    <a:lnTo>
                      <a:pt x="170" y="198"/>
                    </a:lnTo>
                    <a:lnTo>
                      <a:pt x="170" y="198"/>
                    </a:lnTo>
                    <a:cubicBezTo>
                      <a:pt x="170" y="199"/>
                      <a:pt x="170" y="200"/>
                      <a:pt x="170" y="200"/>
                    </a:cubicBezTo>
                    <a:cubicBezTo>
                      <a:pt x="170" y="199"/>
                      <a:pt x="171" y="197"/>
                      <a:pt x="172" y="195"/>
                    </a:cubicBezTo>
                    <a:lnTo>
                      <a:pt x="172" y="195"/>
                    </a:lnTo>
                    <a:cubicBezTo>
                      <a:pt x="172" y="195"/>
                      <a:pt x="172" y="195"/>
                      <a:pt x="172" y="195"/>
                    </a:cubicBezTo>
                    <a:lnTo>
                      <a:pt x="172" y="195"/>
                    </a:lnTo>
                    <a:cubicBezTo>
                      <a:pt x="172" y="195"/>
                      <a:pt x="172" y="195"/>
                      <a:pt x="172" y="194"/>
                    </a:cubicBezTo>
                    <a:lnTo>
                      <a:pt x="172" y="194"/>
                    </a:lnTo>
                    <a:cubicBezTo>
                      <a:pt x="174" y="191"/>
                      <a:pt x="176" y="188"/>
                      <a:pt x="177" y="186"/>
                    </a:cubicBezTo>
                    <a:cubicBezTo>
                      <a:pt x="179" y="181"/>
                      <a:pt x="183" y="176"/>
                      <a:pt x="187" y="170"/>
                    </a:cubicBezTo>
                    <a:cubicBezTo>
                      <a:pt x="187" y="170"/>
                      <a:pt x="198" y="157"/>
                      <a:pt x="202" y="154"/>
                    </a:cubicBezTo>
                    <a:cubicBezTo>
                      <a:pt x="204" y="152"/>
                      <a:pt x="209" y="149"/>
                      <a:pt x="208" y="149"/>
                    </a:cubicBezTo>
                    <a:lnTo>
                      <a:pt x="213" y="146"/>
                    </a:lnTo>
                    <a:cubicBezTo>
                      <a:pt x="218" y="144"/>
                      <a:pt x="222" y="142"/>
                      <a:pt x="226" y="139"/>
                    </a:cubicBezTo>
                    <a:cubicBezTo>
                      <a:pt x="228" y="138"/>
                      <a:pt x="232" y="137"/>
                      <a:pt x="235" y="136"/>
                    </a:cubicBezTo>
                    <a:cubicBezTo>
                      <a:pt x="242" y="134"/>
                      <a:pt x="250" y="132"/>
                      <a:pt x="257" y="131"/>
                    </a:cubicBezTo>
                    <a:lnTo>
                      <a:pt x="266" y="130"/>
                    </a:lnTo>
                    <a:close/>
                    <a:moveTo>
                      <a:pt x="271" y="0"/>
                    </a:moveTo>
                    <a:cubicBezTo>
                      <a:pt x="201" y="0"/>
                      <a:pt x="133" y="25"/>
                      <a:pt x="86" y="82"/>
                    </a:cubicBezTo>
                    <a:cubicBezTo>
                      <a:pt x="1" y="184"/>
                      <a:pt x="2" y="345"/>
                      <a:pt x="115" y="426"/>
                    </a:cubicBezTo>
                    <a:cubicBezTo>
                      <a:pt x="120" y="430"/>
                      <a:pt x="127" y="432"/>
                      <a:pt x="133" y="433"/>
                    </a:cubicBezTo>
                    <a:cubicBezTo>
                      <a:pt x="167" y="487"/>
                      <a:pt x="223" y="522"/>
                      <a:pt x="285" y="534"/>
                    </a:cubicBezTo>
                    <a:cubicBezTo>
                      <a:pt x="296" y="536"/>
                      <a:pt x="307" y="537"/>
                      <a:pt x="318" y="537"/>
                    </a:cubicBezTo>
                    <a:cubicBezTo>
                      <a:pt x="425" y="537"/>
                      <a:pt x="509" y="454"/>
                      <a:pt x="545" y="356"/>
                    </a:cubicBezTo>
                    <a:cubicBezTo>
                      <a:pt x="566" y="300"/>
                      <a:pt x="570" y="238"/>
                      <a:pt x="558" y="179"/>
                    </a:cubicBezTo>
                    <a:cubicBezTo>
                      <a:pt x="548" y="148"/>
                      <a:pt x="522" y="119"/>
                      <a:pt x="500" y="97"/>
                    </a:cubicBezTo>
                    <a:cubicBezTo>
                      <a:pt x="477" y="75"/>
                      <a:pt x="453" y="56"/>
                      <a:pt x="426" y="41"/>
                    </a:cubicBezTo>
                    <a:cubicBezTo>
                      <a:pt x="380" y="15"/>
                      <a:pt x="325" y="0"/>
                      <a:pt x="271"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131;p17">
                <a:extLst>
                  <a:ext uri="{FF2B5EF4-FFF2-40B4-BE49-F238E27FC236}">
                    <a16:creationId xmlns:a16="http://schemas.microsoft.com/office/drawing/2014/main" id="{3BA7E795-9E6B-A348-BD92-CF35CB994A57}"/>
                  </a:ext>
                </a:extLst>
              </p:cNvPr>
              <p:cNvSpPr/>
              <p:nvPr/>
            </p:nvSpPr>
            <p:spPr>
              <a:xfrm>
                <a:off x="3594122" y="3605912"/>
                <a:ext cx="53250" cy="73238"/>
              </a:xfrm>
              <a:custGeom>
                <a:avLst/>
                <a:gdLst/>
                <a:ahLst/>
                <a:cxnLst/>
                <a:rect l="l" t="t" r="r" b="b"/>
                <a:pathLst>
                  <a:path w="698" h="960" extrusionOk="0">
                    <a:moveTo>
                      <a:pt x="206" y="1"/>
                    </a:moveTo>
                    <a:cubicBezTo>
                      <a:pt x="128" y="1"/>
                      <a:pt x="41" y="51"/>
                      <a:pt x="44" y="137"/>
                    </a:cubicBezTo>
                    <a:cubicBezTo>
                      <a:pt x="44" y="172"/>
                      <a:pt x="70" y="202"/>
                      <a:pt x="104" y="209"/>
                    </a:cubicBezTo>
                    <a:cubicBezTo>
                      <a:pt x="107" y="210"/>
                      <a:pt x="109" y="210"/>
                      <a:pt x="111" y="210"/>
                    </a:cubicBezTo>
                    <a:cubicBezTo>
                      <a:pt x="117" y="210"/>
                      <a:pt x="123" y="209"/>
                      <a:pt x="129" y="207"/>
                    </a:cubicBezTo>
                    <a:lnTo>
                      <a:pt x="132" y="207"/>
                    </a:lnTo>
                    <a:cubicBezTo>
                      <a:pt x="139" y="205"/>
                      <a:pt x="138" y="203"/>
                      <a:pt x="140" y="202"/>
                    </a:cubicBezTo>
                    <a:cubicBezTo>
                      <a:pt x="146" y="198"/>
                      <a:pt x="152" y="193"/>
                      <a:pt x="155" y="191"/>
                    </a:cubicBezTo>
                    <a:cubicBezTo>
                      <a:pt x="173" y="176"/>
                      <a:pt x="179" y="151"/>
                      <a:pt x="203" y="148"/>
                    </a:cubicBezTo>
                    <a:cubicBezTo>
                      <a:pt x="204" y="148"/>
                      <a:pt x="205" y="148"/>
                      <a:pt x="206" y="148"/>
                    </a:cubicBezTo>
                    <a:cubicBezTo>
                      <a:pt x="242" y="148"/>
                      <a:pt x="284" y="183"/>
                      <a:pt x="310" y="202"/>
                    </a:cubicBezTo>
                    <a:cubicBezTo>
                      <a:pt x="364" y="240"/>
                      <a:pt x="410" y="289"/>
                      <a:pt x="448" y="343"/>
                    </a:cubicBezTo>
                    <a:cubicBezTo>
                      <a:pt x="529" y="460"/>
                      <a:pt x="569" y="600"/>
                      <a:pt x="562" y="741"/>
                    </a:cubicBezTo>
                    <a:cubicBezTo>
                      <a:pt x="561" y="760"/>
                      <a:pt x="558" y="829"/>
                      <a:pt x="546" y="836"/>
                    </a:cubicBezTo>
                    <a:cubicBezTo>
                      <a:pt x="542" y="838"/>
                      <a:pt x="536" y="839"/>
                      <a:pt x="530" y="839"/>
                    </a:cubicBezTo>
                    <a:cubicBezTo>
                      <a:pt x="502" y="839"/>
                      <a:pt x="457" y="819"/>
                      <a:pt x="439" y="812"/>
                    </a:cubicBezTo>
                    <a:cubicBezTo>
                      <a:pt x="366" y="786"/>
                      <a:pt x="299" y="745"/>
                      <a:pt x="242" y="693"/>
                    </a:cubicBezTo>
                    <a:cubicBezTo>
                      <a:pt x="183" y="641"/>
                      <a:pt x="139" y="576"/>
                      <a:pt x="112" y="503"/>
                    </a:cubicBezTo>
                    <a:cubicBezTo>
                      <a:pt x="100" y="470"/>
                      <a:pt x="94" y="435"/>
                      <a:pt x="93" y="400"/>
                    </a:cubicBezTo>
                    <a:cubicBezTo>
                      <a:pt x="92" y="360"/>
                      <a:pt x="87" y="321"/>
                      <a:pt x="89" y="282"/>
                    </a:cubicBezTo>
                    <a:cubicBezTo>
                      <a:pt x="90" y="271"/>
                      <a:pt x="81" y="265"/>
                      <a:pt x="72" y="265"/>
                    </a:cubicBezTo>
                    <a:cubicBezTo>
                      <a:pt x="66" y="265"/>
                      <a:pt x="60" y="267"/>
                      <a:pt x="56" y="272"/>
                    </a:cubicBezTo>
                    <a:cubicBezTo>
                      <a:pt x="12" y="332"/>
                      <a:pt x="1" y="390"/>
                      <a:pt x="9" y="464"/>
                    </a:cubicBezTo>
                    <a:cubicBezTo>
                      <a:pt x="18" y="530"/>
                      <a:pt x="40" y="593"/>
                      <a:pt x="73" y="651"/>
                    </a:cubicBezTo>
                    <a:cubicBezTo>
                      <a:pt x="149" y="777"/>
                      <a:pt x="265" y="873"/>
                      <a:pt x="402" y="926"/>
                    </a:cubicBezTo>
                    <a:cubicBezTo>
                      <a:pt x="442" y="942"/>
                      <a:pt x="492" y="959"/>
                      <a:pt x="540" y="959"/>
                    </a:cubicBezTo>
                    <a:cubicBezTo>
                      <a:pt x="566" y="959"/>
                      <a:pt x="592" y="954"/>
                      <a:pt x="614" y="940"/>
                    </a:cubicBezTo>
                    <a:cubicBezTo>
                      <a:pt x="683" y="897"/>
                      <a:pt x="688" y="790"/>
                      <a:pt x="692" y="717"/>
                    </a:cubicBezTo>
                    <a:cubicBezTo>
                      <a:pt x="698" y="570"/>
                      <a:pt x="660" y="423"/>
                      <a:pt x="585" y="296"/>
                    </a:cubicBezTo>
                    <a:cubicBezTo>
                      <a:pt x="547" y="232"/>
                      <a:pt x="500" y="173"/>
                      <a:pt x="445" y="123"/>
                    </a:cubicBezTo>
                    <a:cubicBezTo>
                      <a:pt x="384" y="68"/>
                      <a:pt x="310" y="13"/>
                      <a:pt x="227" y="2"/>
                    </a:cubicBezTo>
                    <a:cubicBezTo>
                      <a:pt x="220" y="1"/>
                      <a:pt x="213" y="1"/>
                      <a:pt x="206"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132;p17">
                <a:extLst>
                  <a:ext uri="{FF2B5EF4-FFF2-40B4-BE49-F238E27FC236}">
                    <a16:creationId xmlns:a16="http://schemas.microsoft.com/office/drawing/2014/main" id="{1256FBC7-A25A-F246-A3FA-447E08E1586F}"/>
                  </a:ext>
                </a:extLst>
              </p:cNvPr>
              <p:cNvSpPr/>
              <p:nvPr/>
            </p:nvSpPr>
            <p:spPr>
              <a:xfrm>
                <a:off x="3719011" y="3598130"/>
                <a:ext cx="53250" cy="73238"/>
              </a:xfrm>
              <a:custGeom>
                <a:avLst/>
                <a:gdLst/>
                <a:ahLst/>
                <a:cxnLst/>
                <a:rect l="l" t="t" r="r" b="b"/>
                <a:pathLst>
                  <a:path w="698" h="960" extrusionOk="0">
                    <a:moveTo>
                      <a:pt x="203" y="1"/>
                    </a:moveTo>
                    <a:cubicBezTo>
                      <a:pt x="125" y="1"/>
                      <a:pt x="40" y="51"/>
                      <a:pt x="45" y="137"/>
                    </a:cubicBezTo>
                    <a:cubicBezTo>
                      <a:pt x="45" y="172"/>
                      <a:pt x="70" y="202"/>
                      <a:pt x="104" y="209"/>
                    </a:cubicBezTo>
                    <a:cubicBezTo>
                      <a:pt x="107" y="209"/>
                      <a:pt x="110" y="209"/>
                      <a:pt x="113" y="209"/>
                    </a:cubicBezTo>
                    <a:cubicBezTo>
                      <a:pt x="119" y="209"/>
                      <a:pt x="124" y="209"/>
                      <a:pt x="129" y="207"/>
                    </a:cubicBezTo>
                    <a:lnTo>
                      <a:pt x="133" y="207"/>
                    </a:lnTo>
                    <a:cubicBezTo>
                      <a:pt x="139" y="205"/>
                      <a:pt x="137" y="203"/>
                      <a:pt x="139" y="201"/>
                    </a:cubicBezTo>
                    <a:cubicBezTo>
                      <a:pt x="146" y="197"/>
                      <a:pt x="153" y="193"/>
                      <a:pt x="155" y="191"/>
                    </a:cubicBezTo>
                    <a:cubicBezTo>
                      <a:pt x="173" y="176"/>
                      <a:pt x="180" y="151"/>
                      <a:pt x="204" y="149"/>
                    </a:cubicBezTo>
                    <a:cubicBezTo>
                      <a:pt x="205" y="149"/>
                      <a:pt x="206" y="149"/>
                      <a:pt x="207" y="149"/>
                    </a:cubicBezTo>
                    <a:cubicBezTo>
                      <a:pt x="241" y="149"/>
                      <a:pt x="283" y="183"/>
                      <a:pt x="310" y="202"/>
                    </a:cubicBezTo>
                    <a:cubicBezTo>
                      <a:pt x="364" y="241"/>
                      <a:pt x="411" y="288"/>
                      <a:pt x="447" y="342"/>
                    </a:cubicBezTo>
                    <a:cubicBezTo>
                      <a:pt x="529" y="459"/>
                      <a:pt x="569" y="599"/>
                      <a:pt x="562" y="741"/>
                    </a:cubicBezTo>
                    <a:cubicBezTo>
                      <a:pt x="561" y="759"/>
                      <a:pt x="558" y="829"/>
                      <a:pt x="546" y="835"/>
                    </a:cubicBezTo>
                    <a:cubicBezTo>
                      <a:pt x="541" y="837"/>
                      <a:pt x="536" y="838"/>
                      <a:pt x="530" y="838"/>
                    </a:cubicBezTo>
                    <a:cubicBezTo>
                      <a:pt x="502" y="838"/>
                      <a:pt x="458" y="819"/>
                      <a:pt x="439" y="813"/>
                    </a:cubicBezTo>
                    <a:cubicBezTo>
                      <a:pt x="366" y="786"/>
                      <a:pt x="299" y="744"/>
                      <a:pt x="242" y="692"/>
                    </a:cubicBezTo>
                    <a:cubicBezTo>
                      <a:pt x="184" y="641"/>
                      <a:pt x="139" y="575"/>
                      <a:pt x="112" y="503"/>
                    </a:cubicBezTo>
                    <a:cubicBezTo>
                      <a:pt x="100" y="470"/>
                      <a:pt x="93" y="434"/>
                      <a:pt x="92" y="399"/>
                    </a:cubicBezTo>
                    <a:cubicBezTo>
                      <a:pt x="92" y="361"/>
                      <a:pt x="88" y="321"/>
                      <a:pt x="90" y="281"/>
                    </a:cubicBezTo>
                    <a:cubicBezTo>
                      <a:pt x="91" y="270"/>
                      <a:pt x="82" y="264"/>
                      <a:pt x="73" y="264"/>
                    </a:cubicBezTo>
                    <a:cubicBezTo>
                      <a:pt x="67" y="264"/>
                      <a:pt x="60" y="267"/>
                      <a:pt x="56" y="273"/>
                    </a:cubicBezTo>
                    <a:cubicBezTo>
                      <a:pt x="12" y="333"/>
                      <a:pt x="0" y="389"/>
                      <a:pt x="9" y="463"/>
                    </a:cubicBezTo>
                    <a:cubicBezTo>
                      <a:pt x="18" y="530"/>
                      <a:pt x="40" y="593"/>
                      <a:pt x="74" y="650"/>
                    </a:cubicBezTo>
                    <a:cubicBezTo>
                      <a:pt x="149" y="776"/>
                      <a:pt x="264" y="874"/>
                      <a:pt x="401" y="926"/>
                    </a:cubicBezTo>
                    <a:cubicBezTo>
                      <a:pt x="442" y="942"/>
                      <a:pt x="492" y="959"/>
                      <a:pt x="539" y="959"/>
                    </a:cubicBezTo>
                    <a:cubicBezTo>
                      <a:pt x="565" y="959"/>
                      <a:pt x="591" y="954"/>
                      <a:pt x="614" y="939"/>
                    </a:cubicBezTo>
                    <a:cubicBezTo>
                      <a:pt x="682" y="896"/>
                      <a:pt x="689" y="789"/>
                      <a:pt x="692" y="717"/>
                    </a:cubicBezTo>
                    <a:cubicBezTo>
                      <a:pt x="697" y="569"/>
                      <a:pt x="661" y="423"/>
                      <a:pt x="585" y="295"/>
                    </a:cubicBezTo>
                    <a:cubicBezTo>
                      <a:pt x="548" y="231"/>
                      <a:pt x="500" y="174"/>
                      <a:pt x="445" y="123"/>
                    </a:cubicBezTo>
                    <a:cubicBezTo>
                      <a:pt x="384" y="69"/>
                      <a:pt x="310" y="13"/>
                      <a:pt x="227" y="2"/>
                    </a:cubicBezTo>
                    <a:cubicBezTo>
                      <a:pt x="219" y="1"/>
                      <a:pt x="211" y="1"/>
                      <a:pt x="203"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33;p17">
                <a:extLst>
                  <a:ext uri="{FF2B5EF4-FFF2-40B4-BE49-F238E27FC236}">
                    <a16:creationId xmlns:a16="http://schemas.microsoft.com/office/drawing/2014/main" id="{F9DA8776-4A5E-9841-AC5D-FE3FC5FE0639}"/>
                  </a:ext>
                </a:extLst>
              </p:cNvPr>
              <p:cNvSpPr/>
              <p:nvPr/>
            </p:nvSpPr>
            <p:spPr>
              <a:xfrm>
                <a:off x="3613414" y="3786601"/>
                <a:ext cx="43638" cy="40968"/>
              </a:xfrm>
              <a:custGeom>
                <a:avLst/>
                <a:gdLst/>
                <a:ahLst/>
                <a:cxnLst/>
                <a:rect l="l" t="t" r="r" b="b"/>
                <a:pathLst>
                  <a:path w="572" h="537" extrusionOk="0">
                    <a:moveTo>
                      <a:pt x="284" y="130"/>
                    </a:moveTo>
                    <a:cubicBezTo>
                      <a:pt x="289" y="130"/>
                      <a:pt x="295" y="130"/>
                      <a:pt x="301" y="131"/>
                    </a:cubicBezTo>
                    <a:lnTo>
                      <a:pt x="305" y="131"/>
                    </a:lnTo>
                    <a:cubicBezTo>
                      <a:pt x="319" y="134"/>
                      <a:pt x="331" y="136"/>
                      <a:pt x="342" y="141"/>
                    </a:cubicBezTo>
                    <a:lnTo>
                      <a:pt x="349" y="143"/>
                    </a:lnTo>
                    <a:cubicBezTo>
                      <a:pt x="349" y="143"/>
                      <a:pt x="357" y="147"/>
                      <a:pt x="358" y="147"/>
                    </a:cubicBezTo>
                    <a:cubicBezTo>
                      <a:pt x="369" y="152"/>
                      <a:pt x="379" y="158"/>
                      <a:pt x="388" y="164"/>
                    </a:cubicBezTo>
                    <a:cubicBezTo>
                      <a:pt x="392" y="166"/>
                      <a:pt x="396" y="169"/>
                      <a:pt x="399" y="172"/>
                    </a:cubicBezTo>
                    <a:cubicBezTo>
                      <a:pt x="400" y="173"/>
                      <a:pt x="407" y="178"/>
                      <a:pt x="408" y="179"/>
                    </a:cubicBezTo>
                    <a:cubicBezTo>
                      <a:pt x="417" y="188"/>
                      <a:pt x="427" y="196"/>
                      <a:pt x="435" y="207"/>
                    </a:cubicBezTo>
                    <a:cubicBezTo>
                      <a:pt x="435" y="207"/>
                      <a:pt x="441" y="211"/>
                      <a:pt x="442" y="213"/>
                    </a:cubicBezTo>
                    <a:lnTo>
                      <a:pt x="441" y="213"/>
                    </a:lnTo>
                    <a:cubicBezTo>
                      <a:pt x="440" y="213"/>
                      <a:pt x="440" y="212"/>
                      <a:pt x="440" y="212"/>
                    </a:cubicBezTo>
                    <a:lnTo>
                      <a:pt x="440" y="212"/>
                    </a:lnTo>
                    <a:cubicBezTo>
                      <a:pt x="439" y="212"/>
                      <a:pt x="441" y="216"/>
                      <a:pt x="443" y="216"/>
                    </a:cubicBezTo>
                    <a:cubicBezTo>
                      <a:pt x="445" y="225"/>
                      <a:pt x="447" y="235"/>
                      <a:pt x="449" y="243"/>
                    </a:cubicBezTo>
                    <a:cubicBezTo>
                      <a:pt x="449" y="244"/>
                      <a:pt x="450" y="252"/>
                      <a:pt x="450" y="253"/>
                    </a:cubicBezTo>
                    <a:cubicBezTo>
                      <a:pt x="451" y="257"/>
                      <a:pt x="451" y="261"/>
                      <a:pt x="451" y="265"/>
                    </a:cubicBezTo>
                    <a:cubicBezTo>
                      <a:pt x="453" y="277"/>
                      <a:pt x="453" y="290"/>
                      <a:pt x="451" y="302"/>
                    </a:cubicBezTo>
                    <a:cubicBezTo>
                      <a:pt x="451" y="302"/>
                      <a:pt x="451" y="308"/>
                      <a:pt x="450" y="312"/>
                    </a:cubicBezTo>
                    <a:cubicBezTo>
                      <a:pt x="450" y="314"/>
                      <a:pt x="449" y="320"/>
                      <a:pt x="449" y="320"/>
                    </a:cubicBezTo>
                    <a:cubicBezTo>
                      <a:pt x="447" y="330"/>
                      <a:pt x="445" y="340"/>
                      <a:pt x="442" y="351"/>
                    </a:cubicBezTo>
                    <a:cubicBezTo>
                      <a:pt x="435" y="368"/>
                      <a:pt x="428" y="384"/>
                      <a:pt x="417" y="399"/>
                    </a:cubicBezTo>
                    <a:cubicBezTo>
                      <a:pt x="397" y="427"/>
                      <a:pt x="366" y="446"/>
                      <a:pt x="332" y="453"/>
                    </a:cubicBezTo>
                    <a:cubicBezTo>
                      <a:pt x="327" y="453"/>
                      <a:pt x="323" y="453"/>
                      <a:pt x="319" y="453"/>
                    </a:cubicBezTo>
                    <a:cubicBezTo>
                      <a:pt x="274" y="453"/>
                      <a:pt x="233" y="433"/>
                      <a:pt x="205" y="399"/>
                    </a:cubicBezTo>
                    <a:cubicBezTo>
                      <a:pt x="214" y="376"/>
                      <a:pt x="214" y="345"/>
                      <a:pt x="193" y="328"/>
                    </a:cubicBezTo>
                    <a:cubicBezTo>
                      <a:pt x="186" y="322"/>
                      <a:pt x="181" y="317"/>
                      <a:pt x="175" y="311"/>
                    </a:cubicBezTo>
                    <a:cubicBezTo>
                      <a:pt x="175" y="311"/>
                      <a:pt x="174" y="309"/>
                      <a:pt x="174" y="308"/>
                    </a:cubicBezTo>
                    <a:cubicBezTo>
                      <a:pt x="172" y="303"/>
                      <a:pt x="169" y="298"/>
                      <a:pt x="165" y="293"/>
                    </a:cubicBezTo>
                    <a:cubicBezTo>
                      <a:pt x="164" y="290"/>
                      <a:pt x="163" y="287"/>
                      <a:pt x="162" y="284"/>
                    </a:cubicBezTo>
                    <a:cubicBezTo>
                      <a:pt x="161" y="280"/>
                      <a:pt x="160" y="275"/>
                      <a:pt x="159" y="270"/>
                    </a:cubicBezTo>
                    <a:cubicBezTo>
                      <a:pt x="159" y="269"/>
                      <a:pt x="159" y="269"/>
                      <a:pt x="159" y="268"/>
                    </a:cubicBezTo>
                    <a:lnTo>
                      <a:pt x="159" y="243"/>
                    </a:lnTo>
                    <a:cubicBezTo>
                      <a:pt x="160" y="239"/>
                      <a:pt x="161" y="235"/>
                      <a:pt x="162" y="229"/>
                    </a:cubicBezTo>
                    <a:cubicBezTo>
                      <a:pt x="164" y="220"/>
                      <a:pt x="166" y="211"/>
                      <a:pt x="170" y="202"/>
                    </a:cubicBezTo>
                    <a:cubicBezTo>
                      <a:pt x="170" y="200"/>
                      <a:pt x="172" y="197"/>
                      <a:pt x="173" y="195"/>
                    </a:cubicBezTo>
                    <a:lnTo>
                      <a:pt x="173" y="195"/>
                    </a:lnTo>
                    <a:cubicBezTo>
                      <a:pt x="173" y="196"/>
                      <a:pt x="172" y="198"/>
                      <a:pt x="170" y="202"/>
                    </a:cubicBezTo>
                    <a:lnTo>
                      <a:pt x="172" y="197"/>
                    </a:lnTo>
                    <a:cubicBezTo>
                      <a:pt x="173" y="196"/>
                      <a:pt x="173" y="195"/>
                      <a:pt x="173" y="194"/>
                    </a:cubicBezTo>
                    <a:lnTo>
                      <a:pt x="173" y="194"/>
                    </a:lnTo>
                    <a:cubicBezTo>
                      <a:pt x="175" y="191"/>
                      <a:pt x="177" y="188"/>
                      <a:pt x="178" y="187"/>
                    </a:cubicBezTo>
                    <a:cubicBezTo>
                      <a:pt x="181" y="181"/>
                      <a:pt x="184" y="176"/>
                      <a:pt x="188" y="171"/>
                    </a:cubicBezTo>
                    <a:cubicBezTo>
                      <a:pt x="188" y="171"/>
                      <a:pt x="200" y="158"/>
                      <a:pt x="202" y="154"/>
                    </a:cubicBezTo>
                    <a:cubicBezTo>
                      <a:pt x="206" y="152"/>
                      <a:pt x="210" y="149"/>
                      <a:pt x="210" y="149"/>
                    </a:cubicBezTo>
                    <a:cubicBezTo>
                      <a:pt x="212" y="148"/>
                      <a:pt x="213" y="147"/>
                      <a:pt x="215" y="146"/>
                    </a:cubicBezTo>
                    <a:cubicBezTo>
                      <a:pt x="218" y="144"/>
                      <a:pt x="223" y="142"/>
                      <a:pt x="227" y="140"/>
                    </a:cubicBezTo>
                    <a:lnTo>
                      <a:pt x="237" y="136"/>
                    </a:lnTo>
                    <a:cubicBezTo>
                      <a:pt x="244" y="134"/>
                      <a:pt x="252" y="132"/>
                      <a:pt x="258" y="131"/>
                    </a:cubicBezTo>
                    <a:cubicBezTo>
                      <a:pt x="261" y="131"/>
                      <a:pt x="267" y="130"/>
                      <a:pt x="268" y="130"/>
                    </a:cubicBezTo>
                    <a:close/>
                    <a:moveTo>
                      <a:pt x="271" y="1"/>
                    </a:moveTo>
                    <a:cubicBezTo>
                      <a:pt x="201" y="1"/>
                      <a:pt x="134" y="25"/>
                      <a:pt x="87" y="82"/>
                    </a:cubicBezTo>
                    <a:cubicBezTo>
                      <a:pt x="0" y="184"/>
                      <a:pt x="1" y="345"/>
                      <a:pt x="116" y="427"/>
                    </a:cubicBezTo>
                    <a:cubicBezTo>
                      <a:pt x="121" y="430"/>
                      <a:pt x="128" y="432"/>
                      <a:pt x="134" y="435"/>
                    </a:cubicBezTo>
                    <a:cubicBezTo>
                      <a:pt x="168" y="487"/>
                      <a:pt x="223" y="523"/>
                      <a:pt x="285" y="534"/>
                    </a:cubicBezTo>
                    <a:cubicBezTo>
                      <a:pt x="296" y="536"/>
                      <a:pt x="307" y="537"/>
                      <a:pt x="318" y="537"/>
                    </a:cubicBezTo>
                    <a:cubicBezTo>
                      <a:pt x="424" y="537"/>
                      <a:pt x="509" y="455"/>
                      <a:pt x="546" y="357"/>
                    </a:cubicBezTo>
                    <a:cubicBezTo>
                      <a:pt x="567" y="301"/>
                      <a:pt x="571" y="239"/>
                      <a:pt x="557" y="180"/>
                    </a:cubicBezTo>
                    <a:cubicBezTo>
                      <a:pt x="549" y="148"/>
                      <a:pt x="523" y="120"/>
                      <a:pt x="501" y="98"/>
                    </a:cubicBezTo>
                    <a:cubicBezTo>
                      <a:pt x="478" y="75"/>
                      <a:pt x="454" y="57"/>
                      <a:pt x="427" y="42"/>
                    </a:cubicBezTo>
                    <a:cubicBezTo>
                      <a:pt x="380" y="16"/>
                      <a:pt x="325" y="1"/>
                      <a:pt x="271"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134;p17">
                <a:extLst>
                  <a:ext uri="{FF2B5EF4-FFF2-40B4-BE49-F238E27FC236}">
                    <a16:creationId xmlns:a16="http://schemas.microsoft.com/office/drawing/2014/main" id="{F982E1C2-3E21-B042-A37C-A04D9E919CE5}"/>
                  </a:ext>
                </a:extLst>
              </p:cNvPr>
              <p:cNvSpPr/>
              <p:nvPr/>
            </p:nvSpPr>
            <p:spPr>
              <a:xfrm>
                <a:off x="3852825" y="3645126"/>
                <a:ext cx="30897" cy="36619"/>
              </a:xfrm>
              <a:custGeom>
                <a:avLst/>
                <a:gdLst/>
                <a:ahLst/>
                <a:cxnLst/>
                <a:rect l="l" t="t" r="r" b="b"/>
                <a:pathLst>
                  <a:path w="405" h="480" extrusionOk="0">
                    <a:moveTo>
                      <a:pt x="161" y="228"/>
                    </a:moveTo>
                    <a:cubicBezTo>
                      <a:pt x="162" y="231"/>
                      <a:pt x="163" y="234"/>
                      <a:pt x="163" y="234"/>
                    </a:cubicBezTo>
                    <a:cubicBezTo>
                      <a:pt x="163" y="234"/>
                      <a:pt x="162" y="232"/>
                      <a:pt x="161" y="228"/>
                    </a:cubicBezTo>
                    <a:close/>
                    <a:moveTo>
                      <a:pt x="194" y="151"/>
                    </a:moveTo>
                    <a:cubicBezTo>
                      <a:pt x="197" y="152"/>
                      <a:pt x="203" y="154"/>
                      <a:pt x="206" y="155"/>
                    </a:cubicBezTo>
                    <a:cubicBezTo>
                      <a:pt x="208" y="156"/>
                      <a:pt x="209" y="156"/>
                      <a:pt x="211" y="157"/>
                    </a:cubicBezTo>
                    <a:cubicBezTo>
                      <a:pt x="218" y="162"/>
                      <a:pt x="221" y="164"/>
                      <a:pt x="225" y="167"/>
                    </a:cubicBezTo>
                    <a:lnTo>
                      <a:pt x="226" y="168"/>
                    </a:lnTo>
                    <a:cubicBezTo>
                      <a:pt x="231" y="172"/>
                      <a:pt x="236" y="176"/>
                      <a:pt x="239" y="181"/>
                    </a:cubicBezTo>
                    <a:lnTo>
                      <a:pt x="241" y="183"/>
                    </a:lnTo>
                    <a:cubicBezTo>
                      <a:pt x="244" y="187"/>
                      <a:pt x="248" y="191"/>
                      <a:pt x="250" y="196"/>
                    </a:cubicBezTo>
                    <a:cubicBezTo>
                      <a:pt x="251" y="198"/>
                      <a:pt x="253" y="203"/>
                      <a:pt x="255" y="206"/>
                    </a:cubicBezTo>
                    <a:lnTo>
                      <a:pt x="257" y="214"/>
                    </a:lnTo>
                    <a:cubicBezTo>
                      <a:pt x="258" y="216"/>
                      <a:pt x="259" y="220"/>
                      <a:pt x="261" y="224"/>
                    </a:cubicBezTo>
                    <a:cubicBezTo>
                      <a:pt x="261" y="225"/>
                      <a:pt x="261" y="225"/>
                      <a:pt x="261" y="225"/>
                    </a:cubicBezTo>
                    <a:lnTo>
                      <a:pt x="261" y="233"/>
                    </a:lnTo>
                    <a:lnTo>
                      <a:pt x="261" y="249"/>
                    </a:lnTo>
                    <a:cubicBezTo>
                      <a:pt x="261" y="252"/>
                      <a:pt x="259" y="257"/>
                      <a:pt x="259" y="260"/>
                    </a:cubicBezTo>
                    <a:cubicBezTo>
                      <a:pt x="257" y="273"/>
                      <a:pt x="253" y="287"/>
                      <a:pt x="249" y="298"/>
                    </a:cubicBezTo>
                    <a:cubicBezTo>
                      <a:pt x="248" y="302"/>
                      <a:pt x="247" y="304"/>
                      <a:pt x="246" y="306"/>
                    </a:cubicBezTo>
                    <a:cubicBezTo>
                      <a:pt x="242" y="312"/>
                      <a:pt x="239" y="318"/>
                      <a:pt x="236" y="323"/>
                    </a:cubicBezTo>
                    <a:cubicBezTo>
                      <a:pt x="231" y="334"/>
                      <a:pt x="223" y="343"/>
                      <a:pt x="217" y="354"/>
                    </a:cubicBezTo>
                    <a:cubicBezTo>
                      <a:pt x="191" y="339"/>
                      <a:pt x="167" y="321"/>
                      <a:pt x="146" y="302"/>
                    </a:cubicBezTo>
                    <a:cubicBezTo>
                      <a:pt x="149" y="298"/>
                      <a:pt x="153" y="296"/>
                      <a:pt x="155" y="293"/>
                    </a:cubicBezTo>
                    <a:cubicBezTo>
                      <a:pt x="169" y="275"/>
                      <a:pt x="172" y="250"/>
                      <a:pt x="163" y="229"/>
                    </a:cubicBezTo>
                    <a:lnTo>
                      <a:pt x="163" y="229"/>
                    </a:lnTo>
                    <a:cubicBezTo>
                      <a:pt x="163" y="230"/>
                      <a:pt x="163" y="230"/>
                      <a:pt x="163" y="230"/>
                    </a:cubicBezTo>
                    <a:cubicBezTo>
                      <a:pt x="163" y="230"/>
                      <a:pt x="162" y="226"/>
                      <a:pt x="161" y="226"/>
                    </a:cubicBezTo>
                    <a:lnTo>
                      <a:pt x="161" y="226"/>
                    </a:lnTo>
                    <a:cubicBezTo>
                      <a:pt x="161" y="226"/>
                      <a:pt x="161" y="226"/>
                      <a:pt x="161" y="226"/>
                    </a:cubicBezTo>
                    <a:cubicBezTo>
                      <a:pt x="160" y="226"/>
                      <a:pt x="161" y="221"/>
                      <a:pt x="160" y="220"/>
                    </a:cubicBezTo>
                    <a:lnTo>
                      <a:pt x="160" y="220"/>
                    </a:lnTo>
                    <a:cubicBezTo>
                      <a:pt x="159" y="216"/>
                      <a:pt x="159" y="212"/>
                      <a:pt x="157" y="209"/>
                    </a:cubicBezTo>
                    <a:cubicBezTo>
                      <a:pt x="157" y="209"/>
                      <a:pt x="154" y="201"/>
                      <a:pt x="151" y="197"/>
                    </a:cubicBezTo>
                    <a:lnTo>
                      <a:pt x="151" y="197"/>
                    </a:lnTo>
                    <a:cubicBezTo>
                      <a:pt x="153" y="200"/>
                      <a:pt x="154" y="202"/>
                      <a:pt x="154" y="202"/>
                    </a:cubicBezTo>
                    <a:cubicBezTo>
                      <a:pt x="155" y="202"/>
                      <a:pt x="153" y="196"/>
                      <a:pt x="151" y="194"/>
                    </a:cubicBezTo>
                    <a:lnTo>
                      <a:pt x="151" y="186"/>
                    </a:lnTo>
                    <a:cubicBezTo>
                      <a:pt x="153" y="182"/>
                      <a:pt x="154" y="179"/>
                      <a:pt x="155" y="174"/>
                    </a:cubicBezTo>
                    <a:cubicBezTo>
                      <a:pt x="156" y="171"/>
                      <a:pt x="158" y="169"/>
                      <a:pt x="159" y="166"/>
                    </a:cubicBezTo>
                    <a:cubicBezTo>
                      <a:pt x="161" y="164"/>
                      <a:pt x="161" y="164"/>
                      <a:pt x="162" y="163"/>
                    </a:cubicBezTo>
                    <a:lnTo>
                      <a:pt x="165" y="158"/>
                    </a:lnTo>
                    <a:lnTo>
                      <a:pt x="169" y="156"/>
                    </a:lnTo>
                    <a:cubicBezTo>
                      <a:pt x="170" y="155"/>
                      <a:pt x="171" y="154"/>
                      <a:pt x="172" y="154"/>
                    </a:cubicBezTo>
                    <a:cubicBezTo>
                      <a:pt x="175" y="153"/>
                      <a:pt x="177" y="152"/>
                      <a:pt x="179" y="151"/>
                    </a:cubicBezTo>
                    <a:close/>
                    <a:moveTo>
                      <a:pt x="184" y="1"/>
                    </a:moveTo>
                    <a:cubicBezTo>
                      <a:pt x="173" y="1"/>
                      <a:pt x="163" y="2"/>
                      <a:pt x="153" y="3"/>
                    </a:cubicBezTo>
                    <a:cubicBezTo>
                      <a:pt x="86" y="14"/>
                      <a:pt x="38" y="66"/>
                      <a:pt x="16" y="125"/>
                    </a:cubicBezTo>
                    <a:cubicBezTo>
                      <a:pt x="3" y="158"/>
                      <a:pt x="1" y="194"/>
                      <a:pt x="8" y="228"/>
                    </a:cubicBezTo>
                    <a:cubicBezTo>
                      <a:pt x="11" y="249"/>
                      <a:pt x="21" y="270"/>
                      <a:pt x="36" y="286"/>
                    </a:cubicBezTo>
                    <a:cubicBezTo>
                      <a:pt x="45" y="308"/>
                      <a:pt x="55" y="328"/>
                      <a:pt x="69" y="348"/>
                    </a:cubicBezTo>
                    <a:cubicBezTo>
                      <a:pt x="104" y="397"/>
                      <a:pt x="149" y="439"/>
                      <a:pt x="202" y="472"/>
                    </a:cubicBezTo>
                    <a:cubicBezTo>
                      <a:pt x="210" y="477"/>
                      <a:pt x="220" y="480"/>
                      <a:pt x="230" y="480"/>
                    </a:cubicBezTo>
                    <a:cubicBezTo>
                      <a:pt x="239" y="480"/>
                      <a:pt x="249" y="477"/>
                      <a:pt x="257" y="472"/>
                    </a:cubicBezTo>
                    <a:cubicBezTo>
                      <a:pt x="316" y="427"/>
                      <a:pt x="363" y="371"/>
                      <a:pt x="383" y="299"/>
                    </a:cubicBezTo>
                    <a:cubicBezTo>
                      <a:pt x="405" y="231"/>
                      <a:pt x="394" y="156"/>
                      <a:pt x="354" y="96"/>
                    </a:cubicBezTo>
                    <a:cubicBezTo>
                      <a:pt x="313" y="40"/>
                      <a:pt x="252" y="1"/>
                      <a:pt x="184"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135;p17">
              <a:extLst>
                <a:ext uri="{FF2B5EF4-FFF2-40B4-BE49-F238E27FC236}">
                  <a16:creationId xmlns:a16="http://schemas.microsoft.com/office/drawing/2014/main" id="{5CA26BD5-56A9-3447-A2EB-D2CC59ABF084}"/>
                </a:ext>
              </a:extLst>
            </p:cNvPr>
            <p:cNvSpPr/>
            <p:nvPr/>
          </p:nvSpPr>
          <p:spPr>
            <a:xfrm>
              <a:off x="7310967" y="3080020"/>
              <a:ext cx="234902" cy="314992"/>
            </a:xfrm>
            <a:custGeom>
              <a:avLst/>
              <a:gdLst/>
              <a:ahLst/>
              <a:cxnLst/>
              <a:rect l="l" t="t" r="r" b="b"/>
              <a:pathLst>
                <a:path w="2056" h="2757" extrusionOk="0">
                  <a:moveTo>
                    <a:pt x="26" y="0"/>
                  </a:moveTo>
                  <a:cubicBezTo>
                    <a:pt x="13" y="0"/>
                    <a:pt x="0" y="13"/>
                    <a:pt x="8" y="28"/>
                  </a:cubicBezTo>
                  <a:lnTo>
                    <a:pt x="9" y="28"/>
                  </a:lnTo>
                  <a:cubicBezTo>
                    <a:pt x="285" y="545"/>
                    <a:pt x="599" y="1040"/>
                    <a:pt x="948" y="1512"/>
                  </a:cubicBezTo>
                  <a:cubicBezTo>
                    <a:pt x="1114" y="1735"/>
                    <a:pt x="1286" y="1954"/>
                    <a:pt x="1464" y="2169"/>
                  </a:cubicBezTo>
                  <a:cubicBezTo>
                    <a:pt x="1557" y="2280"/>
                    <a:pt x="1650" y="2392"/>
                    <a:pt x="1746" y="2500"/>
                  </a:cubicBezTo>
                  <a:cubicBezTo>
                    <a:pt x="1819" y="2582"/>
                    <a:pt x="1910" y="2736"/>
                    <a:pt x="2022" y="2756"/>
                  </a:cubicBezTo>
                  <a:cubicBezTo>
                    <a:pt x="2024" y="2756"/>
                    <a:pt x="2026" y="2757"/>
                    <a:pt x="2028" y="2757"/>
                  </a:cubicBezTo>
                  <a:cubicBezTo>
                    <a:pt x="2041" y="2757"/>
                    <a:pt x="2056" y="2747"/>
                    <a:pt x="2054" y="2733"/>
                  </a:cubicBezTo>
                  <a:cubicBezTo>
                    <a:pt x="2044" y="2627"/>
                    <a:pt x="1936" y="2549"/>
                    <a:pt x="1869" y="2472"/>
                  </a:cubicBezTo>
                  <a:cubicBezTo>
                    <a:pt x="1775" y="2363"/>
                    <a:pt x="1680" y="2254"/>
                    <a:pt x="1588" y="2142"/>
                  </a:cubicBezTo>
                  <a:cubicBezTo>
                    <a:pt x="1395" y="1913"/>
                    <a:pt x="1209" y="1677"/>
                    <a:pt x="1030" y="1437"/>
                  </a:cubicBezTo>
                  <a:cubicBezTo>
                    <a:pt x="685" y="973"/>
                    <a:pt x="354" y="495"/>
                    <a:pt x="41" y="9"/>
                  </a:cubicBezTo>
                  <a:cubicBezTo>
                    <a:pt x="37" y="3"/>
                    <a:pt x="31" y="0"/>
                    <a:pt x="26"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136;p17">
              <a:extLst>
                <a:ext uri="{FF2B5EF4-FFF2-40B4-BE49-F238E27FC236}">
                  <a16:creationId xmlns:a16="http://schemas.microsoft.com/office/drawing/2014/main" id="{04712E8F-312F-3B46-951C-AA6DB31E7C26}"/>
                </a:ext>
              </a:extLst>
            </p:cNvPr>
            <p:cNvSpPr/>
            <p:nvPr/>
          </p:nvSpPr>
          <p:spPr>
            <a:xfrm>
              <a:off x="7932582" y="3065689"/>
              <a:ext cx="43530" cy="56783"/>
            </a:xfrm>
            <a:custGeom>
              <a:avLst/>
              <a:gdLst/>
              <a:ahLst/>
              <a:cxnLst/>
              <a:rect l="l" t="t" r="r" b="b"/>
              <a:pathLst>
                <a:path w="381" h="497" extrusionOk="0">
                  <a:moveTo>
                    <a:pt x="341" y="1"/>
                  </a:moveTo>
                  <a:cubicBezTo>
                    <a:pt x="336" y="1"/>
                    <a:pt x="330" y="2"/>
                    <a:pt x="325" y="6"/>
                  </a:cubicBezTo>
                  <a:cubicBezTo>
                    <a:pt x="315" y="12"/>
                    <a:pt x="306" y="18"/>
                    <a:pt x="298" y="24"/>
                  </a:cubicBezTo>
                  <a:cubicBezTo>
                    <a:pt x="287" y="34"/>
                    <a:pt x="279" y="46"/>
                    <a:pt x="273" y="59"/>
                  </a:cubicBezTo>
                  <a:cubicBezTo>
                    <a:pt x="264" y="80"/>
                    <a:pt x="253" y="100"/>
                    <a:pt x="241" y="120"/>
                  </a:cubicBezTo>
                  <a:cubicBezTo>
                    <a:pt x="218" y="161"/>
                    <a:pt x="193" y="201"/>
                    <a:pt x="166" y="240"/>
                  </a:cubicBezTo>
                  <a:cubicBezTo>
                    <a:pt x="114" y="316"/>
                    <a:pt x="63" y="391"/>
                    <a:pt x="10" y="466"/>
                  </a:cubicBezTo>
                  <a:cubicBezTo>
                    <a:pt x="1" y="480"/>
                    <a:pt x="13" y="497"/>
                    <a:pt x="28" y="497"/>
                  </a:cubicBezTo>
                  <a:cubicBezTo>
                    <a:pt x="31" y="497"/>
                    <a:pt x="35" y="496"/>
                    <a:pt x="38" y="494"/>
                  </a:cubicBezTo>
                  <a:lnTo>
                    <a:pt x="37" y="494"/>
                  </a:lnTo>
                  <a:cubicBezTo>
                    <a:pt x="117" y="439"/>
                    <a:pt x="188" y="372"/>
                    <a:pt x="244" y="295"/>
                  </a:cubicBezTo>
                  <a:cubicBezTo>
                    <a:pt x="273" y="256"/>
                    <a:pt x="299" y="218"/>
                    <a:pt x="323" y="177"/>
                  </a:cubicBezTo>
                  <a:cubicBezTo>
                    <a:pt x="335" y="158"/>
                    <a:pt x="347" y="138"/>
                    <a:pt x="358" y="117"/>
                  </a:cubicBezTo>
                  <a:cubicBezTo>
                    <a:pt x="366" y="105"/>
                    <a:pt x="373" y="93"/>
                    <a:pt x="378" y="79"/>
                  </a:cubicBezTo>
                  <a:cubicBezTo>
                    <a:pt x="380" y="65"/>
                    <a:pt x="380" y="51"/>
                    <a:pt x="378" y="37"/>
                  </a:cubicBezTo>
                  <a:cubicBezTo>
                    <a:pt x="376" y="18"/>
                    <a:pt x="360" y="1"/>
                    <a:pt x="341"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2700;p32">
            <a:extLst>
              <a:ext uri="{FF2B5EF4-FFF2-40B4-BE49-F238E27FC236}">
                <a16:creationId xmlns:a16="http://schemas.microsoft.com/office/drawing/2014/main" id="{B380DADB-99BB-694E-960C-2A5CE07509E9}"/>
              </a:ext>
            </a:extLst>
          </p:cNvPr>
          <p:cNvSpPr/>
          <p:nvPr/>
        </p:nvSpPr>
        <p:spPr>
          <a:xfrm>
            <a:off x="6383085" y="1776759"/>
            <a:ext cx="2836695" cy="538481"/>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dirty="0">
                <a:solidFill>
                  <a:schemeClr val="bg1"/>
                </a:solidFill>
                <a:latin typeface="Fira Sans Extra Condensed"/>
                <a:ea typeface="Fira Sans Extra Condensed"/>
                <a:cs typeface="Fira Sans Extra Condensed"/>
                <a:sym typeface="Fira Sans Extra Condensed"/>
              </a:rPr>
              <a:t>Next steps</a:t>
            </a:r>
            <a:endParaRPr sz="1800" b="1" dirty="0">
              <a:solidFill>
                <a:schemeClr val="bg1"/>
              </a:solidFill>
              <a:latin typeface="Fira Sans Extra Condensed"/>
              <a:ea typeface="Fira Sans Extra Condensed"/>
              <a:cs typeface="Fira Sans Extra Condensed"/>
              <a:sym typeface="Fira Sans Extra Condensed"/>
            </a:endParaRPr>
          </a:p>
        </p:txBody>
      </p:sp>
      <p:sp>
        <p:nvSpPr>
          <p:cNvPr id="359" name="Google Shape;2700;p32">
            <a:extLst>
              <a:ext uri="{FF2B5EF4-FFF2-40B4-BE49-F238E27FC236}">
                <a16:creationId xmlns:a16="http://schemas.microsoft.com/office/drawing/2014/main" id="{80BA838C-EB99-0843-B1EC-842E4C34844C}"/>
              </a:ext>
            </a:extLst>
          </p:cNvPr>
          <p:cNvSpPr/>
          <p:nvPr/>
        </p:nvSpPr>
        <p:spPr>
          <a:xfrm>
            <a:off x="895872" y="1776759"/>
            <a:ext cx="2836695" cy="538481"/>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dirty="0">
                <a:solidFill>
                  <a:schemeClr val="bg1"/>
                </a:solidFill>
                <a:latin typeface="Fira Sans Extra Condensed"/>
                <a:ea typeface="Fira Sans Extra Condensed"/>
                <a:cs typeface="Fira Sans Extra Condensed"/>
                <a:sym typeface="Fira Sans Extra Condensed"/>
              </a:rPr>
              <a:t>Next steps</a:t>
            </a:r>
            <a:endParaRPr sz="1800" b="1" dirty="0">
              <a:solidFill>
                <a:schemeClr val="bg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4281713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CA91-7E10-7348-8079-6094F6859B9A}"/>
              </a:ext>
            </a:extLst>
          </p:cNvPr>
          <p:cNvSpPr>
            <a:spLocks noGrp="1"/>
          </p:cNvSpPr>
          <p:nvPr>
            <p:ph type="title"/>
          </p:nvPr>
        </p:nvSpPr>
        <p:spPr/>
        <p:txBody>
          <a:bodyPr/>
          <a:lstStyle/>
          <a:p>
            <a:r>
              <a:rPr lang="en-US" dirty="0"/>
              <a:t>Model deployment</a:t>
            </a:r>
          </a:p>
        </p:txBody>
      </p:sp>
      <p:sp>
        <p:nvSpPr>
          <p:cNvPr id="3" name="Subtitle 2">
            <a:extLst>
              <a:ext uri="{FF2B5EF4-FFF2-40B4-BE49-F238E27FC236}">
                <a16:creationId xmlns:a16="http://schemas.microsoft.com/office/drawing/2014/main" id="{5CC6E700-B562-434D-9295-D7D069AB4AAB}"/>
              </a:ext>
            </a:extLst>
          </p:cNvPr>
          <p:cNvSpPr>
            <a:spLocks noGrp="1"/>
          </p:cNvSpPr>
          <p:nvPr>
            <p:ph type="subTitle" idx="1"/>
          </p:nvPr>
        </p:nvSpPr>
        <p:spPr>
          <a:xfrm>
            <a:off x="6235367" y="4671419"/>
            <a:ext cx="5559919" cy="3763600"/>
          </a:xfrm>
        </p:spPr>
        <p:txBody>
          <a:bodyPr/>
          <a:lstStyle/>
          <a:p>
            <a:pPr marL="127000" indent="0">
              <a:buNone/>
            </a:pPr>
            <a:r>
              <a:rPr lang="en-US" b="1" dirty="0">
                <a:solidFill>
                  <a:srgbClr val="657337"/>
                </a:solidFill>
              </a:rPr>
              <a:t>Consumers</a:t>
            </a:r>
          </a:p>
          <a:p>
            <a:r>
              <a:rPr lang="en-US" dirty="0"/>
              <a:t>Determine whether the product is ‘fairly’ priced</a:t>
            </a:r>
          </a:p>
          <a:p>
            <a:r>
              <a:rPr lang="en-US" dirty="0"/>
              <a:t>Starting point to learn about what makes the product cheap or expensive</a:t>
            </a:r>
          </a:p>
          <a:p>
            <a:r>
              <a:rPr lang="en-US" dirty="0"/>
              <a:t>Discover new products by finding closest alternatives based on ingredient/formulation similarity  </a:t>
            </a:r>
          </a:p>
          <a:p>
            <a:r>
              <a:rPr lang="en-US" dirty="0"/>
              <a:t>Provide a tool to compare a product against another based on ingredients used</a:t>
            </a:r>
          </a:p>
        </p:txBody>
      </p:sp>
      <p:sp>
        <p:nvSpPr>
          <p:cNvPr id="5" name="Subtitle 4">
            <a:extLst>
              <a:ext uri="{FF2B5EF4-FFF2-40B4-BE49-F238E27FC236}">
                <a16:creationId xmlns:a16="http://schemas.microsoft.com/office/drawing/2014/main" id="{5F830652-761C-454B-B3C2-29B3D437EC01}"/>
              </a:ext>
            </a:extLst>
          </p:cNvPr>
          <p:cNvSpPr>
            <a:spLocks noGrp="1"/>
          </p:cNvSpPr>
          <p:nvPr>
            <p:ph type="subTitle" idx="3"/>
          </p:nvPr>
        </p:nvSpPr>
        <p:spPr>
          <a:xfrm>
            <a:off x="1229767" y="4716056"/>
            <a:ext cx="5005600" cy="1881800"/>
          </a:xfrm>
        </p:spPr>
        <p:txBody>
          <a:bodyPr/>
          <a:lstStyle/>
          <a:p>
            <a:pPr marL="127000" indent="0">
              <a:buNone/>
            </a:pPr>
            <a:r>
              <a:rPr lang="en-US" b="1" dirty="0">
                <a:solidFill>
                  <a:srgbClr val="657337"/>
                </a:solidFill>
              </a:rPr>
              <a:t>Manufacturers</a:t>
            </a:r>
          </a:p>
          <a:p>
            <a:r>
              <a:rPr lang="en-US" dirty="0"/>
              <a:t>Gain insights into how the market prices its products </a:t>
            </a:r>
          </a:p>
          <a:p>
            <a:r>
              <a:rPr lang="en-US" dirty="0"/>
              <a:t>Establish the competitiveness of its products in terms of pricing</a:t>
            </a:r>
          </a:p>
          <a:p>
            <a:r>
              <a:rPr lang="en-US" dirty="0"/>
              <a:t>Provide a range estimate for new products</a:t>
            </a:r>
          </a:p>
          <a:p>
            <a:r>
              <a:rPr lang="en-US" dirty="0"/>
              <a:t>Inform product formulation</a:t>
            </a:r>
          </a:p>
          <a:p>
            <a:r>
              <a:rPr lang="en-US" dirty="0"/>
              <a:t>Find closest competitors </a:t>
            </a:r>
          </a:p>
          <a:p>
            <a:pPr marL="127000" indent="0">
              <a:buNone/>
            </a:pPr>
            <a:endParaRPr lang="en-US" dirty="0"/>
          </a:p>
        </p:txBody>
      </p:sp>
      <p:sp>
        <p:nvSpPr>
          <p:cNvPr id="7" name="Google Shape;2700;p32">
            <a:extLst>
              <a:ext uri="{FF2B5EF4-FFF2-40B4-BE49-F238E27FC236}">
                <a16:creationId xmlns:a16="http://schemas.microsoft.com/office/drawing/2014/main" id="{A60D707E-C4B0-BD44-B783-B5F1E663C4B9}"/>
              </a:ext>
            </a:extLst>
          </p:cNvPr>
          <p:cNvSpPr/>
          <p:nvPr/>
        </p:nvSpPr>
        <p:spPr>
          <a:xfrm>
            <a:off x="704969" y="4177575"/>
            <a:ext cx="2836695" cy="538481"/>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b="1" dirty="0">
                <a:solidFill>
                  <a:schemeClr val="bg1"/>
                </a:solidFill>
                <a:latin typeface="Fira Sans Extra Condensed"/>
                <a:ea typeface="Fira Sans Extra Condensed"/>
                <a:cs typeface="Fira Sans Extra Condensed"/>
                <a:sym typeface="Fira Sans Extra Condensed"/>
              </a:rPr>
              <a:t>Possible use cases</a:t>
            </a:r>
            <a:endParaRPr sz="1800" b="1" dirty="0">
              <a:solidFill>
                <a:schemeClr val="bg1"/>
              </a:solidFill>
              <a:latin typeface="Fira Sans Extra Condensed"/>
              <a:ea typeface="Fira Sans Extra Condensed"/>
              <a:cs typeface="Fira Sans Extra Condensed"/>
              <a:sym typeface="Fira Sans Extra Condensed"/>
            </a:endParaRPr>
          </a:p>
        </p:txBody>
      </p:sp>
      <p:pic>
        <p:nvPicPr>
          <p:cNvPr id="9" name="Picture 8">
            <a:extLst>
              <a:ext uri="{FF2B5EF4-FFF2-40B4-BE49-F238E27FC236}">
                <a16:creationId xmlns:a16="http://schemas.microsoft.com/office/drawing/2014/main" id="{45AFC4F9-B003-F54A-BD75-027A7255F9B6}"/>
              </a:ext>
            </a:extLst>
          </p:cNvPr>
          <p:cNvPicPr>
            <a:picLocks noChangeAspect="1"/>
          </p:cNvPicPr>
          <p:nvPr/>
        </p:nvPicPr>
        <p:blipFill>
          <a:blip r:embed="rId2"/>
          <a:stretch>
            <a:fillRect/>
          </a:stretch>
        </p:blipFill>
        <p:spPr>
          <a:xfrm>
            <a:off x="4070329" y="1358780"/>
            <a:ext cx="4563715" cy="2757244"/>
          </a:xfrm>
          <a:prstGeom prst="rect">
            <a:avLst/>
          </a:prstGeom>
        </p:spPr>
      </p:pic>
      <p:pic>
        <p:nvPicPr>
          <p:cNvPr id="11" name="Picture 10">
            <a:extLst>
              <a:ext uri="{FF2B5EF4-FFF2-40B4-BE49-F238E27FC236}">
                <a16:creationId xmlns:a16="http://schemas.microsoft.com/office/drawing/2014/main" id="{B3F16A64-9BB1-574E-9A1D-E1E7A1FB744C}"/>
              </a:ext>
            </a:extLst>
          </p:cNvPr>
          <p:cNvPicPr>
            <a:picLocks noChangeAspect="1"/>
          </p:cNvPicPr>
          <p:nvPr/>
        </p:nvPicPr>
        <p:blipFill>
          <a:blip r:embed="rId3"/>
          <a:stretch>
            <a:fillRect/>
          </a:stretch>
        </p:blipFill>
        <p:spPr>
          <a:xfrm>
            <a:off x="704969" y="1536533"/>
            <a:ext cx="3349133" cy="1804785"/>
          </a:xfrm>
          <a:prstGeom prst="rect">
            <a:avLst/>
          </a:prstGeom>
        </p:spPr>
      </p:pic>
      <p:pic>
        <p:nvPicPr>
          <p:cNvPr id="13" name="Picture 12">
            <a:extLst>
              <a:ext uri="{FF2B5EF4-FFF2-40B4-BE49-F238E27FC236}">
                <a16:creationId xmlns:a16="http://schemas.microsoft.com/office/drawing/2014/main" id="{B767C8F4-34F4-5F4B-8D09-DA66F9AFFDF0}"/>
              </a:ext>
            </a:extLst>
          </p:cNvPr>
          <p:cNvPicPr>
            <a:picLocks noChangeAspect="1"/>
          </p:cNvPicPr>
          <p:nvPr/>
        </p:nvPicPr>
        <p:blipFill>
          <a:blip r:embed="rId4"/>
          <a:stretch>
            <a:fillRect/>
          </a:stretch>
        </p:blipFill>
        <p:spPr>
          <a:xfrm>
            <a:off x="8650271" y="1481907"/>
            <a:ext cx="3033420" cy="2877553"/>
          </a:xfrm>
          <a:prstGeom prst="rect">
            <a:avLst/>
          </a:prstGeom>
        </p:spPr>
      </p:pic>
    </p:spTree>
    <p:extLst>
      <p:ext uri="{BB962C8B-B14F-4D97-AF65-F5344CB8AC3E}">
        <p14:creationId xmlns:p14="http://schemas.microsoft.com/office/powerpoint/2010/main" val="1054168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67"/>
          <p:cNvSpPr/>
          <p:nvPr/>
        </p:nvSpPr>
        <p:spPr>
          <a:xfrm flipH="1">
            <a:off x="787722" y="2677701"/>
            <a:ext cx="5163359" cy="1502852"/>
          </a:xfrm>
          <a:custGeom>
            <a:avLst/>
            <a:gdLst/>
            <a:ahLst/>
            <a:cxnLst/>
            <a:rect l="l" t="t" r="r" b="b"/>
            <a:pathLst>
              <a:path w="120818" h="41835" extrusionOk="0">
                <a:moveTo>
                  <a:pt x="0" y="0"/>
                </a:moveTo>
                <a:lnTo>
                  <a:pt x="0" y="41835"/>
                </a:lnTo>
                <a:lnTo>
                  <a:pt x="120818" y="41835"/>
                </a:lnTo>
                <a:lnTo>
                  <a:pt x="120818" y="0"/>
                </a:lnTo>
                <a:close/>
              </a:path>
            </a:pathLst>
          </a:custGeom>
          <a:solidFill>
            <a:srgbClr val="FFFFFF"/>
          </a:solidFill>
          <a:ln>
            <a:noFill/>
          </a:ln>
        </p:spPr>
        <p:txBody>
          <a:bodyPr spcFirstLastPara="1" wrap="square" lIns="60967" tIns="60967" rIns="60967" bIns="60967" anchor="ctr" anchorCtr="0">
            <a:noAutofit/>
          </a:bodyPr>
          <a:lstStyle/>
          <a:p>
            <a:endParaRPr sz="2400"/>
          </a:p>
        </p:txBody>
      </p:sp>
      <p:sp>
        <p:nvSpPr>
          <p:cNvPr id="1359" name="Google Shape;1359;p67"/>
          <p:cNvSpPr txBox="1">
            <a:spLocks noGrp="1"/>
          </p:cNvSpPr>
          <p:nvPr>
            <p:ph type="ctrTitle"/>
          </p:nvPr>
        </p:nvSpPr>
        <p:spPr>
          <a:xfrm>
            <a:off x="982933" y="2434733"/>
            <a:ext cx="5182400" cy="614529"/>
          </a:xfrm>
          <a:prstGeom prst="rect">
            <a:avLst/>
          </a:prstGeom>
        </p:spPr>
        <p:txBody>
          <a:bodyPr spcFirstLastPara="1" wrap="square" lIns="0" tIns="0" rIns="0" bIns="0" anchor="t" anchorCtr="0">
            <a:noAutofit/>
          </a:bodyPr>
          <a:lstStyle/>
          <a:p>
            <a:pPr algn="l">
              <a:spcAft>
                <a:spcPts val="1333"/>
              </a:spcAft>
            </a:pPr>
            <a:r>
              <a:rPr lang="en" sz="3600" dirty="0">
                <a:solidFill>
                  <a:schemeClr val="tx1"/>
                </a:solidFill>
                <a:highlight>
                  <a:srgbClr val="FFFFFF"/>
                </a:highlight>
                <a:hlinkClick r:id="rId3"/>
              </a:rPr>
              <a:t>www.streamlit.io</a:t>
            </a:r>
            <a:r>
              <a:rPr lang="en" sz="3600" dirty="0">
                <a:solidFill>
                  <a:schemeClr val="tx1"/>
                </a:solidFill>
                <a:highlight>
                  <a:srgbClr val="FFFFFF"/>
                </a:highlight>
              </a:rPr>
              <a:t> </a:t>
            </a:r>
            <a:r>
              <a:rPr lang="en" sz="1600" dirty="0">
                <a:solidFill>
                  <a:schemeClr val="tx1"/>
                </a:solidFill>
                <a:highlight>
                  <a:srgbClr val="FFFFFF"/>
                </a:highlight>
              </a:rPr>
              <a:t>– to update</a:t>
            </a:r>
            <a:endParaRPr sz="3600" dirty="0">
              <a:highlight>
                <a:srgbClr val="FFFFFF"/>
              </a:highlight>
            </a:endParaRPr>
          </a:p>
        </p:txBody>
      </p:sp>
      <p:sp>
        <p:nvSpPr>
          <p:cNvPr id="1361" name="Google Shape;1361;p67"/>
          <p:cNvSpPr txBox="1"/>
          <p:nvPr/>
        </p:nvSpPr>
        <p:spPr>
          <a:xfrm>
            <a:off x="1004266" y="3076277"/>
            <a:ext cx="3753600" cy="1380800"/>
          </a:xfrm>
          <a:prstGeom prst="rect">
            <a:avLst/>
          </a:prstGeom>
          <a:noFill/>
          <a:ln>
            <a:noFill/>
          </a:ln>
        </p:spPr>
        <p:txBody>
          <a:bodyPr spcFirstLastPara="1" wrap="square" lIns="0" tIns="0" rIns="0" bIns="0" anchor="t" anchorCtr="0">
            <a:noAutofit/>
          </a:bodyPr>
          <a:lstStyle/>
          <a:p>
            <a:r>
              <a:rPr lang="en" b="1" dirty="0">
                <a:latin typeface="Fira Sans"/>
              </a:rPr>
              <a:t>Any comment or suggestion?</a:t>
            </a:r>
            <a:endParaRPr lang="en" b="1" dirty="0">
              <a:latin typeface="Fira Sans"/>
              <a:sym typeface="Fira Sans"/>
            </a:endParaRPr>
          </a:p>
          <a:p>
            <a:r>
              <a:rPr lang="en" sz="1400" dirty="0">
                <a:solidFill>
                  <a:schemeClr val="bg2"/>
                </a:solidFill>
                <a:latin typeface="Fira Sans"/>
                <a:ea typeface="Fira Sans"/>
                <a:cs typeface="Fira Sans"/>
                <a:sym typeface="Fira Sans"/>
              </a:rPr>
              <a:t>Feel free to connect with me!</a:t>
            </a:r>
          </a:p>
          <a:p>
            <a:endParaRPr lang="en" sz="1400" dirty="0">
              <a:solidFill>
                <a:schemeClr val="bg2"/>
              </a:solidFill>
              <a:latin typeface="Fira Sans"/>
              <a:ea typeface="Fira Sans"/>
              <a:cs typeface="Fira Sans"/>
              <a:sym typeface="Fira Sans"/>
            </a:endParaRPr>
          </a:p>
          <a:p>
            <a:r>
              <a:rPr lang="en" sz="1400" i="1" dirty="0">
                <a:solidFill>
                  <a:schemeClr val="bg2"/>
                </a:solidFill>
                <a:latin typeface="Fira Sans"/>
                <a:ea typeface="Fira Sans"/>
                <a:cs typeface="Fira Sans"/>
                <a:sym typeface="Fira Sans"/>
              </a:rPr>
              <a:t>Email:</a:t>
            </a:r>
            <a:r>
              <a:rPr lang="en" sz="1400" dirty="0">
                <a:solidFill>
                  <a:schemeClr val="bg2"/>
                </a:solidFill>
                <a:latin typeface="Fira Sans"/>
                <a:ea typeface="Fira Sans"/>
                <a:cs typeface="Fira Sans"/>
                <a:sym typeface="Fira Sans"/>
              </a:rPr>
              <a:t> </a:t>
            </a:r>
            <a:r>
              <a:rPr lang="en" sz="1400" dirty="0">
                <a:solidFill>
                  <a:srgbClr val="B3828B"/>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amurao.frances@gmail.com</a:t>
            </a:r>
            <a:endParaRPr lang="en" sz="1400" dirty="0">
              <a:solidFill>
                <a:srgbClr val="B3828B"/>
              </a:solidFill>
              <a:latin typeface="Fira Sans"/>
              <a:ea typeface="Fira Sans"/>
              <a:cs typeface="Fira Sans"/>
              <a:sym typeface="Fira Sans"/>
            </a:endParaRPr>
          </a:p>
          <a:p>
            <a:r>
              <a:rPr lang="en" sz="1400" i="1" dirty="0">
                <a:solidFill>
                  <a:schemeClr val="bg2"/>
                </a:solidFill>
                <a:latin typeface="Fira Sans"/>
                <a:ea typeface="Fira Sans"/>
                <a:cs typeface="Fira Sans"/>
                <a:sym typeface="Fira Sans"/>
              </a:rPr>
              <a:t>LinkedIn: </a:t>
            </a:r>
            <a:r>
              <a:rPr lang="en-GB" sz="1400" dirty="0">
                <a:solidFill>
                  <a:srgbClr val="B3828B"/>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linkedin.com/in/nikki-amurao/</a:t>
            </a:r>
            <a:r>
              <a:rPr lang="en-GB" sz="1400" dirty="0">
                <a:solidFill>
                  <a:srgbClr val="B3828B"/>
                </a:solidFill>
                <a:latin typeface="Fira Sans"/>
                <a:ea typeface="Fira Sans"/>
                <a:cs typeface="Fira Sans"/>
                <a:sym typeface="Fira Sans"/>
              </a:rPr>
              <a:t> </a:t>
            </a:r>
            <a:endParaRPr lang="en" sz="1400" dirty="0">
              <a:solidFill>
                <a:srgbClr val="B3828B"/>
              </a:solidFill>
              <a:latin typeface="Fira Sans"/>
              <a:ea typeface="Fira Sans"/>
              <a:cs typeface="Fira Sans"/>
              <a:sym typeface="Fira Sans"/>
            </a:endParaRPr>
          </a:p>
          <a:p>
            <a:endParaRPr lang="en" sz="1400" dirty="0">
              <a:solidFill>
                <a:schemeClr val="bg2"/>
              </a:solidFill>
              <a:latin typeface="Fira Sans"/>
              <a:ea typeface="Fira Sans"/>
              <a:cs typeface="Fira Sans"/>
              <a:sym typeface="Fira Sans"/>
            </a:endParaRPr>
          </a:p>
          <a:p>
            <a:endParaRPr lang="en" sz="1400" dirty="0">
              <a:solidFill>
                <a:schemeClr val="bg2"/>
              </a:solidFill>
              <a:latin typeface="Fira Sans"/>
              <a:ea typeface="Fira Sans"/>
              <a:cs typeface="Fira Sans"/>
              <a:sym typeface="Fira Sans"/>
            </a:endParaRPr>
          </a:p>
          <a:p>
            <a:endParaRPr lang="en" sz="1400" dirty="0">
              <a:solidFill>
                <a:schemeClr val="bg2"/>
              </a:solidFill>
              <a:latin typeface="Fira Sans"/>
              <a:ea typeface="Fira Sans"/>
              <a:cs typeface="Fira Sans"/>
              <a:sym typeface="Fira Sans"/>
            </a:endParaRPr>
          </a:p>
          <a:p>
            <a:r>
              <a:rPr lang="en" sz="1400" dirty="0">
                <a:solidFill>
                  <a:schemeClr val="bg2"/>
                </a:solidFill>
                <a:latin typeface="Fira Sans"/>
                <a:ea typeface="Fira Sans"/>
                <a:cs typeface="Fira Sans"/>
                <a:sym typeface="Fira Sans"/>
              </a:rPr>
              <a:t> </a:t>
            </a:r>
            <a:endParaRPr sz="1400" dirty="0">
              <a:solidFill>
                <a:schemeClr val="bg2"/>
              </a:solidFill>
              <a:latin typeface="Fira Sans"/>
              <a:ea typeface="Fira Sans"/>
              <a:cs typeface="Fira Sans"/>
              <a:sym typeface="Fira Sans"/>
            </a:endParaRPr>
          </a:p>
        </p:txBody>
      </p:sp>
      <p:sp>
        <p:nvSpPr>
          <p:cNvPr id="1363" name="Google Shape;1363;p67"/>
          <p:cNvSpPr/>
          <p:nvPr/>
        </p:nvSpPr>
        <p:spPr>
          <a:xfrm>
            <a:off x="1950509" y="1601301"/>
            <a:ext cx="758791" cy="739500"/>
          </a:xfrm>
          <a:custGeom>
            <a:avLst/>
            <a:gdLst/>
            <a:ahLst/>
            <a:cxnLst/>
            <a:rect l="l" t="t" r="r" b="b"/>
            <a:pathLst>
              <a:path w="1929129" h="1929129" extrusionOk="0">
                <a:moveTo>
                  <a:pt x="950872" y="0"/>
                </a:moveTo>
                <a:lnTo>
                  <a:pt x="905689" y="1741"/>
                </a:lnTo>
                <a:lnTo>
                  <a:pt x="860746" y="5589"/>
                </a:lnTo>
                <a:lnTo>
                  <a:pt x="816117" y="11518"/>
                </a:lnTo>
                <a:lnTo>
                  <a:pt x="771876" y="19503"/>
                </a:lnTo>
                <a:lnTo>
                  <a:pt x="728097" y="29521"/>
                </a:lnTo>
                <a:lnTo>
                  <a:pt x="684855" y="41548"/>
                </a:lnTo>
                <a:lnTo>
                  <a:pt x="642224" y="55557"/>
                </a:lnTo>
                <a:lnTo>
                  <a:pt x="600277" y="71526"/>
                </a:lnTo>
                <a:lnTo>
                  <a:pt x="559090" y="89430"/>
                </a:lnTo>
                <a:lnTo>
                  <a:pt x="518736" y="109244"/>
                </a:lnTo>
                <a:lnTo>
                  <a:pt x="479290" y="130945"/>
                </a:lnTo>
                <a:lnTo>
                  <a:pt x="440826" y="154507"/>
                </a:lnTo>
                <a:lnTo>
                  <a:pt x="403418" y="179906"/>
                </a:lnTo>
                <a:lnTo>
                  <a:pt x="367140" y="207118"/>
                </a:lnTo>
                <a:lnTo>
                  <a:pt x="332067" y="236118"/>
                </a:lnTo>
                <a:lnTo>
                  <a:pt x="298273" y="266883"/>
                </a:lnTo>
                <a:lnTo>
                  <a:pt x="265832" y="299387"/>
                </a:lnTo>
                <a:lnTo>
                  <a:pt x="234818" y="333606"/>
                </a:lnTo>
                <a:lnTo>
                  <a:pt x="205306" y="369517"/>
                </a:lnTo>
                <a:lnTo>
                  <a:pt x="177370" y="407093"/>
                </a:lnTo>
                <a:lnTo>
                  <a:pt x="151084" y="446312"/>
                </a:lnTo>
                <a:lnTo>
                  <a:pt x="126522" y="487148"/>
                </a:lnTo>
                <a:lnTo>
                  <a:pt x="103758" y="529578"/>
                </a:lnTo>
                <a:lnTo>
                  <a:pt x="83102" y="573073"/>
                </a:lnTo>
                <a:lnTo>
                  <a:pt x="64795" y="617071"/>
                </a:lnTo>
                <a:lnTo>
                  <a:pt x="48813" y="661498"/>
                </a:lnTo>
                <a:lnTo>
                  <a:pt x="35133" y="706279"/>
                </a:lnTo>
                <a:lnTo>
                  <a:pt x="23728" y="751340"/>
                </a:lnTo>
                <a:lnTo>
                  <a:pt x="14576" y="796607"/>
                </a:lnTo>
                <a:lnTo>
                  <a:pt x="7651" y="842006"/>
                </a:lnTo>
                <a:lnTo>
                  <a:pt x="2930" y="887462"/>
                </a:lnTo>
                <a:lnTo>
                  <a:pt x="388" y="932901"/>
                </a:lnTo>
                <a:lnTo>
                  <a:pt x="0" y="978249"/>
                </a:lnTo>
                <a:lnTo>
                  <a:pt x="1742" y="1023432"/>
                </a:lnTo>
                <a:lnTo>
                  <a:pt x="5589" y="1068375"/>
                </a:lnTo>
                <a:lnTo>
                  <a:pt x="11518" y="1113004"/>
                </a:lnTo>
                <a:lnTo>
                  <a:pt x="19504" y="1157246"/>
                </a:lnTo>
                <a:lnTo>
                  <a:pt x="29522" y="1201025"/>
                </a:lnTo>
                <a:lnTo>
                  <a:pt x="41548" y="1244267"/>
                </a:lnTo>
                <a:lnTo>
                  <a:pt x="55558" y="1286899"/>
                </a:lnTo>
                <a:lnTo>
                  <a:pt x="71528" y="1328846"/>
                </a:lnTo>
                <a:lnTo>
                  <a:pt x="89432" y="1370033"/>
                </a:lnTo>
                <a:lnTo>
                  <a:pt x="109246" y="1410387"/>
                </a:lnTo>
                <a:lnTo>
                  <a:pt x="130947" y="1449833"/>
                </a:lnTo>
                <a:lnTo>
                  <a:pt x="154509" y="1488298"/>
                </a:lnTo>
                <a:lnTo>
                  <a:pt x="179909" y="1525706"/>
                </a:lnTo>
                <a:lnTo>
                  <a:pt x="207122" y="1561983"/>
                </a:lnTo>
                <a:lnTo>
                  <a:pt x="236123" y="1597056"/>
                </a:lnTo>
                <a:lnTo>
                  <a:pt x="266888" y="1630850"/>
                </a:lnTo>
                <a:lnTo>
                  <a:pt x="299392" y="1663291"/>
                </a:lnTo>
                <a:lnTo>
                  <a:pt x="333612" y="1694304"/>
                </a:lnTo>
                <a:lnTo>
                  <a:pt x="369523" y="1723816"/>
                </a:lnTo>
                <a:lnTo>
                  <a:pt x="407101" y="1751751"/>
                </a:lnTo>
                <a:lnTo>
                  <a:pt x="446320" y="1778037"/>
                </a:lnTo>
                <a:lnTo>
                  <a:pt x="487158" y="1802598"/>
                </a:lnTo>
                <a:lnTo>
                  <a:pt x="529588" y="1825360"/>
                </a:lnTo>
                <a:lnTo>
                  <a:pt x="573082" y="1846017"/>
                </a:lnTo>
                <a:lnTo>
                  <a:pt x="617080" y="1864324"/>
                </a:lnTo>
                <a:lnTo>
                  <a:pt x="661505" y="1880305"/>
                </a:lnTo>
                <a:lnTo>
                  <a:pt x="706286" y="1893986"/>
                </a:lnTo>
                <a:lnTo>
                  <a:pt x="751346" y="1905390"/>
                </a:lnTo>
                <a:lnTo>
                  <a:pt x="796613" y="1914543"/>
                </a:lnTo>
                <a:lnTo>
                  <a:pt x="842011" y="1921467"/>
                </a:lnTo>
                <a:lnTo>
                  <a:pt x="887466" y="1926189"/>
                </a:lnTo>
                <a:lnTo>
                  <a:pt x="932905" y="1928731"/>
                </a:lnTo>
                <a:lnTo>
                  <a:pt x="978252" y="1929119"/>
                </a:lnTo>
                <a:lnTo>
                  <a:pt x="1023435" y="1927378"/>
                </a:lnTo>
                <a:lnTo>
                  <a:pt x="1068377" y="1923530"/>
                </a:lnTo>
                <a:lnTo>
                  <a:pt x="1113006" y="1917601"/>
                </a:lnTo>
                <a:lnTo>
                  <a:pt x="1157247" y="1909616"/>
                </a:lnTo>
                <a:lnTo>
                  <a:pt x="1201026" y="1899598"/>
                </a:lnTo>
                <a:lnTo>
                  <a:pt x="1244268" y="1887571"/>
                </a:lnTo>
                <a:lnTo>
                  <a:pt x="1286900" y="1873562"/>
                </a:lnTo>
                <a:lnTo>
                  <a:pt x="1328846" y="1857593"/>
                </a:lnTo>
                <a:lnTo>
                  <a:pt x="1370034" y="1839689"/>
                </a:lnTo>
                <a:lnTo>
                  <a:pt x="1410388" y="1819875"/>
                </a:lnTo>
                <a:lnTo>
                  <a:pt x="1449834" y="1798174"/>
                </a:lnTo>
                <a:lnTo>
                  <a:pt x="1488298" y="1774612"/>
                </a:lnTo>
                <a:lnTo>
                  <a:pt x="1525706" y="1749213"/>
                </a:lnTo>
                <a:lnTo>
                  <a:pt x="1561983" y="1722001"/>
                </a:lnTo>
                <a:lnTo>
                  <a:pt x="1597056" y="1693001"/>
                </a:lnTo>
                <a:lnTo>
                  <a:pt x="1630850" y="1662236"/>
                </a:lnTo>
                <a:lnTo>
                  <a:pt x="1663290" y="1629732"/>
                </a:lnTo>
                <a:lnTo>
                  <a:pt x="1694304" y="1595513"/>
                </a:lnTo>
                <a:lnTo>
                  <a:pt x="1723815" y="1559602"/>
                </a:lnTo>
                <a:lnTo>
                  <a:pt x="1751751" y="1522026"/>
                </a:lnTo>
                <a:lnTo>
                  <a:pt x="1778037" y="1482807"/>
                </a:lnTo>
                <a:lnTo>
                  <a:pt x="1802598" y="1441971"/>
                </a:lnTo>
                <a:lnTo>
                  <a:pt x="1825360" y="1399541"/>
                </a:lnTo>
                <a:lnTo>
                  <a:pt x="1846017" y="1356046"/>
                </a:lnTo>
                <a:lnTo>
                  <a:pt x="1864324" y="1312048"/>
                </a:lnTo>
                <a:lnTo>
                  <a:pt x="1880305" y="1267621"/>
                </a:lnTo>
                <a:lnTo>
                  <a:pt x="1893986" y="1222840"/>
                </a:lnTo>
                <a:lnTo>
                  <a:pt x="1905391" y="1177779"/>
                </a:lnTo>
                <a:lnTo>
                  <a:pt x="1914543" y="1132512"/>
                </a:lnTo>
                <a:lnTo>
                  <a:pt x="1921468" y="1087113"/>
                </a:lnTo>
                <a:lnTo>
                  <a:pt x="1926190" y="1041657"/>
                </a:lnTo>
                <a:lnTo>
                  <a:pt x="1928733" y="996218"/>
                </a:lnTo>
                <a:lnTo>
                  <a:pt x="1929121" y="950870"/>
                </a:lnTo>
                <a:lnTo>
                  <a:pt x="1927380" y="905687"/>
                </a:lnTo>
                <a:lnTo>
                  <a:pt x="1923532" y="860744"/>
                </a:lnTo>
                <a:lnTo>
                  <a:pt x="1917604" y="816115"/>
                </a:lnTo>
                <a:lnTo>
                  <a:pt x="1909619" y="771873"/>
                </a:lnTo>
                <a:lnTo>
                  <a:pt x="1899601" y="728094"/>
                </a:lnTo>
                <a:lnTo>
                  <a:pt x="1887575" y="684852"/>
                </a:lnTo>
                <a:lnTo>
                  <a:pt x="1873565" y="642220"/>
                </a:lnTo>
                <a:lnTo>
                  <a:pt x="1857597" y="600273"/>
                </a:lnTo>
                <a:lnTo>
                  <a:pt x="1839693" y="559086"/>
                </a:lnTo>
                <a:lnTo>
                  <a:pt x="1819879" y="518732"/>
                </a:lnTo>
                <a:lnTo>
                  <a:pt x="1798179" y="479286"/>
                </a:lnTo>
                <a:lnTo>
                  <a:pt x="1774617" y="440821"/>
                </a:lnTo>
                <a:lnTo>
                  <a:pt x="1749218" y="403413"/>
                </a:lnTo>
                <a:lnTo>
                  <a:pt x="1722005" y="367136"/>
                </a:lnTo>
                <a:lnTo>
                  <a:pt x="1693005" y="332063"/>
                </a:lnTo>
                <a:lnTo>
                  <a:pt x="1662240" y="298269"/>
                </a:lnTo>
                <a:lnTo>
                  <a:pt x="1629736" y="265828"/>
                </a:lnTo>
                <a:lnTo>
                  <a:pt x="1595516" y="234815"/>
                </a:lnTo>
                <a:lnTo>
                  <a:pt x="1559605" y="205303"/>
                </a:lnTo>
                <a:lnTo>
                  <a:pt x="1522028" y="177368"/>
                </a:lnTo>
                <a:lnTo>
                  <a:pt x="1482808" y="151082"/>
                </a:lnTo>
                <a:lnTo>
                  <a:pt x="1441971" y="126521"/>
                </a:lnTo>
                <a:lnTo>
                  <a:pt x="1399541" y="103758"/>
                </a:lnTo>
                <a:lnTo>
                  <a:pt x="1356046" y="83102"/>
                </a:lnTo>
                <a:lnTo>
                  <a:pt x="1312048" y="64795"/>
                </a:lnTo>
                <a:lnTo>
                  <a:pt x="1267621" y="48814"/>
                </a:lnTo>
                <a:lnTo>
                  <a:pt x="1222840" y="35133"/>
                </a:lnTo>
                <a:lnTo>
                  <a:pt x="1177779" y="23729"/>
                </a:lnTo>
                <a:lnTo>
                  <a:pt x="1132512" y="14576"/>
                </a:lnTo>
                <a:lnTo>
                  <a:pt x="1087114" y="7652"/>
                </a:lnTo>
                <a:lnTo>
                  <a:pt x="1041658" y="2930"/>
                </a:lnTo>
                <a:lnTo>
                  <a:pt x="996219" y="388"/>
                </a:lnTo>
                <a:lnTo>
                  <a:pt x="950872" y="0"/>
                </a:lnTo>
                <a:close/>
              </a:path>
            </a:pathLst>
          </a:custGeom>
          <a:solidFill>
            <a:srgbClr val="B4818B"/>
          </a:solidFill>
          <a:ln>
            <a:noFill/>
          </a:ln>
        </p:spPr>
        <p:txBody>
          <a:bodyPr spcFirstLastPara="1" wrap="square" lIns="0" tIns="96000" rIns="0" bIns="0" anchor="t" anchorCtr="0">
            <a:noAutofit/>
          </a:bodyPr>
          <a:lstStyle/>
          <a:p>
            <a:endParaRPr sz="1067"/>
          </a:p>
        </p:txBody>
      </p:sp>
      <p:grpSp>
        <p:nvGrpSpPr>
          <p:cNvPr id="1364" name="Google Shape;1364;p67"/>
          <p:cNvGrpSpPr/>
          <p:nvPr/>
        </p:nvGrpSpPr>
        <p:grpSpPr>
          <a:xfrm>
            <a:off x="2098305" y="1745400"/>
            <a:ext cx="461408" cy="460899"/>
            <a:chOff x="3301977" y="3996188"/>
            <a:chExt cx="346056" cy="345674"/>
          </a:xfrm>
        </p:grpSpPr>
        <p:sp>
          <p:nvSpPr>
            <p:cNvPr id="1365" name="Google Shape;1365;p67"/>
            <p:cNvSpPr/>
            <p:nvPr/>
          </p:nvSpPr>
          <p:spPr>
            <a:xfrm>
              <a:off x="3301977" y="3996188"/>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366" name="Google Shape;1366;p67"/>
            <p:cNvSpPr/>
            <p:nvPr/>
          </p:nvSpPr>
          <p:spPr>
            <a:xfrm>
              <a:off x="3366783" y="4061376"/>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367" name="Google Shape;1367;p67"/>
            <p:cNvSpPr/>
            <p:nvPr/>
          </p:nvSpPr>
          <p:spPr>
            <a:xfrm>
              <a:off x="3416851" y="4112495"/>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368" name="Google Shape;1368;p67"/>
            <p:cNvSpPr/>
            <p:nvPr/>
          </p:nvSpPr>
          <p:spPr>
            <a:xfrm>
              <a:off x="3518007" y="4089036"/>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1369" name="Google Shape;1369;p67"/>
          <p:cNvSpPr/>
          <p:nvPr/>
        </p:nvSpPr>
        <p:spPr>
          <a:xfrm>
            <a:off x="2920363" y="1601301"/>
            <a:ext cx="758791" cy="739500"/>
          </a:xfrm>
          <a:custGeom>
            <a:avLst/>
            <a:gdLst/>
            <a:ahLst/>
            <a:cxnLst/>
            <a:rect l="l" t="t" r="r" b="b"/>
            <a:pathLst>
              <a:path w="1929129" h="1929129" extrusionOk="0">
                <a:moveTo>
                  <a:pt x="950872" y="0"/>
                </a:moveTo>
                <a:lnTo>
                  <a:pt x="905689" y="1741"/>
                </a:lnTo>
                <a:lnTo>
                  <a:pt x="860746" y="5589"/>
                </a:lnTo>
                <a:lnTo>
                  <a:pt x="816117" y="11518"/>
                </a:lnTo>
                <a:lnTo>
                  <a:pt x="771876" y="19503"/>
                </a:lnTo>
                <a:lnTo>
                  <a:pt x="728097" y="29521"/>
                </a:lnTo>
                <a:lnTo>
                  <a:pt x="684855" y="41548"/>
                </a:lnTo>
                <a:lnTo>
                  <a:pt x="642224" y="55557"/>
                </a:lnTo>
                <a:lnTo>
                  <a:pt x="600277" y="71526"/>
                </a:lnTo>
                <a:lnTo>
                  <a:pt x="559090" y="89430"/>
                </a:lnTo>
                <a:lnTo>
                  <a:pt x="518736" y="109244"/>
                </a:lnTo>
                <a:lnTo>
                  <a:pt x="479290" y="130945"/>
                </a:lnTo>
                <a:lnTo>
                  <a:pt x="440826" y="154507"/>
                </a:lnTo>
                <a:lnTo>
                  <a:pt x="403418" y="179906"/>
                </a:lnTo>
                <a:lnTo>
                  <a:pt x="367140" y="207118"/>
                </a:lnTo>
                <a:lnTo>
                  <a:pt x="332067" y="236118"/>
                </a:lnTo>
                <a:lnTo>
                  <a:pt x="298273" y="266883"/>
                </a:lnTo>
                <a:lnTo>
                  <a:pt x="265832" y="299387"/>
                </a:lnTo>
                <a:lnTo>
                  <a:pt x="234818" y="333606"/>
                </a:lnTo>
                <a:lnTo>
                  <a:pt x="205306" y="369517"/>
                </a:lnTo>
                <a:lnTo>
                  <a:pt x="177370" y="407093"/>
                </a:lnTo>
                <a:lnTo>
                  <a:pt x="151084" y="446312"/>
                </a:lnTo>
                <a:lnTo>
                  <a:pt x="126522" y="487148"/>
                </a:lnTo>
                <a:lnTo>
                  <a:pt x="103758" y="529578"/>
                </a:lnTo>
                <a:lnTo>
                  <a:pt x="83102" y="573073"/>
                </a:lnTo>
                <a:lnTo>
                  <a:pt x="64795" y="617071"/>
                </a:lnTo>
                <a:lnTo>
                  <a:pt x="48813" y="661498"/>
                </a:lnTo>
                <a:lnTo>
                  <a:pt x="35133" y="706279"/>
                </a:lnTo>
                <a:lnTo>
                  <a:pt x="23728" y="751340"/>
                </a:lnTo>
                <a:lnTo>
                  <a:pt x="14576" y="796607"/>
                </a:lnTo>
                <a:lnTo>
                  <a:pt x="7651" y="842006"/>
                </a:lnTo>
                <a:lnTo>
                  <a:pt x="2930" y="887462"/>
                </a:lnTo>
                <a:lnTo>
                  <a:pt x="388" y="932901"/>
                </a:lnTo>
                <a:lnTo>
                  <a:pt x="0" y="978249"/>
                </a:lnTo>
                <a:lnTo>
                  <a:pt x="1742" y="1023432"/>
                </a:lnTo>
                <a:lnTo>
                  <a:pt x="5589" y="1068375"/>
                </a:lnTo>
                <a:lnTo>
                  <a:pt x="11518" y="1113004"/>
                </a:lnTo>
                <a:lnTo>
                  <a:pt x="19504" y="1157246"/>
                </a:lnTo>
                <a:lnTo>
                  <a:pt x="29522" y="1201025"/>
                </a:lnTo>
                <a:lnTo>
                  <a:pt x="41548" y="1244267"/>
                </a:lnTo>
                <a:lnTo>
                  <a:pt x="55558" y="1286899"/>
                </a:lnTo>
                <a:lnTo>
                  <a:pt x="71528" y="1328846"/>
                </a:lnTo>
                <a:lnTo>
                  <a:pt x="89432" y="1370033"/>
                </a:lnTo>
                <a:lnTo>
                  <a:pt x="109246" y="1410387"/>
                </a:lnTo>
                <a:lnTo>
                  <a:pt x="130947" y="1449833"/>
                </a:lnTo>
                <a:lnTo>
                  <a:pt x="154509" y="1488298"/>
                </a:lnTo>
                <a:lnTo>
                  <a:pt x="179909" y="1525706"/>
                </a:lnTo>
                <a:lnTo>
                  <a:pt x="207122" y="1561983"/>
                </a:lnTo>
                <a:lnTo>
                  <a:pt x="236123" y="1597056"/>
                </a:lnTo>
                <a:lnTo>
                  <a:pt x="266888" y="1630850"/>
                </a:lnTo>
                <a:lnTo>
                  <a:pt x="299392" y="1663291"/>
                </a:lnTo>
                <a:lnTo>
                  <a:pt x="333612" y="1694304"/>
                </a:lnTo>
                <a:lnTo>
                  <a:pt x="369523" y="1723816"/>
                </a:lnTo>
                <a:lnTo>
                  <a:pt x="407101" y="1751751"/>
                </a:lnTo>
                <a:lnTo>
                  <a:pt x="446320" y="1778037"/>
                </a:lnTo>
                <a:lnTo>
                  <a:pt x="487158" y="1802598"/>
                </a:lnTo>
                <a:lnTo>
                  <a:pt x="529588" y="1825360"/>
                </a:lnTo>
                <a:lnTo>
                  <a:pt x="573082" y="1846017"/>
                </a:lnTo>
                <a:lnTo>
                  <a:pt x="617080" y="1864324"/>
                </a:lnTo>
                <a:lnTo>
                  <a:pt x="661505" y="1880305"/>
                </a:lnTo>
                <a:lnTo>
                  <a:pt x="706286" y="1893986"/>
                </a:lnTo>
                <a:lnTo>
                  <a:pt x="751346" y="1905390"/>
                </a:lnTo>
                <a:lnTo>
                  <a:pt x="796613" y="1914543"/>
                </a:lnTo>
                <a:lnTo>
                  <a:pt x="842011" y="1921467"/>
                </a:lnTo>
                <a:lnTo>
                  <a:pt x="887466" y="1926189"/>
                </a:lnTo>
                <a:lnTo>
                  <a:pt x="932905" y="1928731"/>
                </a:lnTo>
                <a:lnTo>
                  <a:pt x="978252" y="1929119"/>
                </a:lnTo>
                <a:lnTo>
                  <a:pt x="1023435" y="1927378"/>
                </a:lnTo>
                <a:lnTo>
                  <a:pt x="1068377" y="1923530"/>
                </a:lnTo>
                <a:lnTo>
                  <a:pt x="1113006" y="1917601"/>
                </a:lnTo>
                <a:lnTo>
                  <a:pt x="1157247" y="1909616"/>
                </a:lnTo>
                <a:lnTo>
                  <a:pt x="1201026" y="1899598"/>
                </a:lnTo>
                <a:lnTo>
                  <a:pt x="1244268" y="1887571"/>
                </a:lnTo>
                <a:lnTo>
                  <a:pt x="1286900" y="1873562"/>
                </a:lnTo>
                <a:lnTo>
                  <a:pt x="1328846" y="1857593"/>
                </a:lnTo>
                <a:lnTo>
                  <a:pt x="1370034" y="1839689"/>
                </a:lnTo>
                <a:lnTo>
                  <a:pt x="1410388" y="1819875"/>
                </a:lnTo>
                <a:lnTo>
                  <a:pt x="1449834" y="1798174"/>
                </a:lnTo>
                <a:lnTo>
                  <a:pt x="1488298" y="1774612"/>
                </a:lnTo>
                <a:lnTo>
                  <a:pt x="1525706" y="1749213"/>
                </a:lnTo>
                <a:lnTo>
                  <a:pt x="1561983" y="1722001"/>
                </a:lnTo>
                <a:lnTo>
                  <a:pt x="1597056" y="1693001"/>
                </a:lnTo>
                <a:lnTo>
                  <a:pt x="1630850" y="1662236"/>
                </a:lnTo>
                <a:lnTo>
                  <a:pt x="1663290" y="1629732"/>
                </a:lnTo>
                <a:lnTo>
                  <a:pt x="1694304" y="1595513"/>
                </a:lnTo>
                <a:lnTo>
                  <a:pt x="1723815" y="1559602"/>
                </a:lnTo>
                <a:lnTo>
                  <a:pt x="1751751" y="1522026"/>
                </a:lnTo>
                <a:lnTo>
                  <a:pt x="1778037" y="1482807"/>
                </a:lnTo>
                <a:lnTo>
                  <a:pt x="1802598" y="1441971"/>
                </a:lnTo>
                <a:lnTo>
                  <a:pt x="1825360" y="1399541"/>
                </a:lnTo>
                <a:lnTo>
                  <a:pt x="1846017" y="1356046"/>
                </a:lnTo>
                <a:lnTo>
                  <a:pt x="1864324" y="1312048"/>
                </a:lnTo>
                <a:lnTo>
                  <a:pt x="1880305" y="1267621"/>
                </a:lnTo>
                <a:lnTo>
                  <a:pt x="1893986" y="1222840"/>
                </a:lnTo>
                <a:lnTo>
                  <a:pt x="1905391" y="1177779"/>
                </a:lnTo>
                <a:lnTo>
                  <a:pt x="1914543" y="1132512"/>
                </a:lnTo>
                <a:lnTo>
                  <a:pt x="1921468" y="1087113"/>
                </a:lnTo>
                <a:lnTo>
                  <a:pt x="1926190" y="1041657"/>
                </a:lnTo>
                <a:lnTo>
                  <a:pt x="1928733" y="996218"/>
                </a:lnTo>
                <a:lnTo>
                  <a:pt x="1929121" y="950870"/>
                </a:lnTo>
                <a:lnTo>
                  <a:pt x="1927380" y="905687"/>
                </a:lnTo>
                <a:lnTo>
                  <a:pt x="1923532" y="860744"/>
                </a:lnTo>
                <a:lnTo>
                  <a:pt x="1917604" y="816115"/>
                </a:lnTo>
                <a:lnTo>
                  <a:pt x="1909619" y="771873"/>
                </a:lnTo>
                <a:lnTo>
                  <a:pt x="1899601" y="728094"/>
                </a:lnTo>
                <a:lnTo>
                  <a:pt x="1887575" y="684852"/>
                </a:lnTo>
                <a:lnTo>
                  <a:pt x="1873565" y="642220"/>
                </a:lnTo>
                <a:lnTo>
                  <a:pt x="1857597" y="600273"/>
                </a:lnTo>
                <a:lnTo>
                  <a:pt x="1839693" y="559086"/>
                </a:lnTo>
                <a:lnTo>
                  <a:pt x="1819879" y="518732"/>
                </a:lnTo>
                <a:lnTo>
                  <a:pt x="1798179" y="479286"/>
                </a:lnTo>
                <a:lnTo>
                  <a:pt x="1774617" y="440821"/>
                </a:lnTo>
                <a:lnTo>
                  <a:pt x="1749218" y="403413"/>
                </a:lnTo>
                <a:lnTo>
                  <a:pt x="1722005" y="367136"/>
                </a:lnTo>
                <a:lnTo>
                  <a:pt x="1693005" y="332063"/>
                </a:lnTo>
                <a:lnTo>
                  <a:pt x="1662240" y="298269"/>
                </a:lnTo>
                <a:lnTo>
                  <a:pt x="1629736" y="265828"/>
                </a:lnTo>
                <a:lnTo>
                  <a:pt x="1595516" y="234815"/>
                </a:lnTo>
                <a:lnTo>
                  <a:pt x="1559605" y="205303"/>
                </a:lnTo>
                <a:lnTo>
                  <a:pt x="1522028" y="177368"/>
                </a:lnTo>
                <a:lnTo>
                  <a:pt x="1482808" y="151082"/>
                </a:lnTo>
                <a:lnTo>
                  <a:pt x="1441971" y="126521"/>
                </a:lnTo>
                <a:lnTo>
                  <a:pt x="1399541" y="103758"/>
                </a:lnTo>
                <a:lnTo>
                  <a:pt x="1356046" y="83102"/>
                </a:lnTo>
                <a:lnTo>
                  <a:pt x="1312048" y="64795"/>
                </a:lnTo>
                <a:lnTo>
                  <a:pt x="1267621" y="48814"/>
                </a:lnTo>
                <a:lnTo>
                  <a:pt x="1222840" y="35133"/>
                </a:lnTo>
                <a:lnTo>
                  <a:pt x="1177779" y="23729"/>
                </a:lnTo>
                <a:lnTo>
                  <a:pt x="1132512" y="14576"/>
                </a:lnTo>
                <a:lnTo>
                  <a:pt x="1087114" y="7652"/>
                </a:lnTo>
                <a:lnTo>
                  <a:pt x="1041658" y="2930"/>
                </a:lnTo>
                <a:lnTo>
                  <a:pt x="996219" y="388"/>
                </a:lnTo>
                <a:lnTo>
                  <a:pt x="950872" y="0"/>
                </a:lnTo>
                <a:close/>
              </a:path>
            </a:pathLst>
          </a:custGeom>
          <a:solidFill>
            <a:srgbClr val="E29699"/>
          </a:solidFill>
          <a:ln>
            <a:noFill/>
          </a:ln>
        </p:spPr>
        <p:txBody>
          <a:bodyPr spcFirstLastPara="1" wrap="square" lIns="0" tIns="96000" rIns="0" bIns="0" anchor="t" anchorCtr="0">
            <a:noAutofit/>
          </a:bodyPr>
          <a:lstStyle/>
          <a:p>
            <a:endParaRPr sz="1067"/>
          </a:p>
        </p:txBody>
      </p:sp>
      <p:grpSp>
        <p:nvGrpSpPr>
          <p:cNvPr id="1370" name="Google Shape;1370;p67"/>
          <p:cNvGrpSpPr/>
          <p:nvPr/>
        </p:nvGrpSpPr>
        <p:grpSpPr>
          <a:xfrm>
            <a:off x="3066159" y="1745400"/>
            <a:ext cx="461408" cy="460899"/>
            <a:chOff x="3751066" y="3996188"/>
            <a:chExt cx="346056" cy="345674"/>
          </a:xfrm>
        </p:grpSpPr>
        <p:sp>
          <p:nvSpPr>
            <p:cNvPr id="1371" name="Google Shape;1371;p67"/>
            <p:cNvSpPr/>
            <p:nvPr/>
          </p:nvSpPr>
          <p:spPr>
            <a:xfrm>
              <a:off x="3751066" y="3996188"/>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372" name="Google Shape;1372;p67"/>
            <p:cNvSpPr/>
            <p:nvPr/>
          </p:nvSpPr>
          <p:spPr>
            <a:xfrm>
              <a:off x="3830641" y="4134521"/>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373" name="Google Shape;1373;p67"/>
            <p:cNvSpPr/>
            <p:nvPr/>
          </p:nvSpPr>
          <p:spPr>
            <a:xfrm>
              <a:off x="3823448" y="4068951"/>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374" name="Google Shape;1374;p67"/>
            <p:cNvSpPr/>
            <p:nvPr/>
          </p:nvSpPr>
          <p:spPr>
            <a:xfrm>
              <a:off x="3903405" y="4134521"/>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sp>
        <p:nvSpPr>
          <p:cNvPr id="1375" name="Google Shape;1375;p67"/>
          <p:cNvSpPr/>
          <p:nvPr/>
        </p:nvSpPr>
        <p:spPr>
          <a:xfrm>
            <a:off x="982942" y="1601301"/>
            <a:ext cx="758791" cy="739500"/>
          </a:xfrm>
          <a:custGeom>
            <a:avLst/>
            <a:gdLst/>
            <a:ahLst/>
            <a:cxnLst/>
            <a:rect l="l" t="t" r="r" b="b"/>
            <a:pathLst>
              <a:path w="1929129" h="1929129" extrusionOk="0">
                <a:moveTo>
                  <a:pt x="950872" y="0"/>
                </a:moveTo>
                <a:lnTo>
                  <a:pt x="905689" y="1741"/>
                </a:lnTo>
                <a:lnTo>
                  <a:pt x="860746" y="5589"/>
                </a:lnTo>
                <a:lnTo>
                  <a:pt x="816117" y="11518"/>
                </a:lnTo>
                <a:lnTo>
                  <a:pt x="771876" y="19503"/>
                </a:lnTo>
                <a:lnTo>
                  <a:pt x="728097" y="29521"/>
                </a:lnTo>
                <a:lnTo>
                  <a:pt x="684855" y="41548"/>
                </a:lnTo>
                <a:lnTo>
                  <a:pt x="642224" y="55557"/>
                </a:lnTo>
                <a:lnTo>
                  <a:pt x="600277" y="71526"/>
                </a:lnTo>
                <a:lnTo>
                  <a:pt x="559090" y="89430"/>
                </a:lnTo>
                <a:lnTo>
                  <a:pt x="518736" y="109244"/>
                </a:lnTo>
                <a:lnTo>
                  <a:pt x="479290" y="130945"/>
                </a:lnTo>
                <a:lnTo>
                  <a:pt x="440826" y="154507"/>
                </a:lnTo>
                <a:lnTo>
                  <a:pt x="403418" y="179906"/>
                </a:lnTo>
                <a:lnTo>
                  <a:pt x="367140" y="207118"/>
                </a:lnTo>
                <a:lnTo>
                  <a:pt x="332067" y="236118"/>
                </a:lnTo>
                <a:lnTo>
                  <a:pt x="298273" y="266883"/>
                </a:lnTo>
                <a:lnTo>
                  <a:pt x="265832" y="299387"/>
                </a:lnTo>
                <a:lnTo>
                  <a:pt x="234818" y="333606"/>
                </a:lnTo>
                <a:lnTo>
                  <a:pt x="205306" y="369517"/>
                </a:lnTo>
                <a:lnTo>
                  <a:pt x="177370" y="407093"/>
                </a:lnTo>
                <a:lnTo>
                  <a:pt x="151084" y="446312"/>
                </a:lnTo>
                <a:lnTo>
                  <a:pt x="126522" y="487148"/>
                </a:lnTo>
                <a:lnTo>
                  <a:pt x="103758" y="529578"/>
                </a:lnTo>
                <a:lnTo>
                  <a:pt x="83102" y="573073"/>
                </a:lnTo>
                <a:lnTo>
                  <a:pt x="64795" y="617071"/>
                </a:lnTo>
                <a:lnTo>
                  <a:pt x="48813" y="661498"/>
                </a:lnTo>
                <a:lnTo>
                  <a:pt x="35133" y="706279"/>
                </a:lnTo>
                <a:lnTo>
                  <a:pt x="23728" y="751340"/>
                </a:lnTo>
                <a:lnTo>
                  <a:pt x="14576" y="796607"/>
                </a:lnTo>
                <a:lnTo>
                  <a:pt x="7651" y="842006"/>
                </a:lnTo>
                <a:lnTo>
                  <a:pt x="2930" y="887462"/>
                </a:lnTo>
                <a:lnTo>
                  <a:pt x="388" y="932901"/>
                </a:lnTo>
                <a:lnTo>
                  <a:pt x="0" y="978249"/>
                </a:lnTo>
                <a:lnTo>
                  <a:pt x="1742" y="1023432"/>
                </a:lnTo>
                <a:lnTo>
                  <a:pt x="5589" y="1068375"/>
                </a:lnTo>
                <a:lnTo>
                  <a:pt x="11518" y="1113004"/>
                </a:lnTo>
                <a:lnTo>
                  <a:pt x="19504" y="1157246"/>
                </a:lnTo>
                <a:lnTo>
                  <a:pt x="29522" y="1201025"/>
                </a:lnTo>
                <a:lnTo>
                  <a:pt x="41548" y="1244267"/>
                </a:lnTo>
                <a:lnTo>
                  <a:pt x="55558" y="1286899"/>
                </a:lnTo>
                <a:lnTo>
                  <a:pt x="71528" y="1328846"/>
                </a:lnTo>
                <a:lnTo>
                  <a:pt x="89432" y="1370033"/>
                </a:lnTo>
                <a:lnTo>
                  <a:pt x="109246" y="1410387"/>
                </a:lnTo>
                <a:lnTo>
                  <a:pt x="130947" y="1449833"/>
                </a:lnTo>
                <a:lnTo>
                  <a:pt x="154509" y="1488298"/>
                </a:lnTo>
                <a:lnTo>
                  <a:pt x="179909" y="1525706"/>
                </a:lnTo>
                <a:lnTo>
                  <a:pt x="207122" y="1561983"/>
                </a:lnTo>
                <a:lnTo>
                  <a:pt x="236123" y="1597056"/>
                </a:lnTo>
                <a:lnTo>
                  <a:pt x="266888" y="1630850"/>
                </a:lnTo>
                <a:lnTo>
                  <a:pt x="299392" y="1663291"/>
                </a:lnTo>
                <a:lnTo>
                  <a:pt x="333612" y="1694304"/>
                </a:lnTo>
                <a:lnTo>
                  <a:pt x="369523" y="1723816"/>
                </a:lnTo>
                <a:lnTo>
                  <a:pt x="407101" y="1751751"/>
                </a:lnTo>
                <a:lnTo>
                  <a:pt x="446320" y="1778037"/>
                </a:lnTo>
                <a:lnTo>
                  <a:pt x="487158" y="1802598"/>
                </a:lnTo>
                <a:lnTo>
                  <a:pt x="529588" y="1825360"/>
                </a:lnTo>
                <a:lnTo>
                  <a:pt x="573082" y="1846017"/>
                </a:lnTo>
                <a:lnTo>
                  <a:pt x="617080" y="1864324"/>
                </a:lnTo>
                <a:lnTo>
                  <a:pt x="661505" y="1880305"/>
                </a:lnTo>
                <a:lnTo>
                  <a:pt x="706286" y="1893986"/>
                </a:lnTo>
                <a:lnTo>
                  <a:pt x="751346" y="1905390"/>
                </a:lnTo>
                <a:lnTo>
                  <a:pt x="796613" y="1914543"/>
                </a:lnTo>
                <a:lnTo>
                  <a:pt x="842011" y="1921467"/>
                </a:lnTo>
                <a:lnTo>
                  <a:pt x="887466" y="1926189"/>
                </a:lnTo>
                <a:lnTo>
                  <a:pt x="932905" y="1928731"/>
                </a:lnTo>
                <a:lnTo>
                  <a:pt x="978252" y="1929119"/>
                </a:lnTo>
                <a:lnTo>
                  <a:pt x="1023435" y="1927378"/>
                </a:lnTo>
                <a:lnTo>
                  <a:pt x="1068377" y="1923530"/>
                </a:lnTo>
                <a:lnTo>
                  <a:pt x="1113006" y="1917601"/>
                </a:lnTo>
                <a:lnTo>
                  <a:pt x="1157247" y="1909616"/>
                </a:lnTo>
                <a:lnTo>
                  <a:pt x="1201026" y="1899598"/>
                </a:lnTo>
                <a:lnTo>
                  <a:pt x="1244268" y="1887571"/>
                </a:lnTo>
                <a:lnTo>
                  <a:pt x="1286900" y="1873562"/>
                </a:lnTo>
                <a:lnTo>
                  <a:pt x="1328846" y="1857593"/>
                </a:lnTo>
                <a:lnTo>
                  <a:pt x="1370034" y="1839689"/>
                </a:lnTo>
                <a:lnTo>
                  <a:pt x="1410388" y="1819875"/>
                </a:lnTo>
                <a:lnTo>
                  <a:pt x="1449834" y="1798174"/>
                </a:lnTo>
                <a:lnTo>
                  <a:pt x="1488298" y="1774612"/>
                </a:lnTo>
                <a:lnTo>
                  <a:pt x="1525706" y="1749213"/>
                </a:lnTo>
                <a:lnTo>
                  <a:pt x="1561983" y="1722001"/>
                </a:lnTo>
                <a:lnTo>
                  <a:pt x="1597056" y="1693001"/>
                </a:lnTo>
                <a:lnTo>
                  <a:pt x="1630850" y="1662236"/>
                </a:lnTo>
                <a:lnTo>
                  <a:pt x="1663290" y="1629732"/>
                </a:lnTo>
                <a:lnTo>
                  <a:pt x="1694304" y="1595513"/>
                </a:lnTo>
                <a:lnTo>
                  <a:pt x="1723815" y="1559602"/>
                </a:lnTo>
                <a:lnTo>
                  <a:pt x="1751751" y="1522026"/>
                </a:lnTo>
                <a:lnTo>
                  <a:pt x="1778037" y="1482807"/>
                </a:lnTo>
                <a:lnTo>
                  <a:pt x="1802598" y="1441971"/>
                </a:lnTo>
                <a:lnTo>
                  <a:pt x="1825360" y="1399541"/>
                </a:lnTo>
                <a:lnTo>
                  <a:pt x="1846017" y="1356046"/>
                </a:lnTo>
                <a:lnTo>
                  <a:pt x="1864324" y="1312048"/>
                </a:lnTo>
                <a:lnTo>
                  <a:pt x="1880305" y="1267621"/>
                </a:lnTo>
                <a:lnTo>
                  <a:pt x="1893986" y="1222840"/>
                </a:lnTo>
                <a:lnTo>
                  <a:pt x="1905391" y="1177779"/>
                </a:lnTo>
                <a:lnTo>
                  <a:pt x="1914543" y="1132512"/>
                </a:lnTo>
                <a:lnTo>
                  <a:pt x="1921468" y="1087113"/>
                </a:lnTo>
                <a:lnTo>
                  <a:pt x="1926190" y="1041657"/>
                </a:lnTo>
                <a:lnTo>
                  <a:pt x="1928733" y="996218"/>
                </a:lnTo>
                <a:lnTo>
                  <a:pt x="1929121" y="950870"/>
                </a:lnTo>
                <a:lnTo>
                  <a:pt x="1927380" y="905687"/>
                </a:lnTo>
                <a:lnTo>
                  <a:pt x="1923532" y="860744"/>
                </a:lnTo>
                <a:lnTo>
                  <a:pt x="1917604" y="816115"/>
                </a:lnTo>
                <a:lnTo>
                  <a:pt x="1909619" y="771873"/>
                </a:lnTo>
                <a:lnTo>
                  <a:pt x="1899601" y="728094"/>
                </a:lnTo>
                <a:lnTo>
                  <a:pt x="1887575" y="684852"/>
                </a:lnTo>
                <a:lnTo>
                  <a:pt x="1873565" y="642220"/>
                </a:lnTo>
                <a:lnTo>
                  <a:pt x="1857597" y="600273"/>
                </a:lnTo>
                <a:lnTo>
                  <a:pt x="1839693" y="559086"/>
                </a:lnTo>
                <a:lnTo>
                  <a:pt x="1819879" y="518732"/>
                </a:lnTo>
                <a:lnTo>
                  <a:pt x="1798179" y="479286"/>
                </a:lnTo>
                <a:lnTo>
                  <a:pt x="1774617" y="440821"/>
                </a:lnTo>
                <a:lnTo>
                  <a:pt x="1749218" y="403413"/>
                </a:lnTo>
                <a:lnTo>
                  <a:pt x="1722005" y="367136"/>
                </a:lnTo>
                <a:lnTo>
                  <a:pt x="1693005" y="332063"/>
                </a:lnTo>
                <a:lnTo>
                  <a:pt x="1662240" y="298269"/>
                </a:lnTo>
                <a:lnTo>
                  <a:pt x="1629736" y="265828"/>
                </a:lnTo>
                <a:lnTo>
                  <a:pt x="1595516" y="234815"/>
                </a:lnTo>
                <a:lnTo>
                  <a:pt x="1559605" y="205303"/>
                </a:lnTo>
                <a:lnTo>
                  <a:pt x="1522028" y="177368"/>
                </a:lnTo>
                <a:lnTo>
                  <a:pt x="1482808" y="151082"/>
                </a:lnTo>
                <a:lnTo>
                  <a:pt x="1441971" y="126521"/>
                </a:lnTo>
                <a:lnTo>
                  <a:pt x="1399541" y="103758"/>
                </a:lnTo>
                <a:lnTo>
                  <a:pt x="1356046" y="83102"/>
                </a:lnTo>
                <a:lnTo>
                  <a:pt x="1312048" y="64795"/>
                </a:lnTo>
                <a:lnTo>
                  <a:pt x="1267621" y="48814"/>
                </a:lnTo>
                <a:lnTo>
                  <a:pt x="1222840" y="35133"/>
                </a:lnTo>
                <a:lnTo>
                  <a:pt x="1177779" y="23729"/>
                </a:lnTo>
                <a:lnTo>
                  <a:pt x="1132512" y="14576"/>
                </a:lnTo>
                <a:lnTo>
                  <a:pt x="1087114" y="7652"/>
                </a:lnTo>
                <a:lnTo>
                  <a:pt x="1041658" y="2930"/>
                </a:lnTo>
                <a:lnTo>
                  <a:pt x="996219" y="388"/>
                </a:lnTo>
                <a:lnTo>
                  <a:pt x="950872" y="0"/>
                </a:lnTo>
                <a:close/>
              </a:path>
            </a:pathLst>
          </a:custGeom>
          <a:solidFill>
            <a:srgbClr val="6E6976"/>
          </a:solidFill>
          <a:ln>
            <a:noFill/>
          </a:ln>
        </p:spPr>
        <p:txBody>
          <a:bodyPr spcFirstLastPara="1" wrap="square" lIns="0" tIns="96000" rIns="0" bIns="0" anchor="t" anchorCtr="0">
            <a:noAutofit/>
          </a:bodyPr>
          <a:lstStyle/>
          <a:p>
            <a:endParaRPr sz="1067"/>
          </a:p>
        </p:txBody>
      </p:sp>
      <p:sp>
        <p:nvSpPr>
          <p:cNvPr id="1376" name="Google Shape;1376;p67"/>
          <p:cNvSpPr/>
          <p:nvPr/>
        </p:nvSpPr>
        <p:spPr>
          <a:xfrm>
            <a:off x="1130713" y="1745145"/>
            <a:ext cx="460899" cy="461408"/>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2" name="TextBox 1">
            <a:extLst>
              <a:ext uri="{FF2B5EF4-FFF2-40B4-BE49-F238E27FC236}">
                <a16:creationId xmlns:a16="http://schemas.microsoft.com/office/drawing/2014/main" id="{50EBDCEB-C312-BB40-AD5A-F53CAB9A56DC}"/>
              </a:ext>
            </a:extLst>
          </p:cNvPr>
          <p:cNvSpPr txBox="1"/>
          <p:nvPr/>
        </p:nvSpPr>
        <p:spPr>
          <a:xfrm>
            <a:off x="6743700" y="0"/>
            <a:ext cx="5448300" cy="6858000"/>
          </a:xfrm>
          <a:prstGeom prst="rect">
            <a:avLst/>
          </a:prstGeom>
          <a:solidFill>
            <a:schemeClr val="accent1"/>
          </a:solidFill>
        </p:spPr>
        <p:txBody>
          <a:bodyPr wrap="square" rtlCol="0">
            <a:spAutoFit/>
          </a:bodyPr>
          <a:lstStyle/>
          <a:p>
            <a:endParaRPr lang="en-US" dirty="0"/>
          </a:p>
        </p:txBody>
      </p:sp>
      <p:pic>
        <p:nvPicPr>
          <p:cNvPr id="4" name="Picture 3">
            <a:extLst>
              <a:ext uri="{FF2B5EF4-FFF2-40B4-BE49-F238E27FC236}">
                <a16:creationId xmlns:a16="http://schemas.microsoft.com/office/drawing/2014/main" id="{68E7DF49-7DF2-C347-88B0-07BDE307FFEE}"/>
              </a:ext>
            </a:extLst>
          </p:cNvPr>
          <p:cNvPicPr>
            <a:picLocks noChangeAspect="1"/>
          </p:cNvPicPr>
          <p:nvPr/>
        </p:nvPicPr>
        <p:blipFill>
          <a:blip r:embed="rId6"/>
          <a:stretch>
            <a:fillRect/>
          </a:stretch>
        </p:blipFill>
        <p:spPr>
          <a:xfrm>
            <a:off x="5872059" y="842963"/>
            <a:ext cx="5314950" cy="5314950"/>
          </a:xfrm>
          <a:prstGeom prst="rect">
            <a:avLst/>
          </a:prstGeom>
        </p:spPr>
      </p:pic>
    </p:spTree>
    <p:extLst>
      <p:ext uri="{BB962C8B-B14F-4D97-AF65-F5344CB8AC3E}">
        <p14:creationId xmlns:p14="http://schemas.microsoft.com/office/powerpoint/2010/main" val="3543416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262">
            <a:extLst>
              <a:ext uri="{FF2B5EF4-FFF2-40B4-BE49-F238E27FC236}">
                <a16:creationId xmlns:a16="http://schemas.microsoft.com/office/drawing/2014/main" id="{F5B6FB17-6BD2-AF42-A5DE-B97E52D2669A}"/>
              </a:ext>
            </a:extLst>
          </p:cNvPr>
          <p:cNvSpPr>
            <a:spLocks noGrp="1"/>
          </p:cNvSpPr>
          <p:nvPr>
            <p:ph type="title"/>
          </p:nvPr>
        </p:nvSpPr>
        <p:spPr>
          <a:xfrm>
            <a:off x="950967" y="719333"/>
            <a:ext cx="10290000" cy="817200"/>
          </a:xfrm>
        </p:spPr>
        <p:txBody>
          <a:bodyPr/>
          <a:lstStyle/>
          <a:p>
            <a:r>
              <a:rPr lang="en-US" dirty="0"/>
              <a:t>The frustrated consumer</a:t>
            </a:r>
          </a:p>
        </p:txBody>
      </p:sp>
      <p:grpSp>
        <p:nvGrpSpPr>
          <p:cNvPr id="371" name="Group 370">
            <a:extLst>
              <a:ext uri="{FF2B5EF4-FFF2-40B4-BE49-F238E27FC236}">
                <a16:creationId xmlns:a16="http://schemas.microsoft.com/office/drawing/2014/main" id="{2CFBEEB3-3563-D74A-99F2-C9CC8476CB39}"/>
              </a:ext>
            </a:extLst>
          </p:cNvPr>
          <p:cNvGrpSpPr/>
          <p:nvPr/>
        </p:nvGrpSpPr>
        <p:grpSpPr>
          <a:xfrm>
            <a:off x="5769197" y="3579658"/>
            <a:ext cx="3452487" cy="3919243"/>
            <a:chOff x="4114211" y="3592479"/>
            <a:chExt cx="3452487" cy="3919243"/>
          </a:xfrm>
        </p:grpSpPr>
        <p:grpSp>
          <p:nvGrpSpPr>
            <p:cNvPr id="12" name="Google Shape;550;p16">
              <a:extLst>
                <a:ext uri="{FF2B5EF4-FFF2-40B4-BE49-F238E27FC236}">
                  <a16:creationId xmlns:a16="http://schemas.microsoft.com/office/drawing/2014/main" id="{9E2B753E-1DF2-9740-8A9F-2A9D9FD5FAB5}"/>
                </a:ext>
              </a:extLst>
            </p:cNvPr>
            <p:cNvGrpSpPr/>
            <p:nvPr/>
          </p:nvGrpSpPr>
          <p:grpSpPr>
            <a:xfrm>
              <a:off x="4409850" y="3592479"/>
              <a:ext cx="3156848" cy="3919243"/>
              <a:chOff x="2693151" y="1583365"/>
              <a:chExt cx="3691356" cy="4582837"/>
            </a:xfrm>
          </p:grpSpPr>
          <p:sp>
            <p:nvSpPr>
              <p:cNvPr id="140" name="Google Shape;551;p16">
                <a:extLst>
                  <a:ext uri="{FF2B5EF4-FFF2-40B4-BE49-F238E27FC236}">
                    <a16:creationId xmlns:a16="http://schemas.microsoft.com/office/drawing/2014/main" id="{1F613D90-748D-7E4A-B4C9-55EFF86CA7BE}"/>
                  </a:ext>
                </a:extLst>
              </p:cNvPr>
              <p:cNvSpPr/>
              <p:nvPr/>
            </p:nvSpPr>
            <p:spPr>
              <a:xfrm>
                <a:off x="4767157" y="3108270"/>
                <a:ext cx="870644" cy="517200"/>
              </a:xfrm>
              <a:custGeom>
                <a:avLst/>
                <a:gdLst/>
                <a:ahLst/>
                <a:cxnLst/>
                <a:rect l="l" t="t" r="r" b="b"/>
                <a:pathLst>
                  <a:path w="8774" h="5212" extrusionOk="0">
                    <a:moveTo>
                      <a:pt x="8735" y="1"/>
                    </a:moveTo>
                    <a:cubicBezTo>
                      <a:pt x="8725" y="1"/>
                      <a:pt x="8716" y="5"/>
                      <a:pt x="8711" y="16"/>
                    </a:cubicBezTo>
                    <a:cubicBezTo>
                      <a:pt x="8638" y="174"/>
                      <a:pt x="8563" y="334"/>
                      <a:pt x="8487" y="494"/>
                    </a:cubicBezTo>
                    <a:lnTo>
                      <a:pt x="8487" y="494"/>
                    </a:lnTo>
                    <a:cubicBezTo>
                      <a:pt x="7894" y="1431"/>
                      <a:pt x="6620" y="1834"/>
                      <a:pt x="5580" y="1991"/>
                    </a:cubicBezTo>
                    <a:cubicBezTo>
                      <a:pt x="4858" y="2100"/>
                      <a:pt x="4125" y="2037"/>
                      <a:pt x="3405" y="2147"/>
                    </a:cubicBezTo>
                    <a:cubicBezTo>
                      <a:pt x="2783" y="2241"/>
                      <a:pt x="2231" y="2516"/>
                      <a:pt x="1750" y="2916"/>
                    </a:cubicBezTo>
                    <a:cubicBezTo>
                      <a:pt x="1217" y="3362"/>
                      <a:pt x="790" y="3913"/>
                      <a:pt x="377" y="4467"/>
                    </a:cubicBezTo>
                    <a:cubicBezTo>
                      <a:pt x="375" y="4468"/>
                      <a:pt x="377" y="4471"/>
                      <a:pt x="379" y="4471"/>
                    </a:cubicBezTo>
                    <a:cubicBezTo>
                      <a:pt x="380" y="4471"/>
                      <a:pt x="381" y="4470"/>
                      <a:pt x="381" y="4470"/>
                    </a:cubicBezTo>
                    <a:cubicBezTo>
                      <a:pt x="781" y="3976"/>
                      <a:pt x="1185" y="3475"/>
                      <a:pt x="1667" y="3058"/>
                    </a:cubicBezTo>
                    <a:cubicBezTo>
                      <a:pt x="2201" y="2595"/>
                      <a:pt x="2814" y="2283"/>
                      <a:pt x="3520" y="2194"/>
                    </a:cubicBezTo>
                    <a:cubicBezTo>
                      <a:pt x="4247" y="2103"/>
                      <a:pt x="4981" y="2157"/>
                      <a:pt x="5707" y="2036"/>
                    </a:cubicBezTo>
                    <a:cubicBezTo>
                      <a:pt x="6347" y="1929"/>
                      <a:pt x="6989" y="1742"/>
                      <a:pt x="7555" y="1419"/>
                    </a:cubicBezTo>
                    <a:cubicBezTo>
                      <a:pt x="7853" y="1247"/>
                      <a:pt x="8130" y="1033"/>
                      <a:pt x="8351" y="775"/>
                    </a:cubicBezTo>
                    <a:lnTo>
                      <a:pt x="8351" y="775"/>
                    </a:lnTo>
                    <a:cubicBezTo>
                      <a:pt x="7800" y="1893"/>
                      <a:pt x="7137" y="2986"/>
                      <a:pt x="6046" y="3637"/>
                    </a:cubicBezTo>
                    <a:cubicBezTo>
                      <a:pt x="5732" y="3825"/>
                      <a:pt x="5394" y="3971"/>
                      <a:pt x="5037" y="4053"/>
                    </a:cubicBezTo>
                    <a:cubicBezTo>
                      <a:pt x="4699" y="4131"/>
                      <a:pt x="4352" y="4152"/>
                      <a:pt x="4006" y="4152"/>
                    </a:cubicBezTo>
                    <a:cubicBezTo>
                      <a:pt x="3936" y="4152"/>
                      <a:pt x="3866" y="4152"/>
                      <a:pt x="3797" y="4150"/>
                    </a:cubicBezTo>
                    <a:cubicBezTo>
                      <a:pt x="3391" y="4141"/>
                      <a:pt x="2983" y="4111"/>
                      <a:pt x="2576" y="4111"/>
                    </a:cubicBezTo>
                    <a:cubicBezTo>
                      <a:pt x="2256" y="4111"/>
                      <a:pt x="1938" y="4130"/>
                      <a:pt x="1621" y="4192"/>
                    </a:cubicBezTo>
                    <a:cubicBezTo>
                      <a:pt x="984" y="4318"/>
                      <a:pt x="363" y="4613"/>
                      <a:pt x="11" y="5180"/>
                    </a:cubicBezTo>
                    <a:cubicBezTo>
                      <a:pt x="1" y="5196"/>
                      <a:pt x="16" y="5212"/>
                      <a:pt x="31" y="5212"/>
                    </a:cubicBezTo>
                    <a:cubicBezTo>
                      <a:pt x="37" y="5212"/>
                      <a:pt x="44" y="5209"/>
                      <a:pt x="49" y="5201"/>
                    </a:cubicBezTo>
                    <a:cubicBezTo>
                      <a:pt x="609" y="4300"/>
                      <a:pt x="1640" y="4159"/>
                      <a:pt x="2648" y="4159"/>
                    </a:cubicBezTo>
                    <a:cubicBezTo>
                      <a:pt x="3095" y="4159"/>
                      <a:pt x="3538" y="4187"/>
                      <a:pt x="3934" y="4189"/>
                    </a:cubicBezTo>
                    <a:cubicBezTo>
                      <a:pt x="3944" y="4189"/>
                      <a:pt x="3954" y="4189"/>
                      <a:pt x="3964" y="4189"/>
                    </a:cubicBezTo>
                    <a:cubicBezTo>
                      <a:pt x="4680" y="4189"/>
                      <a:pt x="5383" y="4076"/>
                      <a:pt x="6010" y="3712"/>
                    </a:cubicBezTo>
                    <a:cubicBezTo>
                      <a:pt x="6596" y="3372"/>
                      <a:pt x="7086" y="2881"/>
                      <a:pt x="7488" y="2340"/>
                    </a:cubicBezTo>
                    <a:cubicBezTo>
                      <a:pt x="7906" y="1779"/>
                      <a:pt x="8229" y="1160"/>
                      <a:pt x="8532" y="533"/>
                    </a:cubicBezTo>
                    <a:lnTo>
                      <a:pt x="8532" y="533"/>
                    </a:lnTo>
                    <a:cubicBezTo>
                      <a:pt x="8630" y="381"/>
                      <a:pt x="8710" y="217"/>
                      <a:pt x="8767" y="40"/>
                    </a:cubicBezTo>
                    <a:cubicBezTo>
                      <a:pt x="8774" y="18"/>
                      <a:pt x="8754" y="1"/>
                      <a:pt x="8735" y="1"/>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52;p16">
                <a:extLst>
                  <a:ext uri="{FF2B5EF4-FFF2-40B4-BE49-F238E27FC236}">
                    <a16:creationId xmlns:a16="http://schemas.microsoft.com/office/drawing/2014/main" id="{61163BCE-92DE-374B-8EA0-7E80788E0ADB}"/>
                  </a:ext>
                </a:extLst>
              </p:cNvPr>
              <p:cNvSpPr/>
              <p:nvPr/>
            </p:nvSpPr>
            <p:spPr>
              <a:xfrm>
                <a:off x="4794049" y="3168405"/>
                <a:ext cx="808725" cy="415784"/>
              </a:xfrm>
              <a:custGeom>
                <a:avLst/>
                <a:gdLst/>
                <a:ahLst/>
                <a:cxnLst/>
                <a:rect l="l" t="t" r="r" b="b"/>
                <a:pathLst>
                  <a:path w="8150" h="4190" extrusionOk="0">
                    <a:moveTo>
                      <a:pt x="8132" y="0"/>
                    </a:moveTo>
                    <a:cubicBezTo>
                      <a:pt x="8130" y="0"/>
                      <a:pt x="8127" y="1"/>
                      <a:pt x="8125" y="3"/>
                    </a:cubicBezTo>
                    <a:cubicBezTo>
                      <a:pt x="7652" y="511"/>
                      <a:pt x="7292" y="1138"/>
                      <a:pt x="6755" y="1584"/>
                    </a:cubicBezTo>
                    <a:cubicBezTo>
                      <a:pt x="6261" y="1993"/>
                      <a:pt x="5620" y="2145"/>
                      <a:pt x="4996" y="2214"/>
                    </a:cubicBezTo>
                    <a:cubicBezTo>
                      <a:pt x="4411" y="2279"/>
                      <a:pt x="3820" y="2284"/>
                      <a:pt x="3237" y="2376"/>
                    </a:cubicBezTo>
                    <a:cubicBezTo>
                      <a:pt x="2657" y="2470"/>
                      <a:pt x="2094" y="2657"/>
                      <a:pt x="1574" y="2932"/>
                    </a:cubicBezTo>
                    <a:cubicBezTo>
                      <a:pt x="979" y="3245"/>
                      <a:pt x="438" y="3667"/>
                      <a:pt x="3" y="4180"/>
                    </a:cubicBezTo>
                    <a:cubicBezTo>
                      <a:pt x="0" y="4184"/>
                      <a:pt x="4" y="4190"/>
                      <a:pt x="7" y="4190"/>
                    </a:cubicBezTo>
                    <a:cubicBezTo>
                      <a:pt x="9" y="4190"/>
                      <a:pt x="10" y="4189"/>
                      <a:pt x="11" y="4188"/>
                    </a:cubicBezTo>
                    <a:cubicBezTo>
                      <a:pt x="854" y="3258"/>
                      <a:pt x="1981" y="2617"/>
                      <a:pt x="3227" y="2423"/>
                    </a:cubicBezTo>
                    <a:cubicBezTo>
                      <a:pt x="4366" y="2246"/>
                      <a:pt x="5681" y="2432"/>
                      <a:pt x="6664" y="1708"/>
                    </a:cubicBezTo>
                    <a:cubicBezTo>
                      <a:pt x="6952" y="1495"/>
                      <a:pt x="7181" y="1215"/>
                      <a:pt x="7405" y="938"/>
                    </a:cubicBezTo>
                    <a:cubicBezTo>
                      <a:pt x="7652" y="634"/>
                      <a:pt x="7918" y="338"/>
                      <a:pt x="8144" y="18"/>
                    </a:cubicBezTo>
                    <a:cubicBezTo>
                      <a:pt x="8150" y="10"/>
                      <a:pt x="8141" y="0"/>
                      <a:pt x="8132"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53;p16">
                <a:extLst>
                  <a:ext uri="{FF2B5EF4-FFF2-40B4-BE49-F238E27FC236}">
                    <a16:creationId xmlns:a16="http://schemas.microsoft.com/office/drawing/2014/main" id="{406CBAB9-220D-FE4E-928E-E130E0563CA2}"/>
                  </a:ext>
                </a:extLst>
              </p:cNvPr>
              <p:cNvSpPr/>
              <p:nvPr/>
            </p:nvSpPr>
            <p:spPr>
              <a:xfrm>
                <a:off x="4816177" y="3197580"/>
                <a:ext cx="762086" cy="375893"/>
              </a:xfrm>
              <a:custGeom>
                <a:avLst/>
                <a:gdLst/>
                <a:ahLst/>
                <a:cxnLst/>
                <a:rect l="l" t="t" r="r" b="b"/>
                <a:pathLst>
                  <a:path w="7680" h="3788" extrusionOk="0">
                    <a:moveTo>
                      <a:pt x="7657" y="0"/>
                    </a:moveTo>
                    <a:cubicBezTo>
                      <a:pt x="7652" y="0"/>
                      <a:pt x="7647" y="2"/>
                      <a:pt x="7644" y="7"/>
                    </a:cubicBezTo>
                    <a:cubicBezTo>
                      <a:pt x="7266" y="538"/>
                      <a:pt x="6840" y="1034"/>
                      <a:pt x="6374" y="1489"/>
                    </a:cubicBezTo>
                    <a:cubicBezTo>
                      <a:pt x="5914" y="1938"/>
                      <a:pt x="5410" y="2324"/>
                      <a:pt x="4786" y="2511"/>
                    </a:cubicBezTo>
                    <a:cubicBezTo>
                      <a:pt x="3691" y="2841"/>
                      <a:pt x="2520" y="2664"/>
                      <a:pt x="1416" y="2953"/>
                    </a:cubicBezTo>
                    <a:cubicBezTo>
                      <a:pt x="881" y="3093"/>
                      <a:pt x="371" y="3340"/>
                      <a:pt x="8" y="3768"/>
                    </a:cubicBezTo>
                    <a:cubicBezTo>
                      <a:pt x="1" y="3776"/>
                      <a:pt x="8" y="3787"/>
                      <a:pt x="17" y="3787"/>
                    </a:cubicBezTo>
                    <a:cubicBezTo>
                      <a:pt x="19" y="3787"/>
                      <a:pt x="22" y="3786"/>
                      <a:pt x="24" y="3784"/>
                    </a:cubicBezTo>
                    <a:cubicBezTo>
                      <a:pt x="803" y="2924"/>
                      <a:pt x="2027" y="2848"/>
                      <a:pt x="3109" y="2787"/>
                    </a:cubicBezTo>
                    <a:cubicBezTo>
                      <a:pt x="3685" y="2755"/>
                      <a:pt x="4267" y="2717"/>
                      <a:pt x="4821" y="2547"/>
                    </a:cubicBezTo>
                    <a:cubicBezTo>
                      <a:pt x="5394" y="2370"/>
                      <a:pt x="5855" y="2031"/>
                      <a:pt x="6282" y="1621"/>
                    </a:cubicBezTo>
                    <a:cubicBezTo>
                      <a:pt x="6791" y="1130"/>
                      <a:pt x="7256" y="596"/>
                      <a:pt x="7671" y="23"/>
                    </a:cubicBezTo>
                    <a:cubicBezTo>
                      <a:pt x="7679" y="11"/>
                      <a:pt x="7668" y="0"/>
                      <a:pt x="7657"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54;p16">
                <a:extLst>
                  <a:ext uri="{FF2B5EF4-FFF2-40B4-BE49-F238E27FC236}">
                    <a16:creationId xmlns:a16="http://schemas.microsoft.com/office/drawing/2014/main" id="{F1DDAD6B-3E6A-104D-8DAE-D0CA8DCBDF7E}"/>
                  </a:ext>
                </a:extLst>
              </p:cNvPr>
              <p:cNvSpPr/>
              <p:nvPr/>
            </p:nvSpPr>
            <p:spPr>
              <a:xfrm>
                <a:off x="4836420" y="3159177"/>
                <a:ext cx="761094" cy="385022"/>
              </a:xfrm>
              <a:custGeom>
                <a:avLst/>
                <a:gdLst/>
                <a:ahLst/>
                <a:cxnLst/>
                <a:rect l="l" t="t" r="r" b="b"/>
                <a:pathLst>
                  <a:path w="7670" h="3880" extrusionOk="0">
                    <a:moveTo>
                      <a:pt x="7660" y="1"/>
                    </a:moveTo>
                    <a:cubicBezTo>
                      <a:pt x="7658" y="1"/>
                      <a:pt x="7656" y="1"/>
                      <a:pt x="7655" y="2"/>
                    </a:cubicBezTo>
                    <a:cubicBezTo>
                      <a:pt x="7224" y="445"/>
                      <a:pt x="6861" y="940"/>
                      <a:pt x="6350" y="1301"/>
                    </a:cubicBezTo>
                    <a:cubicBezTo>
                      <a:pt x="5795" y="1694"/>
                      <a:pt x="5153" y="1827"/>
                      <a:pt x="4489" y="1904"/>
                    </a:cubicBezTo>
                    <a:cubicBezTo>
                      <a:pt x="3386" y="2030"/>
                      <a:pt x="2285" y="2203"/>
                      <a:pt x="1301" y="2745"/>
                    </a:cubicBezTo>
                    <a:cubicBezTo>
                      <a:pt x="790" y="3026"/>
                      <a:pt x="337" y="3397"/>
                      <a:pt x="2" y="3876"/>
                    </a:cubicBezTo>
                    <a:cubicBezTo>
                      <a:pt x="0" y="3877"/>
                      <a:pt x="2" y="3880"/>
                      <a:pt x="4" y="3880"/>
                    </a:cubicBezTo>
                    <a:cubicBezTo>
                      <a:pt x="5" y="3880"/>
                      <a:pt x="6" y="3880"/>
                      <a:pt x="6" y="3879"/>
                    </a:cubicBezTo>
                    <a:lnTo>
                      <a:pt x="7" y="3879"/>
                    </a:lnTo>
                    <a:cubicBezTo>
                      <a:pt x="711" y="2975"/>
                      <a:pt x="1753" y="2475"/>
                      <a:pt x="2844" y="2207"/>
                    </a:cubicBezTo>
                    <a:cubicBezTo>
                      <a:pt x="3421" y="2066"/>
                      <a:pt x="4005" y="2004"/>
                      <a:pt x="4592" y="1933"/>
                    </a:cubicBezTo>
                    <a:cubicBezTo>
                      <a:pt x="5205" y="1860"/>
                      <a:pt x="5797" y="1732"/>
                      <a:pt x="6317" y="1383"/>
                    </a:cubicBezTo>
                    <a:cubicBezTo>
                      <a:pt x="6842" y="1030"/>
                      <a:pt x="7307" y="529"/>
                      <a:pt x="7666" y="11"/>
                    </a:cubicBezTo>
                    <a:cubicBezTo>
                      <a:pt x="7669" y="6"/>
                      <a:pt x="7664" y="1"/>
                      <a:pt x="7660" y="1"/>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55;p16">
                <a:extLst>
                  <a:ext uri="{FF2B5EF4-FFF2-40B4-BE49-F238E27FC236}">
                    <a16:creationId xmlns:a16="http://schemas.microsoft.com/office/drawing/2014/main" id="{F5E28CEF-3845-7248-A023-C9865E2FAB47}"/>
                  </a:ext>
                </a:extLst>
              </p:cNvPr>
              <p:cNvSpPr/>
              <p:nvPr/>
            </p:nvSpPr>
            <p:spPr>
              <a:xfrm>
                <a:off x="4630517" y="1887314"/>
                <a:ext cx="400195" cy="852804"/>
              </a:xfrm>
              <a:custGeom>
                <a:avLst/>
                <a:gdLst/>
                <a:ahLst/>
                <a:cxnLst/>
                <a:rect l="l" t="t" r="r" b="b"/>
                <a:pathLst>
                  <a:path w="4033" h="8594" extrusionOk="0">
                    <a:moveTo>
                      <a:pt x="7" y="0"/>
                    </a:moveTo>
                    <a:cubicBezTo>
                      <a:pt x="5" y="0"/>
                      <a:pt x="4" y="1"/>
                      <a:pt x="4" y="3"/>
                    </a:cubicBezTo>
                    <a:lnTo>
                      <a:pt x="5" y="5"/>
                    </a:lnTo>
                    <a:cubicBezTo>
                      <a:pt x="1" y="697"/>
                      <a:pt x="43" y="1410"/>
                      <a:pt x="288" y="2066"/>
                    </a:cubicBezTo>
                    <a:cubicBezTo>
                      <a:pt x="513" y="2665"/>
                      <a:pt x="915" y="3135"/>
                      <a:pt x="1405" y="3536"/>
                    </a:cubicBezTo>
                    <a:cubicBezTo>
                      <a:pt x="1893" y="3935"/>
                      <a:pt x="2434" y="4272"/>
                      <a:pt x="2882" y="4719"/>
                    </a:cubicBezTo>
                    <a:cubicBezTo>
                      <a:pt x="3362" y="5196"/>
                      <a:pt x="3669" y="5795"/>
                      <a:pt x="3737" y="6471"/>
                    </a:cubicBezTo>
                    <a:cubicBezTo>
                      <a:pt x="3811" y="7206"/>
                      <a:pt x="3614" y="7962"/>
                      <a:pt x="3152" y="8543"/>
                    </a:cubicBezTo>
                    <a:cubicBezTo>
                      <a:pt x="3135" y="8565"/>
                      <a:pt x="3154" y="8594"/>
                      <a:pt x="3175" y="8594"/>
                    </a:cubicBezTo>
                    <a:cubicBezTo>
                      <a:pt x="3181" y="8594"/>
                      <a:pt x="3187" y="8591"/>
                      <a:pt x="3193" y="8584"/>
                    </a:cubicBezTo>
                    <a:cubicBezTo>
                      <a:pt x="3965" y="7617"/>
                      <a:pt x="4032" y="6159"/>
                      <a:pt x="3323" y="5138"/>
                    </a:cubicBezTo>
                    <a:cubicBezTo>
                      <a:pt x="2576" y="4063"/>
                      <a:pt x="1185" y="3635"/>
                      <a:pt x="525" y="2484"/>
                    </a:cubicBezTo>
                    <a:cubicBezTo>
                      <a:pt x="96" y="1736"/>
                      <a:pt x="18" y="848"/>
                      <a:pt x="10" y="3"/>
                    </a:cubicBezTo>
                    <a:cubicBezTo>
                      <a:pt x="10" y="1"/>
                      <a:pt x="9" y="0"/>
                      <a:pt x="7"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56;p16">
                <a:extLst>
                  <a:ext uri="{FF2B5EF4-FFF2-40B4-BE49-F238E27FC236}">
                    <a16:creationId xmlns:a16="http://schemas.microsoft.com/office/drawing/2014/main" id="{C2A97ED9-40E6-F444-97BC-62D7080A1551}"/>
                  </a:ext>
                </a:extLst>
              </p:cNvPr>
              <p:cNvSpPr/>
              <p:nvPr/>
            </p:nvSpPr>
            <p:spPr>
              <a:xfrm>
                <a:off x="4626449" y="1872131"/>
                <a:ext cx="532468" cy="788303"/>
              </a:xfrm>
              <a:custGeom>
                <a:avLst/>
                <a:gdLst/>
                <a:ahLst/>
                <a:cxnLst/>
                <a:rect l="l" t="t" r="r" b="b"/>
                <a:pathLst>
                  <a:path w="5366" h="7944" extrusionOk="0">
                    <a:moveTo>
                      <a:pt x="2" y="0"/>
                    </a:moveTo>
                    <a:cubicBezTo>
                      <a:pt x="1" y="0"/>
                      <a:pt x="0" y="1"/>
                      <a:pt x="1" y="3"/>
                    </a:cubicBezTo>
                    <a:cubicBezTo>
                      <a:pt x="218" y="639"/>
                      <a:pt x="878" y="1009"/>
                      <a:pt x="1430" y="1321"/>
                    </a:cubicBezTo>
                    <a:cubicBezTo>
                      <a:pt x="2083" y="1689"/>
                      <a:pt x="2770" y="2001"/>
                      <a:pt x="3390" y="2425"/>
                    </a:cubicBezTo>
                    <a:cubicBezTo>
                      <a:pt x="3947" y="2806"/>
                      <a:pt x="4464" y="3287"/>
                      <a:pt x="4761" y="3902"/>
                    </a:cubicBezTo>
                    <a:cubicBezTo>
                      <a:pt x="5063" y="4532"/>
                      <a:pt x="5074" y="5242"/>
                      <a:pt x="4881" y="5905"/>
                    </a:cubicBezTo>
                    <a:cubicBezTo>
                      <a:pt x="4662" y="6660"/>
                      <a:pt x="4212" y="7333"/>
                      <a:pt x="3660" y="7886"/>
                    </a:cubicBezTo>
                    <a:cubicBezTo>
                      <a:pt x="3636" y="7910"/>
                      <a:pt x="3660" y="7944"/>
                      <a:pt x="3686" y="7944"/>
                    </a:cubicBezTo>
                    <a:cubicBezTo>
                      <a:pt x="3694" y="7944"/>
                      <a:pt x="3702" y="7941"/>
                      <a:pt x="3709" y="7934"/>
                    </a:cubicBezTo>
                    <a:cubicBezTo>
                      <a:pt x="4627" y="7024"/>
                      <a:pt x="5366" y="5679"/>
                      <a:pt x="5027" y="4354"/>
                    </a:cubicBezTo>
                    <a:cubicBezTo>
                      <a:pt x="4665" y="2946"/>
                      <a:pt x="3261" y="2209"/>
                      <a:pt x="2072" y="1599"/>
                    </a:cubicBezTo>
                    <a:cubicBezTo>
                      <a:pt x="1676" y="1394"/>
                      <a:pt x="1281" y="1188"/>
                      <a:pt x="908" y="946"/>
                    </a:cubicBezTo>
                    <a:cubicBezTo>
                      <a:pt x="538" y="708"/>
                      <a:pt x="175" y="419"/>
                      <a:pt x="3" y="1"/>
                    </a:cubicBezTo>
                    <a:cubicBezTo>
                      <a:pt x="3" y="1"/>
                      <a:pt x="3" y="0"/>
                      <a:pt x="2"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57;p16">
                <a:extLst>
                  <a:ext uri="{FF2B5EF4-FFF2-40B4-BE49-F238E27FC236}">
                    <a16:creationId xmlns:a16="http://schemas.microsoft.com/office/drawing/2014/main" id="{685DA262-414A-D448-B7FC-6F82ED4108B7}"/>
                  </a:ext>
                </a:extLst>
              </p:cNvPr>
              <p:cNvSpPr/>
              <p:nvPr/>
            </p:nvSpPr>
            <p:spPr>
              <a:xfrm>
                <a:off x="4635975" y="1887413"/>
                <a:ext cx="413194" cy="750098"/>
              </a:xfrm>
              <a:custGeom>
                <a:avLst/>
                <a:gdLst/>
                <a:ahLst/>
                <a:cxnLst/>
                <a:rect l="l" t="t" r="r" b="b"/>
                <a:pathLst>
                  <a:path w="4164" h="7559" extrusionOk="0">
                    <a:moveTo>
                      <a:pt x="6" y="0"/>
                    </a:moveTo>
                    <a:cubicBezTo>
                      <a:pt x="3" y="0"/>
                      <a:pt x="1" y="2"/>
                      <a:pt x="1" y="6"/>
                    </a:cubicBezTo>
                    <a:lnTo>
                      <a:pt x="1" y="7"/>
                    </a:lnTo>
                    <a:cubicBezTo>
                      <a:pt x="188" y="1173"/>
                      <a:pt x="829" y="2151"/>
                      <a:pt x="1757" y="2866"/>
                    </a:cubicBezTo>
                    <a:cubicBezTo>
                      <a:pt x="2248" y="3246"/>
                      <a:pt x="2781" y="3587"/>
                      <a:pt x="3173" y="4078"/>
                    </a:cubicBezTo>
                    <a:cubicBezTo>
                      <a:pt x="3533" y="4530"/>
                      <a:pt x="3771" y="5078"/>
                      <a:pt x="3873" y="5647"/>
                    </a:cubicBezTo>
                    <a:cubicBezTo>
                      <a:pt x="3988" y="6281"/>
                      <a:pt x="3923" y="6920"/>
                      <a:pt x="3709" y="7525"/>
                    </a:cubicBezTo>
                    <a:cubicBezTo>
                      <a:pt x="3701" y="7546"/>
                      <a:pt x="3717" y="7559"/>
                      <a:pt x="3734" y="7559"/>
                    </a:cubicBezTo>
                    <a:cubicBezTo>
                      <a:pt x="3745" y="7559"/>
                      <a:pt x="3757" y="7553"/>
                      <a:pt x="3762" y="7540"/>
                    </a:cubicBezTo>
                    <a:cubicBezTo>
                      <a:pt x="4163" y="6541"/>
                      <a:pt x="4018" y="5342"/>
                      <a:pt x="3469" y="4426"/>
                    </a:cubicBezTo>
                    <a:cubicBezTo>
                      <a:pt x="3166" y="3921"/>
                      <a:pt x="2735" y="3540"/>
                      <a:pt x="2268" y="3190"/>
                    </a:cubicBezTo>
                    <a:cubicBezTo>
                      <a:pt x="1742" y="2796"/>
                      <a:pt x="1221" y="2416"/>
                      <a:pt x="824" y="1885"/>
                    </a:cubicBezTo>
                    <a:cubicBezTo>
                      <a:pt x="410" y="1330"/>
                      <a:pt x="131" y="686"/>
                      <a:pt x="10" y="4"/>
                    </a:cubicBezTo>
                    <a:cubicBezTo>
                      <a:pt x="9" y="1"/>
                      <a:pt x="8" y="0"/>
                      <a:pt x="6"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58;p16">
                <a:extLst>
                  <a:ext uri="{FF2B5EF4-FFF2-40B4-BE49-F238E27FC236}">
                    <a16:creationId xmlns:a16="http://schemas.microsoft.com/office/drawing/2014/main" id="{46EAB9DB-0ADB-984C-A7C2-376F5A7D3F57}"/>
                  </a:ext>
                </a:extLst>
              </p:cNvPr>
              <p:cNvSpPr/>
              <p:nvPr/>
            </p:nvSpPr>
            <p:spPr>
              <a:xfrm>
                <a:off x="4649073" y="1913412"/>
                <a:ext cx="434925" cy="681231"/>
              </a:xfrm>
              <a:custGeom>
                <a:avLst/>
                <a:gdLst/>
                <a:ahLst/>
                <a:cxnLst/>
                <a:rect l="l" t="t" r="r" b="b"/>
                <a:pathLst>
                  <a:path w="4383" h="6865" extrusionOk="0">
                    <a:moveTo>
                      <a:pt x="4" y="1"/>
                    </a:moveTo>
                    <a:cubicBezTo>
                      <a:pt x="2" y="1"/>
                      <a:pt x="0" y="2"/>
                      <a:pt x="1" y="5"/>
                    </a:cubicBezTo>
                    <a:cubicBezTo>
                      <a:pt x="242" y="1036"/>
                      <a:pt x="1000" y="1819"/>
                      <a:pt x="1816" y="2446"/>
                    </a:cubicBezTo>
                    <a:cubicBezTo>
                      <a:pt x="2701" y="3128"/>
                      <a:pt x="3879" y="3641"/>
                      <a:pt x="4105" y="4854"/>
                    </a:cubicBezTo>
                    <a:cubicBezTo>
                      <a:pt x="4230" y="5522"/>
                      <a:pt x="4078" y="6210"/>
                      <a:pt x="3813" y="6825"/>
                    </a:cubicBezTo>
                    <a:cubicBezTo>
                      <a:pt x="3804" y="6846"/>
                      <a:pt x="3822" y="6864"/>
                      <a:pt x="3838" y="6864"/>
                    </a:cubicBezTo>
                    <a:cubicBezTo>
                      <a:pt x="3845" y="6864"/>
                      <a:pt x="3852" y="6860"/>
                      <a:pt x="3857" y="6851"/>
                    </a:cubicBezTo>
                    <a:cubicBezTo>
                      <a:pt x="4293" y="5868"/>
                      <a:pt x="4383" y="4644"/>
                      <a:pt x="3628" y="3791"/>
                    </a:cubicBezTo>
                    <a:cubicBezTo>
                      <a:pt x="3258" y="3374"/>
                      <a:pt x="2770" y="3088"/>
                      <a:pt x="2315" y="2773"/>
                    </a:cubicBezTo>
                    <a:cubicBezTo>
                      <a:pt x="1844" y="2447"/>
                      <a:pt x="1385" y="2095"/>
                      <a:pt x="988" y="1680"/>
                    </a:cubicBezTo>
                    <a:cubicBezTo>
                      <a:pt x="533" y="1205"/>
                      <a:pt x="169" y="645"/>
                      <a:pt x="6" y="3"/>
                    </a:cubicBezTo>
                    <a:cubicBezTo>
                      <a:pt x="6" y="2"/>
                      <a:pt x="5" y="1"/>
                      <a:pt x="4" y="1"/>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59;p16">
                <a:extLst>
                  <a:ext uri="{FF2B5EF4-FFF2-40B4-BE49-F238E27FC236}">
                    <a16:creationId xmlns:a16="http://schemas.microsoft.com/office/drawing/2014/main" id="{AABA29A4-249B-C740-A5F2-590E6B40117E}"/>
                  </a:ext>
                </a:extLst>
              </p:cNvPr>
              <p:cNvSpPr/>
              <p:nvPr/>
            </p:nvSpPr>
            <p:spPr>
              <a:xfrm>
                <a:off x="4678148" y="1957372"/>
                <a:ext cx="416071" cy="652851"/>
              </a:xfrm>
              <a:custGeom>
                <a:avLst/>
                <a:gdLst/>
                <a:ahLst/>
                <a:cxnLst/>
                <a:rect l="l" t="t" r="r" b="b"/>
                <a:pathLst>
                  <a:path w="4193" h="6579" extrusionOk="0">
                    <a:moveTo>
                      <a:pt x="4" y="1"/>
                    </a:moveTo>
                    <a:cubicBezTo>
                      <a:pt x="2" y="1"/>
                      <a:pt x="0" y="3"/>
                      <a:pt x="2" y="4"/>
                    </a:cubicBezTo>
                    <a:cubicBezTo>
                      <a:pt x="280" y="464"/>
                      <a:pt x="624" y="881"/>
                      <a:pt x="1023" y="1241"/>
                    </a:cubicBezTo>
                    <a:cubicBezTo>
                      <a:pt x="1410" y="1591"/>
                      <a:pt x="1844" y="1865"/>
                      <a:pt x="2300" y="2114"/>
                    </a:cubicBezTo>
                    <a:cubicBezTo>
                      <a:pt x="2732" y="2350"/>
                      <a:pt x="3183" y="2582"/>
                      <a:pt x="3533" y="2935"/>
                    </a:cubicBezTo>
                    <a:cubicBezTo>
                      <a:pt x="3956" y="3364"/>
                      <a:pt x="4101" y="3940"/>
                      <a:pt x="4134" y="4526"/>
                    </a:cubicBezTo>
                    <a:cubicBezTo>
                      <a:pt x="4173" y="5232"/>
                      <a:pt x="4029" y="5907"/>
                      <a:pt x="3769" y="6560"/>
                    </a:cubicBezTo>
                    <a:cubicBezTo>
                      <a:pt x="3765" y="6570"/>
                      <a:pt x="3775" y="6579"/>
                      <a:pt x="3785" y="6579"/>
                    </a:cubicBezTo>
                    <a:cubicBezTo>
                      <a:pt x="3790" y="6579"/>
                      <a:pt x="3794" y="6576"/>
                      <a:pt x="3797" y="6571"/>
                    </a:cubicBezTo>
                    <a:cubicBezTo>
                      <a:pt x="4052" y="6037"/>
                      <a:pt x="4173" y="5431"/>
                      <a:pt x="4183" y="4839"/>
                    </a:cubicBezTo>
                    <a:cubicBezTo>
                      <a:pt x="4192" y="4290"/>
                      <a:pt x="4125" y="3683"/>
                      <a:pt x="3814" y="3215"/>
                    </a:cubicBezTo>
                    <a:cubicBezTo>
                      <a:pt x="3550" y="2817"/>
                      <a:pt x="3144" y="2547"/>
                      <a:pt x="2734" y="2316"/>
                    </a:cubicBezTo>
                    <a:cubicBezTo>
                      <a:pt x="2264" y="2051"/>
                      <a:pt x="1781" y="1816"/>
                      <a:pt x="1350" y="1486"/>
                    </a:cubicBezTo>
                    <a:cubicBezTo>
                      <a:pt x="817" y="1075"/>
                      <a:pt x="362" y="573"/>
                      <a:pt x="6" y="2"/>
                    </a:cubicBezTo>
                    <a:cubicBezTo>
                      <a:pt x="5" y="1"/>
                      <a:pt x="5" y="1"/>
                      <a:pt x="4" y="1"/>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60;p16">
                <a:extLst>
                  <a:ext uri="{FF2B5EF4-FFF2-40B4-BE49-F238E27FC236}">
                    <a16:creationId xmlns:a16="http://schemas.microsoft.com/office/drawing/2014/main" id="{FBC5E266-D645-DD4C-8BCD-D90BF1824E0F}"/>
                  </a:ext>
                </a:extLst>
              </p:cNvPr>
              <p:cNvSpPr/>
              <p:nvPr/>
            </p:nvSpPr>
            <p:spPr>
              <a:xfrm>
                <a:off x="4728755" y="1971463"/>
                <a:ext cx="358220" cy="251654"/>
              </a:xfrm>
              <a:custGeom>
                <a:avLst/>
                <a:gdLst/>
                <a:ahLst/>
                <a:cxnLst/>
                <a:rect l="l" t="t" r="r" b="b"/>
                <a:pathLst>
                  <a:path w="3610" h="2536" extrusionOk="0">
                    <a:moveTo>
                      <a:pt x="1" y="0"/>
                    </a:moveTo>
                    <a:lnTo>
                      <a:pt x="1" y="1"/>
                    </a:lnTo>
                    <a:cubicBezTo>
                      <a:pt x="1" y="1"/>
                      <a:pt x="1" y="0"/>
                      <a:pt x="1" y="0"/>
                    </a:cubicBezTo>
                    <a:lnTo>
                      <a:pt x="1" y="0"/>
                    </a:lnTo>
                    <a:cubicBezTo>
                      <a:pt x="487" y="540"/>
                      <a:pt x="1099" y="938"/>
                      <a:pt x="1715" y="1312"/>
                    </a:cubicBezTo>
                    <a:cubicBezTo>
                      <a:pt x="2025" y="1501"/>
                      <a:pt x="2341" y="1684"/>
                      <a:pt x="2649" y="1877"/>
                    </a:cubicBezTo>
                    <a:cubicBezTo>
                      <a:pt x="2969" y="2080"/>
                      <a:pt x="3263" y="2315"/>
                      <a:pt x="3573" y="2533"/>
                    </a:cubicBezTo>
                    <a:cubicBezTo>
                      <a:pt x="3577" y="2535"/>
                      <a:pt x="3580" y="2536"/>
                      <a:pt x="3583" y="2536"/>
                    </a:cubicBezTo>
                    <a:cubicBezTo>
                      <a:pt x="3598" y="2536"/>
                      <a:pt x="3609" y="2514"/>
                      <a:pt x="3597" y="2502"/>
                    </a:cubicBezTo>
                    <a:cubicBezTo>
                      <a:pt x="3350" y="2264"/>
                      <a:pt x="3038" y="2074"/>
                      <a:pt x="2750" y="1891"/>
                    </a:cubicBezTo>
                    <a:cubicBezTo>
                      <a:pt x="2437" y="1692"/>
                      <a:pt x="2115" y="1505"/>
                      <a:pt x="1796" y="1316"/>
                    </a:cubicBezTo>
                    <a:cubicBezTo>
                      <a:pt x="1156" y="937"/>
                      <a:pt x="529" y="531"/>
                      <a:pt x="2" y="0"/>
                    </a:cubicBezTo>
                    <a:cubicBezTo>
                      <a:pt x="2" y="0"/>
                      <a:pt x="1" y="0"/>
                      <a:pt x="1" y="0"/>
                    </a:cubicBezTo>
                    <a:lnTo>
                      <a:pt x="1" y="0"/>
                    </a:lnTo>
                    <a:cubicBezTo>
                      <a:pt x="1" y="0"/>
                      <a:pt x="1" y="0"/>
                      <a:pt x="1"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61;p16">
                <a:extLst>
                  <a:ext uri="{FF2B5EF4-FFF2-40B4-BE49-F238E27FC236}">
                    <a16:creationId xmlns:a16="http://schemas.microsoft.com/office/drawing/2014/main" id="{42815C56-329D-3444-988C-2540FB2CDB53}"/>
                  </a:ext>
                </a:extLst>
              </p:cNvPr>
              <p:cNvSpPr/>
              <p:nvPr/>
            </p:nvSpPr>
            <p:spPr>
              <a:xfrm>
                <a:off x="4642524" y="1914900"/>
                <a:ext cx="375883" cy="721718"/>
              </a:xfrm>
              <a:custGeom>
                <a:avLst/>
                <a:gdLst/>
                <a:ahLst/>
                <a:cxnLst/>
                <a:rect l="l" t="t" r="r" b="b"/>
                <a:pathLst>
                  <a:path w="3788" h="7273" extrusionOk="0">
                    <a:moveTo>
                      <a:pt x="5" y="1"/>
                    </a:moveTo>
                    <a:cubicBezTo>
                      <a:pt x="3" y="1"/>
                      <a:pt x="1" y="2"/>
                      <a:pt x="2" y="4"/>
                    </a:cubicBezTo>
                    <a:lnTo>
                      <a:pt x="2" y="6"/>
                    </a:lnTo>
                    <a:cubicBezTo>
                      <a:pt x="207" y="1009"/>
                      <a:pt x="687" y="1935"/>
                      <a:pt x="1330" y="2727"/>
                    </a:cubicBezTo>
                    <a:cubicBezTo>
                      <a:pt x="1665" y="3137"/>
                      <a:pt x="2037" y="3514"/>
                      <a:pt x="2442" y="3854"/>
                    </a:cubicBezTo>
                    <a:cubicBezTo>
                      <a:pt x="2869" y="4214"/>
                      <a:pt x="3359" y="4483"/>
                      <a:pt x="3521" y="5058"/>
                    </a:cubicBezTo>
                    <a:cubicBezTo>
                      <a:pt x="3618" y="5401"/>
                      <a:pt x="3629" y="5773"/>
                      <a:pt x="3659" y="6127"/>
                    </a:cubicBezTo>
                    <a:cubicBezTo>
                      <a:pt x="3691" y="6503"/>
                      <a:pt x="3700" y="6883"/>
                      <a:pt x="3749" y="7257"/>
                    </a:cubicBezTo>
                    <a:cubicBezTo>
                      <a:pt x="3749" y="7267"/>
                      <a:pt x="3756" y="7272"/>
                      <a:pt x="3764" y="7272"/>
                    </a:cubicBezTo>
                    <a:cubicBezTo>
                      <a:pt x="3772" y="7272"/>
                      <a:pt x="3780" y="7267"/>
                      <a:pt x="3780" y="7257"/>
                    </a:cubicBezTo>
                    <a:cubicBezTo>
                      <a:pt x="3787" y="6928"/>
                      <a:pt x="3753" y="6600"/>
                      <a:pt x="3723" y="6271"/>
                    </a:cubicBezTo>
                    <a:cubicBezTo>
                      <a:pt x="3694" y="5962"/>
                      <a:pt x="3666" y="5651"/>
                      <a:pt x="3617" y="5346"/>
                    </a:cubicBezTo>
                    <a:cubicBezTo>
                      <a:pt x="3576" y="5090"/>
                      <a:pt x="3502" y="4851"/>
                      <a:pt x="3345" y="4642"/>
                    </a:cubicBezTo>
                    <a:cubicBezTo>
                      <a:pt x="3188" y="4433"/>
                      <a:pt x="2985" y="4264"/>
                      <a:pt x="2788" y="4095"/>
                    </a:cubicBezTo>
                    <a:cubicBezTo>
                      <a:pt x="2386" y="3750"/>
                      <a:pt x="1987" y="3412"/>
                      <a:pt x="1631" y="3018"/>
                    </a:cubicBezTo>
                    <a:cubicBezTo>
                      <a:pt x="1266" y="2618"/>
                      <a:pt x="946" y="2181"/>
                      <a:pt x="675" y="1713"/>
                    </a:cubicBezTo>
                    <a:cubicBezTo>
                      <a:pt x="366" y="1180"/>
                      <a:pt x="142" y="603"/>
                      <a:pt x="8" y="3"/>
                    </a:cubicBezTo>
                    <a:cubicBezTo>
                      <a:pt x="7" y="2"/>
                      <a:pt x="6" y="1"/>
                      <a:pt x="5" y="1"/>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62;p16">
                <a:extLst>
                  <a:ext uri="{FF2B5EF4-FFF2-40B4-BE49-F238E27FC236}">
                    <a16:creationId xmlns:a16="http://schemas.microsoft.com/office/drawing/2014/main" id="{07CC8F51-53C1-A94B-B666-8586D4EDE94A}"/>
                  </a:ext>
                </a:extLst>
              </p:cNvPr>
              <p:cNvSpPr/>
              <p:nvPr/>
            </p:nvSpPr>
            <p:spPr>
              <a:xfrm>
                <a:off x="5005012" y="2835877"/>
                <a:ext cx="99" cy="99"/>
              </a:xfrm>
              <a:custGeom>
                <a:avLst/>
                <a:gdLst/>
                <a:ahLst/>
                <a:cxnLst/>
                <a:rect l="l" t="t" r="r" b="b"/>
                <a:pathLst>
                  <a:path w="1" h="1" extrusionOk="0">
                    <a:moveTo>
                      <a:pt x="0" y="1"/>
                    </a:move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63;p16">
                <a:extLst>
                  <a:ext uri="{FF2B5EF4-FFF2-40B4-BE49-F238E27FC236}">
                    <a16:creationId xmlns:a16="http://schemas.microsoft.com/office/drawing/2014/main" id="{A752311E-26A1-1041-B271-7F5FD84491AF}"/>
                  </a:ext>
                </a:extLst>
              </p:cNvPr>
              <p:cNvSpPr/>
              <p:nvPr/>
            </p:nvSpPr>
            <p:spPr>
              <a:xfrm>
                <a:off x="4380061" y="2768201"/>
                <a:ext cx="404164" cy="908275"/>
              </a:xfrm>
              <a:custGeom>
                <a:avLst/>
                <a:gdLst/>
                <a:ahLst/>
                <a:cxnLst/>
                <a:rect l="l" t="t" r="r" b="b"/>
                <a:pathLst>
                  <a:path w="4073" h="9153" extrusionOk="0">
                    <a:moveTo>
                      <a:pt x="403" y="1"/>
                    </a:moveTo>
                    <a:cubicBezTo>
                      <a:pt x="402" y="1"/>
                      <a:pt x="402" y="1"/>
                      <a:pt x="402" y="2"/>
                    </a:cubicBezTo>
                    <a:cubicBezTo>
                      <a:pt x="393" y="21"/>
                      <a:pt x="384" y="41"/>
                      <a:pt x="375" y="60"/>
                    </a:cubicBezTo>
                    <a:lnTo>
                      <a:pt x="375" y="60"/>
                    </a:lnTo>
                    <a:cubicBezTo>
                      <a:pt x="385" y="41"/>
                      <a:pt x="395" y="22"/>
                      <a:pt x="405" y="4"/>
                    </a:cubicBezTo>
                    <a:cubicBezTo>
                      <a:pt x="405" y="2"/>
                      <a:pt x="404" y="1"/>
                      <a:pt x="403" y="1"/>
                    </a:cubicBezTo>
                    <a:close/>
                    <a:moveTo>
                      <a:pt x="375" y="60"/>
                    </a:moveTo>
                    <a:cubicBezTo>
                      <a:pt x="236" y="334"/>
                      <a:pt x="141" y="635"/>
                      <a:pt x="88" y="945"/>
                    </a:cubicBezTo>
                    <a:lnTo>
                      <a:pt x="88" y="945"/>
                    </a:lnTo>
                    <a:cubicBezTo>
                      <a:pt x="148" y="644"/>
                      <a:pt x="247" y="349"/>
                      <a:pt x="375" y="60"/>
                    </a:cubicBezTo>
                    <a:close/>
                    <a:moveTo>
                      <a:pt x="88" y="945"/>
                    </a:moveTo>
                    <a:cubicBezTo>
                      <a:pt x="22" y="1270"/>
                      <a:pt x="0" y="1603"/>
                      <a:pt x="34" y="1948"/>
                    </a:cubicBezTo>
                    <a:cubicBezTo>
                      <a:pt x="96" y="2592"/>
                      <a:pt x="347" y="3188"/>
                      <a:pt x="705" y="3723"/>
                    </a:cubicBezTo>
                    <a:cubicBezTo>
                      <a:pt x="1449" y="4835"/>
                      <a:pt x="2554" y="5655"/>
                      <a:pt x="3239" y="6810"/>
                    </a:cubicBezTo>
                    <a:cubicBezTo>
                      <a:pt x="3650" y="7504"/>
                      <a:pt x="3909" y="8306"/>
                      <a:pt x="3734" y="9114"/>
                    </a:cubicBezTo>
                    <a:cubicBezTo>
                      <a:pt x="3729" y="9137"/>
                      <a:pt x="3748" y="9152"/>
                      <a:pt x="3766" y="9152"/>
                    </a:cubicBezTo>
                    <a:cubicBezTo>
                      <a:pt x="3778" y="9152"/>
                      <a:pt x="3789" y="9146"/>
                      <a:pt x="3793" y="9131"/>
                    </a:cubicBezTo>
                    <a:cubicBezTo>
                      <a:pt x="4073" y="7803"/>
                      <a:pt x="3247" y="6565"/>
                      <a:pt x="2399" y="5626"/>
                    </a:cubicBezTo>
                    <a:cubicBezTo>
                      <a:pt x="1529" y="4666"/>
                      <a:pt x="478" y="3739"/>
                      <a:pt x="146" y="2436"/>
                    </a:cubicBezTo>
                    <a:cubicBezTo>
                      <a:pt x="26" y="1962"/>
                      <a:pt x="3" y="1442"/>
                      <a:pt x="88" y="945"/>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64;p16">
                <a:extLst>
                  <a:ext uri="{FF2B5EF4-FFF2-40B4-BE49-F238E27FC236}">
                    <a16:creationId xmlns:a16="http://schemas.microsoft.com/office/drawing/2014/main" id="{E3ABAA9D-CC80-1645-BB90-D18BF2F97728}"/>
                  </a:ext>
                </a:extLst>
              </p:cNvPr>
              <p:cNvSpPr/>
              <p:nvPr/>
            </p:nvSpPr>
            <p:spPr>
              <a:xfrm>
                <a:off x="4413601" y="2766117"/>
                <a:ext cx="373105" cy="854491"/>
              </a:xfrm>
              <a:custGeom>
                <a:avLst/>
                <a:gdLst/>
                <a:ahLst/>
                <a:cxnLst/>
                <a:rect l="l" t="t" r="r" b="b"/>
                <a:pathLst>
                  <a:path w="3760" h="8611" extrusionOk="0">
                    <a:moveTo>
                      <a:pt x="65" y="1"/>
                    </a:moveTo>
                    <a:cubicBezTo>
                      <a:pt x="64" y="1"/>
                      <a:pt x="62" y="1"/>
                      <a:pt x="62" y="2"/>
                    </a:cubicBezTo>
                    <a:cubicBezTo>
                      <a:pt x="0" y="616"/>
                      <a:pt x="418" y="1139"/>
                      <a:pt x="850" y="1523"/>
                    </a:cubicBezTo>
                    <a:cubicBezTo>
                      <a:pt x="1099" y="1744"/>
                      <a:pt x="1369" y="1943"/>
                      <a:pt x="1614" y="2169"/>
                    </a:cubicBezTo>
                    <a:cubicBezTo>
                      <a:pt x="1844" y="2381"/>
                      <a:pt x="2049" y="2618"/>
                      <a:pt x="2225" y="2877"/>
                    </a:cubicBezTo>
                    <a:cubicBezTo>
                      <a:pt x="2902" y="3865"/>
                      <a:pt x="3173" y="5071"/>
                      <a:pt x="3367" y="6234"/>
                    </a:cubicBezTo>
                    <a:cubicBezTo>
                      <a:pt x="3494" y="7001"/>
                      <a:pt x="3675" y="7806"/>
                      <a:pt x="3477" y="8572"/>
                    </a:cubicBezTo>
                    <a:cubicBezTo>
                      <a:pt x="3471" y="8596"/>
                      <a:pt x="3488" y="8610"/>
                      <a:pt x="3507" y="8610"/>
                    </a:cubicBezTo>
                    <a:cubicBezTo>
                      <a:pt x="3519" y="8610"/>
                      <a:pt x="3531" y="8604"/>
                      <a:pt x="3537" y="8589"/>
                    </a:cubicBezTo>
                    <a:cubicBezTo>
                      <a:pt x="3759" y="7956"/>
                      <a:pt x="3600" y="7239"/>
                      <a:pt x="3504" y="6596"/>
                    </a:cubicBezTo>
                    <a:cubicBezTo>
                      <a:pt x="3413" y="5994"/>
                      <a:pt x="3310" y="5391"/>
                      <a:pt x="3150" y="4802"/>
                    </a:cubicBezTo>
                    <a:cubicBezTo>
                      <a:pt x="3000" y="4252"/>
                      <a:pt x="2802" y="3711"/>
                      <a:pt x="2518" y="3216"/>
                    </a:cubicBezTo>
                    <a:cubicBezTo>
                      <a:pt x="2213" y="2684"/>
                      <a:pt x="1814" y="2249"/>
                      <a:pt x="1339" y="1865"/>
                    </a:cubicBezTo>
                    <a:cubicBezTo>
                      <a:pt x="743" y="1384"/>
                      <a:pt x="53" y="847"/>
                      <a:pt x="67" y="2"/>
                    </a:cubicBezTo>
                    <a:cubicBezTo>
                      <a:pt x="67" y="1"/>
                      <a:pt x="66" y="1"/>
                      <a:pt x="65" y="1"/>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65;p16">
                <a:extLst>
                  <a:ext uri="{FF2B5EF4-FFF2-40B4-BE49-F238E27FC236}">
                    <a16:creationId xmlns:a16="http://schemas.microsoft.com/office/drawing/2014/main" id="{AD35EA99-F1DE-A649-A02D-DED185F4631F}"/>
                  </a:ext>
                </a:extLst>
              </p:cNvPr>
              <p:cNvSpPr/>
              <p:nvPr/>
            </p:nvSpPr>
            <p:spPr>
              <a:xfrm>
                <a:off x="4428088" y="2815634"/>
                <a:ext cx="338077" cy="744045"/>
              </a:xfrm>
              <a:custGeom>
                <a:avLst/>
                <a:gdLst/>
                <a:ahLst/>
                <a:cxnLst/>
                <a:rect l="l" t="t" r="r" b="b"/>
                <a:pathLst>
                  <a:path w="3407" h="7498" extrusionOk="0">
                    <a:moveTo>
                      <a:pt x="3" y="0"/>
                    </a:moveTo>
                    <a:cubicBezTo>
                      <a:pt x="2" y="0"/>
                      <a:pt x="1" y="1"/>
                      <a:pt x="1" y="2"/>
                    </a:cubicBezTo>
                    <a:cubicBezTo>
                      <a:pt x="105" y="1045"/>
                      <a:pt x="947" y="1776"/>
                      <a:pt x="1486" y="2610"/>
                    </a:cubicBezTo>
                    <a:cubicBezTo>
                      <a:pt x="2109" y="3574"/>
                      <a:pt x="2343" y="4715"/>
                      <a:pt x="2670" y="5799"/>
                    </a:cubicBezTo>
                    <a:cubicBezTo>
                      <a:pt x="2764" y="6107"/>
                      <a:pt x="2864" y="6414"/>
                      <a:pt x="2984" y="6712"/>
                    </a:cubicBezTo>
                    <a:cubicBezTo>
                      <a:pt x="3089" y="6974"/>
                      <a:pt x="3200" y="7273"/>
                      <a:pt x="3379" y="7494"/>
                    </a:cubicBezTo>
                    <a:cubicBezTo>
                      <a:pt x="3382" y="7497"/>
                      <a:pt x="3386" y="7498"/>
                      <a:pt x="3389" y="7498"/>
                    </a:cubicBezTo>
                    <a:cubicBezTo>
                      <a:pt x="3398" y="7498"/>
                      <a:pt x="3407" y="7489"/>
                      <a:pt x="3404" y="7479"/>
                    </a:cubicBezTo>
                    <a:cubicBezTo>
                      <a:pt x="3310" y="7226"/>
                      <a:pt x="3165" y="6991"/>
                      <a:pt x="3064" y="6740"/>
                    </a:cubicBezTo>
                    <a:cubicBezTo>
                      <a:pt x="2957" y="6479"/>
                      <a:pt x="2865" y="6213"/>
                      <a:pt x="2780" y="5945"/>
                    </a:cubicBezTo>
                    <a:cubicBezTo>
                      <a:pt x="2614" y="5412"/>
                      <a:pt x="2476" y="4870"/>
                      <a:pt x="2308" y="4339"/>
                    </a:cubicBezTo>
                    <a:cubicBezTo>
                      <a:pt x="2148" y="3833"/>
                      <a:pt x="1962" y="3333"/>
                      <a:pt x="1699" y="2871"/>
                    </a:cubicBezTo>
                    <a:cubicBezTo>
                      <a:pt x="1440" y="2417"/>
                      <a:pt x="1100" y="2021"/>
                      <a:pt x="782" y="1608"/>
                    </a:cubicBezTo>
                    <a:cubicBezTo>
                      <a:pt x="415" y="1131"/>
                      <a:pt x="75" y="614"/>
                      <a:pt x="5" y="2"/>
                    </a:cubicBezTo>
                    <a:cubicBezTo>
                      <a:pt x="5" y="1"/>
                      <a:pt x="4" y="0"/>
                      <a:pt x="3"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66;p16">
                <a:extLst>
                  <a:ext uri="{FF2B5EF4-FFF2-40B4-BE49-F238E27FC236}">
                    <a16:creationId xmlns:a16="http://schemas.microsoft.com/office/drawing/2014/main" id="{5982E198-0EF0-274C-86A5-C70FDC8D13EC}"/>
                  </a:ext>
                </a:extLst>
              </p:cNvPr>
              <p:cNvSpPr/>
              <p:nvPr/>
            </p:nvSpPr>
            <p:spPr>
              <a:xfrm>
                <a:off x="4404174" y="2783780"/>
                <a:ext cx="255517" cy="577732"/>
              </a:xfrm>
              <a:custGeom>
                <a:avLst/>
                <a:gdLst/>
                <a:ahLst/>
                <a:cxnLst/>
                <a:rect l="l" t="t" r="r" b="b"/>
                <a:pathLst>
                  <a:path w="2575" h="5822" extrusionOk="0">
                    <a:moveTo>
                      <a:pt x="187" y="1"/>
                    </a:moveTo>
                    <a:cubicBezTo>
                      <a:pt x="186" y="1"/>
                      <a:pt x="186" y="1"/>
                      <a:pt x="185" y="2"/>
                    </a:cubicBezTo>
                    <a:cubicBezTo>
                      <a:pt x="0" y="998"/>
                      <a:pt x="591" y="1951"/>
                      <a:pt x="1015" y="2807"/>
                    </a:cubicBezTo>
                    <a:cubicBezTo>
                      <a:pt x="1261" y="3304"/>
                      <a:pt x="1507" y="3801"/>
                      <a:pt x="1755" y="4297"/>
                    </a:cubicBezTo>
                    <a:cubicBezTo>
                      <a:pt x="2007" y="4801"/>
                      <a:pt x="2242" y="5317"/>
                      <a:pt x="2518" y="5807"/>
                    </a:cubicBezTo>
                    <a:cubicBezTo>
                      <a:pt x="2523" y="5817"/>
                      <a:pt x="2531" y="5821"/>
                      <a:pt x="2539" y="5821"/>
                    </a:cubicBezTo>
                    <a:cubicBezTo>
                      <a:pt x="2557" y="5821"/>
                      <a:pt x="2575" y="5801"/>
                      <a:pt x="2565" y="5780"/>
                    </a:cubicBezTo>
                    <a:cubicBezTo>
                      <a:pt x="2352" y="5301"/>
                      <a:pt x="2098" y="4837"/>
                      <a:pt x="1863" y="4369"/>
                    </a:cubicBezTo>
                    <a:cubicBezTo>
                      <a:pt x="1622" y="3892"/>
                      <a:pt x="1379" y="3414"/>
                      <a:pt x="1137" y="2939"/>
                    </a:cubicBezTo>
                    <a:cubicBezTo>
                      <a:pt x="682" y="2046"/>
                      <a:pt x="29" y="1052"/>
                      <a:pt x="190" y="3"/>
                    </a:cubicBezTo>
                    <a:cubicBezTo>
                      <a:pt x="190" y="2"/>
                      <a:pt x="188" y="1"/>
                      <a:pt x="187" y="1"/>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67;p16">
                <a:extLst>
                  <a:ext uri="{FF2B5EF4-FFF2-40B4-BE49-F238E27FC236}">
                    <a16:creationId xmlns:a16="http://schemas.microsoft.com/office/drawing/2014/main" id="{1F16E679-0F38-0B4F-B57C-969E2259093D}"/>
                  </a:ext>
                </a:extLst>
              </p:cNvPr>
              <p:cNvSpPr/>
              <p:nvPr/>
            </p:nvSpPr>
            <p:spPr>
              <a:xfrm>
                <a:off x="4395541" y="2803527"/>
                <a:ext cx="400988" cy="819760"/>
              </a:xfrm>
              <a:custGeom>
                <a:avLst/>
                <a:gdLst/>
                <a:ahLst/>
                <a:cxnLst/>
                <a:rect l="l" t="t" r="r" b="b"/>
                <a:pathLst>
                  <a:path w="4041" h="8261" extrusionOk="0">
                    <a:moveTo>
                      <a:pt x="206" y="0"/>
                    </a:moveTo>
                    <a:cubicBezTo>
                      <a:pt x="204" y="0"/>
                      <a:pt x="202" y="2"/>
                      <a:pt x="201" y="5"/>
                    </a:cubicBezTo>
                    <a:cubicBezTo>
                      <a:pt x="1" y="1209"/>
                      <a:pt x="356" y="2422"/>
                      <a:pt x="943" y="3470"/>
                    </a:cubicBezTo>
                    <a:cubicBezTo>
                      <a:pt x="1247" y="4015"/>
                      <a:pt x="1618" y="4521"/>
                      <a:pt x="2011" y="5006"/>
                    </a:cubicBezTo>
                    <a:cubicBezTo>
                      <a:pt x="2400" y="5485"/>
                      <a:pt x="2829" y="5931"/>
                      <a:pt x="3205" y="6420"/>
                    </a:cubicBezTo>
                    <a:cubicBezTo>
                      <a:pt x="3610" y="6951"/>
                      <a:pt x="3933" y="7544"/>
                      <a:pt x="3924" y="8228"/>
                    </a:cubicBezTo>
                    <a:cubicBezTo>
                      <a:pt x="3924" y="8250"/>
                      <a:pt x="3941" y="8261"/>
                      <a:pt x="3957" y="8261"/>
                    </a:cubicBezTo>
                    <a:cubicBezTo>
                      <a:pt x="3974" y="8261"/>
                      <a:pt x="3992" y="8250"/>
                      <a:pt x="3993" y="8228"/>
                    </a:cubicBezTo>
                    <a:cubicBezTo>
                      <a:pt x="4041" y="7057"/>
                      <a:pt x="3057" y="6146"/>
                      <a:pt x="2358" y="5326"/>
                    </a:cubicBezTo>
                    <a:cubicBezTo>
                      <a:pt x="1518" y="4338"/>
                      <a:pt x="731" y="3255"/>
                      <a:pt x="371" y="1991"/>
                    </a:cubicBezTo>
                    <a:cubicBezTo>
                      <a:pt x="266" y="1629"/>
                      <a:pt x="202" y="1256"/>
                      <a:pt x="178" y="878"/>
                    </a:cubicBezTo>
                    <a:cubicBezTo>
                      <a:pt x="167" y="707"/>
                      <a:pt x="166" y="536"/>
                      <a:pt x="175" y="365"/>
                    </a:cubicBezTo>
                    <a:cubicBezTo>
                      <a:pt x="179" y="293"/>
                      <a:pt x="171" y="176"/>
                      <a:pt x="198" y="109"/>
                    </a:cubicBezTo>
                    <a:cubicBezTo>
                      <a:pt x="211" y="78"/>
                      <a:pt x="217" y="67"/>
                      <a:pt x="221" y="67"/>
                    </a:cubicBezTo>
                    <a:cubicBezTo>
                      <a:pt x="229" y="67"/>
                      <a:pt x="226" y="111"/>
                      <a:pt x="233" y="143"/>
                    </a:cubicBezTo>
                    <a:cubicBezTo>
                      <a:pt x="249" y="206"/>
                      <a:pt x="264" y="269"/>
                      <a:pt x="279" y="333"/>
                    </a:cubicBezTo>
                    <a:cubicBezTo>
                      <a:pt x="279" y="334"/>
                      <a:pt x="280" y="334"/>
                      <a:pt x="280" y="334"/>
                    </a:cubicBezTo>
                    <a:cubicBezTo>
                      <a:pt x="281" y="334"/>
                      <a:pt x="282" y="333"/>
                      <a:pt x="282" y="332"/>
                    </a:cubicBezTo>
                    <a:cubicBezTo>
                      <a:pt x="258" y="223"/>
                      <a:pt x="235" y="114"/>
                      <a:pt x="211" y="5"/>
                    </a:cubicBezTo>
                    <a:cubicBezTo>
                      <a:pt x="211" y="2"/>
                      <a:pt x="209" y="0"/>
                      <a:pt x="206"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68;p16">
                <a:extLst>
                  <a:ext uri="{FF2B5EF4-FFF2-40B4-BE49-F238E27FC236}">
                    <a16:creationId xmlns:a16="http://schemas.microsoft.com/office/drawing/2014/main" id="{9FBE0609-BE2E-5B47-B2A0-D4B9D6532BF9}"/>
                  </a:ext>
                </a:extLst>
              </p:cNvPr>
              <p:cNvSpPr/>
              <p:nvPr/>
            </p:nvSpPr>
            <p:spPr>
              <a:xfrm>
                <a:off x="3870614" y="2419398"/>
                <a:ext cx="85933" cy="267531"/>
              </a:xfrm>
              <a:custGeom>
                <a:avLst/>
                <a:gdLst/>
                <a:ahLst/>
                <a:cxnLst/>
                <a:rect l="l" t="t" r="r" b="b"/>
                <a:pathLst>
                  <a:path w="866" h="2696" extrusionOk="0">
                    <a:moveTo>
                      <a:pt x="854" y="0"/>
                    </a:moveTo>
                    <a:cubicBezTo>
                      <a:pt x="850" y="0"/>
                      <a:pt x="846" y="2"/>
                      <a:pt x="843" y="7"/>
                    </a:cubicBezTo>
                    <a:cubicBezTo>
                      <a:pt x="663" y="458"/>
                      <a:pt x="512" y="923"/>
                      <a:pt x="353" y="1383"/>
                    </a:cubicBezTo>
                    <a:cubicBezTo>
                      <a:pt x="205" y="1810"/>
                      <a:pt x="48" y="2236"/>
                      <a:pt x="1" y="2688"/>
                    </a:cubicBezTo>
                    <a:cubicBezTo>
                      <a:pt x="0" y="2693"/>
                      <a:pt x="4" y="2695"/>
                      <a:pt x="8" y="2695"/>
                    </a:cubicBezTo>
                    <a:cubicBezTo>
                      <a:pt x="11" y="2695"/>
                      <a:pt x="14" y="2694"/>
                      <a:pt x="15" y="2690"/>
                    </a:cubicBezTo>
                    <a:lnTo>
                      <a:pt x="16" y="2689"/>
                    </a:lnTo>
                    <a:cubicBezTo>
                      <a:pt x="88" y="2234"/>
                      <a:pt x="251" y="1802"/>
                      <a:pt x="402" y="1369"/>
                    </a:cubicBezTo>
                    <a:cubicBezTo>
                      <a:pt x="559" y="919"/>
                      <a:pt x="728" y="470"/>
                      <a:pt x="864" y="12"/>
                    </a:cubicBezTo>
                    <a:cubicBezTo>
                      <a:pt x="866" y="5"/>
                      <a:pt x="860" y="0"/>
                      <a:pt x="854"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69;p16">
                <a:extLst>
                  <a:ext uri="{FF2B5EF4-FFF2-40B4-BE49-F238E27FC236}">
                    <a16:creationId xmlns:a16="http://schemas.microsoft.com/office/drawing/2014/main" id="{7C4B2577-BBBA-B44F-B43A-A4F55FAEE640}"/>
                  </a:ext>
                </a:extLst>
              </p:cNvPr>
              <p:cNvSpPr/>
              <p:nvPr/>
            </p:nvSpPr>
            <p:spPr>
              <a:xfrm>
                <a:off x="3913878" y="2637313"/>
                <a:ext cx="59637" cy="128208"/>
              </a:xfrm>
              <a:custGeom>
                <a:avLst/>
                <a:gdLst/>
                <a:ahLst/>
                <a:cxnLst/>
                <a:rect l="l" t="t" r="r" b="b"/>
                <a:pathLst>
                  <a:path w="601" h="1292" extrusionOk="0">
                    <a:moveTo>
                      <a:pt x="589" y="0"/>
                    </a:moveTo>
                    <a:cubicBezTo>
                      <a:pt x="587" y="0"/>
                      <a:pt x="585" y="1"/>
                      <a:pt x="583" y="4"/>
                    </a:cubicBezTo>
                    <a:cubicBezTo>
                      <a:pt x="438" y="188"/>
                      <a:pt x="338" y="410"/>
                      <a:pt x="242" y="622"/>
                    </a:cubicBezTo>
                    <a:cubicBezTo>
                      <a:pt x="144" y="838"/>
                      <a:pt x="63" y="1060"/>
                      <a:pt x="1" y="1288"/>
                    </a:cubicBezTo>
                    <a:cubicBezTo>
                      <a:pt x="1" y="1290"/>
                      <a:pt x="2" y="1291"/>
                      <a:pt x="4" y="1291"/>
                    </a:cubicBezTo>
                    <a:cubicBezTo>
                      <a:pt x="5" y="1291"/>
                      <a:pt x="7" y="1291"/>
                      <a:pt x="8" y="1289"/>
                    </a:cubicBezTo>
                    <a:cubicBezTo>
                      <a:pt x="92" y="1069"/>
                      <a:pt x="184" y="847"/>
                      <a:pt x="283" y="632"/>
                    </a:cubicBezTo>
                    <a:cubicBezTo>
                      <a:pt x="381" y="423"/>
                      <a:pt x="505" y="226"/>
                      <a:pt x="598" y="15"/>
                    </a:cubicBezTo>
                    <a:cubicBezTo>
                      <a:pt x="601" y="8"/>
                      <a:pt x="595" y="0"/>
                      <a:pt x="589"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70;p16">
                <a:extLst>
                  <a:ext uri="{FF2B5EF4-FFF2-40B4-BE49-F238E27FC236}">
                    <a16:creationId xmlns:a16="http://schemas.microsoft.com/office/drawing/2014/main" id="{871AAD00-9F28-6F49-ADE9-50E4813C908B}"/>
                  </a:ext>
                </a:extLst>
              </p:cNvPr>
              <p:cNvSpPr/>
              <p:nvPr/>
            </p:nvSpPr>
            <p:spPr>
              <a:xfrm>
                <a:off x="3906535" y="2396476"/>
                <a:ext cx="94268" cy="150238"/>
              </a:xfrm>
              <a:custGeom>
                <a:avLst/>
                <a:gdLst/>
                <a:ahLst/>
                <a:cxnLst/>
                <a:rect l="l" t="t" r="r" b="b"/>
                <a:pathLst>
                  <a:path w="950" h="1514" extrusionOk="0">
                    <a:moveTo>
                      <a:pt x="930" y="1"/>
                    </a:moveTo>
                    <a:cubicBezTo>
                      <a:pt x="922" y="1"/>
                      <a:pt x="914" y="6"/>
                      <a:pt x="911" y="16"/>
                    </a:cubicBezTo>
                    <a:cubicBezTo>
                      <a:pt x="873" y="159"/>
                      <a:pt x="844" y="301"/>
                      <a:pt x="784" y="438"/>
                    </a:cubicBezTo>
                    <a:cubicBezTo>
                      <a:pt x="723" y="572"/>
                      <a:pt x="650" y="700"/>
                      <a:pt x="566" y="821"/>
                    </a:cubicBezTo>
                    <a:cubicBezTo>
                      <a:pt x="478" y="946"/>
                      <a:pt x="384" y="1064"/>
                      <a:pt x="283" y="1179"/>
                    </a:cubicBezTo>
                    <a:cubicBezTo>
                      <a:pt x="234" y="1233"/>
                      <a:pt x="185" y="1288"/>
                      <a:pt x="136" y="1342"/>
                    </a:cubicBezTo>
                    <a:cubicBezTo>
                      <a:pt x="89" y="1394"/>
                      <a:pt x="36" y="1442"/>
                      <a:pt x="4" y="1504"/>
                    </a:cubicBezTo>
                    <a:cubicBezTo>
                      <a:pt x="1" y="1509"/>
                      <a:pt x="5" y="1514"/>
                      <a:pt x="10" y="1514"/>
                    </a:cubicBezTo>
                    <a:cubicBezTo>
                      <a:pt x="11" y="1514"/>
                      <a:pt x="12" y="1514"/>
                      <a:pt x="13" y="1513"/>
                    </a:cubicBezTo>
                    <a:lnTo>
                      <a:pt x="13" y="1512"/>
                    </a:lnTo>
                    <a:cubicBezTo>
                      <a:pt x="77" y="1476"/>
                      <a:pt x="125" y="1417"/>
                      <a:pt x="177" y="1365"/>
                    </a:cubicBezTo>
                    <a:cubicBezTo>
                      <a:pt x="230" y="1309"/>
                      <a:pt x="283" y="1253"/>
                      <a:pt x="334" y="1195"/>
                    </a:cubicBezTo>
                    <a:cubicBezTo>
                      <a:pt x="437" y="1082"/>
                      <a:pt x="531" y="962"/>
                      <a:pt x="619" y="838"/>
                    </a:cubicBezTo>
                    <a:cubicBezTo>
                      <a:pt x="780" y="607"/>
                      <a:pt x="946" y="310"/>
                      <a:pt x="950" y="20"/>
                    </a:cubicBezTo>
                    <a:cubicBezTo>
                      <a:pt x="950" y="8"/>
                      <a:pt x="940" y="1"/>
                      <a:pt x="930" y="1"/>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71;p16">
                <a:extLst>
                  <a:ext uri="{FF2B5EF4-FFF2-40B4-BE49-F238E27FC236}">
                    <a16:creationId xmlns:a16="http://schemas.microsoft.com/office/drawing/2014/main" id="{8319475E-B200-3445-8EAC-71AEB4C135C5}"/>
                  </a:ext>
                </a:extLst>
              </p:cNvPr>
              <p:cNvSpPr/>
              <p:nvPr/>
            </p:nvSpPr>
            <p:spPr>
              <a:xfrm>
                <a:off x="3707381" y="2804619"/>
                <a:ext cx="231901" cy="31655"/>
              </a:xfrm>
              <a:custGeom>
                <a:avLst/>
                <a:gdLst/>
                <a:ahLst/>
                <a:cxnLst/>
                <a:rect l="l" t="t" r="r" b="b"/>
                <a:pathLst>
                  <a:path w="2337" h="319" extrusionOk="0">
                    <a:moveTo>
                      <a:pt x="829" y="0"/>
                    </a:moveTo>
                    <a:cubicBezTo>
                      <a:pt x="741" y="0"/>
                      <a:pt x="652" y="3"/>
                      <a:pt x="564" y="9"/>
                    </a:cubicBezTo>
                    <a:cubicBezTo>
                      <a:pt x="388" y="22"/>
                      <a:pt x="169" y="27"/>
                      <a:pt x="7" y="103"/>
                    </a:cubicBezTo>
                    <a:cubicBezTo>
                      <a:pt x="1" y="106"/>
                      <a:pt x="4" y="117"/>
                      <a:pt x="11" y="117"/>
                    </a:cubicBezTo>
                    <a:cubicBezTo>
                      <a:pt x="13" y="117"/>
                      <a:pt x="15" y="117"/>
                      <a:pt x="17" y="117"/>
                    </a:cubicBezTo>
                    <a:cubicBezTo>
                      <a:pt x="99" y="117"/>
                      <a:pt x="180" y="95"/>
                      <a:pt x="260" y="83"/>
                    </a:cubicBezTo>
                    <a:cubicBezTo>
                      <a:pt x="367" y="67"/>
                      <a:pt x="476" y="56"/>
                      <a:pt x="584" y="49"/>
                    </a:cubicBezTo>
                    <a:cubicBezTo>
                      <a:pt x="675" y="43"/>
                      <a:pt x="766" y="40"/>
                      <a:pt x="856" y="40"/>
                    </a:cubicBezTo>
                    <a:cubicBezTo>
                      <a:pt x="959" y="40"/>
                      <a:pt x="1061" y="43"/>
                      <a:pt x="1164" y="51"/>
                    </a:cubicBezTo>
                    <a:cubicBezTo>
                      <a:pt x="1562" y="84"/>
                      <a:pt x="1952" y="174"/>
                      <a:pt x="2324" y="318"/>
                    </a:cubicBezTo>
                    <a:cubicBezTo>
                      <a:pt x="2325" y="318"/>
                      <a:pt x="2326" y="318"/>
                      <a:pt x="2326" y="318"/>
                    </a:cubicBezTo>
                    <a:cubicBezTo>
                      <a:pt x="2333" y="318"/>
                      <a:pt x="2337" y="308"/>
                      <a:pt x="2330" y="305"/>
                    </a:cubicBezTo>
                    <a:lnTo>
                      <a:pt x="2330" y="304"/>
                    </a:lnTo>
                    <a:cubicBezTo>
                      <a:pt x="1966" y="149"/>
                      <a:pt x="1579" y="52"/>
                      <a:pt x="1184" y="16"/>
                    </a:cubicBezTo>
                    <a:cubicBezTo>
                      <a:pt x="1066" y="5"/>
                      <a:pt x="947" y="0"/>
                      <a:pt x="829"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72;p16">
                <a:extLst>
                  <a:ext uri="{FF2B5EF4-FFF2-40B4-BE49-F238E27FC236}">
                    <a16:creationId xmlns:a16="http://schemas.microsoft.com/office/drawing/2014/main" id="{B32ACAB2-023C-8B40-AA96-7C7A6B4558D0}"/>
                  </a:ext>
                </a:extLst>
              </p:cNvPr>
              <p:cNvSpPr/>
              <p:nvPr/>
            </p:nvSpPr>
            <p:spPr>
              <a:xfrm>
                <a:off x="4042282" y="2495708"/>
                <a:ext cx="26991" cy="66486"/>
              </a:xfrm>
              <a:custGeom>
                <a:avLst/>
                <a:gdLst/>
                <a:ahLst/>
                <a:cxnLst/>
                <a:rect l="l" t="t" r="r" b="b"/>
                <a:pathLst>
                  <a:path w="272" h="670" extrusionOk="0">
                    <a:moveTo>
                      <a:pt x="260" y="0"/>
                    </a:moveTo>
                    <a:cubicBezTo>
                      <a:pt x="256" y="0"/>
                      <a:pt x="252" y="2"/>
                      <a:pt x="251" y="7"/>
                    </a:cubicBezTo>
                    <a:cubicBezTo>
                      <a:pt x="174" y="228"/>
                      <a:pt x="88" y="446"/>
                      <a:pt x="2" y="663"/>
                    </a:cubicBezTo>
                    <a:cubicBezTo>
                      <a:pt x="0" y="667"/>
                      <a:pt x="3" y="669"/>
                      <a:pt x="6" y="669"/>
                    </a:cubicBezTo>
                    <a:cubicBezTo>
                      <a:pt x="7" y="669"/>
                      <a:pt x="9" y="669"/>
                      <a:pt x="9" y="667"/>
                    </a:cubicBezTo>
                    <a:cubicBezTo>
                      <a:pt x="108" y="454"/>
                      <a:pt x="194" y="234"/>
                      <a:pt x="269" y="12"/>
                    </a:cubicBezTo>
                    <a:cubicBezTo>
                      <a:pt x="272" y="5"/>
                      <a:pt x="266" y="0"/>
                      <a:pt x="260"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73;p16">
                <a:extLst>
                  <a:ext uri="{FF2B5EF4-FFF2-40B4-BE49-F238E27FC236}">
                    <a16:creationId xmlns:a16="http://schemas.microsoft.com/office/drawing/2014/main" id="{E2CB8F62-A1F1-7F4F-9B23-45B92A3C1CCA}"/>
                  </a:ext>
                </a:extLst>
              </p:cNvPr>
              <p:cNvSpPr/>
              <p:nvPr/>
            </p:nvSpPr>
            <p:spPr>
              <a:xfrm>
                <a:off x="4056373" y="2589880"/>
                <a:ext cx="29769" cy="80180"/>
              </a:xfrm>
              <a:custGeom>
                <a:avLst/>
                <a:gdLst/>
                <a:ahLst/>
                <a:cxnLst/>
                <a:rect l="l" t="t" r="r" b="b"/>
                <a:pathLst>
                  <a:path w="300" h="808" extrusionOk="0">
                    <a:moveTo>
                      <a:pt x="288" y="0"/>
                    </a:moveTo>
                    <a:cubicBezTo>
                      <a:pt x="285" y="0"/>
                      <a:pt x="282" y="2"/>
                      <a:pt x="280" y="5"/>
                    </a:cubicBezTo>
                    <a:cubicBezTo>
                      <a:pt x="217" y="128"/>
                      <a:pt x="168" y="258"/>
                      <a:pt x="121" y="389"/>
                    </a:cubicBezTo>
                    <a:cubicBezTo>
                      <a:pt x="73" y="523"/>
                      <a:pt x="32" y="660"/>
                      <a:pt x="1" y="800"/>
                    </a:cubicBezTo>
                    <a:cubicBezTo>
                      <a:pt x="0" y="805"/>
                      <a:pt x="4" y="808"/>
                      <a:pt x="8" y="808"/>
                    </a:cubicBezTo>
                    <a:cubicBezTo>
                      <a:pt x="10" y="808"/>
                      <a:pt x="12" y="806"/>
                      <a:pt x="14" y="804"/>
                    </a:cubicBezTo>
                    <a:cubicBezTo>
                      <a:pt x="53" y="669"/>
                      <a:pt x="96" y="535"/>
                      <a:pt x="142" y="403"/>
                    </a:cubicBezTo>
                    <a:cubicBezTo>
                      <a:pt x="189" y="270"/>
                      <a:pt x="245" y="142"/>
                      <a:pt x="297" y="11"/>
                    </a:cubicBezTo>
                    <a:cubicBezTo>
                      <a:pt x="300" y="5"/>
                      <a:pt x="294" y="0"/>
                      <a:pt x="288" y="0"/>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74;p16">
                <a:extLst>
                  <a:ext uri="{FF2B5EF4-FFF2-40B4-BE49-F238E27FC236}">
                    <a16:creationId xmlns:a16="http://schemas.microsoft.com/office/drawing/2014/main" id="{3773C705-90F8-8047-9A7A-5FD518F97342}"/>
                  </a:ext>
                </a:extLst>
              </p:cNvPr>
              <p:cNvSpPr/>
              <p:nvPr/>
            </p:nvSpPr>
            <p:spPr>
              <a:xfrm>
                <a:off x="4056472" y="2703997"/>
                <a:ext cx="33540" cy="90599"/>
              </a:xfrm>
              <a:custGeom>
                <a:avLst/>
                <a:gdLst/>
                <a:ahLst/>
                <a:cxnLst/>
                <a:rect l="l" t="t" r="r" b="b"/>
                <a:pathLst>
                  <a:path w="338" h="913" extrusionOk="0">
                    <a:moveTo>
                      <a:pt x="330" y="1"/>
                    </a:moveTo>
                    <a:cubicBezTo>
                      <a:pt x="327" y="1"/>
                      <a:pt x="325" y="2"/>
                      <a:pt x="324" y="5"/>
                    </a:cubicBezTo>
                    <a:lnTo>
                      <a:pt x="325" y="5"/>
                    </a:lnTo>
                    <a:cubicBezTo>
                      <a:pt x="298" y="160"/>
                      <a:pt x="260" y="312"/>
                      <a:pt x="207" y="460"/>
                    </a:cubicBezTo>
                    <a:cubicBezTo>
                      <a:pt x="181" y="537"/>
                      <a:pt x="149" y="611"/>
                      <a:pt x="113" y="685"/>
                    </a:cubicBezTo>
                    <a:cubicBezTo>
                      <a:pt x="78" y="759"/>
                      <a:pt x="34" y="825"/>
                      <a:pt x="3" y="898"/>
                    </a:cubicBezTo>
                    <a:cubicBezTo>
                      <a:pt x="0" y="905"/>
                      <a:pt x="6" y="912"/>
                      <a:pt x="13" y="912"/>
                    </a:cubicBezTo>
                    <a:cubicBezTo>
                      <a:pt x="16" y="912"/>
                      <a:pt x="19" y="911"/>
                      <a:pt x="21" y="908"/>
                    </a:cubicBezTo>
                    <a:cubicBezTo>
                      <a:pt x="68" y="847"/>
                      <a:pt x="101" y="767"/>
                      <a:pt x="134" y="697"/>
                    </a:cubicBezTo>
                    <a:cubicBezTo>
                      <a:pt x="166" y="626"/>
                      <a:pt x="196" y="554"/>
                      <a:pt x="222" y="481"/>
                    </a:cubicBezTo>
                    <a:cubicBezTo>
                      <a:pt x="277" y="328"/>
                      <a:pt x="315" y="170"/>
                      <a:pt x="337" y="10"/>
                    </a:cubicBezTo>
                    <a:cubicBezTo>
                      <a:pt x="338" y="4"/>
                      <a:pt x="334" y="1"/>
                      <a:pt x="330" y="1"/>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75;p16">
                <a:extLst>
                  <a:ext uri="{FF2B5EF4-FFF2-40B4-BE49-F238E27FC236}">
                    <a16:creationId xmlns:a16="http://schemas.microsoft.com/office/drawing/2014/main" id="{25B34297-1829-6D4B-B8F3-38D5266CB25E}"/>
                  </a:ext>
                </a:extLst>
              </p:cNvPr>
              <p:cNvSpPr/>
              <p:nvPr/>
            </p:nvSpPr>
            <p:spPr>
              <a:xfrm>
                <a:off x="3889567" y="2222025"/>
                <a:ext cx="13793" cy="71745"/>
              </a:xfrm>
              <a:custGeom>
                <a:avLst/>
                <a:gdLst/>
                <a:ahLst/>
                <a:cxnLst/>
                <a:rect l="l" t="t" r="r" b="b"/>
                <a:pathLst>
                  <a:path w="139" h="723" extrusionOk="0">
                    <a:moveTo>
                      <a:pt x="115" y="1"/>
                    </a:moveTo>
                    <a:cubicBezTo>
                      <a:pt x="110" y="1"/>
                      <a:pt x="105" y="4"/>
                      <a:pt x="104" y="10"/>
                    </a:cubicBezTo>
                    <a:cubicBezTo>
                      <a:pt x="90" y="128"/>
                      <a:pt x="90" y="248"/>
                      <a:pt x="74" y="368"/>
                    </a:cubicBezTo>
                    <a:cubicBezTo>
                      <a:pt x="57" y="483"/>
                      <a:pt x="33" y="598"/>
                      <a:pt x="2" y="710"/>
                    </a:cubicBezTo>
                    <a:cubicBezTo>
                      <a:pt x="1" y="718"/>
                      <a:pt x="7" y="723"/>
                      <a:pt x="13" y="723"/>
                    </a:cubicBezTo>
                    <a:cubicBezTo>
                      <a:pt x="17" y="723"/>
                      <a:pt x="21" y="720"/>
                      <a:pt x="23" y="715"/>
                    </a:cubicBezTo>
                    <a:cubicBezTo>
                      <a:pt x="63" y="599"/>
                      <a:pt x="92" y="479"/>
                      <a:pt x="109" y="356"/>
                    </a:cubicBezTo>
                    <a:cubicBezTo>
                      <a:pt x="124" y="243"/>
                      <a:pt x="138" y="122"/>
                      <a:pt x="122" y="8"/>
                    </a:cubicBezTo>
                    <a:cubicBezTo>
                      <a:pt x="122" y="3"/>
                      <a:pt x="119" y="1"/>
                      <a:pt x="115" y="1"/>
                    </a:cubicBezTo>
                    <a:close/>
                  </a:path>
                </a:pathLst>
              </a:custGeom>
              <a:solidFill>
                <a:srgbClr val="EC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76;p16">
                <a:extLst>
                  <a:ext uri="{FF2B5EF4-FFF2-40B4-BE49-F238E27FC236}">
                    <a16:creationId xmlns:a16="http://schemas.microsoft.com/office/drawing/2014/main" id="{C09BE725-FDFB-3948-940E-6284234D1D75}"/>
                  </a:ext>
                </a:extLst>
              </p:cNvPr>
              <p:cNvSpPr/>
              <p:nvPr/>
            </p:nvSpPr>
            <p:spPr>
              <a:xfrm>
                <a:off x="2693151" y="1875604"/>
                <a:ext cx="1805589" cy="2583816"/>
              </a:xfrm>
              <a:custGeom>
                <a:avLst/>
                <a:gdLst/>
                <a:ahLst/>
                <a:cxnLst/>
                <a:rect l="l" t="t" r="r" b="b"/>
                <a:pathLst>
                  <a:path w="18196" h="26038" extrusionOk="0">
                    <a:moveTo>
                      <a:pt x="15779" y="1"/>
                    </a:moveTo>
                    <a:cubicBezTo>
                      <a:pt x="15735" y="1"/>
                      <a:pt x="15690" y="14"/>
                      <a:pt x="15654" y="42"/>
                    </a:cubicBezTo>
                    <a:cubicBezTo>
                      <a:pt x="15650" y="42"/>
                      <a:pt x="15647" y="42"/>
                      <a:pt x="15644" y="42"/>
                    </a:cubicBezTo>
                    <a:cubicBezTo>
                      <a:pt x="15634" y="42"/>
                      <a:pt x="15624" y="43"/>
                      <a:pt x="15614" y="46"/>
                    </a:cubicBezTo>
                    <a:cubicBezTo>
                      <a:pt x="14872" y="237"/>
                      <a:pt x="14208" y="636"/>
                      <a:pt x="13607" y="1105"/>
                    </a:cubicBezTo>
                    <a:cubicBezTo>
                      <a:pt x="13248" y="1385"/>
                      <a:pt x="12613" y="2662"/>
                      <a:pt x="12177" y="3802"/>
                    </a:cubicBezTo>
                    <a:cubicBezTo>
                      <a:pt x="12158" y="3786"/>
                      <a:pt x="12134" y="3778"/>
                      <a:pt x="12109" y="3778"/>
                    </a:cubicBezTo>
                    <a:cubicBezTo>
                      <a:pt x="12040" y="3778"/>
                      <a:pt x="11968" y="3835"/>
                      <a:pt x="11986" y="3923"/>
                    </a:cubicBezTo>
                    <a:cubicBezTo>
                      <a:pt x="12004" y="4010"/>
                      <a:pt x="12021" y="4097"/>
                      <a:pt x="12036" y="4185"/>
                    </a:cubicBezTo>
                    <a:cubicBezTo>
                      <a:pt x="11823" y="4790"/>
                      <a:pt x="11686" y="5314"/>
                      <a:pt x="11708" y="5566"/>
                    </a:cubicBezTo>
                    <a:cubicBezTo>
                      <a:pt x="11770" y="6315"/>
                      <a:pt x="11711" y="6814"/>
                      <a:pt x="11583" y="7173"/>
                    </a:cubicBezTo>
                    <a:cubicBezTo>
                      <a:pt x="11340" y="7524"/>
                      <a:pt x="11032" y="7826"/>
                      <a:pt x="10708" y="8101"/>
                    </a:cubicBezTo>
                    <a:cubicBezTo>
                      <a:pt x="10507" y="8270"/>
                      <a:pt x="10289" y="8415"/>
                      <a:pt x="10129" y="8627"/>
                    </a:cubicBezTo>
                    <a:cubicBezTo>
                      <a:pt x="9980" y="8821"/>
                      <a:pt x="9880" y="9045"/>
                      <a:pt x="9796" y="9273"/>
                    </a:cubicBezTo>
                    <a:cubicBezTo>
                      <a:pt x="9634" y="9716"/>
                      <a:pt x="9547" y="10239"/>
                      <a:pt x="9213" y="10594"/>
                    </a:cubicBezTo>
                    <a:cubicBezTo>
                      <a:pt x="8888" y="10940"/>
                      <a:pt x="8401" y="11027"/>
                      <a:pt x="7926" y="11027"/>
                    </a:cubicBezTo>
                    <a:cubicBezTo>
                      <a:pt x="7716" y="11027"/>
                      <a:pt x="7509" y="11010"/>
                      <a:pt x="7318" y="10991"/>
                    </a:cubicBezTo>
                    <a:cubicBezTo>
                      <a:pt x="6588" y="10915"/>
                      <a:pt x="5848" y="10842"/>
                      <a:pt x="5113" y="10842"/>
                    </a:cubicBezTo>
                    <a:cubicBezTo>
                      <a:pt x="4342" y="10842"/>
                      <a:pt x="3575" y="10922"/>
                      <a:pt x="2828" y="11166"/>
                    </a:cubicBezTo>
                    <a:cubicBezTo>
                      <a:pt x="1602" y="11565"/>
                      <a:pt x="340" y="12484"/>
                      <a:pt x="8" y="13792"/>
                    </a:cubicBezTo>
                    <a:cubicBezTo>
                      <a:pt x="1" y="13819"/>
                      <a:pt x="21" y="13836"/>
                      <a:pt x="42" y="13836"/>
                    </a:cubicBezTo>
                    <a:cubicBezTo>
                      <a:pt x="57" y="13836"/>
                      <a:pt x="72" y="13828"/>
                      <a:pt x="80" y="13811"/>
                    </a:cubicBezTo>
                    <a:cubicBezTo>
                      <a:pt x="330" y="13219"/>
                      <a:pt x="688" y="12706"/>
                      <a:pt x="1174" y="12283"/>
                    </a:cubicBezTo>
                    <a:cubicBezTo>
                      <a:pt x="1644" y="11874"/>
                      <a:pt x="2204" y="11566"/>
                      <a:pt x="2793" y="11365"/>
                    </a:cubicBezTo>
                    <a:cubicBezTo>
                      <a:pt x="3539" y="11110"/>
                      <a:pt x="4305" y="11026"/>
                      <a:pt x="5077" y="11026"/>
                    </a:cubicBezTo>
                    <a:cubicBezTo>
                      <a:pt x="5840" y="11026"/>
                      <a:pt x="6609" y="11108"/>
                      <a:pt x="7369" y="11185"/>
                    </a:cubicBezTo>
                    <a:cubicBezTo>
                      <a:pt x="7572" y="11206"/>
                      <a:pt x="7786" y="11223"/>
                      <a:pt x="7999" y="11223"/>
                    </a:cubicBezTo>
                    <a:cubicBezTo>
                      <a:pt x="8445" y="11223"/>
                      <a:pt x="8891" y="11147"/>
                      <a:pt x="9246" y="10863"/>
                    </a:cubicBezTo>
                    <a:cubicBezTo>
                      <a:pt x="9633" y="10553"/>
                      <a:pt x="9774" y="10053"/>
                      <a:pt x="9922" y="9601"/>
                    </a:cubicBezTo>
                    <a:cubicBezTo>
                      <a:pt x="9966" y="9470"/>
                      <a:pt x="10011" y="9339"/>
                      <a:pt x="10065" y="9212"/>
                    </a:cubicBezTo>
                    <a:lnTo>
                      <a:pt x="10065" y="9212"/>
                    </a:lnTo>
                    <a:cubicBezTo>
                      <a:pt x="9601" y="10949"/>
                      <a:pt x="9467" y="11039"/>
                      <a:pt x="8899" y="11417"/>
                    </a:cubicBezTo>
                    <a:cubicBezTo>
                      <a:pt x="8588" y="11625"/>
                      <a:pt x="8173" y="11694"/>
                      <a:pt x="7734" y="11694"/>
                    </a:cubicBezTo>
                    <a:cubicBezTo>
                      <a:pt x="7184" y="11694"/>
                      <a:pt x="6596" y="11585"/>
                      <a:pt x="6124" y="11507"/>
                    </a:cubicBezTo>
                    <a:cubicBezTo>
                      <a:pt x="5791" y="11452"/>
                      <a:pt x="5460" y="11423"/>
                      <a:pt x="5129" y="11423"/>
                    </a:cubicBezTo>
                    <a:cubicBezTo>
                      <a:pt x="4711" y="11423"/>
                      <a:pt x="4294" y="11469"/>
                      <a:pt x="3876" y="11563"/>
                    </a:cubicBezTo>
                    <a:cubicBezTo>
                      <a:pt x="2499" y="11872"/>
                      <a:pt x="1218" y="12724"/>
                      <a:pt x="458" y="13922"/>
                    </a:cubicBezTo>
                    <a:cubicBezTo>
                      <a:pt x="371" y="14059"/>
                      <a:pt x="294" y="14201"/>
                      <a:pt x="227" y="14350"/>
                    </a:cubicBezTo>
                    <a:cubicBezTo>
                      <a:pt x="217" y="14344"/>
                      <a:pt x="207" y="14342"/>
                      <a:pt x="197" y="14342"/>
                    </a:cubicBezTo>
                    <a:cubicBezTo>
                      <a:pt x="163" y="14342"/>
                      <a:pt x="133" y="14368"/>
                      <a:pt x="131" y="14405"/>
                    </a:cubicBezTo>
                    <a:cubicBezTo>
                      <a:pt x="96" y="14978"/>
                      <a:pt x="124" y="15553"/>
                      <a:pt x="217" y="16120"/>
                    </a:cubicBezTo>
                    <a:cubicBezTo>
                      <a:pt x="260" y="16065"/>
                      <a:pt x="304" y="16012"/>
                      <a:pt x="350" y="15960"/>
                    </a:cubicBezTo>
                    <a:cubicBezTo>
                      <a:pt x="779" y="15472"/>
                      <a:pt x="1301" y="15077"/>
                      <a:pt x="1886" y="14798"/>
                    </a:cubicBezTo>
                    <a:cubicBezTo>
                      <a:pt x="1912" y="14785"/>
                      <a:pt x="1938" y="14780"/>
                      <a:pt x="1963" y="14780"/>
                    </a:cubicBezTo>
                    <a:cubicBezTo>
                      <a:pt x="2081" y="14780"/>
                      <a:pt x="2182" y="14898"/>
                      <a:pt x="2111" y="15022"/>
                    </a:cubicBezTo>
                    <a:cubicBezTo>
                      <a:pt x="1833" y="15507"/>
                      <a:pt x="1558" y="15991"/>
                      <a:pt x="1315" y="16496"/>
                    </a:cubicBezTo>
                    <a:cubicBezTo>
                      <a:pt x="1110" y="16924"/>
                      <a:pt x="919" y="17358"/>
                      <a:pt x="730" y="17793"/>
                    </a:cubicBezTo>
                    <a:cubicBezTo>
                      <a:pt x="866" y="18091"/>
                      <a:pt x="1022" y="18381"/>
                      <a:pt x="1196" y="18659"/>
                    </a:cubicBezTo>
                    <a:cubicBezTo>
                      <a:pt x="1928" y="19837"/>
                      <a:pt x="2953" y="20806"/>
                      <a:pt x="4056" y="21633"/>
                    </a:cubicBezTo>
                    <a:cubicBezTo>
                      <a:pt x="4901" y="22266"/>
                      <a:pt x="5799" y="22812"/>
                      <a:pt x="6734" y="23287"/>
                    </a:cubicBezTo>
                    <a:cubicBezTo>
                      <a:pt x="6746" y="23175"/>
                      <a:pt x="6761" y="23064"/>
                      <a:pt x="6779" y="22952"/>
                    </a:cubicBezTo>
                    <a:cubicBezTo>
                      <a:pt x="6832" y="22647"/>
                      <a:pt x="6916" y="22346"/>
                      <a:pt x="7030" y="22058"/>
                    </a:cubicBezTo>
                    <a:cubicBezTo>
                      <a:pt x="7080" y="21927"/>
                      <a:pt x="7136" y="21799"/>
                      <a:pt x="7198" y="21673"/>
                    </a:cubicBezTo>
                    <a:cubicBezTo>
                      <a:pt x="7268" y="21532"/>
                      <a:pt x="7368" y="21394"/>
                      <a:pt x="7418" y="21245"/>
                    </a:cubicBezTo>
                    <a:cubicBezTo>
                      <a:pt x="7438" y="21184"/>
                      <a:pt x="7496" y="21155"/>
                      <a:pt x="7552" y="21155"/>
                    </a:cubicBezTo>
                    <a:cubicBezTo>
                      <a:pt x="7619" y="21155"/>
                      <a:pt x="7682" y="21197"/>
                      <a:pt x="7673" y="21279"/>
                    </a:cubicBezTo>
                    <a:cubicBezTo>
                      <a:pt x="7610" y="21882"/>
                      <a:pt x="7530" y="22471"/>
                      <a:pt x="7538" y="23080"/>
                    </a:cubicBezTo>
                    <a:cubicBezTo>
                      <a:pt x="7542" y="23284"/>
                      <a:pt x="7553" y="23487"/>
                      <a:pt x="7569" y="23690"/>
                    </a:cubicBezTo>
                    <a:cubicBezTo>
                      <a:pt x="9184" y="24420"/>
                      <a:pt x="10892" y="24951"/>
                      <a:pt x="12621" y="25341"/>
                    </a:cubicBezTo>
                    <a:cubicBezTo>
                      <a:pt x="13488" y="25535"/>
                      <a:pt x="14361" y="25692"/>
                      <a:pt x="15242" y="25810"/>
                    </a:cubicBezTo>
                    <a:cubicBezTo>
                      <a:pt x="15682" y="25870"/>
                      <a:pt x="16124" y="25920"/>
                      <a:pt x="16567" y="25961"/>
                    </a:cubicBezTo>
                    <a:cubicBezTo>
                      <a:pt x="16798" y="25982"/>
                      <a:pt x="17028" y="26000"/>
                      <a:pt x="17258" y="26016"/>
                    </a:cubicBezTo>
                    <a:cubicBezTo>
                      <a:pt x="17369" y="26024"/>
                      <a:pt x="17481" y="26032"/>
                      <a:pt x="17591" y="26037"/>
                    </a:cubicBezTo>
                    <a:cubicBezTo>
                      <a:pt x="17601" y="26037"/>
                      <a:pt x="17611" y="26037"/>
                      <a:pt x="17622" y="26037"/>
                    </a:cubicBezTo>
                    <a:cubicBezTo>
                      <a:pt x="17729" y="26037"/>
                      <a:pt x="17832" y="26013"/>
                      <a:pt x="17938" y="25992"/>
                    </a:cubicBezTo>
                    <a:cubicBezTo>
                      <a:pt x="17963" y="25987"/>
                      <a:pt x="17986" y="25976"/>
                      <a:pt x="18004" y="25959"/>
                    </a:cubicBezTo>
                    <a:cubicBezTo>
                      <a:pt x="18023" y="25977"/>
                      <a:pt x="18045" y="25985"/>
                      <a:pt x="18066" y="25985"/>
                    </a:cubicBezTo>
                    <a:cubicBezTo>
                      <a:pt x="18131" y="25985"/>
                      <a:pt x="18196" y="25913"/>
                      <a:pt x="18159" y="25832"/>
                    </a:cubicBezTo>
                    <a:cubicBezTo>
                      <a:pt x="17505" y="24373"/>
                      <a:pt x="16763" y="22941"/>
                      <a:pt x="16284" y="21410"/>
                    </a:cubicBezTo>
                    <a:cubicBezTo>
                      <a:pt x="16046" y="20650"/>
                      <a:pt x="15871" y="19869"/>
                      <a:pt x="15810" y="19074"/>
                    </a:cubicBezTo>
                    <a:cubicBezTo>
                      <a:pt x="15743" y="18216"/>
                      <a:pt x="16795" y="16954"/>
                      <a:pt x="16856" y="16099"/>
                    </a:cubicBezTo>
                    <a:cubicBezTo>
                      <a:pt x="17112" y="12507"/>
                      <a:pt x="16629" y="9278"/>
                      <a:pt x="16069" y="5689"/>
                    </a:cubicBezTo>
                    <a:cubicBezTo>
                      <a:pt x="15790" y="3898"/>
                      <a:pt x="15262" y="1988"/>
                      <a:pt x="15952" y="225"/>
                    </a:cubicBezTo>
                    <a:cubicBezTo>
                      <a:pt x="16004" y="90"/>
                      <a:pt x="15894" y="1"/>
                      <a:pt x="15779" y="1"/>
                    </a:cubicBezTo>
                    <a:close/>
                  </a:path>
                </a:pathLst>
              </a:custGeom>
              <a:solidFill>
                <a:srgbClr val="F1F0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77;p16">
                <a:extLst>
                  <a:ext uri="{FF2B5EF4-FFF2-40B4-BE49-F238E27FC236}">
                    <a16:creationId xmlns:a16="http://schemas.microsoft.com/office/drawing/2014/main" id="{42BCD81D-AC20-304C-A624-7CFE1D63E9AC}"/>
                  </a:ext>
                </a:extLst>
              </p:cNvPr>
              <p:cNvSpPr/>
              <p:nvPr/>
            </p:nvSpPr>
            <p:spPr>
              <a:xfrm>
                <a:off x="2707837" y="2613299"/>
                <a:ext cx="1236902" cy="794952"/>
              </a:xfrm>
              <a:custGeom>
                <a:avLst/>
                <a:gdLst/>
                <a:ahLst/>
                <a:cxnLst/>
                <a:rect l="l" t="t" r="r" b="b"/>
                <a:pathLst>
                  <a:path w="12465" h="8011" extrusionOk="0">
                    <a:moveTo>
                      <a:pt x="12435" y="0"/>
                    </a:moveTo>
                    <a:cubicBezTo>
                      <a:pt x="12422" y="0"/>
                      <a:pt x="12408" y="8"/>
                      <a:pt x="12402" y="22"/>
                    </a:cubicBezTo>
                    <a:cubicBezTo>
                      <a:pt x="12205" y="511"/>
                      <a:pt x="12123" y="1086"/>
                      <a:pt x="11732" y="1470"/>
                    </a:cubicBezTo>
                    <a:cubicBezTo>
                      <a:pt x="11526" y="1670"/>
                      <a:pt x="11257" y="1764"/>
                      <a:pt x="11000" y="1879"/>
                    </a:cubicBezTo>
                    <a:cubicBezTo>
                      <a:pt x="10738" y="1996"/>
                      <a:pt x="10512" y="2138"/>
                      <a:pt x="10333" y="2366"/>
                    </a:cubicBezTo>
                    <a:cubicBezTo>
                      <a:pt x="10002" y="2787"/>
                      <a:pt x="9876" y="3326"/>
                      <a:pt x="9612" y="3785"/>
                    </a:cubicBezTo>
                    <a:cubicBezTo>
                      <a:pt x="9346" y="4254"/>
                      <a:pt x="8989" y="4663"/>
                      <a:pt x="8562" y="4991"/>
                    </a:cubicBezTo>
                    <a:cubicBezTo>
                      <a:pt x="8145" y="5310"/>
                      <a:pt x="7651" y="5544"/>
                      <a:pt x="7127" y="5612"/>
                    </a:cubicBezTo>
                    <a:cubicBezTo>
                      <a:pt x="7039" y="5624"/>
                      <a:pt x="6951" y="5629"/>
                      <a:pt x="6864" y="5629"/>
                    </a:cubicBezTo>
                    <a:cubicBezTo>
                      <a:pt x="6356" y="5629"/>
                      <a:pt x="5881" y="5453"/>
                      <a:pt x="5376" y="5365"/>
                    </a:cubicBezTo>
                    <a:cubicBezTo>
                      <a:pt x="5107" y="5319"/>
                      <a:pt x="4835" y="5297"/>
                      <a:pt x="4564" y="5297"/>
                    </a:cubicBezTo>
                    <a:cubicBezTo>
                      <a:pt x="3848" y="5297"/>
                      <a:pt x="3136" y="5453"/>
                      <a:pt x="2478" y="5742"/>
                    </a:cubicBezTo>
                    <a:cubicBezTo>
                      <a:pt x="1444" y="6196"/>
                      <a:pt x="552" y="6958"/>
                      <a:pt x="15" y="7958"/>
                    </a:cubicBezTo>
                    <a:cubicBezTo>
                      <a:pt x="0" y="7985"/>
                      <a:pt x="24" y="8011"/>
                      <a:pt x="48" y="8011"/>
                    </a:cubicBezTo>
                    <a:cubicBezTo>
                      <a:pt x="59" y="8011"/>
                      <a:pt x="70" y="8006"/>
                      <a:pt x="77" y="7993"/>
                    </a:cubicBezTo>
                    <a:cubicBezTo>
                      <a:pt x="951" y="6459"/>
                      <a:pt x="2678" y="5490"/>
                      <a:pt x="4429" y="5490"/>
                    </a:cubicBezTo>
                    <a:cubicBezTo>
                      <a:pt x="4761" y="5490"/>
                      <a:pt x="5093" y="5524"/>
                      <a:pt x="5420" y="5596"/>
                    </a:cubicBezTo>
                    <a:cubicBezTo>
                      <a:pt x="5739" y="5666"/>
                      <a:pt x="6048" y="5776"/>
                      <a:pt x="6369" y="5831"/>
                    </a:cubicBezTo>
                    <a:cubicBezTo>
                      <a:pt x="6522" y="5856"/>
                      <a:pt x="6676" y="5870"/>
                      <a:pt x="6831" y="5870"/>
                    </a:cubicBezTo>
                    <a:cubicBezTo>
                      <a:pt x="6937" y="5870"/>
                      <a:pt x="7043" y="5863"/>
                      <a:pt x="7149" y="5851"/>
                    </a:cubicBezTo>
                    <a:cubicBezTo>
                      <a:pt x="7659" y="5789"/>
                      <a:pt x="8145" y="5589"/>
                      <a:pt x="8568" y="5299"/>
                    </a:cubicBezTo>
                    <a:cubicBezTo>
                      <a:pt x="9006" y="4999"/>
                      <a:pt x="9380" y="4616"/>
                      <a:pt x="9672" y="4173"/>
                    </a:cubicBezTo>
                    <a:cubicBezTo>
                      <a:pt x="9817" y="3953"/>
                      <a:pt x="9942" y="3720"/>
                      <a:pt x="10045" y="3476"/>
                    </a:cubicBezTo>
                    <a:cubicBezTo>
                      <a:pt x="10154" y="3217"/>
                      <a:pt x="10234" y="2943"/>
                      <a:pt x="10362" y="2691"/>
                    </a:cubicBezTo>
                    <a:cubicBezTo>
                      <a:pt x="10516" y="2388"/>
                      <a:pt x="10729" y="2176"/>
                      <a:pt x="11038" y="2035"/>
                    </a:cubicBezTo>
                    <a:cubicBezTo>
                      <a:pt x="11323" y="1905"/>
                      <a:pt x="11617" y="1811"/>
                      <a:pt x="11852" y="1590"/>
                    </a:cubicBezTo>
                    <a:cubicBezTo>
                      <a:pt x="12265" y="1195"/>
                      <a:pt x="12448" y="587"/>
                      <a:pt x="12464" y="31"/>
                    </a:cubicBezTo>
                    <a:cubicBezTo>
                      <a:pt x="12465" y="10"/>
                      <a:pt x="12451" y="0"/>
                      <a:pt x="12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78;p16">
                <a:extLst>
                  <a:ext uri="{FF2B5EF4-FFF2-40B4-BE49-F238E27FC236}">
                    <a16:creationId xmlns:a16="http://schemas.microsoft.com/office/drawing/2014/main" id="{9A6D9FA5-5BC0-A248-BEF1-81B5B4903C26}"/>
                  </a:ext>
                </a:extLst>
              </p:cNvPr>
              <p:cNvSpPr/>
              <p:nvPr/>
            </p:nvSpPr>
            <p:spPr>
              <a:xfrm>
                <a:off x="2936463" y="2648824"/>
                <a:ext cx="1099270" cy="705047"/>
              </a:xfrm>
              <a:custGeom>
                <a:avLst/>
                <a:gdLst/>
                <a:ahLst/>
                <a:cxnLst/>
                <a:rect l="l" t="t" r="r" b="b"/>
                <a:pathLst>
                  <a:path w="11078" h="7105" extrusionOk="0">
                    <a:moveTo>
                      <a:pt x="11022" y="1"/>
                    </a:moveTo>
                    <a:cubicBezTo>
                      <a:pt x="11004" y="1"/>
                      <a:pt x="10986" y="11"/>
                      <a:pt x="10978" y="35"/>
                    </a:cubicBezTo>
                    <a:cubicBezTo>
                      <a:pt x="10727" y="815"/>
                      <a:pt x="10480" y="1774"/>
                      <a:pt x="9751" y="2249"/>
                    </a:cubicBezTo>
                    <a:cubicBezTo>
                      <a:pt x="9352" y="2509"/>
                      <a:pt x="8852" y="2535"/>
                      <a:pt x="8474" y="2838"/>
                    </a:cubicBezTo>
                    <a:cubicBezTo>
                      <a:pt x="8162" y="3090"/>
                      <a:pt x="7966" y="3447"/>
                      <a:pt x="7809" y="3808"/>
                    </a:cubicBezTo>
                    <a:cubicBezTo>
                      <a:pt x="7641" y="4190"/>
                      <a:pt x="7508" y="4589"/>
                      <a:pt x="7297" y="4951"/>
                    </a:cubicBezTo>
                    <a:cubicBezTo>
                      <a:pt x="7056" y="5358"/>
                      <a:pt x="6711" y="5697"/>
                      <a:pt x="6299" y="5931"/>
                    </a:cubicBezTo>
                    <a:cubicBezTo>
                      <a:pt x="5859" y="6182"/>
                      <a:pt x="5376" y="6296"/>
                      <a:pt x="4871" y="6297"/>
                    </a:cubicBezTo>
                    <a:cubicBezTo>
                      <a:pt x="4869" y="6297"/>
                      <a:pt x="4866" y="6297"/>
                      <a:pt x="4863" y="6297"/>
                    </a:cubicBezTo>
                    <a:cubicBezTo>
                      <a:pt x="4304" y="6297"/>
                      <a:pt x="3753" y="6187"/>
                      <a:pt x="3196" y="6144"/>
                    </a:cubicBezTo>
                    <a:cubicBezTo>
                      <a:pt x="3071" y="6134"/>
                      <a:pt x="2946" y="6129"/>
                      <a:pt x="2821" y="6129"/>
                    </a:cubicBezTo>
                    <a:cubicBezTo>
                      <a:pt x="1813" y="6129"/>
                      <a:pt x="825" y="6444"/>
                      <a:pt x="18" y="7063"/>
                    </a:cubicBezTo>
                    <a:cubicBezTo>
                      <a:pt x="0" y="7077"/>
                      <a:pt x="10" y="7105"/>
                      <a:pt x="28" y="7105"/>
                    </a:cubicBezTo>
                    <a:cubicBezTo>
                      <a:pt x="32" y="7105"/>
                      <a:pt x="36" y="7103"/>
                      <a:pt x="40" y="7101"/>
                    </a:cubicBezTo>
                    <a:cubicBezTo>
                      <a:pt x="833" y="6568"/>
                      <a:pt x="1765" y="6276"/>
                      <a:pt x="2717" y="6276"/>
                    </a:cubicBezTo>
                    <a:cubicBezTo>
                      <a:pt x="2830" y="6276"/>
                      <a:pt x="2944" y="6280"/>
                      <a:pt x="3058" y="6288"/>
                    </a:cubicBezTo>
                    <a:cubicBezTo>
                      <a:pt x="3638" y="6332"/>
                      <a:pt x="4208" y="6462"/>
                      <a:pt x="4790" y="6484"/>
                    </a:cubicBezTo>
                    <a:cubicBezTo>
                      <a:pt x="4832" y="6485"/>
                      <a:pt x="4874" y="6486"/>
                      <a:pt x="4915" y="6486"/>
                    </a:cubicBezTo>
                    <a:cubicBezTo>
                      <a:pt x="5361" y="6486"/>
                      <a:pt x="5798" y="6401"/>
                      <a:pt x="6207" y="6212"/>
                    </a:cubicBezTo>
                    <a:cubicBezTo>
                      <a:pt x="6620" y="6020"/>
                      <a:pt x="6983" y="5733"/>
                      <a:pt x="7266" y="5375"/>
                    </a:cubicBezTo>
                    <a:cubicBezTo>
                      <a:pt x="7531" y="5038"/>
                      <a:pt x="7697" y="4648"/>
                      <a:pt x="7860" y="4255"/>
                    </a:cubicBezTo>
                    <a:cubicBezTo>
                      <a:pt x="8020" y="3866"/>
                      <a:pt x="8181" y="3449"/>
                      <a:pt x="8472" y="3136"/>
                    </a:cubicBezTo>
                    <a:cubicBezTo>
                      <a:pt x="8818" y="2761"/>
                      <a:pt x="9319" y="2718"/>
                      <a:pt x="9744" y="2478"/>
                    </a:cubicBezTo>
                    <a:cubicBezTo>
                      <a:pt x="10598" y="1995"/>
                      <a:pt x="10906" y="962"/>
                      <a:pt x="11071" y="60"/>
                    </a:cubicBezTo>
                    <a:cubicBezTo>
                      <a:pt x="11077" y="24"/>
                      <a:pt x="11050" y="1"/>
                      <a:pt x="110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79;p16">
                <a:extLst>
                  <a:ext uri="{FF2B5EF4-FFF2-40B4-BE49-F238E27FC236}">
                    <a16:creationId xmlns:a16="http://schemas.microsoft.com/office/drawing/2014/main" id="{4AF57077-04E4-2141-BD1A-5AA2F7005D83}"/>
                  </a:ext>
                </a:extLst>
              </p:cNvPr>
              <p:cNvSpPr/>
              <p:nvPr/>
            </p:nvSpPr>
            <p:spPr>
              <a:xfrm>
                <a:off x="2849041" y="2705486"/>
                <a:ext cx="1254168" cy="1001256"/>
              </a:xfrm>
              <a:custGeom>
                <a:avLst/>
                <a:gdLst/>
                <a:ahLst/>
                <a:cxnLst/>
                <a:rect l="l" t="t" r="r" b="b"/>
                <a:pathLst>
                  <a:path w="12639" h="10090" extrusionOk="0">
                    <a:moveTo>
                      <a:pt x="12607" y="1"/>
                    </a:moveTo>
                    <a:cubicBezTo>
                      <a:pt x="12598" y="1"/>
                      <a:pt x="12589" y="5"/>
                      <a:pt x="12585" y="15"/>
                    </a:cubicBezTo>
                    <a:cubicBezTo>
                      <a:pt x="12465" y="282"/>
                      <a:pt x="12366" y="558"/>
                      <a:pt x="12228" y="818"/>
                    </a:cubicBezTo>
                    <a:cubicBezTo>
                      <a:pt x="12087" y="1081"/>
                      <a:pt x="11920" y="1325"/>
                      <a:pt x="11715" y="1543"/>
                    </a:cubicBezTo>
                    <a:cubicBezTo>
                      <a:pt x="11297" y="1985"/>
                      <a:pt x="10754" y="2231"/>
                      <a:pt x="10253" y="2562"/>
                    </a:cubicBezTo>
                    <a:cubicBezTo>
                      <a:pt x="10020" y="2717"/>
                      <a:pt x="9799" y="2895"/>
                      <a:pt x="9626" y="3115"/>
                    </a:cubicBezTo>
                    <a:cubicBezTo>
                      <a:pt x="9448" y="3341"/>
                      <a:pt x="9325" y="3600"/>
                      <a:pt x="9225" y="3867"/>
                    </a:cubicBezTo>
                    <a:cubicBezTo>
                      <a:pt x="9011" y="4429"/>
                      <a:pt x="8870" y="5002"/>
                      <a:pt x="8529" y="5509"/>
                    </a:cubicBezTo>
                    <a:cubicBezTo>
                      <a:pt x="7907" y="6432"/>
                      <a:pt x="6862" y="7063"/>
                      <a:pt x="5757" y="7193"/>
                    </a:cubicBezTo>
                    <a:cubicBezTo>
                      <a:pt x="5613" y="7209"/>
                      <a:pt x="5469" y="7216"/>
                      <a:pt x="5324" y="7216"/>
                    </a:cubicBezTo>
                    <a:cubicBezTo>
                      <a:pt x="4611" y="7216"/>
                      <a:pt x="3889" y="7046"/>
                      <a:pt x="3181" y="7046"/>
                    </a:cubicBezTo>
                    <a:cubicBezTo>
                      <a:pt x="2762" y="7046"/>
                      <a:pt x="2348" y="7105"/>
                      <a:pt x="1945" y="7296"/>
                    </a:cubicBezTo>
                    <a:cubicBezTo>
                      <a:pt x="875" y="7801"/>
                      <a:pt x="307" y="9003"/>
                      <a:pt x="2" y="10083"/>
                    </a:cubicBezTo>
                    <a:cubicBezTo>
                      <a:pt x="1" y="10087"/>
                      <a:pt x="4" y="10089"/>
                      <a:pt x="8" y="10089"/>
                    </a:cubicBezTo>
                    <a:cubicBezTo>
                      <a:pt x="10" y="10089"/>
                      <a:pt x="12" y="10089"/>
                      <a:pt x="13" y="10086"/>
                    </a:cubicBezTo>
                    <a:lnTo>
                      <a:pt x="12" y="10085"/>
                    </a:lnTo>
                    <a:cubicBezTo>
                      <a:pt x="410" y="9094"/>
                      <a:pt x="889" y="7964"/>
                      <a:pt x="1885" y="7436"/>
                    </a:cubicBezTo>
                    <a:cubicBezTo>
                      <a:pt x="2282" y="7226"/>
                      <a:pt x="2699" y="7158"/>
                      <a:pt x="3125" y="7158"/>
                    </a:cubicBezTo>
                    <a:cubicBezTo>
                      <a:pt x="3896" y="7158"/>
                      <a:pt x="4697" y="7379"/>
                      <a:pt x="5465" y="7379"/>
                    </a:cubicBezTo>
                    <a:cubicBezTo>
                      <a:pt x="5570" y="7379"/>
                      <a:pt x="5674" y="7375"/>
                      <a:pt x="5777" y="7366"/>
                    </a:cubicBezTo>
                    <a:cubicBezTo>
                      <a:pt x="6848" y="7269"/>
                      <a:pt x="7852" y="6692"/>
                      <a:pt x="8514" y="5849"/>
                    </a:cubicBezTo>
                    <a:cubicBezTo>
                      <a:pt x="8869" y="5396"/>
                      <a:pt x="9075" y="4891"/>
                      <a:pt x="9253" y="4349"/>
                    </a:cubicBezTo>
                    <a:cubicBezTo>
                      <a:pt x="9349" y="4054"/>
                      <a:pt x="9446" y="3755"/>
                      <a:pt x="9599" y="3484"/>
                    </a:cubicBezTo>
                    <a:cubicBezTo>
                      <a:pt x="9755" y="3205"/>
                      <a:pt x="9973" y="2980"/>
                      <a:pt x="10232" y="2797"/>
                    </a:cubicBezTo>
                    <a:cubicBezTo>
                      <a:pt x="10758" y="2422"/>
                      <a:pt x="11354" y="2173"/>
                      <a:pt x="11811" y="1703"/>
                    </a:cubicBezTo>
                    <a:cubicBezTo>
                      <a:pt x="12234" y="1268"/>
                      <a:pt x="12634" y="656"/>
                      <a:pt x="12638" y="30"/>
                    </a:cubicBezTo>
                    <a:cubicBezTo>
                      <a:pt x="12638" y="13"/>
                      <a:pt x="12622" y="1"/>
                      <a:pt x="126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80;p16">
                <a:extLst>
                  <a:ext uri="{FF2B5EF4-FFF2-40B4-BE49-F238E27FC236}">
                    <a16:creationId xmlns:a16="http://schemas.microsoft.com/office/drawing/2014/main" id="{A76C4EB7-F692-0440-AB0E-2DBFB9348441}"/>
                  </a:ext>
                </a:extLst>
              </p:cNvPr>
              <p:cNvSpPr/>
              <p:nvPr/>
            </p:nvSpPr>
            <p:spPr>
              <a:xfrm>
                <a:off x="2983895" y="2794993"/>
                <a:ext cx="1135191" cy="1048987"/>
              </a:xfrm>
              <a:custGeom>
                <a:avLst/>
                <a:gdLst/>
                <a:ahLst/>
                <a:cxnLst/>
                <a:rect l="l" t="t" r="r" b="b"/>
                <a:pathLst>
                  <a:path w="11440" h="10571" extrusionOk="0">
                    <a:moveTo>
                      <a:pt x="11381" y="1"/>
                    </a:moveTo>
                    <a:cubicBezTo>
                      <a:pt x="11375" y="1"/>
                      <a:pt x="11368" y="5"/>
                      <a:pt x="11367" y="13"/>
                    </a:cubicBezTo>
                    <a:cubicBezTo>
                      <a:pt x="11250" y="541"/>
                      <a:pt x="10935" y="997"/>
                      <a:pt x="10551" y="1369"/>
                    </a:cubicBezTo>
                    <a:cubicBezTo>
                      <a:pt x="10155" y="1754"/>
                      <a:pt x="9684" y="2052"/>
                      <a:pt x="9272" y="2418"/>
                    </a:cubicBezTo>
                    <a:cubicBezTo>
                      <a:pt x="8865" y="2780"/>
                      <a:pt x="8564" y="3211"/>
                      <a:pt x="8339" y="3706"/>
                    </a:cubicBezTo>
                    <a:cubicBezTo>
                      <a:pt x="8117" y="4196"/>
                      <a:pt x="7955" y="4711"/>
                      <a:pt x="7714" y="5195"/>
                    </a:cubicBezTo>
                    <a:cubicBezTo>
                      <a:pt x="7224" y="6181"/>
                      <a:pt x="6346" y="6858"/>
                      <a:pt x="5262" y="7063"/>
                    </a:cubicBezTo>
                    <a:cubicBezTo>
                      <a:pt x="4173" y="7270"/>
                      <a:pt x="3007" y="7175"/>
                      <a:pt x="2053" y="7831"/>
                    </a:cubicBezTo>
                    <a:cubicBezTo>
                      <a:pt x="1559" y="8170"/>
                      <a:pt x="1161" y="8626"/>
                      <a:pt x="780" y="9084"/>
                    </a:cubicBezTo>
                    <a:cubicBezTo>
                      <a:pt x="441" y="9492"/>
                      <a:pt x="1" y="9987"/>
                      <a:pt x="124" y="10559"/>
                    </a:cubicBezTo>
                    <a:cubicBezTo>
                      <a:pt x="125" y="10567"/>
                      <a:pt x="131" y="10571"/>
                      <a:pt x="137" y="10571"/>
                    </a:cubicBezTo>
                    <a:cubicBezTo>
                      <a:pt x="145" y="10571"/>
                      <a:pt x="152" y="10565"/>
                      <a:pt x="150" y="10555"/>
                    </a:cubicBezTo>
                    <a:lnTo>
                      <a:pt x="150" y="10555"/>
                    </a:lnTo>
                    <a:lnTo>
                      <a:pt x="151" y="10556"/>
                    </a:lnTo>
                    <a:cubicBezTo>
                      <a:pt x="143" y="9955"/>
                      <a:pt x="563" y="9492"/>
                      <a:pt x="931" y="9065"/>
                    </a:cubicBezTo>
                    <a:cubicBezTo>
                      <a:pt x="1286" y="8650"/>
                      <a:pt x="1656" y="8237"/>
                      <a:pt x="2110" y="7927"/>
                    </a:cubicBezTo>
                    <a:cubicBezTo>
                      <a:pt x="2603" y="7593"/>
                      <a:pt x="3160" y="7447"/>
                      <a:pt x="3747" y="7389"/>
                    </a:cubicBezTo>
                    <a:cubicBezTo>
                      <a:pt x="4302" y="7334"/>
                      <a:pt x="4862" y="7333"/>
                      <a:pt x="5409" y="7222"/>
                    </a:cubicBezTo>
                    <a:cubicBezTo>
                      <a:pt x="6415" y="7017"/>
                      <a:pt x="7295" y="6387"/>
                      <a:pt x="7792" y="5487"/>
                    </a:cubicBezTo>
                    <a:cubicBezTo>
                      <a:pt x="8315" y="4537"/>
                      <a:pt x="8487" y="3428"/>
                      <a:pt x="9293" y="2647"/>
                    </a:cubicBezTo>
                    <a:cubicBezTo>
                      <a:pt x="10056" y="1908"/>
                      <a:pt x="11440" y="1257"/>
                      <a:pt x="11399" y="17"/>
                    </a:cubicBezTo>
                    <a:cubicBezTo>
                      <a:pt x="11399" y="7"/>
                      <a:pt x="11390" y="1"/>
                      <a:pt x="113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81;p16">
                <a:extLst>
                  <a:ext uri="{FF2B5EF4-FFF2-40B4-BE49-F238E27FC236}">
                    <a16:creationId xmlns:a16="http://schemas.microsoft.com/office/drawing/2014/main" id="{E4A47B06-731D-9A4B-912B-1C0ED886061A}"/>
                  </a:ext>
                </a:extLst>
              </p:cNvPr>
              <p:cNvSpPr/>
              <p:nvPr/>
            </p:nvSpPr>
            <p:spPr>
              <a:xfrm>
                <a:off x="3149014" y="2794696"/>
                <a:ext cx="1041816" cy="1237529"/>
              </a:xfrm>
              <a:custGeom>
                <a:avLst/>
                <a:gdLst/>
                <a:ahLst/>
                <a:cxnLst/>
                <a:rect l="l" t="t" r="r" b="b"/>
                <a:pathLst>
                  <a:path w="10499" h="12471" extrusionOk="0">
                    <a:moveTo>
                      <a:pt x="10431" y="0"/>
                    </a:moveTo>
                    <a:cubicBezTo>
                      <a:pt x="10417" y="0"/>
                      <a:pt x="10403" y="9"/>
                      <a:pt x="10401" y="28"/>
                    </a:cubicBezTo>
                    <a:cubicBezTo>
                      <a:pt x="10310" y="1162"/>
                      <a:pt x="9442" y="1997"/>
                      <a:pt x="8897" y="2933"/>
                    </a:cubicBezTo>
                    <a:cubicBezTo>
                      <a:pt x="8320" y="3924"/>
                      <a:pt x="8186" y="5119"/>
                      <a:pt x="7545" y="6078"/>
                    </a:cubicBezTo>
                    <a:cubicBezTo>
                      <a:pt x="6928" y="6999"/>
                      <a:pt x="5869" y="7434"/>
                      <a:pt x="4860" y="7784"/>
                    </a:cubicBezTo>
                    <a:cubicBezTo>
                      <a:pt x="3799" y="8150"/>
                      <a:pt x="2718" y="8503"/>
                      <a:pt x="1807" y="9184"/>
                    </a:cubicBezTo>
                    <a:cubicBezTo>
                      <a:pt x="1293" y="9569"/>
                      <a:pt x="844" y="10045"/>
                      <a:pt x="527" y="10608"/>
                    </a:cubicBezTo>
                    <a:cubicBezTo>
                      <a:pt x="226" y="11145"/>
                      <a:pt x="0" y="11808"/>
                      <a:pt x="66" y="12430"/>
                    </a:cubicBezTo>
                    <a:cubicBezTo>
                      <a:pt x="68" y="12457"/>
                      <a:pt x="89" y="12470"/>
                      <a:pt x="109" y="12470"/>
                    </a:cubicBezTo>
                    <a:cubicBezTo>
                      <a:pt x="130" y="12470"/>
                      <a:pt x="150" y="12457"/>
                      <a:pt x="152" y="12430"/>
                    </a:cubicBezTo>
                    <a:lnTo>
                      <a:pt x="151" y="12430"/>
                    </a:lnTo>
                    <a:cubicBezTo>
                      <a:pt x="194" y="11801"/>
                      <a:pt x="318" y="11223"/>
                      <a:pt x="632" y="10669"/>
                    </a:cubicBezTo>
                    <a:cubicBezTo>
                      <a:pt x="930" y="10141"/>
                      <a:pt x="1349" y="9689"/>
                      <a:pt x="1831" y="9323"/>
                    </a:cubicBezTo>
                    <a:cubicBezTo>
                      <a:pt x="2315" y="8957"/>
                      <a:pt x="2855" y="8668"/>
                      <a:pt x="3417" y="8449"/>
                    </a:cubicBezTo>
                    <a:cubicBezTo>
                      <a:pt x="3919" y="8253"/>
                      <a:pt x="4437" y="8101"/>
                      <a:pt x="4945" y="7925"/>
                    </a:cubicBezTo>
                    <a:cubicBezTo>
                      <a:pt x="5910" y="7589"/>
                      <a:pt x="6893" y="7174"/>
                      <a:pt x="7535" y="6342"/>
                    </a:cubicBezTo>
                    <a:cubicBezTo>
                      <a:pt x="8245" y="5418"/>
                      <a:pt x="8381" y="4216"/>
                      <a:pt x="8909" y="3201"/>
                    </a:cubicBezTo>
                    <a:cubicBezTo>
                      <a:pt x="9441" y="2174"/>
                      <a:pt x="10498" y="1270"/>
                      <a:pt x="10459" y="28"/>
                    </a:cubicBezTo>
                    <a:cubicBezTo>
                      <a:pt x="10458" y="9"/>
                      <a:pt x="10445" y="0"/>
                      <a:pt x="104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82;p16">
                <a:extLst>
                  <a:ext uri="{FF2B5EF4-FFF2-40B4-BE49-F238E27FC236}">
                    <a16:creationId xmlns:a16="http://schemas.microsoft.com/office/drawing/2014/main" id="{5CC79700-4CAE-524A-9A6F-49AADA327623}"/>
                  </a:ext>
                </a:extLst>
              </p:cNvPr>
              <p:cNvSpPr/>
              <p:nvPr/>
            </p:nvSpPr>
            <p:spPr>
              <a:xfrm>
                <a:off x="3259853" y="2904745"/>
                <a:ext cx="974935" cy="1246856"/>
              </a:xfrm>
              <a:custGeom>
                <a:avLst/>
                <a:gdLst/>
                <a:ahLst/>
                <a:cxnLst/>
                <a:rect l="l" t="t" r="r" b="b"/>
                <a:pathLst>
                  <a:path w="9825" h="12565" extrusionOk="0">
                    <a:moveTo>
                      <a:pt x="9786" y="1"/>
                    </a:moveTo>
                    <a:cubicBezTo>
                      <a:pt x="9771" y="1"/>
                      <a:pt x="9756" y="9"/>
                      <a:pt x="9752" y="26"/>
                    </a:cubicBezTo>
                    <a:cubicBezTo>
                      <a:pt x="9642" y="543"/>
                      <a:pt x="9450" y="1016"/>
                      <a:pt x="9178" y="1470"/>
                    </a:cubicBezTo>
                    <a:cubicBezTo>
                      <a:pt x="8909" y="1920"/>
                      <a:pt x="8590" y="2339"/>
                      <a:pt x="8294" y="2772"/>
                    </a:cubicBezTo>
                    <a:cubicBezTo>
                      <a:pt x="7997" y="3204"/>
                      <a:pt x="7739" y="3647"/>
                      <a:pt x="7537" y="4129"/>
                    </a:cubicBezTo>
                    <a:cubicBezTo>
                      <a:pt x="7322" y="4640"/>
                      <a:pt x="7151" y="5171"/>
                      <a:pt x="6909" y="5670"/>
                    </a:cubicBezTo>
                    <a:cubicBezTo>
                      <a:pt x="6670" y="6158"/>
                      <a:pt x="6355" y="6590"/>
                      <a:pt x="5927" y="6930"/>
                    </a:cubicBezTo>
                    <a:cubicBezTo>
                      <a:pt x="5500" y="7270"/>
                      <a:pt x="5000" y="7517"/>
                      <a:pt x="4503" y="7743"/>
                    </a:cubicBezTo>
                    <a:cubicBezTo>
                      <a:pt x="3483" y="8208"/>
                      <a:pt x="2447" y="8649"/>
                      <a:pt x="1590" y="9392"/>
                    </a:cubicBezTo>
                    <a:cubicBezTo>
                      <a:pt x="697" y="10165"/>
                      <a:pt x="0" y="11317"/>
                      <a:pt x="134" y="12535"/>
                    </a:cubicBezTo>
                    <a:cubicBezTo>
                      <a:pt x="136" y="12554"/>
                      <a:pt x="152" y="12564"/>
                      <a:pt x="167" y="12564"/>
                    </a:cubicBezTo>
                    <a:cubicBezTo>
                      <a:pt x="181" y="12564"/>
                      <a:pt x="195" y="12555"/>
                      <a:pt x="194" y="12535"/>
                    </a:cubicBezTo>
                    <a:lnTo>
                      <a:pt x="195" y="12535"/>
                    </a:lnTo>
                    <a:cubicBezTo>
                      <a:pt x="146" y="11375"/>
                      <a:pt x="725" y="10309"/>
                      <a:pt x="1568" y="9544"/>
                    </a:cubicBezTo>
                    <a:cubicBezTo>
                      <a:pt x="2420" y="8771"/>
                      <a:pt x="3475" y="8315"/>
                      <a:pt x="4511" y="7849"/>
                    </a:cubicBezTo>
                    <a:cubicBezTo>
                      <a:pt x="4999" y="7627"/>
                      <a:pt x="5487" y="7391"/>
                      <a:pt x="5915" y="7066"/>
                    </a:cubicBezTo>
                    <a:cubicBezTo>
                      <a:pt x="6318" y="6761"/>
                      <a:pt x="6651" y="6373"/>
                      <a:pt x="6890" y="5929"/>
                    </a:cubicBezTo>
                    <a:cubicBezTo>
                      <a:pt x="7142" y="5469"/>
                      <a:pt x="7315" y="4973"/>
                      <a:pt x="7505" y="4486"/>
                    </a:cubicBezTo>
                    <a:cubicBezTo>
                      <a:pt x="7706" y="3975"/>
                      <a:pt x="7942" y="3493"/>
                      <a:pt x="8246" y="3034"/>
                    </a:cubicBezTo>
                    <a:cubicBezTo>
                      <a:pt x="8851" y="2117"/>
                      <a:pt x="9733" y="1184"/>
                      <a:pt x="9823" y="36"/>
                    </a:cubicBezTo>
                    <a:cubicBezTo>
                      <a:pt x="9825" y="13"/>
                      <a:pt x="9805" y="1"/>
                      <a:pt x="97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83;p16">
                <a:extLst>
                  <a:ext uri="{FF2B5EF4-FFF2-40B4-BE49-F238E27FC236}">
                    <a16:creationId xmlns:a16="http://schemas.microsoft.com/office/drawing/2014/main" id="{13C1424E-1196-9544-B815-EDA466090386}"/>
                  </a:ext>
                </a:extLst>
              </p:cNvPr>
              <p:cNvSpPr/>
              <p:nvPr/>
            </p:nvSpPr>
            <p:spPr>
              <a:xfrm>
                <a:off x="3526385" y="3023030"/>
                <a:ext cx="757224" cy="1252314"/>
              </a:xfrm>
              <a:custGeom>
                <a:avLst/>
                <a:gdLst/>
                <a:ahLst/>
                <a:cxnLst/>
                <a:rect l="l" t="t" r="r" b="b"/>
                <a:pathLst>
                  <a:path w="7631" h="12620" extrusionOk="0">
                    <a:moveTo>
                      <a:pt x="7563" y="1"/>
                    </a:moveTo>
                    <a:cubicBezTo>
                      <a:pt x="7538" y="1"/>
                      <a:pt x="7514" y="15"/>
                      <a:pt x="7509" y="46"/>
                    </a:cubicBezTo>
                    <a:cubicBezTo>
                      <a:pt x="7364" y="988"/>
                      <a:pt x="6700" y="1710"/>
                      <a:pt x="6127" y="2426"/>
                    </a:cubicBezTo>
                    <a:cubicBezTo>
                      <a:pt x="5842" y="2783"/>
                      <a:pt x="5563" y="3153"/>
                      <a:pt x="5370" y="3569"/>
                    </a:cubicBezTo>
                    <a:cubicBezTo>
                      <a:pt x="5128" y="4090"/>
                      <a:pt x="5059" y="4660"/>
                      <a:pt x="4892" y="5204"/>
                    </a:cubicBezTo>
                    <a:cubicBezTo>
                      <a:pt x="4589" y="6197"/>
                      <a:pt x="3792" y="6804"/>
                      <a:pt x="2970" y="7366"/>
                    </a:cubicBezTo>
                    <a:cubicBezTo>
                      <a:pt x="2581" y="7634"/>
                      <a:pt x="2187" y="7899"/>
                      <a:pt x="1827" y="8205"/>
                    </a:cubicBezTo>
                    <a:cubicBezTo>
                      <a:pt x="1442" y="8532"/>
                      <a:pt x="1118" y="8920"/>
                      <a:pt x="852" y="9347"/>
                    </a:cubicBezTo>
                    <a:cubicBezTo>
                      <a:pt x="244" y="10323"/>
                      <a:pt x="1" y="11478"/>
                      <a:pt x="182" y="12612"/>
                    </a:cubicBezTo>
                    <a:cubicBezTo>
                      <a:pt x="183" y="12617"/>
                      <a:pt x="187" y="12619"/>
                      <a:pt x="191" y="12619"/>
                    </a:cubicBezTo>
                    <a:cubicBezTo>
                      <a:pt x="196" y="12619"/>
                      <a:pt x="201" y="12616"/>
                      <a:pt x="201" y="12610"/>
                    </a:cubicBezTo>
                    <a:cubicBezTo>
                      <a:pt x="73" y="11564"/>
                      <a:pt x="311" y="10461"/>
                      <a:pt x="842" y="9553"/>
                    </a:cubicBezTo>
                    <a:cubicBezTo>
                      <a:pt x="1369" y="8655"/>
                      <a:pt x="2195" y="8096"/>
                      <a:pt x="3041" y="7530"/>
                    </a:cubicBezTo>
                    <a:cubicBezTo>
                      <a:pt x="3808" y="7017"/>
                      <a:pt x="4602" y="6450"/>
                      <a:pt x="4971" y="5570"/>
                    </a:cubicBezTo>
                    <a:cubicBezTo>
                      <a:pt x="5198" y="5031"/>
                      <a:pt x="5253" y="4439"/>
                      <a:pt x="5454" y="3891"/>
                    </a:cubicBezTo>
                    <a:cubicBezTo>
                      <a:pt x="5620" y="3441"/>
                      <a:pt x="5899" y="3042"/>
                      <a:pt x="6193" y="2668"/>
                    </a:cubicBezTo>
                    <a:cubicBezTo>
                      <a:pt x="6804" y="1890"/>
                      <a:pt x="7602" y="1114"/>
                      <a:pt x="7630" y="62"/>
                    </a:cubicBezTo>
                    <a:cubicBezTo>
                      <a:pt x="7631" y="24"/>
                      <a:pt x="7596" y="1"/>
                      <a:pt x="75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84;p16">
                <a:extLst>
                  <a:ext uri="{FF2B5EF4-FFF2-40B4-BE49-F238E27FC236}">
                    <a16:creationId xmlns:a16="http://schemas.microsoft.com/office/drawing/2014/main" id="{9C91BFA2-956B-FA4B-9F0C-A1F859C0105A}"/>
                  </a:ext>
                </a:extLst>
              </p:cNvPr>
              <p:cNvSpPr/>
              <p:nvPr/>
            </p:nvSpPr>
            <p:spPr>
              <a:xfrm>
                <a:off x="3830128" y="3123850"/>
                <a:ext cx="545765" cy="1242093"/>
              </a:xfrm>
              <a:custGeom>
                <a:avLst/>
                <a:gdLst/>
                <a:ahLst/>
                <a:cxnLst/>
                <a:rect l="l" t="t" r="r" b="b"/>
                <a:pathLst>
                  <a:path w="5500" h="12517" extrusionOk="0">
                    <a:moveTo>
                      <a:pt x="5435" y="0"/>
                    </a:moveTo>
                    <a:cubicBezTo>
                      <a:pt x="5360" y="102"/>
                      <a:pt x="5284" y="204"/>
                      <a:pt x="5208" y="306"/>
                    </a:cubicBezTo>
                    <a:cubicBezTo>
                      <a:pt x="4608" y="1109"/>
                      <a:pt x="4017" y="1945"/>
                      <a:pt x="3772" y="2933"/>
                    </a:cubicBezTo>
                    <a:cubicBezTo>
                      <a:pt x="3624" y="3533"/>
                      <a:pt x="3578" y="4157"/>
                      <a:pt x="3394" y="4750"/>
                    </a:cubicBezTo>
                    <a:cubicBezTo>
                      <a:pt x="3227" y="5288"/>
                      <a:pt x="2966" y="5791"/>
                      <a:pt x="2670" y="6268"/>
                    </a:cubicBezTo>
                    <a:cubicBezTo>
                      <a:pt x="2081" y="7217"/>
                      <a:pt x="1342" y="8074"/>
                      <a:pt x="840" y="9076"/>
                    </a:cubicBezTo>
                    <a:cubicBezTo>
                      <a:pt x="310" y="10134"/>
                      <a:pt x="1" y="11381"/>
                      <a:pt x="513" y="12506"/>
                    </a:cubicBezTo>
                    <a:cubicBezTo>
                      <a:pt x="516" y="12514"/>
                      <a:pt x="523" y="12517"/>
                      <a:pt x="530" y="12517"/>
                    </a:cubicBezTo>
                    <a:cubicBezTo>
                      <a:pt x="544" y="12517"/>
                      <a:pt x="560" y="12505"/>
                      <a:pt x="553" y="12489"/>
                    </a:cubicBezTo>
                    <a:cubicBezTo>
                      <a:pt x="120" y="11435"/>
                      <a:pt x="395" y="10257"/>
                      <a:pt x="875" y="9269"/>
                    </a:cubicBezTo>
                    <a:cubicBezTo>
                      <a:pt x="1359" y="8275"/>
                      <a:pt x="2081" y="7425"/>
                      <a:pt x="2680" y="6501"/>
                    </a:cubicBezTo>
                    <a:cubicBezTo>
                      <a:pt x="2965" y="6061"/>
                      <a:pt x="3225" y="5600"/>
                      <a:pt x="3415" y="5109"/>
                    </a:cubicBezTo>
                    <a:cubicBezTo>
                      <a:pt x="3636" y="4541"/>
                      <a:pt x="3715" y="3943"/>
                      <a:pt x="3831" y="3347"/>
                    </a:cubicBezTo>
                    <a:cubicBezTo>
                      <a:pt x="3934" y="2820"/>
                      <a:pt x="4102" y="2323"/>
                      <a:pt x="4355" y="1850"/>
                    </a:cubicBezTo>
                    <a:cubicBezTo>
                      <a:pt x="4588" y="1415"/>
                      <a:pt x="4870" y="1009"/>
                      <a:pt x="5162" y="613"/>
                    </a:cubicBezTo>
                    <a:cubicBezTo>
                      <a:pt x="5272" y="464"/>
                      <a:pt x="5385" y="315"/>
                      <a:pt x="5500" y="165"/>
                    </a:cubicBezTo>
                    <a:cubicBezTo>
                      <a:pt x="5477" y="111"/>
                      <a:pt x="5456" y="56"/>
                      <a:pt x="54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85;p16">
                <a:extLst>
                  <a:ext uri="{FF2B5EF4-FFF2-40B4-BE49-F238E27FC236}">
                    <a16:creationId xmlns:a16="http://schemas.microsoft.com/office/drawing/2014/main" id="{FFBAED75-0F01-FA4F-BBB0-3F8F50154894}"/>
                  </a:ext>
                </a:extLst>
              </p:cNvPr>
              <p:cNvSpPr/>
              <p:nvPr/>
            </p:nvSpPr>
            <p:spPr>
              <a:xfrm>
                <a:off x="4472047" y="1638240"/>
                <a:ext cx="1912460" cy="3025996"/>
              </a:xfrm>
              <a:custGeom>
                <a:avLst/>
                <a:gdLst/>
                <a:ahLst/>
                <a:cxnLst/>
                <a:rect l="l" t="t" r="r" b="b"/>
                <a:pathLst>
                  <a:path w="19273" h="30494" extrusionOk="0">
                    <a:moveTo>
                      <a:pt x="10507" y="10543"/>
                    </a:moveTo>
                    <a:cubicBezTo>
                      <a:pt x="10523" y="10573"/>
                      <a:pt x="10538" y="10603"/>
                      <a:pt x="10555" y="10632"/>
                    </a:cubicBezTo>
                    <a:cubicBezTo>
                      <a:pt x="10786" y="11026"/>
                      <a:pt x="11114" y="11357"/>
                      <a:pt x="11488" y="11618"/>
                    </a:cubicBezTo>
                    <a:cubicBezTo>
                      <a:pt x="11741" y="11795"/>
                      <a:pt x="12018" y="11954"/>
                      <a:pt x="12308" y="12067"/>
                    </a:cubicBezTo>
                    <a:cubicBezTo>
                      <a:pt x="12634" y="12193"/>
                      <a:pt x="12985" y="12253"/>
                      <a:pt x="13292" y="12428"/>
                    </a:cubicBezTo>
                    <a:cubicBezTo>
                      <a:pt x="13875" y="12759"/>
                      <a:pt x="14369" y="13376"/>
                      <a:pt x="14620" y="13993"/>
                    </a:cubicBezTo>
                    <a:cubicBezTo>
                      <a:pt x="14754" y="14317"/>
                      <a:pt x="14822" y="14664"/>
                      <a:pt x="14820" y="15015"/>
                    </a:cubicBezTo>
                    <a:cubicBezTo>
                      <a:pt x="14818" y="15418"/>
                      <a:pt x="14740" y="15815"/>
                      <a:pt x="14682" y="16212"/>
                    </a:cubicBezTo>
                    <a:cubicBezTo>
                      <a:pt x="14578" y="16932"/>
                      <a:pt x="14606" y="17624"/>
                      <a:pt x="14896" y="18298"/>
                    </a:cubicBezTo>
                    <a:cubicBezTo>
                      <a:pt x="15168" y="18932"/>
                      <a:pt x="15622" y="19437"/>
                      <a:pt x="16190" y="19819"/>
                    </a:cubicBezTo>
                    <a:cubicBezTo>
                      <a:pt x="16806" y="20236"/>
                      <a:pt x="17523" y="20534"/>
                      <a:pt x="18014" y="21112"/>
                    </a:cubicBezTo>
                    <a:cubicBezTo>
                      <a:pt x="18198" y="21329"/>
                      <a:pt x="18337" y="21575"/>
                      <a:pt x="18448" y="21836"/>
                    </a:cubicBezTo>
                    <a:cubicBezTo>
                      <a:pt x="18306" y="21687"/>
                      <a:pt x="18153" y="21550"/>
                      <a:pt x="17990" y="21427"/>
                    </a:cubicBezTo>
                    <a:cubicBezTo>
                      <a:pt x="17108" y="20756"/>
                      <a:pt x="15998" y="20417"/>
                      <a:pt x="15189" y="19647"/>
                    </a:cubicBezTo>
                    <a:cubicBezTo>
                      <a:pt x="14749" y="19227"/>
                      <a:pt x="14417" y="18708"/>
                      <a:pt x="14222" y="18132"/>
                    </a:cubicBezTo>
                    <a:cubicBezTo>
                      <a:pt x="14022" y="17540"/>
                      <a:pt x="13997" y="16942"/>
                      <a:pt x="14050" y="16324"/>
                    </a:cubicBezTo>
                    <a:cubicBezTo>
                      <a:pt x="14152" y="15153"/>
                      <a:pt x="14414" y="13790"/>
                      <a:pt x="13401" y="12921"/>
                    </a:cubicBezTo>
                    <a:cubicBezTo>
                      <a:pt x="12974" y="12554"/>
                      <a:pt x="12449" y="12348"/>
                      <a:pt x="11952" y="12095"/>
                    </a:cubicBezTo>
                    <a:cubicBezTo>
                      <a:pt x="11448" y="11840"/>
                      <a:pt x="11028" y="11519"/>
                      <a:pt x="10739" y="11025"/>
                    </a:cubicBezTo>
                    <a:cubicBezTo>
                      <a:pt x="10649" y="10870"/>
                      <a:pt x="10572" y="10710"/>
                      <a:pt x="10507" y="10543"/>
                    </a:cubicBezTo>
                    <a:close/>
                    <a:moveTo>
                      <a:pt x="3381" y="0"/>
                    </a:moveTo>
                    <a:cubicBezTo>
                      <a:pt x="3380" y="0"/>
                      <a:pt x="3379" y="0"/>
                      <a:pt x="3378" y="0"/>
                    </a:cubicBezTo>
                    <a:cubicBezTo>
                      <a:pt x="3076" y="5"/>
                      <a:pt x="4100" y="1267"/>
                      <a:pt x="4035" y="1499"/>
                    </a:cubicBezTo>
                    <a:cubicBezTo>
                      <a:pt x="3896" y="1994"/>
                      <a:pt x="3897" y="2507"/>
                      <a:pt x="3798" y="3007"/>
                    </a:cubicBezTo>
                    <a:cubicBezTo>
                      <a:pt x="3658" y="3709"/>
                      <a:pt x="3321" y="4321"/>
                      <a:pt x="2978" y="4941"/>
                    </a:cubicBezTo>
                    <a:cubicBezTo>
                      <a:pt x="2308" y="6151"/>
                      <a:pt x="1747" y="7419"/>
                      <a:pt x="1303" y="8730"/>
                    </a:cubicBezTo>
                    <a:cubicBezTo>
                      <a:pt x="422" y="11327"/>
                      <a:pt x="1" y="14087"/>
                      <a:pt x="75" y="16829"/>
                    </a:cubicBezTo>
                    <a:cubicBezTo>
                      <a:pt x="157" y="19771"/>
                      <a:pt x="857" y="22643"/>
                      <a:pt x="1715" y="25445"/>
                    </a:cubicBezTo>
                    <a:cubicBezTo>
                      <a:pt x="1931" y="26150"/>
                      <a:pt x="2158" y="26852"/>
                      <a:pt x="2389" y="27552"/>
                    </a:cubicBezTo>
                    <a:cubicBezTo>
                      <a:pt x="2505" y="27906"/>
                      <a:pt x="2622" y="28260"/>
                      <a:pt x="2739" y="28612"/>
                    </a:cubicBezTo>
                    <a:cubicBezTo>
                      <a:pt x="2847" y="28936"/>
                      <a:pt x="2972" y="29220"/>
                      <a:pt x="3283" y="29395"/>
                    </a:cubicBezTo>
                    <a:cubicBezTo>
                      <a:pt x="3580" y="29563"/>
                      <a:pt x="3929" y="29663"/>
                      <a:pt x="4249" y="29782"/>
                    </a:cubicBezTo>
                    <a:cubicBezTo>
                      <a:pt x="4595" y="29910"/>
                      <a:pt x="4943" y="30032"/>
                      <a:pt x="5297" y="30137"/>
                    </a:cubicBezTo>
                    <a:cubicBezTo>
                      <a:pt x="5893" y="30313"/>
                      <a:pt x="6507" y="30426"/>
                      <a:pt x="7128" y="30472"/>
                    </a:cubicBezTo>
                    <a:cubicBezTo>
                      <a:pt x="7333" y="30486"/>
                      <a:pt x="7539" y="30494"/>
                      <a:pt x="7744" y="30494"/>
                    </a:cubicBezTo>
                    <a:cubicBezTo>
                      <a:pt x="9861" y="30494"/>
                      <a:pt x="11966" y="29714"/>
                      <a:pt x="13580" y="28345"/>
                    </a:cubicBezTo>
                    <a:cubicBezTo>
                      <a:pt x="14030" y="27960"/>
                      <a:pt x="14437" y="27530"/>
                      <a:pt x="14797" y="27059"/>
                    </a:cubicBezTo>
                    <a:cubicBezTo>
                      <a:pt x="14841" y="27002"/>
                      <a:pt x="14886" y="26944"/>
                      <a:pt x="14930" y="26886"/>
                    </a:cubicBezTo>
                    <a:cubicBezTo>
                      <a:pt x="14916" y="26870"/>
                      <a:pt x="14903" y="26855"/>
                      <a:pt x="14889" y="26839"/>
                    </a:cubicBezTo>
                    <a:cubicBezTo>
                      <a:pt x="14608" y="26501"/>
                      <a:pt x="14371" y="26129"/>
                      <a:pt x="14183" y="25730"/>
                    </a:cubicBezTo>
                    <a:cubicBezTo>
                      <a:pt x="13800" y="24918"/>
                      <a:pt x="13619" y="24020"/>
                      <a:pt x="13678" y="23123"/>
                    </a:cubicBezTo>
                    <a:cubicBezTo>
                      <a:pt x="13683" y="23053"/>
                      <a:pt x="13743" y="23011"/>
                      <a:pt x="13801" y="23011"/>
                    </a:cubicBezTo>
                    <a:cubicBezTo>
                      <a:pt x="13845" y="23011"/>
                      <a:pt x="13888" y="23036"/>
                      <a:pt x="13901" y="23093"/>
                    </a:cubicBezTo>
                    <a:cubicBezTo>
                      <a:pt x="14044" y="23670"/>
                      <a:pt x="14265" y="24225"/>
                      <a:pt x="14560" y="24741"/>
                    </a:cubicBezTo>
                    <a:cubicBezTo>
                      <a:pt x="14824" y="25205"/>
                      <a:pt x="15139" y="25638"/>
                      <a:pt x="15484" y="26046"/>
                    </a:cubicBezTo>
                    <a:cubicBezTo>
                      <a:pt x="15506" y="26072"/>
                      <a:pt x="15531" y="26099"/>
                      <a:pt x="15554" y="26126"/>
                    </a:cubicBezTo>
                    <a:cubicBezTo>
                      <a:pt x="15726" y="25953"/>
                      <a:pt x="15916" y="25798"/>
                      <a:pt x="16136" y="25682"/>
                    </a:cubicBezTo>
                    <a:cubicBezTo>
                      <a:pt x="16341" y="25575"/>
                      <a:pt x="16578" y="25499"/>
                      <a:pt x="16814" y="25499"/>
                    </a:cubicBezTo>
                    <a:cubicBezTo>
                      <a:pt x="16871" y="25499"/>
                      <a:pt x="16929" y="25504"/>
                      <a:pt x="16986" y="25513"/>
                    </a:cubicBezTo>
                    <a:cubicBezTo>
                      <a:pt x="17104" y="25534"/>
                      <a:pt x="17217" y="25578"/>
                      <a:pt x="17327" y="25627"/>
                    </a:cubicBezTo>
                    <a:cubicBezTo>
                      <a:pt x="17309" y="25529"/>
                      <a:pt x="17291" y="25433"/>
                      <a:pt x="17273" y="25336"/>
                    </a:cubicBezTo>
                    <a:cubicBezTo>
                      <a:pt x="17226" y="25078"/>
                      <a:pt x="17179" y="24821"/>
                      <a:pt x="17132" y="24563"/>
                    </a:cubicBezTo>
                    <a:cubicBezTo>
                      <a:pt x="17023" y="24264"/>
                      <a:pt x="16879" y="23978"/>
                      <a:pt x="16702" y="23713"/>
                    </a:cubicBezTo>
                    <a:cubicBezTo>
                      <a:pt x="16663" y="23656"/>
                      <a:pt x="16714" y="23575"/>
                      <a:pt x="16780" y="23575"/>
                    </a:cubicBezTo>
                    <a:cubicBezTo>
                      <a:pt x="16781" y="23575"/>
                      <a:pt x="16781" y="23575"/>
                      <a:pt x="16782" y="23575"/>
                    </a:cubicBezTo>
                    <a:cubicBezTo>
                      <a:pt x="17272" y="23583"/>
                      <a:pt x="17585" y="24120"/>
                      <a:pt x="17799" y="24494"/>
                    </a:cubicBezTo>
                    <a:cubicBezTo>
                      <a:pt x="18016" y="24872"/>
                      <a:pt x="18165" y="25284"/>
                      <a:pt x="18239" y="25714"/>
                    </a:cubicBezTo>
                    <a:cubicBezTo>
                      <a:pt x="18692" y="25511"/>
                      <a:pt x="18981" y="24950"/>
                      <a:pt x="19112" y="24505"/>
                    </a:cubicBezTo>
                    <a:cubicBezTo>
                      <a:pt x="19272" y="23953"/>
                      <a:pt x="19256" y="23339"/>
                      <a:pt x="19058" y="22798"/>
                    </a:cubicBezTo>
                    <a:cubicBezTo>
                      <a:pt x="18941" y="22264"/>
                      <a:pt x="18797" y="21734"/>
                      <a:pt x="18509" y="21266"/>
                    </a:cubicBezTo>
                    <a:cubicBezTo>
                      <a:pt x="18145" y="20673"/>
                      <a:pt x="17576" y="20304"/>
                      <a:pt x="16990" y="19955"/>
                    </a:cubicBezTo>
                    <a:cubicBezTo>
                      <a:pt x="16397" y="19601"/>
                      <a:pt x="15828" y="19242"/>
                      <a:pt x="15440" y="18654"/>
                    </a:cubicBezTo>
                    <a:cubicBezTo>
                      <a:pt x="15041" y="18051"/>
                      <a:pt x="14870" y="17347"/>
                      <a:pt x="14928" y="16627"/>
                    </a:cubicBezTo>
                    <a:cubicBezTo>
                      <a:pt x="14988" y="15864"/>
                      <a:pt x="15212" y="15114"/>
                      <a:pt x="15030" y="14349"/>
                    </a:cubicBezTo>
                    <a:cubicBezTo>
                      <a:pt x="14876" y="13702"/>
                      <a:pt x="14485" y="13125"/>
                      <a:pt x="14001" y="12678"/>
                    </a:cubicBezTo>
                    <a:cubicBezTo>
                      <a:pt x="13752" y="12447"/>
                      <a:pt x="13485" y="12243"/>
                      <a:pt x="13163" y="12126"/>
                    </a:cubicBezTo>
                    <a:cubicBezTo>
                      <a:pt x="12825" y="12004"/>
                      <a:pt x="12467" y="11958"/>
                      <a:pt x="12140" y="11803"/>
                    </a:cubicBezTo>
                    <a:cubicBezTo>
                      <a:pt x="11667" y="11580"/>
                      <a:pt x="11204" y="11285"/>
                      <a:pt x="10886" y="10865"/>
                    </a:cubicBezTo>
                    <a:cubicBezTo>
                      <a:pt x="10819" y="10776"/>
                      <a:pt x="10760" y="10684"/>
                      <a:pt x="10705" y="10589"/>
                    </a:cubicBezTo>
                    <a:lnTo>
                      <a:pt x="10705" y="10589"/>
                    </a:lnTo>
                    <a:cubicBezTo>
                      <a:pt x="10913" y="10864"/>
                      <a:pt x="11172" y="11097"/>
                      <a:pt x="11467" y="11277"/>
                    </a:cubicBezTo>
                    <a:cubicBezTo>
                      <a:pt x="11808" y="11482"/>
                      <a:pt x="12191" y="11620"/>
                      <a:pt x="12562" y="11762"/>
                    </a:cubicBezTo>
                    <a:cubicBezTo>
                      <a:pt x="13018" y="11938"/>
                      <a:pt x="13479" y="12106"/>
                      <a:pt x="13925" y="12310"/>
                    </a:cubicBezTo>
                    <a:cubicBezTo>
                      <a:pt x="14309" y="12486"/>
                      <a:pt x="14685" y="12683"/>
                      <a:pt x="14969" y="13002"/>
                    </a:cubicBezTo>
                    <a:cubicBezTo>
                      <a:pt x="15366" y="13448"/>
                      <a:pt x="15608" y="14010"/>
                      <a:pt x="15659" y="14605"/>
                    </a:cubicBezTo>
                    <a:cubicBezTo>
                      <a:pt x="15712" y="15265"/>
                      <a:pt x="15535" y="15917"/>
                      <a:pt x="15521" y="16576"/>
                    </a:cubicBezTo>
                    <a:cubicBezTo>
                      <a:pt x="15508" y="17167"/>
                      <a:pt x="15669" y="17729"/>
                      <a:pt x="16031" y="18200"/>
                    </a:cubicBezTo>
                    <a:cubicBezTo>
                      <a:pt x="16369" y="18637"/>
                      <a:pt x="16844" y="18960"/>
                      <a:pt x="17380" y="19096"/>
                    </a:cubicBezTo>
                    <a:cubicBezTo>
                      <a:pt x="17385" y="19097"/>
                      <a:pt x="17390" y="19098"/>
                      <a:pt x="17395" y="19098"/>
                    </a:cubicBezTo>
                    <a:cubicBezTo>
                      <a:pt x="17452" y="19098"/>
                      <a:pt x="17472" y="19007"/>
                      <a:pt x="17409" y="18990"/>
                    </a:cubicBezTo>
                    <a:cubicBezTo>
                      <a:pt x="16908" y="18857"/>
                      <a:pt x="16465" y="18562"/>
                      <a:pt x="16149" y="18152"/>
                    </a:cubicBezTo>
                    <a:cubicBezTo>
                      <a:pt x="15800" y="17702"/>
                      <a:pt x="15652" y="17168"/>
                      <a:pt x="15662" y="16603"/>
                    </a:cubicBezTo>
                    <a:cubicBezTo>
                      <a:pt x="15674" y="15970"/>
                      <a:pt x="15840" y="15346"/>
                      <a:pt x="15808" y="14713"/>
                    </a:cubicBezTo>
                    <a:cubicBezTo>
                      <a:pt x="15780" y="14161"/>
                      <a:pt x="15596" y="13630"/>
                      <a:pt x="15277" y="13178"/>
                    </a:cubicBezTo>
                    <a:cubicBezTo>
                      <a:pt x="15030" y="12831"/>
                      <a:pt x="14728" y="12582"/>
                      <a:pt x="14355" y="12383"/>
                    </a:cubicBezTo>
                    <a:cubicBezTo>
                      <a:pt x="13952" y="12168"/>
                      <a:pt x="13525" y="11998"/>
                      <a:pt x="13100" y="11832"/>
                    </a:cubicBezTo>
                    <a:cubicBezTo>
                      <a:pt x="12325" y="11531"/>
                      <a:pt x="11478" y="11288"/>
                      <a:pt x="10909" y="10644"/>
                    </a:cubicBezTo>
                    <a:cubicBezTo>
                      <a:pt x="10687" y="10392"/>
                      <a:pt x="10516" y="10101"/>
                      <a:pt x="10374" y="9795"/>
                    </a:cubicBezTo>
                    <a:cubicBezTo>
                      <a:pt x="10344" y="9700"/>
                      <a:pt x="10316" y="9603"/>
                      <a:pt x="10290" y="9506"/>
                    </a:cubicBezTo>
                    <a:cubicBezTo>
                      <a:pt x="10214" y="9222"/>
                      <a:pt x="10148" y="8934"/>
                      <a:pt x="10074" y="8650"/>
                    </a:cubicBezTo>
                    <a:cubicBezTo>
                      <a:pt x="10023" y="8449"/>
                      <a:pt x="9962" y="8253"/>
                      <a:pt x="9897" y="8059"/>
                    </a:cubicBezTo>
                    <a:cubicBezTo>
                      <a:pt x="9869" y="7936"/>
                      <a:pt x="9839" y="7814"/>
                      <a:pt x="9806" y="7692"/>
                    </a:cubicBezTo>
                    <a:cubicBezTo>
                      <a:pt x="9209" y="5507"/>
                      <a:pt x="8114" y="2553"/>
                      <a:pt x="6186" y="1287"/>
                    </a:cubicBezTo>
                    <a:cubicBezTo>
                      <a:pt x="5943" y="1128"/>
                      <a:pt x="5717" y="944"/>
                      <a:pt x="5458" y="813"/>
                    </a:cubicBezTo>
                    <a:cubicBezTo>
                      <a:pt x="5197" y="679"/>
                      <a:pt x="3686" y="0"/>
                      <a:pt x="3381" y="0"/>
                    </a:cubicBezTo>
                    <a:close/>
                  </a:path>
                </a:pathLst>
              </a:custGeom>
              <a:solidFill>
                <a:srgbClr val="F1F0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86;p16">
                <a:extLst>
                  <a:ext uri="{FF2B5EF4-FFF2-40B4-BE49-F238E27FC236}">
                    <a16:creationId xmlns:a16="http://schemas.microsoft.com/office/drawing/2014/main" id="{E5114D79-B78C-4742-96CA-58EA50FCCA76}"/>
                  </a:ext>
                </a:extLst>
              </p:cNvPr>
              <p:cNvSpPr/>
              <p:nvPr/>
            </p:nvSpPr>
            <p:spPr>
              <a:xfrm>
                <a:off x="4739670" y="1626134"/>
                <a:ext cx="731623" cy="872551"/>
              </a:xfrm>
              <a:custGeom>
                <a:avLst/>
                <a:gdLst/>
                <a:ahLst/>
                <a:cxnLst/>
                <a:rect l="l" t="t" r="r" b="b"/>
                <a:pathLst>
                  <a:path w="7373" h="8793" extrusionOk="0">
                    <a:moveTo>
                      <a:pt x="14" y="0"/>
                    </a:moveTo>
                    <a:cubicBezTo>
                      <a:pt x="4" y="0"/>
                      <a:pt x="0" y="18"/>
                      <a:pt x="13" y="22"/>
                    </a:cubicBezTo>
                    <a:cubicBezTo>
                      <a:pt x="1188" y="479"/>
                      <a:pt x="2332" y="1022"/>
                      <a:pt x="3316" y="1823"/>
                    </a:cubicBezTo>
                    <a:cubicBezTo>
                      <a:pt x="4513" y="2799"/>
                      <a:pt x="5387" y="4072"/>
                      <a:pt x="6048" y="5457"/>
                    </a:cubicBezTo>
                    <a:cubicBezTo>
                      <a:pt x="6553" y="6511"/>
                      <a:pt x="6911" y="7619"/>
                      <a:pt x="7222" y="8742"/>
                    </a:cubicBezTo>
                    <a:cubicBezTo>
                      <a:pt x="7232" y="8777"/>
                      <a:pt x="7259" y="8793"/>
                      <a:pt x="7287" y="8793"/>
                    </a:cubicBezTo>
                    <a:cubicBezTo>
                      <a:pt x="7329" y="8793"/>
                      <a:pt x="7373" y="8758"/>
                      <a:pt x="7360" y="8705"/>
                    </a:cubicBezTo>
                    <a:cubicBezTo>
                      <a:pt x="6907" y="6854"/>
                      <a:pt x="6186" y="5010"/>
                      <a:pt x="5041" y="3474"/>
                    </a:cubicBezTo>
                    <a:cubicBezTo>
                      <a:pt x="4218" y="2369"/>
                      <a:pt x="3171" y="1453"/>
                      <a:pt x="1954" y="803"/>
                    </a:cubicBezTo>
                    <a:cubicBezTo>
                      <a:pt x="1335" y="473"/>
                      <a:pt x="688" y="210"/>
                      <a:pt x="18" y="1"/>
                    </a:cubicBezTo>
                    <a:cubicBezTo>
                      <a:pt x="16" y="1"/>
                      <a:pt x="15" y="0"/>
                      <a:pt x="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87;p16">
                <a:extLst>
                  <a:ext uri="{FF2B5EF4-FFF2-40B4-BE49-F238E27FC236}">
                    <a16:creationId xmlns:a16="http://schemas.microsoft.com/office/drawing/2014/main" id="{F576EC85-6269-9A4B-A731-AB2CA790C68D}"/>
                  </a:ext>
                </a:extLst>
              </p:cNvPr>
              <p:cNvSpPr/>
              <p:nvPr/>
            </p:nvSpPr>
            <p:spPr>
              <a:xfrm>
                <a:off x="5304488" y="2788543"/>
                <a:ext cx="602723" cy="1600323"/>
              </a:xfrm>
              <a:custGeom>
                <a:avLst/>
                <a:gdLst/>
                <a:ahLst/>
                <a:cxnLst/>
                <a:rect l="l" t="t" r="r" b="b"/>
                <a:pathLst>
                  <a:path w="6074" h="16127" extrusionOk="0">
                    <a:moveTo>
                      <a:pt x="44" y="1"/>
                    </a:moveTo>
                    <a:cubicBezTo>
                      <a:pt x="23" y="1"/>
                      <a:pt x="1" y="19"/>
                      <a:pt x="5" y="47"/>
                    </a:cubicBezTo>
                    <a:cubicBezTo>
                      <a:pt x="163" y="1165"/>
                      <a:pt x="1176" y="1891"/>
                      <a:pt x="1510" y="2942"/>
                    </a:cubicBezTo>
                    <a:cubicBezTo>
                      <a:pt x="1876" y="4092"/>
                      <a:pt x="1517" y="5313"/>
                      <a:pt x="1531" y="6487"/>
                    </a:cubicBezTo>
                    <a:cubicBezTo>
                      <a:pt x="1539" y="7056"/>
                      <a:pt x="1633" y="7623"/>
                      <a:pt x="1901" y="8129"/>
                    </a:cubicBezTo>
                    <a:cubicBezTo>
                      <a:pt x="2164" y="8625"/>
                      <a:pt x="2552" y="9038"/>
                      <a:pt x="2908" y="9465"/>
                    </a:cubicBezTo>
                    <a:cubicBezTo>
                      <a:pt x="3307" y="9945"/>
                      <a:pt x="3621" y="10454"/>
                      <a:pt x="3775" y="11066"/>
                    </a:cubicBezTo>
                    <a:cubicBezTo>
                      <a:pt x="3931" y="11686"/>
                      <a:pt x="3959" y="12330"/>
                      <a:pt x="4075" y="12959"/>
                    </a:cubicBezTo>
                    <a:cubicBezTo>
                      <a:pt x="4190" y="13594"/>
                      <a:pt x="4424" y="14202"/>
                      <a:pt x="4765" y="14751"/>
                    </a:cubicBezTo>
                    <a:cubicBezTo>
                      <a:pt x="5087" y="15267"/>
                      <a:pt x="5515" y="15803"/>
                      <a:pt x="6040" y="16124"/>
                    </a:cubicBezTo>
                    <a:cubicBezTo>
                      <a:pt x="6043" y="16125"/>
                      <a:pt x="6046" y="16126"/>
                      <a:pt x="6049" y="16126"/>
                    </a:cubicBezTo>
                    <a:cubicBezTo>
                      <a:pt x="6063" y="16126"/>
                      <a:pt x="6073" y="16108"/>
                      <a:pt x="6061" y="16096"/>
                    </a:cubicBezTo>
                    <a:cubicBezTo>
                      <a:pt x="5850" y="15894"/>
                      <a:pt x="5628" y="15706"/>
                      <a:pt x="5431" y="15489"/>
                    </a:cubicBezTo>
                    <a:cubicBezTo>
                      <a:pt x="4844" y="14842"/>
                      <a:pt x="4433" y="14056"/>
                      <a:pt x="4236" y="13205"/>
                    </a:cubicBezTo>
                    <a:cubicBezTo>
                      <a:pt x="4094" y="12588"/>
                      <a:pt x="4066" y="11953"/>
                      <a:pt x="3947" y="11333"/>
                    </a:cubicBezTo>
                    <a:cubicBezTo>
                      <a:pt x="3833" y="10738"/>
                      <a:pt x="3611" y="10207"/>
                      <a:pt x="3250" y="9720"/>
                    </a:cubicBezTo>
                    <a:cubicBezTo>
                      <a:pt x="2916" y="9269"/>
                      <a:pt x="2522" y="8862"/>
                      <a:pt x="2213" y="8392"/>
                    </a:cubicBezTo>
                    <a:cubicBezTo>
                      <a:pt x="1885" y="7892"/>
                      <a:pt x="1724" y="7339"/>
                      <a:pt x="1696" y="6745"/>
                    </a:cubicBezTo>
                    <a:cubicBezTo>
                      <a:pt x="1641" y="5590"/>
                      <a:pt x="1975" y="4431"/>
                      <a:pt x="1758" y="3281"/>
                    </a:cubicBezTo>
                    <a:cubicBezTo>
                      <a:pt x="1642" y="2666"/>
                      <a:pt x="1326" y="2150"/>
                      <a:pt x="970" y="1645"/>
                    </a:cubicBezTo>
                    <a:cubicBezTo>
                      <a:pt x="614" y="1141"/>
                      <a:pt x="235" y="636"/>
                      <a:pt x="76" y="28"/>
                    </a:cubicBezTo>
                    <a:cubicBezTo>
                      <a:pt x="71" y="9"/>
                      <a:pt x="58" y="1"/>
                      <a:pt x="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88;p16">
                <a:extLst>
                  <a:ext uri="{FF2B5EF4-FFF2-40B4-BE49-F238E27FC236}">
                    <a16:creationId xmlns:a16="http://schemas.microsoft.com/office/drawing/2014/main" id="{AA5CCA97-8A37-7D42-8219-AA8E6E590018}"/>
                  </a:ext>
                </a:extLst>
              </p:cNvPr>
              <p:cNvSpPr/>
              <p:nvPr/>
            </p:nvSpPr>
            <p:spPr>
              <a:xfrm>
                <a:off x="5248621" y="2896905"/>
                <a:ext cx="561046" cy="1570850"/>
              </a:xfrm>
              <a:custGeom>
                <a:avLst/>
                <a:gdLst/>
                <a:ahLst/>
                <a:cxnLst/>
                <a:rect l="l" t="t" r="r" b="b"/>
                <a:pathLst>
                  <a:path w="5654" h="15830" extrusionOk="0">
                    <a:moveTo>
                      <a:pt x="26" y="0"/>
                    </a:moveTo>
                    <a:cubicBezTo>
                      <a:pt x="13" y="0"/>
                      <a:pt x="0" y="16"/>
                      <a:pt x="8" y="32"/>
                    </a:cubicBezTo>
                    <a:lnTo>
                      <a:pt x="9" y="33"/>
                    </a:lnTo>
                    <a:cubicBezTo>
                      <a:pt x="143" y="306"/>
                      <a:pt x="306" y="565"/>
                      <a:pt x="434" y="843"/>
                    </a:cubicBezTo>
                    <a:cubicBezTo>
                      <a:pt x="559" y="1116"/>
                      <a:pt x="676" y="1389"/>
                      <a:pt x="768" y="1675"/>
                    </a:cubicBezTo>
                    <a:cubicBezTo>
                      <a:pt x="956" y="2252"/>
                      <a:pt x="1055" y="2848"/>
                      <a:pt x="1079" y="3455"/>
                    </a:cubicBezTo>
                    <a:cubicBezTo>
                      <a:pt x="1125" y="4581"/>
                      <a:pt x="969" y="5723"/>
                      <a:pt x="1185" y="6839"/>
                    </a:cubicBezTo>
                    <a:cubicBezTo>
                      <a:pt x="1290" y="7385"/>
                      <a:pt x="1500" y="7897"/>
                      <a:pt x="1828" y="8346"/>
                    </a:cubicBezTo>
                    <a:cubicBezTo>
                      <a:pt x="2183" y="8830"/>
                      <a:pt x="2609" y="9253"/>
                      <a:pt x="2886" y="9791"/>
                    </a:cubicBezTo>
                    <a:cubicBezTo>
                      <a:pt x="3420" y="10822"/>
                      <a:pt x="3500" y="12000"/>
                      <a:pt x="3784" y="13108"/>
                    </a:cubicBezTo>
                    <a:cubicBezTo>
                      <a:pt x="4055" y="14161"/>
                      <a:pt x="4548" y="15258"/>
                      <a:pt x="5530" y="15820"/>
                    </a:cubicBezTo>
                    <a:cubicBezTo>
                      <a:pt x="5541" y="15827"/>
                      <a:pt x="5552" y="15829"/>
                      <a:pt x="5562" y="15829"/>
                    </a:cubicBezTo>
                    <a:cubicBezTo>
                      <a:pt x="5617" y="15829"/>
                      <a:pt x="5653" y="15747"/>
                      <a:pt x="5593" y="15711"/>
                    </a:cubicBezTo>
                    <a:cubicBezTo>
                      <a:pt x="4683" y="15177"/>
                      <a:pt x="4238" y="14171"/>
                      <a:pt x="3968" y="13193"/>
                    </a:cubicBezTo>
                    <a:cubicBezTo>
                      <a:pt x="3673" y="12117"/>
                      <a:pt x="3576" y="10989"/>
                      <a:pt x="3136" y="9956"/>
                    </a:cubicBezTo>
                    <a:cubicBezTo>
                      <a:pt x="2908" y="9422"/>
                      <a:pt x="2567" y="8985"/>
                      <a:pt x="2204" y="8539"/>
                    </a:cubicBezTo>
                    <a:cubicBezTo>
                      <a:pt x="1827" y="8075"/>
                      <a:pt x="1545" y="7582"/>
                      <a:pt x="1403" y="6998"/>
                    </a:cubicBezTo>
                    <a:cubicBezTo>
                      <a:pt x="1134" y="5888"/>
                      <a:pt x="1294" y="4728"/>
                      <a:pt x="1254" y="3601"/>
                    </a:cubicBezTo>
                    <a:cubicBezTo>
                      <a:pt x="1232" y="2958"/>
                      <a:pt x="1133" y="2320"/>
                      <a:pt x="934" y="1707"/>
                    </a:cubicBezTo>
                    <a:cubicBezTo>
                      <a:pt x="742" y="1112"/>
                      <a:pt x="469" y="471"/>
                      <a:pt x="40" y="7"/>
                    </a:cubicBezTo>
                    <a:cubicBezTo>
                      <a:pt x="35" y="2"/>
                      <a:pt x="31" y="0"/>
                      <a:pt x="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89;p16">
                <a:extLst>
                  <a:ext uri="{FF2B5EF4-FFF2-40B4-BE49-F238E27FC236}">
                    <a16:creationId xmlns:a16="http://schemas.microsoft.com/office/drawing/2014/main" id="{B8DE673C-7CB5-C24F-92B2-25060D2E9ABE}"/>
                  </a:ext>
                </a:extLst>
              </p:cNvPr>
              <p:cNvSpPr/>
              <p:nvPr/>
            </p:nvSpPr>
            <p:spPr>
              <a:xfrm>
                <a:off x="5137880" y="2929950"/>
                <a:ext cx="364472" cy="1260253"/>
              </a:xfrm>
              <a:custGeom>
                <a:avLst/>
                <a:gdLst/>
                <a:ahLst/>
                <a:cxnLst/>
                <a:rect l="l" t="t" r="r" b="b"/>
                <a:pathLst>
                  <a:path w="3673" h="12700" extrusionOk="0">
                    <a:moveTo>
                      <a:pt x="640" y="0"/>
                    </a:moveTo>
                    <a:cubicBezTo>
                      <a:pt x="626" y="0"/>
                      <a:pt x="610" y="13"/>
                      <a:pt x="612" y="32"/>
                    </a:cubicBezTo>
                    <a:lnTo>
                      <a:pt x="612" y="34"/>
                    </a:lnTo>
                    <a:cubicBezTo>
                      <a:pt x="753" y="1047"/>
                      <a:pt x="772" y="2061"/>
                      <a:pt x="557" y="3066"/>
                    </a:cubicBezTo>
                    <a:cubicBezTo>
                      <a:pt x="369" y="3950"/>
                      <a:pt x="1" y="4814"/>
                      <a:pt x="266" y="5724"/>
                    </a:cubicBezTo>
                    <a:cubicBezTo>
                      <a:pt x="477" y="6441"/>
                      <a:pt x="960" y="7031"/>
                      <a:pt x="1397" y="7621"/>
                    </a:cubicBezTo>
                    <a:cubicBezTo>
                      <a:pt x="1623" y="7927"/>
                      <a:pt x="1843" y="8238"/>
                      <a:pt x="2017" y="8576"/>
                    </a:cubicBezTo>
                    <a:cubicBezTo>
                      <a:pt x="2228" y="8983"/>
                      <a:pt x="2332" y="9419"/>
                      <a:pt x="2406" y="9869"/>
                    </a:cubicBezTo>
                    <a:cubicBezTo>
                      <a:pt x="2493" y="10387"/>
                      <a:pt x="2564" y="10907"/>
                      <a:pt x="2756" y="11398"/>
                    </a:cubicBezTo>
                    <a:cubicBezTo>
                      <a:pt x="2938" y="11863"/>
                      <a:pt x="3196" y="12294"/>
                      <a:pt x="3520" y="12675"/>
                    </a:cubicBezTo>
                    <a:cubicBezTo>
                      <a:pt x="3535" y="12692"/>
                      <a:pt x="3553" y="12700"/>
                      <a:pt x="3569" y="12700"/>
                    </a:cubicBezTo>
                    <a:cubicBezTo>
                      <a:pt x="3623" y="12700"/>
                      <a:pt x="3673" y="12624"/>
                      <a:pt x="3627" y="12568"/>
                    </a:cubicBezTo>
                    <a:cubicBezTo>
                      <a:pt x="3334" y="12210"/>
                      <a:pt x="3093" y="11810"/>
                      <a:pt x="2923" y="11378"/>
                    </a:cubicBezTo>
                    <a:cubicBezTo>
                      <a:pt x="2754" y="10946"/>
                      <a:pt x="2670" y="10494"/>
                      <a:pt x="2596" y="10037"/>
                    </a:cubicBezTo>
                    <a:cubicBezTo>
                      <a:pt x="2522" y="9588"/>
                      <a:pt x="2443" y="9139"/>
                      <a:pt x="2263" y="8719"/>
                    </a:cubicBezTo>
                    <a:cubicBezTo>
                      <a:pt x="2118" y="8377"/>
                      <a:pt x="1921" y="8062"/>
                      <a:pt x="1709" y="7757"/>
                    </a:cubicBezTo>
                    <a:cubicBezTo>
                      <a:pt x="1289" y="7154"/>
                      <a:pt x="780" y="6578"/>
                      <a:pt x="513" y="5884"/>
                    </a:cubicBezTo>
                    <a:cubicBezTo>
                      <a:pt x="358" y="5483"/>
                      <a:pt x="312" y="5065"/>
                      <a:pt x="368" y="4639"/>
                    </a:cubicBezTo>
                    <a:cubicBezTo>
                      <a:pt x="430" y="4155"/>
                      <a:pt x="586" y="3690"/>
                      <a:pt x="684" y="3215"/>
                    </a:cubicBezTo>
                    <a:cubicBezTo>
                      <a:pt x="901" y="2172"/>
                      <a:pt x="927" y="1054"/>
                      <a:pt x="663" y="19"/>
                    </a:cubicBezTo>
                    <a:cubicBezTo>
                      <a:pt x="659" y="6"/>
                      <a:pt x="650" y="0"/>
                      <a:pt x="6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90;p16">
                <a:extLst>
                  <a:ext uri="{FF2B5EF4-FFF2-40B4-BE49-F238E27FC236}">
                    <a16:creationId xmlns:a16="http://schemas.microsoft.com/office/drawing/2014/main" id="{4AB347A6-4E88-B44A-AF2B-4135B277ED42}"/>
                  </a:ext>
                </a:extLst>
              </p:cNvPr>
              <p:cNvSpPr/>
              <p:nvPr/>
            </p:nvSpPr>
            <p:spPr>
              <a:xfrm>
                <a:off x="5011362" y="2911889"/>
                <a:ext cx="225649" cy="1295282"/>
              </a:xfrm>
              <a:custGeom>
                <a:avLst/>
                <a:gdLst/>
                <a:ahLst/>
                <a:cxnLst/>
                <a:rect l="l" t="t" r="r" b="b"/>
                <a:pathLst>
                  <a:path w="2274" h="13053" extrusionOk="0">
                    <a:moveTo>
                      <a:pt x="781" y="0"/>
                    </a:moveTo>
                    <a:cubicBezTo>
                      <a:pt x="773" y="0"/>
                      <a:pt x="764" y="8"/>
                      <a:pt x="766" y="18"/>
                    </a:cubicBezTo>
                    <a:cubicBezTo>
                      <a:pt x="1169" y="1727"/>
                      <a:pt x="373" y="3383"/>
                      <a:pt x="122" y="5048"/>
                    </a:cubicBezTo>
                    <a:cubicBezTo>
                      <a:pt x="1" y="5854"/>
                      <a:pt x="15" y="6677"/>
                      <a:pt x="335" y="7438"/>
                    </a:cubicBezTo>
                    <a:cubicBezTo>
                      <a:pt x="692" y="8285"/>
                      <a:pt x="1326" y="8980"/>
                      <a:pt x="1703" y="9819"/>
                    </a:cubicBezTo>
                    <a:cubicBezTo>
                      <a:pt x="1927" y="10322"/>
                      <a:pt x="2062" y="10861"/>
                      <a:pt x="2098" y="11410"/>
                    </a:cubicBezTo>
                    <a:cubicBezTo>
                      <a:pt x="2116" y="11679"/>
                      <a:pt x="2113" y="11949"/>
                      <a:pt x="2086" y="12217"/>
                    </a:cubicBezTo>
                    <a:cubicBezTo>
                      <a:pt x="2061" y="12484"/>
                      <a:pt x="1982" y="12745"/>
                      <a:pt x="1973" y="13011"/>
                    </a:cubicBezTo>
                    <a:cubicBezTo>
                      <a:pt x="1972" y="13036"/>
                      <a:pt x="1994" y="13052"/>
                      <a:pt x="2017" y="13052"/>
                    </a:cubicBezTo>
                    <a:cubicBezTo>
                      <a:pt x="2030" y="13052"/>
                      <a:pt x="2044" y="13046"/>
                      <a:pt x="2052" y="13032"/>
                    </a:cubicBezTo>
                    <a:cubicBezTo>
                      <a:pt x="2164" y="12829"/>
                      <a:pt x="2195" y="12593"/>
                      <a:pt x="2227" y="12364"/>
                    </a:cubicBezTo>
                    <a:cubicBezTo>
                      <a:pt x="2258" y="12139"/>
                      <a:pt x="2273" y="11914"/>
                      <a:pt x="2272" y="11688"/>
                    </a:cubicBezTo>
                    <a:cubicBezTo>
                      <a:pt x="2270" y="11217"/>
                      <a:pt x="2200" y="10748"/>
                      <a:pt x="2065" y="10296"/>
                    </a:cubicBezTo>
                    <a:cubicBezTo>
                      <a:pt x="1789" y="9381"/>
                      <a:pt x="1188" y="8663"/>
                      <a:pt x="726" y="7843"/>
                    </a:cubicBezTo>
                    <a:cubicBezTo>
                      <a:pt x="502" y="7446"/>
                      <a:pt x="334" y="7026"/>
                      <a:pt x="260" y="6574"/>
                    </a:cubicBezTo>
                    <a:cubicBezTo>
                      <a:pt x="192" y="6157"/>
                      <a:pt x="201" y="5730"/>
                      <a:pt x="248" y="5311"/>
                    </a:cubicBezTo>
                    <a:cubicBezTo>
                      <a:pt x="344" y="4444"/>
                      <a:pt x="601" y="3604"/>
                      <a:pt x="782" y="2752"/>
                    </a:cubicBezTo>
                    <a:cubicBezTo>
                      <a:pt x="973" y="1848"/>
                      <a:pt x="1094" y="905"/>
                      <a:pt x="795" y="11"/>
                    </a:cubicBezTo>
                    <a:cubicBezTo>
                      <a:pt x="792" y="4"/>
                      <a:pt x="787" y="0"/>
                      <a:pt x="7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91;p16">
                <a:extLst>
                  <a:ext uri="{FF2B5EF4-FFF2-40B4-BE49-F238E27FC236}">
                    <a16:creationId xmlns:a16="http://schemas.microsoft.com/office/drawing/2014/main" id="{9F56388F-4393-9443-8B41-BC526567F42A}"/>
                  </a:ext>
                </a:extLst>
              </p:cNvPr>
              <p:cNvSpPr/>
              <p:nvPr/>
            </p:nvSpPr>
            <p:spPr>
              <a:xfrm>
                <a:off x="4879982" y="3116407"/>
                <a:ext cx="112924" cy="965036"/>
              </a:xfrm>
              <a:custGeom>
                <a:avLst/>
                <a:gdLst/>
                <a:ahLst/>
                <a:cxnLst/>
                <a:rect l="l" t="t" r="r" b="b"/>
                <a:pathLst>
                  <a:path w="1138" h="9725" extrusionOk="0">
                    <a:moveTo>
                      <a:pt x="1050" y="1"/>
                    </a:moveTo>
                    <a:cubicBezTo>
                      <a:pt x="1040" y="1"/>
                      <a:pt x="1030" y="8"/>
                      <a:pt x="1028" y="22"/>
                    </a:cubicBezTo>
                    <a:cubicBezTo>
                      <a:pt x="991" y="663"/>
                      <a:pt x="752" y="1253"/>
                      <a:pt x="505" y="1838"/>
                    </a:cubicBezTo>
                    <a:cubicBezTo>
                      <a:pt x="264" y="2407"/>
                      <a:pt x="65" y="2980"/>
                      <a:pt x="33" y="3602"/>
                    </a:cubicBezTo>
                    <a:cubicBezTo>
                      <a:pt x="0" y="4252"/>
                      <a:pt x="145" y="4865"/>
                      <a:pt x="384" y="5464"/>
                    </a:cubicBezTo>
                    <a:cubicBezTo>
                      <a:pt x="631" y="6087"/>
                      <a:pt x="833" y="6695"/>
                      <a:pt x="887" y="7367"/>
                    </a:cubicBezTo>
                    <a:cubicBezTo>
                      <a:pt x="949" y="8132"/>
                      <a:pt x="864" y="8890"/>
                      <a:pt x="733" y="9641"/>
                    </a:cubicBezTo>
                    <a:cubicBezTo>
                      <a:pt x="725" y="9691"/>
                      <a:pt x="767" y="9725"/>
                      <a:pt x="805" y="9725"/>
                    </a:cubicBezTo>
                    <a:cubicBezTo>
                      <a:pt x="830" y="9725"/>
                      <a:pt x="854" y="9710"/>
                      <a:pt x="861" y="9676"/>
                    </a:cubicBezTo>
                    <a:cubicBezTo>
                      <a:pt x="1117" y="8402"/>
                      <a:pt x="1138" y="7054"/>
                      <a:pt x="667" y="5826"/>
                    </a:cubicBezTo>
                    <a:cubicBezTo>
                      <a:pt x="550" y="5519"/>
                      <a:pt x="417" y="5218"/>
                      <a:pt x="323" y="4903"/>
                    </a:cubicBezTo>
                    <a:cubicBezTo>
                      <a:pt x="222" y="4567"/>
                      <a:pt x="169" y="4219"/>
                      <a:pt x="164" y="3869"/>
                    </a:cubicBezTo>
                    <a:cubicBezTo>
                      <a:pt x="153" y="3203"/>
                      <a:pt x="343" y="2594"/>
                      <a:pt x="587" y="1981"/>
                    </a:cubicBezTo>
                    <a:cubicBezTo>
                      <a:pt x="837" y="1356"/>
                      <a:pt x="1138" y="712"/>
                      <a:pt x="1072" y="22"/>
                    </a:cubicBezTo>
                    <a:cubicBezTo>
                      <a:pt x="1071" y="8"/>
                      <a:pt x="1061" y="1"/>
                      <a:pt x="10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92;p16">
                <a:extLst>
                  <a:ext uri="{FF2B5EF4-FFF2-40B4-BE49-F238E27FC236}">
                    <a16:creationId xmlns:a16="http://schemas.microsoft.com/office/drawing/2014/main" id="{AB5FCBB2-EEBB-5443-B9E4-8E3D46DC7108}"/>
                  </a:ext>
                </a:extLst>
              </p:cNvPr>
              <p:cNvSpPr/>
              <p:nvPr/>
            </p:nvSpPr>
            <p:spPr>
              <a:xfrm>
                <a:off x="4756639" y="3252951"/>
                <a:ext cx="127014" cy="720726"/>
              </a:xfrm>
              <a:custGeom>
                <a:avLst/>
                <a:gdLst/>
                <a:ahLst/>
                <a:cxnLst/>
                <a:rect l="l" t="t" r="r" b="b"/>
                <a:pathLst>
                  <a:path w="1280" h="7263" extrusionOk="0">
                    <a:moveTo>
                      <a:pt x="730" y="0"/>
                    </a:moveTo>
                    <a:cubicBezTo>
                      <a:pt x="724" y="0"/>
                      <a:pt x="718" y="3"/>
                      <a:pt x="715" y="10"/>
                    </a:cubicBezTo>
                    <a:lnTo>
                      <a:pt x="714" y="10"/>
                    </a:lnTo>
                    <a:cubicBezTo>
                      <a:pt x="307" y="884"/>
                      <a:pt x="1" y="1869"/>
                      <a:pt x="254" y="2833"/>
                    </a:cubicBezTo>
                    <a:cubicBezTo>
                      <a:pt x="375" y="3297"/>
                      <a:pt x="596" y="3726"/>
                      <a:pt x="773" y="4170"/>
                    </a:cubicBezTo>
                    <a:cubicBezTo>
                      <a:pt x="957" y="4628"/>
                      <a:pt x="1072" y="5110"/>
                      <a:pt x="1117" y="5602"/>
                    </a:cubicBezTo>
                    <a:cubicBezTo>
                      <a:pt x="1139" y="5873"/>
                      <a:pt x="1141" y="6145"/>
                      <a:pt x="1121" y="6417"/>
                    </a:cubicBezTo>
                    <a:cubicBezTo>
                      <a:pt x="1110" y="6568"/>
                      <a:pt x="1092" y="6717"/>
                      <a:pt x="1067" y="6867"/>
                    </a:cubicBezTo>
                    <a:cubicBezTo>
                      <a:pt x="1057" y="6927"/>
                      <a:pt x="1041" y="6988"/>
                      <a:pt x="1032" y="7048"/>
                    </a:cubicBezTo>
                    <a:cubicBezTo>
                      <a:pt x="1023" y="7118"/>
                      <a:pt x="1039" y="7174"/>
                      <a:pt x="1044" y="7246"/>
                    </a:cubicBezTo>
                    <a:cubicBezTo>
                      <a:pt x="1045" y="7256"/>
                      <a:pt x="1053" y="7262"/>
                      <a:pt x="1062" y="7262"/>
                    </a:cubicBezTo>
                    <a:cubicBezTo>
                      <a:pt x="1067" y="7262"/>
                      <a:pt x="1072" y="7260"/>
                      <a:pt x="1075" y="7255"/>
                    </a:cubicBezTo>
                    <a:cubicBezTo>
                      <a:pt x="1135" y="7158"/>
                      <a:pt x="1169" y="7095"/>
                      <a:pt x="1190" y="6982"/>
                    </a:cubicBezTo>
                    <a:cubicBezTo>
                      <a:pt x="1211" y="6864"/>
                      <a:pt x="1229" y="6745"/>
                      <a:pt x="1242" y="6625"/>
                    </a:cubicBezTo>
                    <a:cubicBezTo>
                      <a:pt x="1269" y="6390"/>
                      <a:pt x="1279" y="6154"/>
                      <a:pt x="1272" y="5918"/>
                    </a:cubicBezTo>
                    <a:cubicBezTo>
                      <a:pt x="1259" y="5446"/>
                      <a:pt x="1182" y="4979"/>
                      <a:pt x="1043" y="4529"/>
                    </a:cubicBezTo>
                    <a:cubicBezTo>
                      <a:pt x="901" y="4070"/>
                      <a:pt x="680" y="3643"/>
                      <a:pt x="513" y="3193"/>
                    </a:cubicBezTo>
                    <a:cubicBezTo>
                      <a:pt x="335" y="2715"/>
                      <a:pt x="262" y="2229"/>
                      <a:pt x="323" y="1721"/>
                    </a:cubicBezTo>
                    <a:cubicBezTo>
                      <a:pt x="391" y="1142"/>
                      <a:pt x="594" y="584"/>
                      <a:pt x="750" y="25"/>
                    </a:cubicBezTo>
                    <a:cubicBezTo>
                      <a:pt x="754" y="11"/>
                      <a:pt x="741" y="0"/>
                      <a:pt x="7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93;p16">
                <a:extLst>
                  <a:ext uri="{FF2B5EF4-FFF2-40B4-BE49-F238E27FC236}">
                    <a16:creationId xmlns:a16="http://schemas.microsoft.com/office/drawing/2014/main" id="{EB007F44-BEB8-6A42-8FEE-E26F4E34D1CE}"/>
                  </a:ext>
                </a:extLst>
              </p:cNvPr>
              <p:cNvSpPr/>
              <p:nvPr/>
            </p:nvSpPr>
            <p:spPr>
              <a:xfrm>
                <a:off x="5345470" y="2580056"/>
                <a:ext cx="1025939" cy="1427559"/>
              </a:xfrm>
              <a:custGeom>
                <a:avLst/>
                <a:gdLst/>
                <a:ahLst/>
                <a:cxnLst/>
                <a:rect l="l" t="t" r="r" b="b"/>
                <a:pathLst>
                  <a:path w="10339" h="14386" extrusionOk="0">
                    <a:moveTo>
                      <a:pt x="109" y="0"/>
                    </a:moveTo>
                    <a:lnTo>
                      <a:pt x="0" y="122"/>
                    </a:lnTo>
                    <a:cubicBezTo>
                      <a:pt x="35" y="209"/>
                      <a:pt x="68" y="294"/>
                      <a:pt x="106" y="379"/>
                    </a:cubicBezTo>
                    <a:cubicBezTo>
                      <a:pt x="516" y="1321"/>
                      <a:pt x="1102" y="2210"/>
                      <a:pt x="1960" y="2799"/>
                    </a:cubicBezTo>
                    <a:cubicBezTo>
                      <a:pt x="2402" y="3103"/>
                      <a:pt x="2894" y="3331"/>
                      <a:pt x="3310" y="3675"/>
                    </a:cubicBezTo>
                    <a:cubicBezTo>
                      <a:pt x="3684" y="3981"/>
                      <a:pt x="3959" y="4395"/>
                      <a:pt x="4097" y="4859"/>
                    </a:cubicBezTo>
                    <a:cubicBezTo>
                      <a:pt x="4612" y="6566"/>
                      <a:pt x="3685" y="8691"/>
                      <a:pt x="4979" y="10162"/>
                    </a:cubicBezTo>
                    <a:cubicBezTo>
                      <a:pt x="5625" y="10898"/>
                      <a:pt x="6611" y="11218"/>
                      <a:pt x="7470" y="11631"/>
                    </a:cubicBezTo>
                    <a:cubicBezTo>
                      <a:pt x="8429" y="12091"/>
                      <a:pt x="9260" y="12752"/>
                      <a:pt x="9840" y="13654"/>
                    </a:cubicBezTo>
                    <a:cubicBezTo>
                      <a:pt x="9980" y="13877"/>
                      <a:pt x="10102" y="14110"/>
                      <a:pt x="10203" y="14352"/>
                    </a:cubicBezTo>
                    <a:cubicBezTo>
                      <a:pt x="10214" y="14376"/>
                      <a:pt x="10232" y="14385"/>
                      <a:pt x="10251" y="14385"/>
                    </a:cubicBezTo>
                    <a:cubicBezTo>
                      <a:pt x="10293" y="14385"/>
                      <a:pt x="10339" y="14339"/>
                      <a:pt x="10315" y="14287"/>
                    </a:cubicBezTo>
                    <a:cubicBezTo>
                      <a:pt x="9881" y="13336"/>
                      <a:pt x="9195" y="12496"/>
                      <a:pt x="8317" y="11921"/>
                    </a:cubicBezTo>
                    <a:cubicBezTo>
                      <a:pt x="7483" y="11374"/>
                      <a:pt x="6481" y="11139"/>
                      <a:pt x="5668" y="10555"/>
                    </a:cubicBezTo>
                    <a:cubicBezTo>
                      <a:pt x="5267" y="10267"/>
                      <a:pt x="4940" y="9892"/>
                      <a:pt x="4741" y="9438"/>
                    </a:cubicBezTo>
                    <a:cubicBezTo>
                      <a:pt x="4553" y="9010"/>
                      <a:pt x="4486" y="8540"/>
                      <a:pt x="4460" y="8077"/>
                    </a:cubicBezTo>
                    <a:cubicBezTo>
                      <a:pt x="4410" y="7144"/>
                      <a:pt x="4518" y="6194"/>
                      <a:pt x="4349" y="5270"/>
                    </a:cubicBezTo>
                    <a:cubicBezTo>
                      <a:pt x="4271" y="4842"/>
                      <a:pt x="4120" y="4424"/>
                      <a:pt x="3862" y="4072"/>
                    </a:cubicBezTo>
                    <a:cubicBezTo>
                      <a:pt x="3560" y="3665"/>
                      <a:pt x="3137" y="3390"/>
                      <a:pt x="2705" y="3139"/>
                    </a:cubicBezTo>
                    <a:cubicBezTo>
                      <a:pt x="2232" y="2863"/>
                      <a:pt x="1778" y="2572"/>
                      <a:pt x="1397" y="2173"/>
                    </a:cubicBezTo>
                    <a:cubicBezTo>
                      <a:pt x="1022" y="1780"/>
                      <a:pt x="723" y="1322"/>
                      <a:pt x="476" y="839"/>
                    </a:cubicBezTo>
                    <a:cubicBezTo>
                      <a:pt x="339" y="566"/>
                      <a:pt x="216" y="287"/>
                      <a:pt x="1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94;p16">
                <a:extLst>
                  <a:ext uri="{FF2B5EF4-FFF2-40B4-BE49-F238E27FC236}">
                    <a16:creationId xmlns:a16="http://schemas.microsoft.com/office/drawing/2014/main" id="{E8AD6551-3927-7E44-AFF8-69D14322F21C}"/>
                  </a:ext>
                </a:extLst>
              </p:cNvPr>
              <p:cNvSpPr/>
              <p:nvPr/>
            </p:nvSpPr>
            <p:spPr>
              <a:xfrm>
                <a:off x="5288115" y="2643168"/>
                <a:ext cx="842760" cy="1535028"/>
              </a:xfrm>
              <a:custGeom>
                <a:avLst/>
                <a:gdLst/>
                <a:ahLst/>
                <a:cxnLst/>
                <a:rect l="l" t="t" r="r" b="b"/>
                <a:pathLst>
                  <a:path w="8493" h="15469" extrusionOk="0">
                    <a:moveTo>
                      <a:pt x="122" y="0"/>
                    </a:moveTo>
                    <a:cubicBezTo>
                      <a:pt x="82" y="46"/>
                      <a:pt x="41" y="91"/>
                      <a:pt x="1" y="137"/>
                    </a:cubicBezTo>
                    <a:cubicBezTo>
                      <a:pt x="83" y="291"/>
                      <a:pt x="171" y="442"/>
                      <a:pt x="266" y="588"/>
                    </a:cubicBezTo>
                    <a:cubicBezTo>
                      <a:pt x="1407" y="2322"/>
                      <a:pt x="3881" y="3531"/>
                      <a:pt x="3770" y="5884"/>
                    </a:cubicBezTo>
                    <a:cubicBezTo>
                      <a:pt x="3721" y="6924"/>
                      <a:pt x="3276" y="7953"/>
                      <a:pt x="3499" y="9000"/>
                    </a:cubicBezTo>
                    <a:cubicBezTo>
                      <a:pt x="3672" y="9819"/>
                      <a:pt x="4276" y="10397"/>
                      <a:pt x="4922" y="10878"/>
                    </a:cubicBezTo>
                    <a:cubicBezTo>
                      <a:pt x="5582" y="11371"/>
                      <a:pt x="6333" y="11801"/>
                      <a:pt x="6827" y="12478"/>
                    </a:cubicBezTo>
                    <a:cubicBezTo>
                      <a:pt x="7369" y="13222"/>
                      <a:pt x="7446" y="14185"/>
                      <a:pt x="7929" y="14960"/>
                    </a:cubicBezTo>
                    <a:cubicBezTo>
                      <a:pt x="8041" y="15141"/>
                      <a:pt x="8179" y="15306"/>
                      <a:pt x="8338" y="15449"/>
                    </a:cubicBezTo>
                    <a:cubicBezTo>
                      <a:pt x="8353" y="15463"/>
                      <a:pt x="8370" y="15468"/>
                      <a:pt x="8386" y="15468"/>
                    </a:cubicBezTo>
                    <a:cubicBezTo>
                      <a:pt x="8443" y="15468"/>
                      <a:pt x="8492" y="15396"/>
                      <a:pt x="8439" y="15348"/>
                    </a:cubicBezTo>
                    <a:cubicBezTo>
                      <a:pt x="7727" y="14706"/>
                      <a:pt x="7625" y="13681"/>
                      <a:pt x="7231" y="12855"/>
                    </a:cubicBezTo>
                    <a:cubicBezTo>
                      <a:pt x="6862" y="12084"/>
                      <a:pt x="6186" y="11576"/>
                      <a:pt x="5508" y="11091"/>
                    </a:cubicBezTo>
                    <a:cubicBezTo>
                      <a:pt x="4855" y="10625"/>
                      <a:pt x="4129" y="10136"/>
                      <a:pt x="3803" y="9371"/>
                    </a:cubicBezTo>
                    <a:cubicBezTo>
                      <a:pt x="3376" y="8369"/>
                      <a:pt x="3803" y="7253"/>
                      <a:pt x="3911" y="6229"/>
                    </a:cubicBezTo>
                    <a:cubicBezTo>
                      <a:pt x="3967" y="5702"/>
                      <a:pt x="3937" y="5174"/>
                      <a:pt x="3762" y="4669"/>
                    </a:cubicBezTo>
                    <a:cubicBezTo>
                      <a:pt x="3594" y="4188"/>
                      <a:pt x="3324" y="3748"/>
                      <a:pt x="3010" y="3349"/>
                    </a:cubicBezTo>
                    <a:cubicBezTo>
                      <a:pt x="2314" y="2462"/>
                      <a:pt x="1398" y="1780"/>
                      <a:pt x="701" y="894"/>
                    </a:cubicBezTo>
                    <a:cubicBezTo>
                      <a:pt x="482" y="614"/>
                      <a:pt x="288" y="315"/>
                      <a:pt x="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95;p16">
                <a:extLst>
                  <a:ext uri="{FF2B5EF4-FFF2-40B4-BE49-F238E27FC236}">
                    <a16:creationId xmlns:a16="http://schemas.microsoft.com/office/drawing/2014/main" id="{48E32756-0F3B-534C-B58F-11E682CB9124}"/>
                  </a:ext>
                </a:extLst>
              </p:cNvPr>
              <p:cNvSpPr/>
              <p:nvPr/>
            </p:nvSpPr>
            <p:spPr>
              <a:xfrm>
                <a:off x="2836935" y="3748915"/>
                <a:ext cx="728745" cy="1628802"/>
              </a:xfrm>
              <a:custGeom>
                <a:avLst/>
                <a:gdLst/>
                <a:ahLst/>
                <a:cxnLst/>
                <a:rect l="l" t="t" r="r" b="b"/>
                <a:pathLst>
                  <a:path w="7344" h="16414" extrusionOk="0">
                    <a:moveTo>
                      <a:pt x="1153" y="1"/>
                    </a:moveTo>
                    <a:cubicBezTo>
                      <a:pt x="740" y="1"/>
                      <a:pt x="361" y="432"/>
                      <a:pt x="182" y="940"/>
                    </a:cubicBezTo>
                    <a:cubicBezTo>
                      <a:pt x="0" y="1456"/>
                      <a:pt x="186" y="3213"/>
                      <a:pt x="278" y="3765"/>
                    </a:cubicBezTo>
                    <a:cubicBezTo>
                      <a:pt x="883" y="7434"/>
                      <a:pt x="1015" y="9517"/>
                      <a:pt x="2154" y="12673"/>
                    </a:cubicBezTo>
                    <a:cubicBezTo>
                      <a:pt x="2622" y="13969"/>
                      <a:pt x="3169" y="15306"/>
                      <a:pt x="4109" y="16016"/>
                    </a:cubicBezTo>
                    <a:cubicBezTo>
                      <a:pt x="4457" y="16278"/>
                      <a:pt x="4874" y="16413"/>
                      <a:pt x="5287" y="16413"/>
                    </a:cubicBezTo>
                    <a:cubicBezTo>
                      <a:pt x="5992" y="16413"/>
                      <a:pt x="6688" y="16021"/>
                      <a:pt x="7023" y="15196"/>
                    </a:cubicBezTo>
                    <a:cubicBezTo>
                      <a:pt x="7320" y="14463"/>
                      <a:pt x="7343" y="13579"/>
                      <a:pt x="7165" y="12794"/>
                    </a:cubicBezTo>
                    <a:cubicBezTo>
                      <a:pt x="6013" y="7709"/>
                      <a:pt x="3797" y="4826"/>
                      <a:pt x="2805" y="2646"/>
                    </a:cubicBezTo>
                    <a:cubicBezTo>
                      <a:pt x="2319" y="1575"/>
                      <a:pt x="1427" y="10"/>
                      <a:pt x="1173" y="1"/>
                    </a:cubicBezTo>
                    <a:cubicBezTo>
                      <a:pt x="1166" y="1"/>
                      <a:pt x="1160" y="1"/>
                      <a:pt x="1153"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96;p16">
                <a:extLst>
                  <a:ext uri="{FF2B5EF4-FFF2-40B4-BE49-F238E27FC236}">
                    <a16:creationId xmlns:a16="http://schemas.microsoft.com/office/drawing/2014/main" id="{31A052DC-8617-F148-906C-0105DD16B842}"/>
                  </a:ext>
                </a:extLst>
              </p:cNvPr>
              <p:cNvSpPr/>
              <p:nvPr/>
            </p:nvSpPr>
            <p:spPr>
              <a:xfrm>
                <a:off x="4190631" y="3232807"/>
                <a:ext cx="633683" cy="704055"/>
              </a:xfrm>
              <a:custGeom>
                <a:avLst/>
                <a:gdLst/>
                <a:ahLst/>
                <a:cxnLst/>
                <a:rect l="l" t="t" r="r" b="b"/>
                <a:pathLst>
                  <a:path w="6386" h="7095" extrusionOk="0">
                    <a:moveTo>
                      <a:pt x="4858" y="0"/>
                    </a:moveTo>
                    <a:lnTo>
                      <a:pt x="4858" y="0"/>
                    </a:lnTo>
                    <a:cubicBezTo>
                      <a:pt x="4419" y="280"/>
                      <a:pt x="3949" y="504"/>
                      <a:pt x="3444" y="643"/>
                    </a:cubicBezTo>
                    <a:cubicBezTo>
                      <a:pt x="2911" y="790"/>
                      <a:pt x="2370" y="860"/>
                      <a:pt x="1832" y="860"/>
                    </a:cubicBezTo>
                    <a:cubicBezTo>
                      <a:pt x="1473" y="860"/>
                      <a:pt x="1116" y="829"/>
                      <a:pt x="763" y="768"/>
                    </a:cubicBezTo>
                    <a:lnTo>
                      <a:pt x="763" y="768"/>
                    </a:lnTo>
                    <a:cubicBezTo>
                      <a:pt x="853" y="966"/>
                      <a:pt x="918" y="1220"/>
                      <a:pt x="1009" y="1532"/>
                    </a:cubicBezTo>
                    <a:cubicBezTo>
                      <a:pt x="1492" y="3190"/>
                      <a:pt x="833" y="3799"/>
                      <a:pt x="0" y="3799"/>
                    </a:cubicBezTo>
                    <a:cubicBezTo>
                      <a:pt x="0" y="6206"/>
                      <a:pt x="972" y="7095"/>
                      <a:pt x="2158" y="7095"/>
                    </a:cubicBezTo>
                    <a:cubicBezTo>
                      <a:pt x="3945" y="7095"/>
                      <a:pt x="6218" y="5077"/>
                      <a:pt x="6386" y="3191"/>
                    </a:cubicBezTo>
                    <a:cubicBezTo>
                      <a:pt x="5757" y="2953"/>
                      <a:pt x="5247" y="2325"/>
                      <a:pt x="5108" y="1867"/>
                    </a:cubicBezTo>
                    <a:cubicBezTo>
                      <a:pt x="4922" y="1255"/>
                      <a:pt x="4773" y="601"/>
                      <a:pt x="4858"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97;p16">
                <a:extLst>
                  <a:ext uri="{FF2B5EF4-FFF2-40B4-BE49-F238E27FC236}">
                    <a16:creationId xmlns:a16="http://schemas.microsoft.com/office/drawing/2014/main" id="{065DFCEE-5B9B-C445-9684-5CFC8E511765}"/>
                  </a:ext>
                </a:extLst>
              </p:cNvPr>
              <p:cNvSpPr/>
              <p:nvPr/>
            </p:nvSpPr>
            <p:spPr>
              <a:xfrm>
                <a:off x="4272893" y="3255035"/>
                <a:ext cx="414881" cy="322605"/>
              </a:xfrm>
              <a:custGeom>
                <a:avLst/>
                <a:gdLst/>
                <a:ahLst/>
                <a:cxnLst/>
                <a:rect l="l" t="t" r="r" b="b"/>
                <a:pathLst>
                  <a:path w="4181" h="3251" extrusionOk="0">
                    <a:moveTo>
                      <a:pt x="4181" y="1"/>
                    </a:moveTo>
                    <a:lnTo>
                      <a:pt x="108" y="1120"/>
                    </a:lnTo>
                    <a:cubicBezTo>
                      <a:pt x="108" y="1120"/>
                      <a:pt x="128" y="1169"/>
                      <a:pt x="293" y="2015"/>
                    </a:cubicBezTo>
                    <a:cubicBezTo>
                      <a:pt x="478" y="2966"/>
                      <a:pt x="1" y="3251"/>
                      <a:pt x="1" y="3251"/>
                    </a:cubicBezTo>
                    <a:cubicBezTo>
                      <a:pt x="1" y="3251"/>
                      <a:pt x="1783" y="3237"/>
                      <a:pt x="2709" y="2117"/>
                    </a:cubicBezTo>
                    <a:cubicBezTo>
                      <a:pt x="3635" y="998"/>
                      <a:pt x="4181" y="1"/>
                      <a:pt x="4181" y="1"/>
                    </a:cubicBezTo>
                    <a:close/>
                  </a:path>
                </a:pathLst>
              </a:custGeom>
              <a:solidFill>
                <a:srgbClr val="9852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98;p16">
                <a:extLst>
                  <a:ext uri="{FF2B5EF4-FFF2-40B4-BE49-F238E27FC236}">
                    <a16:creationId xmlns:a16="http://schemas.microsoft.com/office/drawing/2014/main" id="{34BAEFD9-F6AD-F345-AF10-1E850AD6A621}"/>
                  </a:ext>
                </a:extLst>
              </p:cNvPr>
              <p:cNvSpPr/>
              <p:nvPr/>
            </p:nvSpPr>
            <p:spPr>
              <a:xfrm>
                <a:off x="3223436" y="3621898"/>
                <a:ext cx="1232238" cy="1756812"/>
              </a:xfrm>
              <a:custGeom>
                <a:avLst/>
                <a:gdLst/>
                <a:ahLst/>
                <a:cxnLst/>
                <a:rect l="l" t="t" r="r" b="b"/>
                <a:pathLst>
                  <a:path w="12418" h="17704" extrusionOk="0">
                    <a:moveTo>
                      <a:pt x="9120" y="1"/>
                    </a:moveTo>
                    <a:cubicBezTo>
                      <a:pt x="8527" y="1"/>
                      <a:pt x="7884" y="96"/>
                      <a:pt x="7268" y="375"/>
                    </a:cubicBezTo>
                    <a:cubicBezTo>
                      <a:pt x="5299" y="1263"/>
                      <a:pt x="3058" y="8934"/>
                      <a:pt x="1907" y="10747"/>
                    </a:cubicBezTo>
                    <a:cubicBezTo>
                      <a:pt x="962" y="12234"/>
                      <a:pt x="910" y="14203"/>
                      <a:pt x="425" y="15865"/>
                    </a:cubicBezTo>
                    <a:cubicBezTo>
                      <a:pt x="271" y="16393"/>
                      <a:pt x="1" y="17421"/>
                      <a:pt x="715" y="17669"/>
                    </a:cubicBezTo>
                    <a:cubicBezTo>
                      <a:pt x="784" y="17693"/>
                      <a:pt x="855" y="17703"/>
                      <a:pt x="929" y="17703"/>
                    </a:cubicBezTo>
                    <a:cubicBezTo>
                      <a:pt x="1446" y="17703"/>
                      <a:pt x="2061" y="17180"/>
                      <a:pt x="2386" y="16895"/>
                    </a:cubicBezTo>
                    <a:cubicBezTo>
                      <a:pt x="3564" y="15854"/>
                      <a:pt x="4477" y="14489"/>
                      <a:pt x="5314" y="13172"/>
                    </a:cubicBezTo>
                    <a:cubicBezTo>
                      <a:pt x="8769" y="7734"/>
                      <a:pt x="12418" y="2738"/>
                      <a:pt x="11481" y="462"/>
                    </a:cubicBezTo>
                    <a:cubicBezTo>
                      <a:pt x="11481" y="462"/>
                      <a:pt x="10422" y="1"/>
                      <a:pt x="9120"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99;p16">
                <a:extLst>
                  <a:ext uri="{FF2B5EF4-FFF2-40B4-BE49-F238E27FC236}">
                    <a16:creationId xmlns:a16="http://schemas.microsoft.com/office/drawing/2014/main" id="{63780D8C-7F4F-AE41-98DC-262DE298D8FA}"/>
                  </a:ext>
                </a:extLst>
              </p:cNvPr>
              <p:cNvSpPr/>
              <p:nvPr/>
            </p:nvSpPr>
            <p:spPr>
              <a:xfrm>
                <a:off x="3759774" y="3532291"/>
                <a:ext cx="1547194" cy="1667701"/>
              </a:xfrm>
              <a:custGeom>
                <a:avLst/>
                <a:gdLst/>
                <a:ahLst/>
                <a:cxnLst/>
                <a:rect l="l" t="t" r="r" b="b"/>
                <a:pathLst>
                  <a:path w="15592" h="16806" extrusionOk="0">
                    <a:moveTo>
                      <a:pt x="12505" y="0"/>
                    </a:moveTo>
                    <a:cubicBezTo>
                      <a:pt x="12005" y="0"/>
                      <a:pt x="11438" y="48"/>
                      <a:pt x="10794" y="155"/>
                    </a:cubicBezTo>
                    <a:cubicBezTo>
                      <a:pt x="10794" y="155"/>
                      <a:pt x="9494" y="3611"/>
                      <a:pt x="7065" y="3611"/>
                    </a:cubicBezTo>
                    <a:cubicBezTo>
                      <a:pt x="7031" y="3611"/>
                      <a:pt x="6997" y="3611"/>
                      <a:pt x="6963" y="3609"/>
                    </a:cubicBezTo>
                    <a:cubicBezTo>
                      <a:pt x="4467" y="3509"/>
                      <a:pt x="4368" y="798"/>
                      <a:pt x="4368" y="798"/>
                    </a:cubicBezTo>
                    <a:lnTo>
                      <a:pt x="2446" y="991"/>
                    </a:lnTo>
                    <a:cubicBezTo>
                      <a:pt x="2446" y="991"/>
                      <a:pt x="1" y="5831"/>
                      <a:pt x="850" y="10654"/>
                    </a:cubicBezTo>
                    <a:cubicBezTo>
                      <a:pt x="1304" y="13239"/>
                      <a:pt x="1959" y="15293"/>
                      <a:pt x="2495" y="16806"/>
                    </a:cubicBezTo>
                    <a:cubicBezTo>
                      <a:pt x="6465" y="16633"/>
                      <a:pt x="10440" y="16613"/>
                      <a:pt x="14414" y="16611"/>
                    </a:cubicBezTo>
                    <a:cubicBezTo>
                      <a:pt x="14378" y="16187"/>
                      <a:pt x="14366" y="15748"/>
                      <a:pt x="14407" y="15363"/>
                    </a:cubicBezTo>
                    <a:cubicBezTo>
                      <a:pt x="14557" y="13961"/>
                      <a:pt x="15088" y="11475"/>
                      <a:pt x="15592" y="9090"/>
                    </a:cubicBezTo>
                    <a:cubicBezTo>
                      <a:pt x="14433" y="7657"/>
                      <a:pt x="13723" y="5829"/>
                      <a:pt x="13636" y="3867"/>
                    </a:cubicBezTo>
                    <a:cubicBezTo>
                      <a:pt x="13580" y="2604"/>
                      <a:pt x="13872" y="1396"/>
                      <a:pt x="14417" y="311"/>
                    </a:cubicBezTo>
                    <a:cubicBezTo>
                      <a:pt x="13919" y="119"/>
                      <a:pt x="13295" y="0"/>
                      <a:pt x="12505" y="0"/>
                    </a:cubicBezTo>
                    <a:close/>
                  </a:path>
                </a:pathLst>
              </a:custGeom>
              <a:solidFill>
                <a:srgbClr val="FFC6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00;p16">
                <a:extLst>
                  <a:ext uri="{FF2B5EF4-FFF2-40B4-BE49-F238E27FC236}">
                    <a16:creationId xmlns:a16="http://schemas.microsoft.com/office/drawing/2014/main" id="{6F549214-6FCB-044C-AD72-8D91AE00C53D}"/>
                  </a:ext>
                </a:extLst>
              </p:cNvPr>
              <p:cNvSpPr/>
              <p:nvPr/>
            </p:nvSpPr>
            <p:spPr>
              <a:xfrm>
                <a:off x="4216629" y="4126594"/>
                <a:ext cx="99329" cy="157383"/>
              </a:xfrm>
              <a:custGeom>
                <a:avLst/>
                <a:gdLst/>
                <a:ahLst/>
                <a:cxnLst/>
                <a:rect l="l" t="t" r="r" b="b"/>
                <a:pathLst>
                  <a:path w="1001" h="1586" extrusionOk="0">
                    <a:moveTo>
                      <a:pt x="933" y="197"/>
                    </a:moveTo>
                    <a:lnTo>
                      <a:pt x="933" y="197"/>
                    </a:lnTo>
                    <a:cubicBezTo>
                      <a:pt x="934" y="197"/>
                      <a:pt x="934" y="198"/>
                      <a:pt x="934" y="199"/>
                    </a:cubicBezTo>
                    <a:lnTo>
                      <a:pt x="934" y="199"/>
                    </a:lnTo>
                    <a:cubicBezTo>
                      <a:pt x="934" y="198"/>
                      <a:pt x="934" y="197"/>
                      <a:pt x="933" y="197"/>
                    </a:cubicBezTo>
                    <a:close/>
                    <a:moveTo>
                      <a:pt x="726" y="232"/>
                    </a:moveTo>
                    <a:cubicBezTo>
                      <a:pt x="723" y="233"/>
                      <a:pt x="721" y="233"/>
                      <a:pt x="721" y="233"/>
                    </a:cubicBezTo>
                    <a:cubicBezTo>
                      <a:pt x="720" y="233"/>
                      <a:pt x="721" y="232"/>
                      <a:pt x="726" y="232"/>
                    </a:cubicBezTo>
                    <a:close/>
                    <a:moveTo>
                      <a:pt x="766" y="235"/>
                    </a:moveTo>
                    <a:cubicBezTo>
                      <a:pt x="768" y="236"/>
                      <a:pt x="773" y="238"/>
                      <a:pt x="773" y="238"/>
                    </a:cubicBezTo>
                    <a:cubicBezTo>
                      <a:pt x="773" y="238"/>
                      <a:pt x="771" y="237"/>
                      <a:pt x="766" y="235"/>
                    </a:cubicBezTo>
                    <a:close/>
                    <a:moveTo>
                      <a:pt x="698" y="1181"/>
                    </a:moveTo>
                    <a:cubicBezTo>
                      <a:pt x="697" y="1181"/>
                      <a:pt x="696" y="1183"/>
                      <a:pt x="695" y="1186"/>
                    </a:cubicBezTo>
                    <a:cubicBezTo>
                      <a:pt x="696" y="1184"/>
                      <a:pt x="697" y="1183"/>
                      <a:pt x="698" y="1181"/>
                    </a:cubicBezTo>
                    <a:close/>
                    <a:moveTo>
                      <a:pt x="706" y="0"/>
                    </a:moveTo>
                    <a:cubicBezTo>
                      <a:pt x="664" y="0"/>
                      <a:pt x="620" y="12"/>
                      <a:pt x="581" y="35"/>
                    </a:cubicBezTo>
                    <a:cubicBezTo>
                      <a:pt x="398" y="141"/>
                      <a:pt x="301" y="374"/>
                      <a:pt x="222" y="558"/>
                    </a:cubicBezTo>
                    <a:cubicBezTo>
                      <a:pt x="136" y="754"/>
                      <a:pt x="54" y="964"/>
                      <a:pt x="15" y="1175"/>
                    </a:cubicBezTo>
                    <a:cubicBezTo>
                      <a:pt x="1" y="1250"/>
                      <a:pt x="54" y="1298"/>
                      <a:pt x="110" y="1298"/>
                    </a:cubicBezTo>
                    <a:cubicBezTo>
                      <a:pt x="146" y="1298"/>
                      <a:pt x="182" y="1278"/>
                      <a:pt x="202" y="1232"/>
                    </a:cubicBezTo>
                    <a:lnTo>
                      <a:pt x="201" y="1232"/>
                    </a:lnTo>
                    <a:cubicBezTo>
                      <a:pt x="269" y="1074"/>
                      <a:pt x="320" y="911"/>
                      <a:pt x="386" y="754"/>
                    </a:cubicBezTo>
                    <a:cubicBezTo>
                      <a:pt x="397" y="730"/>
                      <a:pt x="408" y="706"/>
                      <a:pt x="418" y="682"/>
                    </a:cubicBezTo>
                    <a:cubicBezTo>
                      <a:pt x="420" y="678"/>
                      <a:pt x="429" y="658"/>
                      <a:pt x="429" y="658"/>
                    </a:cubicBezTo>
                    <a:lnTo>
                      <a:pt x="429" y="658"/>
                    </a:lnTo>
                    <a:cubicBezTo>
                      <a:pt x="429" y="658"/>
                      <a:pt x="428" y="660"/>
                      <a:pt x="426" y="664"/>
                    </a:cubicBezTo>
                    <a:cubicBezTo>
                      <a:pt x="432" y="651"/>
                      <a:pt x="439" y="637"/>
                      <a:pt x="445" y="624"/>
                    </a:cubicBezTo>
                    <a:cubicBezTo>
                      <a:pt x="467" y="576"/>
                      <a:pt x="492" y="530"/>
                      <a:pt x="518" y="484"/>
                    </a:cubicBezTo>
                    <a:cubicBezTo>
                      <a:pt x="540" y="443"/>
                      <a:pt x="565" y="403"/>
                      <a:pt x="591" y="365"/>
                    </a:cubicBezTo>
                    <a:cubicBezTo>
                      <a:pt x="604" y="348"/>
                      <a:pt x="616" y="331"/>
                      <a:pt x="629" y="314"/>
                    </a:cubicBezTo>
                    <a:lnTo>
                      <a:pt x="629" y="314"/>
                    </a:lnTo>
                    <a:cubicBezTo>
                      <a:pt x="631" y="312"/>
                      <a:pt x="633" y="310"/>
                      <a:pt x="634" y="308"/>
                    </a:cubicBezTo>
                    <a:cubicBezTo>
                      <a:pt x="642" y="300"/>
                      <a:pt x="649" y="292"/>
                      <a:pt x="657" y="284"/>
                    </a:cubicBezTo>
                    <a:cubicBezTo>
                      <a:pt x="668" y="272"/>
                      <a:pt x="681" y="261"/>
                      <a:pt x="694" y="249"/>
                    </a:cubicBezTo>
                    <a:cubicBezTo>
                      <a:pt x="702" y="245"/>
                      <a:pt x="709" y="241"/>
                      <a:pt x="716" y="236"/>
                    </a:cubicBezTo>
                    <a:cubicBezTo>
                      <a:pt x="720" y="234"/>
                      <a:pt x="724" y="233"/>
                      <a:pt x="727" y="231"/>
                    </a:cubicBezTo>
                    <a:lnTo>
                      <a:pt x="727" y="231"/>
                    </a:lnTo>
                    <a:cubicBezTo>
                      <a:pt x="729" y="231"/>
                      <a:pt x="730" y="231"/>
                      <a:pt x="731" y="231"/>
                    </a:cubicBezTo>
                    <a:cubicBezTo>
                      <a:pt x="735" y="230"/>
                      <a:pt x="740" y="230"/>
                      <a:pt x="744" y="229"/>
                    </a:cubicBezTo>
                    <a:lnTo>
                      <a:pt x="744" y="229"/>
                    </a:lnTo>
                    <a:cubicBezTo>
                      <a:pt x="744" y="229"/>
                      <a:pt x="745" y="229"/>
                      <a:pt x="746" y="229"/>
                    </a:cubicBezTo>
                    <a:lnTo>
                      <a:pt x="746" y="229"/>
                    </a:lnTo>
                    <a:cubicBezTo>
                      <a:pt x="751" y="231"/>
                      <a:pt x="757" y="233"/>
                      <a:pt x="763" y="234"/>
                    </a:cubicBezTo>
                    <a:lnTo>
                      <a:pt x="763" y="234"/>
                    </a:lnTo>
                    <a:cubicBezTo>
                      <a:pt x="766" y="236"/>
                      <a:pt x="771" y="238"/>
                      <a:pt x="776" y="240"/>
                    </a:cubicBezTo>
                    <a:lnTo>
                      <a:pt x="776" y="240"/>
                    </a:lnTo>
                    <a:cubicBezTo>
                      <a:pt x="779" y="243"/>
                      <a:pt x="789" y="249"/>
                      <a:pt x="791" y="251"/>
                    </a:cubicBezTo>
                    <a:cubicBezTo>
                      <a:pt x="799" y="257"/>
                      <a:pt x="807" y="262"/>
                      <a:pt x="815" y="267"/>
                    </a:cubicBezTo>
                    <a:cubicBezTo>
                      <a:pt x="821" y="270"/>
                      <a:pt x="827" y="273"/>
                      <a:pt x="833" y="276"/>
                    </a:cubicBezTo>
                    <a:lnTo>
                      <a:pt x="833" y="276"/>
                    </a:lnTo>
                    <a:cubicBezTo>
                      <a:pt x="847" y="294"/>
                      <a:pt x="864" y="310"/>
                      <a:pt x="875" y="331"/>
                    </a:cubicBezTo>
                    <a:cubicBezTo>
                      <a:pt x="913" y="407"/>
                      <a:pt x="897" y="519"/>
                      <a:pt x="882" y="598"/>
                    </a:cubicBezTo>
                    <a:cubicBezTo>
                      <a:pt x="860" y="717"/>
                      <a:pt x="828" y="835"/>
                      <a:pt x="788" y="949"/>
                    </a:cubicBezTo>
                    <a:cubicBezTo>
                      <a:pt x="767" y="1013"/>
                      <a:pt x="744" y="1077"/>
                      <a:pt x="718" y="1139"/>
                    </a:cubicBezTo>
                    <a:cubicBezTo>
                      <a:pt x="710" y="1155"/>
                      <a:pt x="709" y="1155"/>
                      <a:pt x="704" y="1166"/>
                    </a:cubicBezTo>
                    <a:cubicBezTo>
                      <a:pt x="702" y="1171"/>
                      <a:pt x="700" y="1176"/>
                      <a:pt x="698" y="1181"/>
                    </a:cubicBezTo>
                    <a:lnTo>
                      <a:pt x="698" y="1181"/>
                    </a:lnTo>
                    <a:cubicBezTo>
                      <a:pt x="698" y="1181"/>
                      <a:pt x="698" y="1181"/>
                      <a:pt x="698" y="1181"/>
                    </a:cubicBezTo>
                    <a:lnTo>
                      <a:pt x="698" y="1181"/>
                    </a:lnTo>
                    <a:cubicBezTo>
                      <a:pt x="698" y="1181"/>
                      <a:pt x="698" y="1183"/>
                      <a:pt x="695" y="1188"/>
                    </a:cubicBezTo>
                    <a:cubicBezTo>
                      <a:pt x="672" y="1222"/>
                      <a:pt x="653" y="1259"/>
                      <a:pt x="642" y="1299"/>
                    </a:cubicBezTo>
                    <a:cubicBezTo>
                      <a:pt x="625" y="1343"/>
                      <a:pt x="614" y="1390"/>
                      <a:pt x="609" y="1437"/>
                    </a:cubicBezTo>
                    <a:cubicBezTo>
                      <a:pt x="608" y="1437"/>
                      <a:pt x="608" y="1438"/>
                      <a:pt x="608" y="1438"/>
                    </a:cubicBezTo>
                    <a:lnTo>
                      <a:pt x="608" y="1438"/>
                    </a:lnTo>
                    <a:cubicBezTo>
                      <a:pt x="608" y="1439"/>
                      <a:pt x="607" y="1441"/>
                      <a:pt x="606" y="1446"/>
                    </a:cubicBezTo>
                    <a:cubicBezTo>
                      <a:pt x="605" y="1454"/>
                      <a:pt x="604" y="1460"/>
                      <a:pt x="603" y="1468"/>
                    </a:cubicBezTo>
                    <a:cubicBezTo>
                      <a:pt x="601" y="1478"/>
                      <a:pt x="601" y="1481"/>
                      <a:pt x="601" y="1481"/>
                    </a:cubicBezTo>
                    <a:cubicBezTo>
                      <a:pt x="601" y="1481"/>
                      <a:pt x="605" y="1458"/>
                      <a:pt x="604" y="1458"/>
                    </a:cubicBezTo>
                    <a:lnTo>
                      <a:pt x="604" y="1458"/>
                    </a:lnTo>
                    <a:cubicBezTo>
                      <a:pt x="604" y="1458"/>
                      <a:pt x="604" y="1458"/>
                      <a:pt x="604" y="1458"/>
                    </a:cubicBezTo>
                    <a:cubicBezTo>
                      <a:pt x="583" y="1507"/>
                      <a:pt x="623" y="1567"/>
                      <a:pt x="669" y="1581"/>
                    </a:cubicBezTo>
                    <a:cubicBezTo>
                      <a:pt x="679" y="1584"/>
                      <a:pt x="689" y="1586"/>
                      <a:pt x="698" y="1586"/>
                    </a:cubicBezTo>
                    <a:cubicBezTo>
                      <a:pt x="726" y="1586"/>
                      <a:pt x="750" y="1573"/>
                      <a:pt x="768" y="1553"/>
                    </a:cubicBezTo>
                    <a:lnTo>
                      <a:pt x="768" y="1553"/>
                    </a:lnTo>
                    <a:lnTo>
                      <a:pt x="766" y="1557"/>
                    </a:lnTo>
                    <a:cubicBezTo>
                      <a:pt x="817" y="1506"/>
                      <a:pt x="843" y="1427"/>
                      <a:pt x="865" y="1362"/>
                    </a:cubicBezTo>
                    <a:cubicBezTo>
                      <a:pt x="878" y="1330"/>
                      <a:pt x="884" y="1295"/>
                      <a:pt x="885" y="1260"/>
                    </a:cubicBezTo>
                    <a:cubicBezTo>
                      <a:pt x="885" y="1257"/>
                      <a:pt x="885" y="1254"/>
                      <a:pt x="885" y="1251"/>
                    </a:cubicBezTo>
                    <a:lnTo>
                      <a:pt x="885" y="1251"/>
                    </a:lnTo>
                    <a:cubicBezTo>
                      <a:pt x="885" y="1251"/>
                      <a:pt x="885" y="1250"/>
                      <a:pt x="885" y="1250"/>
                    </a:cubicBezTo>
                    <a:cubicBezTo>
                      <a:pt x="890" y="1233"/>
                      <a:pt x="892" y="1216"/>
                      <a:pt x="894" y="1197"/>
                    </a:cubicBezTo>
                    <a:cubicBezTo>
                      <a:pt x="906" y="1134"/>
                      <a:pt x="920" y="1070"/>
                      <a:pt x="931" y="1007"/>
                    </a:cubicBezTo>
                    <a:cubicBezTo>
                      <a:pt x="958" y="876"/>
                      <a:pt x="977" y="743"/>
                      <a:pt x="989" y="609"/>
                    </a:cubicBezTo>
                    <a:cubicBezTo>
                      <a:pt x="996" y="508"/>
                      <a:pt x="1001" y="404"/>
                      <a:pt x="971" y="306"/>
                    </a:cubicBezTo>
                    <a:cubicBezTo>
                      <a:pt x="964" y="282"/>
                      <a:pt x="956" y="260"/>
                      <a:pt x="947" y="236"/>
                    </a:cubicBezTo>
                    <a:cubicBezTo>
                      <a:pt x="945" y="228"/>
                      <a:pt x="941" y="219"/>
                      <a:pt x="937" y="210"/>
                    </a:cubicBezTo>
                    <a:lnTo>
                      <a:pt x="937" y="210"/>
                    </a:lnTo>
                    <a:cubicBezTo>
                      <a:pt x="938" y="210"/>
                      <a:pt x="938" y="210"/>
                      <a:pt x="938" y="210"/>
                    </a:cubicBezTo>
                    <a:cubicBezTo>
                      <a:pt x="940" y="210"/>
                      <a:pt x="937" y="189"/>
                      <a:pt x="935" y="177"/>
                    </a:cubicBezTo>
                    <a:cubicBezTo>
                      <a:pt x="917" y="114"/>
                      <a:pt x="895" y="91"/>
                      <a:pt x="850" y="53"/>
                    </a:cubicBezTo>
                    <a:cubicBezTo>
                      <a:pt x="808" y="17"/>
                      <a:pt x="757" y="0"/>
                      <a:pt x="706" y="0"/>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601;p16">
                <a:extLst>
                  <a:ext uri="{FF2B5EF4-FFF2-40B4-BE49-F238E27FC236}">
                    <a16:creationId xmlns:a16="http://schemas.microsoft.com/office/drawing/2014/main" id="{ECBC9B91-64FB-2C45-9199-EBE14519ED8D}"/>
                  </a:ext>
                </a:extLst>
              </p:cNvPr>
              <p:cNvSpPr/>
              <p:nvPr/>
            </p:nvSpPr>
            <p:spPr>
              <a:xfrm>
                <a:off x="4190036" y="4081344"/>
                <a:ext cx="167897" cy="211266"/>
              </a:xfrm>
              <a:custGeom>
                <a:avLst/>
                <a:gdLst/>
                <a:ahLst/>
                <a:cxnLst/>
                <a:rect l="l" t="t" r="r" b="b"/>
                <a:pathLst>
                  <a:path w="1692" h="2129" extrusionOk="0">
                    <a:moveTo>
                      <a:pt x="1062" y="0"/>
                    </a:moveTo>
                    <a:cubicBezTo>
                      <a:pt x="1025" y="0"/>
                      <a:pt x="988" y="3"/>
                      <a:pt x="950" y="10"/>
                    </a:cubicBezTo>
                    <a:cubicBezTo>
                      <a:pt x="623" y="69"/>
                      <a:pt x="399" y="384"/>
                      <a:pt x="274" y="666"/>
                    </a:cubicBezTo>
                    <a:cubicBezTo>
                      <a:pt x="198" y="841"/>
                      <a:pt x="135" y="1020"/>
                      <a:pt x="84" y="1205"/>
                    </a:cubicBezTo>
                    <a:cubicBezTo>
                      <a:pt x="63" y="1283"/>
                      <a:pt x="43" y="1363"/>
                      <a:pt x="26" y="1442"/>
                    </a:cubicBezTo>
                    <a:cubicBezTo>
                      <a:pt x="9" y="1514"/>
                      <a:pt x="1" y="1587"/>
                      <a:pt x="35" y="1639"/>
                    </a:cubicBezTo>
                    <a:cubicBezTo>
                      <a:pt x="44" y="1655"/>
                      <a:pt x="60" y="1663"/>
                      <a:pt x="77" y="1663"/>
                    </a:cubicBezTo>
                    <a:cubicBezTo>
                      <a:pt x="84" y="1663"/>
                      <a:pt x="91" y="1662"/>
                      <a:pt x="97" y="1659"/>
                    </a:cubicBezTo>
                    <a:lnTo>
                      <a:pt x="96" y="1659"/>
                    </a:lnTo>
                    <a:cubicBezTo>
                      <a:pt x="188" y="1620"/>
                      <a:pt x="218" y="1471"/>
                      <a:pt x="249" y="1369"/>
                    </a:cubicBezTo>
                    <a:cubicBezTo>
                      <a:pt x="293" y="1226"/>
                      <a:pt x="334" y="1082"/>
                      <a:pt x="387" y="941"/>
                    </a:cubicBezTo>
                    <a:cubicBezTo>
                      <a:pt x="440" y="795"/>
                      <a:pt x="508" y="653"/>
                      <a:pt x="588" y="518"/>
                    </a:cubicBezTo>
                    <a:cubicBezTo>
                      <a:pt x="663" y="395"/>
                      <a:pt x="726" y="277"/>
                      <a:pt x="854" y="203"/>
                    </a:cubicBezTo>
                    <a:cubicBezTo>
                      <a:pt x="930" y="158"/>
                      <a:pt x="1012" y="136"/>
                      <a:pt x="1093" y="136"/>
                    </a:cubicBezTo>
                    <a:cubicBezTo>
                      <a:pt x="1253" y="136"/>
                      <a:pt x="1403" y="224"/>
                      <a:pt x="1463" y="395"/>
                    </a:cubicBezTo>
                    <a:cubicBezTo>
                      <a:pt x="1554" y="655"/>
                      <a:pt x="1492" y="981"/>
                      <a:pt x="1435" y="1242"/>
                    </a:cubicBezTo>
                    <a:cubicBezTo>
                      <a:pt x="1400" y="1398"/>
                      <a:pt x="1359" y="1553"/>
                      <a:pt x="1311" y="1706"/>
                    </a:cubicBezTo>
                    <a:cubicBezTo>
                      <a:pt x="1277" y="1812"/>
                      <a:pt x="1215" y="1930"/>
                      <a:pt x="1216" y="2041"/>
                    </a:cubicBezTo>
                    <a:cubicBezTo>
                      <a:pt x="1216" y="2087"/>
                      <a:pt x="1261" y="2129"/>
                      <a:pt x="1305" y="2129"/>
                    </a:cubicBezTo>
                    <a:cubicBezTo>
                      <a:pt x="1324" y="2129"/>
                      <a:pt x="1342" y="2121"/>
                      <a:pt x="1357" y="2105"/>
                    </a:cubicBezTo>
                    <a:cubicBezTo>
                      <a:pt x="1431" y="2020"/>
                      <a:pt x="1455" y="1898"/>
                      <a:pt x="1486" y="1791"/>
                    </a:cubicBezTo>
                    <a:cubicBezTo>
                      <a:pt x="1530" y="1642"/>
                      <a:pt x="1566" y="1491"/>
                      <a:pt x="1595" y="1338"/>
                    </a:cubicBezTo>
                    <a:cubicBezTo>
                      <a:pt x="1653" y="1028"/>
                      <a:pt x="1691" y="692"/>
                      <a:pt x="1587" y="389"/>
                    </a:cubicBezTo>
                    <a:cubicBezTo>
                      <a:pt x="1507" y="148"/>
                      <a:pt x="1304" y="0"/>
                      <a:pt x="1062" y="0"/>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02;p16">
                <a:extLst>
                  <a:ext uri="{FF2B5EF4-FFF2-40B4-BE49-F238E27FC236}">
                    <a16:creationId xmlns:a16="http://schemas.microsoft.com/office/drawing/2014/main" id="{F600DA12-34F8-124A-B4B5-6DC13A944B8C}"/>
                  </a:ext>
                </a:extLst>
              </p:cNvPr>
              <p:cNvSpPr/>
              <p:nvPr/>
            </p:nvSpPr>
            <p:spPr>
              <a:xfrm>
                <a:off x="4143100" y="4038774"/>
                <a:ext cx="265440" cy="268325"/>
              </a:xfrm>
              <a:custGeom>
                <a:avLst/>
                <a:gdLst/>
                <a:ahLst/>
                <a:cxnLst/>
                <a:rect l="l" t="t" r="r" b="b"/>
                <a:pathLst>
                  <a:path w="2675" h="2704" extrusionOk="0">
                    <a:moveTo>
                      <a:pt x="1643" y="1"/>
                    </a:moveTo>
                    <a:cubicBezTo>
                      <a:pt x="1577" y="1"/>
                      <a:pt x="1511" y="6"/>
                      <a:pt x="1447" y="18"/>
                    </a:cubicBezTo>
                    <a:cubicBezTo>
                      <a:pt x="1063" y="89"/>
                      <a:pt x="796" y="412"/>
                      <a:pt x="558" y="697"/>
                    </a:cubicBezTo>
                    <a:cubicBezTo>
                      <a:pt x="412" y="871"/>
                      <a:pt x="316" y="1098"/>
                      <a:pt x="231" y="1307"/>
                    </a:cubicBezTo>
                    <a:cubicBezTo>
                      <a:pt x="150" y="1514"/>
                      <a:pt x="79" y="1724"/>
                      <a:pt x="20" y="1938"/>
                    </a:cubicBezTo>
                    <a:cubicBezTo>
                      <a:pt x="1" y="2005"/>
                      <a:pt x="53" y="2049"/>
                      <a:pt x="105" y="2049"/>
                    </a:cubicBezTo>
                    <a:cubicBezTo>
                      <a:pt x="139" y="2049"/>
                      <a:pt x="173" y="2031"/>
                      <a:pt x="189" y="1989"/>
                    </a:cubicBezTo>
                    <a:lnTo>
                      <a:pt x="190" y="1990"/>
                    </a:lnTo>
                    <a:cubicBezTo>
                      <a:pt x="316" y="1655"/>
                      <a:pt x="443" y="1318"/>
                      <a:pt x="608" y="998"/>
                    </a:cubicBezTo>
                    <a:cubicBezTo>
                      <a:pt x="693" y="833"/>
                      <a:pt x="762" y="655"/>
                      <a:pt x="888" y="516"/>
                    </a:cubicBezTo>
                    <a:cubicBezTo>
                      <a:pt x="1002" y="387"/>
                      <a:pt x="1145" y="287"/>
                      <a:pt x="1306" y="225"/>
                    </a:cubicBezTo>
                    <a:cubicBezTo>
                      <a:pt x="1411" y="185"/>
                      <a:pt x="1528" y="164"/>
                      <a:pt x="1645" y="164"/>
                    </a:cubicBezTo>
                    <a:cubicBezTo>
                      <a:pt x="1878" y="164"/>
                      <a:pt x="2111" y="247"/>
                      <a:pt x="2256" y="430"/>
                    </a:cubicBezTo>
                    <a:cubicBezTo>
                      <a:pt x="2468" y="698"/>
                      <a:pt x="2446" y="1062"/>
                      <a:pt x="2409" y="1382"/>
                    </a:cubicBezTo>
                    <a:cubicBezTo>
                      <a:pt x="2385" y="1584"/>
                      <a:pt x="2348" y="1784"/>
                      <a:pt x="2298" y="1981"/>
                    </a:cubicBezTo>
                    <a:cubicBezTo>
                      <a:pt x="2256" y="2150"/>
                      <a:pt x="2224" y="2341"/>
                      <a:pt x="2148" y="2497"/>
                    </a:cubicBezTo>
                    <a:cubicBezTo>
                      <a:pt x="2089" y="2618"/>
                      <a:pt x="2190" y="2704"/>
                      <a:pt x="2281" y="2704"/>
                    </a:cubicBezTo>
                    <a:cubicBezTo>
                      <a:pt x="2333" y="2704"/>
                      <a:pt x="2381" y="2676"/>
                      <a:pt x="2394" y="2609"/>
                    </a:cubicBezTo>
                    <a:cubicBezTo>
                      <a:pt x="2427" y="2431"/>
                      <a:pt x="2499" y="2260"/>
                      <a:pt x="2540" y="2080"/>
                    </a:cubicBezTo>
                    <a:cubicBezTo>
                      <a:pt x="2587" y="1881"/>
                      <a:pt x="2622" y="1679"/>
                      <a:pt x="2641" y="1476"/>
                    </a:cubicBezTo>
                    <a:cubicBezTo>
                      <a:pt x="2674" y="1119"/>
                      <a:pt x="2639" y="685"/>
                      <a:pt x="2430" y="380"/>
                    </a:cubicBezTo>
                    <a:cubicBezTo>
                      <a:pt x="2255" y="125"/>
                      <a:pt x="1948" y="1"/>
                      <a:pt x="1643"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03;p16">
                <a:extLst>
                  <a:ext uri="{FF2B5EF4-FFF2-40B4-BE49-F238E27FC236}">
                    <a16:creationId xmlns:a16="http://schemas.microsoft.com/office/drawing/2014/main" id="{E657DC4F-6070-0A4F-9891-3D87D7DE1913}"/>
                  </a:ext>
                </a:extLst>
              </p:cNvPr>
              <p:cNvSpPr/>
              <p:nvPr/>
            </p:nvSpPr>
            <p:spPr>
              <a:xfrm>
                <a:off x="4266075" y="4640619"/>
                <a:ext cx="97444" cy="167901"/>
              </a:xfrm>
              <a:custGeom>
                <a:avLst/>
                <a:gdLst/>
                <a:ahLst/>
                <a:cxnLst/>
                <a:rect l="l" t="t" r="r" b="b"/>
                <a:pathLst>
                  <a:path w="982" h="1692" extrusionOk="0">
                    <a:moveTo>
                      <a:pt x="657" y="245"/>
                    </a:moveTo>
                    <a:cubicBezTo>
                      <a:pt x="653" y="247"/>
                      <a:pt x="649" y="248"/>
                      <a:pt x="648" y="248"/>
                    </a:cubicBezTo>
                    <a:cubicBezTo>
                      <a:pt x="647" y="248"/>
                      <a:pt x="649" y="247"/>
                      <a:pt x="657" y="245"/>
                    </a:cubicBezTo>
                    <a:close/>
                    <a:moveTo>
                      <a:pt x="631" y="1"/>
                    </a:moveTo>
                    <a:cubicBezTo>
                      <a:pt x="576" y="1"/>
                      <a:pt x="522" y="19"/>
                      <a:pt x="474" y="54"/>
                    </a:cubicBezTo>
                    <a:cubicBezTo>
                      <a:pt x="292" y="188"/>
                      <a:pt x="218" y="449"/>
                      <a:pt x="153" y="654"/>
                    </a:cubicBezTo>
                    <a:cubicBezTo>
                      <a:pt x="87" y="873"/>
                      <a:pt x="24" y="1106"/>
                      <a:pt x="7" y="1335"/>
                    </a:cubicBezTo>
                    <a:cubicBezTo>
                      <a:pt x="1" y="1411"/>
                      <a:pt x="55" y="1455"/>
                      <a:pt x="111" y="1455"/>
                    </a:cubicBezTo>
                    <a:cubicBezTo>
                      <a:pt x="153" y="1455"/>
                      <a:pt x="196" y="1430"/>
                      <a:pt x="213" y="1373"/>
                    </a:cubicBezTo>
                    <a:lnTo>
                      <a:pt x="214" y="1373"/>
                    </a:lnTo>
                    <a:cubicBezTo>
                      <a:pt x="268" y="1198"/>
                      <a:pt x="303" y="1018"/>
                      <a:pt x="354" y="843"/>
                    </a:cubicBezTo>
                    <a:cubicBezTo>
                      <a:pt x="363" y="816"/>
                      <a:pt x="371" y="790"/>
                      <a:pt x="380" y="763"/>
                    </a:cubicBezTo>
                    <a:cubicBezTo>
                      <a:pt x="381" y="758"/>
                      <a:pt x="387" y="739"/>
                      <a:pt x="388" y="736"/>
                    </a:cubicBezTo>
                    <a:lnTo>
                      <a:pt x="388" y="736"/>
                    </a:lnTo>
                    <a:cubicBezTo>
                      <a:pt x="392" y="723"/>
                      <a:pt x="397" y="710"/>
                      <a:pt x="401" y="698"/>
                    </a:cubicBezTo>
                    <a:cubicBezTo>
                      <a:pt x="420" y="644"/>
                      <a:pt x="440" y="592"/>
                      <a:pt x="462" y="539"/>
                    </a:cubicBezTo>
                    <a:cubicBezTo>
                      <a:pt x="482" y="494"/>
                      <a:pt x="503" y="448"/>
                      <a:pt x="526" y="404"/>
                    </a:cubicBezTo>
                    <a:cubicBezTo>
                      <a:pt x="537" y="383"/>
                      <a:pt x="549" y="364"/>
                      <a:pt x="562" y="345"/>
                    </a:cubicBezTo>
                    <a:cubicBezTo>
                      <a:pt x="563" y="344"/>
                      <a:pt x="563" y="343"/>
                      <a:pt x="563" y="342"/>
                    </a:cubicBezTo>
                    <a:lnTo>
                      <a:pt x="563" y="342"/>
                    </a:lnTo>
                    <a:cubicBezTo>
                      <a:pt x="564" y="341"/>
                      <a:pt x="565" y="340"/>
                      <a:pt x="566" y="339"/>
                    </a:cubicBezTo>
                    <a:cubicBezTo>
                      <a:pt x="572" y="330"/>
                      <a:pt x="579" y="320"/>
                      <a:pt x="586" y="311"/>
                    </a:cubicBezTo>
                    <a:cubicBezTo>
                      <a:pt x="597" y="296"/>
                      <a:pt x="610" y="283"/>
                      <a:pt x="623" y="269"/>
                    </a:cubicBezTo>
                    <a:cubicBezTo>
                      <a:pt x="630" y="265"/>
                      <a:pt x="637" y="258"/>
                      <a:pt x="644" y="253"/>
                    </a:cubicBezTo>
                    <a:cubicBezTo>
                      <a:pt x="649" y="249"/>
                      <a:pt x="654" y="247"/>
                      <a:pt x="658" y="245"/>
                    </a:cubicBezTo>
                    <a:lnTo>
                      <a:pt x="658" y="245"/>
                    </a:lnTo>
                    <a:cubicBezTo>
                      <a:pt x="658" y="245"/>
                      <a:pt x="659" y="245"/>
                      <a:pt x="659" y="244"/>
                    </a:cubicBezTo>
                    <a:cubicBezTo>
                      <a:pt x="664" y="244"/>
                      <a:pt x="669" y="242"/>
                      <a:pt x="674" y="241"/>
                    </a:cubicBezTo>
                    <a:lnTo>
                      <a:pt x="674" y="241"/>
                    </a:lnTo>
                    <a:cubicBezTo>
                      <a:pt x="675" y="241"/>
                      <a:pt x="675" y="241"/>
                      <a:pt x="675" y="241"/>
                    </a:cubicBezTo>
                    <a:lnTo>
                      <a:pt x="675" y="241"/>
                    </a:lnTo>
                    <a:cubicBezTo>
                      <a:pt x="681" y="242"/>
                      <a:pt x="686" y="243"/>
                      <a:pt x="691" y="244"/>
                    </a:cubicBezTo>
                    <a:lnTo>
                      <a:pt x="691" y="244"/>
                    </a:lnTo>
                    <a:cubicBezTo>
                      <a:pt x="694" y="245"/>
                      <a:pt x="702" y="248"/>
                      <a:pt x="708" y="249"/>
                    </a:cubicBezTo>
                    <a:lnTo>
                      <a:pt x="708" y="249"/>
                    </a:lnTo>
                    <a:cubicBezTo>
                      <a:pt x="713" y="252"/>
                      <a:pt x="724" y="258"/>
                      <a:pt x="726" y="259"/>
                    </a:cubicBezTo>
                    <a:cubicBezTo>
                      <a:pt x="735" y="265"/>
                      <a:pt x="743" y="269"/>
                      <a:pt x="753" y="273"/>
                    </a:cubicBezTo>
                    <a:cubicBezTo>
                      <a:pt x="760" y="276"/>
                      <a:pt x="766" y="279"/>
                      <a:pt x="773" y="281"/>
                    </a:cubicBezTo>
                    <a:lnTo>
                      <a:pt x="773" y="281"/>
                    </a:lnTo>
                    <a:cubicBezTo>
                      <a:pt x="791" y="299"/>
                      <a:pt x="810" y="314"/>
                      <a:pt x="825" y="335"/>
                    </a:cubicBezTo>
                    <a:cubicBezTo>
                      <a:pt x="875" y="411"/>
                      <a:pt x="871" y="531"/>
                      <a:pt x="864" y="618"/>
                    </a:cubicBezTo>
                    <a:cubicBezTo>
                      <a:pt x="854" y="748"/>
                      <a:pt x="834" y="876"/>
                      <a:pt x="805" y="1003"/>
                    </a:cubicBezTo>
                    <a:cubicBezTo>
                      <a:pt x="791" y="1073"/>
                      <a:pt x="773" y="1144"/>
                      <a:pt x="753" y="1212"/>
                    </a:cubicBezTo>
                    <a:cubicBezTo>
                      <a:pt x="747" y="1231"/>
                      <a:pt x="747" y="1231"/>
                      <a:pt x="742" y="1244"/>
                    </a:cubicBezTo>
                    <a:cubicBezTo>
                      <a:pt x="740" y="1251"/>
                      <a:pt x="737" y="1259"/>
                      <a:pt x="735" y="1266"/>
                    </a:cubicBezTo>
                    <a:cubicBezTo>
                      <a:pt x="736" y="1263"/>
                      <a:pt x="737" y="1261"/>
                      <a:pt x="738" y="1261"/>
                    </a:cubicBezTo>
                    <a:lnTo>
                      <a:pt x="738" y="1261"/>
                    </a:lnTo>
                    <a:cubicBezTo>
                      <a:pt x="738" y="1261"/>
                      <a:pt x="737" y="1264"/>
                      <a:pt x="735" y="1269"/>
                    </a:cubicBezTo>
                    <a:cubicBezTo>
                      <a:pt x="714" y="1307"/>
                      <a:pt x="700" y="1349"/>
                      <a:pt x="691" y="1393"/>
                    </a:cubicBezTo>
                    <a:cubicBezTo>
                      <a:pt x="678" y="1442"/>
                      <a:pt x="673" y="1492"/>
                      <a:pt x="673" y="1543"/>
                    </a:cubicBezTo>
                    <a:cubicBezTo>
                      <a:pt x="673" y="1544"/>
                      <a:pt x="673" y="1545"/>
                      <a:pt x="673" y="1545"/>
                    </a:cubicBezTo>
                    <a:lnTo>
                      <a:pt x="673" y="1545"/>
                    </a:lnTo>
                    <a:cubicBezTo>
                      <a:pt x="673" y="1545"/>
                      <a:pt x="673" y="1545"/>
                      <a:pt x="673" y="1545"/>
                    </a:cubicBezTo>
                    <a:cubicBezTo>
                      <a:pt x="673" y="1545"/>
                      <a:pt x="672" y="1547"/>
                      <a:pt x="672" y="1554"/>
                    </a:cubicBezTo>
                    <a:cubicBezTo>
                      <a:pt x="671" y="1560"/>
                      <a:pt x="671" y="1565"/>
                      <a:pt x="670" y="1571"/>
                    </a:cubicBezTo>
                    <a:lnTo>
                      <a:pt x="670" y="1571"/>
                    </a:lnTo>
                    <a:cubicBezTo>
                      <a:pt x="670" y="1568"/>
                      <a:pt x="670" y="1567"/>
                      <a:pt x="670" y="1567"/>
                    </a:cubicBezTo>
                    <a:lnTo>
                      <a:pt x="670" y="1567"/>
                    </a:lnTo>
                    <a:cubicBezTo>
                      <a:pt x="670" y="1567"/>
                      <a:pt x="670" y="1567"/>
                      <a:pt x="670" y="1567"/>
                    </a:cubicBezTo>
                    <a:cubicBezTo>
                      <a:pt x="654" y="1621"/>
                      <a:pt x="703" y="1680"/>
                      <a:pt x="754" y="1690"/>
                    </a:cubicBezTo>
                    <a:cubicBezTo>
                      <a:pt x="761" y="1691"/>
                      <a:pt x="767" y="1692"/>
                      <a:pt x="773" y="1692"/>
                    </a:cubicBezTo>
                    <a:cubicBezTo>
                      <a:pt x="808" y="1692"/>
                      <a:pt x="836" y="1674"/>
                      <a:pt x="855" y="1648"/>
                    </a:cubicBezTo>
                    <a:lnTo>
                      <a:pt x="855" y="1648"/>
                    </a:lnTo>
                    <a:cubicBezTo>
                      <a:pt x="855" y="1650"/>
                      <a:pt x="854" y="1651"/>
                      <a:pt x="854" y="1652"/>
                    </a:cubicBezTo>
                    <a:cubicBezTo>
                      <a:pt x="902" y="1594"/>
                      <a:pt x="920" y="1506"/>
                      <a:pt x="936" y="1433"/>
                    </a:cubicBezTo>
                    <a:cubicBezTo>
                      <a:pt x="946" y="1397"/>
                      <a:pt x="949" y="1359"/>
                      <a:pt x="946" y="1322"/>
                    </a:cubicBezTo>
                    <a:cubicBezTo>
                      <a:pt x="945" y="1317"/>
                      <a:pt x="944" y="1313"/>
                      <a:pt x="943" y="1310"/>
                    </a:cubicBezTo>
                    <a:lnTo>
                      <a:pt x="943" y="1310"/>
                    </a:lnTo>
                    <a:cubicBezTo>
                      <a:pt x="946" y="1292"/>
                      <a:pt x="947" y="1274"/>
                      <a:pt x="947" y="1255"/>
                    </a:cubicBezTo>
                    <a:cubicBezTo>
                      <a:pt x="952" y="1186"/>
                      <a:pt x="958" y="1117"/>
                      <a:pt x="964" y="1047"/>
                    </a:cubicBezTo>
                    <a:cubicBezTo>
                      <a:pt x="977" y="904"/>
                      <a:pt x="982" y="761"/>
                      <a:pt x="978" y="618"/>
                    </a:cubicBezTo>
                    <a:cubicBezTo>
                      <a:pt x="973" y="508"/>
                      <a:pt x="966" y="397"/>
                      <a:pt x="923" y="297"/>
                    </a:cubicBezTo>
                    <a:cubicBezTo>
                      <a:pt x="912" y="272"/>
                      <a:pt x="902" y="249"/>
                      <a:pt x="890" y="225"/>
                    </a:cubicBezTo>
                    <a:cubicBezTo>
                      <a:pt x="885" y="216"/>
                      <a:pt x="880" y="207"/>
                      <a:pt x="875" y="198"/>
                    </a:cubicBezTo>
                    <a:lnTo>
                      <a:pt x="875" y="198"/>
                    </a:lnTo>
                    <a:cubicBezTo>
                      <a:pt x="876" y="198"/>
                      <a:pt x="876" y="198"/>
                      <a:pt x="876" y="198"/>
                    </a:cubicBezTo>
                    <a:cubicBezTo>
                      <a:pt x="878" y="198"/>
                      <a:pt x="872" y="176"/>
                      <a:pt x="867" y="164"/>
                    </a:cubicBezTo>
                    <a:cubicBezTo>
                      <a:pt x="843" y="99"/>
                      <a:pt x="816" y="77"/>
                      <a:pt x="764" y="41"/>
                    </a:cubicBezTo>
                    <a:cubicBezTo>
                      <a:pt x="722" y="14"/>
                      <a:pt x="676" y="1"/>
                      <a:pt x="631" y="1"/>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04;p16">
                <a:extLst>
                  <a:ext uri="{FF2B5EF4-FFF2-40B4-BE49-F238E27FC236}">
                    <a16:creationId xmlns:a16="http://schemas.microsoft.com/office/drawing/2014/main" id="{3DABB9DC-B48D-6947-B9DB-ABF1F5BCE539}"/>
                  </a:ext>
                </a:extLst>
              </p:cNvPr>
              <p:cNvSpPr/>
              <p:nvPr/>
            </p:nvSpPr>
            <p:spPr>
              <a:xfrm>
                <a:off x="4236505" y="4591300"/>
                <a:ext cx="168096" cy="222578"/>
              </a:xfrm>
              <a:custGeom>
                <a:avLst/>
                <a:gdLst/>
                <a:ahLst/>
                <a:cxnLst/>
                <a:rect l="l" t="t" r="r" b="b"/>
                <a:pathLst>
                  <a:path w="1694" h="2243" extrusionOk="0">
                    <a:moveTo>
                      <a:pt x="1011" y="1"/>
                    </a:moveTo>
                    <a:cubicBezTo>
                      <a:pt x="950" y="1"/>
                      <a:pt x="888" y="10"/>
                      <a:pt x="824" y="28"/>
                    </a:cubicBezTo>
                    <a:cubicBezTo>
                      <a:pt x="483" y="130"/>
                      <a:pt x="281" y="492"/>
                      <a:pt x="182" y="807"/>
                    </a:cubicBezTo>
                    <a:cubicBezTo>
                      <a:pt x="120" y="1001"/>
                      <a:pt x="78" y="1202"/>
                      <a:pt x="45" y="1404"/>
                    </a:cubicBezTo>
                    <a:cubicBezTo>
                      <a:pt x="30" y="1490"/>
                      <a:pt x="18" y="1576"/>
                      <a:pt x="10" y="1663"/>
                    </a:cubicBezTo>
                    <a:cubicBezTo>
                      <a:pt x="1" y="1742"/>
                      <a:pt x="0" y="1821"/>
                      <a:pt x="44" y="1872"/>
                    </a:cubicBezTo>
                    <a:cubicBezTo>
                      <a:pt x="54" y="1886"/>
                      <a:pt x="69" y="1893"/>
                      <a:pt x="85" y="1893"/>
                    </a:cubicBezTo>
                    <a:cubicBezTo>
                      <a:pt x="94" y="1893"/>
                      <a:pt x="103" y="1891"/>
                      <a:pt x="111" y="1885"/>
                    </a:cubicBezTo>
                    <a:lnTo>
                      <a:pt x="111" y="1884"/>
                    </a:lnTo>
                    <a:cubicBezTo>
                      <a:pt x="205" y="1832"/>
                      <a:pt x="218" y="1669"/>
                      <a:pt x="240" y="1558"/>
                    </a:cubicBezTo>
                    <a:cubicBezTo>
                      <a:pt x="270" y="1400"/>
                      <a:pt x="296" y="1242"/>
                      <a:pt x="336" y="1087"/>
                    </a:cubicBezTo>
                    <a:cubicBezTo>
                      <a:pt x="375" y="923"/>
                      <a:pt x="430" y="765"/>
                      <a:pt x="498" y="612"/>
                    </a:cubicBezTo>
                    <a:cubicBezTo>
                      <a:pt x="565" y="472"/>
                      <a:pt x="617" y="341"/>
                      <a:pt x="745" y="244"/>
                    </a:cubicBezTo>
                    <a:cubicBezTo>
                      <a:pt x="835" y="177"/>
                      <a:pt x="940" y="142"/>
                      <a:pt x="1042" y="142"/>
                    </a:cubicBezTo>
                    <a:cubicBezTo>
                      <a:pt x="1195" y="142"/>
                      <a:pt x="1340" y="220"/>
                      <a:pt x="1417" y="378"/>
                    </a:cubicBezTo>
                    <a:cubicBezTo>
                      <a:pt x="1544" y="644"/>
                      <a:pt x="1516" y="998"/>
                      <a:pt x="1486" y="1282"/>
                    </a:cubicBezTo>
                    <a:cubicBezTo>
                      <a:pt x="1468" y="1453"/>
                      <a:pt x="1443" y="1623"/>
                      <a:pt x="1410" y="1791"/>
                    </a:cubicBezTo>
                    <a:cubicBezTo>
                      <a:pt x="1387" y="1908"/>
                      <a:pt x="1334" y="2041"/>
                      <a:pt x="1348" y="2159"/>
                    </a:cubicBezTo>
                    <a:cubicBezTo>
                      <a:pt x="1354" y="2205"/>
                      <a:pt x="1401" y="2242"/>
                      <a:pt x="1446" y="2242"/>
                    </a:cubicBezTo>
                    <a:cubicBezTo>
                      <a:pt x="1469" y="2242"/>
                      <a:pt x="1491" y="2233"/>
                      <a:pt x="1507" y="2210"/>
                    </a:cubicBezTo>
                    <a:cubicBezTo>
                      <a:pt x="1575" y="2111"/>
                      <a:pt x="1587" y="1979"/>
                      <a:pt x="1607" y="1861"/>
                    </a:cubicBezTo>
                    <a:cubicBezTo>
                      <a:pt x="1635" y="1697"/>
                      <a:pt x="1657" y="1531"/>
                      <a:pt x="1669" y="1366"/>
                    </a:cubicBezTo>
                    <a:cubicBezTo>
                      <a:pt x="1694" y="1029"/>
                      <a:pt x="1694" y="668"/>
                      <a:pt x="1548" y="355"/>
                    </a:cubicBezTo>
                    <a:cubicBezTo>
                      <a:pt x="1442" y="131"/>
                      <a:pt x="1241" y="1"/>
                      <a:pt x="1011"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05;p16">
                <a:extLst>
                  <a:ext uri="{FF2B5EF4-FFF2-40B4-BE49-F238E27FC236}">
                    <a16:creationId xmlns:a16="http://schemas.microsoft.com/office/drawing/2014/main" id="{6852128E-C144-C642-AB37-0AF891B3D7D7}"/>
                  </a:ext>
                </a:extLst>
              </p:cNvPr>
              <p:cNvSpPr/>
              <p:nvPr/>
            </p:nvSpPr>
            <p:spPr>
              <a:xfrm>
                <a:off x="4186592" y="4544462"/>
                <a:ext cx="273081" cy="279042"/>
              </a:xfrm>
              <a:custGeom>
                <a:avLst/>
                <a:gdLst/>
                <a:ahLst/>
                <a:cxnLst/>
                <a:rect l="l" t="t" r="r" b="b"/>
                <a:pathLst>
                  <a:path w="2752" h="2812" extrusionOk="0">
                    <a:moveTo>
                      <a:pt x="1642" y="1"/>
                    </a:moveTo>
                    <a:cubicBezTo>
                      <a:pt x="1527" y="1"/>
                      <a:pt x="1412" y="18"/>
                      <a:pt x="1303" y="50"/>
                    </a:cubicBezTo>
                    <a:cubicBezTo>
                      <a:pt x="902" y="171"/>
                      <a:pt x="657" y="547"/>
                      <a:pt x="438" y="878"/>
                    </a:cubicBezTo>
                    <a:cubicBezTo>
                      <a:pt x="303" y="1081"/>
                      <a:pt x="226" y="1334"/>
                      <a:pt x="162" y="1567"/>
                    </a:cubicBezTo>
                    <a:cubicBezTo>
                      <a:pt x="100" y="1797"/>
                      <a:pt x="51" y="2029"/>
                      <a:pt x="13" y="2264"/>
                    </a:cubicBezTo>
                    <a:cubicBezTo>
                      <a:pt x="0" y="2332"/>
                      <a:pt x="52" y="2372"/>
                      <a:pt x="105" y="2372"/>
                    </a:cubicBezTo>
                    <a:cubicBezTo>
                      <a:pt x="144" y="2372"/>
                      <a:pt x="185" y="2349"/>
                      <a:pt x="197" y="2299"/>
                    </a:cubicBezTo>
                    <a:lnTo>
                      <a:pt x="199" y="2299"/>
                    </a:lnTo>
                    <a:cubicBezTo>
                      <a:pt x="293" y="1925"/>
                      <a:pt x="388" y="1552"/>
                      <a:pt x="526" y="1193"/>
                    </a:cubicBezTo>
                    <a:cubicBezTo>
                      <a:pt x="597" y="1006"/>
                      <a:pt x="649" y="809"/>
                      <a:pt x="767" y="646"/>
                    </a:cubicBezTo>
                    <a:cubicBezTo>
                      <a:pt x="878" y="493"/>
                      <a:pt x="1010" y="374"/>
                      <a:pt x="1178" y="287"/>
                    </a:cubicBezTo>
                    <a:cubicBezTo>
                      <a:pt x="1317" y="215"/>
                      <a:pt x="1481" y="175"/>
                      <a:pt x="1645" y="175"/>
                    </a:cubicBezTo>
                    <a:cubicBezTo>
                      <a:pt x="1855" y="175"/>
                      <a:pt x="2064" y="241"/>
                      <a:pt x="2214" y="391"/>
                    </a:cubicBezTo>
                    <a:cubicBezTo>
                      <a:pt x="2471" y="651"/>
                      <a:pt x="2492" y="1042"/>
                      <a:pt x="2491" y="1387"/>
                    </a:cubicBezTo>
                    <a:cubicBezTo>
                      <a:pt x="2488" y="1605"/>
                      <a:pt x="2472" y="1823"/>
                      <a:pt x="2442" y="2038"/>
                    </a:cubicBezTo>
                    <a:cubicBezTo>
                      <a:pt x="2418" y="2223"/>
                      <a:pt x="2407" y="2430"/>
                      <a:pt x="2344" y="2605"/>
                    </a:cubicBezTo>
                    <a:cubicBezTo>
                      <a:pt x="2298" y="2733"/>
                      <a:pt x="2400" y="2811"/>
                      <a:pt x="2492" y="2811"/>
                    </a:cubicBezTo>
                    <a:cubicBezTo>
                      <a:pt x="2555" y="2811"/>
                      <a:pt x="2613" y="2776"/>
                      <a:pt x="2619" y="2696"/>
                    </a:cubicBezTo>
                    <a:cubicBezTo>
                      <a:pt x="2634" y="2502"/>
                      <a:pt x="2689" y="2310"/>
                      <a:pt x="2713" y="2116"/>
                    </a:cubicBezTo>
                    <a:cubicBezTo>
                      <a:pt x="2740" y="1898"/>
                      <a:pt x="2751" y="1680"/>
                      <a:pt x="2747" y="1460"/>
                    </a:cubicBezTo>
                    <a:cubicBezTo>
                      <a:pt x="2741" y="1077"/>
                      <a:pt x="2652" y="619"/>
                      <a:pt x="2393" y="320"/>
                    </a:cubicBezTo>
                    <a:cubicBezTo>
                      <a:pt x="2206" y="102"/>
                      <a:pt x="1925" y="1"/>
                      <a:pt x="1642"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06;p16">
                <a:extLst>
                  <a:ext uri="{FF2B5EF4-FFF2-40B4-BE49-F238E27FC236}">
                    <a16:creationId xmlns:a16="http://schemas.microsoft.com/office/drawing/2014/main" id="{93A77EE7-849B-FF4F-919E-1F4EF202F73D}"/>
                  </a:ext>
                </a:extLst>
              </p:cNvPr>
              <p:cNvSpPr/>
              <p:nvPr/>
            </p:nvSpPr>
            <p:spPr>
              <a:xfrm>
                <a:off x="4651653" y="3999775"/>
                <a:ext cx="141006" cy="149940"/>
              </a:xfrm>
              <a:custGeom>
                <a:avLst/>
                <a:gdLst/>
                <a:ahLst/>
                <a:cxnLst/>
                <a:rect l="l" t="t" r="r" b="b"/>
                <a:pathLst>
                  <a:path w="1421" h="1511" extrusionOk="0">
                    <a:moveTo>
                      <a:pt x="417" y="38"/>
                    </a:moveTo>
                    <a:cubicBezTo>
                      <a:pt x="419" y="38"/>
                      <a:pt x="420" y="39"/>
                      <a:pt x="421" y="39"/>
                    </a:cubicBezTo>
                    <a:lnTo>
                      <a:pt x="421" y="39"/>
                    </a:lnTo>
                    <a:cubicBezTo>
                      <a:pt x="420" y="39"/>
                      <a:pt x="418" y="38"/>
                      <a:pt x="417" y="38"/>
                    </a:cubicBezTo>
                    <a:close/>
                    <a:moveTo>
                      <a:pt x="305" y="230"/>
                    </a:moveTo>
                    <a:cubicBezTo>
                      <a:pt x="303" y="234"/>
                      <a:pt x="302" y="237"/>
                      <a:pt x="301" y="237"/>
                    </a:cubicBezTo>
                    <a:cubicBezTo>
                      <a:pt x="301" y="237"/>
                      <a:pt x="302" y="234"/>
                      <a:pt x="305" y="230"/>
                    </a:cubicBezTo>
                    <a:close/>
                    <a:moveTo>
                      <a:pt x="307" y="0"/>
                    </a:moveTo>
                    <a:cubicBezTo>
                      <a:pt x="287" y="0"/>
                      <a:pt x="267" y="3"/>
                      <a:pt x="242" y="7"/>
                    </a:cubicBezTo>
                    <a:cubicBezTo>
                      <a:pt x="134" y="26"/>
                      <a:pt x="60" y="110"/>
                      <a:pt x="41" y="215"/>
                    </a:cubicBezTo>
                    <a:cubicBezTo>
                      <a:pt x="0" y="439"/>
                      <a:pt x="126" y="679"/>
                      <a:pt x="222" y="872"/>
                    </a:cubicBezTo>
                    <a:cubicBezTo>
                      <a:pt x="323" y="1076"/>
                      <a:pt x="439" y="1289"/>
                      <a:pt x="584" y="1466"/>
                    </a:cubicBezTo>
                    <a:cubicBezTo>
                      <a:pt x="610" y="1497"/>
                      <a:pt x="641" y="1511"/>
                      <a:pt x="671" y="1511"/>
                    </a:cubicBezTo>
                    <a:cubicBezTo>
                      <a:pt x="741" y="1511"/>
                      <a:pt x="802" y="1437"/>
                      <a:pt x="759" y="1352"/>
                    </a:cubicBezTo>
                    <a:lnTo>
                      <a:pt x="761" y="1351"/>
                    </a:lnTo>
                    <a:cubicBezTo>
                      <a:pt x="679" y="1187"/>
                      <a:pt x="581" y="1032"/>
                      <a:pt x="499" y="870"/>
                    </a:cubicBezTo>
                    <a:cubicBezTo>
                      <a:pt x="486" y="845"/>
                      <a:pt x="473" y="819"/>
                      <a:pt x="461" y="795"/>
                    </a:cubicBezTo>
                    <a:cubicBezTo>
                      <a:pt x="459" y="790"/>
                      <a:pt x="449" y="769"/>
                      <a:pt x="449" y="769"/>
                    </a:cubicBezTo>
                    <a:lnTo>
                      <a:pt x="449" y="769"/>
                    </a:lnTo>
                    <a:cubicBezTo>
                      <a:pt x="448" y="769"/>
                      <a:pt x="449" y="771"/>
                      <a:pt x="452" y="776"/>
                    </a:cubicBezTo>
                    <a:cubicBezTo>
                      <a:pt x="445" y="762"/>
                      <a:pt x="439" y="747"/>
                      <a:pt x="432" y="732"/>
                    </a:cubicBezTo>
                    <a:cubicBezTo>
                      <a:pt x="409" y="680"/>
                      <a:pt x="387" y="629"/>
                      <a:pt x="367" y="576"/>
                    </a:cubicBezTo>
                    <a:cubicBezTo>
                      <a:pt x="350" y="529"/>
                      <a:pt x="334" y="482"/>
                      <a:pt x="320" y="432"/>
                    </a:cubicBezTo>
                    <a:cubicBezTo>
                      <a:pt x="315" y="411"/>
                      <a:pt x="309" y="389"/>
                      <a:pt x="305" y="366"/>
                    </a:cubicBezTo>
                    <a:cubicBezTo>
                      <a:pt x="305" y="365"/>
                      <a:pt x="305" y="364"/>
                      <a:pt x="304" y="363"/>
                    </a:cubicBezTo>
                    <a:lnTo>
                      <a:pt x="304" y="363"/>
                    </a:lnTo>
                    <a:cubicBezTo>
                      <a:pt x="304" y="362"/>
                      <a:pt x="304" y="360"/>
                      <a:pt x="304" y="359"/>
                    </a:cubicBezTo>
                    <a:cubicBezTo>
                      <a:pt x="302" y="347"/>
                      <a:pt x="301" y="336"/>
                      <a:pt x="300" y="324"/>
                    </a:cubicBezTo>
                    <a:cubicBezTo>
                      <a:pt x="298" y="306"/>
                      <a:pt x="298" y="287"/>
                      <a:pt x="297" y="269"/>
                    </a:cubicBezTo>
                    <a:cubicBezTo>
                      <a:pt x="300" y="260"/>
                      <a:pt x="300" y="251"/>
                      <a:pt x="302" y="242"/>
                    </a:cubicBezTo>
                    <a:cubicBezTo>
                      <a:pt x="303" y="237"/>
                      <a:pt x="305" y="233"/>
                      <a:pt x="306" y="228"/>
                    </a:cubicBezTo>
                    <a:lnTo>
                      <a:pt x="306" y="228"/>
                    </a:lnTo>
                    <a:cubicBezTo>
                      <a:pt x="306" y="228"/>
                      <a:pt x="307" y="227"/>
                      <a:pt x="307" y="226"/>
                    </a:cubicBezTo>
                    <a:cubicBezTo>
                      <a:pt x="310" y="222"/>
                      <a:pt x="312" y="218"/>
                      <a:pt x="315" y="214"/>
                    </a:cubicBezTo>
                    <a:lnTo>
                      <a:pt x="315" y="214"/>
                    </a:lnTo>
                    <a:cubicBezTo>
                      <a:pt x="315" y="214"/>
                      <a:pt x="316" y="213"/>
                      <a:pt x="317" y="212"/>
                    </a:cubicBezTo>
                    <a:lnTo>
                      <a:pt x="317" y="212"/>
                    </a:lnTo>
                    <a:cubicBezTo>
                      <a:pt x="323" y="209"/>
                      <a:pt x="329" y="203"/>
                      <a:pt x="335" y="200"/>
                    </a:cubicBezTo>
                    <a:lnTo>
                      <a:pt x="335" y="200"/>
                    </a:lnTo>
                    <a:cubicBezTo>
                      <a:pt x="331" y="203"/>
                      <a:pt x="329" y="204"/>
                      <a:pt x="329" y="204"/>
                    </a:cubicBezTo>
                    <a:cubicBezTo>
                      <a:pt x="329" y="204"/>
                      <a:pt x="332" y="202"/>
                      <a:pt x="335" y="200"/>
                    </a:cubicBezTo>
                    <a:lnTo>
                      <a:pt x="335" y="200"/>
                    </a:lnTo>
                    <a:cubicBezTo>
                      <a:pt x="335" y="200"/>
                      <a:pt x="335" y="200"/>
                      <a:pt x="335" y="200"/>
                    </a:cubicBezTo>
                    <a:cubicBezTo>
                      <a:pt x="335" y="200"/>
                      <a:pt x="336" y="200"/>
                      <a:pt x="336" y="200"/>
                    </a:cubicBezTo>
                    <a:lnTo>
                      <a:pt x="336" y="200"/>
                    </a:lnTo>
                    <a:cubicBezTo>
                      <a:pt x="336" y="200"/>
                      <a:pt x="335" y="200"/>
                      <a:pt x="335" y="200"/>
                    </a:cubicBezTo>
                    <a:lnTo>
                      <a:pt x="335" y="200"/>
                    </a:lnTo>
                    <a:cubicBezTo>
                      <a:pt x="337" y="199"/>
                      <a:pt x="341" y="197"/>
                      <a:pt x="341" y="197"/>
                    </a:cubicBezTo>
                    <a:lnTo>
                      <a:pt x="341" y="197"/>
                    </a:lnTo>
                    <a:cubicBezTo>
                      <a:pt x="341" y="197"/>
                      <a:pt x="340" y="197"/>
                      <a:pt x="336" y="200"/>
                    </a:cubicBezTo>
                    <a:lnTo>
                      <a:pt x="336" y="200"/>
                    </a:lnTo>
                    <a:cubicBezTo>
                      <a:pt x="339" y="198"/>
                      <a:pt x="342" y="197"/>
                      <a:pt x="345" y="195"/>
                    </a:cubicBezTo>
                    <a:lnTo>
                      <a:pt x="345" y="195"/>
                    </a:lnTo>
                    <a:cubicBezTo>
                      <a:pt x="350" y="194"/>
                      <a:pt x="362" y="190"/>
                      <a:pt x="366" y="190"/>
                    </a:cubicBezTo>
                    <a:cubicBezTo>
                      <a:pt x="376" y="188"/>
                      <a:pt x="385" y="184"/>
                      <a:pt x="395" y="181"/>
                    </a:cubicBezTo>
                    <a:cubicBezTo>
                      <a:pt x="402" y="179"/>
                      <a:pt x="408" y="176"/>
                      <a:pt x="414" y="173"/>
                    </a:cubicBezTo>
                    <a:lnTo>
                      <a:pt x="414" y="173"/>
                    </a:lnTo>
                    <a:cubicBezTo>
                      <a:pt x="419" y="173"/>
                      <a:pt x="423" y="173"/>
                      <a:pt x="428" y="173"/>
                    </a:cubicBezTo>
                    <a:cubicBezTo>
                      <a:pt x="434" y="173"/>
                      <a:pt x="441" y="173"/>
                      <a:pt x="448" y="173"/>
                    </a:cubicBezTo>
                    <a:cubicBezTo>
                      <a:pt x="461" y="173"/>
                      <a:pt x="475" y="174"/>
                      <a:pt x="489" y="177"/>
                    </a:cubicBezTo>
                    <a:cubicBezTo>
                      <a:pt x="578" y="197"/>
                      <a:pt x="657" y="287"/>
                      <a:pt x="712" y="354"/>
                    </a:cubicBezTo>
                    <a:cubicBezTo>
                      <a:pt x="795" y="456"/>
                      <a:pt x="868" y="563"/>
                      <a:pt x="936" y="675"/>
                    </a:cubicBezTo>
                    <a:cubicBezTo>
                      <a:pt x="973" y="736"/>
                      <a:pt x="1009" y="799"/>
                      <a:pt x="1041" y="863"/>
                    </a:cubicBezTo>
                    <a:cubicBezTo>
                      <a:pt x="1050" y="880"/>
                      <a:pt x="1049" y="881"/>
                      <a:pt x="1056" y="893"/>
                    </a:cubicBezTo>
                    <a:cubicBezTo>
                      <a:pt x="1059" y="900"/>
                      <a:pt x="1062" y="907"/>
                      <a:pt x="1065" y="915"/>
                    </a:cubicBezTo>
                    <a:cubicBezTo>
                      <a:pt x="1064" y="910"/>
                      <a:pt x="1063" y="908"/>
                      <a:pt x="1064" y="908"/>
                    </a:cubicBezTo>
                    <a:lnTo>
                      <a:pt x="1064" y="908"/>
                    </a:lnTo>
                    <a:cubicBezTo>
                      <a:pt x="1064" y="908"/>
                      <a:pt x="1065" y="911"/>
                      <a:pt x="1066" y="916"/>
                    </a:cubicBezTo>
                    <a:cubicBezTo>
                      <a:pt x="1078" y="958"/>
                      <a:pt x="1096" y="999"/>
                      <a:pt x="1120" y="1036"/>
                    </a:cubicBezTo>
                    <a:cubicBezTo>
                      <a:pt x="1144" y="1080"/>
                      <a:pt x="1175" y="1121"/>
                      <a:pt x="1211" y="1158"/>
                    </a:cubicBezTo>
                    <a:cubicBezTo>
                      <a:pt x="1211" y="1159"/>
                      <a:pt x="1211" y="1159"/>
                      <a:pt x="1212" y="1160"/>
                    </a:cubicBezTo>
                    <a:lnTo>
                      <a:pt x="1212" y="1160"/>
                    </a:lnTo>
                    <a:cubicBezTo>
                      <a:pt x="1212" y="1160"/>
                      <a:pt x="1214" y="1163"/>
                      <a:pt x="1217" y="1167"/>
                    </a:cubicBezTo>
                    <a:cubicBezTo>
                      <a:pt x="1220" y="1170"/>
                      <a:pt x="1223" y="1174"/>
                      <a:pt x="1226" y="1177"/>
                    </a:cubicBezTo>
                    <a:lnTo>
                      <a:pt x="1226" y="1177"/>
                    </a:lnTo>
                    <a:cubicBezTo>
                      <a:pt x="1241" y="1209"/>
                      <a:pt x="1277" y="1224"/>
                      <a:pt x="1312" y="1224"/>
                    </a:cubicBezTo>
                    <a:cubicBezTo>
                      <a:pt x="1333" y="1224"/>
                      <a:pt x="1354" y="1218"/>
                      <a:pt x="1370" y="1207"/>
                    </a:cubicBezTo>
                    <a:cubicBezTo>
                      <a:pt x="1407" y="1184"/>
                      <a:pt x="1420" y="1146"/>
                      <a:pt x="1415" y="1108"/>
                    </a:cubicBezTo>
                    <a:lnTo>
                      <a:pt x="1415" y="1108"/>
                    </a:lnTo>
                    <a:cubicBezTo>
                      <a:pt x="1416" y="1109"/>
                      <a:pt x="1416" y="1111"/>
                      <a:pt x="1417" y="1112"/>
                    </a:cubicBezTo>
                    <a:cubicBezTo>
                      <a:pt x="1412" y="1036"/>
                      <a:pt x="1365" y="959"/>
                      <a:pt x="1326" y="896"/>
                    </a:cubicBezTo>
                    <a:cubicBezTo>
                      <a:pt x="1306" y="864"/>
                      <a:pt x="1287" y="833"/>
                      <a:pt x="1257" y="810"/>
                    </a:cubicBezTo>
                    <a:cubicBezTo>
                      <a:pt x="1252" y="806"/>
                      <a:pt x="1249" y="804"/>
                      <a:pt x="1246" y="802"/>
                    </a:cubicBezTo>
                    <a:lnTo>
                      <a:pt x="1246" y="802"/>
                    </a:lnTo>
                    <a:cubicBezTo>
                      <a:pt x="1236" y="788"/>
                      <a:pt x="1223" y="773"/>
                      <a:pt x="1211" y="760"/>
                    </a:cubicBezTo>
                    <a:cubicBezTo>
                      <a:pt x="1167" y="706"/>
                      <a:pt x="1124" y="652"/>
                      <a:pt x="1080" y="597"/>
                    </a:cubicBezTo>
                    <a:cubicBezTo>
                      <a:pt x="991" y="485"/>
                      <a:pt x="895" y="378"/>
                      <a:pt x="794" y="277"/>
                    </a:cubicBezTo>
                    <a:cubicBezTo>
                      <a:pt x="716" y="201"/>
                      <a:pt x="634" y="126"/>
                      <a:pt x="534" y="82"/>
                    </a:cubicBezTo>
                    <a:cubicBezTo>
                      <a:pt x="509" y="72"/>
                      <a:pt x="485" y="62"/>
                      <a:pt x="460" y="53"/>
                    </a:cubicBezTo>
                    <a:cubicBezTo>
                      <a:pt x="451" y="50"/>
                      <a:pt x="440" y="47"/>
                      <a:pt x="430" y="43"/>
                    </a:cubicBezTo>
                    <a:lnTo>
                      <a:pt x="430" y="43"/>
                    </a:lnTo>
                    <a:cubicBezTo>
                      <a:pt x="431" y="44"/>
                      <a:pt x="431" y="44"/>
                      <a:pt x="431" y="44"/>
                    </a:cubicBezTo>
                    <a:cubicBezTo>
                      <a:pt x="435" y="44"/>
                      <a:pt x="414" y="30"/>
                      <a:pt x="402" y="25"/>
                    </a:cubicBezTo>
                    <a:cubicBezTo>
                      <a:pt x="365" y="7"/>
                      <a:pt x="337" y="0"/>
                      <a:pt x="307" y="0"/>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07;p16">
                <a:extLst>
                  <a:ext uri="{FF2B5EF4-FFF2-40B4-BE49-F238E27FC236}">
                    <a16:creationId xmlns:a16="http://schemas.microsoft.com/office/drawing/2014/main" id="{BDBB9AFE-65CD-7F48-A5AE-D2EC5CC2B42D}"/>
                  </a:ext>
                </a:extLst>
              </p:cNvPr>
              <p:cNvSpPr/>
              <p:nvPr/>
            </p:nvSpPr>
            <p:spPr>
              <a:xfrm>
                <a:off x="4606107" y="3949365"/>
                <a:ext cx="216818" cy="216724"/>
              </a:xfrm>
              <a:custGeom>
                <a:avLst/>
                <a:gdLst/>
                <a:ahLst/>
                <a:cxnLst/>
                <a:rect l="l" t="t" r="r" b="b"/>
                <a:pathLst>
                  <a:path w="2185" h="2184" extrusionOk="0">
                    <a:moveTo>
                      <a:pt x="692" y="1"/>
                    </a:moveTo>
                    <a:cubicBezTo>
                      <a:pt x="484" y="1"/>
                      <a:pt x="293" y="109"/>
                      <a:pt x="178" y="309"/>
                    </a:cubicBezTo>
                    <a:cubicBezTo>
                      <a:pt x="1" y="616"/>
                      <a:pt x="104" y="1017"/>
                      <a:pt x="248" y="1315"/>
                    </a:cubicBezTo>
                    <a:cubicBezTo>
                      <a:pt x="340" y="1497"/>
                      <a:pt x="443" y="1674"/>
                      <a:pt x="560" y="1843"/>
                    </a:cubicBezTo>
                    <a:cubicBezTo>
                      <a:pt x="609" y="1914"/>
                      <a:pt x="659" y="1985"/>
                      <a:pt x="713" y="2054"/>
                    </a:cubicBezTo>
                    <a:cubicBezTo>
                      <a:pt x="761" y="2117"/>
                      <a:pt x="814" y="2174"/>
                      <a:pt x="882" y="2183"/>
                    </a:cubicBezTo>
                    <a:cubicBezTo>
                      <a:pt x="885" y="2183"/>
                      <a:pt x="887" y="2183"/>
                      <a:pt x="890" y="2183"/>
                    </a:cubicBezTo>
                    <a:cubicBezTo>
                      <a:pt x="914" y="2183"/>
                      <a:pt x="934" y="2168"/>
                      <a:pt x="939" y="2145"/>
                    </a:cubicBezTo>
                    <a:cubicBezTo>
                      <a:pt x="972" y="2044"/>
                      <a:pt x="870" y="1915"/>
                      <a:pt x="808" y="1820"/>
                    </a:cubicBezTo>
                    <a:cubicBezTo>
                      <a:pt x="720" y="1686"/>
                      <a:pt x="632" y="1552"/>
                      <a:pt x="553" y="1412"/>
                    </a:cubicBezTo>
                    <a:cubicBezTo>
                      <a:pt x="469" y="1266"/>
                      <a:pt x="400" y="1114"/>
                      <a:pt x="345" y="955"/>
                    </a:cubicBezTo>
                    <a:cubicBezTo>
                      <a:pt x="296" y="809"/>
                      <a:pt x="243" y="677"/>
                      <a:pt x="270" y="519"/>
                    </a:cubicBezTo>
                    <a:cubicBezTo>
                      <a:pt x="308" y="294"/>
                      <a:pt x="485" y="125"/>
                      <a:pt x="697" y="125"/>
                    </a:cubicBezTo>
                    <a:cubicBezTo>
                      <a:pt x="746" y="125"/>
                      <a:pt x="797" y="134"/>
                      <a:pt x="849" y="154"/>
                    </a:cubicBezTo>
                    <a:cubicBezTo>
                      <a:pt x="1124" y="258"/>
                      <a:pt x="1348" y="534"/>
                      <a:pt x="1522" y="762"/>
                    </a:cubicBezTo>
                    <a:cubicBezTo>
                      <a:pt x="1627" y="898"/>
                      <a:pt x="1725" y="1039"/>
                      <a:pt x="1817" y="1184"/>
                    </a:cubicBezTo>
                    <a:cubicBezTo>
                      <a:pt x="1880" y="1284"/>
                      <a:pt x="1934" y="1416"/>
                      <a:pt x="2026" y="1492"/>
                    </a:cubicBezTo>
                    <a:cubicBezTo>
                      <a:pt x="2042" y="1506"/>
                      <a:pt x="2063" y="1512"/>
                      <a:pt x="2084" y="1512"/>
                    </a:cubicBezTo>
                    <a:cubicBezTo>
                      <a:pt x="2134" y="1512"/>
                      <a:pt x="2184" y="1478"/>
                      <a:pt x="2175" y="1421"/>
                    </a:cubicBezTo>
                    <a:cubicBezTo>
                      <a:pt x="2157" y="1302"/>
                      <a:pt x="2074" y="1198"/>
                      <a:pt x="2007" y="1099"/>
                    </a:cubicBezTo>
                    <a:cubicBezTo>
                      <a:pt x="1915" y="961"/>
                      <a:pt x="1817" y="825"/>
                      <a:pt x="1712" y="697"/>
                    </a:cubicBezTo>
                    <a:cubicBezTo>
                      <a:pt x="1499" y="436"/>
                      <a:pt x="1248" y="173"/>
                      <a:pt x="929" y="47"/>
                    </a:cubicBezTo>
                    <a:cubicBezTo>
                      <a:pt x="849" y="16"/>
                      <a:pt x="769" y="1"/>
                      <a:pt x="692"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08;p16">
                <a:extLst>
                  <a:ext uri="{FF2B5EF4-FFF2-40B4-BE49-F238E27FC236}">
                    <a16:creationId xmlns:a16="http://schemas.microsoft.com/office/drawing/2014/main" id="{68BE3FBC-699F-7D4D-9BEB-831053384B57}"/>
                  </a:ext>
                </a:extLst>
              </p:cNvPr>
              <p:cNvSpPr/>
              <p:nvPr/>
            </p:nvSpPr>
            <p:spPr>
              <a:xfrm>
                <a:off x="4570880" y="3893497"/>
                <a:ext cx="304438" cy="307422"/>
              </a:xfrm>
              <a:custGeom>
                <a:avLst/>
                <a:gdLst/>
                <a:ahLst/>
                <a:cxnLst/>
                <a:rect l="l" t="t" r="r" b="b"/>
                <a:pathLst>
                  <a:path w="3068" h="3098" extrusionOk="0">
                    <a:moveTo>
                      <a:pt x="1100" y="0"/>
                    </a:moveTo>
                    <a:cubicBezTo>
                      <a:pt x="730" y="0"/>
                      <a:pt x="389" y="242"/>
                      <a:pt x="208" y="560"/>
                    </a:cubicBezTo>
                    <a:cubicBezTo>
                      <a:pt x="1" y="924"/>
                      <a:pt x="81" y="1365"/>
                      <a:pt x="149" y="1757"/>
                    </a:cubicBezTo>
                    <a:cubicBezTo>
                      <a:pt x="192" y="1997"/>
                      <a:pt x="310" y="2232"/>
                      <a:pt x="425" y="2446"/>
                    </a:cubicBezTo>
                    <a:cubicBezTo>
                      <a:pt x="538" y="2655"/>
                      <a:pt x="662" y="2858"/>
                      <a:pt x="795" y="3055"/>
                    </a:cubicBezTo>
                    <a:cubicBezTo>
                      <a:pt x="815" y="3085"/>
                      <a:pt x="843" y="3097"/>
                      <a:pt x="870" y="3097"/>
                    </a:cubicBezTo>
                    <a:cubicBezTo>
                      <a:pt x="934" y="3097"/>
                      <a:pt x="996" y="3026"/>
                      <a:pt x="953" y="2952"/>
                    </a:cubicBezTo>
                    <a:cubicBezTo>
                      <a:pt x="766" y="2616"/>
                      <a:pt x="577" y="2281"/>
                      <a:pt x="430" y="1925"/>
                    </a:cubicBezTo>
                    <a:cubicBezTo>
                      <a:pt x="353" y="1741"/>
                      <a:pt x="254" y="1561"/>
                      <a:pt x="229" y="1361"/>
                    </a:cubicBezTo>
                    <a:cubicBezTo>
                      <a:pt x="204" y="1173"/>
                      <a:pt x="217" y="998"/>
                      <a:pt x="279" y="818"/>
                    </a:cubicBezTo>
                    <a:cubicBezTo>
                      <a:pt x="394" y="485"/>
                      <a:pt x="716" y="181"/>
                      <a:pt x="1083" y="181"/>
                    </a:cubicBezTo>
                    <a:cubicBezTo>
                      <a:pt x="1089" y="181"/>
                      <a:pt x="1096" y="181"/>
                      <a:pt x="1102" y="181"/>
                    </a:cubicBezTo>
                    <a:cubicBezTo>
                      <a:pt x="1468" y="193"/>
                      <a:pt x="1752" y="462"/>
                      <a:pt x="1988" y="713"/>
                    </a:cubicBezTo>
                    <a:cubicBezTo>
                      <a:pt x="2137" y="872"/>
                      <a:pt x="2276" y="1040"/>
                      <a:pt x="2402" y="1218"/>
                    </a:cubicBezTo>
                    <a:cubicBezTo>
                      <a:pt x="2511" y="1370"/>
                      <a:pt x="2647" y="1527"/>
                      <a:pt x="2722" y="1697"/>
                    </a:cubicBezTo>
                    <a:cubicBezTo>
                      <a:pt x="2752" y="1765"/>
                      <a:pt x="2803" y="1792"/>
                      <a:pt x="2855" y="1792"/>
                    </a:cubicBezTo>
                    <a:cubicBezTo>
                      <a:pt x="2961" y="1792"/>
                      <a:pt x="3068" y="1677"/>
                      <a:pt x="2984" y="1574"/>
                    </a:cubicBezTo>
                    <a:cubicBezTo>
                      <a:pt x="2858" y="1420"/>
                      <a:pt x="2769" y="1246"/>
                      <a:pt x="2651" y="1088"/>
                    </a:cubicBezTo>
                    <a:cubicBezTo>
                      <a:pt x="2522" y="912"/>
                      <a:pt x="2378" y="745"/>
                      <a:pt x="2226" y="588"/>
                    </a:cubicBezTo>
                    <a:cubicBezTo>
                      <a:pt x="1957" y="315"/>
                      <a:pt x="1577" y="44"/>
                      <a:pt x="1183" y="5"/>
                    </a:cubicBezTo>
                    <a:cubicBezTo>
                      <a:pt x="1155" y="2"/>
                      <a:pt x="1128" y="0"/>
                      <a:pt x="1100" y="0"/>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09;p16">
                <a:extLst>
                  <a:ext uri="{FF2B5EF4-FFF2-40B4-BE49-F238E27FC236}">
                    <a16:creationId xmlns:a16="http://schemas.microsoft.com/office/drawing/2014/main" id="{115576B4-CC74-A94C-8842-CA2C9738DC4A}"/>
                  </a:ext>
                </a:extLst>
              </p:cNvPr>
              <p:cNvSpPr/>
              <p:nvPr/>
            </p:nvSpPr>
            <p:spPr>
              <a:xfrm>
                <a:off x="4780950" y="4434414"/>
                <a:ext cx="111832" cy="155894"/>
              </a:xfrm>
              <a:custGeom>
                <a:avLst/>
                <a:gdLst/>
                <a:ahLst/>
                <a:cxnLst/>
                <a:rect l="l" t="t" r="r" b="b"/>
                <a:pathLst>
                  <a:path w="1127" h="1571" extrusionOk="0">
                    <a:moveTo>
                      <a:pt x="353" y="236"/>
                    </a:moveTo>
                    <a:cubicBezTo>
                      <a:pt x="350" y="240"/>
                      <a:pt x="348" y="241"/>
                      <a:pt x="348" y="241"/>
                    </a:cubicBezTo>
                    <a:cubicBezTo>
                      <a:pt x="348" y="241"/>
                      <a:pt x="349" y="240"/>
                      <a:pt x="353" y="236"/>
                    </a:cubicBezTo>
                    <a:close/>
                    <a:moveTo>
                      <a:pt x="333" y="270"/>
                    </a:moveTo>
                    <a:cubicBezTo>
                      <a:pt x="333" y="270"/>
                      <a:pt x="333" y="270"/>
                      <a:pt x="333" y="270"/>
                    </a:cubicBezTo>
                    <a:cubicBezTo>
                      <a:pt x="333" y="270"/>
                      <a:pt x="333" y="270"/>
                      <a:pt x="333" y="270"/>
                    </a:cubicBezTo>
                    <a:cubicBezTo>
                      <a:pt x="333" y="270"/>
                      <a:pt x="333" y="270"/>
                      <a:pt x="333" y="270"/>
                    </a:cubicBezTo>
                    <a:close/>
                    <a:moveTo>
                      <a:pt x="329" y="1"/>
                    </a:moveTo>
                    <a:cubicBezTo>
                      <a:pt x="238" y="1"/>
                      <a:pt x="158" y="53"/>
                      <a:pt x="112" y="134"/>
                    </a:cubicBezTo>
                    <a:cubicBezTo>
                      <a:pt x="1" y="330"/>
                      <a:pt x="37" y="599"/>
                      <a:pt x="63" y="812"/>
                    </a:cubicBezTo>
                    <a:cubicBezTo>
                      <a:pt x="90" y="1038"/>
                      <a:pt x="128" y="1277"/>
                      <a:pt x="205" y="1493"/>
                    </a:cubicBezTo>
                    <a:cubicBezTo>
                      <a:pt x="224" y="1546"/>
                      <a:pt x="266" y="1570"/>
                      <a:pt x="306" y="1570"/>
                    </a:cubicBezTo>
                    <a:cubicBezTo>
                      <a:pt x="363" y="1570"/>
                      <a:pt x="419" y="1523"/>
                      <a:pt x="409" y="1445"/>
                    </a:cubicBezTo>
                    <a:lnTo>
                      <a:pt x="409" y="1445"/>
                    </a:lnTo>
                    <a:lnTo>
                      <a:pt x="409" y="1446"/>
                    </a:lnTo>
                    <a:cubicBezTo>
                      <a:pt x="387" y="1264"/>
                      <a:pt x="346" y="1086"/>
                      <a:pt x="322" y="904"/>
                    </a:cubicBezTo>
                    <a:cubicBezTo>
                      <a:pt x="318" y="876"/>
                      <a:pt x="315" y="848"/>
                      <a:pt x="312" y="820"/>
                    </a:cubicBezTo>
                    <a:cubicBezTo>
                      <a:pt x="312" y="815"/>
                      <a:pt x="309" y="792"/>
                      <a:pt x="309" y="792"/>
                    </a:cubicBezTo>
                    <a:lnTo>
                      <a:pt x="309" y="792"/>
                    </a:lnTo>
                    <a:cubicBezTo>
                      <a:pt x="309" y="792"/>
                      <a:pt x="309" y="792"/>
                      <a:pt x="309" y="792"/>
                    </a:cubicBezTo>
                    <a:lnTo>
                      <a:pt x="309" y="792"/>
                    </a:lnTo>
                    <a:cubicBezTo>
                      <a:pt x="308" y="779"/>
                      <a:pt x="306" y="765"/>
                      <a:pt x="305" y="752"/>
                    </a:cubicBezTo>
                    <a:cubicBezTo>
                      <a:pt x="301" y="696"/>
                      <a:pt x="298" y="640"/>
                      <a:pt x="297" y="583"/>
                    </a:cubicBezTo>
                    <a:cubicBezTo>
                      <a:pt x="296" y="533"/>
                      <a:pt x="297" y="483"/>
                      <a:pt x="301" y="432"/>
                    </a:cubicBezTo>
                    <a:cubicBezTo>
                      <a:pt x="302" y="410"/>
                      <a:pt x="305" y="387"/>
                      <a:pt x="308" y="365"/>
                    </a:cubicBezTo>
                    <a:cubicBezTo>
                      <a:pt x="309" y="363"/>
                      <a:pt x="309" y="361"/>
                      <a:pt x="309" y="361"/>
                    </a:cubicBezTo>
                    <a:lnTo>
                      <a:pt x="309" y="361"/>
                    </a:lnTo>
                    <a:cubicBezTo>
                      <a:pt x="309" y="360"/>
                      <a:pt x="309" y="359"/>
                      <a:pt x="310" y="357"/>
                    </a:cubicBezTo>
                    <a:cubicBezTo>
                      <a:pt x="313" y="346"/>
                      <a:pt x="314" y="335"/>
                      <a:pt x="317" y="323"/>
                    </a:cubicBezTo>
                    <a:cubicBezTo>
                      <a:pt x="321" y="305"/>
                      <a:pt x="328" y="288"/>
                      <a:pt x="333" y="270"/>
                    </a:cubicBezTo>
                    <a:cubicBezTo>
                      <a:pt x="336" y="262"/>
                      <a:pt x="337" y="259"/>
                      <a:pt x="337" y="259"/>
                    </a:cubicBezTo>
                    <a:lnTo>
                      <a:pt x="337" y="259"/>
                    </a:lnTo>
                    <a:cubicBezTo>
                      <a:pt x="337" y="259"/>
                      <a:pt x="334" y="268"/>
                      <a:pt x="333" y="270"/>
                    </a:cubicBezTo>
                    <a:lnTo>
                      <a:pt x="333" y="270"/>
                    </a:lnTo>
                    <a:cubicBezTo>
                      <a:pt x="339" y="262"/>
                      <a:pt x="343" y="255"/>
                      <a:pt x="347" y="246"/>
                    </a:cubicBezTo>
                    <a:cubicBezTo>
                      <a:pt x="349" y="242"/>
                      <a:pt x="352" y="239"/>
                      <a:pt x="354" y="236"/>
                    </a:cubicBezTo>
                    <a:lnTo>
                      <a:pt x="354" y="236"/>
                    </a:lnTo>
                    <a:cubicBezTo>
                      <a:pt x="355" y="235"/>
                      <a:pt x="356" y="234"/>
                      <a:pt x="357" y="233"/>
                    </a:cubicBezTo>
                    <a:cubicBezTo>
                      <a:pt x="361" y="231"/>
                      <a:pt x="365" y="228"/>
                      <a:pt x="368" y="224"/>
                    </a:cubicBezTo>
                    <a:lnTo>
                      <a:pt x="368" y="224"/>
                    </a:lnTo>
                    <a:cubicBezTo>
                      <a:pt x="369" y="224"/>
                      <a:pt x="369" y="223"/>
                      <a:pt x="370" y="223"/>
                    </a:cubicBezTo>
                    <a:lnTo>
                      <a:pt x="370" y="223"/>
                    </a:lnTo>
                    <a:cubicBezTo>
                      <a:pt x="376" y="222"/>
                      <a:pt x="382" y="221"/>
                      <a:pt x="387" y="219"/>
                    </a:cubicBezTo>
                    <a:lnTo>
                      <a:pt x="387" y="219"/>
                    </a:lnTo>
                    <a:cubicBezTo>
                      <a:pt x="391" y="219"/>
                      <a:pt x="398" y="218"/>
                      <a:pt x="404" y="217"/>
                    </a:cubicBezTo>
                    <a:lnTo>
                      <a:pt x="404" y="217"/>
                    </a:lnTo>
                    <a:cubicBezTo>
                      <a:pt x="410" y="218"/>
                      <a:pt x="421" y="219"/>
                      <a:pt x="424" y="219"/>
                    </a:cubicBezTo>
                    <a:cubicBezTo>
                      <a:pt x="434" y="221"/>
                      <a:pt x="444" y="221"/>
                      <a:pt x="454" y="221"/>
                    </a:cubicBezTo>
                    <a:cubicBezTo>
                      <a:pt x="461" y="221"/>
                      <a:pt x="467" y="220"/>
                      <a:pt x="474" y="220"/>
                    </a:cubicBezTo>
                    <a:lnTo>
                      <a:pt x="474" y="220"/>
                    </a:lnTo>
                    <a:cubicBezTo>
                      <a:pt x="497" y="229"/>
                      <a:pt x="522" y="235"/>
                      <a:pt x="544" y="248"/>
                    </a:cubicBezTo>
                    <a:cubicBezTo>
                      <a:pt x="621" y="298"/>
                      <a:pt x="666" y="409"/>
                      <a:pt x="695" y="490"/>
                    </a:cubicBezTo>
                    <a:cubicBezTo>
                      <a:pt x="738" y="613"/>
                      <a:pt x="772" y="739"/>
                      <a:pt x="798" y="866"/>
                    </a:cubicBezTo>
                    <a:cubicBezTo>
                      <a:pt x="813" y="937"/>
                      <a:pt x="826" y="1009"/>
                      <a:pt x="834" y="1079"/>
                    </a:cubicBezTo>
                    <a:cubicBezTo>
                      <a:pt x="838" y="1099"/>
                      <a:pt x="837" y="1099"/>
                      <a:pt x="839" y="1112"/>
                    </a:cubicBezTo>
                    <a:cubicBezTo>
                      <a:pt x="840" y="1120"/>
                      <a:pt x="840" y="1128"/>
                      <a:pt x="841" y="1136"/>
                    </a:cubicBezTo>
                    <a:cubicBezTo>
                      <a:pt x="841" y="1131"/>
                      <a:pt x="841" y="1130"/>
                      <a:pt x="841" y="1130"/>
                    </a:cubicBezTo>
                    <a:lnTo>
                      <a:pt x="841" y="1130"/>
                    </a:lnTo>
                    <a:cubicBezTo>
                      <a:pt x="841" y="1130"/>
                      <a:pt x="841" y="1133"/>
                      <a:pt x="841" y="1138"/>
                    </a:cubicBezTo>
                    <a:cubicBezTo>
                      <a:pt x="839" y="1182"/>
                      <a:pt x="842" y="1226"/>
                      <a:pt x="852" y="1268"/>
                    </a:cubicBezTo>
                    <a:cubicBezTo>
                      <a:pt x="860" y="1319"/>
                      <a:pt x="875" y="1368"/>
                      <a:pt x="896" y="1414"/>
                    </a:cubicBezTo>
                    <a:cubicBezTo>
                      <a:pt x="897" y="1415"/>
                      <a:pt x="897" y="1415"/>
                      <a:pt x="898" y="1416"/>
                    </a:cubicBezTo>
                    <a:lnTo>
                      <a:pt x="898" y="1416"/>
                    </a:lnTo>
                    <a:cubicBezTo>
                      <a:pt x="897" y="1416"/>
                      <a:pt x="897" y="1416"/>
                      <a:pt x="897" y="1416"/>
                    </a:cubicBezTo>
                    <a:lnTo>
                      <a:pt x="897" y="1416"/>
                    </a:lnTo>
                    <a:cubicBezTo>
                      <a:pt x="897" y="1416"/>
                      <a:pt x="897" y="1418"/>
                      <a:pt x="900" y="1424"/>
                    </a:cubicBezTo>
                    <a:cubicBezTo>
                      <a:pt x="901" y="1429"/>
                      <a:pt x="902" y="1433"/>
                      <a:pt x="904" y="1437"/>
                    </a:cubicBezTo>
                    <a:lnTo>
                      <a:pt x="904" y="1437"/>
                    </a:lnTo>
                    <a:cubicBezTo>
                      <a:pt x="910" y="1485"/>
                      <a:pt x="962" y="1517"/>
                      <a:pt x="1008" y="1517"/>
                    </a:cubicBezTo>
                    <a:cubicBezTo>
                      <a:pt x="1015" y="1517"/>
                      <a:pt x="1023" y="1516"/>
                      <a:pt x="1030" y="1514"/>
                    </a:cubicBezTo>
                    <a:cubicBezTo>
                      <a:pt x="1074" y="1504"/>
                      <a:pt x="1098" y="1473"/>
                      <a:pt x="1106" y="1435"/>
                    </a:cubicBezTo>
                    <a:lnTo>
                      <a:pt x="1106" y="1435"/>
                    </a:lnTo>
                    <a:lnTo>
                      <a:pt x="1106" y="1440"/>
                    </a:lnTo>
                    <a:cubicBezTo>
                      <a:pt x="1126" y="1367"/>
                      <a:pt x="1108" y="1279"/>
                      <a:pt x="1093" y="1206"/>
                    </a:cubicBezTo>
                    <a:cubicBezTo>
                      <a:pt x="1086" y="1169"/>
                      <a:pt x="1078" y="1134"/>
                      <a:pt x="1057" y="1102"/>
                    </a:cubicBezTo>
                    <a:cubicBezTo>
                      <a:pt x="1054" y="1097"/>
                      <a:pt x="1052" y="1094"/>
                      <a:pt x="1050" y="1092"/>
                    </a:cubicBezTo>
                    <a:lnTo>
                      <a:pt x="1050" y="1092"/>
                    </a:lnTo>
                    <a:cubicBezTo>
                      <a:pt x="1045" y="1074"/>
                      <a:pt x="1039" y="1057"/>
                      <a:pt x="1031" y="1040"/>
                    </a:cubicBezTo>
                    <a:cubicBezTo>
                      <a:pt x="1008" y="973"/>
                      <a:pt x="985" y="908"/>
                      <a:pt x="963" y="842"/>
                    </a:cubicBezTo>
                    <a:cubicBezTo>
                      <a:pt x="916" y="706"/>
                      <a:pt x="862" y="573"/>
                      <a:pt x="800" y="444"/>
                    </a:cubicBezTo>
                    <a:cubicBezTo>
                      <a:pt x="752" y="346"/>
                      <a:pt x="701" y="247"/>
                      <a:pt x="621" y="173"/>
                    </a:cubicBezTo>
                    <a:cubicBezTo>
                      <a:pt x="601" y="154"/>
                      <a:pt x="581" y="137"/>
                      <a:pt x="561" y="121"/>
                    </a:cubicBezTo>
                    <a:cubicBezTo>
                      <a:pt x="552" y="115"/>
                      <a:pt x="545" y="108"/>
                      <a:pt x="537" y="102"/>
                    </a:cubicBezTo>
                    <a:lnTo>
                      <a:pt x="537" y="102"/>
                    </a:lnTo>
                    <a:cubicBezTo>
                      <a:pt x="539" y="101"/>
                      <a:pt x="525" y="83"/>
                      <a:pt x="516" y="74"/>
                    </a:cubicBezTo>
                    <a:cubicBezTo>
                      <a:pt x="467" y="25"/>
                      <a:pt x="433" y="15"/>
                      <a:pt x="372" y="5"/>
                    </a:cubicBezTo>
                    <a:cubicBezTo>
                      <a:pt x="357" y="2"/>
                      <a:pt x="343" y="1"/>
                      <a:pt x="329" y="1"/>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10;p16">
                <a:extLst>
                  <a:ext uri="{FF2B5EF4-FFF2-40B4-BE49-F238E27FC236}">
                    <a16:creationId xmlns:a16="http://schemas.microsoft.com/office/drawing/2014/main" id="{AD075C79-CEFE-C548-855B-FA4CCE4B40A3}"/>
                  </a:ext>
                </a:extLst>
              </p:cNvPr>
              <p:cNvSpPr/>
              <p:nvPr/>
            </p:nvSpPr>
            <p:spPr>
              <a:xfrm>
                <a:off x="4745029" y="4383210"/>
                <a:ext cx="182682" cy="214342"/>
              </a:xfrm>
              <a:custGeom>
                <a:avLst/>
                <a:gdLst/>
                <a:ahLst/>
                <a:cxnLst/>
                <a:rect l="l" t="t" r="r" b="b"/>
                <a:pathLst>
                  <a:path w="1841" h="2160" extrusionOk="0">
                    <a:moveTo>
                      <a:pt x="702" y="0"/>
                    </a:moveTo>
                    <a:cubicBezTo>
                      <a:pt x="565" y="0"/>
                      <a:pt x="427" y="50"/>
                      <a:pt x="308" y="152"/>
                    </a:cubicBezTo>
                    <a:cubicBezTo>
                      <a:pt x="38" y="383"/>
                      <a:pt x="0" y="795"/>
                      <a:pt x="37" y="1124"/>
                    </a:cubicBezTo>
                    <a:cubicBezTo>
                      <a:pt x="61" y="1327"/>
                      <a:pt x="101" y="1528"/>
                      <a:pt x="154" y="1724"/>
                    </a:cubicBezTo>
                    <a:cubicBezTo>
                      <a:pt x="176" y="1809"/>
                      <a:pt x="200" y="1892"/>
                      <a:pt x="227" y="1976"/>
                    </a:cubicBezTo>
                    <a:cubicBezTo>
                      <a:pt x="251" y="2052"/>
                      <a:pt x="283" y="2124"/>
                      <a:pt x="343" y="2153"/>
                    </a:cubicBezTo>
                    <a:cubicBezTo>
                      <a:pt x="351" y="2158"/>
                      <a:pt x="360" y="2160"/>
                      <a:pt x="369" y="2160"/>
                    </a:cubicBezTo>
                    <a:cubicBezTo>
                      <a:pt x="385" y="2160"/>
                      <a:pt x="401" y="2152"/>
                      <a:pt x="411" y="2137"/>
                    </a:cubicBezTo>
                    <a:cubicBezTo>
                      <a:pt x="475" y="2053"/>
                      <a:pt x="421" y="1898"/>
                      <a:pt x="396" y="1788"/>
                    </a:cubicBezTo>
                    <a:cubicBezTo>
                      <a:pt x="358" y="1630"/>
                      <a:pt x="319" y="1475"/>
                      <a:pt x="292" y="1317"/>
                    </a:cubicBezTo>
                    <a:cubicBezTo>
                      <a:pt x="261" y="1153"/>
                      <a:pt x="247" y="985"/>
                      <a:pt x="248" y="818"/>
                    </a:cubicBezTo>
                    <a:cubicBezTo>
                      <a:pt x="250" y="663"/>
                      <a:pt x="246" y="521"/>
                      <a:pt x="323" y="382"/>
                    </a:cubicBezTo>
                    <a:cubicBezTo>
                      <a:pt x="410" y="225"/>
                      <a:pt x="567" y="130"/>
                      <a:pt x="727" y="130"/>
                    </a:cubicBezTo>
                    <a:cubicBezTo>
                      <a:pt x="818" y="130"/>
                      <a:pt x="910" y="161"/>
                      <a:pt x="991" y="230"/>
                    </a:cubicBezTo>
                    <a:cubicBezTo>
                      <a:pt x="1217" y="421"/>
                      <a:pt x="1334" y="756"/>
                      <a:pt x="1423" y="1029"/>
                    </a:cubicBezTo>
                    <a:cubicBezTo>
                      <a:pt x="1475" y="1192"/>
                      <a:pt x="1521" y="1358"/>
                      <a:pt x="1560" y="1525"/>
                    </a:cubicBezTo>
                    <a:cubicBezTo>
                      <a:pt x="1587" y="1641"/>
                      <a:pt x="1592" y="1783"/>
                      <a:pt x="1653" y="1886"/>
                    </a:cubicBezTo>
                    <a:cubicBezTo>
                      <a:pt x="1670" y="1914"/>
                      <a:pt x="1705" y="1930"/>
                      <a:pt x="1738" y="1930"/>
                    </a:cubicBezTo>
                    <a:cubicBezTo>
                      <a:pt x="1775" y="1930"/>
                      <a:pt x="1810" y="1911"/>
                      <a:pt x="1818" y="1869"/>
                    </a:cubicBezTo>
                    <a:cubicBezTo>
                      <a:pt x="1840" y="1750"/>
                      <a:pt x="1797" y="1625"/>
                      <a:pt x="1767" y="1509"/>
                    </a:cubicBezTo>
                    <a:cubicBezTo>
                      <a:pt x="1727" y="1347"/>
                      <a:pt x="1680" y="1188"/>
                      <a:pt x="1623" y="1031"/>
                    </a:cubicBezTo>
                    <a:cubicBezTo>
                      <a:pt x="1509" y="713"/>
                      <a:pt x="1363" y="382"/>
                      <a:pt x="1102" y="156"/>
                    </a:cubicBezTo>
                    <a:cubicBezTo>
                      <a:pt x="983" y="53"/>
                      <a:pt x="842" y="0"/>
                      <a:pt x="702" y="0"/>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11;p16">
                <a:extLst>
                  <a:ext uri="{FF2B5EF4-FFF2-40B4-BE49-F238E27FC236}">
                    <a16:creationId xmlns:a16="http://schemas.microsoft.com/office/drawing/2014/main" id="{9A36F724-BB1C-8B4E-B455-B8A2F952B69D}"/>
                  </a:ext>
                </a:extLst>
              </p:cNvPr>
              <p:cNvSpPr/>
              <p:nvPr/>
            </p:nvSpPr>
            <p:spPr>
              <a:xfrm>
                <a:off x="4706131" y="4330616"/>
                <a:ext cx="278836" cy="287576"/>
              </a:xfrm>
              <a:custGeom>
                <a:avLst/>
                <a:gdLst/>
                <a:ahLst/>
                <a:cxnLst/>
                <a:rect l="l" t="t" r="r" b="b"/>
                <a:pathLst>
                  <a:path w="2810" h="2898" extrusionOk="0">
                    <a:moveTo>
                      <a:pt x="1224" y="1"/>
                    </a:moveTo>
                    <a:cubicBezTo>
                      <a:pt x="961" y="1"/>
                      <a:pt x="696" y="109"/>
                      <a:pt x="496" y="281"/>
                    </a:cubicBezTo>
                    <a:cubicBezTo>
                      <a:pt x="178" y="554"/>
                      <a:pt x="107" y="997"/>
                      <a:pt x="40" y="1387"/>
                    </a:cubicBezTo>
                    <a:cubicBezTo>
                      <a:pt x="1" y="1628"/>
                      <a:pt x="33" y="1890"/>
                      <a:pt x="69" y="2130"/>
                    </a:cubicBezTo>
                    <a:cubicBezTo>
                      <a:pt x="106" y="2365"/>
                      <a:pt x="154" y="2598"/>
                      <a:pt x="215" y="2827"/>
                    </a:cubicBezTo>
                    <a:cubicBezTo>
                      <a:pt x="227" y="2876"/>
                      <a:pt x="264" y="2898"/>
                      <a:pt x="302" y="2898"/>
                    </a:cubicBezTo>
                    <a:cubicBezTo>
                      <a:pt x="355" y="2898"/>
                      <a:pt x="411" y="2854"/>
                      <a:pt x="399" y="2784"/>
                    </a:cubicBezTo>
                    <a:cubicBezTo>
                      <a:pt x="333" y="2404"/>
                      <a:pt x="268" y="2025"/>
                      <a:pt x="249" y="1640"/>
                    </a:cubicBezTo>
                    <a:cubicBezTo>
                      <a:pt x="238" y="1440"/>
                      <a:pt x="205" y="1239"/>
                      <a:pt x="248" y="1042"/>
                    </a:cubicBezTo>
                    <a:cubicBezTo>
                      <a:pt x="287" y="856"/>
                      <a:pt x="359" y="695"/>
                      <a:pt x="477" y="547"/>
                    </a:cubicBezTo>
                    <a:cubicBezTo>
                      <a:pt x="649" y="332"/>
                      <a:pt x="932" y="176"/>
                      <a:pt x="1213" y="176"/>
                    </a:cubicBezTo>
                    <a:cubicBezTo>
                      <a:pt x="1299" y="176"/>
                      <a:pt x="1384" y="191"/>
                      <a:pt x="1466" y="222"/>
                    </a:cubicBezTo>
                    <a:cubicBezTo>
                      <a:pt x="1807" y="356"/>
                      <a:pt x="1984" y="704"/>
                      <a:pt x="2123" y="1020"/>
                    </a:cubicBezTo>
                    <a:cubicBezTo>
                      <a:pt x="2210" y="1220"/>
                      <a:pt x="2283" y="1426"/>
                      <a:pt x="2344" y="1634"/>
                    </a:cubicBezTo>
                    <a:cubicBezTo>
                      <a:pt x="2396" y="1814"/>
                      <a:pt x="2470" y="2008"/>
                      <a:pt x="2484" y="2194"/>
                    </a:cubicBezTo>
                    <a:cubicBezTo>
                      <a:pt x="2492" y="2294"/>
                      <a:pt x="2562" y="2336"/>
                      <a:pt x="2632" y="2336"/>
                    </a:cubicBezTo>
                    <a:cubicBezTo>
                      <a:pt x="2721" y="2336"/>
                      <a:pt x="2810" y="2268"/>
                      <a:pt x="2773" y="2165"/>
                    </a:cubicBezTo>
                    <a:cubicBezTo>
                      <a:pt x="2707" y="1981"/>
                      <a:pt x="2680" y="1784"/>
                      <a:pt x="2622" y="1596"/>
                    </a:cubicBezTo>
                    <a:cubicBezTo>
                      <a:pt x="2558" y="1386"/>
                      <a:pt x="2480" y="1181"/>
                      <a:pt x="2388" y="982"/>
                    </a:cubicBezTo>
                    <a:cubicBezTo>
                      <a:pt x="2227" y="635"/>
                      <a:pt x="1958" y="252"/>
                      <a:pt x="1601" y="83"/>
                    </a:cubicBezTo>
                    <a:cubicBezTo>
                      <a:pt x="1481" y="27"/>
                      <a:pt x="1353" y="1"/>
                      <a:pt x="1224"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12;p16">
                <a:extLst>
                  <a:ext uri="{FF2B5EF4-FFF2-40B4-BE49-F238E27FC236}">
                    <a16:creationId xmlns:a16="http://schemas.microsoft.com/office/drawing/2014/main" id="{3B914513-FF97-B143-898F-2BB80E9B6246}"/>
                  </a:ext>
                </a:extLst>
              </p:cNvPr>
              <p:cNvSpPr/>
              <p:nvPr/>
            </p:nvSpPr>
            <p:spPr>
              <a:xfrm>
                <a:off x="4015986" y="4551855"/>
                <a:ext cx="91292" cy="134659"/>
              </a:xfrm>
              <a:custGeom>
                <a:avLst/>
                <a:gdLst/>
                <a:ahLst/>
                <a:cxnLst/>
                <a:rect l="l" t="t" r="r" b="b"/>
                <a:pathLst>
                  <a:path w="920" h="1357" extrusionOk="0">
                    <a:moveTo>
                      <a:pt x="443" y="168"/>
                    </a:moveTo>
                    <a:cubicBezTo>
                      <a:pt x="503" y="304"/>
                      <a:pt x="604" y="417"/>
                      <a:pt x="657" y="558"/>
                    </a:cubicBezTo>
                    <a:cubicBezTo>
                      <a:pt x="670" y="593"/>
                      <a:pt x="683" y="631"/>
                      <a:pt x="696" y="666"/>
                    </a:cubicBezTo>
                    <a:cubicBezTo>
                      <a:pt x="706" y="691"/>
                      <a:pt x="716" y="715"/>
                      <a:pt x="728" y="738"/>
                    </a:cubicBezTo>
                    <a:cubicBezTo>
                      <a:pt x="666" y="815"/>
                      <a:pt x="617" y="901"/>
                      <a:pt x="567" y="988"/>
                    </a:cubicBezTo>
                    <a:cubicBezTo>
                      <a:pt x="520" y="1071"/>
                      <a:pt x="466" y="1155"/>
                      <a:pt x="393" y="1217"/>
                    </a:cubicBezTo>
                    <a:cubicBezTo>
                      <a:pt x="317" y="1045"/>
                      <a:pt x="200" y="898"/>
                      <a:pt x="100" y="742"/>
                    </a:cubicBezTo>
                    <a:cubicBezTo>
                      <a:pt x="97" y="737"/>
                      <a:pt x="92" y="732"/>
                      <a:pt x="87" y="729"/>
                    </a:cubicBezTo>
                    <a:cubicBezTo>
                      <a:pt x="97" y="723"/>
                      <a:pt x="104" y="713"/>
                      <a:pt x="107" y="702"/>
                    </a:cubicBezTo>
                    <a:cubicBezTo>
                      <a:pt x="146" y="586"/>
                      <a:pt x="201" y="476"/>
                      <a:pt x="274" y="377"/>
                    </a:cubicBezTo>
                    <a:cubicBezTo>
                      <a:pt x="310" y="326"/>
                      <a:pt x="351" y="278"/>
                      <a:pt x="391" y="231"/>
                    </a:cubicBezTo>
                    <a:cubicBezTo>
                      <a:pt x="409" y="209"/>
                      <a:pt x="426" y="189"/>
                      <a:pt x="443" y="168"/>
                    </a:cubicBezTo>
                    <a:close/>
                    <a:moveTo>
                      <a:pt x="454" y="1"/>
                    </a:moveTo>
                    <a:cubicBezTo>
                      <a:pt x="441" y="1"/>
                      <a:pt x="429" y="5"/>
                      <a:pt x="419" y="15"/>
                    </a:cubicBezTo>
                    <a:cubicBezTo>
                      <a:pt x="396" y="37"/>
                      <a:pt x="368" y="51"/>
                      <a:pt x="346" y="77"/>
                    </a:cubicBezTo>
                    <a:cubicBezTo>
                      <a:pt x="324" y="103"/>
                      <a:pt x="305" y="126"/>
                      <a:pt x="285" y="151"/>
                    </a:cubicBezTo>
                    <a:cubicBezTo>
                      <a:pt x="240" y="206"/>
                      <a:pt x="195" y="263"/>
                      <a:pt x="153" y="321"/>
                    </a:cubicBezTo>
                    <a:cubicBezTo>
                      <a:pt x="79" y="425"/>
                      <a:pt x="0" y="556"/>
                      <a:pt x="9" y="688"/>
                    </a:cubicBezTo>
                    <a:cubicBezTo>
                      <a:pt x="10" y="706"/>
                      <a:pt x="18" y="720"/>
                      <a:pt x="32" y="729"/>
                    </a:cubicBezTo>
                    <a:cubicBezTo>
                      <a:pt x="12" y="741"/>
                      <a:pt x="6" y="769"/>
                      <a:pt x="18" y="789"/>
                    </a:cubicBezTo>
                    <a:cubicBezTo>
                      <a:pt x="123" y="960"/>
                      <a:pt x="256" y="1122"/>
                      <a:pt x="317" y="1316"/>
                    </a:cubicBezTo>
                    <a:cubicBezTo>
                      <a:pt x="324" y="1341"/>
                      <a:pt x="347" y="1357"/>
                      <a:pt x="370" y="1357"/>
                    </a:cubicBezTo>
                    <a:cubicBezTo>
                      <a:pt x="380" y="1357"/>
                      <a:pt x="389" y="1354"/>
                      <a:pt x="398" y="1349"/>
                    </a:cubicBezTo>
                    <a:cubicBezTo>
                      <a:pt x="627" y="1218"/>
                      <a:pt x="692" y="948"/>
                      <a:pt x="873" y="773"/>
                    </a:cubicBezTo>
                    <a:cubicBezTo>
                      <a:pt x="920" y="728"/>
                      <a:pt x="874" y="662"/>
                      <a:pt x="822" y="662"/>
                    </a:cubicBezTo>
                    <a:cubicBezTo>
                      <a:pt x="817" y="651"/>
                      <a:pt x="812" y="639"/>
                      <a:pt x="806" y="627"/>
                    </a:cubicBezTo>
                    <a:cubicBezTo>
                      <a:pt x="782" y="564"/>
                      <a:pt x="759" y="501"/>
                      <a:pt x="729" y="440"/>
                    </a:cubicBezTo>
                    <a:cubicBezTo>
                      <a:pt x="658" y="301"/>
                      <a:pt x="542" y="192"/>
                      <a:pt x="502" y="36"/>
                    </a:cubicBezTo>
                    <a:cubicBezTo>
                      <a:pt x="495" y="14"/>
                      <a:pt x="474" y="1"/>
                      <a:pt x="454" y="1"/>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13;p16">
                <a:extLst>
                  <a:ext uri="{FF2B5EF4-FFF2-40B4-BE49-F238E27FC236}">
                    <a16:creationId xmlns:a16="http://schemas.microsoft.com/office/drawing/2014/main" id="{B94FAFD0-BAE1-FC46-AFEB-08BCA6D0A54C}"/>
                  </a:ext>
                </a:extLst>
              </p:cNvPr>
              <p:cNvSpPr/>
              <p:nvPr/>
            </p:nvSpPr>
            <p:spPr>
              <a:xfrm>
                <a:off x="4015986" y="4633127"/>
                <a:ext cx="91292" cy="134659"/>
              </a:xfrm>
              <a:custGeom>
                <a:avLst/>
                <a:gdLst/>
                <a:ahLst/>
                <a:cxnLst/>
                <a:rect l="l" t="t" r="r" b="b"/>
                <a:pathLst>
                  <a:path w="920" h="1357" extrusionOk="0">
                    <a:moveTo>
                      <a:pt x="443" y="169"/>
                    </a:moveTo>
                    <a:cubicBezTo>
                      <a:pt x="503" y="303"/>
                      <a:pt x="604" y="418"/>
                      <a:pt x="657" y="558"/>
                    </a:cubicBezTo>
                    <a:cubicBezTo>
                      <a:pt x="670" y="594"/>
                      <a:pt x="683" y="631"/>
                      <a:pt x="696" y="667"/>
                    </a:cubicBezTo>
                    <a:cubicBezTo>
                      <a:pt x="705" y="692"/>
                      <a:pt x="716" y="715"/>
                      <a:pt x="728" y="739"/>
                    </a:cubicBezTo>
                    <a:cubicBezTo>
                      <a:pt x="666" y="816"/>
                      <a:pt x="617" y="901"/>
                      <a:pt x="567" y="988"/>
                    </a:cubicBezTo>
                    <a:cubicBezTo>
                      <a:pt x="520" y="1072"/>
                      <a:pt x="466" y="1154"/>
                      <a:pt x="393" y="1216"/>
                    </a:cubicBezTo>
                    <a:cubicBezTo>
                      <a:pt x="317" y="1045"/>
                      <a:pt x="200" y="898"/>
                      <a:pt x="100" y="742"/>
                    </a:cubicBezTo>
                    <a:cubicBezTo>
                      <a:pt x="97" y="736"/>
                      <a:pt x="92" y="732"/>
                      <a:pt x="87" y="729"/>
                    </a:cubicBezTo>
                    <a:cubicBezTo>
                      <a:pt x="97" y="723"/>
                      <a:pt x="104" y="713"/>
                      <a:pt x="107" y="702"/>
                    </a:cubicBezTo>
                    <a:cubicBezTo>
                      <a:pt x="146" y="586"/>
                      <a:pt x="201" y="476"/>
                      <a:pt x="274" y="377"/>
                    </a:cubicBezTo>
                    <a:cubicBezTo>
                      <a:pt x="310" y="327"/>
                      <a:pt x="351" y="279"/>
                      <a:pt x="391" y="231"/>
                    </a:cubicBezTo>
                    <a:cubicBezTo>
                      <a:pt x="409" y="210"/>
                      <a:pt x="426" y="189"/>
                      <a:pt x="443" y="169"/>
                    </a:cubicBezTo>
                    <a:close/>
                    <a:moveTo>
                      <a:pt x="454" y="1"/>
                    </a:moveTo>
                    <a:cubicBezTo>
                      <a:pt x="442" y="1"/>
                      <a:pt x="429" y="5"/>
                      <a:pt x="419" y="15"/>
                    </a:cubicBezTo>
                    <a:cubicBezTo>
                      <a:pt x="396" y="37"/>
                      <a:pt x="368" y="51"/>
                      <a:pt x="346" y="77"/>
                    </a:cubicBezTo>
                    <a:cubicBezTo>
                      <a:pt x="324" y="102"/>
                      <a:pt x="305" y="126"/>
                      <a:pt x="285" y="151"/>
                    </a:cubicBezTo>
                    <a:cubicBezTo>
                      <a:pt x="240" y="206"/>
                      <a:pt x="195" y="263"/>
                      <a:pt x="153" y="322"/>
                    </a:cubicBezTo>
                    <a:cubicBezTo>
                      <a:pt x="79" y="426"/>
                      <a:pt x="0" y="556"/>
                      <a:pt x="9" y="688"/>
                    </a:cubicBezTo>
                    <a:cubicBezTo>
                      <a:pt x="10" y="705"/>
                      <a:pt x="18" y="720"/>
                      <a:pt x="32" y="729"/>
                    </a:cubicBezTo>
                    <a:cubicBezTo>
                      <a:pt x="12" y="741"/>
                      <a:pt x="6" y="768"/>
                      <a:pt x="18" y="789"/>
                    </a:cubicBezTo>
                    <a:cubicBezTo>
                      <a:pt x="123" y="961"/>
                      <a:pt x="256" y="1122"/>
                      <a:pt x="317" y="1317"/>
                    </a:cubicBezTo>
                    <a:cubicBezTo>
                      <a:pt x="325" y="1342"/>
                      <a:pt x="347" y="1357"/>
                      <a:pt x="371" y="1357"/>
                    </a:cubicBezTo>
                    <a:cubicBezTo>
                      <a:pt x="380" y="1357"/>
                      <a:pt x="389" y="1355"/>
                      <a:pt x="398" y="1350"/>
                    </a:cubicBezTo>
                    <a:cubicBezTo>
                      <a:pt x="627" y="1217"/>
                      <a:pt x="692" y="949"/>
                      <a:pt x="873" y="773"/>
                    </a:cubicBezTo>
                    <a:cubicBezTo>
                      <a:pt x="919" y="728"/>
                      <a:pt x="874" y="663"/>
                      <a:pt x="824" y="663"/>
                    </a:cubicBezTo>
                    <a:cubicBezTo>
                      <a:pt x="823" y="663"/>
                      <a:pt x="823" y="663"/>
                      <a:pt x="822" y="663"/>
                    </a:cubicBezTo>
                    <a:cubicBezTo>
                      <a:pt x="817" y="651"/>
                      <a:pt x="812" y="639"/>
                      <a:pt x="806" y="627"/>
                    </a:cubicBezTo>
                    <a:cubicBezTo>
                      <a:pt x="782" y="565"/>
                      <a:pt x="759" y="501"/>
                      <a:pt x="729" y="441"/>
                    </a:cubicBezTo>
                    <a:cubicBezTo>
                      <a:pt x="658" y="301"/>
                      <a:pt x="542" y="192"/>
                      <a:pt x="502" y="36"/>
                    </a:cubicBezTo>
                    <a:cubicBezTo>
                      <a:pt x="495" y="14"/>
                      <a:pt x="475" y="1"/>
                      <a:pt x="454" y="1"/>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14;p16">
                <a:extLst>
                  <a:ext uri="{FF2B5EF4-FFF2-40B4-BE49-F238E27FC236}">
                    <a16:creationId xmlns:a16="http://schemas.microsoft.com/office/drawing/2014/main" id="{8A836ED0-BA68-CB4F-9A47-446EBF8D85B3}"/>
                  </a:ext>
                </a:extLst>
              </p:cNvPr>
              <p:cNvSpPr/>
              <p:nvPr/>
            </p:nvSpPr>
            <p:spPr>
              <a:xfrm>
                <a:off x="4929200" y="3913542"/>
                <a:ext cx="91292" cy="134659"/>
              </a:xfrm>
              <a:custGeom>
                <a:avLst/>
                <a:gdLst/>
                <a:ahLst/>
                <a:cxnLst/>
                <a:rect l="l" t="t" r="r" b="b"/>
                <a:pathLst>
                  <a:path w="920" h="1357" extrusionOk="0">
                    <a:moveTo>
                      <a:pt x="443" y="168"/>
                    </a:moveTo>
                    <a:cubicBezTo>
                      <a:pt x="503" y="304"/>
                      <a:pt x="604" y="417"/>
                      <a:pt x="656" y="557"/>
                    </a:cubicBezTo>
                    <a:cubicBezTo>
                      <a:pt x="670" y="594"/>
                      <a:pt x="683" y="630"/>
                      <a:pt x="697" y="666"/>
                    </a:cubicBezTo>
                    <a:cubicBezTo>
                      <a:pt x="706" y="691"/>
                      <a:pt x="716" y="714"/>
                      <a:pt x="729" y="738"/>
                    </a:cubicBezTo>
                    <a:cubicBezTo>
                      <a:pt x="666" y="815"/>
                      <a:pt x="617" y="902"/>
                      <a:pt x="568" y="987"/>
                    </a:cubicBezTo>
                    <a:cubicBezTo>
                      <a:pt x="518" y="1074"/>
                      <a:pt x="466" y="1154"/>
                      <a:pt x="392" y="1216"/>
                    </a:cubicBezTo>
                    <a:cubicBezTo>
                      <a:pt x="318" y="1046"/>
                      <a:pt x="200" y="898"/>
                      <a:pt x="100" y="742"/>
                    </a:cubicBezTo>
                    <a:cubicBezTo>
                      <a:pt x="77" y="734"/>
                      <a:pt x="83" y="702"/>
                      <a:pt x="105" y="702"/>
                    </a:cubicBezTo>
                    <a:cubicBezTo>
                      <a:pt x="106" y="702"/>
                      <a:pt x="106" y="702"/>
                      <a:pt x="107" y="702"/>
                    </a:cubicBezTo>
                    <a:cubicBezTo>
                      <a:pt x="145" y="585"/>
                      <a:pt x="201" y="476"/>
                      <a:pt x="274" y="377"/>
                    </a:cubicBezTo>
                    <a:cubicBezTo>
                      <a:pt x="310" y="326"/>
                      <a:pt x="351" y="278"/>
                      <a:pt x="391" y="230"/>
                    </a:cubicBezTo>
                    <a:cubicBezTo>
                      <a:pt x="408" y="210"/>
                      <a:pt x="426" y="190"/>
                      <a:pt x="443" y="168"/>
                    </a:cubicBezTo>
                    <a:close/>
                    <a:moveTo>
                      <a:pt x="453" y="0"/>
                    </a:moveTo>
                    <a:cubicBezTo>
                      <a:pt x="441" y="0"/>
                      <a:pt x="429" y="5"/>
                      <a:pt x="419" y="14"/>
                    </a:cubicBezTo>
                    <a:cubicBezTo>
                      <a:pt x="396" y="38"/>
                      <a:pt x="368" y="51"/>
                      <a:pt x="346" y="76"/>
                    </a:cubicBezTo>
                    <a:cubicBezTo>
                      <a:pt x="324" y="102"/>
                      <a:pt x="305" y="125"/>
                      <a:pt x="286" y="151"/>
                    </a:cubicBezTo>
                    <a:cubicBezTo>
                      <a:pt x="240" y="207"/>
                      <a:pt x="195" y="262"/>
                      <a:pt x="153" y="321"/>
                    </a:cubicBezTo>
                    <a:cubicBezTo>
                      <a:pt x="80" y="426"/>
                      <a:pt x="0" y="555"/>
                      <a:pt x="9" y="689"/>
                    </a:cubicBezTo>
                    <a:cubicBezTo>
                      <a:pt x="10" y="705"/>
                      <a:pt x="18" y="720"/>
                      <a:pt x="33" y="728"/>
                    </a:cubicBezTo>
                    <a:cubicBezTo>
                      <a:pt x="12" y="741"/>
                      <a:pt x="5" y="768"/>
                      <a:pt x="18" y="788"/>
                    </a:cubicBezTo>
                    <a:cubicBezTo>
                      <a:pt x="123" y="960"/>
                      <a:pt x="256" y="1123"/>
                      <a:pt x="317" y="1316"/>
                    </a:cubicBezTo>
                    <a:cubicBezTo>
                      <a:pt x="324" y="1341"/>
                      <a:pt x="347" y="1356"/>
                      <a:pt x="371" y="1356"/>
                    </a:cubicBezTo>
                    <a:cubicBezTo>
                      <a:pt x="380" y="1356"/>
                      <a:pt x="389" y="1354"/>
                      <a:pt x="398" y="1349"/>
                    </a:cubicBezTo>
                    <a:cubicBezTo>
                      <a:pt x="627" y="1218"/>
                      <a:pt x="692" y="950"/>
                      <a:pt x="872" y="773"/>
                    </a:cubicBezTo>
                    <a:cubicBezTo>
                      <a:pt x="919" y="727"/>
                      <a:pt x="874" y="662"/>
                      <a:pt x="822" y="662"/>
                    </a:cubicBezTo>
                    <a:cubicBezTo>
                      <a:pt x="817" y="650"/>
                      <a:pt x="811" y="639"/>
                      <a:pt x="806" y="627"/>
                    </a:cubicBezTo>
                    <a:cubicBezTo>
                      <a:pt x="782" y="565"/>
                      <a:pt x="759" y="501"/>
                      <a:pt x="729" y="441"/>
                    </a:cubicBezTo>
                    <a:cubicBezTo>
                      <a:pt x="658" y="301"/>
                      <a:pt x="542" y="193"/>
                      <a:pt x="501" y="37"/>
                    </a:cubicBezTo>
                    <a:cubicBezTo>
                      <a:pt x="495" y="14"/>
                      <a:pt x="474" y="0"/>
                      <a:pt x="453" y="0"/>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15;p16">
                <a:extLst>
                  <a:ext uri="{FF2B5EF4-FFF2-40B4-BE49-F238E27FC236}">
                    <a16:creationId xmlns:a16="http://schemas.microsoft.com/office/drawing/2014/main" id="{0B24ABB9-E9CE-B848-B2D5-1001E4140873}"/>
                  </a:ext>
                </a:extLst>
              </p:cNvPr>
              <p:cNvSpPr/>
              <p:nvPr/>
            </p:nvSpPr>
            <p:spPr>
              <a:xfrm>
                <a:off x="4929200" y="3994814"/>
                <a:ext cx="91292" cy="134659"/>
              </a:xfrm>
              <a:custGeom>
                <a:avLst/>
                <a:gdLst/>
                <a:ahLst/>
                <a:cxnLst/>
                <a:rect l="l" t="t" r="r" b="b"/>
                <a:pathLst>
                  <a:path w="920" h="1357" extrusionOk="0">
                    <a:moveTo>
                      <a:pt x="443" y="168"/>
                    </a:moveTo>
                    <a:cubicBezTo>
                      <a:pt x="503" y="304"/>
                      <a:pt x="604" y="417"/>
                      <a:pt x="656" y="557"/>
                    </a:cubicBezTo>
                    <a:cubicBezTo>
                      <a:pt x="670" y="594"/>
                      <a:pt x="683" y="630"/>
                      <a:pt x="697" y="666"/>
                    </a:cubicBezTo>
                    <a:cubicBezTo>
                      <a:pt x="706" y="691"/>
                      <a:pt x="716" y="715"/>
                      <a:pt x="729" y="738"/>
                    </a:cubicBezTo>
                    <a:cubicBezTo>
                      <a:pt x="666" y="815"/>
                      <a:pt x="617" y="901"/>
                      <a:pt x="568" y="987"/>
                    </a:cubicBezTo>
                    <a:cubicBezTo>
                      <a:pt x="520" y="1071"/>
                      <a:pt x="466" y="1154"/>
                      <a:pt x="392" y="1216"/>
                    </a:cubicBezTo>
                    <a:cubicBezTo>
                      <a:pt x="318" y="1046"/>
                      <a:pt x="200" y="898"/>
                      <a:pt x="100" y="742"/>
                    </a:cubicBezTo>
                    <a:cubicBezTo>
                      <a:pt x="77" y="735"/>
                      <a:pt x="83" y="701"/>
                      <a:pt x="105" y="701"/>
                    </a:cubicBezTo>
                    <a:cubicBezTo>
                      <a:pt x="106" y="701"/>
                      <a:pt x="106" y="701"/>
                      <a:pt x="107" y="702"/>
                    </a:cubicBezTo>
                    <a:cubicBezTo>
                      <a:pt x="145" y="585"/>
                      <a:pt x="201" y="476"/>
                      <a:pt x="274" y="377"/>
                    </a:cubicBezTo>
                    <a:cubicBezTo>
                      <a:pt x="310" y="326"/>
                      <a:pt x="351" y="278"/>
                      <a:pt x="391" y="231"/>
                    </a:cubicBezTo>
                    <a:cubicBezTo>
                      <a:pt x="408" y="210"/>
                      <a:pt x="426" y="189"/>
                      <a:pt x="443" y="168"/>
                    </a:cubicBezTo>
                    <a:close/>
                    <a:moveTo>
                      <a:pt x="454" y="1"/>
                    </a:moveTo>
                    <a:cubicBezTo>
                      <a:pt x="442" y="1"/>
                      <a:pt x="429" y="5"/>
                      <a:pt x="419" y="15"/>
                    </a:cubicBezTo>
                    <a:cubicBezTo>
                      <a:pt x="396" y="38"/>
                      <a:pt x="368" y="52"/>
                      <a:pt x="346" y="77"/>
                    </a:cubicBezTo>
                    <a:cubicBezTo>
                      <a:pt x="324" y="103"/>
                      <a:pt x="305" y="126"/>
                      <a:pt x="286" y="151"/>
                    </a:cubicBezTo>
                    <a:cubicBezTo>
                      <a:pt x="240" y="207"/>
                      <a:pt x="195" y="262"/>
                      <a:pt x="153" y="321"/>
                    </a:cubicBezTo>
                    <a:cubicBezTo>
                      <a:pt x="80" y="426"/>
                      <a:pt x="0" y="555"/>
                      <a:pt x="9" y="689"/>
                    </a:cubicBezTo>
                    <a:cubicBezTo>
                      <a:pt x="10" y="706"/>
                      <a:pt x="18" y="721"/>
                      <a:pt x="33" y="729"/>
                    </a:cubicBezTo>
                    <a:cubicBezTo>
                      <a:pt x="12" y="741"/>
                      <a:pt x="5" y="769"/>
                      <a:pt x="18" y="789"/>
                    </a:cubicBezTo>
                    <a:cubicBezTo>
                      <a:pt x="123" y="961"/>
                      <a:pt x="256" y="1123"/>
                      <a:pt x="317" y="1316"/>
                    </a:cubicBezTo>
                    <a:cubicBezTo>
                      <a:pt x="324" y="1342"/>
                      <a:pt x="347" y="1357"/>
                      <a:pt x="370" y="1357"/>
                    </a:cubicBezTo>
                    <a:cubicBezTo>
                      <a:pt x="380" y="1357"/>
                      <a:pt x="389" y="1355"/>
                      <a:pt x="398" y="1349"/>
                    </a:cubicBezTo>
                    <a:cubicBezTo>
                      <a:pt x="627" y="1218"/>
                      <a:pt x="692" y="948"/>
                      <a:pt x="872" y="773"/>
                    </a:cubicBezTo>
                    <a:cubicBezTo>
                      <a:pt x="919" y="728"/>
                      <a:pt x="874" y="662"/>
                      <a:pt x="822" y="662"/>
                    </a:cubicBezTo>
                    <a:cubicBezTo>
                      <a:pt x="817" y="650"/>
                      <a:pt x="811" y="640"/>
                      <a:pt x="806" y="628"/>
                    </a:cubicBezTo>
                    <a:cubicBezTo>
                      <a:pt x="782" y="565"/>
                      <a:pt x="759" y="501"/>
                      <a:pt x="729" y="441"/>
                    </a:cubicBezTo>
                    <a:cubicBezTo>
                      <a:pt x="658" y="302"/>
                      <a:pt x="542" y="193"/>
                      <a:pt x="501" y="37"/>
                    </a:cubicBezTo>
                    <a:cubicBezTo>
                      <a:pt x="495" y="14"/>
                      <a:pt x="475" y="1"/>
                      <a:pt x="454" y="1"/>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16;p16">
                <a:extLst>
                  <a:ext uri="{FF2B5EF4-FFF2-40B4-BE49-F238E27FC236}">
                    <a16:creationId xmlns:a16="http://schemas.microsoft.com/office/drawing/2014/main" id="{4E36EB44-DD94-6342-AD60-4539D6299E94}"/>
                  </a:ext>
                </a:extLst>
              </p:cNvPr>
              <p:cNvSpPr/>
              <p:nvPr/>
            </p:nvSpPr>
            <p:spPr>
              <a:xfrm>
                <a:off x="4859441" y="4796116"/>
                <a:ext cx="91391" cy="134659"/>
              </a:xfrm>
              <a:custGeom>
                <a:avLst/>
                <a:gdLst/>
                <a:ahLst/>
                <a:cxnLst/>
                <a:rect l="l" t="t" r="r" b="b"/>
                <a:pathLst>
                  <a:path w="921" h="1357" extrusionOk="0">
                    <a:moveTo>
                      <a:pt x="443" y="168"/>
                    </a:moveTo>
                    <a:cubicBezTo>
                      <a:pt x="504" y="303"/>
                      <a:pt x="605" y="417"/>
                      <a:pt x="657" y="557"/>
                    </a:cubicBezTo>
                    <a:cubicBezTo>
                      <a:pt x="671" y="593"/>
                      <a:pt x="684" y="631"/>
                      <a:pt x="698" y="666"/>
                    </a:cubicBezTo>
                    <a:cubicBezTo>
                      <a:pt x="706" y="690"/>
                      <a:pt x="717" y="715"/>
                      <a:pt x="730" y="738"/>
                    </a:cubicBezTo>
                    <a:cubicBezTo>
                      <a:pt x="667" y="814"/>
                      <a:pt x="618" y="901"/>
                      <a:pt x="568" y="988"/>
                    </a:cubicBezTo>
                    <a:cubicBezTo>
                      <a:pt x="520" y="1071"/>
                      <a:pt x="467" y="1153"/>
                      <a:pt x="393" y="1216"/>
                    </a:cubicBezTo>
                    <a:cubicBezTo>
                      <a:pt x="318" y="1045"/>
                      <a:pt x="201" y="898"/>
                      <a:pt x="100" y="742"/>
                    </a:cubicBezTo>
                    <a:cubicBezTo>
                      <a:pt x="97" y="736"/>
                      <a:pt x="93" y="732"/>
                      <a:pt x="87" y="728"/>
                    </a:cubicBezTo>
                    <a:cubicBezTo>
                      <a:pt x="97" y="721"/>
                      <a:pt x="104" y="713"/>
                      <a:pt x="109" y="701"/>
                    </a:cubicBezTo>
                    <a:cubicBezTo>
                      <a:pt x="146" y="586"/>
                      <a:pt x="203" y="476"/>
                      <a:pt x="274" y="376"/>
                    </a:cubicBezTo>
                    <a:cubicBezTo>
                      <a:pt x="312" y="326"/>
                      <a:pt x="351" y="278"/>
                      <a:pt x="392" y="231"/>
                    </a:cubicBezTo>
                    <a:cubicBezTo>
                      <a:pt x="409" y="209"/>
                      <a:pt x="427" y="189"/>
                      <a:pt x="443" y="168"/>
                    </a:cubicBezTo>
                    <a:close/>
                    <a:moveTo>
                      <a:pt x="454" y="0"/>
                    </a:moveTo>
                    <a:cubicBezTo>
                      <a:pt x="442" y="0"/>
                      <a:pt x="430" y="5"/>
                      <a:pt x="420" y="15"/>
                    </a:cubicBezTo>
                    <a:cubicBezTo>
                      <a:pt x="396" y="37"/>
                      <a:pt x="368" y="51"/>
                      <a:pt x="347" y="77"/>
                    </a:cubicBezTo>
                    <a:cubicBezTo>
                      <a:pt x="326" y="102"/>
                      <a:pt x="306" y="126"/>
                      <a:pt x="286" y="151"/>
                    </a:cubicBezTo>
                    <a:cubicBezTo>
                      <a:pt x="240" y="206"/>
                      <a:pt x="195" y="262"/>
                      <a:pt x="155" y="321"/>
                    </a:cubicBezTo>
                    <a:cubicBezTo>
                      <a:pt x="81" y="425"/>
                      <a:pt x="1" y="556"/>
                      <a:pt x="10" y="688"/>
                    </a:cubicBezTo>
                    <a:cubicBezTo>
                      <a:pt x="10" y="705"/>
                      <a:pt x="20" y="720"/>
                      <a:pt x="34" y="729"/>
                    </a:cubicBezTo>
                    <a:cubicBezTo>
                      <a:pt x="12" y="741"/>
                      <a:pt x="6" y="769"/>
                      <a:pt x="20" y="789"/>
                    </a:cubicBezTo>
                    <a:cubicBezTo>
                      <a:pt x="124" y="960"/>
                      <a:pt x="256" y="1122"/>
                      <a:pt x="318" y="1316"/>
                    </a:cubicBezTo>
                    <a:cubicBezTo>
                      <a:pt x="325" y="1341"/>
                      <a:pt x="347" y="1357"/>
                      <a:pt x="371" y="1357"/>
                    </a:cubicBezTo>
                    <a:cubicBezTo>
                      <a:pt x="381" y="1357"/>
                      <a:pt x="390" y="1354"/>
                      <a:pt x="399" y="1349"/>
                    </a:cubicBezTo>
                    <a:cubicBezTo>
                      <a:pt x="627" y="1218"/>
                      <a:pt x="692" y="948"/>
                      <a:pt x="873" y="773"/>
                    </a:cubicBezTo>
                    <a:cubicBezTo>
                      <a:pt x="920" y="728"/>
                      <a:pt x="874" y="662"/>
                      <a:pt x="824" y="662"/>
                    </a:cubicBezTo>
                    <a:cubicBezTo>
                      <a:pt x="819" y="650"/>
                      <a:pt x="812" y="639"/>
                      <a:pt x="808" y="627"/>
                    </a:cubicBezTo>
                    <a:cubicBezTo>
                      <a:pt x="782" y="564"/>
                      <a:pt x="760" y="500"/>
                      <a:pt x="730" y="440"/>
                    </a:cubicBezTo>
                    <a:cubicBezTo>
                      <a:pt x="658" y="301"/>
                      <a:pt x="543" y="192"/>
                      <a:pt x="502" y="36"/>
                    </a:cubicBezTo>
                    <a:cubicBezTo>
                      <a:pt x="495" y="13"/>
                      <a:pt x="475" y="0"/>
                      <a:pt x="454" y="0"/>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17;p16">
                <a:extLst>
                  <a:ext uri="{FF2B5EF4-FFF2-40B4-BE49-F238E27FC236}">
                    <a16:creationId xmlns:a16="http://schemas.microsoft.com/office/drawing/2014/main" id="{C148DBB2-1129-D442-836B-7DF49FCA1C27}"/>
                  </a:ext>
                </a:extLst>
              </p:cNvPr>
              <p:cNvSpPr/>
              <p:nvPr/>
            </p:nvSpPr>
            <p:spPr>
              <a:xfrm>
                <a:off x="4859441" y="4877387"/>
                <a:ext cx="91292" cy="134659"/>
              </a:xfrm>
              <a:custGeom>
                <a:avLst/>
                <a:gdLst/>
                <a:ahLst/>
                <a:cxnLst/>
                <a:rect l="l" t="t" r="r" b="b"/>
                <a:pathLst>
                  <a:path w="920" h="1357" extrusionOk="0">
                    <a:moveTo>
                      <a:pt x="443" y="168"/>
                    </a:moveTo>
                    <a:cubicBezTo>
                      <a:pt x="504" y="302"/>
                      <a:pt x="605" y="417"/>
                      <a:pt x="657" y="557"/>
                    </a:cubicBezTo>
                    <a:cubicBezTo>
                      <a:pt x="671" y="593"/>
                      <a:pt x="684" y="629"/>
                      <a:pt x="698" y="666"/>
                    </a:cubicBezTo>
                    <a:cubicBezTo>
                      <a:pt x="706" y="690"/>
                      <a:pt x="717" y="714"/>
                      <a:pt x="730" y="737"/>
                    </a:cubicBezTo>
                    <a:cubicBezTo>
                      <a:pt x="667" y="814"/>
                      <a:pt x="618" y="901"/>
                      <a:pt x="568" y="987"/>
                    </a:cubicBezTo>
                    <a:cubicBezTo>
                      <a:pt x="520" y="1071"/>
                      <a:pt x="467" y="1154"/>
                      <a:pt x="393" y="1216"/>
                    </a:cubicBezTo>
                    <a:cubicBezTo>
                      <a:pt x="318" y="1045"/>
                      <a:pt x="201" y="898"/>
                      <a:pt x="100" y="742"/>
                    </a:cubicBezTo>
                    <a:cubicBezTo>
                      <a:pt x="97" y="736"/>
                      <a:pt x="93" y="732"/>
                      <a:pt x="87" y="729"/>
                    </a:cubicBezTo>
                    <a:cubicBezTo>
                      <a:pt x="97" y="722"/>
                      <a:pt x="104" y="713"/>
                      <a:pt x="109" y="702"/>
                    </a:cubicBezTo>
                    <a:cubicBezTo>
                      <a:pt x="146" y="586"/>
                      <a:pt x="203" y="475"/>
                      <a:pt x="274" y="377"/>
                    </a:cubicBezTo>
                    <a:cubicBezTo>
                      <a:pt x="312" y="326"/>
                      <a:pt x="351" y="279"/>
                      <a:pt x="392" y="230"/>
                    </a:cubicBezTo>
                    <a:cubicBezTo>
                      <a:pt x="409" y="209"/>
                      <a:pt x="427" y="189"/>
                      <a:pt x="443" y="168"/>
                    </a:cubicBezTo>
                    <a:close/>
                    <a:moveTo>
                      <a:pt x="454" y="1"/>
                    </a:moveTo>
                    <a:cubicBezTo>
                      <a:pt x="442" y="1"/>
                      <a:pt x="430" y="5"/>
                      <a:pt x="420" y="15"/>
                    </a:cubicBezTo>
                    <a:cubicBezTo>
                      <a:pt x="396" y="37"/>
                      <a:pt x="368" y="51"/>
                      <a:pt x="347" y="77"/>
                    </a:cubicBezTo>
                    <a:cubicBezTo>
                      <a:pt x="326" y="102"/>
                      <a:pt x="306" y="126"/>
                      <a:pt x="286" y="150"/>
                    </a:cubicBezTo>
                    <a:cubicBezTo>
                      <a:pt x="240" y="206"/>
                      <a:pt x="195" y="263"/>
                      <a:pt x="155" y="322"/>
                    </a:cubicBezTo>
                    <a:cubicBezTo>
                      <a:pt x="81" y="426"/>
                      <a:pt x="1" y="556"/>
                      <a:pt x="10" y="688"/>
                    </a:cubicBezTo>
                    <a:cubicBezTo>
                      <a:pt x="10" y="705"/>
                      <a:pt x="20" y="720"/>
                      <a:pt x="34" y="729"/>
                    </a:cubicBezTo>
                    <a:cubicBezTo>
                      <a:pt x="12" y="741"/>
                      <a:pt x="6" y="768"/>
                      <a:pt x="20" y="789"/>
                    </a:cubicBezTo>
                    <a:cubicBezTo>
                      <a:pt x="124" y="961"/>
                      <a:pt x="256" y="1122"/>
                      <a:pt x="318" y="1317"/>
                    </a:cubicBezTo>
                    <a:cubicBezTo>
                      <a:pt x="325" y="1342"/>
                      <a:pt x="348" y="1357"/>
                      <a:pt x="372" y="1357"/>
                    </a:cubicBezTo>
                    <a:cubicBezTo>
                      <a:pt x="381" y="1357"/>
                      <a:pt x="391" y="1355"/>
                      <a:pt x="399" y="1350"/>
                    </a:cubicBezTo>
                    <a:cubicBezTo>
                      <a:pt x="627" y="1217"/>
                      <a:pt x="692" y="949"/>
                      <a:pt x="873" y="773"/>
                    </a:cubicBezTo>
                    <a:cubicBezTo>
                      <a:pt x="920" y="728"/>
                      <a:pt x="875" y="663"/>
                      <a:pt x="825" y="663"/>
                    </a:cubicBezTo>
                    <a:cubicBezTo>
                      <a:pt x="825" y="663"/>
                      <a:pt x="824" y="663"/>
                      <a:pt x="824" y="663"/>
                    </a:cubicBezTo>
                    <a:cubicBezTo>
                      <a:pt x="819" y="651"/>
                      <a:pt x="812" y="639"/>
                      <a:pt x="808" y="627"/>
                    </a:cubicBezTo>
                    <a:cubicBezTo>
                      <a:pt x="782" y="565"/>
                      <a:pt x="760" y="501"/>
                      <a:pt x="730" y="441"/>
                    </a:cubicBezTo>
                    <a:cubicBezTo>
                      <a:pt x="658" y="301"/>
                      <a:pt x="543" y="192"/>
                      <a:pt x="502" y="36"/>
                    </a:cubicBezTo>
                    <a:cubicBezTo>
                      <a:pt x="495" y="14"/>
                      <a:pt x="475" y="1"/>
                      <a:pt x="454" y="1"/>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18;p16">
                <a:extLst>
                  <a:ext uri="{FF2B5EF4-FFF2-40B4-BE49-F238E27FC236}">
                    <a16:creationId xmlns:a16="http://schemas.microsoft.com/office/drawing/2014/main" id="{1F8C43CC-21C2-5343-A4C6-FAE8FDD7DE8C}"/>
                  </a:ext>
                </a:extLst>
              </p:cNvPr>
              <p:cNvSpPr/>
              <p:nvPr/>
            </p:nvSpPr>
            <p:spPr>
              <a:xfrm>
                <a:off x="4557583" y="4581962"/>
                <a:ext cx="91292" cy="134659"/>
              </a:xfrm>
              <a:custGeom>
                <a:avLst/>
                <a:gdLst/>
                <a:ahLst/>
                <a:cxnLst/>
                <a:rect l="l" t="t" r="r" b="b"/>
                <a:pathLst>
                  <a:path w="920" h="1357" extrusionOk="0">
                    <a:moveTo>
                      <a:pt x="443" y="169"/>
                    </a:moveTo>
                    <a:cubicBezTo>
                      <a:pt x="503" y="303"/>
                      <a:pt x="604" y="418"/>
                      <a:pt x="657" y="558"/>
                    </a:cubicBezTo>
                    <a:cubicBezTo>
                      <a:pt x="669" y="594"/>
                      <a:pt x="683" y="631"/>
                      <a:pt x="696" y="667"/>
                    </a:cubicBezTo>
                    <a:cubicBezTo>
                      <a:pt x="706" y="692"/>
                      <a:pt x="716" y="715"/>
                      <a:pt x="728" y="739"/>
                    </a:cubicBezTo>
                    <a:cubicBezTo>
                      <a:pt x="666" y="816"/>
                      <a:pt x="617" y="901"/>
                      <a:pt x="567" y="988"/>
                    </a:cubicBezTo>
                    <a:cubicBezTo>
                      <a:pt x="520" y="1072"/>
                      <a:pt x="466" y="1154"/>
                      <a:pt x="393" y="1216"/>
                    </a:cubicBezTo>
                    <a:cubicBezTo>
                      <a:pt x="317" y="1045"/>
                      <a:pt x="200" y="898"/>
                      <a:pt x="100" y="742"/>
                    </a:cubicBezTo>
                    <a:cubicBezTo>
                      <a:pt x="96" y="736"/>
                      <a:pt x="92" y="732"/>
                      <a:pt x="87" y="729"/>
                    </a:cubicBezTo>
                    <a:cubicBezTo>
                      <a:pt x="96" y="723"/>
                      <a:pt x="104" y="713"/>
                      <a:pt x="107" y="702"/>
                    </a:cubicBezTo>
                    <a:cubicBezTo>
                      <a:pt x="146" y="586"/>
                      <a:pt x="201" y="476"/>
                      <a:pt x="274" y="377"/>
                    </a:cubicBezTo>
                    <a:cubicBezTo>
                      <a:pt x="310" y="327"/>
                      <a:pt x="351" y="279"/>
                      <a:pt x="390" y="231"/>
                    </a:cubicBezTo>
                    <a:cubicBezTo>
                      <a:pt x="409" y="210"/>
                      <a:pt x="426" y="189"/>
                      <a:pt x="443" y="169"/>
                    </a:cubicBezTo>
                    <a:close/>
                    <a:moveTo>
                      <a:pt x="454" y="1"/>
                    </a:moveTo>
                    <a:cubicBezTo>
                      <a:pt x="441" y="1"/>
                      <a:pt x="429" y="5"/>
                      <a:pt x="419" y="15"/>
                    </a:cubicBezTo>
                    <a:cubicBezTo>
                      <a:pt x="396" y="37"/>
                      <a:pt x="368" y="51"/>
                      <a:pt x="347" y="77"/>
                    </a:cubicBezTo>
                    <a:cubicBezTo>
                      <a:pt x="324" y="102"/>
                      <a:pt x="306" y="126"/>
                      <a:pt x="286" y="151"/>
                    </a:cubicBezTo>
                    <a:cubicBezTo>
                      <a:pt x="240" y="206"/>
                      <a:pt x="195" y="263"/>
                      <a:pt x="154" y="322"/>
                    </a:cubicBezTo>
                    <a:cubicBezTo>
                      <a:pt x="80" y="426"/>
                      <a:pt x="0" y="556"/>
                      <a:pt x="9" y="688"/>
                    </a:cubicBezTo>
                    <a:cubicBezTo>
                      <a:pt x="10" y="705"/>
                      <a:pt x="19" y="720"/>
                      <a:pt x="33" y="729"/>
                    </a:cubicBezTo>
                    <a:cubicBezTo>
                      <a:pt x="12" y="742"/>
                      <a:pt x="6" y="768"/>
                      <a:pt x="19" y="789"/>
                    </a:cubicBezTo>
                    <a:cubicBezTo>
                      <a:pt x="123" y="961"/>
                      <a:pt x="257" y="1122"/>
                      <a:pt x="318" y="1317"/>
                    </a:cubicBezTo>
                    <a:cubicBezTo>
                      <a:pt x="325" y="1342"/>
                      <a:pt x="347" y="1357"/>
                      <a:pt x="372" y="1357"/>
                    </a:cubicBezTo>
                    <a:cubicBezTo>
                      <a:pt x="381" y="1357"/>
                      <a:pt x="390" y="1355"/>
                      <a:pt x="399" y="1350"/>
                    </a:cubicBezTo>
                    <a:cubicBezTo>
                      <a:pt x="628" y="1217"/>
                      <a:pt x="693" y="949"/>
                      <a:pt x="873" y="773"/>
                    </a:cubicBezTo>
                    <a:cubicBezTo>
                      <a:pt x="919" y="728"/>
                      <a:pt x="874" y="663"/>
                      <a:pt x="825" y="663"/>
                    </a:cubicBezTo>
                    <a:cubicBezTo>
                      <a:pt x="824" y="663"/>
                      <a:pt x="824" y="663"/>
                      <a:pt x="823" y="663"/>
                    </a:cubicBezTo>
                    <a:cubicBezTo>
                      <a:pt x="817" y="651"/>
                      <a:pt x="812" y="639"/>
                      <a:pt x="807" y="627"/>
                    </a:cubicBezTo>
                    <a:cubicBezTo>
                      <a:pt x="782" y="565"/>
                      <a:pt x="759" y="501"/>
                      <a:pt x="729" y="441"/>
                    </a:cubicBezTo>
                    <a:cubicBezTo>
                      <a:pt x="658" y="301"/>
                      <a:pt x="542" y="192"/>
                      <a:pt x="502" y="36"/>
                    </a:cubicBezTo>
                    <a:cubicBezTo>
                      <a:pt x="495" y="14"/>
                      <a:pt x="474" y="1"/>
                      <a:pt x="454" y="1"/>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19;p16">
                <a:extLst>
                  <a:ext uri="{FF2B5EF4-FFF2-40B4-BE49-F238E27FC236}">
                    <a16:creationId xmlns:a16="http://schemas.microsoft.com/office/drawing/2014/main" id="{B7524470-BD3F-5C4E-8F39-BE9D731C1DD1}"/>
                  </a:ext>
                </a:extLst>
              </p:cNvPr>
              <p:cNvSpPr/>
              <p:nvPr/>
            </p:nvSpPr>
            <p:spPr>
              <a:xfrm>
                <a:off x="4557583" y="4663233"/>
                <a:ext cx="91292" cy="134659"/>
              </a:xfrm>
              <a:custGeom>
                <a:avLst/>
                <a:gdLst/>
                <a:ahLst/>
                <a:cxnLst/>
                <a:rect l="l" t="t" r="r" b="b"/>
                <a:pathLst>
                  <a:path w="920" h="1357" extrusionOk="0">
                    <a:moveTo>
                      <a:pt x="443" y="169"/>
                    </a:moveTo>
                    <a:cubicBezTo>
                      <a:pt x="503" y="303"/>
                      <a:pt x="604" y="418"/>
                      <a:pt x="657" y="558"/>
                    </a:cubicBezTo>
                    <a:cubicBezTo>
                      <a:pt x="669" y="594"/>
                      <a:pt x="683" y="630"/>
                      <a:pt x="696" y="667"/>
                    </a:cubicBezTo>
                    <a:cubicBezTo>
                      <a:pt x="706" y="691"/>
                      <a:pt x="716" y="715"/>
                      <a:pt x="728" y="738"/>
                    </a:cubicBezTo>
                    <a:cubicBezTo>
                      <a:pt x="666" y="815"/>
                      <a:pt x="617" y="902"/>
                      <a:pt x="567" y="988"/>
                    </a:cubicBezTo>
                    <a:cubicBezTo>
                      <a:pt x="520" y="1072"/>
                      <a:pt x="466" y="1154"/>
                      <a:pt x="393" y="1216"/>
                    </a:cubicBezTo>
                    <a:cubicBezTo>
                      <a:pt x="317" y="1046"/>
                      <a:pt x="200" y="899"/>
                      <a:pt x="100" y="743"/>
                    </a:cubicBezTo>
                    <a:cubicBezTo>
                      <a:pt x="96" y="737"/>
                      <a:pt x="92" y="732"/>
                      <a:pt x="87" y="729"/>
                    </a:cubicBezTo>
                    <a:cubicBezTo>
                      <a:pt x="96" y="722"/>
                      <a:pt x="104" y="713"/>
                      <a:pt x="107" y="702"/>
                    </a:cubicBezTo>
                    <a:cubicBezTo>
                      <a:pt x="146" y="586"/>
                      <a:pt x="201" y="477"/>
                      <a:pt x="274" y="377"/>
                    </a:cubicBezTo>
                    <a:cubicBezTo>
                      <a:pt x="310" y="327"/>
                      <a:pt x="351" y="279"/>
                      <a:pt x="390" y="231"/>
                    </a:cubicBezTo>
                    <a:cubicBezTo>
                      <a:pt x="409" y="210"/>
                      <a:pt x="426" y="190"/>
                      <a:pt x="443" y="169"/>
                    </a:cubicBezTo>
                    <a:close/>
                    <a:moveTo>
                      <a:pt x="453" y="1"/>
                    </a:moveTo>
                    <a:cubicBezTo>
                      <a:pt x="441" y="1"/>
                      <a:pt x="429" y="5"/>
                      <a:pt x="419" y="15"/>
                    </a:cubicBezTo>
                    <a:cubicBezTo>
                      <a:pt x="396" y="37"/>
                      <a:pt x="368" y="51"/>
                      <a:pt x="347" y="77"/>
                    </a:cubicBezTo>
                    <a:cubicBezTo>
                      <a:pt x="324" y="102"/>
                      <a:pt x="306" y="126"/>
                      <a:pt x="286" y="150"/>
                    </a:cubicBezTo>
                    <a:cubicBezTo>
                      <a:pt x="240" y="206"/>
                      <a:pt x="195" y="263"/>
                      <a:pt x="154" y="322"/>
                    </a:cubicBezTo>
                    <a:cubicBezTo>
                      <a:pt x="80" y="426"/>
                      <a:pt x="0" y="556"/>
                      <a:pt x="9" y="689"/>
                    </a:cubicBezTo>
                    <a:cubicBezTo>
                      <a:pt x="10" y="705"/>
                      <a:pt x="19" y="720"/>
                      <a:pt x="33" y="729"/>
                    </a:cubicBezTo>
                    <a:cubicBezTo>
                      <a:pt x="12" y="742"/>
                      <a:pt x="6" y="768"/>
                      <a:pt x="19" y="789"/>
                    </a:cubicBezTo>
                    <a:cubicBezTo>
                      <a:pt x="123" y="961"/>
                      <a:pt x="257" y="1123"/>
                      <a:pt x="318" y="1317"/>
                    </a:cubicBezTo>
                    <a:cubicBezTo>
                      <a:pt x="325" y="1342"/>
                      <a:pt x="347" y="1357"/>
                      <a:pt x="372" y="1357"/>
                    </a:cubicBezTo>
                    <a:cubicBezTo>
                      <a:pt x="381" y="1357"/>
                      <a:pt x="390" y="1355"/>
                      <a:pt x="399" y="1350"/>
                    </a:cubicBezTo>
                    <a:cubicBezTo>
                      <a:pt x="628" y="1218"/>
                      <a:pt x="693" y="949"/>
                      <a:pt x="873" y="774"/>
                    </a:cubicBezTo>
                    <a:cubicBezTo>
                      <a:pt x="920" y="728"/>
                      <a:pt x="874" y="663"/>
                      <a:pt x="823" y="663"/>
                    </a:cubicBezTo>
                    <a:cubicBezTo>
                      <a:pt x="817" y="651"/>
                      <a:pt x="812" y="639"/>
                      <a:pt x="807" y="627"/>
                    </a:cubicBezTo>
                    <a:cubicBezTo>
                      <a:pt x="782" y="565"/>
                      <a:pt x="759" y="501"/>
                      <a:pt x="729" y="441"/>
                    </a:cubicBezTo>
                    <a:cubicBezTo>
                      <a:pt x="658" y="301"/>
                      <a:pt x="542" y="192"/>
                      <a:pt x="502" y="37"/>
                    </a:cubicBezTo>
                    <a:cubicBezTo>
                      <a:pt x="495" y="14"/>
                      <a:pt x="474" y="1"/>
                      <a:pt x="453" y="1"/>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20;p16">
                <a:extLst>
                  <a:ext uri="{FF2B5EF4-FFF2-40B4-BE49-F238E27FC236}">
                    <a16:creationId xmlns:a16="http://schemas.microsoft.com/office/drawing/2014/main" id="{BB0E77B4-C52B-554F-A4C0-E1DD7A190896}"/>
                  </a:ext>
                </a:extLst>
              </p:cNvPr>
              <p:cNvSpPr/>
              <p:nvPr/>
            </p:nvSpPr>
            <p:spPr>
              <a:xfrm>
                <a:off x="4022585" y="3703913"/>
                <a:ext cx="91292" cy="134659"/>
              </a:xfrm>
              <a:custGeom>
                <a:avLst/>
                <a:gdLst/>
                <a:ahLst/>
                <a:cxnLst/>
                <a:rect l="l" t="t" r="r" b="b"/>
                <a:pathLst>
                  <a:path w="920" h="1357" extrusionOk="0">
                    <a:moveTo>
                      <a:pt x="443" y="167"/>
                    </a:moveTo>
                    <a:cubicBezTo>
                      <a:pt x="503" y="303"/>
                      <a:pt x="605" y="416"/>
                      <a:pt x="657" y="556"/>
                    </a:cubicBezTo>
                    <a:cubicBezTo>
                      <a:pt x="671" y="592"/>
                      <a:pt x="684" y="630"/>
                      <a:pt x="698" y="665"/>
                    </a:cubicBezTo>
                    <a:cubicBezTo>
                      <a:pt x="706" y="690"/>
                      <a:pt x="717" y="714"/>
                      <a:pt x="729" y="737"/>
                    </a:cubicBezTo>
                    <a:cubicBezTo>
                      <a:pt x="667" y="814"/>
                      <a:pt x="618" y="900"/>
                      <a:pt x="568" y="987"/>
                    </a:cubicBezTo>
                    <a:cubicBezTo>
                      <a:pt x="519" y="1071"/>
                      <a:pt x="467" y="1153"/>
                      <a:pt x="393" y="1215"/>
                    </a:cubicBezTo>
                    <a:lnTo>
                      <a:pt x="393" y="1215"/>
                    </a:lnTo>
                    <a:cubicBezTo>
                      <a:pt x="318" y="1045"/>
                      <a:pt x="201" y="898"/>
                      <a:pt x="100" y="741"/>
                    </a:cubicBezTo>
                    <a:cubicBezTo>
                      <a:pt x="97" y="737"/>
                      <a:pt x="93" y="731"/>
                      <a:pt x="87" y="728"/>
                    </a:cubicBezTo>
                    <a:cubicBezTo>
                      <a:pt x="97" y="722"/>
                      <a:pt x="105" y="712"/>
                      <a:pt x="108" y="701"/>
                    </a:cubicBezTo>
                    <a:cubicBezTo>
                      <a:pt x="146" y="585"/>
                      <a:pt x="203" y="476"/>
                      <a:pt x="274" y="376"/>
                    </a:cubicBezTo>
                    <a:cubicBezTo>
                      <a:pt x="311" y="326"/>
                      <a:pt x="351" y="278"/>
                      <a:pt x="392" y="230"/>
                    </a:cubicBezTo>
                    <a:cubicBezTo>
                      <a:pt x="409" y="209"/>
                      <a:pt x="426" y="188"/>
                      <a:pt x="443" y="167"/>
                    </a:cubicBezTo>
                    <a:close/>
                    <a:moveTo>
                      <a:pt x="454" y="0"/>
                    </a:moveTo>
                    <a:cubicBezTo>
                      <a:pt x="442" y="0"/>
                      <a:pt x="430" y="5"/>
                      <a:pt x="420" y="14"/>
                    </a:cubicBezTo>
                    <a:cubicBezTo>
                      <a:pt x="396" y="36"/>
                      <a:pt x="369" y="50"/>
                      <a:pt x="347" y="76"/>
                    </a:cubicBezTo>
                    <a:cubicBezTo>
                      <a:pt x="325" y="102"/>
                      <a:pt x="307" y="125"/>
                      <a:pt x="286" y="150"/>
                    </a:cubicBezTo>
                    <a:cubicBezTo>
                      <a:pt x="240" y="205"/>
                      <a:pt x="195" y="262"/>
                      <a:pt x="155" y="321"/>
                    </a:cubicBezTo>
                    <a:cubicBezTo>
                      <a:pt x="81" y="426"/>
                      <a:pt x="1" y="555"/>
                      <a:pt x="9" y="689"/>
                    </a:cubicBezTo>
                    <a:cubicBezTo>
                      <a:pt x="10" y="705"/>
                      <a:pt x="20" y="720"/>
                      <a:pt x="34" y="728"/>
                    </a:cubicBezTo>
                    <a:cubicBezTo>
                      <a:pt x="13" y="741"/>
                      <a:pt x="7" y="768"/>
                      <a:pt x="20" y="788"/>
                    </a:cubicBezTo>
                    <a:cubicBezTo>
                      <a:pt x="125" y="960"/>
                      <a:pt x="257" y="1123"/>
                      <a:pt x="318" y="1316"/>
                    </a:cubicBezTo>
                    <a:cubicBezTo>
                      <a:pt x="326" y="1341"/>
                      <a:pt x="349" y="1356"/>
                      <a:pt x="373" y="1356"/>
                    </a:cubicBezTo>
                    <a:cubicBezTo>
                      <a:pt x="382" y="1356"/>
                      <a:pt x="391" y="1354"/>
                      <a:pt x="400" y="1349"/>
                    </a:cubicBezTo>
                    <a:cubicBezTo>
                      <a:pt x="628" y="1218"/>
                      <a:pt x="694" y="948"/>
                      <a:pt x="874" y="773"/>
                    </a:cubicBezTo>
                    <a:cubicBezTo>
                      <a:pt x="920" y="727"/>
                      <a:pt x="875" y="662"/>
                      <a:pt x="825" y="662"/>
                    </a:cubicBezTo>
                    <a:cubicBezTo>
                      <a:pt x="825" y="662"/>
                      <a:pt x="824" y="662"/>
                      <a:pt x="824" y="662"/>
                    </a:cubicBezTo>
                    <a:cubicBezTo>
                      <a:pt x="818" y="650"/>
                      <a:pt x="812" y="638"/>
                      <a:pt x="808" y="627"/>
                    </a:cubicBezTo>
                    <a:cubicBezTo>
                      <a:pt x="782" y="564"/>
                      <a:pt x="760" y="500"/>
                      <a:pt x="730" y="440"/>
                    </a:cubicBezTo>
                    <a:cubicBezTo>
                      <a:pt x="658" y="300"/>
                      <a:pt x="543" y="191"/>
                      <a:pt x="502" y="36"/>
                    </a:cubicBezTo>
                    <a:cubicBezTo>
                      <a:pt x="495" y="13"/>
                      <a:pt x="475" y="0"/>
                      <a:pt x="454" y="0"/>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21;p16">
                <a:extLst>
                  <a:ext uri="{FF2B5EF4-FFF2-40B4-BE49-F238E27FC236}">
                    <a16:creationId xmlns:a16="http://schemas.microsoft.com/office/drawing/2014/main" id="{FB9C6E04-7391-5C41-9258-8195B01D4EA3}"/>
                  </a:ext>
                </a:extLst>
              </p:cNvPr>
              <p:cNvSpPr/>
              <p:nvPr/>
            </p:nvSpPr>
            <p:spPr>
              <a:xfrm>
                <a:off x="4022585" y="3785185"/>
                <a:ext cx="91391" cy="134659"/>
              </a:xfrm>
              <a:custGeom>
                <a:avLst/>
                <a:gdLst/>
                <a:ahLst/>
                <a:cxnLst/>
                <a:rect l="l" t="t" r="r" b="b"/>
                <a:pathLst>
                  <a:path w="921" h="1357" extrusionOk="0">
                    <a:moveTo>
                      <a:pt x="443" y="168"/>
                    </a:moveTo>
                    <a:cubicBezTo>
                      <a:pt x="503" y="304"/>
                      <a:pt x="605" y="417"/>
                      <a:pt x="657" y="557"/>
                    </a:cubicBezTo>
                    <a:cubicBezTo>
                      <a:pt x="671" y="593"/>
                      <a:pt x="684" y="630"/>
                      <a:pt x="698" y="666"/>
                    </a:cubicBezTo>
                    <a:cubicBezTo>
                      <a:pt x="706" y="691"/>
                      <a:pt x="717" y="715"/>
                      <a:pt x="729" y="738"/>
                    </a:cubicBezTo>
                    <a:cubicBezTo>
                      <a:pt x="667" y="815"/>
                      <a:pt x="618" y="901"/>
                      <a:pt x="568" y="987"/>
                    </a:cubicBezTo>
                    <a:cubicBezTo>
                      <a:pt x="519" y="1071"/>
                      <a:pt x="467" y="1153"/>
                      <a:pt x="393" y="1215"/>
                    </a:cubicBezTo>
                    <a:lnTo>
                      <a:pt x="393" y="1215"/>
                    </a:lnTo>
                    <a:cubicBezTo>
                      <a:pt x="318" y="1045"/>
                      <a:pt x="201" y="898"/>
                      <a:pt x="100" y="742"/>
                    </a:cubicBezTo>
                    <a:cubicBezTo>
                      <a:pt x="97" y="737"/>
                      <a:pt x="93" y="732"/>
                      <a:pt x="87" y="728"/>
                    </a:cubicBezTo>
                    <a:cubicBezTo>
                      <a:pt x="97" y="722"/>
                      <a:pt x="105" y="712"/>
                      <a:pt x="108" y="701"/>
                    </a:cubicBezTo>
                    <a:cubicBezTo>
                      <a:pt x="146" y="585"/>
                      <a:pt x="203" y="476"/>
                      <a:pt x="274" y="376"/>
                    </a:cubicBezTo>
                    <a:cubicBezTo>
                      <a:pt x="311" y="326"/>
                      <a:pt x="351" y="278"/>
                      <a:pt x="392" y="230"/>
                    </a:cubicBezTo>
                    <a:cubicBezTo>
                      <a:pt x="409" y="209"/>
                      <a:pt x="426" y="189"/>
                      <a:pt x="443" y="168"/>
                    </a:cubicBezTo>
                    <a:close/>
                    <a:moveTo>
                      <a:pt x="454" y="0"/>
                    </a:moveTo>
                    <a:cubicBezTo>
                      <a:pt x="442" y="0"/>
                      <a:pt x="430" y="4"/>
                      <a:pt x="420" y="14"/>
                    </a:cubicBezTo>
                    <a:cubicBezTo>
                      <a:pt x="396" y="36"/>
                      <a:pt x="369" y="50"/>
                      <a:pt x="347" y="76"/>
                    </a:cubicBezTo>
                    <a:cubicBezTo>
                      <a:pt x="325" y="103"/>
                      <a:pt x="307" y="126"/>
                      <a:pt x="286" y="151"/>
                    </a:cubicBezTo>
                    <a:cubicBezTo>
                      <a:pt x="240" y="206"/>
                      <a:pt x="195" y="262"/>
                      <a:pt x="155" y="321"/>
                    </a:cubicBezTo>
                    <a:cubicBezTo>
                      <a:pt x="81" y="425"/>
                      <a:pt x="1" y="555"/>
                      <a:pt x="9" y="688"/>
                    </a:cubicBezTo>
                    <a:cubicBezTo>
                      <a:pt x="10" y="704"/>
                      <a:pt x="20" y="719"/>
                      <a:pt x="34" y="728"/>
                    </a:cubicBezTo>
                    <a:cubicBezTo>
                      <a:pt x="13" y="741"/>
                      <a:pt x="7" y="769"/>
                      <a:pt x="20" y="788"/>
                    </a:cubicBezTo>
                    <a:cubicBezTo>
                      <a:pt x="125" y="960"/>
                      <a:pt x="257" y="1122"/>
                      <a:pt x="318" y="1316"/>
                    </a:cubicBezTo>
                    <a:cubicBezTo>
                      <a:pt x="326" y="1341"/>
                      <a:pt x="348" y="1357"/>
                      <a:pt x="372" y="1357"/>
                    </a:cubicBezTo>
                    <a:cubicBezTo>
                      <a:pt x="381" y="1357"/>
                      <a:pt x="391" y="1354"/>
                      <a:pt x="400" y="1349"/>
                    </a:cubicBezTo>
                    <a:cubicBezTo>
                      <a:pt x="628" y="1218"/>
                      <a:pt x="694" y="949"/>
                      <a:pt x="874" y="773"/>
                    </a:cubicBezTo>
                    <a:cubicBezTo>
                      <a:pt x="920" y="727"/>
                      <a:pt x="874" y="662"/>
                      <a:pt x="824" y="662"/>
                    </a:cubicBezTo>
                    <a:cubicBezTo>
                      <a:pt x="818" y="650"/>
                      <a:pt x="812" y="639"/>
                      <a:pt x="808" y="626"/>
                    </a:cubicBezTo>
                    <a:cubicBezTo>
                      <a:pt x="782" y="564"/>
                      <a:pt x="760" y="500"/>
                      <a:pt x="730" y="440"/>
                    </a:cubicBezTo>
                    <a:cubicBezTo>
                      <a:pt x="658" y="301"/>
                      <a:pt x="543" y="192"/>
                      <a:pt x="502" y="36"/>
                    </a:cubicBezTo>
                    <a:cubicBezTo>
                      <a:pt x="495" y="13"/>
                      <a:pt x="475" y="0"/>
                      <a:pt x="454" y="0"/>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22;p16">
                <a:extLst>
                  <a:ext uri="{FF2B5EF4-FFF2-40B4-BE49-F238E27FC236}">
                    <a16:creationId xmlns:a16="http://schemas.microsoft.com/office/drawing/2014/main" id="{766240BC-1543-9D4C-9CEA-D0923101EBCA}"/>
                  </a:ext>
                </a:extLst>
              </p:cNvPr>
              <p:cNvSpPr/>
              <p:nvPr/>
            </p:nvSpPr>
            <p:spPr>
              <a:xfrm>
                <a:off x="4513823" y="4303327"/>
                <a:ext cx="123144" cy="116499"/>
              </a:xfrm>
              <a:custGeom>
                <a:avLst/>
                <a:gdLst/>
                <a:ahLst/>
                <a:cxnLst/>
                <a:rect l="l" t="t" r="r" b="b"/>
                <a:pathLst>
                  <a:path w="1241" h="1174" extrusionOk="0">
                    <a:moveTo>
                      <a:pt x="630" y="0"/>
                    </a:moveTo>
                    <a:cubicBezTo>
                      <a:pt x="615" y="0"/>
                      <a:pt x="600" y="9"/>
                      <a:pt x="595" y="29"/>
                    </a:cubicBezTo>
                    <a:cubicBezTo>
                      <a:pt x="568" y="136"/>
                      <a:pt x="549" y="246"/>
                      <a:pt x="532" y="355"/>
                    </a:cubicBezTo>
                    <a:cubicBezTo>
                      <a:pt x="528" y="386"/>
                      <a:pt x="521" y="419"/>
                      <a:pt x="516" y="452"/>
                    </a:cubicBezTo>
                    <a:cubicBezTo>
                      <a:pt x="460" y="461"/>
                      <a:pt x="406" y="475"/>
                      <a:pt x="352" y="493"/>
                    </a:cubicBezTo>
                    <a:cubicBezTo>
                      <a:pt x="326" y="501"/>
                      <a:pt x="301" y="511"/>
                      <a:pt x="277" y="522"/>
                    </a:cubicBezTo>
                    <a:cubicBezTo>
                      <a:pt x="227" y="531"/>
                      <a:pt x="179" y="543"/>
                      <a:pt x="133" y="555"/>
                    </a:cubicBezTo>
                    <a:cubicBezTo>
                      <a:pt x="109" y="562"/>
                      <a:pt x="92" y="584"/>
                      <a:pt x="91" y="608"/>
                    </a:cubicBezTo>
                    <a:cubicBezTo>
                      <a:pt x="81" y="613"/>
                      <a:pt x="70" y="618"/>
                      <a:pt x="61" y="622"/>
                    </a:cubicBezTo>
                    <a:cubicBezTo>
                      <a:pt x="1" y="646"/>
                      <a:pt x="10" y="725"/>
                      <a:pt x="76" y="732"/>
                    </a:cubicBezTo>
                    <a:cubicBezTo>
                      <a:pt x="97" y="735"/>
                      <a:pt x="118" y="736"/>
                      <a:pt x="139" y="736"/>
                    </a:cubicBezTo>
                    <a:cubicBezTo>
                      <a:pt x="255" y="736"/>
                      <a:pt x="370" y="704"/>
                      <a:pt x="486" y="696"/>
                    </a:cubicBezTo>
                    <a:cubicBezTo>
                      <a:pt x="515" y="848"/>
                      <a:pt x="566" y="993"/>
                      <a:pt x="624" y="1135"/>
                    </a:cubicBezTo>
                    <a:cubicBezTo>
                      <a:pt x="634" y="1161"/>
                      <a:pt x="657" y="1173"/>
                      <a:pt x="679" y="1173"/>
                    </a:cubicBezTo>
                    <a:cubicBezTo>
                      <a:pt x="705" y="1173"/>
                      <a:pt x="729" y="1156"/>
                      <a:pt x="730" y="1122"/>
                    </a:cubicBezTo>
                    <a:cubicBezTo>
                      <a:pt x="735" y="985"/>
                      <a:pt x="752" y="848"/>
                      <a:pt x="762" y="711"/>
                    </a:cubicBezTo>
                    <a:cubicBezTo>
                      <a:pt x="901" y="683"/>
                      <a:pt x="1047" y="684"/>
                      <a:pt x="1183" y="637"/>
                    </a:cubicBezTo>
                    <a:cubicBezTo>
                      <a:pt x="1232" y="620"/>
                      <a:pt x="1241" y="540"/>
                      <a:pt x="1182" y="527"/>
                    </a:cubicBezTo>
                    <a:cubicBezTo>
                      <a:pt x="1043" y="497"/>
                      <a:pt x="906" y="459"/>
                      <a:pt x="765" y="446"/>
                    </a:cubicBezTo>
                    <a:cubicBezTo>
                      <a:pt x="757" y="303"/>
                      <a:pt x="726" y="161"/>
                      <a:pt x="672" y="29"/>
                    </a:cubicBezTo>
                    <a:cubicBezTo>
                      <a:pt x="665" y="11"/>
                      <a:pt x="647" y="0"/>
                      <a:pt x="630" y="0"/>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23;p16">
                <a:extLst>
                  <a:ext uri="{FF2B5EF4-FFF2-40B4-BE49-F238E27FC236}">
                    <a16:creationId xmlns:a16="http://schemas.microsoft.com/office/drawing/2014/main" id="{05EFE1CB-50B5-0B42-BA68-C9F8573A25AD}"/>
                  </a:ext>
                </a:extLst>
              </p:cNvPr>
              <p:cNvSpPr/>
              <p:nvPr/>
            </p:nvSpPr>
            <p:spPr>
              <a:xfrm>
                <a:off x="5001538" y="4245177"/>
                <a:ext cx="123244" cy="116499"/>
              </a:xfrm>
              <a:custGeom>
                <a:avLst/>
                <a:gdLst/>
                <a:ahLst/>
                <a:cxnLst/>
                <a:rect l="l" t="t" r="r" b="b"/>
                <a:pathLst>
                  <a:path w="1242" h="1174" extrusionOk="0">
                    <a:moveTo>
                      <a:pt x="630" y="1"/>
                    </a:moveTo>
                    <a:cubicBezTo>
                      <a:pt x="614" y="1"/>
                      <a:pt x="600" y="9"/>
                      <a:pt x="596" y="29"/>
                    </a:cubicBezTo>
                    <a:cubicBezTo>
                      <a:pt x="569" y="137"/>
                      <a:pt x="550" y="247"/>
                      <a:pt x="533" y="356"/>
                    </a:cubicBezTo>
                    <a:cubicBezTo>
                      <a:pt x="527" y="387"/>
                      <a:pt x="521" y="420"/>
                      <a:pt x="517" y="454"/>
                    </a:cubicBezTo>
                    <a:cubicBezTo>
                      <a:pt x="460" y="462"/>
                      <a:pt x="405" y="475"/>
                      <a:pt x="352" y="493"/>
                    </a:cubicBezTo>
                    <a:cubicBezTo>
                      <a:pt x="326" y="502"/>
                      <a:pt x="301" y="511"/>
                      <a:pt x="276" y="522"/>
                    </a:cubicBezTo>
                    <a:cubicBezTo>
                      <a:pt x="227" y="532"/>
                      <a:pt x="180" y="543"/>
                      <a:pt x="133" y="555"/>
                    </a:cubicBezTo>
                    <a:cubicBezTo>
                      <a:pt x="108" y="563"/>
                      <a:pt x="92" y="584"/>
                      <a:pt x="90" y="609"/>
                    </a:cubicBezTo>
                    <a:cubicBezTo>
                      <a:pt x="80" y="613"/>
                      <a:pt x="70" y="618"/>
                      <a:pt x="60" y="622"/>
                    </a:cubicBezTo>
                    <a:cubicBezTo>
                      <a:pt x="0" y="646"/>
                      <a:pt x="10" y="725"/>
                      <a:pt x="75" y="733"/>
                    </a:cubicBezTo>
                    <a:cubicBezTo>
                      <a:pt x="96" y="735"/>
                      <a:pt x="117" y="736"/>
                      <a:pt x="139" y="736"/>
                    </a:cubicBezTo>
                    <a:cubicBezTo>
                      <a:pt x="254" y="736"/>
                      <a:pt x="370" y="704"/>
                      <a:pt x="486" y="696"/>
                    </a:cubicBezTo>
                    <a:cubicBezTo>
                      <a:pt x="514" y="848"/>
                      <a:pt x="566" y="993"/>
                      <a:pt x="625" y="1136"/>
                    </a:cubicBezTo>
                    <a:cubicBezTo>
                      <a:pt x="634" y="1161"/>
                      <a:pt x="657" y="1173"/>
                      <a:pt x="679" y="1173"/>
                    </a:cubicBezTo>
                    <a:cubicBezTo>
                      <a:pt x="704" y="1173"/>
                      <a:pt x="729" y="1156"/>
                      <a:pt x="730" y="1122"/>
                    </a:cubicBezTo>
                    <a:cubicBezTo>
                      <a:pt x="735" y="985"/>
                      <a:pt x="752" y="848"/>
                      <a:pt x="761" y="711"/>
                    </a:cubicBezTo>
                    <a:cubicBezTo>
                      <a:pt x="900" y="683"/>
                      <a:pt x="1047" y="684"/>
                      <a:pt x="1183" y="637"/>
                    </a:cubicBezTo>
                    <a:cubicBezTo>
                      <a:pt x="1232" y="621"/>
                      <a:pt x="1241" y="541"/>
                      <a:pt x="1183" y="528"/>
                    </a:cubicBezTo>
                    <a:cubicBezTo>
                      <a:pt x="1043" y="497"/>
                      <a:pt x="906" y="460"/>
                      <a:pt x="765" y="446"/>
                    </a:cubicBezTo>
                    <a:cubicBezTo>
                      <a:pt x="757" y="304"/>
                      <a:pt x="726" y="163"/>
                      <a:pt x="673" y="29"/>
                    </a:cubicBezTo>
                    <a:cubicBezTo>
                      <a:pt x="665" y="12"/>
                      <a:pt x="647" y="1"/>
                      <a:pt x="630"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24;p16">
                <a:extLst>
                  <a:ext uri="{FF2B5EF4-FFF2-40B4-BE49-F238E27FC236}">
                    <a16:creationId xmlns:a16="http://schemas.microsoft.com/office/drawing/2014/main" id="{5522A8A1-E895-BC49-A7B2-5563E77F9758}"/>
                  </a:ext>
                </a:extLst>
              </p:cNvPr>
              <p:cNvSpPr/>
              <p:nvPr/>
            </p:nvSpPr>
            <p:spPr>
              <a:xfrm>
                <a:off x="4976235" y="4982276"/>
                <a:ext cx="123244" cy="116499"/>
              </a:xfrm>
              <a:custGeom>
                <a:avLst/>
                <a:gdLst/>
                <a:ahLst/>
                <a:cxnLst/>
                <a:rect l="l" t="t" r="r" b="b"/>
                <a:pathLst>
                  <a:path w="1242" h="1174" extrusionOk="0">
                    <a:moveTo>
                      <a:pt x="631" y="1"/>
                    </a:moveTo>
                    <a:cubicBezTo>
                      <a:pt x="615" y="1"/>
                      <a:pt x="601" y="9"/>
                      <a:pt x="596" y="29"/>
                    </a:cubicBezTo>
                    <a:cubicBezTo>
                      <a:pt x="570" y="137"/>
                      <a:pt x="550" y="246"/>
                      <a:pt x="533" y="356"/>
                    </a:cubicBezTo>
                    <a:cubicBezTo>
                      <a:pt x="529" y="387"/>
                      <a:pt x="521" y="419"/>
                      <a:pt x="517" y="452"/>
                    </a:cubicBezTo>
                    <a:cubicBezTo>
                      <a:pt x="460" y="461"/>
                      <a:pt x="406" y="475"/>
                      <a:pt x="353" y="492"/>
                    </a:cubicBezTo>
                    <a:cubicBezTo>
                      <a:pt x="327" y="501"/>
                      <a:pt x="301" y="510"/>
                      <a:pt x="277" y="522"/>
                    </a:cubicBezTo>
                    <a:cubicBezTo>
                      <a:pt x="229" y="532"/>
                      <a:pt x="180" y="542"/>
                      <a:pt x="133" y="555"/>
                    </a:cubicBezTo>
                    <a:cubicBezTo>
                      <a:pt x="110" y="561"/>
                      <a:pt x="93" y="583"/>
                      <a:pt x="92" y="609"/>
                    </a:cubicBezTo>
                    <a:cubicBezTo>
                      <a:pt x="81" y="613"/>
                      <a:pt x="71" y="618"/>
                      <a:pt x="61" y="621"/>
                    </a:cubicBezTo>
                    <a:cubicBezTo>
                      <a:pt x="1" y="646"/>
                      <a:pt x="10" y="725"/>
                      <a:pt x="76" y="731"/>
                    </a:cubicBezTo>
                    <a:cubicBezTo>
                      <a:pt x="97" y="734"/>
                      <a:pt x="118" y="735"/>
                      <a:pt x="140" y="735"/>
                    </a:cubicBezTo>
                    <a:cubicBezTo>
                      <a:pt x="256" y="735"/>
                      <a:pt x="371" y="703"/>
                      <a:pt x="486" y="696"/>
                    </a:cubicBezTo>
                    <a:cubicBezTo>
                      <a:pt x="515" y="847"/>
                      <a:pt x="566" y="993"/>
                      <a:pt x="625" y="1136"/>
                    </a:cubicBezTo>
                    <a:cubicBezTo>
                      <a:pt x="635" y="1161"/>
                      <a:pt x="658" y="1173"/>
                      <a:pt x="679" y="1173"/>
                    </a:cubicBezTo>
                    <a:cubicBezTo>
                      <a:pt x="705" y="1173"/>
                      <a:pt x="729" y="1156"/>
                      <a:pt x="731" y="1122"/>
                    </a:cubicBezTo>
                    <a:cubicBezTo>
                      <a:pt x="736" y="984"/>
                      <a:pt x="752" y="848"/>
                      <a:pt x="762" y="711"/>
                    </a:cubicBezTo>
                    <a:cubicBezTo>
                      <a:pt x="902" y="682"/>
                      <a:pt x="1047" y="684"/>
                      <a:pt x="1183" y="637"/>
                    </a:cubicBezTo>
                    <a:cubicBezTo>
                      <a:pt x="1232" y="620"/>
                      <a:pt x="1242" y="540"/>
                      <a:pt x="1183" y="527"/>
                    </a:cubicBezTo>
                    <a:cubicBezTo>
                      <a:pt x="1043" y="497"/>
                      <a:pt x="906" y="460"/>
                      <a:pt x="765" y="446"/>
                    </a:cubicBezTo>
                    <a:cubicBezTo>
                      <a:pt x="758" y="303"/>
                      <a:pt x="727" y="162"/>
                      <a:pt x="673" y="29"/>
                    </a:cubicBezTo>
                    <a:cubicBezTo>
                      <a:pt x="666" y="11"/>
                      <a:pt x="648" y="1"/>
                      <a:pt x="631"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25;p16">
                <a:extLst>
                  <a:ext uri="{FF2B5EF4-FFF2-40B4-BE49-F238E27FC236}">
                    <a16:creationId xmlns:a16="http://schemas.microsoft.com/office/drawing/2014/main" id="{119B6894-D4EE-9145-B299-45A7AAAE0D47}"/>
                  </a:ext>
                </a:extLst>
              </p:cNvPr>
              <p:cNvSpPr/>
              <p:nvPr/>
            </p:nvSpPr>
            <p:spPr>
              <a:xfrm>
                <a:off x="3940819" y="4334139"/>
                <a:ext cx="123244" cy="116400"/>
              </a:xfrm>
              <a:custGeom>
                <a:avLst/>
                <a:gdLst/>
                <a:ahLst/>
                <a:cxnLst/>
                <a:rect l="l" t="t" r="r" b="b"/>
                <a:pathLst>
                  <a:path w="1242" h="1173" extrusionOk="0">
                    <a:moveTo>
                      <a:pt x="631" y="0"/>
                    </a:moveTo>
                    <a:cubicBezTo>
                      <a:pt x="615" y="0"/>
                      <a:pt x="601" y="9"/>
                      <a:pt x="596" y="28"/>
                    </a:cubicBezTo>
                    <a:cubicBezTo>
                      <a:pt x="569" y="136"/>
                      <a:pt x="550" y="245"/>
                      <a:pt x="533" y="355"/>
                    </a:cubicBezTo>
                    <a:cubicBezTo>
                      <a:pt x="529" y="386"/>
                      <a:pt x="521" y="419"/>
                      <a:pt x="517" y="453"/>
                    </a:cubicBezTo>
                    <a:cubicBezTo>
                      <a:pt x="461" y="461"/>
                      <a:pt x="406" y="474"/>
                      <a:pt x="352" y="492"/>
                    </a:cubicBezTo>
                    <a:cubicBezTo>
                      <a:pt x="326" y="501"/>
                      <a:pt x="301" y="510"/>
                      <a:pt x="276" y="521"/>
                    </a:cubicBezTo>
                    <a:cubicBezTo>
                      <a:pt x="228" y="531"/>
                      <a:pt x="180" y="542"/>
                      <a:pt x="133" y="554"/>
                    </a:cubicBezTo>
                    <a:cubicBezTo>
                      <a:pt x="109" y="562"/>
                      <a:pt x="92" y="583"/>
                      <a:pt x="91" y="608"/>
                    </a:cubicBezTo>
                    <a:cubicBezTo>
                      <a:pt x="81" y="612"/>
                      <a:pt x="71" y="617"/>
                      <a:pt x="60" y="622"/>
                    </a:cubicBezTo>
                    <a:cubicBezTo>
                      <a:pt x="0" y="646"/>
                      <a:pt x="10" y="724"/>
                      <a:pt x="75" y="732"/>
                    </a:cubicBezTo>
                    <a:cubicBezTo>
                      <a:pt x="97" y="734"/>
                      <a:pt x="118" y="735"/>
                      <a:pt x="139" y="735"/>
                    </a:cubicBezTo>
                    <a:cubicBezTo>
                      <a:pt x="255" y="735"/>
                      <a:pt x="370" y="703"/>
                      <a:pt x="486" y="695"/>
                    </a:cubicBezTo>
                    <a:cubicBezTo>
                      <a:pt x="515" y="847"/>
                      <a:pt x="566" y="993"/>
                      <a:pt x="625" y="1135"/>
                    </a:cubicBezTo>
                    <a:cubicBezTo>
                      <a:pt x="635" y="1160"/>
                      <a:pt x="657" y="1173"/>
                      <a:pt x="679" y="1173"/>
                    </a:cubicBezTo>
                    <a:cubicBezTo>
                      <a:pt x="705" y="1173"/>
                      <a:pt x="729" y="1155"/>
                      <a:pt x="731" y="1121"/>
                    </a:cubicBezTo>
                    <a:cubicBezTo>
                      <a:pt x="736" y="984"/>
                      <a:pt x="752" y="847"/>
                      <a:pt x="762" y="710"/>
                    </a:cubicBezTo>
                    <a:cubicBezTo>
                      <a:pt x="902" y="682"/>
                      <a:pt x="1047" y="684"/>
                      <a:pt x="1183" y="637"/>
                    </a:cubicBezTo>
                    <a:cubicBezTo>
                      <a:pt x="1232" y="620"/>
                      <a:pt x="1242" y="540"/>
                      <a:pt x="1183" y="527"/>
                    </a:cubicBezTo>
                    <a:cubicBezTo>
                      <a:pt x="1043" y="496"/>
                      <a:pt x="906" y="459"/>
                      <a:pt x="765" y="445"/>
                    </a:cubicBezTo>
                    <a:cubicBezTo>
                      <a:pt x="757" y="302"/>
                      <a:pt x="726" y="162"/>
                      <a:pt x="673" y="28"/>
                    </a:cubicBezTo>
                    <a:cubicBezTo>
                      <a:pt x="666" y="11"/>
                      <a:pt x="648" y="0"/>
                      <a:pt x="631" y="0"/>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26;p16">
                <a:extLst>
                  <a:ext uri="{FF2B5EF4-FFF2-40B4-BE49-F238E27FC236}">
                    <a16:creationId xmlns:a16="http://schemas.microsoft.com/office/drawing/2014/main" id="{AD3B82E1-226C-7B43-B890-DFFFC76EAC12}"/>
                  </a:ext>
                </a:extLst>
              </p:cNvPr>
              <p:cNvSpPr/>
              <p:nvPr/>
            </p:nvSpPr>
            <p:spPr>
              <a:xfrm>
                <a:off x="4943489" y="4616803"/>
                <a:ext cx="123144" cy="116499"/>
              </a:xfrm>
              <a:custGeom>
                <a:avLst/>
                <a:gdLst/>
                <a:ahLst/>
                <a:cxnLst/>
                <a:rect l="l" t="t" r="r" b="b"/>
                <a:pathLst>
                  <a:path w="1241" h="1174" extrusionOk="0">
                    <a:moveTo>
                      <a:pt x="630" y="1"/>
                    </a:moveTo>
                    <a:cubicBezTo>
                      <a:pt x="614" y="1"/>
                      <a:pt x="600" y="9"/>
                      <a:pt x="595" y="29"/>
                    </a:cubicBezTo>
                    <a:cubicBezTo>
                      <a:pt x="568" y="137"/>
                      <a:pt x="550" y="246"/>
                      <a:pt x="533" y="356"/>
                    </a:cubicBezTo>
                    <a:cubicBezTo>
                      <a:pt x="527" y="387"/>
                      <a:pt x="521" y="420"/>
                      <a:pt x="516" y="453"/>
                    </a:cubicBezTo>
                    <a:cubicBezTo>
                      <a:pt x="460" y="462"/>
                      <a:pt x="405" y="475"/>
                      <a:pt x="351" y="493"/>
                    </a:cubicBezTo>
                    <a:cubicBezTo>
                      <a:pt x="325" y="502"/>
                      <a:pt x="301" y="511"/>
                      <a:pt x="276" y="522"/>
                    </a:cubicBezTo>
                    <a:cubicBezTo>
                      <a:pt x="227" y="531"/>
                      <a:pt x="179" y="543"/>
                      <a:pt x="133" y="555"/>
                    </a:cubicBezTo>
                    <a:cubicBezTo>
                      <a:pt x="108" y="562"/>
                      <a:pt x="91" y="584"/>
                      <a:pt x="90" y="608"/>
                    </a:cubicBezTo>
                    <a:cubicBezTo>
                      <a:pt x="80" y="613"/>
                      <a:pt x="70" y="618"/>
                      <a:pt x="59" y="622"/>
                    </a:cubicBezTo>
                    <a:cubicBezTo>
                      <a:pt x="0" y="646"/>
                      <a:pt x="10" y="725"/>
                      <a:pt x="74" y="732"/>
                    </a:cubicBezTo>
                    <a:cubicBezTo>
                      <a:pt x="95" y="735"/>
                      <a:pt x="115" y="736"/>
                      <a:pt x="136" y="736"/>
                    </a:cubicBezTo>
                    <a:cubicBezTo>
                      <a:pt x="253" y="736"/>
                      <a:pt x="368" y="704"/>
                      <a:pt x="486" y="696"/>
                    </a:cubicBezTo>
                    <a:cubicBezTo>
                      <a:pt x="515" y="848"/>
                      <a:pt x="566" y="993"/>
                      <a:pt x="624" y="1135"/>
                    </a:cubicBezTo>
                    <a:cubicBezTo>
                      <a:pt x="634" y="1161"/>
                      <a:pt x="657" y="1173"/>
                      <a:pt x="679" y="1173"/>
                    </a:cubicBezTo>
                    <a:cubicBezTo>
                      <a:pt x="704" y="1173"/>
                      <a:pt x="728" y="1156"/>
                      <a:pt x="730" y="1122"/>
                    </a:cubicBezTo>
                    <a:cubicBezTo>
                      <a:pt x="735" y="985"/>
                      <a:pt x="751" y="848"/>
                      <a:pt x="761" y="711"/>
                    </a:cubicBezTo>
                    <a:cubicBezTo>
                      <a:pt x="901" y="683"/>
                      <a:pt x="1047" y="684"/>
                      <a:pt x="1182" y="637"/>
                    </a:cubicBezTo>
                    <a:cubicBezTo>
                      <a:pt x="1232" y="621"/>
                      <a:pt x="1241" y="541"/>
                      <a:pt x="1182" y="528"/>
                    </a:cubicBezTo>
                    <a:cubicBezTo>
                      <a:pt x="1043" y="497"/>
                      <a:pt x="906" y="460"/>
                      <a:pt x="765" y="446"/>
                    </a:cubicBezTo>
                    <a:cubicBezTo>
                      <a:pt x="757" y="303"/>
                      <a:pt x="725" y="163"/>
                      <a:pt x="672" y="29"/>
                    </a:cubicBezTo>
                    <a:cubicBezTo>
                      <a:pt x="665" y="12"/>
                      <a:pt x="647" y="1"/>
                      <a:pt x="630"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27;p16">
                <a:extLst>
                  <a:ext uri="{FF2B5EF4-FFF2-40B4-BE49-F238E27FC236}">
                    <a16:creationId xmlns:a16="http://schemas.microsoft.com/office/drawing/2014/main" id="{D84C8A09-B17A-4B4E-80A9-CE8375BBB6B9}"/>
                  </a:ext>
                </a:extLst>
              </p:cNvPr>
              <p:cNvSpPr/>
              <p:nvPr/>
            </p:nvSpPr>
            <p:spPr>
              <a:xfrm>
                <a:off x="4003086" y="4059414"/>
                <a:ext cx="123144" cy="116598"/>
              </a:xfrm>
              <a:custGeom>
                <a:avLst/>
                <a:gdLst/>
                <a:ahLst/>
                <a:cxnLst/>
                <a:rect l="l" t="t" r="r" b="b"/>
                <a:pathLst>
                  <a:path w="1241" h="1175" extrusionOk="0">
                    <a:moveTo>
                      <a:pt x="562" y="1"/>
                    </a:moveTo>
                    <a:cubicBezTo>
                      <a:pt x="536" y="1"/>
                      <a:pt x="512" y="18"/>
                      <a:pt x="511" y="53"/>
                    </a:cubicBezTo>
                    <a:cubicBezTo>
                      <a:pt x="506" y="190"/>
                      <a:pt x="490" y="326"/>
                      <a:pt x="480" y="463"/>
                    </a:cubicBezTo>
                    <a:cubicBezTo>
                      <a:pt x="340" y="491"/>
                      <a:pt x="194" y="490"/>
                      <a:pt x="59" y="537"/>
                    </a:cubicBezTo>
                    <a:cubicBezTo>
                      <a:pt x="9" y="554"/>
                      <a:pt x="0" y="634"/>
                      <a:pt x="59" y="647"/>
                    </a:cubicBezTo>
                    <a:cubicBezTo>
                      <a:pt x="198" y="678"/>
                      <a:pt x="335" y="715"/>
                      <a:pt x="476" y="728"/>
                    </a:cubicBezTo>
                    <a:cubicBezTo>
                      <a:pt x="484" y="872"/>
                      <a:pt x="515" y="1013"/>
                      <a:pt x="569" y="1145"/>
                    </a:cubicBezTo>
                    <a:cubicBezTo>
                      <a:pt x="576" y="1163"/>
                      <a:pt x="594" y="1174"/>
                      <a:pt x="611" y="1174"/>
                    </a:cubicBezTo>
                    <a:cubicBezTo>
                      <a:pt x="626" y="1174"/>
                      <a:pt x="641" y="1165"/>
                      <a:pt x="646" y="1145"/>
                    </a:cubicBezTo>
                    <a:cubicBezTo>
                      <a:pt x="673" y="1038"/>
                      <a:pt x="692" y="928"/>
                      <a:pt x="708" y="819"/>
                    </a:cubicBezTo>
                    <a:cubicBezTo>
                      <a:pt x="713" y="788"/>
                      <a:pt x="720" y="755"/>
                      <a:pt x="725" y="722"/>
                    </a:cubicBezTo>
                    <a:cubicBezTo>
                      <a:pt x="781" y="713"/>
                      <a:pt x="836" y="701"/>
                      <a:pt x="890" y="682"/>
                    </a:cubicBezTo>
                    <a:cubicBezTo>
                      <a:pt x="915" y="674"/>
                      <a:pt x="941" y="664"/>
                      <a:pt x="964" y="653"/>
                    </a:cubicBezTo>
                    <a:cubicBezTo>
                      <a:pt x="1014" y="644"/>
                      <a:pt x="1062" y="632"/>
                      <a:pt x="1109" y="620"/>
                    </a:cubicBezTo>
                    <a:cubicBezTo>
                      <a:pt x="1132" y="613"/>
                      <a:pt x="1149" y="591"/>
                      <a:pt x="1150" y="566"/>
                    </a:cubicBezTo>
                    <a:cubicBezTo>
                      <a:pt x="1161" y="562"/>
                      <a:pt x="1171" y="556"/>
                      <a:pt x="1181" y="553"/>
                    </a:cubicBezTo>
                    <a:cubicBezTo>
                      <a:pt x="1240" y="528"/>
                      <a:pt x="1231" y="449"/>
                      <a:pt x="1167" y="442"/>
                    </a:cubicBezTo>
                    <a:cubicBezTo>
                      <a:pt x="1146" y="440"/>
                      <a:pt x="1125" y="439"/>
                      <a:pt x="1105" y="439"/>
                    </a:cubicBezTo>
                    <a:cubicBezTo>
                      <a:pt x="988" y="439"/>
                      <a:pt x="872" y="470"/>
                      <a:pt x="755" y="478"/>
                    </a:cubicBezTo>
                    <a:cubicBezTo>
                      <a:pt x="727" y="326"/>
                      <a:pt x="675" y="181"/>
                      <a:pt x="617" y="39"/>
                    </a:cubicBezTo>
                    <a:cubicBezTo>
                      <a:pt x="607" y="14"/>
                      <a:pt x="584" y="1"/>
                      <a:pt x="562"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28;p16">
                <a:extLst>
                  <a:ext uri="{FF2B5EF4-FFF2-40B4-BE49-F238E27FC236}">
                    <a16:creationId xmlns:a16="http://schemas.microsoft.com/office/drawing/2014/main" id="{5B895D3C-503C-6445-A4FE-37564DC58047}"/>
                  </a:ext>
                </a:extLst>
              </p:cNvPr>
              <p:cNvSpPr/>
              <p:nvPr/>
            </p:nvSpPr>
            <p:spPr>
              <a:xfrm>
                <a:off x="4595291" y="4937016"/>
                <a:ext cx="123144" cy="116499"/>
              </a:xfrm>
              <a:custGeom>
                <a:avLst/>
                <a:gdLst/>
                <a:ahLst/>
                <a:cxnLst/>
                <a:rect l="l" t="t" r="r" b="b"/>
                <a:pathLst>
                  <a:path w="1241" h="1174" extrusionOk="0">
                    <a:moveTo>
                      <a:pt x="562" y="1"/>
                    </a:moveTo>
                    <a:cubicBezTo>
                      <a:pt x="537" y="1"/>
                      <a:pt x="513" y="18"/>
                      <a:pt x="512" y="52"/>
                    </a:cubicBezTo>
                    <a:cubicBezTo>
                      <a:pt x="506" y="189"/>
                      <a:pt x="489" y="326"/>
                      <a:pt x="480" y="463"/>
                    </a:cubicBezTo>
                    <a:cubicBezTo>
                      <a:pt x="341" y="491"/>
                      <a:pt x="194" y="490"/>
                      <a:pt x="58" y="537"/>
                    </a:cubicBezTo>
                    <a:cubicBezTo>
                      <a:pt x="9" y="553"/>
                      <a:pt x="1" y="633"/>
                      <a:pt x="60" y="646"/>
                    </a:cubicBezTo>
                    <a:cubicBezTo>
                      <a:pt x="199" y="677"/>
                      <a:pt x="335" y="714"/>
                      <a:pt x="476" y="728"/>
                    </a:cubicBezTo>
                    <a:cubicBezTo>
                      <a:pt x="484" y="870"/>
                      <a:pt x="516" y="1011"/>
                      <a:pt x="568" y="1145"/>
                    </a:cubicBezTo>
                    <a:cubicBezTo>
                      <a:pt x="576" y="1162"/>
                      <a:pt x="594" y="1173"/>
                      <a:pt x="611" y="1173"/>
                    </a:cubicBezTo>
                    <a:cubicBezTo>
                      <a:pt x="627" y="1173"/>
                      <a:pt x="641" y="1165"/>
                      <a:pt x="645" y="1145"/>
                    </a:cubicBezTo>
                    <a:cubicBezTo>
                      <a:pt x="672" y="1037"/>
                      <a:pt x="691" y="927"/>
                      <a:pt x="708" y="818"/>
                    </a:cubicBezTo>
                    <a:cubicBezTo>
                      <a:pt x="714" y="787"/>
                      <a:pt x="720" y="754"/>
                      <a:pt x="726" y="721"/>
                    </a:cubicBezTo>
                    <a:cubicBezTo>
                      <a:pt x="781" y="712"/>
                      <a:pt x="836" y="699"/>
                      <a:pt x="890" y="681"/>
                    </a:cubicBezTo>
                    <a:cubicBezTo>
                      <a:pt x="916" y="672"/>
                      <a:pt x="940" y="663"/>
                      <a:pt x="965" y="652"/>
                    </a:cubicBezTo>
                    <a:cubicBezTo>
                      <a:pt x="1014" y="642"/>
                      <a:pt x="1062" y="631"/>
                      <a:pt x="1108" y="619"/>
                    </a:cubicBezTo>
                    <a:cubicBezTo>
                      <a:pt x="1133" y="611"/>
                      <a:pt x="1150" y="590"/>
                      <a:pt x="1151" y="566"/>
                    </a:cubicBezTo>
                    <a:cubicBezTo>
                      <a:pt x="1161" y="560"/>
                      <a:pt x="1171" y="556"/>
                      <a:pt x="1182" y="552"/>
                    </a:cubicBezTo>
                    <a:cubicBezTo>
                      <a:pt x="1241" y="528"/>
                      <a:pt x="1231" y="449"/>
                      <a:pt x="1167" y="442"/>
                    </a:cubicBezTo>
                    <a:cubicBezTo>
                      <a:pt x="1146" y="439"/>
                      <a:pt x="1124" y="438"/>
                      <a:pt x="1103" y="438"/>
                    </a:cubicBezTo>
                    <a:cubicBezTo>
                      <a:pt x="987" y="438"/>
                      <a:pt x="871" y="470"/>
                      <a:pt x="756" y="478"/>
                    </a:cubicBezTo>
                    <a:cubicBezTo>
                      <a:pt x="727" y="326"/>
                      <a:pt x="675" y="181"/>
                      <a:pt x="618" y="38"/>
                    </a:cubicBezTo>
                    <a:cubicBezTo>
                      <a:pt x="607" y="13"/>
                      <a:pt x="584" y="1"/>
                      <a:pt x="562"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29;p16">
                <a:extLst>
                  <a:ext uri="{FF2B5EF4-FFF2-40B4-BE49-F238E27FC236}">
                    <a16:creationId xmlns:a16="http://schemas.microsoft.com/office/drawing/2014/main" id="{64417BA2-7709-664E-AC2F-D6063B50E2F7}"/>
                  </a:ext>
                </a:extLst>
              </p:cNvPr>
              <p:cNvSpPr/>
              <p:nvPr/>
            </p:nvSpPr>
            <p:spPr>
              <a:xfrm>
                <a:off x="4154015" y="4326548"/>
                <a:ext cx="123144" cy="116499"/>
              </a:xfrm>
              <a:custGeom>
                <a:avLst/>
                <a:gdLst/>
                <a:ahLst/>
                <a:cxnLst/>
                <a:rect l="l" t="t" r="r" b="b"/>
                <a:pathLst>
                  <a:path w="1241" h="1174" extrusionOk="0">
                    <a:moveTo>
                      <a:pt x="562" y="1"/>
                    </a:moveTo>
                    <a:cubicBezTo>
                      <a:pt x="537" y="1"/>
                      <a:pt x="513" y="18"/>
                      <a:pt x="511" y="54"/>
                    </a:cubicBezTo>
                    <a:cubicBezTo>
                      <a:pt x="506" y="190"/>
                      <a:pt x="490" y="327"/>
                      <a:pt x="480" y="463"/>
                    </a:cubicBezTo>
                    <a:cubicBezTo>
                      <a:pt x="340" y="492"/>
                      <a:pt x="194" y="490"/>
                      <a:pt x="59" y="538"/>
                    </a:cubicBezTo>
                    <a:cubicBezTo>
                      <a:pt x="9" y="554"/>
                      <a:pt x="0" y="634"/>
                      <a:pt x="59" y="647"/>
                    </a:cubicBezTo>
                    <a:cubicBezTo>
                      <a:pt x="198" y="677"/>
                      <a:pt x="335" y="715"/>
                      <a:pt x="476" y="728"/>
                    </a:cubicBezTo>
                    <a:cubicBezTo>
                      <a:pt x="485" y="871"/>
                      <a:pt x="516" y="1013"/>
                      <a:pt x="569" y="1145"/>
                    </a:cubicBezTo>
                    <a:cubicBezTo>
                      <a:pt x="576" y="1163"/>
                      <a:pt x="594" y="1174"/>
                      <a:pt x="611" y="1174"/>
                    </a:cubicBezTo>
                    <a:cubicBezTo>
                      <a:pt x="626" y="1174"/>
                      <a:pt x="641" y="1165"/>
                      <a:pt x="646" y="1145"/>
                    </a:cubicBezTo>
                    <a:cubicBezTo>
                      <a:pt x="673" y="1038"/>
                      <a:pt x="692" y="928"/>
                      <a:pt x="709" y="819"/>
                    </a:cubicBezTo>
                    <a:cubicBezTo>
                      <a:pt x="714" y="788"/>
                      <a:pt x="720" y="755"/>
                      <a:pt x="725" y="722"/>
                    </a:cubicBezTo>
                    <a:cubicBezTo>
                      <a:pt x="781" y="713"/>
                      <a:pt x="836" y="699"/>
                      <a:pt x="890" y="682"/>
                    </a:cubicBezTo>
                    <a:cubicBezTo>
                      <a:pt x="916" y="674"/>
                      <a:pt x="941" y="664"/>
                      <a:pt x="965" y="653"/>
                    </a:cubicBezTo>
                    <a:cubicBezTo>
                      <a:pt x="1014" y="643"/>
                      <a:pt x="1062" y="632"/>
                      <a:pt x="1109" y="619"/>
                    </a:cubicBezTo>
                    <a:cubicBezTo>
                      <a:pt x="1133" y="613"/>
                      <a:pt x="1150" y="591"/>
                      <a:pt x="1151" y="566"/>
                    </a:cubicBezTo>
                    <a:cubicBezTo>
                      <a:pt x="1161" y="561"/>
                      <a:pt x="1171" y="557"/>
                      <a:pt x="1182" y="553"/>
                    </a:cubicBezTo>
                    <a:cubicBezTo>
                      <a:pt x="1241" y="528"/>
                      <a:pt x="1231" y="450"/>
                      <a:pt x="1167" y="443"/>
                    </a:cubicBezTo>
                    <a:cubicBezTo>
                      <a:pt x="1145" y="440"/>
                      <a:pt x="1124" y="439"/>
                      <a:pt x="1103" y="439"/>
                    </a:cubicBezTo>
                    <a:cubicBezTo>
                      <a:pt x="987" y="439"/>
                      <a:pt x="872" y="471"/>
                      <a:pt x="755" y="478"/>
                    </a:cubicBezTo>
                    <a:cubicBezTo>
                      <a:pt x="727" y="327"/>
                      <a:pt x="675" y="181"/>
                      <a:pt x="617" y="39"/>
                    </a:cubicBezTo>
                    <a:cubicBezTo>
                      <a:pt x="607" y="14"/>
                      <a:pt x="584" y="1"/>
                      <a:pt x="562"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30;p16">
                <a:extLst>
                  <a:ext uri="{FF2B5EF4-FFF2-40B4-BE49-F238E27FC236}">
                    <a16:creationId xmlns:a16="http://schemas.microsoft.com/office/drawing/2014/main" id="{33FC9828-EC49-2340-B79D-438A3E41526C}"/>
                  </a:ext>
                </a:extLst>
              </p:cNvPr>
              <p:cNvSpPr/>
              <p:nvPr/>
            </p:nvSpPr>
            <p:spPr>
              <a:xfrm>
                <a:off x="4163392" y="3855888"/>
                <a:ext cx="123144" cy="116499"/>
              </a:xfrm>
              <a:custGeom>
                <a:avLst/>
                <a:gdLst/>
                <a:ahLst/>
                <a:cxnLst/>
                <a:rect l="l" t="t" r="r" b="b"/>
                <a:pathLst>
                  <a:path w="1241" h="1174" extrusionOk="0">
                    <a:moveTo>
                      <a:pt x="563" y="1"/>
                    </a:moveTo>
                    <a:cubicBezTo>
                      <a:pt x="537" y="1"/>
                      <a:pt x="513" y="18"/>
                      <a:pt x="512" y="53"/>
                    </a:cubicBezTo>
                    <a:cubicBezTo>
                      <a:pt x="506" y="190"/>
                      <a:pt x="490" y="326"/>
                      <a:pt x="481" y="463"/>
                    </a:cubicBezTo>
                    <a:cubicBezTo>
                      <a:pt x="341" y="492"/>
                      <a:pt x="194" y="490"/>
                      <a:pt x="60" y="538"/>
                    </a:cubicBezTo>
                    <a:cubicBezTo>
                      <a:pt x="9" y="554"/>
                      <a:pt x="1" y="634"/>
                      <a:pt x="60" y="647"/>
                    </a:cubicBezTo>
                    <a:cubicBezTo>
                      <a:pt x="199" y="677"/>
                      <a:pt x="335" y="715"/>
                      <a:pt x="477" y="728"/>
                    </a:cubicBezTo>
                    <a:cubicBezTo>
                      <a:pt x="484" y="871"/>
                      <a:pt x="516" y="1013"/>
                      <a:pt x="569" y="1145"/>
                    </a:cubicBezTo>
                    <a:cubicBezTo>
                      <a:pt x="576" y="1163"/>
                      <a:pt x="594" y="1174"/>
                      <a:pt x="611" y="1174"/>
                    </a:cubicBezTo>
                    <a:cubicBezTo>
                      <a:pt x="627" y="1174"/>
                      <a:pt x="641" y="1165"/>
                      <a:pt x="647" y="1145"/>
                    </a:cubicBezTo>
                    <a:cubicBezTo>
                      <a:pt x="673" y="1037"/>
                      <a:pt x="691" y="928"/>
                      <a:pt x="709" y="819"/>
                    </a:cubicBezTo>
                    <a:cubicBezTo>
                      <a:pt x="714" y="788"/>
                      <a:pt x="720" y="755"/>
                      <a:pt x="726" y="722"/>
                    </a:cubicBezTo>
                    <a:cubicBezTo>
                      <a:pt x="781" y="713"/>
                      <a:pt x="836" y="699"/>
                      <a:pt x="890" y="682"/>
                    </a:cubicBezTo>
                    <a:cubicBezTo>
                      <a:pt x="916" y="674"/>
                      <a:pt x="941" y="664"/>
                      <a:pt x="965" y="653"/>
                    </a:cubicBezTo>
                    <a:cubicBezTo>
                      <a:pt x="1014" y="643"/>
                      <a:pt x="1062" y="632"/>
                      <a:pt x="1108" y="619"/>
                    </a:cubicBezTo>
                    <a:cubicBezTo>
                      <a:pt x="1133" y="613"/>
                      <a:pt x="1150" y="591"/>
                      <a:pt x="1151" y="566"/>
                    </a:cubicBezTo>
                    <a:cubicBezTo>
                      <a:pt x="1161" y="561"/>
                      <a:pt x="1171" y="557"/>
                      <a:pt x="1182" y="553"/>
                    </a:cubicBezTo>
                    <a:cubicBezTo>
                      <a:pt x="1241" y="528"/>
                      <a:pt x="1231" y="450"/>
                      <a:pt x="1167" y="443"/>
                    </a:cubicBezTo>
                    <a:cubicBezTo>
                      <a:pt x="1146" y="440"/>
                      <a:pt x="1124" y="439"/>
                      <a:pt x="1103" y="439"/>
                    </a:cubicBezTo>
                    <a:cubicBezTo>
                      <a:pt x="987" y="439"/>
                      <a:pt x="871" y="471"/>
                      <a:pt x="756" y="478"/>
                    </a:cubicBezTo>
                    <a:cubicBezTo>
                      <a:pt x="727" y="327"/>
                      <a:pt x="675" y="181"/>
                      <a:pt x="618" y="39"/>
                    </a:cubicBezTo>
                    <a:cubicBezTo>
                      <a:pt x="607" y="13"/>
                      <a:pt x="584" y="1"/>
                      <a:pt x="563"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31;p16">
                <a:extLst>
                  <a:ext uri="{FF2B5EF4-FFF2-40B4-BE49-F238E27FC236}">
                    <a16:creationId xmlns:a16="http://schemas.microsoft.com/office/drawing/2014/main" id="{5D1C4C84-CA67-814E-9663-9ABD665DBFBF}"/>
                  </a:ext>
                </a:extLst>
              </p:cNvPr>
              <p:cNvSpPr/>
              <p:nvPr/>
            </p:nvSpPr>
            <p:spPr>
              <a:xfrm>
                <a:off x="4790427" y="3701234"/>
                <a:ext cx="123343" cy="116499"/>
              </a:xfrm>
              <a:custGeom>
                <a:avLst/>
                <a:gdLst/>
                <a:ahLst/>
                <a:cxnLst/>
                <a:rect l="l" t="t" r="r" b="b"/>
                <a:pathLst>
                  <a:path w="1243" h="1174" extrusionOk="0">
                    <a:moveTo>
                      <a:pt x="564" y="1"/>
                    </a:moveTo>
                    <a:cubicBezTo>
                      <a:pt x="538" y="1"/>
                      <a:pt x="514" y="18"/>
                      <a:pt x="512" y="52"/>
                    </a:cubicBezTo>
                    <a:cubicBezTo>
                      <a:pt x="508" y="189"/>
                      <a:pt x="491" y="326"/>
                      <a:pt x="481" y="463"/>
                    </a:cubicBezTo>
                    <a:cubicBezTo>
                      <a:pt x="342" y="491"/>
                      <a:pt x="195" y="490"/>
                      <a:pt x="60" y="537"/>
                    </a:cubicBezTo>
                    <a:cubicBezTo>
                      <a:pt x="11" y="554"/>
                      <a:pt x="1" y="634"/>
                      <a:pt x="60" y="647"/>
                    </a:cubicBezTo>
                    <a:cubicBezTo>
                      <a:pt x="200" y="677"/>
                      <a:pt x="337" y="714"/>
                      <a:pt x="478" y="728"/>
                    </a:cubicBezTo>
                    <a:cubicBezTo>
                      <a:pt x="485" y="871"/>
                      <a:pt x="516" y="1012"/>
                      <a:pt x="570" y="1145"/>
                    </a:cubicBezTo>
                    <a:cubicBezTo>
                      <a:pt x="577" y="1163"/>
                      <a:pt x="595" y="1173"/>
                      <a:pt x="613" y="1173"/>
                    </a:cubicBezTo>
                    <a:cubicBezTo>
                      <a:pt x="628" y="1173"/>
                      <a:pt x="642" y="1165"/>
                      <a:pt x="647" y="1145"/>
                    </a:cubicBezTo>
                    <a:cubicBezTo>
                      <a:pt x="673" y="1037"/>
                      <a:pt x="693" y="928"/>
                      <a:pt x="710" y="818"/>
                    </a:cubicBezTo>
                    <a:cubicBezTo>
                      <a:pt x="715" y="787"/>
                      <a:pt x="721" y="754"/>
                      <a:pt x="727" y="721"/>
                    </a:cubicBezTo>
                    <a:cubicBezTo>
                      <a:pt x="782" y="712"/>
                      <a:pt x="837" y="699"/>
                      <a:pt x="890" y="682"/>
                    </a:cubicBezTo>
                    <a:cubicBezTo>
                      <a:pt x="917" y="674"/>
                      <a:pt x="942" y="663"/>
                      <a:pt x="966" y="652"/>
                    </a:cubicBezTo>
                    <a:cubicBezTo>
                      <a:pt x="1015" y="643"/>
                      <a:pt x="1064" y="632"/>
                      <a:pt x="1110" y="619"/>
                    </a:cubicBezTo>
                    <a:cubicBezTo>
                      <a:pt x="1134" y="613"/>
                      <a:pt x="1151" y="590"/>
                      <a:pt x="1152" y="566"/>
                    </a:cubicBezTo>
                    <a:cubicBezTo>
                      <a:pt x="1162" y="560"/>
                      <a:pt x="1173" y="556"/>
                      <a:pt x="1182" y="552"/>
                    </a:cubicBezTo>
                    <a:cubicBezTo>
                      <a:pt x="1242" y="527"/>
                      <a:pt x="1232" y="449"/>
                      <a:pt x="1167" y="442"/>
                    </a:cubicBezTo>
                    <a:cubicBezTo>
                      <a:pt x="1146" y="439"/>
                      <a:pt x="1125" y="438"/>
                      <a:pt x="1104" y="438"/>
                    </a:cubicBezTo>
                    <a:cubicBezTo>
                      <a:pt x="988" y="438"/>
                      <a:pt x="872" y="470"/>
                      <a:pt x="757" y="478"/>
                    </a:cubicBezTo>
                    <a:cubicBezTo>
                      <a:pt x="728" y="326"/>
                      <a:pt x="677" y="181"/>
                      <a:pt x="618" y="38"/>
                    </a:cubicBezTo>
                    <a:cubicBezTo>
                      <a:pt x="608" y="13"/>
                      <a:pt x="586" y="1"/>
                      <a:pt x="564"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32;p16">
                <a:extLst>
                  <a:ext uri="{FF2B5EF4-FFF2-40B4-BE49-F238E27FC236}">
                    <a16:creationId xmlns:a16="http://schemas.microsoft.com/office/drawing/2014/main" id="{5B5E87BD-9865-BD4B-B224-FC014F5D80E4}"/>
                  </a:ext>
                </a:extLst>
              </p:cNvPr>
              <p:cNvSpPr/>
              <p:nvPr/>
            </p:nvSpPr>
            <p:spPr>
              <a:xfrm>
                <a:off x="3968157" y="4953697"/>
                <a:ext cx="123244" cy="116499"/>
              </a:xfrm>
              <a:custGeom>
                <a:avLst/>
                <a:gdLst/>
                <a:ahLst/>
                <a:cxnLst/>
                <a:rect l="l" t="t" r="r" b="b"/>
                <a:pathLst>
                  <a:path w="1242" h="1174" extrusionOk="0">
                    <a:moveTo>
                      <a:pt x="563" y="0"/>
                    </a:moveTo>
                    <a:cubicBezTo>
                      <a:pt x="538" y="0"/>
                      <a:pt x="514" y="18"/>
                      <a:pt x="513" y="53"/>
                    </a:cubicBezTo>
                    <a:cubicBezTo>
                      <a:pt x="507" y="190"/>
                      <a:pt x="490" y="327"/>
                      <a:pt x="480" y="463"/>
                    </a:cubicBezTo>
                    <a:cubicBezTo>
                      <a:pt x="341" y="491"/>
                      <a:pt x="195" y="490"/>
                      <a:pt x="59" y="537"/>
                    </a:cubicBezTo>
                    <a:cubicBezTo>
                      <a:pt x="10" y="553"/>
                      <a:pt x="0" y="633"/>
                      <a:pt x="60" y="647"/>
                    </a:cubicBezTo>
                    <a:cubicBezTo>
                      <a:pt x="199" y="677"/>
                      <a:pt x="336" y="715"/>
                      <a:pt x="477" y="729"/>
                    </a:cubicBezTo>
                    <a:cubicBezTo>
                      <a:pt x="485" y="872"/>
                      <a:pt x="516" y="1012"/>
                      <a:pt x="569" y="1145"/>
                    </a:cubicBezTo>
                    <a:cubicBezTo>
                      <a:pt x="577" y="1163"/>
                      <a:pt x="595" y="1174"/>
                      <a:pt x="612" y="1174"/>
                    </a:cubicBezTo>
                    <a:cubicBezTo>
                      <a:pt x="627" y="1174"/>
                      <a:pt x="642" y="1165"/>
                      <a:pt x="646" y="1145"/>
                    </a:cubicBezTo>
                    <a:cubicBezTo>
                      <a:pt x="673" y="1037"/>
                      <a:pt x="692" y="928"/>
                      <a:pt x="709" y="818"/>
                    </a:cubicBezTo>
                    <a:cubicBezTo>
                      <a:pt x="715" y="787"/>
                      <a:pt x="721" y="754"/>
                      <a:pt x="726" y="721"/>
                    </a:cubicBezTo>
                    <a:cubicBezTo>
                      <a:pt x="782" y="712"/>
                      <a:pt x="836" y="700"/>
                      <a:pt x="891" y="683"/>
                    </a:cubicBezTo>
                    <a:cubicBezTo>
                      <a:pt x="917" y="674"/>
                      <a:pt x="941" y="663"/>
                      <a:pt x="966" y="653"/>
                    </a:cubicBezTo>
                    <a:cubicBezTo>
                      <a:pt x="1015" y="643"/>
                      <a:pt x="1062" y="632"/>
                      <a:pt x="1109" y="619"/>
                    </a:cubicBezTo>
                    <a:cubicBezTo>
                      <a:pt x="1134" y="613"/>
                      <a:pt x="1151" y="591"/>
                      <a:pt x="1152" y="566"/>
                    </a:cubicBezTo>
                    <a:cubicBezTo>
                      <a:pt x="1161" y="561"/>
                      <a:pt x="1172" y="556"/>
                      <a:pt x="1182" y="552"/>
                    </a:cubicBezTo>
                    <a:cubicBezTo>
                      <a:pt x="1242" y="528"/>
                      <a:pt x="1232" y="449"/>
                      <a:pt x="1167" y="442"/>
                    </a:cubicBezTo>
                    <a:cubicBezTo>
                      <a:pt x="1146" y="440"/>
                      <a:pt x="1124" y="438"/>
                      <a:pt x="1103" y="438"/>
                    </a:cubicBezTo>
                    <a:cubicBezTo>
                      <a:pt x="987" y="438"/>
                      <a:pt x="872" y="470"/>
                      <a:pt x="756" y="477"/>
                    </a:cubicBezTo>
                    <a:cubicBezTo>
                      <a:pt x="727" y="327"/>
                      <a:pt x="676" y="181"/>
                      <a:pt x="617" y="38"/>
                    </a:cubicBezTo>
                    <a:cubicBezTo>
                      <a:pt x="607" y="13"/>
                      <a:pt x="585" y="0"/>
                      <a:pt x="563" y="0"/>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33;p16">
                <a:extLst>
                  <a:ext uri="{FF2B5EF4-FFF2-40B4-BE49-F238E27FC236}">
                    <a16:creationId xmlns:a16="http://schemas.microsoft.com/office/drawing/2014/main" id="{2BFAC17D-CDF4-3747-98EC-E3FEAC3F9B4E}"/>
                  </a:ext>
                </a:extLst>
              </p:cNvPr>
              <p:cNvSpPr/>
              <p:nvPr/>
            </p:nvSpPr>
            <p:spPr>
              <a:xfrm rot="-365085">
                <a:off x="5059320" y="3535248"/>
                <a:ext cx="1025987" cy="2583862"/>
              </a:xfrm>
              <a:custGeom>
                <a:avLst/>
                <a:gdLst/>
                <a:ahLst/>
                <a:cxnLst/>
                <a:rect l="l" t="t" r="r" b="b"/>
                <a:pathLst>
                  <a:path w="10905" h="19216" extrusionOk="0">
                    <a:moveTo>
                      <a:pt x="2981" y="0"/>
                    </a:moveTo>
                    <a:cubicBezTo>
                      <a:pt x="2603" y="0"/>
                      <a:pt x="2194" y="175"/>
                      <a:pt x="1754" y="615"/>
                    </a:cubicBezTo>
                    <a:cubicBezTo>
                      <a:pt x="1" y="2369"/>
                      <a:pt x="1075" y="5791"/>
                      <a:pt x="1849" y="7256"/>
                    </a:cubicBezTo>
                    <a:cubicBezTo>
                      <a:pt x="2624" y="8719"/>
                      <a:pt x="9077" y="19215"/>
                      <a:pt x="9077" y="19215"/>
                    </a:cubicBezTo>
                    <a:lnTo>
                      <a:pt x="10904" y="15193"/>
                    </a:lnTo>
                    <a:cubicBezTo>
                      <a:pt x="10904" y="15193"/>
                      <a:pt x="9387" y="11447"/>
                      <a:pt x="8622" y="9779"/>
                    </a:cubicBezTo>
                    <a:cubicBezTo>
                      <a:pt x="7855" y="8110"/>
                      <a:pt x="5296" y="1814"/>
                      <a:pt x="4560" y="965"/>
                    </a:cubicBezTo>
                    <a:cubicBezTo>
                      <a:pt x="4109" y="444"/>
                      <a:pt x="3584" y="0"/>
                      <a:pt x="2981"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34;p16">
                <a:extLst>
                  <a:ext uri="{FF2B5EF4-FFF2-40B4-BE49-F238E27FC236}">
                    <a16:creationId xmlns:a16="http://schemas.microsoft.com/office/drawing/2014/main" id="{C75D40DD-BADA-DC4E-80F0-1B65E101AF08}"/>
                  </a:ext>
                </a:extLst>
              </p:cNvPr>
              <p:cNvSpPr/>
              <p:nvPr/>
            </p:nvSpPr>
            <p:spPr>
              <a:xfrm>
                <a:off x="4469368" y="1653125"/>
                <a:ext cx="156585" cy="294820"/>
              </a:xfrm>
              <a:custGeom>
                <a:avLst/>
                <a:gdLst/>
                <a:ahLst/>
                <a:cxnLst/>
                <a:rect l="l" t="t" r="r" b="b"/>
                <a:pathLst>
                  <a:path w="1578" h="2971" extrusionOk="0">
                    <a:moveTo>
                      <a:pt x="1464" y="1"/>
                    </a:moveTo>
                    <a:cubicBezTo>
                      <a:pt x="1451" y="1"/>
                      <a:pt x="1438" y="4"/>
                      <a:pt x="1424" y="13"/>
                    </a:cubicBezTo>
                    <a:cubicBezTo>
                      <a:pt x="1201" y="145"/>
                      <a:pt x="1047" y="348"/>
                      <a:pt x="905" y="561"/>
                    </a:cubicBezTo>
                    <a:cubicBezTo>
                      <a:pt x="739" y="807"/>
                      <a:pt x="594" y="1066"/>
                      <a:pt x="470" y="1336"/>
                    </a:cubicBezTo>
                    <a:cubicBezTo>
                      <a:pt x="354" y="1587"/>
                      <a:pt x="255" y="1847"/>
                      <a:pt x="177" y="2113"/>
                    </a:cubicBezTo>
                    <a:cubicBezTo>
                      <a:pt x="101" y="2372"/>
                      <a:pt x="1" y="2675"/>
                      <a:pt x="21" y="2947"/>
                    </a:cubicBezTo>
                    <a:cubicBezTo>
                      <a:pt x="23" y="2962"/>
                      <a:pt x="35" y="2970"/>
                      <a:pt x="48" y="2970"/>
                    </a:cubicBezTo>
                    <a:cubicBezTo>
                      <a:pt x="58" y="2970"/>
                      <a:pt x="68" y="2965"/>
                      <a:pt x="72" y="2954"/>
                    </a:cubicBezTo>
                    <a:lnTo>
                      <a:pt x="72" y="2953"/>
                    </a:lnTo>
                    <a:cubicBezTo>
                      <a:pt x="166" y="2712"/>
                      <a:pt x="193" y="2439"/>
                      <a:pt x="270" y="2189"/>
                    </a:cubicBezTo>
                    <a:cubicBezTo>
                      <a:pt x="351" y="1927"/>
                      <a:pt x="452" y="1671"/>
                      <a:pt x="572" y="1423"/>
                    </a:cubicBezTo>
                    <a:cubicBezTo>
                      <a:pt x="686" y="1185"/>
                      <a:pt x="818" y="957"/>
                      <a:pt x="964" y="738"/>
                    </a:cubicBezTo>
                    <a:cubicBezTo>
                      <a:pt x="1113" y="516"/>
                      <a:pt x="1274" y="293"/>
                      <a:pt x="1504" y="151"/>
                    </a:cubicBezTo>
                    <a:cubicBezTo>
                      <a:pt x="1578" y="105"/>
                      <a:pt x="1533" y="1"/>
                      <a:pt x="1464" y="1"/>
                    </a:cubicBezTo>
                    <a:close/>
                  </a:path>
                </a:pathLst>
              </a:custGeom>
              <a:solidFill>
                <a:srgbClr val="D9E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35;p16">
                <a:extLst>
                  <a:ext uri="{FF2B5EF4-FFF2-40B4-BE49-F238E27FC236}">
                    <a16:creationId xmlns:a16="http://schemas.microsoft.com/office/drawing/2014/main" id="{90F1B43F-16BF-8C47-9794-E880D2DA23B4}"/>
                  </a:ext>
                </a:extLst>
              </p:cNvPr>
              <p:cNvSpPr/>
              <p:nvPr/>
            </p:nvSpPr>
            <p:spPr>
              <a:xfrm>
                <a:off x="3847196" y="1752258"/>
                <a:ext cx="1315988" cy="1620070"/>
              </a:xfrm>
              <a:custGeom>
                <a:avLst/>
                <a:gdLst/>
                <a:ahLst/>
                <a:cxnLst/>
                <a:rect l="l" t="t" r="r" b="b"/>
                <a:pathLst>
                  <a:path w="13262" h="16326" extrusionOk="0">
                    <a:moveTo>
                      <a:pt x="6804" y="0"/>
                    </a:moveTo>
                    <a:cubicBezTo>
                      <a:pt x="4872" y="0"/>
                      <a:pt x="3015" y="753"/>
                      <a:pt x="2096" y="2289"/>
                    </a:cubicBezTo>
                    <a:cubicBezTo>
                      <a:pt x="1681" y="2983"/>
                      <a:pt x="1410" y="3752"/>
                      <a:pt x="1295" y="4550"/>
                    </a:cubicBezTo>
                    <a:cubicBezTo>
                      <a:pt x="1180" y="5367"/>
                      <a:pt x="1259" y="6196"/>
                      <a:pt x="1133" y="7009"/>
                    </a:cubicBezTo>
                    <a:cubicBezTo>
                      <a:pt x="1004" y="7847"/>
                      <a:pt x="549" y="8575"/>
                      <a:pt x="304" y="9379"/>
                    </a:cubicBezTo>
                    <a:cubicBezTo>
                      <a:pt x="257" y="9530"/>
                      <a:pt x="220" y="9685"/>
                      <a:pt x="191" y="9841"/>
                    </a:cubicBezTo>
                    <a:cubicBezTo>
                      <a:pt x="1" y="10911"/>
                      <a:pt x="559" y="12499"/>
                      <a:pt x="1053" y="13415"/>
                    </a:cubicBezTo>
                    <a:cubicBezTo>
                      <a:pt x="1525" y="14293"/>
                      <a:pt x="2039" y="14968"/>
                      <a:pt x="2832" y="15575"/>
                    </a:cubicBezTo>
                    <a:cubicBezTo>
                      <a:pt x="3561" y="16135"/>
                      <a:pt x="4289" y="16325"/>
                      <a:pt x="5064" y="16325"/>
                    </a:cubicBezTo>
                    <a:cubicBezTo>
                      <a:pt x="5726" y="16325"/>
                      <a:pt x="6422" y="16187"/>
                      <a:pt x="7185" y="16020"/>
                    </a:cubicBezTo>
                    <a:cubicBezTo>
                      <a:pt x="9367" y="15542"/>
                      <a:pt x="11550" y="14289"/>
                      <a:pt x="12206" y="12136"/>
                    </a:cubicBezTo>
                    <a:cubicBezTo>
                      <a:pt x="12484" y="11223"/>
                      <a:pt x="12471" y="10255"/>
                      <a:pt x="12685" y="9330"/>
                    </a:cubicBezTo>
                    <a:cubicBezTo>
                      <a:pt x="12968" y="8101"/>
                      <a:pt x="13237" y="6863"/>
                      <a:pt x="13255" y="5595"/>
                    </a:cubicBezTo>
                    <a:cubicBezTo>
                      <a:pt x="13261" y="5163"/>
                      <a:pt x="13178" y="4734"/>
                      <a:pt x="13090" y="4304"/>
                    </a:cubicBezTo>
                    <a:cubicBezTo>
                      <a:pt x="12642" y="2109"/>
                      <a:pt x="11436" y="1330"/>
                      <a:pt x="9733" y="596"/>
                    </a:cubicBezTo>
                    <a:cubicBezTo>
                      <a:pt x="8816" y="200"/>
                      <a:pt x="7800" y="0"/>
                      <a:pt x="6804"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36;p16">
                <a:extLst>
                  <a:ext uri="{FF2B5EF4-FFF2-40B4-BE49-F238E27FC236}">
                    <a16:creationId xmlns:a16="http://schemas.microsoft.com/office/drawing/2014/main" id="{CADBF90F-3196-944E-9701-FC4049FE0C30}"/>
                  </a:ext>
                </a:extLst>
              </p:cNvPr>
              <p:cNvSpPr/>
              <p:nvPr/>
            </p:nvSpPr>
            <p:spPr>
              <a:xfrm>
                <a:off x="4167312" y="3149253"/>
                <a:ext cx="48027" cy="38403"/>
              </a:xfrm>
              <a:custGeom>
                <a:avLst/>
                <a:gdLst/>
                <a:ahLst/>
                <a:cxnLst/>
                <a:rect l="l" t="t" r="r" b="b"/>
                <a:pathLst>
                  <a:path w="484" h="387" extrusionOk="0">
                    <a:moveTo>
                      <a:pt x="229" y="1"/>
                    </a:moveTo>
                    <a:cubicBezTo>
                      <a:pt x="184" y="1"/>
                      <a:pt x="140" y="8"/>
                      <a:pt x="106" y="23"/>
                    </a:cubicBezTo>
                    <a:cubicBezTo>
                      <a:pt x="42" y="48"/>
                      <a:pt x="0" y="111"/>
                      <a:pt x="0" y="179"/>
                    </a:cubicBezTo>
                    <a:cubicBezTo>
                      <a:pt x="0" y="263"/>
                      <a:pt x="62" y="329"/>
                      <a:pt x="134" y="363"/>
                    </a:cubicBezTo>
                    <a:cubicBezTo>
                      <a:pt x="166" y="378"/>
                      <a:pt x="204" y="387"/>
                      <a:pt x="242" y="387"/>
                    </a:cubicBezTo>
                    <a:cubicBezTo>
                      <a:pt x="292" y="387"/>
                      <a:pt x="343" y="372"/>
                      <a:pt x="381" y="340"/>
                    </a:cubicBezTo>
                    <a:cubicBezTo>
                      <a:pt x="401" y="324"/>
                      <a:pt x="416" y="303"/>
                      <a:pt x="426" y="280"/>
                    </a:cubicBezTo>
                    <a:cubicBezTo>
                      <a:pt x="465" y="247"/>
                      <a:pt x="483" y="193"/>
                      <a:pt x="470" y="143"/>
                    </a:cubicBezTo>
                    <a:cubicBezTo>
                      <a:pt x="446" y="44"/>
                      <a:pt x="333" y="1"/>
                      <a:pt x="2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37;p16">
                <a:extLst>
                  <a:ext uri="{FF2B5EF4-FFF2-40B4-BE49-F238E27FC236}">
                    <a16:creationId xmlns:a16="http://schemas.microsoft.com/office/drawing/2014/main" id="{9BE1397A-FAA6-A24F-A8E1-C8898ED440F1}"/>
                  </a:ext>
                </a:extLst>
              </p:cNvPr>
              <p:cNvSpPr/>
              <p:nvPr/>
            </p:nvSpPr>
            <p:spPr>
              <a:xfrm>
                <a:off x="4152527" y="2612406"/>
                <a:ext cx="96551" cy="269019"/>
              </a:xfrm>
              <a:custGeom>
                <a:avLst/>
                <a:gdLst/>
                <a:ahLst/>
                <a:cxnLst/>
                <a:rect l="l" t="t" r="r" b="b"/>
                <a:pathLst>
                  <a:path w="973" h="2711" extrusionOk="0">
                    <a:moveTo>
                      <a:pt x="964" y="0"/>
                    </a:moveTo>
                    <a:cubicBezTo>
                      <a:pt x="962" y="0"/>
                      <a:pt x="960" y="1"/>
                      <a:pt x="958" y="2"/>
                    </a:cubicBezTo>
                    <a:cubicBezTo>
                      <a:pt x="771" y="270"/>
                      <a:pt x="637" y="588"/>
                      <a:pt x="501" y="883"/>
                    </a:cubicBezTo>
                    <a:cubicBezTo>
                      <a:pt x="363" y="1182"/>
                      <a:pt x="226" y="1484"/>
                      <a:pt x="98" y="1787"/>
                    </a:cubicBezTo>
                    <a:cubicBezTo>
                      <a:pt x="0" y="2019"/>
                      <a:pt x="19" y="2244"/>
                      <a:pt x="221" y="2408"/>
                    </a:cubicBezTo>
                    <a:cubicBezTo>
                      <a:pt x="316" y="2485"/>
                      <a:pt x="426" y="2537"/>
                      <a:pt x="535" y="2590"/>
                    </a:cubicBezTo>
                    <a:cubicBezTo>
                      <a:pt x="638" y="2638"/>
                      <a:pt x="752" y="2710"/>
                      <a:pt x="868" y="2710"/>
                    </a:cubicBezTo>
                    <a:cubicBezTo>
                      <a:pt x="887" y="2710"/>
                      <a:pt x="906" y="2708"/>
                      <a:pt x="925" y="2704"/>
                    </a:cubicBezTo>
                    <a:cubicBezTo>
                      <a:pt x="952" y="2696"/>
                      <a:pt x="965" y="2665"/>
                      <a:pt x="951" y="2641"/>
                    </a:cubicBezTo>
                    <a:cubicBezTo>
                      <a:pt x="895" y="2537"/>
                      <a:pt x="779" y="2498"/>
                      <a:pt x="676" y="2452"/>
                    </a:cubicBezTo>
                    <a:cubicBezTo>
                      <a:pt x="574" y="2405"/>
                      <a:pt x="470" y="2363"/>
                      <a:pt x="375" y="2302"/>
                    </a:cubicBezTo>
                    <a:cubicBezTo>
                      <a:pt x="266" y="2231"/>
                      <a:pt x="176" y="2129"/>
                      <a:pt x="177" y="1991"/>
                    </a:cubicBezTo>
                    <a:cubicBezTo>
                      <a:pt x="178" y="1836"/>
                      <a:pt x="267" y="1676"/>
                      <a:pt x="330" y="1539"/>
                    </a:cubicBezTo>
                    <a:cubicBezTo>
                      <a:pt x="443" y="1296"/>
                      <a:pt x="560" y="1057"/>
                      <a:pt x="664" y="810"/>
                    </a:cubicBezTo>
                    <a:cubicBezTo>
                      <a:pt x="774" y="549"/>
                      <a:pt x="905" y="285"/>
                      <a:pt x="972" y="8"/>
                    </a:cubicBezTo>
                    <a:cubicBezTo>
                      <a:pt x="973" y="3"/>
                      <a:pt x="969" y="0"/>
                      <a:pt x="964" y="0"/>
                    </a:cubicBezTo>
                    <a:close/>
                  </a:path>
                </a:pathLst>
              </a:custGeom>
              <a:solidFill>
                <a:srgbClr val="702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38;p16">
                <a:extLst>
                  <a:ext uri="{FF2B5EF4-FFF2-40B4-BE49-F238E27FC236}">
                    <a16:creationId xmlns:a16="http://schemas.microsoft.com/office/drawing/2014/main" id="{AEF778B6-0591-CB49-8B1A-2C628BEB06EC}"/>
                  </a:ext>
                </a:extLst>
              </p:cNvPr>
              <p:cNvSpPr/>
              <p:nvPr/>
            </p:nvSpPr>
            <p:spPr>
              <a:xfrm>
                <a:off x="4688170" y="2765422"/>
                <a:ext cx="100322" cy="97942"/>
              </a:xfrm>
              <a:custGeom>
                <a:avLst/>
                <a:gdLst/>
                <a:ahLst/>
                <a:cxnLst/>
                <a:rect l="l" t="t" r="r" b="b"/>
                <a:pathLst>
                  <a:path w="1011" h="987" extrusionOk="0">
                    <a:moveTo>
                      <a:pt x="482" y="0"/>
                    </a:moveTo>
                    <a:cubicBezTo>
                      <a:pt x="411" y="0"/>
                      <a:pt x="335" y="17"/>
                      <a:pt x="252" y="52"/>
                    </a:cubicBezTo>
                    <a:cubicBezTo>
                      <a:pt x="81" y="126"/>
                      <a:pt x="27" y="337"/>
                      <a:pt x="19" y="418"/>
                    </a:cubicBezTo>
                    <a:cubicBezTo>
                      <a:pt x="10" y="513"/>
                      <a:pt x="0" y="612"/>
                      <a:pt x="37" y="701"/>
                    </a:cubicBezTo>
                    <a:cubicBezTo>
                      <a:pt x="70" y="785"/>
                      <a:pt x="140" y="849"/>
                      <a:pt x="217" y="896"/>
                    </a:cubicBezTo>
                    <a:cubicBezTo>
                      <a:pt x="292" y="944"/>
                      <a:pt x="376" y="975"/>
                      <a:pt x="465" y="984"/>
                    </a:cubicBezTo>
                    <a:cubicBezTo>
                      <a:pt x="478" y="986"/>
                      <a:pt x="490" y="986"/>
                      <a:pt x="503" y="986"/>
                    </a:cubicBezTo>
                    <a:cubicBezTo>
                      <a:pt x="689" y="986"/>
                      <a:pt x="869" y="862"/>
                      <a:pt x="938" y="688"/>
                    </a:cubicBezTo>
                    <a:cubicBezTo>
                      <a:pt x="1010" y="502"/>
                      <a:pt x="958" y="269"/>
                      <a:pt x="807" y="135"/>
                    </a:cubicBezTo>
                    <a:cubicBezTo>
                      <a:pt x="712" y="50"/>
                      <a:pt x="605" y="0"/>
                      <a:pt x="482" y="0"/>
                    </a:cubicBezTo>
                    <a:close/>
                  </a:path>
                </a:pathLst>
              </a:custGeom>
              <a:solidFill>
                <a:srgbClr val="ED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39;p16">
                <a:extLst>
                  <a:ext uri="{FF2B5EF4-FFF2-40B4-BE49-F238E27FC236}">
                    <a16:creationId xmlns:a16="http://schemas.microsoft.com/office/drawing/2014/main" id="{148D2E2F-D67C-304A-93B6-FAFE0C8676AC}"/>
                  </a:ext>
                </a:extLst>
              </p:cNvPr>
              <p:cNvSpPr/>
              <p:nvPr/>
            </p:nvSpPr>
            <p:spPr>
              <a:xfrm>
                <a:off x="3875129" y="2651602"/>
                <a:ext cx="72339" cy="97843"/>
              </a:xfrm>
              <a:custGeom>
                <a:avLst/>
                <a:gdLst/>
                <a:ahLst/>
                <a:cxnLst/>
                <a:rect l="l" t="t" r="r" b="b"/>
                <a:pathLst>
                  <a:path w="729" h="986" extrusionOk="0">
                    <a:moveTo>
                      <a:pt x="366" y="1"/>
                    </a:moveTo>
                    <a:cubicBezTo>
                      <a:pt x="313" y="1"/>
                      <a:pt x="255" y="19"/>
                      <a:pt x="193" y="58"/>
                    </a:cubicBezTo>
                    <a:cubicBezTo>
                      <a:pt x="68" y="134"/>
                      <a:pt x="25" y="346"/>
                      <a:pt x="18" y="427"/>
                    </a:cubicBezTo>
                    <a:cubicBezTo>
                      <a:pt x="9" y="523"/>
                      <a:pt x="1" y="622"/>
                      <a:pt x="24" y="710"/>
                    </a:cubicBezTo>
                    <a:cubicBezTo>
                      <a:pt x="46" y="784"/>
                      <a:pt x="90" y="852"/>
                      <a:pt x="150" y="901"/>
                    </a:cubicBezTo>
                    <a:cubicBezTo>
                      <a:pt x="204" y="946"/>
                      <a:pt x="264" y="978"/>
                      <a:pt x="327" y="984"/>
                    </a:cubicBezTo>
                    <a:cubicBezTo>
                      <a:pt x="334" y="985"/>
                      <a:pt x="340" y="985"/>
                      <a:pt x="347" y="985"/>
                    </a:cubicBezTo>
                    <a:cubicBezTo>
                      <a:pt x="484" y="985"/>
                      <a:pt x="619" y="857"/>
                      <a:pt x="673" y="679"/>
                    </a:cubicBezTo>
                    <a:cubicBezTo>
                      <a:pt x="729" y="493"/>
                      <a:pt x="695" y="261"/>
                      <a:pt x="591" y="129"/>
                    </a:cubicBezTo>
                    <a:cubicBezTo>
                      <a:pt x="525" y="48"/>
                      <a:pt x="451" y="1"/>
                      <a:pt x="366" y="1"/>
                    </a:cubicBezTo>
                    <a:close/>
                  </a:path>
                </a:pathLst>
              </a:custGeom>
              <a:solidFill>
                <a:srgbClr val="ED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40;p16">
                <a:extLst>
                  <a:ext uri="{FF2B5EF4-FFF2-40B4-BE49-F238E27FC236}">
                    <a16:creationId xmlns:a16="http://schemas.microsoft.com/office/drawing/2014/main" id="{4723466E-DB03-5548-BA8B-53EB67722B7C}"/>
                  </a:ext>
                </a:extLst>
              </p:cNvPr>
              <p:cNvSpPr/>
              <p:nvPr/>
            </p:nvSpPr>
            <p:spPr>
              <a:xfrm>
                <a:off x="4114621" y="2918439"/>
                <a:ext cx="253334" cy="170184"/>
              </a:xfrm>
              <a:custGeom>
                <a:avLst/>
                <a:gdLst/>
                <a:ahLst/>
                <a:cxnLst/>
                <a:rect l="l" t="t" r="r" b="b"/>
                <a:pathLst>
                  <a:path w="2553" h="1715" extrusionOk="0">
                    <a:moveTo>
                      <a:pt x="874" y="0"/>
                    </a:moveTo>
                    <a:cubicBezTo>
                      <a:pt x="868" y="0"/>
                      <a:pt x="861" y="0"/>
                      <a:pt x="855" y="1"/>
                    </a:cubicBezTo>
                    <a:cubicBezTo>
                      <a:pt x="750" y="6"/>
                      <a:pt x="660" y="66"/>
                      <a:pt x="575" y="121"/>
                    </a:cubicBezTo>
                    <a:cubicBezTo>
                      <a:pt x="524" y="154"/>
                      <a:pt x="474" y="190"/>
                      <a:pt x="418" y="213"/>
                    </a:cubicBezTo>
                    <a:cubicBezTo>
                      <a:pt x="351" y="240"/>
                      <a:pt x="284" y="242"/>
                      <a:pt x="216" y="256"/>
                    </a:cubicBezTo>
                    <a:cubicBezTo>
                      <a:pt x="153" y="268"/>
                      <a:pt x="66" y="261"/>
                      <a:pt x="60" y="312"/>
                    </a:cubicBezTo>
                    <a:cubicBezTo>
                      <a:pt x="56" y="329"/>
                      <a:pt x="54" y="347"/>
                      <a:pt x="53" y="365"/>
                    </a:cubicBezTo>
                    <a:cubicBezTo>
                      <a:pt x="1" y="936"/>
                      <a:pt x="306" y="1534"/>
                      <a:pt x="890" y="1679"/>
                    </a:cubicBezTo>
                    <a:cubicBezTo>
                      <a:pt x="988" y="1703"/>
                      <a:pt x="1088" y="1715"/>
                      <a:pt x="1189" y="1715"/>
                    </a:cubicBezTo>
                    <a:cubicBezTo>
                      <a:pt x="1686" y="1715"/>
                      <a:pt x="2196" y="1433"/>
                      <a:pt x="2401" y="978"/>
                    </a:cubicBezTo>
                    <a:cubicBezTo>
                      <a:pt x="2416" y="941"/>
                      <a:pt x="2552" y="584"/>
                      <a:pt x="2463" y="584"/>
                    </a:cubicBezTo>
                    <a:cubicBezTo>
                      <a:pt x="2460" y="584"/>
                      <a:pt x="2457" y="585"/>
                      <a:pt x="2453" y="585"/>
                    </a:cubicBezTo>
                    <a:cubicBezTo>
                      <a:pt x="2419" y="593"/>
                      <a:pt x="2393" y="598"/>
                      <a:pt x="2369" y="598"/>
                    </a:cubicBezTo>
                    <a:cubicBezTo>
                      <a:pt x="2325" y="598"/>
                      <a:pt x="2292" y="582"/>
                      <a:pt x="2233" y="550"/>
                    </a:cubicBezTo>
                    <a:cubicBezTo>
                      <a:pt x="2169" y="517"/>
                      <a:pt x="2112" y="470"/>
                      <a:pt x="2067" y="413"/>
                    </a:cubicBezTo>
                    <a:cubicBezTo>
                      <a:pt x="2011" y="338"/>
                      <a:pt x="1957" y="265"/>
                      <a:pt x="1889" y="196"/>
                    </a:cubicBezTo>
                    <a:cubicBezTo>
                      <a:pt x="1784" y="92"/>
                      <a:pt x="1654" y="60"/>
                      <a:pt x="1546" y="60"/>
                    </a:cubicBezTo>
                    <a:cubicBezTo>
                      <a:pt x="1470" y="60"/>
                      <a:pt x="1404" y="76"/>
                      <a:pt x="1367" y="95"/>
                    </a:cubicBezTo>
                    <a:cubicBezTo>
                      <a:pt x="1293" y="132"/>
                      <a:pt x="1235" y="192"/>
                      <a:pt x="1198" y="266"/>
                    </a:cubicBezTo>
                    <a:cubicBezTo>
                      <a:pt x="1140" y="124"/>
                      <a:pt x="1042" y="0"/>
                      <a:pt x="874" y="0"/>
                    </a:cubicBezTo>
                    <a:close/>
                  </a:path>
                </a:pathLst>
              </a:custGeom>
              <a:solidFill>
                <a:srgbClr val="A74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41;p16">
                <a:extLst>
                  <a:ext uri="{FF2B5EF4-FFF2-40B4-BE49-F238E27FC236}">
                    <a16:creationId xmlns:a16="http://schemas.microsoft.com/office/drawing/2014/main" id="{0AE1F07F-B88F-C543-B14F-6B1E20F74794}"/>
                  </a:ext>
                </a:extLst>
              </p:cNvPr>
              <p:cNvSpPr/>
              <p:nvPr/>
            </p:nvSpPr>
            <p:spPr>
              <a:xfrm>
                <a:off x="4108072" y="2923103"/>
                <a:ext cx="281416" cy="87622"/>
              </a:xfrm>
              <a:custGeom>
                <a:avLst/>
                <a:gdLst/>
                <a:ahLst/>
                <a:cxnLst/>
                <a:rect l="l" t="t" r="r" b="b"/>
                <a:pathLst>
                  <a:path w="2836" h="883" extrusionOk="0">
                    <a:moveTo>
                      <a:pt x="66" y="0"/>
                    </a:moveTo>
                    <a:cubicBezTo>
                      <a:pt x="50" y="0"/>
                      <a:pt x="34" y="11"/>
                      <a:pt x="29" y="27"/>
                    </a:cubicBezTo>
                    <a:cubicBezTo>
                      <a:pt x="1" y="113"/>
                      <a:pt x="98" y="206"/>
                      <a:pt x="146" y="270"/>
                    </a:cubicBezTo>
                    <a:cubicBezTo>
                      <a:pt x="211" y="359"/>
                      <a:pt x="284" y="441"/>
                      <a:pt x="364" y="516"/>
                    </a:cubicBezTo>
                    <a:cubicBezTo>
                      <a:pt x="528" y="666"/>
                      <a:pt x="717" y="776"/>
                      <a:pt x="935" y="821"/>
                    </a:cubicBezTo>
                    <a:cubicBezTo>
                      <a:pt x="1126" y="860"/>
                      <a:pt x="1320" y="883"/>
                      <a:pt x="1513" y="883"/>
                    </a:cubicBezTo>
                    <a:cubicBezTo>
                      <a:pt x="1767" y="883"/>
                      <a:pt x="2020" y="843"/>
                      <a:pt x="2264" y="752"/>
                    </a:cubicBezTo>
                    <a:cubicBezTo>
                      <a:pt x="2474" y="673"/>
                      <a:pt x="2750" y="551"/>
                      <a:pt x="2831" y="324"/>
                    </a:cubicBezTo>
                    <a:cubicBezTo>
                      <a:pt x="2836" y="315"/>
                      <a:pt x="2829" y="305"/>
                      <a:pt x="2819" y="305"/>
                    </a:cubicBezTo>
                    <a:cubicBezTo>
                      <a:pt x="2817" y="305"/>
                      <a:pt x="2815" y="305"/>
                      <a:pt x="2813" y="306"/>
                    </a:cubicBezTo>
                    <a:lnTo>
                      <a:pt x="2814" y="306"/>
                    </a:lnTo>
                    <a:cubicBezTo>
                      <a:pt x="2720" y="339"/>
                      <a:pt x="2659" y="413"/>
                      <a:pt x="2578" y="469"/>
                    </a:cubicBezTo>
                    <a:cubicBezTo>
                      <a:pt x="2491" y="528"/>
                      <a:pt x="2390" y="565"/>
                      <a:pt x="2293" y="599"/>
                    </a:cubicBezTo>
                    <a:cubicBezTo>
                      <a:pt x="2111" y="664"/>
                      <a:pt x="1923" y="707"/>
                      <a:pt x="1731" y="724"/>
                    </a:cubicBezTo>
                    <a:cubicBezTo>
                      <a:pt x="1672" y="729"/>
                      <a:pt x="1612" y="732"/>
                      <a:pt x="1553" y="732"/>
                    </a:cubicBezTo>
                    <a:cubicBezTo>
                      <a:pt x="1399" y="732"/>
                      <a:pt x="1245" y="716"/>
                      <a:pt x="1092" y="692"/>
                    </a:cubicBezTo>
                    <a:cubicBezTo>
                      <a:pt x="881" y="659"/>
                      <a:pt x="689" y="591"/>
                      <a:pt x="518" y="457"/>
                    </a:cubicBezTo>
                    <a:cubicBezTo>
                      <a:pt x="431" y="390"/>
                      <a:pt x="352" y="313"/>
                      <a:pt x="282" y="229"/>
                    </a:cubicBezTo>
                    <a:cubicBezTo>
                      <a:pt x="243" y="184"/>
                      <a:pt x="208" y="138"/>
                      <a:pt x="174" y="90"/>
                    </a:cubicBezTo>
                    <a:cubicBezTo>
                      <a:pt x="146" y="51"/>
                      <a:pt x="126" y="4"/>
                      <a:pt x="71" y="1"/>
                    </a:cubicBezTo>
                    <a:cubicBezTo>
                      <a:pt x="70" y="0"/>
                      <a:pt x="68" y="0"/>
                      <a:pt x="66" y="0"/>
                    </a:cubicBezTo>
                    <a:close/>
                  </a:path>
                </a:pathLst>
              </a:custGeom>
              <a:solidFill>
                <a:srgbClr val="702A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42;p16">
                <a:extLst>
                  <a:ext uri="{FF2B5EF4-FFF2-40B4-BE49-F238E27FC236}">
                    <a16:creationId xmlns:a16="http://schemas.microsoft.com/office/drawing/2014/main" id="{AB5011D1-3016-8241-83F2-ABE540955A19}"/>
                  </a:ext>
                </a:extLst>
              </p:cNvPr>
              <p:cNvSpPr/>
              <p:nvPr/>
            </p:nvSpPr>
            <p:spPr>
              <a:xfrm>
                <a:off x="4183189" y="2931140"/>
                <a:ext cx="21930" cy="21335"/>
              </a:xfrm>
              <a:custGeom>
                <a:avLst/>
                <a:gdLst/>
                <a:ahLst/>
                <a:cxnLst/>
                <a:rect l="l" t="t" r="r" b="b"/>
                <a:pathLst>
                  <a:path w="221" h="215" extrusionOk="0">
                    <a:moveTo>
                      <a:pt x="63" y="0"/>
                    </a:moveTo>
                    <a:cubicBezTo>
                      <a:pt x="31" y="0"/>
                      <a:pt x="1" y="25"/>
                      <a:pt x="2" y="62"/>
                    </a:cubicBezTo>
                    <a:cubicBezTo>
                      <a:pt x="3" y="113"/>
                      <a:pt x="74" y="173"/>
                      <a:pt x="112" y="198"/>
                    </a:cubicBezTo>
                    <a:cubicBezTo>
                      <a:pt x="126" y="207"/>
                      <a:pt x="142" y="214"/>
                      <a:pt x="159" y="215"/>
                    </a:cubicBezTo>
                    <a:cubicBezTo>
                      <a:pt x="181" y="215"/>
                      <a:pt x="201" y="201"/>
                      <a:pt x="209" y="179"/>
                    </a:cubicBezTo>
                    <a:cubicBezTo>
                      <a:pt x="221" y="143"/>
                      <a:pt x="182" y="94"/>
                      <a:pt x="160" y="68"/>
                    </a:cubicBezTo>
                    <a:cubicBezTo>
                      <a:pt x="144" y="50"/>
                      <a:pt x="123" y="34"/>
                      <a:pt x="106" y="18"/>
                    </a:cubicBezTo>
                    <a:cubicBezTo>
                      <a:pt x="94" y="6"/>
                      <a:pt x="78" y="0"/>
                      <a:pt x="63"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43;p16">
                <a:extLst>
                  <a:ext uri="{FF2B5EF4-FFF2-40B4-BE49-F238E27FC236}">
                    <a16:creationId xmlns:a16="http://schemas.microsoft.com/office/drawing/2014/main" id="{F7DF68EA-D462-5B4C-9801-B25F6B0EEC6B}"/>
                  </a:ext>
                </a:extLst>
              </p:cNvPr>
              <p:cNvSpPr/>
              <p:nvPr/>
            </p:nvSpPr>
            <p:spPr>
              <a:xfrm>
                <a:off x="4149450" y="3001595"/>
                <a:ext cx="39990" cy="42769"/>
              </a:xfrm>
              <a:custGeom>
                <a:avLst/>
                <a:gdLst/>
                <a:ahLst/>
                <a:cxnLst/>
                <a:rect l="l" t="t" r="r" b="b"/>
                <a:pathLst>
                  <a:path w="403" h="431" extrusionOk="0">
                    <a:moveTo>
                      <a:pt x="178" y="1"/>
                    </a:moveTo>
                    <a:cubicBezTo>
                      <a:pt x="143" y="1"/>
                      <a:pt x="107" y="14"/>
                      <a:pt x="71" y="47"/>
                    </a:cubicBezTo>
                    <a:cubicBezTo>
                      <a:pt x="0" y="112"/>
                      <a:pt x="13" y="209"/>
                      <a:pt x="67" y="281"/>
                    </a:cubicBezTo>
                    <a:cubicBezTo>
                      <a:pt x="108" y="336"/>
                      <a:pt x="192" y="431"/>
                      <a:pt x="271" y="431"/>
                    </a:cubicBezTo>
                    <a:cubicBezTo>
                      <a:pt x="281" y="431"/>
                      <a:pt x="290" y="429"/>
                      <a:pt x="300" y="426"/>
                    </a:cubicBezTo>
                    <a:cubicBezTo>
                      <a:pt x="394" y="395"/>
                      <a:pt x="402" y="252"/>
                      <a:pt x="374" y="173"/>
                    </a:cubicBezTo>
                    <a:cubicBezTo>
                      <a:pt x="359" y="130"/>
                      <a:pt x="333" y="90"/>
                      <a:pt x="301" y="58"/>
                    </a:cubicBezTo>
                    <a:cubicBezTo>
                      <a:pt x="266" y="23"/>
                      <a:pt x="223" y="1"/>
                      <a:pt x="178"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44;p16">
                <a:extLst>
                  <a:ext uri="{FF2B5EF4-FFF2-40B4-BE49-F238E27FC236}">
                    <a16:creationId xmlns:a16="http://schemas.microsoft.com/office/drawing/2014/main" id="{C3D1B71E-FE40-4242-B4C0-7CA8305244FA}"/>
                  </a:ext>
                </a:extLst>
              </p:cNvPr>
              <p:cNvSpPr/>
              <p:nvPr/>
            </p:nvSpPr>
            <p:spPr>
              <a:xfrm>
                <a:off x="3948311" y="2455221"/>
                <a:ext cx="230114" cy="140910"/>
              </a:xfrm>
              <a:custGeom>
                <a:avLst/>
                <a:gdLst/>
                <a:ahLst/>
                <a:cxnLst/>
                <a:rect l="l" t="t" r="r" b="b"/>
                <a:pathLst>
                  <a:path w="2319" h="1420" extrusionOk="0">
                    <a:moveTo>
                      <a:pt x="155" y="1"/>
                    </a:moveTo>
                    <a:cubicBezTo>
                      <a:pt x="141" y="1"/>
                      <a:pt x="128" y="4"/>
                      <a:pt x="114" y="11"/>
                    </a:cubicBezTo>
                    <a:cubicBezTo>
                      <a:pt x="60" y="35"/>
                      <a:pt x="22" y="102"/>
                      <a:pt x="19" y="173"/>
                    </a:cubicBezTo>
                    <a:cubicBezTo>
                      <a:pt x="1" y="497"/>
                      <a:pt x="181" y="801"/>
                      <a:pt x="289" y="952"/>
                    </a:cubicBezTo>
                    <a:cubicBezTo>
                      <a:pt x="432" y="1153"/>
                      <a:pt x="629" y="1302"/>
                      <a:pt x="843" y="1373"/>
                    </a:cubicBezTo>
                    <a:cubicBezTo>
                      <a:pt x="895" y="1391"/>
                      <a:pt x="949" y="1403"/>
                      <a:pt x="1003" y="1410"/>
                    </a:cubicBezTo>
                    <a:cubicBezTo>
                      <a:pt x="1048" y="1416"/>
                      <a:pt x="1092" y="1419"/>
                      <a:pt x="1137" y="1419"/>
                    </a:cubicBezTo>
                    <a:cubicBezTo>
                      <a:pt x="1558" y="1419"/>
                      <a:pt x="1964" y="1150"/>
                      <a:pt x="2254" y="896"/>
                    </a:cubicBezTo>
                    <a:cubicBezTo>
                      <a:pt x="2313" y="844"/>
                      <a:pt x="2318" y="751"/>
                      <a:pt x="2290" y="691"/>
                    </a:cubicBezTo>
                    <a:cubicBezTo>
                      <a:pt x="2273" y="654"/>
                      <a:pt x="2245" y="634"/>
                      <a:pt x="2216" y="634"/>
                    </a:cubicBezTo>
                    <a:cubicBezTo>
                      <a:pt x="2197" y="634"/>
                      <a:pt x="2177" y="642"/>
                      <a:pt x="2159" y="658"/>
                    </a:cubicBezTo>
                    <a:cubicBezTo>
                      <a:pt x="1887" y="897"/>
                      <a:pt x="1590" y="1021"/>
                      <a:pt x="1309" y="1021"/>
                    </a:cubicBezTo>
                    <a:cubicBezTo>
                      <a:pt x="1190" y="1021"/>
                      <a:pt x="1074" y="999"/>
                      <a:pt x="964" y="955"/>
                    </a:cubicBezTo>
                    <a:cubicBezTo>
                      <a:pt x="803" y="890"/>
                      <a:pt x="662" y="782"/>
                      <a:pt x="535" y="624"/>
                    </a:cubicBezTo>
                    <a:cubicBezTo>
                      <a:pt x="471" y="545"/>
                      <a:pt x="417" y="459"/>
                      <a:pt x="374" y="367"/>
                    </a:cubicBezTo>
                    <a:cubicBezTo>
                      <a:pt x="353" y="326"/>
                      <a:pt x="336" y="282"/>
                      <a:pt x="319" y="238"/>
                    </a:cubicBezTo>
                    <a:cubicBezTo>
                      <a:pt x="297" y="175"/>
                      <a:pt x="269" y="113"/>
                      <a:pt x="236" y="53"/>
                    </a:cubicBezTo>
                    <a:cubicBezTo>
                      <a:pt x="216" y="19"/>
                      <a:pt x="187" y="1"/>
                      <a:pt x="155" y="1"/>
                    </a:cubicBezTo>
                    <a:close/>
                  </a:path>
                </a:pathLst>
              </a:custGeom>
              <a:solidFill>
                <a:srgbClr val="3D1A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45;p16">
                <a:extLst>
                  <a:ext uri="{FF2B5EF4-FFF2-40B4-BE49-F238E27FC236}">
                    <a16:creationId xmlns:a16="http://schemas.microsoft.com/office/drawing/2014/main" id="{7F654FBC-3683-B448-80F7-EB77C61921B7}"/>
                  </a:ext>
                </a:extLst>
              </p:cNvPr>
              <p:cNvSpPr/>
              <p:nvPr/>
            </p:nvSpPr>
            <p:spPr>
              <a:xfrm>
                <a:off x="4415188" y="2561102"/>
                <a:ext cx="367647" cy="135552"/>
              </a:xfrm>
              <a:custGeom>
                <a:avLst/>
                <a:gdLst/>
                <a:ahLst/>
                <a:cxnLst/>
                <a:rect l="l" t="t" r="r" b="b"/>
                <a:pathLst>
                  <a:path w="3705" h="1366" extrusionOk="0">
                    <a:moveTo>
                      <a:pt x="194" y="0"/>
                    </a:moveTo>
                    <a:cubicBezTo>
                      <a:pt x="159" y="0"/>
                      <a:pt x="125" y="13"/>
                      <a:pt x="95" y="39"/>
                    </a:cubicBezTo>
                    <a:cubicBezTo>
                      <a:pt x="28" y="96"/>
                      <a:pt x="0" y="205"/>
                      <a:pt x="69" y="287"/>
                    </a:cubicBezTo>
                    <a:cubicBezTo>
                      <a:pt x="442" y="728"/>
                      <a:pt x="1020" y="1245"/>
                      <a:pt x="1743" y="1347"/>
                    </a:cubicBezTo>
                    <a:cubicBezTo>
                      <a:pt x="1826" y="1359"/>
                      <a:pt x="1911" y="1365"/>
                      <a:pt x="1995" y="1365"/>
                    </a:cubicBezTo>
                    <a:cubicBezTo>
                      <a:pt x="1997" y="1365"/>
                      <a:pt x="1999" y="1365"/>
                      <a:pt x="2001" y="1365"/>
                    </a:cubicBezTo>
                    <a:cubicBezTo>
                      <a:pt x="2347" y="1365"/>
                      <a:pt x="2686" y="1273"/>
                      <a:pt x="2982" y="1098"/>
                    </a:cubicBezTo>
                    <a:cubicBezTo>
                      <a:pt x="3202" y="966"/>
                      <a:pt x="3587" y="688"/>
                      <a:pt x="3683" y="314"/>
                    </a:cubicBezTo>
                    <a:cubicBezTo>
                      <a:pt x="3705" y="231"/>
                      <a:pt x="3673" y="142"/>
                      <a:pt x="3603" y="93"/>
                    </a:cubicBezTo>
                    <a:cubicBezTo>
                      <a:pt x="3574" y="71"/>
                      <a:pt x="3539" y="61"/>
                      <a:pt x="3505" y="61"/>
                    </a:cubicBezTo>
                    <a:cubicBezTo>
                      <a:pt x="3469" y="61"/>
                      <a:pt x="3433" y="72"/>
                      <a:pt x="3403" y="95"/>
                    </a:cubicBezTo>
                    <a:cubicBezTo>
                      <a:pt x="3334" y="150"/>
                      <a:pt x="3269" y="209"/>
                      <a:pt x="3210" y="274"/>
                    </a:cubicBezTo>
                    <a:cubicBezTo>
                      <a:pt x="3167" y="316"/>
                      <a:pt x="3125" y="360"/>
                      <a:pt x="3079" y="400"/>
                    </a:cubicBezTo>
                    <a:cubicBezTo>
                      <a:pt x="2976" y="489"/>
                      <a:pt x="2862" y="568"/>
                      <a:pt x="2742" y="631"/>
                    </a:cubicBezTo>
                    <a:cubicBezTo>
                      <a:pt x="2489" y="762"/>
                      <a:pt x="2239" y="833"/>
                      <a:pt x="1975" y="844"/>
                    </a:cubicBezTo>
                    <a:cubicBezTo>
                      <a:pt x="1946" y="846"/>
                      <a:pt x="1917" y="847"/>
                      <a:pt x="1888" y="847"/>
                    </a:cubicBezTo>
                    <a:cubicBezTo>
                      <a:pt x="1304" y="847"/>
                      <a:pt x="731" y="561"/>
                      <a:pt x="303" y="53"/>
                    </a:cubicBezTo>
                    <a:cubicBezTo>
                      <a:pt x="273" y="18"/>
                      <a:pt x="234" y="0"/>
                      <a:pt x="194" y="0"/>
                    </a:cubicBezTo>
                    <a:close/>
                  </a:path>
                </a:pathLst>
              </a:custGeom>
              <a:solidFill>
                <a:srgbClr val="3D1A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46;p16">
                <a:extLst>
                  <a:ext uri="{FF2B5EF4-FFF2-40B4-BE49-F238E27FC236}">
                    <a16:creationId xmlns:a16="http://schemas.microsoft.com/office/drawing/2014/main" id="{29E30D71-99E9-B544-A96E-299EDBDE0C94}"/>
                  </a:ext>
                </a:extLst>
              </p:cNvPr>
              <p:cNvSpPr/>
              <p:nvPr/>
            </p:nvSpPr>
            <p:spPr>
              <a:xfrm>
                <a:off x="4485741" y="2336638"/>
                <a:ext cx="200643" cy="86630"/>
              </a:xfrm>
              <a:custGeom>
                <a:avLst/>
                <a:gdLst/>
                <a:ahLst/>
                <a:cxnLst/>
                <a:rect l="l" t="t" r="r" b="b"/>
                <a:pathLst>
                  <a:path w="2022" h="873" extrusionOk="0">
                    <a:moveTo>
                      <a:pt x="338" y="0"/>
                    </a:moveTo>
                    <a:cubicBezTo>
                      <a:pt x="274" y="0"/>
                      <a:pt x="212" y="14"/>
                      <a:pt x="163" y="60"/>
                    </a:cubicBezTo>
                    <a:cubicBezTo>
                      <a:pt x="147" y="75"/>
                      <a:pt x="133" y="93"/>
                      <a:pt x="122" y="113"/>
                    </a:cubicBezTo>
                    <a:cubicBezTo>
                      <a:pt x="113" y="119"/>
                      <a:pt x="104" y="127"/>
                      <a:pt x="96" y="134"/>
                    </a:cubicBezTo>
                    <a:cubicBezTo>
                      <a:pt x="0" y="231"/>
                      <a:pt x="15" y="389"/>
                      <a:pt x="106" y="481"/>
                    </a:cubicBezTo>
                    <a:cubicBezTo>
                      <a:pt x="379" y="752"/>
                      <a:pt x="995" y="818"/>
                      <a:pt x="1337" y="850"/>
                    </a:cubicBezTo>
                    <a:cubicBezTo>
                      <a:pt x="1417" y="857"/>
                      <a:pt x="1517" y="873"/>
                      <a:pt x="1615" y="873"/>
                    </a:cubicBezTo>
                    <a:cubicBezTo>
                      <a:pt x="1737" y="873"/>
                      <a:pt x="1854" y="849"/>
                      <a:pt x="1925" y="759"/>
                    </a:cubicBezTo>
                    <a:cubicBezTo>
                      <a:pt x="2022" y="635"/>
                      <a:pt x="1956" y="440"/>
                      <a:pt x="1829" y="346"/>
                    </a:cubicBezTo>
                    <a:cubicBezTo>
                      <a:pt x="1651" y="216"/>
                      <a:pt x="1347" y="193"/>
                      <a:pt x="1134" y="144"/>
                    </a:cubicBezTo>
                    <a:cubicBezTo>
                      <a:pt x="905" y="92"/>
                      <a:pt x="672" y="44"/>
                      <a:pt x="440" y="9"/>
                    </a:cubicBezTo>
                    <a:cubicBezTo>
                      <a:pt x="407" y="4"/>
                      <a:pt x="372" y="0"/>
                      <a:pt x="338"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47;p16">
                <a:extLst>
                  <a:ext uri="{FF2B5EF4-FFF2-40B4-BE49-F238E27FC236}">
                    <a16:creationId xmlns:a16="http://schemas.microsoft.com/office/drawing/2014/main" id="{1B2E1A4B-2F48-1D46-8F0F-2E0D87C6D738}"/>
                  </a:ext>
                </a:extLst>
              </p:cNvPr>
              <p:cNvSpPr/>
              <p:nvPr/>
            </p:nvSpPr>
            <p:spPr>
              <a:xfrm>
                <a:off x="4004674" y="2292778"/>
                <a:ext cx="180499" cy="65890"/>
              </a:xfrm>
              <a:custGeom>
                <a:avLst/>
                <a:gdLst/>
                <a:ahLst/>
                <a:cxnLst/>
                <a:rect l="l" t="t" r="r" b="b"/>
                <a:pathLst>
                  <a:path w="1819" h="664" extrusionOk="0">
                    <a:moveTo>
                      <a:pt x="1340" y="0"/>
                    </a:moveTo>
                    <a:cubicBezTo>
                      <a:pt x="1188" y="0"/>
                      <a:pt x="1034" y="5"/>
                      <a:pt x="881" y="14"/>
                    </a:cubicBezTo>
                    <a:cubicBezTo>
                      <a:pt x="835" y="16"/>
                      <a:pt x="786" y="16"/>
                      <a:pt x="734" y="16"/>
                    </a:cubicBezTo>
                    <a:cubicBezTo>
                      <a:pt x="731" y="16"/>
                      <a:pt x="728" y="16"/>
                      <a:pt x="725" y="16"/>
                    </a:cubicBezTo>
                    <a:cubicBezTo>
                      <a:pt x="561" y="16"/>
                      <a:pt x="378" y="17"/>
                      <a:pt x="240" y="87"/>
                    </a:cubicBezTo>
                    <a:cubicBezTo>
                      <a:pt x="107" y="153"/>
                      <a:pt x="0" y="325"/>
                      <a:pt x="49" y="458"/>
                    </a:cubicBezTo>
                    <a:cubicBezTo>
                      <a:pt x="115" y="631"/>
                      <a:pt x="369" y="628"/>
                      <a:pt x="524" y="642"/>
                    </a:cubicBezTo>
                    <a:cubicBezTo>
                      <a:pt x="637" y="652"/>
                      <a:pt x="784" y="664"/>
                      <a:pt x="940" y="664"/>
                    </a:cubicBezTo>
                    <a:cubicBezTo>
                      <a:pt x="1196" y="664"/>
                      <a:pt x="1475" y="631"/>
                      <a:pt x="1663" y="501"/>
                    </a:cubicBezTo>
                    <a:cubicBezTo>
                      <a:pt x="1764" y="430"/>
                      <a:pt x="1819" y="284"/>
                      <a:pt x="1764" y="178"/>
                    </a:cubicBezTo>
                    <a:cubicBezTo>
                      <a:pt x="1758" y="169"/>
                      <a:pt x="1752" y="162"/>
                      <a:pt x="1746" y="154"/>
                    </a:cubicBezTo>
                    <a:cubicBezTo>
                      <a:pt x="1742" y="134"/>
                      <a:pt x="1735" y="114"/>
                      <a:pt x="1726" y="96"/>
                    </a:cubicBezTo>
                    <a:cubicBezTo>
                      <a:pt x="1680" y="17"/>
                      <a:pt x="1588" y="4"/>
                      <a:pt x="1504" y="2"/>
                    </a:cubicBezTo>
                    <a:cubicBezTo>
                      <a:pt x="1450" y="1"/>
                      <a:pt x="1395" y="0"/>
                      <a:pt x="1340"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48;p16">
                <a:extLst>
                  <a:ext uri="{FF2B5EF4-FFF2-40B4-BE49-F238E27FC236}">
                    <a16:creationId xmlns:a16="http://schemas.microsoft.com/office/drawing/2014/main" id="{AA518650-2B19-2A45-BDE3-1581F75EDC0A}"/>
                  </a:ext>
                </a:extLst>
              </p:cNvPr>
              <p:cNvSpPr/>
              <p:nvPr/>
            </p:nvSpPr>
            <p:spPr>
              <a:xfrm>
                <a:off x="5045001" y="2627787"/>
                <a:ext cx="278836" cy="312384"/>
              </a:xfrm>
              <a:custGeom>
                <a:avLst/>
                <a:gdLst/>
                <a:ahLst/>
                <a:cxnLst/>
                <a:rect l="l" t="t" r="r" b="b"/>
                <a:pathLst>
                  <a:path w="2810" h="3148" extrusionOk="0">
                    <a:moveTo>
                      <a:pt x="1669" y="0"/>
                    </a:moveTo>
                    <a:cubicBezTo>
                      <a:pt x="1069" y="0"/>
                      <a:pt x="540" y="450"/>
                      <a:pt x="80" y="782"/>
                    </a:cubicBezTo>
                    <a:cubicBezTo>
                      <a:pt x="0" y="838"/>
                      <a:pt x="38" y="945"/>
                      <a:pt x="108" y="981"/>
                    </a:cubicBezTo>
                    <a:cubicBezTo>
                      <a:pt x="21" y="1232"/>
                      <a:pt x="26" y="1538"/>
                      <a:pt x="43" y="1804"/>
                    </a:cubicBezTo>
                    <a:cubicBezTo>
                      <a:pt x="44" y="1819"/>
                      <a:pt x="45" y="1833"/>
                      <a:pt x="46" y="1848"/>
                    </a:cubicBezTo>
                    <a:cubicBezTo>
                      <a:pt x="19" y="2104"/>
                      <a:pt x="79" y="2368"/>
                      <a:pt x="245" y="2609"/>
                    </a:cubicBezTo>
                    <a:cubicBezTo>
                      <a:pt x="304" y="2695"/>
                      <a:pt x="390" y="2809"/>
                      <a:pt x="489" y="2886"/>
                    </a:cubicBezTo>
                    <a:cubicBezTo>
                      <a:pt x="588" y="2977"/>
                      <a:pt x="705" y="3046"/>
                      <a:pt x="833" y="3090"/>
                    </a:cubicBezTo>
                    <a:cubicBezTo>
                      <a:pt x="947" y="3129"/>
                      <a:pt x="1059" y="3148"/>
                      <a:pt x="1168" y="3148"/>
                    </a:cubicBezTo>
                    <a:cubicBezTo>
                      <a:pt x="2110" y="3148"/>
                      <a:pt x="2810" y="1774"/>
                      <a:pt x="2687" y="955"/>
                    </a:cubicBezTo>
                    <a:cubicBezTo>
                      <a:pt x="2612" y="460"/>
                      <a:pt x="2280" y="43"/>
                      <a:pt x="1757" y="4"/>
                    </a:cubicBezTo>
                    <a:cubicBezTo>
                      <a:pt x="1728" y="1"/>
                      <a:pt x="1698" y="0"/>
                      <a:pt x="1669"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49;p16">
                <a:extLst>
                  <a:ext uri="{FF2B5EF4-FFF2-40B4-BE49-F238E27FC236}">
                    <a16:creationId xmlns:a16="http://schemas.microsoft.com/office/drawing/2014/main" id="{B6148E21-8579-C947-B483-AB8B36FC9A3B}"/>
                  </a:ext>
                </a:extLst>
              </p:cNvPr>
              <p:cNvSpPr/>
              <p:nvPr/>
            </p:nvSpPr>
            <p:spPr>
              <a:xfrm>
                <a:off x="5124286" y="2685441"/>
                <a:ext cx="142594" cy="150139"/>
              </a:xfrm>
              <a:custGeom>
                <a:avLst/>
                <a:gdLst/>
                <a:ahLst/>
                <a:cxnLst/>
                <a:rect l="l" t="t" r="r" b="b"/>
                <a:pathLst>
                  <a:path w="1437" h="1513" extrusionOk="0">
                    <a:moveTo>
                      <a:pt x="867" y="0"/>
                    </a:moveTo>
                    <a:cubicBezTo>
                      <a:pt x="714" y="0"/>
                      <a:pt x="565" y="59"/>
                      <a:pt x="453" y="166"/>
                    </a:cubicBezTo>
                    <a:cubicBezTo>
                      <a:pt x="302" y="313"/>
                      <a:pt x="222" y="531"/>
                      <a:pt x="147" y="725"/>
                    </a:cubicBezTo>
                    <a:cubicBezTo>
                      <a:pt x="98" y="847"/>
                      <a:pt x="60" y="972"/>
                      <a:pt x="33" y="1100"/>
                    </a:cubicBezTo>
                    <a:cubicBezTo>
                      <a:pt x="19" y="1167"/>
                      <a:pt x="11" y="1236"/>
                      <a:pt x="8" y="1305"/>
                    </a:cubicBezTo>
                    <a:cubicBezTo>
                      <a:pt x="5" y="1365"/>
                      <a:pt x="0" y="1438"/>
                      <a:pt x="26" y="1492"/>
                    </a:cubicBezTo>
                    <a:cubicBezTo>
                      <a:pt x="33" y="1506"/>
                      <a:pt x="43" y="1512"/>
                      <a:pt x="54" y="1512"/>
                    </a:cubicBezTo>
                    <a:cubicBezTo>
                      <a:pt x="77" y="1512"/>
                      <a:pt x="104" y="1486"/>
                      <a:pt x="108" y="1463"/>
                    </a:cubicBezTo>
                    <a:cubicBezTo>
                      <a:pt x="120" y="1406"/>
                      <a:pt x="107" y="1343"/>
                      <a:pt x="110" y="1283"/>
                    </a:cubicBezTo>
                    <a:cubicBezTo>
                      <a:pt x="112" y="1231"/>
                      <a:pt x="119" y="1180"/>
                      <a:pt x="127" y="1130"/>
                    </a:cubicBezTo>
                    <a:cubicBezTo>
                      <a:pt x="148" y="1018"/>
                      <a:pt x="179" y="909"/>
                      <a:pt x="218" y="803"/>
                    </a:cubicBezTo>
                    <a:cubicBezTo>
                      <a:pt x="284" y="615"/>
                      <a:pt x="350" y="396"/>
                      <a:pt x="485" y="244"/>
                    </a:cubicBezTo>
                    <a:cubicBezTo>
                      <a:pt x="581" y="136"/>
                      <a:pt x="720" y="73"/>
                      <a:pt x="861" y="73"/>
                    </a:cubicBezTo>
                    <a:cubicBezTo>
                      <a:pt x="920" y="73"/>
                      <a:pt x="979" y="84"/>
                      <a:pt x="1036" y="107"/>
                    </a:cubicBezTo>
                    <a:cubicBezTo>
                      <a:pt x="1163" y="159"/>
                      <a:pt x="1265" y="259"/>
                      <a:pt x="1321" y="384"/>
                    </a:cubicBezTo>
                    <a:cubicBezTo>
                      <a:pt x="1332" y="406"/>
                      <a:pt x="1340" y="428"/>
                      <a:pt x="1347" y="452"/>
                    </a:cubicBezTo>
                    <a:cubicBezTo>
                      <a:pt x="1350" y="463"/>
                      <a:pt x="1354" y="473"/>
                      <a:pt x="1357" y="484"/>
                    </a:cubicBezTo>
                    <a:lnTo>
                      <a:pt x="1350" y="484"/>
                    </a:lnTo>
                    <a:cubicBezTo>
                      <a:pt x="1349" y="485"/>
                      <a:pt x="1348" y="485"/>
                      <a:pt x="1348" y="487"/>
                    </a:cubicBezTo>
                    <a:cubicBezTo>
                      <a:pt x="1342" y="508"/>
                      <a:pt x="1352" y="527"/>
                      <a:pt x="1370" y="527"/>
                    </a:cubicBezTo>
                    <a:cubicBezTo>
                      <a:pt x="1375" y="527"/>
                      <a:pt x="1381" y="525"/>
                      <a:pt x="1387" y="522"/>
                    </a:cubicBezTo>
                    <a:cubicBezTo>
                      <a:pt x="1437" y="489"/>
                      <a:pt x="1394" y="388"/>
                      <a:pt x="1379" y="348"/>
                    </a:cubicBezTo>
                    <a:cubicBezTo>
                      <a:pt x="1310" y="175"/>
                      <a:pt x="1159" y="49"/>
                      <a:pt x="976" y="10"/>
                    </a:cubicBezTo>
                    <a:cubicBezTo>
                      <a:pt x="940" y="4"/>
                      <a:pt x="903" y="0"/>
                      <a:pt x="867" y="0"/>
                    </a:cubicBezTo>
                    <a:close/>
                  </a:path>
                </a:pathLst>
              </a:custGeom>
              <a:solidFill>
                <a:srgbClr val="8D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50;p16">
                <a:extLst>
                  <a:ext uri="{FF2B5EF4-FFF2-40B4-BE49-F238E27FC236}">
                    <a16:creationId xmlns:a16="http://schemas.microsoft.com/office/drawing/2014/main" id="{DA7AA672-5029-E449-967C-F2C08643E42F}"/>
                  </a:ext>
                </a:extLst>
              </p:cNvPr>
              <p:cNvSpPr/>
              <p:nvPr/>
            </p:nvSpPr>
            <p:spPr>
              <a:xfrm>
                <a:off x="5137087" y="2730294"/>
                <a:ext cx="94665" cy="37510"/>
              </a:xfrm>
              <a:custGeom>
                <a:avLst/>
                <a:gdLst/>
                <a:ahLst/>
                <a:cxnLst/>
                <a:rect l="l" t="t" r="r" b="b"/>
                <a:pathLst>
                  <a:path w="954" h="378" extrusionOk="0">
                    <a:moveTo>
                      <a:pt x="590" y="1"/>
                    </a:moveTo>
                    <a:cubicBezTo>
                      <a:pt x="549" y="1"/>
                      <a:pt x="509" y="5"/>
                      <a:pt x="472" y="13"/>
                    </a:cubicBezTo>
                    <a:cubicBezTo>
                      <a:pt x="285" y="51"/>
                      <a:pt x="130" y="179"/>
                      <a:pt x="20" y="330"/>
                    </a:cubicBezTo>
                    <a:cubicBezTo>
                      <a:pt x="1" y="357"/>
                      <a:pt x="21" y="377"/>
                      <a:pt x="44" y="377"/>
                    </a:cubicBezTo>
                    <a:cubicBezTo>
                      <a:pt x="56" y="377"/>
                      <a:pt x="69" y="372"/>
                      <a:pt x="77" y="359"/>
                    </a:cubicBezTo>
                    <a:cubicBezTo>
                      <a:pt x="174" y="220"/>
                      <a:pt x="310" y="108"/>
                      <a:pt x="478" y="66"/>
                    </a:cubicBezTo>
                    <a:cubicBezTo>
                      <a:pt x="518" y="57"/>
                      <a:pt x="557" y="52"/>
                      <a:pt x="595" y="52"/>
                    </a:cubicBezTo>
                    <a:cubicBezTo>
                      <a:pt x="719" y="52"/>
                      <a:pt x="834" y="99"/>
                      <a:pt x="938" y="172"/>
                    </a:cubicBezTo>
                    <a:cubicBezTo>
                      <a:pt x="939" y="173"/>
                      <a:pt x="941" y="173"/>
                      <a:pt x="942" y="173"/>
                    </a:cubicBezTo>
                    <a:cubicBezTo>
                      <a:pt x="949" y="173"/>
                      <a:pt x="953" y="163"/>
                      <a:pt x="950" y="157"/>
                    </a:cubicBezTo>
                    <a:cubicBezTo>
                      <a:pt x="870" y="48"/>
                      <a:pt x="726" y="1"/>
                      <a:pt x="590" y="1"/>
                    </a:cubicBezTo>
                    <a:close/>
                  </a:path>
                </a:pathLst>
              </a:custGeom>
              <a:solidFill>
                <a:srgbClr val="8D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51;p16">
                <a:extLst>
                  <a:ext uri="{FF2B5EF4-FFF2-40B4-BE49-F238E27FC236}">
                    <a16:creationId xmlns:a16="http://schemas.microsoft.com/office/drawing/2014/main" id="{20F72DE2-C7D9-9D49-8F7D-E5171C9AECB5}"/>
                  </a:ext>
                </a:extLst>
              </p:cNvPr>
              <p:cNvSpPr/>
              <p:nvPr/>
            </p:nvSpPr>
            <p:spPr>
              <a:xfrm>
                <a:off x="5142743" y="2831213"/>
                <a:ext cx="77499" cy="32747"/>
              </a:xfrm>
              <a:custGeom>
                <a:avLst/>
                <a:gdLst/>
                <a:ahLst/>
                <a:cxnLst/>
                <a:rect l="l" t="t" r="r" b="b"/>
                <a:pathLst>
                  <a:path w="781" h="330" extrusionOk="0">
                    <a:moveTo>
                      <a:pt x="546" y="0"/>
                    </a:moveTo>
                    <a:cubicBezTo>
                      <a:pt x="403" y="0"/>
                      <a:pt x="263" y="46"/>
                      <a:pt x="148" y="131"/>
                    </a:cubicBezTo>
                    <a:cubicBezTo>
                      <a:pt x="118" y="153"/>
                      <a:pt x="90" y="177"/>
                      <a:pt x="64" y="205"/>
                    </a:cubicBezTo>
                    <a:cubicBezTo>
                      <a:pt x="38" y="232"/>
                      <a:pt x="8" y="264"/>
                      <a:pt x="2" y="302"/>
                    </a:cubicBezTo>
                    <a:cubicBezTo>
                      <a:pt x="1" y="320"/>
                      <a:pt x="14" y="329"/>
                      <a:pt x="28" y="329"/>
                    </a:cubicBezTo>
                    <a:cubicBezTo>
                      <a:pt x="34" y="329"/>
                      <a:pt x="40" y="328"/>
                      <a:pt x="45" y="325"/>
                    </a:cubicBezTo>
                    <a:cubicBezTo>
                      <a:pt x="74" y="307"/>
                      <a:pt x="90" y="277"/>
                      <a:pt x="112" y="251"/>
                    </a:cubicBezTo>
                    <a:cubicBezTo>
                      <a:pt x="134" y="225"/>
                      <a:pt x="158" y="202"/>
                      <a:pt x="184" y="181"/>
                    </a:cubicBezTo>
                    <a:cubicBezTo>
                      <a:pt x="239" y="139"/>
                      <a:pt x="298" y="106"/>
                      <a:pt x="364" y="83"/>
                    </a:cubicBezTo>
                    <a:cubicBezTo>
                      <a:pt x="427" y="61"/>
                      <a:pt x="494" y="49"/>
                      <a:pt x="561" y="48"/>
                    </a:cubicBezTo>
                    <a:cubicBezTo>
                      <a:pt x="597" y="48"/>
                      <a:pt x="632" y="50"/>
                      <a:pt x="666" y="55"/>
                    </a:cubicBezTo>
                    <a:cubicBezTo>
                      <a:pt x="699" y="60"/>
                      <a:pt x="731" y="72"/>
                      <a:pt x="764" y="73"/>
                    </a:cubicBezTo>
                    <a:cubicBezTo>
                      <a:pt x="773" y="73"/>
                      <a:pt x="781" y="60"/>
                      <a:pt x="774" y="54"/>
                    </a:cubicBezTo>
                    <a:lnTo>
                      <a:pt x="773" y="54"/>
                    </a:lnTo>
                    <a:cubicBezTo>
                      <a:pt x="748" y="32"/>
                      <a:pt x="711" y="24"/>
                      <a:pt x="679" y="16"/>
                    </a:cubicBezTo>
                    <a:cubicBezTo>
                      <a:pt x="644" y="7"/>
                      <a:pt x="606" y="2"/>
                      <a:pt x="570" y="1"/>
                    </a:cubicBezTo>
                    <a:cubicBezTo>
                      <a:pt x="562" y="0"/>
                      <a:pt x="554" y="0"/>
                      <a:pt x="546" y="0"/>
                    </a:cubicBezTo>
                    <a:close/>
                  </a:path>
                </a:pathLst>
              </a:custGeom>
              <a:solidFill>
                <a:srgbClr val="8D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52;p16">
                <a:extLst>
                  <a:ext uri="{FF2B5EF4-FFF2-40B4-BE49-F238E27FC236}">
                    <a16:creationId xmlns:a16="http://schemas.microsoft.com/office/drawing/2014/main" id="{DBEAE6F8-A982-9542-B6BA-B38BBCA7F327}"/>
                  </a:ext>
                </a:extLst>
              </p:cNvPr>
              <p:cNvSpPr/>
              <p:nvPr/>
            </p:nvSpPr>
            <p:spPr>
              <a:xfrm>
                <a:off x="5031605" y="2869021"/>
                <a:ext cx="316048" cy="287675"/>
              </a:xfrm>
              <a:custGeom>
                <a:avLst/>
                <a:gdLst/>
                <a:ahLst/>
                <a:cxnLst/>
                <a:rect l="l" t="t" r="r" b="b"/>
                <a:pathLst>
                  <a:path w="3185" h="2899" extrusionOk="0">
                    <a:moveTo>
                      <a:pt x="956" y="1"/>
                    </a:moveTo>
                    <a:cubicBezTo>
                      <a:pt x="947" y="1"/>
                      <a:pt x="937" y="3"/>
                      <a:pt x="927" y="10"/>
                    </a:cubicBezTo>
                    <a:cubicBezTo>
                      <a:pt x="1" y="617"/>
                      <a:pt x="62" y="2004"/>
                      <a:pt x="944" y="2620"/>
                    </a:cubicBezTo>
                    <a:cubicBezTo>
                      <a:pt x="1200" y="2799"/>
                      <a:pt x="1511" y="2898"/>
                      <a:pt x="1821" y="2898"/>
                    </a:cubicBezTo>
                    <a:cubicBezTo>
                      <a:pt x="2007" y="2898"/>
                      <a:pt x="2192" y="2863"/>
                      <a:pt x="2364" y="2787"/>
                    </a:cubicBezTo>
                    <a:cubicBezTo>
                      <a:pt x="2800" y="2597"/>
                      <a:pt x="3122" y="2177"/>
                      <a:pt x="3161" y="1700"/>
                    </a:cubicBezTo>
                    <a:cubicBezTo>
                      <a:pt x="3184" y="1402"/>
                      <a:pt x="3089" y="1076"/>
                      <a:pt x="2930" y="822"/>
                    </a:cubicBezTo>
                    <a:cubicBezTo>
                      <a:pt x="2779" y="584"/>
                      <a:pt x="2527" y="394"/>
                      <a:pt x="2293" y="242"/>
                    </a:cubicBezTo>
                    <a:cubicBezTo>
                      <a:pt x="2281" y="234"/>
                      <a:pt x="2268" y="230"/>
                      <a:pt x="2257" y="230"/>
                    </a:cubicBezTo>
                    <a:cubicBezTo>
                      <a:pt x="2197" y="230"/>
                      <a:pt x="2155" y="325"/>
                      <a:pt x="2221" y="365"/>
                    </a:cubicBezTo>
                    <a:cubicBezTo>
                      <a:pt x="2409" y="477"/>
                      <a:pt x="2561" y="643"/>
                      <a:pt x="2657" y="840"/>
                    </a:cubicBezTo>
                    <a:cubicBezTo>
                      <a:pt x="2754" y="1038"/>
                      <a:pt x="2847" y="1234"/>
                      <a:pt x="2871" y="1456"/>
                    </a:cubicBezTo>
                    <a:cubicBezTo>
                      <a:pt x="2917" y="1880"/>
                      <a:pt x="2730" y="2268"/>
                      <a:pt x="2362" y="2485"/>
                    </a:cubicBezTo>
                    <a:cubicBezTo>
                      <a:pt x="2193" y="2585"/>
                      <a:pt x="2003" y="2631"/>
                      <a:pt x="1813" y="2631"/>
                    </a:cubicBezTo>
                    <a:cubicBezTo>
                      <a:pt x="1600" y="2631"/>
                      <a:pt x="1387" y="2574"/>
                      <a:pt x="1198" y="2469"/>
                    </a:cubicBezTo>
                    <a:cubicBezTo>
                      <a:pt x="810" y="2254"/>
                      <a:pt x="552" y="1849"/>
                      <a:pt x="501" y="1409"/>
                    </a:cubicBezTo>
                    <a:cubicBezTo>
                      <a:pt x="442" y="920"/>
                      <a:pt x="651" y="441"/>
                      <a:pt x="997" y="102"/>
                    </a:cubicBezTo>
                    <a:cubicBezTo>
                      <a:pt x="1036" y="64"/>
                      <a:pt x="1001" y="1"/>
                      <a:pt x="956"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53;p16">
                <a:extLst>
                  <a:ext uri="{FF2B5EF4-FFF2-40B4-BE49-F238E27FC236}">
                    <a16:creationId xmlns:a16="http://schemas.microsoft.com/office/drawing/2014/main" id="{77B7EC45-54B8-4649-9991-0DFC701158BB}"/>
                  </a:ext>
                </a:extLst>
              </p:cNvPr>
              <p:cNvSpPr/>
              <p:nvPr/>
            </p:nvSpPr>
            <p:spPr>
              <a:xfrm>
                <a:off x="2814311" y="3492697"/>
                <a:ext cx="227832" cy="413204"/>
              </a:xfrm>
              <a:custGeom>
                <a:avLst/>
                <a:gdLst/>
                <a:ahLst/>
                <a:cxnLst/>
                <a:rect l="l" t="t" r="r" b="b"/>
                <a:pathLst>
                  <a:path w="2296" h="4164" extrusionOk="0">
                    <a:moveTo>
                      <a:pt x="1601" y="0"/>
                    </a:moveTo>
                    <a:cubicBezTo>
                      <a:pt x="1354" y="0"/>
                      <a:pt x="941" y="983"/>
                      <a:pt x="845" y="1134"/>
                    </a:cubicBezTo>
                    <a:cubicBezTo>
                      <a:pt x="644" y="1451"/>
                      <a:pt x="480" y="1794"/>
                      <a:pt x="335" y="2141"/>
                    </a:cubicBezTo>
                    <a:cubicBezTo>
                      <a:pt x="198" y="2469"/>
                      <a:pt x="53" y="2818"/>
                      <a:pt x="24" y="3177"/>
                    </a:cubicBezTo>
                    <a:cubicBezTo>
                      <a:pt x="0" y="3460"/>
                      <a:pt x="69" y="3755"/>
                      <a:pt x="273" y="3964"/>
                    </a:cubicBezTo>
                    <a:cubicBezTo>
                      <a:pt x="422" y="4117"/>
                      <a:pt x="595" y="4164"/>
                      <a:pt x="783" y="4164"/>
                    </a:cubicBezTo>
                    <a:cubicBezTo>
                      <a:pt x="859" y="4164"/>
                      <a:pt x="937" y="4156"/>
                      <a:pt x="1017" y="4145"/>
                    </a:cubicBezTo>
                    <a:cubicBezTo>
                      <a:pt x="1220" y="4116"/>
                      <a:pt x="1423" y="4085"/>
                      <a:pt x="1626" y="4054"/>
                    </a:cubicBezTo>
                    <a:cubicBezTo>
                      <a:pt x="1761" y="4034"/>
                      <a:pt x="1899" y="4013"/>
                      <a:pt x="2022" y="3951"/>
                    </a:cubicBezTo>
                    <a:cubicBezTo>
                      <a:pt x="2117" y="3904"/>
                      <a:pt x="2194" y="3828"/>
                      <a:pt x="2244" y="3734"/>
                    </a:cubicBezTo>
                    <a:cubicBezTo>
                      <a:pt x="2260" y="3727"/>
                      <a:pt x="2270" y="3710"/>
                      <a:pt x="2270" y="3693"/>
                    </a:cubicBezTo>
                    <a:cubicBezTo>
                      <a:pt x="2270" y="3686"/>
                      <a:pt x="2270" y="3679"/>
                      <a:pt x="2269" y="3673"/>
                    </a:cubicBezTo>
                    <a:cubicBezTo>
                      <a:pt x="2296" y="3590"/>
                      <a:pt x="2293" y="3502"/>
                      <a:pt x="2261" y="3421"/>
                    </a:cubicBezTo>
                    <a:cubicBezTo>
                      <a:pt x="2237" y="2947"/>
                      <a:pt x="2237" y="2472"/>
                      <a:pt x="2197" y="1997"/>
                    </a:cubicBezTo>
                    <a:cubicBezTo>
                      <a:pt x="2170" y="1682"/>
                      <a:pt x="2107" y="1374"/>
                      <a:pt x="2044" y="1063"/>
                    </a:cubicBezTo>
                    <a:cubicBezTo>
                      <a:pt x="1991" y="802"/>
                      <a:pt x="1972" y="525"/>
                      <a:pt x="1848" y="285"/>
                    </a:cubicBezTo>
                    <a:cubicBezTo>
                      <a:pt x="1797" y="186"/>
                      <a:pt x="1745" y="56"/>
                      <a:pt x="1636" y="8"/>
                    </a:cubicBezTo>
                    <a:cubicBezTo>
                      <a:pt x="1625" y="3"/>
                      <a:pt x="1613" y="0"/>
                      <a:pt x="1601"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54;p16">
                <a:extLst>
                  <a:ext uri="{FF2B5EF4-FFF2-40B4-BE49-F238E27FC236}">
                    <a16:creationId xmlns:a16="http://schemas.microsoft.com/office/drawing/2014/main" id="{A1C7445C-4267-E345-8E65-9F510CE1F8B9}"/>
                  </a:ext>
                </a:extLst>
              </p:cNvPr>
              <p:cNvSpPr/>
              <p:nvPr/>
            </p:nvSpPr>
            <p:spPr>
              <a:xfrm>
                <a:off x="4472047" y="1929190"/>
                <a:ext cx="616913" cy="698001"/>
              </a:xfrm>
              <a:custGeom>
                <a:avLst/>
                <a:gdLst/>
                <a:ahLst/>
                <a:cxnLst/>
                <a:rect l="l" t="t" r="r" b="b"/>
                <a:pathLst>
                  <a:path w="6217" h="7034" extrusionOk="0">
                    <a:moveTo>
                      <a:pt x="178" y="1"/>
                    </a:moveTo>
                    <a:cubicBezTo>
                      <a:pt x="173" y="1"/>
                      <a:pt x="168" y="4"/>
                      <a:pt x="167" y="10"/>
                    </a:cubicBezTo>
                    <a:cubicBezTo>
                      <a:pt x="1" y="1437"/>
                      <a:pt x="1489" y="2295"/>
                      <a:pt x="2302" y="3217"/>
                    </a:cubicBezTo>
                    <a:cubicBezTo>
                      <a:pt x="2759" y="3736"/>
                      <a:pt x="3098" y="4368"/>
                      <a:pt x="3433" y="4968"/>
                    </a:cubicBezTo>
                    <a:cubicBezTo>
                      <a:pt x="3722" y="5485"/>
                      <a:pt x="4017" y="5984"/>
                      <a:pt x="4472" y="6374"/>
                    </a:cubicBezTo>
                    <a:cubicBezTo>
                      <a:pt x="4701" y="6572"/>
                      <a:pt x="4961" y="6732"/>
                      <a:pt x="5241" y="6850"/>
                    </a:cubicBezTo>
                    <a:cubicBezTo>
                      <a:pt x="5458" y="6939"/>
                      <a:pt x="5734" y="7034"/>
                      <a:pt x="5986" y="7034"/>
                    </a:cubicBezTo>
                    <a:cubicBezTo>
                      <a:pt x="6046" y="7034"/>
                      <a:pt x="6104" y="7029"/>
                      <a:pt x="6159" y="7017"/>
                    </a:cubicBezTo>
                    <a:cubicBezTo>
                      <a:pt x="6216" y="7004"/>
                      <a:pt x="6210" y="6924"/>
                      <a:pt x="6159" y="6908"/>
                    </a:cubicBezTo>
                    <a:cubicBezTo>
                      <a:pt x="6025" y="6865"/>
                      <a:pt x="5884" y="6863"/>
                      <a:pt x="5745" y="6835"/>
                    </a:cubicBezTo>
                    <a:cubicBezTo>
                      <a:pt x="5613" y="6808"/>
                      <a:pt x="5484" y="6772"/>
                      <a:pt x="5358" y="6725"/>
                    </a:cubicBezTo>
                    <a:cubicBezTo>
                      <a:pt x="5101" y="6627"/>
                      <a:pt x="4862" y="6485"/>
                      <a:pt x="4652" y="6307"/>
                    </a:cubicBezTo>
                    <a:cubicBezTo>
                      <a:pt x="4210" y="5936"/>
                      <a:pt x="3921" y="5453"/>
                      <a:pt x="3641" y="4958"/>
                    </a:cubicBezTo>
                    <a:cubicBezTo>
                      <a:pt x="3326" y="4403"/>
                      <a:pt x="3008" y="3827"/>
                      <a:pt x="2611" y="3325"/>
                    </a:cubicBezTo>
                    <a:cubicBezTo>
                      <a:pt x="2200" y="2805"/>
                      <a:pt x="1652" y="2412"/>
                      <a:pt x="1169" y="1963"/>
                    </a:cubicBezTo>
                    <a:cubicBezTo>
                      <a:pt x="631" y="1464"/>
                      <a:pt x="163" y="772"/>
                      <a:pt x="187" y="10"/>
                    </a:cubicBezTo>
                    <a:cubicBezTo>
                      <a:pt x="187" y="4"/>
                      <a:pt x="182" y="1"/>
                      <a:pt x="178" y="1"/>
                    </a:cubicBezTo>
                    <a:close/>
                  </a:path>
                </a:pathLst>
              </a:custGeom>
              <a:solidFill>
                <a:srgbClr val="F1F0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55;p16">
                <a:extLst>
                  <a:ext uri="{FF2B5EF4-FFF2-40B4-BE49-F238E27FC236}">
                    <a16:creationId xmlns:a16="http://schemas.microsoft.com/office/drawing/2014/main" id="{F744556D-F29A-424E-B0F0-7400D83F1C02}"/>
                  </a:ext>
                </a:extLst>
              </p:cNvPr>
              <p:cNvSpPr/>
              <p:nvPr/>
            </p:nvSpPr>
            <p:spPr>
              <a:xfrm>
                <a:off x="4480779" y="1953998"/>
                <a:ext cx="335894" cy="447836"/>
              </a:xfrm>
              <a:custGeom>
                <a:avLst/>
                <a:gdLst/>
                <a:ahLst/>
                <a:cxnLst/>
                <a:rect l="l" t="t" r="r" b="b"/>
                <a:pathLst>
                  <a:path w="3385" h="4513" extrusionOk="0">
                    <a:moveTo>
                      <a:pt x="160" y="1"/>
                    </a:moveTo>
                    <a:cubicBezTo>
                      <a:pt x="154" y="1"/>
                      <a:pt x="148" y="4"/>
                      <a:pt x="146" y="12"/>
                    </a:cubicBezTo>
                    <a:cubicBezTo>
                      <a:pt x="0" y="463"/>
                      <a:pt x="27" y="936"/>
                      <a:pt x="211" y="1372"/>
                    </a:cubicBezTo>
                    <a:cubicBezTo>
                      <a:pt x="404" y="1829"/>
                      <a:pt x="760" y="2167"/>
                      <a:pt x="1138" y="2472"/>
                    </a:cubicBezTo>
                    <a:cubicBezTo>
                      <a:pt x="1908" y="3097"/>
                      <a:pt x="2719" y="3701"/>
                      <a:pt x="3321" y="4498"/>
                    </a:cubicBezTo>
                    <a:cubicBezTo>
                      <a:pt x="3327" y="4508"/>
                      <a:pt x="3336" y="4512"/>
                      <a:pt x="3345" y="4512"/>
                    </a:cubicBezTo>
                    <a:cubicBezTo>
                      <a:pt x="3365" y="4512"/>
                      <a:pt x="3385" y="4491"/>
                      <a:pt x="3373" y="4468"/>
                    </a:cubicBezTo>
                    <a:cubicBezTo>
                      <a:pt x="3181" y="4054"/>
                      <a:pt x="2832" y="3722"/>
                      <a:pt x="2500" y="3417"/>
                    </a:cubicBezTo>
                    <a:cubicBezTo>
                      <a:pt x="2158" y="3104"/>
                      <a:pt x="1800" y="2805"/>
                      <a:pt x="1434" y="2520"/>
                    </a:cubicBezTo>
                    <a:cubicBezTo>
                      <a:pt x="1052" y="2224"/>
                      <a:pt x="651" y="1922"/>
                      <a:pt x="410" y="1492"/>
                    </a:cubicBezTo>
                    <a:cubicBezTo>
                      <a:pt x="163" y="1053"/>
                      <a:pt x="90" y="515"/>
                      <a:pt x="174" y="20"/>
                    </a:cubicBezTo>
                    <a:cubicBezTo>
                      <a:pt x="178" y="8"/>
                      <a:pt x="169" y="1"/>
                      <a:pt x="160" y="1"/>
                    </a:cubicBezTo>
                    <a:close/>
                  </a:path>
                </a:pathLst>
              </a:custGeom>
              <a:solidFill>
                <a:srgbClr val="F1F0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56;p16">
                <a:extLst>
                  <a:ext uri="{FF2B5EF4-FFF2-40B4-BE49-F238E27FC236}">
                    <a16:creationId xmlns:a16="http://schemas.microsoft.com/office/drawing/2014/main" id="{291002E6-F2C9-3F4B-A296-78EFA79ADE18}"/>
                  </a:ext>
                </a:extLst>
              </p:cNvPr>
              <p:cNvSpPr/>
              <p:nvPr/>
            </p:nvSpPr>
            <p:spPr>
              <a:xfrm>
                <a:off x="4481474" y="1624348"/>
                <a:ext cx="845241" cy="1154074"/>
              </a:xfrm>
              <a:custGeom>
                <a:avLst/>
                <a:gdLst/>
                <a:ahLst/>
                <a:cxnLst/>
                <a:rect l="l" t="t" r="r" b="b"/>
                <a:pathLst>
                  <a:path w="8518" h="11630" extrusionOk="0">
                    <a:moveTo>
                      <a:pt x="2502" y="0"/>
                    </a:moveTo>
                    <a:cubicBezTo>
                      <a:pt x="2373" y="0"/>
                      <a:pt x="2243" y="15"/>
                      <a:pt x="2112" y="47"/>
                    </a:cubicBezTo>
                    <a:cubicBezTo>
                      <a:pt x="1579" y="179"/>
                      <a:pt x="1131" y="552"/>
                      <a:pt x="817" y="992"/>
                    </a:cubicBezTo>
                    <a:cubicBezTo>
                      <a:pt x="454" y="1502"/>
                      <a:pt x="274" y="2119"/>
                      <a:pt x="104" y="2713"/>
                    </a:cubicBezTo>
                    <a:cubicBezTo>
                      <a:pt x="75" y="2714"/>
                      <a:pt x="52" y="2735"/>
                      <a:pt x="48" y="2764"/>
                    </a:cubicBezTo>
                    <a:cubicBezTo>
                      <a:pt x="1" y="3452"/>
                      <a:pt x="371" y="4073"/>
                      <a:pt x="826" y="4564"/>
                    </a:cubicBezTo>
                    <a:cubicBezTo>
                      <a:pt x="1316" y="5092"/>
                      <a:pt x="1937" y="5468"/>
                      <a:pt x="2472" y="5945"/>
                    </a:cubicBezTo>
                    <a:cubicBezTo>
                      <a:pt x="2744" y="6187"/>
                      <a:pt x="2993" y="6453"/>
                      <a:pt x="3189" y="6761"/>
                    </a:cubicBezTo>
                    <a:cubicBezTo>
                      <a:pt x="3381" y="7061"/>
                      <a:pt x="3523" y="7388"/>
                      <a:pt x="3659" y="7718"/>
                    </a:cubicBezTo>
                    <a:cubicBezTo>
                      <a:pt x="3934" y="8380"/>
                      <a:pt x="4183" y="9067"/>
                      <a:pt x="4644" y="9628"/>
                    </a:cubicBezTo>
                    <a:cubicBezTo>
                      <a:pt x="4917" y="9963"/>
                      <a:pt x="5297" y="10280"/>
                      <a:pt x="5720" y="10434"/>
                    </a:cubicBezTo>
                    <a:cubicBezTo>
                      <a:pt x="5718" y="10464"/>
                      <a:pt x="5716" y="10494"/>
                      <a:pt x="5716" y="10524"/>
                    </a:cubicBezTo>
                    <a:cubicBezTo>
                      <a:pt x="5712" y="10627"/>
                      <a:pt x="5713" y="10727"/>
                      <a:pt x="5713" y="10830"/>
                    </a:cubicBezTo>
                    <a:cubicBezTo>
                      <a:pt x="5713" y="11037"/>
                      <a:pt x="5724" y="11242"/>
                      <a:pt x="5734" y="11450"/>
                    </a:cubicBezTo>
                    <a:cubicBezTo>
                      <a:pt x="5727" y="11533"/>
                      <a:pt x="5792" y="11605"/>
                      <a:pt x="5875" y="11606"/>
                    </a:cubicBezTo>
                    <a:cubicBezTo>
                      <a:pt x="5899" y="11621"/>
                      <a:pt x="5928" y="11629"/>
                      <a:pt x="5957" y="11629"/>
                    </a:cubicBezTo>
                    <a:cubicBezTo>
                      <a:pt x="6004" y="11629"/>
                      <a:pt x="6050" y="11609"/>
                      <a:pt x="6072" y="11566"/>
                    </a:cubicBezTo>
                    <a:cubicBezTo>
                      <a:pt x="6230" y="11262"/>
                      <a:pt x="6281" y="10911"/>
                      <a:pt x="6451" y="10613"/>
                    </a:cubicBezTo>
                    <a:cubicBezTo>
                      <a:pt x="6654" y="10258"/>
                      <a:pt x="6989" y="10136"/>
                      <a:pt x="7376" y="10136"/>
                    </a:cubicBezTo>
                    <a:cubicBezTo>
                      <a:pt x="7396" y="10136"/>
                      <a:pt x="7416" y="10136"/>
                      <a:pt x="7436" y="10137"/>
                    </a:cubicBezTo>
                    <a:cubicBezTo>
                      <a:pt x="7624" y="10142"/>
                      <a:pt x="7783" y="10195"/>
                      <a:pt x="7961" y="10253"/>
                    </a:cubicBezTo>
                    <a:cubicBezTo>
                      <a:pt x="7865" y="10221"/>
                      <a:pt x="7979" y="9882"/>
                      <a:pt x="8001" y="9822"/>
                    </a:cubicBezTo>
                    <a:cubicBezTo>
                      <a:pt x="8073" y="9621"/>
                      <a:pt x="8256" y="9505"/>
                      <a:pt x="8353" y="9318"/>
                    </a:cubicBezTo>
                    <a:cubicBezTo>
                      <a:pt x="8518" y="8999"/>
                      <a:pt x="8306" y="8534"/>
                      <a:pt x="8260" y="8201"/>
                    </a:cubicBezTo>
                    <a:cubicBezTo>
                      <a:pt x="8184" y="7679"/>
                      <a:pt x="8098" y="7158"/>
                      <a:pt x="7991" y="6642"/>
                    </a:cubicBezTo>
                    <a:cubicBezTo>
                      <a:pt x="7778" y="5624"/>
                      <a:pt x="7473" y="4627"/>
                      <a:pt x="7008" y="3694"/>
                    </a:cubicBezTo>
                    <a:cubicBezTo>
                      <a:pt x="6538" y="2750"/>
                      <a:pt x="5879" y="1876"/>
                      <a:pt x="5052" y="1217"/>
                    </a:cubicBezTo>
                    <a:cubicBezTo>
                      <a:pt x="4623" y="876"/>
                      <a:pt x="4172" y="572"/>
                      <a:pt x="3679" y="329"/>
                    </a:cubicBezTo>
                    <a:cubicBezTo>
                      <a:pt x="3307" y="146"/>
                      <a:pt x="2911" y="0"/>
                      <a:pt x="2502" y="0"/>
                    </a:cubicBezTo>
                    <a:close/>
                  </a:path>
                </a:pathLst>
              </a:custGeom>
              <a:solidFill>
                <a:srgbClr val="F1F0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57;p16">
                <a:extLst>
                  <a:ext uri="{FF2B5EF4-FFF2-40B4-BE49-F238E27FC236}">
                    <a16:creationId xmlns:a16="http://schemas.microsoft.com/office/drawing/2014/main" id="{B469DF6A-B2A1-3C40-808F-A8AA84AD3921}"/>
                  </a:ext>
                </a:extLst>
              </p:cNvPr>
              <p:cNvSpPr/>
              <p:nvPr/>
            </p:nvSpPr>
            <p:spPr>
              <a:xfrm>
                <a:off x="4522059" y="1860819"/>
                <a:ext cx="644697" cy="781357"/>
              </a:xfrm>
              <a:custGeom>
                <a:avLst/>
                <a:gdLst/>
                <a:ahLst/>
                <a:cxnLst/>
                <a:rect l="l" t="t" r="r" b="b"/>
                <a:pathLst>
                  <a:path w="6497" h="7874" extrusionOk="0">
                    <a:moveTo>
                      <a:pt x="24" y="1"/>
                    </a:moveTo>
                    <a:cubicBezTo>
                      <a:pt x="13" y="1"/>
                      <a:pt x="0" y="11"/>
                      <a:pt x="2" y="27"/>
                    </a:cubicBezTo>
                    <a:lnTo>
                      <a:pt x="3" y="26"/>
                    </a:lnTo>
                    <a:cubicBezTo>
                      <a:pt x="109" y="645"/>
                      <a:pt x="496" y="1121"/>
                      <a:pt x="934" y="1548"/>
                    </a:cubicBezTo>
                    <a:cubicBezTo>
                      <a:pt x="1418" y="2018"/>
                      <a:pt x="1933" y="2449"/>
                      <a:pt x="2386" y="2951"/>
                    </a:cubicBezTo>
                    <a:cubicBezTo>
                      <a:pt x="2873" y="3488"/>
                      <a:pt x="3295" y="4074"/>
                      <a:pt x="3664" y="4697"/>
                    </a:cubicBezTo>
                    <a:cubicBezTo>
                      <a:pt x="4043" y="5340"/>
                      <a:pt x="4333" y="6036"/>
                      <a:pt x="4762" y="6648"/>
                    </a:cubicBezTo>
                    <a:cubicBezTo>
                      <a:pt x="5159" y="7217"/>
                      <a:pt x="5705" y="7713"/>
                      <a:pt x="6397" y="7871"/>
                    </a:cubicBezTo>
                    <a:cubicBezTo>
                      <a:pt x="6402" y="7873"/>
                      <a:pt x="6407" y="7873"/>
                      <a:pt x="6412" y="7873"/>
                    </a:cubicBezTo>
                    <a:cubicBezTo>
                      <a:pt x="6475" y="7873"/>
                      <a:pt x="6497" y="7774"/>
                      <a:pt x="6428" y="7757"/>
                    </a:cubicBezTo>
                    <a:cubicBezTo>
                      <a:pt x="4999" y="7424"/>
                      <a:pt x="4496" y="5860"/>
                      <a:pt x="3867" y="4725"/>
                    </a:cubicBezTo>
                    <a:cubicBezTo>
                      <a:pt x="3539" y="4133"/>
                      <a:pt x="3142" y="3576"/>
                      <a:pt x="2703" y="3062"/>
                    </a:cubicBezTo>
                    <a:cubicBezTo>
                      <a:pt x="2269" y="2554"/>
                      <a:pt x="1780" y="2120"/>
                      <a:pt x="1280" y="1682"/>
                    </a:cubicBezTo>
                    <a:cubicBezTo>
                      <a:pt x="759" y="1225"/>
                      <a:pt x="227" y="706"/>
                      <a:pt x="43" y="16"/>
                    </a:cubicBezTo>
                    <a:cubicBezTo>
                      <a:pt x="40" y="5"/>
                      <a:pt x="32" y="1"/>
                      <a:pt x="2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58;p16">
                <a:extLst>
                  <a:ext uri="{FF2B5EF4-FFF2-40B4-BE49-F238E27FC236}">
                    <a16:creationId xmlns:a16="http://schemas.microsoft.com/office/drawing/2014/main" id="{B37C9F5A-C422-5847-A8E8-F67B4DD90E89}"/>
                  </a:ext>
                </a:extLst>
              </p:cNvPr>
              <p:cNvSpPr/>
              <p:nvPr/>
            </p:nvSpPr>
            <p:spPr>
              <a:xfrm>
                <a:off x="4550538" y="1849903"/>
                <a:ext cx="667421" cy="776097"/>
              </a:xfrm>
              <a:custGeom>
                <a:avLst/>
                <a:gdLst/>
                <a:ahLst/>
                <a:cxnLst/>
                <a:rect l="l" t="t" r="r" b="b"/>
                <a:pathLst>
                  <a:path w="6726" h="7821" extrusionOk="0">
                    <a:moveTo>
                      <a:pt x="12" y="0"/>
                    </a:moveTo>
                    <a:cubicBezTo>
                      <a:pt x="3" y="0"/>
                      <a:pt x="1" y="15"/>
                      <a:pt x="11" y="20"/>
                    </a:cubicBezTo>
                    <a:lnTo>
                      <a:pt x="10" y="20"/>
                    </a:lnTo>
                    <a:cubicBezTo>
                      <a:pt x="1252" y="525"/>
                      <a:pt x="2347" y="1358"/>
                      <a:pt x="3178" y="2408"/>
                    </a:cubicBezTo>
                    <a:cubicBezTo>
                      <a:pt x="4092" y="3566"/>
                      <a:pt x="4510" y="4999"/>
                      <a:pt x="5264" y="6253"/>
                    </a:cubicBezTo>
                    <a:cubicBezTo>
                      <a:pt x="5621" y="6847"/>
                      <a:pt x="6033" y="7366"/>
                      <a:pt x="6574" y="7804"/>
                    </a:cubicBezTo>
                    <a:cubicBezTo>
                      <a:pt x="6589" y="7815"/>
                      <a:pt x="6604" y="7820"/>
                      <a:pt x="6619" y="7820"/>
                    </a:cubicBezTo>
                    <a:cubicBezTo>
                      <a:pt x="6676" y="7820"/>
                      <a:pt x="6726" y="7752"/>
                      <a:pt x="6672" y="7707"/>
                    </a:cubicBezTo>
                    <a:cubicBezTo>
                      <a:pt x="6173" y="7299"/>
                      <a:pt x="5781" y="6825"/>
                      <a:pt x="5449" y="6275"/>
                    </a:cubicBezTo>
                    <a:cubicBezTo>
                      <a:pt x="5054" y="5622"/>
                      <a:pt x="4749" y="4934"/>
                      <a:pt x="4423" y="4245"/>
                    </a:cubicBezTo>
                    <a:cubicBezTo>
                      <a:pt x="4121" y="3606"/>
                      <a:pt x="3782" y="2992"/>
                      <a:pt x="3344" y="2436"/>
                    </a:cubicBezTo>
                    <a:cubicBezTo>
                      <a:pt x="2934" y="1919"/>
                      <a:pt x="2461" y="1456"/>
                      <a:pt x="1933" y="1059"/>
                    </a:cubicBezTo>
                    <a:cubicBezTo>
                      <a:pt x="1348" y="618"/>
                      <a:pt x="702" y="262"/>
                      <a:pt x="16" y="1"/>
                    </a:cubicBezTo>
                    <a:cubicBezTo>
                      <a:pt x="14" y="0"/>
                      <a:pt x="13" y="0"/>
                      <a:pt x="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59;p16">
                <a:extLst>
                  <a:ext uri="{FF2B5EF4-FFF2-40B4-BE49-F238E27FC236}">
                    <a16:creationId xmlns:a16="http://schemas.microsoft.com/office/drawing/2014/main" id="{FD6FE13D-6369-254B-80C8-3B71F4661E28}"/>
                  </a:ext>
                </a:extLst>
              </p:cNvPr>
              <p:cNvSpPr/>
              <p:nvPr/>
            </p:nvSpPr>
            <p:spPr>
              <a:xfrm>
                <a:off x="4566613" y="1821721"/>
                <a:ext cx="384119" cy="236670"/>
              </a:xfrm>
              <a:custGeom>
                <a:avLst/>
                <a:gdLst/>
                <a:ahLst/>
                <a:cxnLst/>
                <a:rect l="l" t="t" r="r" b="b"/>
                <a:pathLst>
                  <a:path w="3871" h="2385" extrusionOk="0">
                    <a:moveTo>
                      <a:pt x="12" y="1"/>
                    </a:moveTo>
                    <a:cubicBezTo>
                      <a:pt x="4" y="1"/>
                      <a:pt x="0" y="12"/>
                      <a:pt x="9" y="14"/>
                    </a:cubicBezTo>
                    <a:lnTo>
                      <a:pt x="10" y="14"/>
                    </a:lnTo>
                    <a:cubicBezTo>
                      <a:pt x="747" y="179"/>
                      <a:pt x="1459" y="462"/>
                      <a:pt x="2101" y="863"/>
                    </a:cubicBezTo>
                    <a:cubicBezTo>
                      <a:pt x="2423" y="1065"/>
                      <a:pt x="2725" y="1294"/>
                      <a:pt x="3006" y="1550"/>
                    </a:cubicBezTo>
                    <a:cubicBezTo>
                      <a:pt x="3142" y="1674"/>
                      <a:pt x="3272" y="1803"/>
                      <a:pt x="3398" y="1939"/>
                    </a:cubicBezTo>
                    <a:cubicBezTo>
                      <a:pt x="3526" y="2078"/>
                      <a:pt x="3638" y="2241"/>
                      <a:pt x="3775" y="2371"/>
                    </a:cubicBezTo>
                    <a:cubicBezTo>
                      <a:pt x="3785" y="2380"/>
                      <a:pt x="3796" y="2384"/>
                      <a:pt x="3808" y="2384"/>
                    </a:cubicBezTo>
                    <a:cubicBezTo>
                      <a:pt x="3841" y="2384"/>
                      <a:pt x="3871" y="2349"/>
                      <a:pt x="3851" y="2313"/>
                    </a:cubicBezTo>
                    <a:cubicBezTo>
                      <a:pt x="3760" y="2153"/>
                      <a:pt x="3617" y="2010"/>
                      <a:pt x="3489" y="1878"/>
                    </a:cubicBezTo>
                    <a:cubicBezTo>
                      <a:pt x="3358" y="1739"/>
                      <a:pt x="3220" y="1606"/>
                      <a:pt x="3076" y="1480"/>
                    </a:cubicBezTo>
                    <a:cubicBezTo>
                      <a:pt x="2790" y="1230"/>
                      <a:pt x="2483" y="1004"/>
                      <a:pt x="2160" y="808"/>
                    </a:cubicBezTo>
                    <a:cubicBezTo>
                      <a:pt x="1499" y="408"/>
                      <a:pt x="774" y="130"/>
                      <a:pt x="13" y="1"/>
                    </a:cubicBezTo>
                    <a:cubicBezTo>
                      <a:pt x="13" y="1"/>
                      <a:pt x="12" y="1"/>
                      <a:pt x="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60;p16">
                <a:extLst>
                  <a:ext uri="{FF2B5EF4-FFF2-40B4-BE49-F238E27FC236}">
                    <a16:creationId xmlns:a16="http://schemas.microsoft.com/office/drawing/2014/main" id="{6EAEED90-776D-FC4C-9E9C-0FC9FFE92A04}"/>
                  </a:ext>
                </a:extLst>
              </p:cNvPr>
              <p:cNvSpPr/>
              <p:nvPr/>
            </p:nvSpPr>
            <p:spPr>
              <a:xfrm>
                <a:off x="5048276" y="2275214"/>
                <a:ext cx="259189" cy="395739"/>
              </a:xfrm>
              <a:custGeom>
                <a:avLst/>
                <a:gdLst/>
                <a:ahLst/>
                <a:cxnLst/>
                <a:rect l="l" t="t" r="r" b="b"/>
                <a:pathLst>
                  <a:path w="2612" h="3988" extrusionOk="0">
                    <a:moveTo>
                      <a:pt x="24" y="0"/>
                    </a:moveTo>
                    <a:cubicBezTo>
                      <a:pt x="12" y="0"/>
                      <a:pt x="0" y="10"/>
                      <a:pt x="5" y="24"/>
                    </a:cubicBezTo>
                    <a:lnTo>
                      <a:pt x="5" y="23"/>
                    </a:lnTo>
                    <a:cubicBezTo>
                      <a:pt x="167" y="440"/>
                      <a:pt x="364" y="842"/>
                      <a:pt x="553" y="1248"/>
                    </a:cubicBezTo>
                    <a:cubicBezTo>
                      <a:pt x="725" y="1618"/>
                      <a:pt x="895" y="1989"/>
                      <a:pt x="1088" y="2350"/>
                    </a:cubicBezTo>
                    <a:cubicBezTo>
                      <a:pt x="1425" y="2983"/>
                      <a:pt x="1842" y="3585"/>
                      <a:pt x="2458" y="3976"/>
                    </a:cubicBezTo>
                    <a:cubicBezTo>
                      <a:pt x="2472" y="3984"/>
                      <a:pt x="2485" y="3988"/>
                      <a:pt x="2498" y="3988"/>
                    </a:cubicBezTo>
                    <a:cubicBezTo>
                      <a:pt x="2561" y="3988"/>
                      <a:pt x="2612" y="3901"/>
                      <a:pt x="2557" y="3848"/>
                    </a:cubicBezTo>
                    <a:cubicBezTo>
                      <a:pt x="2529" y="3817"/>
                      <a:pt x="2505" y="3784"/>
                      <a:pt x="2486" y="3748"/>
                    </a:cubicBezTo>
                    <a:cubicBezTo>
                      <a:pt x="2480" y="3738"/>
                      <a:pt x="2471" y="3734"/>
                      <a:pt x="2462" y="3734"/>
                    </a:cubicBezTo>
                    <a:cubicBezTo>
                      <a:pt x="2448" y="3734"/>
                      <a:pt x="2433" y="3745"/>
                      <a:pt x="2433" y="3762"/>
                    </a:cubicBezTo>
                    <a:cubicBezTo>
                      <a:pt x="2433" y="3763"/>
                      <a:pt x="2433" y="3763"/>
                      <a:pt x="2433" y="3764"/>
                    </a:cubicBezTo>
                    <a:lnTo>
                      <a:pt x="2433" y="3764"/>
                    </a:lnTo>
                    <a:cubicBezTo>
                      <a:pt x="1880" y="3377"/>
                      <a:pt x="1500" y="2802"/>
                      <a:pt x="1182" y="2214"/>
                    </a:cubicBezTo>
                    <a:cubicBezTo>
                      <a:pt x="789" y="1486"/>
                      <a:pt x="460" y="721"/>
                      <a:pt x="40" y="9"/>
                    </a:cubicBezTo>
                    <a:cubicBezTo>
                      <a:pt x="37" y="3"/>
                      <a:pt x="30" y="0"/>
                      <a:pt x="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61;p16">
                <a:extLst>
                  <a:ext uri="{FF2B5EF4-FFF2-40B4-BE49-F238E27FC236}">
                    <a16:creationId xmlns:a16="http://schemas.microsoft.com/office/drawing/2014/main" id="{F8DE7DE0-510D-DB40-960A-5CC383758B58}"/>
                  </a:ext>
                </a:extLst>
              </p:cNvPr>
              <p:cNvSpPr/>
              <p:nvPr/>
            </p:nvSpPr>
            <p:spPr>
              <a:xfrm>
                <a:off x="4609878" y="1693413"/>
                <a:ext cx="746507" cy="898848"/>
              </a:xfrm>
              <a:custGeom>
                <a:avLst/>
                <a:gdLst/>
                <a:ahLst/>
                <a:cxnLst/>
                <a:rect l="l" t="t" r="r" b="b"/>
                <a:pathLst>
                  <a:path w="7523" h="9058" extrusionOk="0">
                    <a:moveTo>
                      <a:pt x="7" y="0"/>
                    </a:moveTo>
                    <a:cubicBezTo>
                      <a:pt x="1" y="0"/>
                      <a:pt x="0" y="6"/>
                      <a:pt x="6" y="9"/>
                    </a:cubicBezTo>
                    <a:cubicBezTo>
                      <a:pt x="493" y="115"/>
                      <a:pt x="979" y="227"/>
                      <a:pt x="1450" y="398"/>
                    </a:cubicBezTo>
                    <a:cubicBezTo>
                      <a:pt x="1921" y="570"/>
                      <a:pt x="2375" y="788"/>
                      <a:pt x="2804" y="1048"/>
                    </a:cubicBezTo>
                    <a:cubicBezTo>
                      <a:pt x="3661" y="1567"/>
                      <a:pt x="4435" y="2218"/>
                      <a:pt x="5053" y="3009"/>
                    </a:cubicBezTo>
                    <a:cubicBezTo>
                      <a:pt x="5753" y="3904"/>
                      <a:pt x="6177" y="4937"/>
                      <a:pt x="6490" y="6022"/>
                    </a:cubicBezTo>
                    <a:cubicBezTo>
                      <a:pt x="6784" y="7039"/>
                      <a:pt x="7019" y="8074"/>
                      <a:pt x="7414" y="9057"/>
                    </a:cubicBezTo>
                    <a:lnTo>
                      <a:pt x="7522" y="8935"/>
                    </a:lnTo>
                    <a:cubicBezTo>
                      <a:pt x="7219" y="8132"/>
                      <a:pt x="7015" y="7292"/>
                      <a:pt x="6783" y="6465"/>
                    </a:cubicBezTo>
                    <a:cubicBezTo>
                      <a:pt x="6478" y="5373"/>
                      <a:pt x="6118" y="4284"/>
                      <a:pt x="5489" y="3330"/>
                    </a:cubicBezTo>
                    <a:cubicBezTo>
                      <a:pt x="4392" y="1670"/>
                      <a:pt x="2658" y="475"/>
                      <a:pt x="703" y="84"/>
                    </a:cubicBezTo>
                    <a:cubicBezTo>
                      <a:pt x="473" y="37"/>
                      <a:pt x="240" y="10"/>
                      <a:pt x="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62;p16">
                <a:extLst>
                  <a:ext uri="{FF2B5EF4-FFF2-40B4-BE49-F238E27FC236}">
                    <a16:creationId xmlns:a16="http://schemas.microsoft.com/office/drawing/2014/main" id="{353A349B-ADBE-1546-AAE3-C9B71D6209A3}"/>
                  </a:ext>
                </a:extLst>
              </p:cNvPr>
              <p:cNvSpPr/>
              <p:nvPr/>
            </p:nvSpPr>
            <p:spPr>
              <a:xfrm>
                <a:off x="4566911" y="1781135"/>
                <a:ext cx="733310" cy="875727"/>
              </a:xfrm>
              <a:custGeom>
                <a:avLst/>
                <a:gdLst/>
                <a:ahLst/>
                <a:cxnLst/>
                <a:rect l="l" t="t" r="r" b="b"/>
                <a:pathLst>
                  <a:path w="7390" h="8825" extrusionOk="0">
                    <a:moveTo>
                      <a:pt x="692" y="1"/>
                    </a:moveTo>
                    <a:cubicBezTo>
                      <a:pt x="465" y="1"/>
                      <a:pt x="232" y="47"/>
                      <a:pt x="13" y="102"/>
                    </a:cubicBezTo>
                    <a:cubicBezTo>
                      <a:pt x="1" y="105"/>
                      <a:pt x="5" y="122"/>
                      <a:pt x="17" y="122"/>
                    </a:cubicBezTo>
                    <a:cubicBezTo>
                      <a:pt x="18" y="122"/>
                      <a:pt x="19" y="122"/>
                      <a:pt x="19" y="122"/>
                    </a:cubicBezTo>
                    <a:cubicBezTo>
                      <a:pt x="188" y="94"/>
                      <a:pt x="357" y="81"/>
                      <a:pt x="524" y="81"/>
                    </a:cubicBezTo>
                    <a:cubicBezTo>
                      <a:pt x="1440" y="81"/>
                      <a:pt x="2330" y="472"/>
                      <a:pt x="3072" y="994"/>
                    </a:cubicBezTo>
                    <a:cubicBezTo>
                      <a:pt x="3922" y="1593"/>
                      <a:pt x="4643" y="2387"/>
                      <a:pt x="5209" y="3255"/>
                    </a:cubicBezTo>
                    <a:cubicBezTo>
                      <a:pt x="5776" y="4126"/>
                      <a:pt x="6187" y="5089"/>
                      <a:pt x="6422" y="6100"/>
                    </a:cubicBezTo>
                    <a:cubicBezTo>
                      <a:pt x="6558" y="6684"/>
                      <a:pt x="6654" y="7278"/>
                      <a:pt x="6843" y="7848"/>
                    </a:cubicBezTo>
                    <a:cubicBezTo>
                      <a:pt x="6957" y="8185"/>
                      <a:pt x="7098" y="8512"/>
                      <a:pt x="7268" y="8824"/>
                    </a:cubicBezTo>
                    <a:cubicBezTo>
                      <a:pt x="7308" y="8779"/>
                      <a:pt x="7349" y="8733"/>
                      <a:pt x="7390" y="8687"/>
                    </a:cubicBezTo>
                    <a:cubicBezTo>
                      <a:pt x="7290" y="8500"/>
                      <a:pt x="7201" y="8308"/>
                      <a:pt x="7123" y="8110"/>
                    </a:cubicBezTo>
                    <a:cubicBezTo>
                      <a:pt x="6906" y="7562"/>
                      <a:pt x="6790" y="6984"/>
                      <a:pt x="6666" y="6408"/>
                    </a:cubicBezTo>
                    <a:cubicBezTo>
                      <a:pt x="6445" y="5380"/>
                      <a:pt x="6095" y="4398"/>
                      <a:pt x="5553" y="3493"/>
                    </a:cubicBezTo>
                    <a:cubicBezTo>
                      <a:pt x="5028" y="2616"/>
                      <a:pt x="4348" y="1824"/>
                      <a:pt x="3553" y="1183"/>
                    </a:cubicBezTo>
                    <a:cubicBezTo>
                      <a:pt x="2757" y="540"/>
                      <a:pt x="1777" y="26"/>
                      <a:pt x="735" y="1"/>
                    </a:cubicBezTo>
                    <a:cubicBezTo>
                      <a:pt x="720" y="1"/>
                      <a:pt x="706" y="1"/>
                      <a:pt x="6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63;p16">
                <a:extLst>
                  <a:ext uri="{FF2B5EF4-FFF2-40B4-BE49-F238E27FC236}">
                    <a16:creationId xmlns:a16="http://schemas.microsoft.com/office/drawing/2014/main" id="{8874D252-6CE5-FC48-8117-1771744F69B8}"/>
                  </a:ext>
                </a:extLst>
              </p:cNvPr>
              <p:cNvSpPr/>
              <p:nvPr/>
            </p:nvSpPr>
            <p:spPr>
              <a:xfrm>
                <a:off x="3822289" y="1583365"/>
                <a:ext cx="804855" cy="960868"/>
              </a:xfrm>
              <a:custGeom>
                <a:avLst/>
                <a:gdLst/>
                <a:ahLst/>
                <a:cxnLst/>
                <a:rect l="l" t="t" r="r" b="b"/>
                <a:pathLst>
                  <a:path w="8111" h="9683" extrusionOk="0">
                    <a:moveTo>
                      <a:pt x="6294" y="1"/>
                    </a:moveTo>
                    <a:cubicBezTo>
                      <a:pt x="6085" y="1"/>
                      <a:pt x="5875" y="21"/>
                      <a:pt x="5668" y="58"/>
                    </a:cubicBezTo>
                    <a:cubicBezTo>
                      <a:pt x="4725" y="227"/>
                      <a:pt x="3891" y="771"/>
                      <a:pt x="3181" y="1390"/>
                    </a:cubicBezTo>
                    <a:cubicBezTo>
                      <a:pt x="1738" y="2648"/>
                      <a:pt x="539" y="4350"/>
                      <a:pt x="197" y="6263"/>
                    </a:cubicBezTo>
                    <a:cubicBezTo>
                      <a:pt x="1" y="7364"/>
                      <a:pt x="56" y="8573"/>
                      <a:pt x="529" y="9602"/>
                    </a:cubicBezTo>
                    <a:cubicBezTo>
                      <a:pt x="555" y="9659"/>
                      <a:pt x="605" y="9683"/>
                      <a:pt x="658" y="9683"/>
                    </a:cubicBezTo>
                    <a:cubicBezTo>
                      <a:pt x="761" y="9683"/>
                      <a:pt x="872" y="9591"/>
                      <a:pt x="829" y="9475"/>
                    </a:cubicBezTo>
                    <a:cubicBezTo>
                      <a:pt x="813" y="9432"/>
                      <a:pt x="797" y="9387"/>
                      <a:pt x="781" y="9342"/>
                    </a:cubicBezTo>
                    <a:cubicBezTo>
                      <a:pt x="906" y="8954"/>
                      <a:pt x="1056" y="8573"/>
                      <a:pt x="1186" y="8188"/>
                    </a:cubicBezTo>
                    <a:cubicBezTo>
                      <a:pt x="1355" y="7690"/>
                      <a:pt x="1403" y="7125"/>
                      <a:pt x="1700" y="6680"/>
                    </a:cubicBezTo>
                    <a:cubicBezTo>
                      <a:pt x="2319" y="5754"/>
                      <a:pt x="3672" y="5876"/>
                      <a:pt x="4617" y="5597"/>
                    </a:cubicBezTo>
                    <a:cubicBezTo>
                      <a:pt x="5156" y="5438"/>
                      <a:pt x="5588" y="5142"/>
                      <a:pt x="5926" y="4691"/>
                    </a:cubicBezTo>
                    <a:cubicBezTo>
                      <a:pt x="6137" y="4410"/>
                      <a:pt x="6303" y="4100"/>
                      <a:pt x="6463" y="3789"/>
                    </a:cubicBezTo>
                    <a:cubicBezTo>
                      <a:pt x="6730" y="3270"/>
                      <a:pt x="7008" y="2755"/>
                      <a:pt x="7282" y="2240"/>
                    </a:cubicBezTo>
                    <a:cubicBezTo>
                      <a:pt x="7453" y="1917"/>
                      <a:pt x="7619" y="1592"/>
                      <a:pt x="7780" y="1264"/>
                    </a:cubicBezTo>
                    <a:cubicBezTo>
                      <a:pt x="7863" y="1093"/>
                      <a:pt x="7932" y="913"/>
                      <a:pt x="8014" y="741"/>
                    </a:cubicBezTo>
                    <a:cubicBezTo>
                      <a:pt x="8016" y="736"/>
                      <a:pt x="8017" y="731"/>
                      <a:pt x="8016" y="725"/>
                    </a:cubicBezTo>
                    <a:lnTo>
                      <a:pt x="8016" y="725"/>
                    </a:lnTo>
                    <a:lnTo>
                      <a:pt x="8046" y="740"/>
                    </a:lnTo>
                    <a:cubicBezTo>
                      <a:pt x="8052" y="743"/>
                      <a:pt x="8058" y="745"/>
                      <a:pt x="8063" y="745"/>
                    </a:cubicBezTo>
                    <a:cubicBezTo>
                      <a:pt x="8090" y="745"/>
                      <a:pt x="8110" y="710"/>
                      <a:pt x="8088" y="687"/>
                    </a:cubicBezTo>
                    <a:cubicBezTo>
                      <a:pt x="7819" y="351"/>
                      <a:pt x="7398" y="168"/>
                      <a:pt x="6987" y="76"/>
                    </a:cubicBezTo>
                    <a:cubicBezTo>
                      <a:pt x="6757" y="25"/>
                      <a:pt x="6526" y="1"/>
                      <a:pt x="6294" y="1"/>
                    </a:cubicBezTo>
                    <a:close/>
                  </a:path>
                </a:pathLst>
              </a:custGeom>
              <a:solidFill>
                <a:srgbClr val="F1F0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64;p16">
                <a:extLst>
                  <a:ext uri="{FF2B5EF4-FFF2-40B4-BE49-F238E27FC236}">
                    <a16:creationId xmlns:a16="http://schemas.microsoft.com/office/drawing/2014/main" id="{814C2251-1839-FD42-A88F-9A297FD5505A}"/>
                  </a:ext>
                </a:extLst>
              </p:cNvPr>
              <p:cNvSpPr/>
              <p:nvPr/>
            </p:nvSpPr>
            <p:spPr>
              <a:xfrm>
                <a:off x="3998025" y="1896542"/>
                <a:ext cx="505180" cy="316056"/>
              </a:xfrm>
              <a:custGeom>
                <a:avLst/>
                <a:gdLst/>
                <a:ahLst/>
                <a:cxnLst/>
                <a:rect l="l" t="t" r="r" b="b"/>
                <a:pathLst>
                  <a:path w="5091" h="3185" extrusionOk="0">
                    <a:moveTo>
                      <a:pt x="5053" y="1"/>
                    </a:moveTo>
                    <a:cubicBezTo>
                      <a:pt x="5042" y="1"/>
                      <a:pt x="5032" y="5"/>
                      <a:pt x="5026" y="15"/>
                    </a:cubicBezTo>
                    <a:lnTo>
                      <a:pt x="5026" y="14"/>
                    </a:lnTo>
                    <a:cubicBezTo>
                      <a:pt x="4844" y="292"/>
                      <a:pt x="4739" y="641"/>
                      <a:pt x="4609" y="944"/>
                    </a:cubicBezTo>
                    <a:cubicBezTo>
                      <a:pt x="4474" y="1260"/>
                      <a:pt x="4348" y="1593"/>
                      <a:pt x="4168" y="1886"/>
                    </a:cubicBezTo>
                    <a:cubicBezTo>
                      <a:pt x="3921" y="2287"/>
                      <a:pt x="3433" y="2477"/>
                      <a:pt x="2999" y="2595"/>
                    </a:cubicBezTo>
                    <a:cubicBezTo>
                      <a:pt x="2568" y="2710"/>
                      <a:pt x="2127" y="2764"/>
                      <a:pt x="1683" y="2764"/>
                    </a:cubicBezTo>
                    <a:cubicBezTo>
                      <a:pt x="1566" y="2764"/>
                      <a:pt x="1450" y="2760"/>
                      <a:pt x="1333" y="2753"/>
                    </a:cubicBezTo>
                    <a:cubicBezTo>
                      <a:pt x="1197" y="2744"/>
                      <a:pt x="1032" y="2729"/>
                      <a:pt x="864" y="2729"/>
                    </a:cubicBezTo>
                    <a:cubicBezTo>
                      <a:pt x="535" y="2729"/>
                      <a:pt x="193" y="2787"/>
                      <a:pt x="33" y="3061"/>
                    </a:cubicBezTo>
                    <a:cubicBezTo>
                      <a:pt x="0" y="3116"/>
                      <a:pt x="47" y="3184"/>
                      <a:pt x="103" y="3184"/>
                    </a:cubicBezTo>
                    <a:cubicBezTo>
                      <a:pt x="116" y="3184"/>
                      <a:pt x="130" y="3181"/>
                      <a:pt x="143" y="3172"/>
                    </a:cubicBezTo>
                    <a:cubicBezTo>
                      <a:pt x="346" y="3040"/>
                      <a:pt x="522" y="2952"/>
                      <a:pt x="769" y="2937"/>
                    </a:cubicBezTo>
                    <a:cubicBezTo>
                      <a:pt x="820" y="2934"/>
                      <a:pt x="871" y="2932"/>
                      <a:pt x="923" y="2932"/>
                    </a:cubicBezTo>
                    <a:cubicBezTo>
                      <a:pt x="1101" y="2932"/>
                      <a:pt x="1279" y="2949"/>
                      <a:pt x="1457" y="2956"/>
                    </a:cubicBezTo>
                    <a:cubicBezTo>
                      <a:pt x="1529" y="2959"/>
                      <a:pt x="1602" y="2961"/>
                      <a:pt x="1674" y="2961"/>
                    </a:cubicBezTo>
                    <a:cubicBezTo>
                      <a:pt x="2165" y="2961"/>
                      <a:pt x="2654" y="2891"/>
                      <a:pt x="3127" y="2753"/>
                    </a:cubicBezTo>
                    <a:cubicBezTo>
                      <a:pt x="3536" y="2632"/>
                      <a:pt x="3963" y="2444"/>
                      <a:pt x="4206" y="2075"/>
                    </a:cubicBezTo>
                    <a:cubicBezTo>
                      <a:pt x="4393" y="1793"/>
                      <a:pt x="4512" y="1461"/>
                      <a:pt x="4639" y="1148"/>
                    </a:cubicBezTo>
                    <a:cubicBezTo>
                      <a:pt x="4787" y="782"/>
                      <a:pt x="4957" y="414"/>
                      <a:pt x="5083" y="40"/>
                    </a:cubicBezTo>
                    <a:cubicBezTo>
                      <a:pt x="5091" y="17"/>
                      <a:pt x="5072" y="1"/>
                      <a:pt x="5053" y="1"/>
                    </a:cubicBezTo>
                    <a:close/>
                  </a:path>
                </a:pathLst>
              </a:custGeom>
              <a:solidFill>
                <a:srgbClr val="F1F0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65;p16">
                <a:extLst>
                  <a:ext uri="{FF2B5EF4-FFF2-40B4-BE49-F238E27FC236}">
                    <a16:creationId xmlns:a16="http://schemas.microsoft.com/office/drawing/2014/main" id="{B326F632-D11F-B041-A95C-468AC6E1FB7C}"/>
                  </a:ext>
                </a:extLst>
              </p:cNvPr>
              <p:cNvSpPr/>
              <p:nvPr/>
            </p:nvSpPr>
            <p:spPr>
              <a:xfrm>
                <a:off x="3909413" y="1920656"/>
                <a:ext cx="521851" cy="471950"/>
              </a:xfrm>
              <a:custGeom>
                <a:avLst/>
                <a:gdLst/>
                <a:ahLst/>
                <a:cxnLst/>
                <a:rect l="l" t="t" r="r" b="b"/>
                <a:pathLst>
                  <a:path w="5259" h="4756" extrusionOk="0">
                    <a:moveTo>
                      <a:pt x="5226" y="0"/>
                    </a:moveTo>
                    <a:cubicBezTo>
                      <a:pt x="5224" y="0"/>
                      <a:pt x="5222" y="1"/>
                      <a:pt x="5220" y="1"/>
                    </a:cubicBezTo>
                    <a:cubicBezTo>
                      <a:pt x="5102" y="37"/>
                      <a:pt x="5000" y="127"/>
                      <a:pt x="4903" y="200"/>
                    </a:cubicBezTo>
                    <a:cubicBezTo>
                      <a:pt x="4789" y="283"/>
                      <a:pt x="4679" y="373"/>
                      <a:pt x="4569" y="462"/>
                    </a:cubicBezTo>
                    <a:cubicBezTo>
                      <a:pt x="4348" y="640"/>
                      <a:pt x="4132" y="824"/>
                      <a:pt x="3915" y="1008"/>
                    </a:cubicBezTo>
                    <a:cubicBezTo>
                      <a:pt x="3710" y="1181"/>
                      <a:pt x="3499" y="1356"/>
                      <a:pt x="3258" y="1477"/>
                    </a:cubicBezTo>
                    <a:cubicBezTo>
                      <a:pt x="3040" y="1586"/>
                      <a:pt x="2801" y="1650"/>
                      <a:pt x="2563" y="1701"/>
                    </a:cubicBezTo>
                    <a:cubicBezTo>
                      <a:pt x="2100" y="1800"/>
                      <a:pt x="1612" y="1844"/>
                      <a:pt x="1190" y="2074"/>
                    </a:cubicBezTo>
                    <a:cubicBezTo>
                      <a:pt x="804" y="2283"/>
                      <a:pt x="515" y="2642"/>
                      <a:pt x="336" y="3037"/>
                    </a:cubicBezTo>
                    <a:cubicBezTo>
                      <a:pt x="91" y="3578"/>
                      <a:pt x="44" y="4165"/>
                      <a:pt x="0" y="4750"/>
                    </a:cubicBezTo>
                    <a:cubicBezTo>
                      <a:pt x="0" y="4754"/>
                      <a:pt x="3" y="4756"/>
                      <a:pt x="6" y="4756"/>
                    </a:cubicBezTo>
                    <a:cubicBezTo>
                      <a:pt x="9" y="4756"/>
                      <a:pt x="10" y="4755"/>
                      <a:pt x="11" y="4752"/>
                    </a:cubicBezTo>
                    <a:cubicBezTo>
                      <a:pt x="158" y="3813"/>
                      <a:pt x="352" y="2636"/>
                      <a:pt x="1294" y="2161"/>
                    </a:cubicBezTo>
                    <a:cubicBezTo>
                      <a:pt x="1713" y="1949"/>
                      <a:pt x="2193" y="1911"/>
                      <a:pt x="2647" y="1827"/>
                    </a:cubicBezTo>
                    <a:cubicBezTo>
                      <a:pt x="3117" y="1740"/>
                      <a:pt x="3522" y="1576"/>
                      <a:pt x="3896" y="1275"/>
                    </a:cubicBezTo>
                    <a:cubicBezTo>
                      <a:pt x="4133" y="1086"/>
                      <a:pt x="4365" y="888"/>
                      <a:pt x="4592" y="686"/>
                    </a:cubicBezTo>
                    <a:cubicBezTo>
                      <a:pt x="4707" y="586"/>
                      <a:pt x="4823" y="485"/>
                      <a:pt x="4934" y="381"/>
                    </a:cubicBezTo>
                    <a:cubicBezTo>
                      <a:pt x="5041" y="280"/>
                      <a:pt x="5182" y="171"/>
                      <a:pt x="5248" y="37"/>
                    </a:cubicBezTo>
                    <a:cubicBezTo>
                      <a:pt x="5258" y="21"/>
                      <a:pt x="5244" y="0"/>
                      <a:pt x="52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66;p16">
                <a:extLst>
                  <a:ext uri="{FF2B5EF4-FFF2-40B4-BE49-F238E27FC236}">
                    <a16:creationId xmlns:a16="http://schemas.microsoft.com/office/drawing/2014/main" id="{D06F28F0-57C0-EE46-9AF9-6549ABFE7CF6}"/>
                  </a:ext>
                </a:extLst>
              </p:cNvPr>
              <p:cNvSpPr/>
              <p:nvPr/>
            </p:nvSpPr>
            <p:spPr>
              <a:xfrm>
                <a:off x="3843227" y="1811500"/>
                <a:ext cx="625546" cy="632508"/>
              </a:xfrm>
              <a:custGeom>
                <a:avLst/>
                <a:gdLst/>
                <a:ahLst/>
                <a:cxnLst/>
                <a:rect l="l" t="t" r="r" b="b"/>
                <a:pathLst>
                  <a:path w="6304" h="6374" extrusionOk="0">
                    <a:moveTo>
                      <a:pt x="6238" y="1"/>
                    </a:moveTo>
                    <a:cubicBezTo>
                      <a:pt x="6236" y="1"/>
                      <a:pt x="6234" y="1"/>
                      <a:pt x="6232" y="1"/>
                    </a:cubicBezTo>
                    <a:cubicBezTo>
                      <a:pt x="5602" y="79"/>
                      <a:pt x="5026" y="410"/>
                      <a:pt x="4587" y="860"/>
                    </a:cubicBezTo>
                    <a:cubicBezTo>
                      <a:pt x="4148" y="1312"/>
                      <a:pt x="3772" y="1875"/>
                      <a:pt x="3103" y="1977"/>
                    </a:cubicBezTo>
                    <a:cubicBezTo>
                      <a:pt x="2756" y="2030"/>
                      <a:pt x="2400" y="1992"/>
                      <a:pt x="2059" y="2081"/>
                    </a:cubicBezTo>
                    <a:cubicBezTo>
                      <a:pt x="1784" y="2152"/>
                      <a:pt x="1536" y="2299"/>
                      <a:pt x="1324" y="2485"/>
                    </a:cubicBezTo>
                    <a:cubicBezTo>
                      <a:pt x="846" y="2903"/>
                      <a:pt x="519" y="3515"/>
                      <a:pt x="324" y="4113"/>
                    </a:cubicBezTo>
                    <a:cubicBezTo>
                      <a:pt x="92" y="4826"/>
                      <a:pt x="0" y="5635"/>
                      <a:pt x="171" y="6371"/>
                    </a:cubicBezTo>
                    <a:cubicBezTo>
                      <a:pt x="171" y="6373"/>
                      <a:pt x="172" y="6374"/>
                      <a:pt x="174" y="6374"/>
                    </a:cubicBezTo>
                    <a:cubicBezTo>
                      <a:pt x="175" y="6374"/>
                      <a:pt x="177" y="6373"/>
                      <a:pt x="177" y="6370"/>
                    </a:cubicBezTo>
                    <a:cubicBezTo>
                      <a:pt x="135" y="5687"/>
                      <a:pt x="162" y="5017"/>
                      <a:pt x="361" y="4357"/>
                    </a:cubicBezTo>
                    <a:cubicBezTo>
                      <a:pt x="549" y="3743"/>
                      <a:pt x="845" y="3115"/>
                      <a:pt x="1311" y="2661"/>
                    </a:cubicBezTo>
                    <a:cubicBezTo>
                      <a:pt x="1530" y="2447"/>
                      <a:pt x="1792" y="2275"/>
                      <a:pt x="2091" y="2198"/>
                    </a:cubicBezTo>
                    <a:cubicBezTo>
                      <a:pt x="2416" y="2113"/>
                      <a:pt x="2755" y="2147"/>
                      <a:pt x="3085" y="2104"/>
                    </a:cubicBezTo>
                    <a:cubicBezTo>
                      <a:pt x="3682" y="2026"/>
                      <a:pt x="4070" y="1618"/>
                      <a:pt x="4455" y="1193"/>
                    </a:cubicBezTo>
                    <a:cubicBezTo>
                      <a:pt x="4687" y="936"/>
                      <a:pt x="4925" y="693"/>
                      <a:pt x="5220" y="508"/>
                    </a:cubicBezTo>
                    <a:cubicBezTo>
                      <a:pt x="5537" y="310"/>
                      <a:pt x="5884" y="190"/>
                      <a:pt x="6247" y="109"/>
                    </a:cubicBezTo>
                    <a:cubicBezTo>
                      <a:pt x="6303" y="96"/>
                      <a:pt x="6294" y="1"/>
                      <a:pt x="62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67;p16">
                <a:extLst>
                  <a:ext uri="{FF2B5EF4-FFF2-40B4-BE49-F238E27FC236}">
                    <a16:creationId xmlns:a16="http://schemas.microsoft.com/office/drawing/2014/main" id="{719C7654-2742-334C-BF69-768DFCBF72F7}"/>
                  </a:ext>
                </a:extLst>
              </p:cNvPr>
              <p:cNvSpPr/>
              <p:nvPr/>
            </p:nvSpPr>
            <p:spPr>
              <a:xfrm>
                <a:off x="3909810" y="1784608"/>
                <a:ext cx="557077" cy="238952"/>
              </a:xfrm>
              <a:custGeom>
                <a:avLst/>
                <a:gdLst/>
                <a:ahLst/>
                <a:cxnLst/>
                <a:rect l="l" t="t" r="r" b="b"/>
                <a:pathLst>
                  <a:path w="5614" h="2408" extrusionOk="0">
                    <a:moveTo>
                      <a:pt x="5131" y="1"/>
                    </a:moveTo>
                    <a:cubicBezTo>
                      <a:pt x="4455" y="1"/>
                      <a:pt x="3844" y="483"/>
                      <a:pt x="3266" y="801"/>
                    </a:cubicBezTo>
                    <a:cubicBezTo>
                      <a:pt x="3078" y="905"/>
                      <a:pt x="2883" y="996"/>
                      <a:pt x="2675" y="1052"/>
                    </a:cubicBezTo>
                    <a:cubicBezTo>
                      <a:pt x="2444" y="1115"/>
                      <a:pt x="2206" y="1125"/>
                      <a:pt x="1969" y="1135"/>
                    </a:cubicBezTo>
                    <a:cubicBezTo>
                      <a:pt x="1558" y="1152"/>
                      <a:pt x="1167" y="1198"/>
                      <a:pt x="822" y="1440"/>
                    </a:cubicBezTo>
                    <a:cubicBezTo>
                      <a:pt x="479" y="1681"/>
                      <a:pt x="205" y="2036"/>
                      <a:pt x="3" y="2399"/>
                    </a:cubicBezTo>
                    <a:cubicBezTo>
                      <a:pt x="0" y="2403"/>
                      <a:pt x="4" y="2408"/>
                      <a:pt x="7" y="2408"/>
                    </a:cubicBezTo>
                    <a:cubicBezTo>
                      <a:pt x="9" y="2408"/>
                      <a:pt x="10" y="2407"/>
                      <a:pt x="11" y="2406"/>
                    </a:cubicBezTo>
                    <a:cubicBezTo>
                      <a:pt x="329" y="2049"/>
                      <a:pt x="598" y="1634"/>
                      <a:pt x="1035" y="1407"/>
                    </a:cubicBezTo>
                    <a:cubicBezTo>
                      <a:pt x="1531" y="1150"/>
                      <a:pt x="2104" y="1284"/>
                      <a:pt x="2631" y="1167"/>
                    </a:cubicBezTo>
                    <a:cubicBezTo>
                      <a:pt x="3492" y="973"/>
                      <a:pt x="4238" y="99"/>
                      <a:pt x="5136" y="99"/>
                    </a:cubicBezTo>
                    <a:cubicBezTo>
                      <a:pt x="5266" y="99"/>
                      <a:pt x="5399" y="117"/>
                      <a:pt x="5536" y="159"/>
                    </a:cubicBezTo>
                    <a:cubicBezTo>
                      <a:pt x="5541" y="160"/>
                      <a:pt x="5546" y="161"/>
                      <a:pt x="5551" y="161"/>
                    </a:cubicBezTo>
                    <a:cubicBezTo>
                      <a:pt x="5598" y="161"/>
                      <a:pt x="5613" y="85"/>
                      <a:pt x="5562" y="69"/>
                    </a:cubicBezTo>
                    <a:cubicBezTo>
                      <a:pt x="5415" y="21"/>
                      <a:pt x="5272" y="1"/>
                      <a:pt x="51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68;p16">
                <a:extLst>
                  <a:ext uri="{FF2B5EF4-FFF2-40B4-BE49-F238E27FC236}">
                    <a16:creationId xmlns:a16="http://schemas.microsoft.com/office/drawing/2014/main" id="{1E27003B-4C6E-A44C-8E12-0F38CCD4A2F5}"/>
                  </a:ext>
                </a:extLst>
              </p:cNvPr>
              <p:cNvSpPr/>
              <p:nvPr/>
            </p:nvSpPr>
            <p:spPr>
              <a:xfrm>
                <a:off x="4084256" y="1704428"/>
                <a:ext cx="426292" cy="95462"/>
              </a:xfrm>
              <a:custGeom>
                <a:avLst/>
                <a:gdLst/>
                <a:ahLst/>
                <a:cxnLst/>
                <a:rect l="l" t="t" r="r" b="b"/>
                <a:pathLst>
                  <a:path w="4296" h="962" extrusionOk="0">
                    <a:moveTo>
                      <a:pt x="3084" y="1"/>
                    </a:moveTo>
                    <a:cubicBezTo>
                      <a:pt x="2747" y="1"/>
                      <a:pt x="2409" y="52"/>
                      <a:pt x="2095" y="148"/>
                    </a:cubicBezTo>
                    <a:cubicBezTo>
                      <a:pt x="1381" y="365"/>
                      <a:pt x="775" y="916"/>
                      <a:pt x="8" y="950"/>
                    </a:cubicBezTo>
                    <a:cubicBezTo>
                      <a:pt x="0" y="950"/>
                      <a:pt x="0" y="960"/>
                      <a:pt x="8" y="960"/>
                    </a:cubicBezTo>
                    <a:cubicBezTo>
                      <a:pt x="25" y="961"/>
                      <a:pt x="43" y="961"/>
                      <a:pt x="61" y="961"/>
                    </a:cubicBezTo>
                    <a:cubicBezTo>
                      <a:pt x="749" y="961"/>
                      <a:pt x="1318" y="506"/>
                      <a:pt x="1951" y="295"/>
                    </a:cubicBezTo>
                    <a:cubicBezTo>
                      <a:pt x="2273" y="188"/>
                      <a:pt x="2595" y="140"/>
                      <a:pt x="2916" y="140"/>
                    </a:cubicBezTo>
                    <a:cubicBezTo>
                      <a:pt x="3345" y="140"/>
                      <a:pt x="3772" y="226"/>
                      <a:pt x="4193" y="371"/>
                    </a:cubicBezTo>
                    <a:cubicBezTo>
                      <a:pt x="4199" y="373"/>
                      <a:pt x="4206" y="374"/>
                      <a:pt x="4212" y="374"/>
                    </a:cubicBezTo>
                    <a:cubicBezTo>
                      <a:pt x="4239" y="374"/>
                      <a:pt x="4265" y="360"/>
                      <a:pt x="4278" y="336"/>
                    </a:cubicBezTo>
                    <a:cubicBezTo>
                      <a:pt x="4282" y="331"/>
                      <a:pt x="4285" y="324"/>
                      <a:pt x="4286" y="318"/>
                    </a:cubicBezTo>
                    <a:cubicBezTo>
                      <a:pt x="4296" y="290"/>
                      <a:pt x="4281" y="245"/>
                      <a:pt x="4252" y="232"/>
                    </a:cubicBezTo>
                    <a:cubicBezTo>
                      <a:pt x="3890" y="74"/>
                      <a:pt x="3487" y="1"/>
                      <a:pt x="30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69;p16">
                <a:extLst>
                  <a:ext uri="{FF2B5EF4-FFF2-40B4-BE49-F238E27FC236}">
                    <a16:creationId xmlns:a16="http://schemas.microsoft.com/office/drawing/2014/main" id="{436048CF-4C5C-BA46-8A58-9A2CBA93A1BC}"/>
                  </a:ext>
                </a:extLst>
              </p:cNvPr>
              <p:cNvSpPr/>
              <p:nvPr/>
            </p:nvSpPr>
            <p:spPr>
              <a:xfrm>
                <a:off x="4254733" y="1645385"/>
                <a:ext cx="240633" cy="57158"/>
              </a:xfrm>
              <a:custGeom>
                <a:avLst/>
                <a:gdLst/>
                <a:ahLst/>
                <a:cxnLst/>
                <a:rect l="l" t="t" r="r" b="b"/>
                <a:pathLst>
                  <a:path w="2425" h="576" extrusionOk="0">
                    <a:moveTo>
                      <a:pt x="834" y="0"/>
                    </a:moveTo>
                    <a:cubicBezTo>
                      <a:pt x="560" y="0"/>
                      <a:pt x="284" y="25"/>
                      <a:pt x="18" y="53"/>
                    </a:cubicBezTo>
                    <a:cubicBezTo>
                      <a:pt x="1" y="54"/>
                      <a:pt x="0" y="80"/>
                      <a:pt x="17" y="80"/>
                    </a:cubicBezTo>
                    <a:cubicBezTo>
                      <a:pt x="17" y="80"/>
                      <a:pt x="18" y="80"/>
                      <a:pt x="18" y="80"/>
                    </a:cubicBezTo>
                    <a:cubicBezTo>
                      <a:pt x="215" y="71"/>
                      <a:pt x="419" y="62"/>
                      <a:pt x="625" y="62"/>
                    </a:cubicBezTo>
                    <a:cubicBezTo>
                      <a:pt x="1233" y="62"/>
                      <a:pt x="1851" y="143"/>
                      <a:pt x="2317" y="563"/>
                    </a:cubicBezTo>
                    <a:cubicBezTo>
                      <a:pt x="2327" y="572"/>
                      <a:pt x="2338" y="576"/>
                      <a:pt x="2349" y="576"/>
                    </a:cubicBezTo>
                    <a:cubicBezTo>
                      <a:pt x="2389" y="576"/>
                      <a:pt x="2424" y="526"/>
                      <a:pt x="2387" y="493"/>
                    </a:cubicBezTo>
                    <a:cubicBezTo>
                      <a:pt x="1947" y="104"/>
                      <a:pt x="1395" y="0"/>
                      <a:pt x="8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70;p16">
                <a:extLst>
                  <a:ext uri="{FF2B5EF4-FFF2-40B4-BE49-F238E27FC236}">
                    <a16:creationId xmlns:a16="http://schemas.microsoft.com/office/drawing/2014/main" id="{CDFD502D-CF73-EC4D-ACDD-A335C40B6CE9}"/>
                  </a:ext>
                </a:extLst>
              </p:cNvPr>
              <p:cNvSpPr/>
              <p:nvPr/>
            </p:nvSpPr>
            <p:spPr>
              <a:xfrm>
                <a:off x="4399212" y="1589815"/>
                <a:ext cx="156287" cy="79783"/>
              </a:xfrm>
              <a:custGeom>
                <a:avLst/>
                <a:gdLst/>
                <a:ahLst/>
                <a:cxnLst/>
                <a:rect l="l" t="t" r="r" b="b"/>
                <a:pathLst>
                  <a:path w="1575" h="804" extrusionOk="0">
                    <a:moveTo>
                      <a:pt x="21" y="1"/>
                    </a:moveTo>
                    <a:cubicBezTo>
                      <a:pt x="7" y="1"/>
                      <a:pt x="0" y="23"/>
                      <a:pt x="14" y="28"/>
                    </a:cubicBezTo>
                    <a:cubicBezTo>
                      <a:pt x="138" y="81"/>
                      <a:pt x="267" y="116"/>
                      <a:pt x="396" y="162"/>
                    </a:cubicBezTo>
                    <a:cubicBezTo>
                      <a:pt x="534" y="213"/>
                      <a:pt x="668" y="272"/>
                      <a:pt x="800" y="339"/>
                    </a:cubicBezTo>
                    <a:cubicBezTo>
                      <a:pt x="923" y="402"/>
                      <a:pt x="1041" y="471"/>
                      <a:pt x="1157" y="546"/>
                    </a:cubicBezTo>
                    <a:cubicBezTo>
                      <a:pt x="1219" y="585"/>
                      <a:pt x="1279" y="626"/>
                      <a:pt x="1337" y="670"/>
                    </a:cubicBezTo>
                    <a:cubicBezTo>
                      <a:pt x="1395" y="712"/>
                      <a:pt x="1450" y="767"/>
                      <a:pt x="1514" y="799"/>
                    </a:cubicBezTo>
                    <a:cubicBezTo>
                      <a:pt x="1520" y="803"/>
                      <a:pt x="1526" y="804"/>
                      <a:pt x="1531" y="804"/>
                    </a:cubicBezTo>
                    <a:cubicBezTo>
                      <a:pt x="1558" y="804"/>
                      <a:pt x="1575" y="770"/>
                      <a:pt x="1554" y="746"/>
                    </a:cubicBezTo>
                    <a:cubicBezTo>
                      <a:pt x="1514" y="694"/>
                      <a:pt x="1452" y="656"/>
                      <a:pt x="1398" y="616"/>
                    </a:cubicBezTo>
                    <a:cubicBezTo>
                      <a:pt x="1340" y="574"/>
                      <a:pt x="1280" y="531"/>
                      <a:pt x="1219" y="491"/>
                    </a:cubicBezTo>
                    <a:cubicBezTo>
                      <a:pt x="1093" y="409"/>
                      <a:pt x="961" y="335"/>
                      <a:pt x="826" y="269"/>
                    </a:cubicBezTo>
                    <a:cubicBezTo>
                      <a:pt x="579" y="149"/>
                      <a:pt x="298" y="22"/>
                      <a:pt x="21" y="1"/>
                    </a:cubicBezTo>
                    <a:cubicBezTo>
                      <a:pt x="21" y="1"/>
                      <a:pt x="21" y="1"/>
                      <a:pt x="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671;p16">
                <a:extLst>
                  <a:ext uri="{FF2B5EF4-FFF2-40B4-BE49-F238E27FC236}">
                    <a16:creationId xmlns:a16="http://schemas.microsoft.com/office/drawing/2014/main" id="{9D7AAA34-E27C-B149-A36C-7156AABCADD1}"/>
                  </a:ext>
                </a:extLst>
              </p:cNvPr>
              <p:cNvGrpSpPr/>
              <p:nvPr/>
            </p:nvGrpSpPr>
            <p:grpSpPr>
              <a:xfrm>
                <a:off x="4297700" y="4908546"/>
                <a:ext cx="91292" cy="215930"/>
                <a:chOff x="3038475" y="2010425"/>
                <a:chExt cx="23000" cy="54400"/>
              </a:xfrm>
            </p:grpSpPr>
            <p:sp>
              <p:nvSpPr>
                <p:cNvPr id="261" name="Google Shape;672;p16">
                  <a:extLst>
                    <a:ext uri="{FF2B5EF4-FFF2-40B4-BE49-F238E27FC236}">
                      <a16:creationId xmlns:a16="http://schemas.microsoft.com/office/drawing/2014/main" id="{8BC6B9ED-4F2D-0442-96AC-A747BE0883C3}"/>
                    </a:ext>
                  </a:extLst>
                </p:cNvPr>
                <p:cNvSpPr/>
                <p:nvPr/>
              </p:nvSpPr>
              <p:spPr>
                <a:xfrm>
                  <a:off x="3038475" y="2010425"/>
                  <a:ext cx="23000" cy="33925"/>
                </a:xfrm>
                <a:custGeom>
                  <a:avLst/>
                  <a:gdLst/>
                  <a:ahLst/>
                  <a:cxnLst/>
                  <a:rect l="l" t="t" r="r" b="b"/>
                  <a:pathLst>
                    <a:path w="920" h="1357" extrusionOk="0">
                      <a:moveTo>
                        <a:pt x="443" y="169"/>
                      </a:moveTo>
                      <a:cubicBezTo>
                        <a:pt x="503" y="303"/>
                        <a:pt x="604" y="418"/>
                        <a:pt x="657" y="558"/>
                      </a:cubicBezTo>
                      <a:cubicBezTo>
                        <a:pt x="669" y="594"/>
                        <a:pt x="683" y="631"/>
                        <a:pt x="696" y="667"/>
                      </a:cubicBezTo>
                      <a:cubicBezTo>
                        <a:pt x="706" y="692"/>
                        <a:pt x="716" y="715"/>
                        <a:pt x="728" y="739"/>
                      </a:cubicBezTo>
                      <a:cubicBezTo>
                        <a:pt x="666" y="816"/>
                        <a:pt x="617" y="901"/>
                        <a:pt x="567" y="988"/>
                      </a:cubicBezTo>
                      <a:cubicBezTo>
                        <a:pt x="520" y="1072"/>
                        <a:pt x="466" y="1154"/>
                        <a:pt x="393" y="1216"/>
                      </a:cubicBezTo>
                      <a:cubicBezTo>
                        <a:pt x="317" y="1045"/>
                        <a:pt x="200" y="898"/>
                        <a:pt x="100" y="742"/>
                      </a:cubicBezTo>
                      <a:cubicBezTo>
                        <a:pt x="96" y="736"/>
                        <a:pt x="92" y="732"/>
                        <a:pt x="87" y="729"/>
                      </a:cubicBezTo>
                      <a:cubicBezTo>
                        <a:pt x="96" y="723"/>
                        <a:pt x="104" y="713"/>
                        <a:pt x="107" y="702"/>
                      </a:cubicBezTo>
                      <a:cubicBezTo>
                        <a:pt x="146" y="586"/>
                        <a:pt x="201" y="476"/>
                        <a:pt x="274" y="377"/>
                      </a:cubicBezTo>
                      <a:cubicBezTo>
                        <a:pt x="310" y="327"/>
                        <a:pt x="351" y="279"/>
                        <a:pt x="390" y="231"/>
                      </a:cubicBezTo>
                      <a:cubicBezTo>
                        <a:pt x="409" y="210"/>
                        <a:pt x="426" y="189"/>
                        <a:pt x="443" y="169"/>
                      </a:cubicBezTo>
                      <a:close/>
                      <a:moveTo>
                        <a:pt x="454" y="1"/>
                      </a:moveTo>
                      <a:cubicBezTo>
                        <a:pt x="441" y="1"/>
                        <a:pt x="429" y="5"/>
                        <a:pt x="419" y="15"/>
                      </a:cubicBezTo>
                      <a:cubicBezTo>
                        <a:pt x="396" y="37"/>
                        <a:pt x="368" y="51"/>
                        <a:pt x="347" y="77"/>
                      </a:cubicBezTo>
                      <a:cubicBezTo>
                        <a:pt x="324" y="102"/>
                        <a:pt x="306" y="126"/>
                        <a:pt x="286" y="151"/>
                      </a:cubicBezTo>
                      <a:cubicBezTo>
                        <a:pt x="240" y="206"/>
                        <a:pt x="195" y="263"/>
                        <a:pt x="154" y="322"/>
                      </a:cubicBezTo>
                      <a:cubicBezTo>
                        <a:pt x="80" y="426"/>
                        <a:pt x="0" y="556"/>
                        <a:pt x="9" y="688"/>
                      </a:cubicBezTo>
                      <a:cubicBezTo>
                        <a:pt x="10" y="705"/>
                        <a:pt x="19" y="720"/>
                        <a:pt x="33" y="729"/>
                      </a:cubicBezTo>
                      <a:cubicBezTo>
                        <a:pt x="12" y="742"/>
                        <a:pt x="6" y="768"/>
                        <a:pt x="19" y="789"/>
                      </a:cubicBezTo>
                      <a:cubicBezTo>
                        <a:pt x="123" y="961"/>
                        <a:pt x="257" y="1122"/>
                        <a:pt x="318" y="1317"/>
                      </a:cubicBezTo>
                      <a:cubicBezTo>
                        <a:pt x="325" y="1342"/>
                        <a:pt x="347" y="1357"/>
                        <a:pt x="372" y="1357"/>
                      </a:cubicBezTo>
                      <a:cubicBezTo>
                        <a:pt x="381" y="1357"/>
                        <a:pt x="390" y="1355"/>
                        <a:pt x="399" y="1350"/>
                      </a:cubicBezTo>
                      <a:cubicBezTo>
                        <a:pt x="628" y="1217"/>
                        <a:pt x="693" y="949"/>
                        <a:pt x="873" y="773"/>
                      </a:cubicBezTo>
                      <a:cubicBezTo>
                        <a:pt x="919" y="728"/>
                        <a:pt x="874" y="663"/>
                        <a:pt x="825" y="663"/>
                      </a:cubicBezTo>
                      <a:cubicBezTo>
                        <a:pt x="824" y="663"/>
                        <a:pt x="824" y="663"/>
                        <a:pt x="823" y="663"/>
                      </a:cubicBezTo>
                      <a:cubicBezTo>
                        <a:pt x="817" y="651"/>
                        <a:pt x="812" y="639"/>
                        <a:pt x="807" y="627"/>
                      </a:cubicBezTo>
                      <a:cubicBezTo>
                        <a:pt x="782" y="565"/>
                        <a:pt x="759" y="501"/>
                        <a:pt x="729" y="441"/>
                      </a:cubicBezTo>
                      <a:cubicBezTo>
                        <a:pt x="658" y="301"/>
                        <a:pt x="542" y="192"/>
                        <a:pt x="502" y="36"/>
                      </a:cubicBezTo>
                      <a:cubicBezTo>
                        <a:pt x="495" y="14"/>
                        <a:pt x="474" y="1"/>
                        <a:pt x="454" y="1"/>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73;p16">
                  <a:extLst>
                    <a:ext uri="{FF2B5EF4-FFF2-40B4-BE49-F238E27FC236}">
                      <a16:creationId xmlns:a16="http://schemas.microsoft.com/office/drawing/2014/main" id="{242728CF-C5B8-FC45-9DA4-72858976D0C1}"/>
                    </a:ext>
                  </a:extLst>
                </p:cNvPr>
                <p:cNvSpPr/>
                <p:nvPr/>
              </p:nvSpPr>
              <p:spPr>
                <a:xfrm>
                  <a:off x="3038475" y="2030900"/>
                  <a:ext cx="23000" cy="33925"/>
                </a:xfrm>
                <a:custGeom>
                  <a:avLst/>
                  <a:gdLst/>
                  <a:ahLst/>
                  <a:cxnLst/>
                  <a:rect l="l" t="t" r="r" b="b"/>
                  <a:pathLst>
                    <a:path w="920" h="1357" extrusionOk="0">
                      <a:moveTo>
                        <a:pt x="443" y="169"/>
                      </a:moveTo>
                      <a:cubicBezTo>
                        <a:pt x="503" y="303"/>
                        <a:pt x="604" y="418"/>
                        <a:pt x="657" y="558"/>
                      </a:cubicBezTo>
                      <a:cubicBezTo>
                        <a:pt x="669" y="594"/>
                        <a:pt x="683" y="630"/>
                        <a:pt x="696" y="667"/>
                      </a:cubicBezTo>
                      <a:cubicBezTo>
                        <a:pt x="706" y="691"/>
                        <a:pt x="716" y="715"/>
                        <a:pt x="728" y="738"/>
                      </a:cubicBezTo>
                      <a:cubicBezTo>
                        <a:pt x="666" y="815"/>
                        <a:pt x="617" y="902"/>
                        <a:pt x="567" y="988"/>
                      </a:cubicBezTo>
                      <a:cubicBezTo>
                        <a:pt x="520" y="1072"/>
                        <a:pt x="466" y="1154"/>
                        <a:pt x="393" y="1216"/>
                      </a:cubicBezTo>
                      <a:cubicBezTo>
                        <a:pt x="317" y="1046"/>
                        <a:pt x="200" y="899"/>
                        <a:pt x="100" y="743"/>
                      </a:cubicBezTo>
                      <a:cubicBezTo>
                        <a:pt x="96" y="737"/>
                        <a:pt x="92" y="732"/>
                        <a:pt x="87" y="729"/>
                      </a:cubicBezTo>
                      <a:cubicBezTo>
                        <a:pt x="96" y="722"/>
                        <a:pt x="104" y="713"/>
                        <a:pt x="107" y="702"/>
                      </a:cubicBezTo>
                      <a:cubicBezTo>
                        <a:pt x="146" y="586"/>
                        <a:pt x="201" y="477"/>
                        <a:pt x="274" y="377"/>
                      </a:cubicBezTo>
                      <a:cubicBezTo>
                        <a:pt x="310" y="327"/>
                        <a:pt x="351" y="279"/>
                        <a:pt x="390" y="231"/>
                      </a:cubicBezTo>
                      <a:cubicBezTo>
                        <a:pt x="409" y="210"/>
                        <a:pt x="426" y="190"/>
                        <a:pt x="443" y="169"/>
                      </a:cubicBezTo>
                      <a:close/>
                      <a:moveTo>
                        <a:pt x="453" y="1"/>
                      </a:moveTo>
                      <a:cubicBezTo>
                        <a:pt x="441" y="1"/>
                        <a:pt x="429" y="5"/>
                        <a:pt x="419" y="15"/>
                      </a:cubicBezTo>
                      <a:cubicBezTo>
                        <a:pt x="396" y="37"/>
                        <a:pt x="368" y="51"/>
                        <a:pt x="347" y="77"/>
                      </a:cubicBezTo>
                      <a:cubicBezTo>
                        <a:pt x="324" y="102"/>
                        <a:pt x="306" y="126"/>
                        <a:pt x="286" y="150"/>
                      </a:cubicBezTo>
                      <a:cubicBezTo>
                        <a:pt x="240" y="206"/>
                        <a:pt x="195" y="263"/>
                        <a:pt x="154" y="322"/>
                      </a:cubicBezTo>
                      <a:cubicBezTo>
                        <a:pt x="80" y="426"/>
                        <a:pt x="0" y="556"/>
                        <a:pt x="9" y="689"/>
                      </a:cubicBezTo>
                      <a:cubicBezTo>
                        <a:pt x="10" y="705"/>
                        <a:pt x="19" y="720"/>
                        <a:pt x="33" y="729"/>
                      </a:cubicBezTo>
                      <a:cubicBezTo>
                        <a:pt x="12" y="742"/>
                        <a:pt x="6" y="768"/>
                        <a:pt x="19" y="789"/>
                      </a:cubicBezTo>
                      <a:cubicBezTo>
                        <a:pt x="123" y="961"/>
                        <a:pt x="257" y="1123"/>
                        <a:pt x="318" y="1317"/>
                      </a:cubicBezTo>
                      <a:cubicBezTo>
                        <a:pt x="325" y="1342"/>
                        <a:pt x="347" y="1357"/>
                        <a:pt x="372" y="1357"/>
                      </a:cubicBezTo>
                      <a:cubicBezTo>
                        <a:pt x="381" y="1357"/>
                        <a:pt x="390" y="1355"/>
                        <a:pt x="399" y="1350"/>
                      </a:cubicBezTo>
                      <a:cubicBezTo>
                        <a:pt x="628" y="1218"/>
                        <a:pt x="693" y="949"/>
                        <a:pt x="873" y="774"/>
                      </a:cubicBezTo>
                      <a:cubicBezTo>
                        <a:pt x="920" y="728"/>
                        <a:pt x="874" y="663"/>
                        <a:pt x="823" y="663"/>
                      </a:cubicBezTo>
                      <a:cubicBezTo>
                        <a:pt x="817" y="651"/>
                        <a:pt x="812" y="639"/>
                        <a:pt x="807" y="627"/>
                      </a:cubicBezTo>
                      <a:cubicBezTo>
                        <a:pt x="782" y="565"/>
                        <a:pt x="759" y="501"/>
                        <a:pt x="729" y="441"/>
                      </a:cubicBezTo>
                      <a:cubicBezTo>
                        <a:pt x="658" y="301"/>
                        <a:pt x="542" y="192"/>
                        <a:pt x="502" y="37"/>
                      </a:cubicBezTo>
                      <a:cubicBezTo>
                        <a:pt x="495" y="14"/>
                        <a:pt x="474" y="1"/>
                        <a:pt x="453" y="1"/>
                      </a:cubicBezTo>
                      <a:close/>
                    </a:path>
                  </a:pathLst>
                </a:custGeom>
                <a:solidFill>
                  <a:srgbClr val="F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674;p16">
              <a:extLst>
                <a:ext uri="{FF2B5EF4-FFF2-40B4-BE49-F238E27FC236}">
                  <a16:creationId xmlns:a16="http://schemas.microsoft.com/office/drawing/2014/main" id="{862D791C-EC4A-5243-BEBC-55A2DDF0CE49}"/>
                </a:ext>
              </a:extLst>
            </p:cNvPr>
            <p:cNvGrpSpPr/>
            <p:nvPr/>
          </p:nvGrpSpPr>
          <p:grpSpPr>
            <a:xfrm>
              <a:off x="4114211" y="4679089"/>
              <a:ext cx="681033" cy="1067112"/>
              <a:chOff x="2343625" y="1382050"/>
              <a:chExt cx="223275" cy="349850"/>
            </a:xfrm>
          </p:grpSpPr>
          <p:sp>
            <p:nvSpPr>
              <p:cNvPr id="113" name="Google Shape;675;p16">
                <a:extLst>
                  <a:ext uri="{FF2B5EF4-FFF2-40B4-BE49-F238E27FC236}">
                    <a16:creationId xmlns:a16="http://schemas.microsoft.com/office/drawing/2014/main" id="{0A2F27BB-37D4-E449-9395-7421DA9223C5}"/>
                  </a:ext>
                </a:extLst>
              </p:cNvPr>
              <p:cNvSpPr/>
              <p:nvPr/>
            </p:nvSpPr>
            <p:spPr>
              <a:xfrm>
                <a:off x="2343625" y="1651200"/>
                <a:ext cx="107275" cy="80700"/>
              </a:xfrm>
              <a:custGeom>
                <a:avLst/>
                <a:gdLst/>
                <a:ahLst/>
                <a:cxnLst/>
                <a:rect l="l" t="t" r="r" b="b"/>
                <a:pathLst>
                  <a:path w="4291" h="3228" extrusionOk="0">
                    <a:moveTo>
                      <a:pt x="886" y="1"/>
                    </a:moveTo>
                    <a:cubicBezTo>
                      <a:pt x="758" y="1"/>
                      <a:pt x="638" y="81"/>
                      <a:pt x="593" y="210"/>
                    </a:cubicBezTo>
                    <a:lnTo>
                      <a:pt x="57" y="1763"/>
                    </a:lnTo>
                    <a:cubicBezTo>
                      <a:pt x="1" y="1926"/>
                      <a:pt x="128" y="2038"/>
                      <a:pt x="249" y="2158"/>
                    </a:cubicBezTo>
                    <a:cubicBezTo>
                      <a:pt x="839" y="2744"/>
                      <a:pt x="2153" y="3227"/>
                      <a:pt x="3045" y="3227"/>
                    </a:cubicBezTo>
                    <a:cubicBezTo>
                      <a:pt x="3136" y="3227"/>
                      <a:pt x="3223" y="3222"/>
                      <a:pt x="3304" y="3212"/>
                    </a:cubicBezTo>
                    <a:cubicBezTo>
                      <a:pt x="3474" y="3191"/>
                      <a:pt x="3642" y="3182"/>
                      <a:pt x="3698" y="3021"/>
                    </a:cubicBezTo>
                    <a:lnTo>
                      <a:pt x="4234" y="1467"/>
                    </a:lnTo>
                    <a:cubicBezTo>
                      <a:pt x="4291" y="1306"/>
                      <a:pt x="4204" y="1128"/>
                      <a:pt x="4043" y="1073"/>
                    </a:cubicBezTo>
                    <a:lnTo>
                      <a:pt x="987" y="18"/>
                    </a:lnTo>
                    <a:cubicBezTo>
                      <a:pt x="954" y="6"/>
                      <a:pt x="920" y="1"/>
                      <a:pt x="886" y="1"/>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76;p16">
                <a:extLst>
                  <a:ext uri="{FF2B5EF4-FFF2-40B4-BE49-F238E27FC236}">
                    <a16:creationId xmlns:a16="http://schemas.microsoft.com/office/drawing/2014/main" id="{6FA1B8F7-7340-3543-A789-674C174F1ABB}"/>
                  </a:ext>
                </a:extLst>
              </p:cNvPr>
              <p:cNvSpPr/>
              <p:nvPr/>
            </p:nvSpPr>
            <p:spPr>
              <a:xfrm>
                <a:off x="2415100" y="1382050"/>
                <a:ext cx="151800" cy="76025"/>
              </a:xfrm>
              <a:custGeom>
                <a:avLst/>
                <a:gdLst/>
                <a:ahLst/>
                <a:cxnLst/>
                <a:rect l="l" t="t" r="r" b="b"/>
                <a:pathLst>
                  <a:path w="6072" h="3041" extrusionOk="0">
                    <a:moveTo>
                      <a:pt x="465" y="1"/>
                    </a:moveTo>
                    <a:cubicBezTo>
                      <a:pt x="404" y="1"/>
                      <a:pt x="346" y="39"/>
                      <a:pt x="325" y="99"/>
                    </a:cubicBezTo>
                    <a:lnTo>
                      <a:pt x="26" y="966"/>
                    </a:lnTo>
                    <a:cubicBezTo>
                      <a:pt x="0" y="1043"/>
                      <a:pt x="40" y="1126"/>
                      <a:pt x="117" y="1152"/>
                    </a:cubicBezTo>
                    <a:lnTo>
                      <a:pt x="5560" y="3033"/>
                    </a:lnTo>
                    <a:cubicBezTo>
                      <a:pt x="5576" y="3038"/>
                      <a:pt x="5591" y="3040"/>
                      <a:pt x="5606" y="3040"/>
                    </a:cubicBezTo>
                    <a:cubicBezTo>
                      <a:pt x="5667" y="3040"/>
                      <a:pt x="5725" y="3003"/>
                      <a:pt x="5746" y="2942"/>
                    </a:cubicBezTo>
                    <a:lnTo>
                      <a:pt x="6046" y="2074"/>
                    </a:lnTo>
                    <a:cubicBezTo>
                      <a:pt x="6071" y="1998"/>
                      <a:pt x="6031" y="1915"/>
                      <a:pt x="5955" y="1888"/>
                    </a:cubicBezTo>
                    <a:lnTo>
                      <a:pt x="511" y="8"/>
                    </a:lnTo>
                    <a:cubicBezTo>
                      <a:pt x="496" y="3"/>
                      <a:pt x="480" y="1"/>
                      <a:pt x="465" y="1"/>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77;p16">
                <a:extLst>
                  <a:ext uri="{FF2B5EF4-FFF2-40B4-BE49-F238E27FC236}">
                    <a16:creationId xmlns:a16="http://schemas.microsoft.com/office/drawing/2014/main" id="{57F98A9B-539A-214D-A06E-00CCACD12E90}"/>
                  </a:ext>
                </a:extLst>
              </p:cNvPr>
              <p:cNvSpPr/>
              <p:nvPr/>
            </p:nvSpPr>
            <p:spPr>
              <a:xfrm>
                <a:off x="2427550" y="1391775"/>
                <a:ext cx="6000" cy="13125"/>
              </a:xfrm>
              <a:custGeom>
                <a:avLst/>
                <a:gdLst/>
                <a:ahLst/>
                <a:cxnLst/>
                <a:rect l="l" t="t" r="r" b="b"/>
                <a:pathLst>
                  <a:path w="240" h="525" extrusionOk="0">
                    <a:moveTo>
                      <a:pt x="165" y="0"/>
                    </a:moveTo>
                    <a:cubicBezTo>
                      <a:pt x="141" y="0"/>
                      <a:pt x="118" y="12"/>
                      <a:pt x="105" y="33"/>
                    </a:cubicBezTo>
                    <a:cubicBezTo>
                      <a:pt x="102" y="39"/>
                      <a:pt x="98" y="44"/>
                      <a:pt x="95" y="50"/>
                    </a:cubicBezTo>
                    <a:lnTo>
                      <a:pt x="95" y="50"/>
                    </a:lnTo>
                    <a:cubicBezTo>
                      <a:pt x="74" y="63"/>
                      <a:pt x="58" y="86"/>
                      <a:pt x="52" y="107"/>
                    </a:cubicBezTo>
                    <a:cubicBezTo>
                      <a:pt x="37" y="166"/>
                      <a:pt x="24" y="225"/>
                      <a:pt x="14" y="284"/>
                    </a:cubicBezTo>
                    <a:cubicBezTo>
                      <a:pt x="8" y="320"/>
                      <a:pt x="0" y="355"/>
                      <a:pt x="4" y="390"/>
                    </a:cubicBezTo>
                    <a:cubicBezTo>
                      <a:pt x="6" y="404"/>
                      <a:pt x="7" y="418"/>
                      <a:pt x="9" y="432"/>
                    </a:cubicBezTo>
                    <a:cubicBezTo>
                      <a:pt x="11" y="451"/>
                      <a:pt x="16" y="469"/>
                      <a:pt x="25" y="488"/>
                    </a:cubicBezTo>
                    <a:cubicBezTo>
                      <a:pt x="35" y="511"/>
                      <a:pt x="55" y="524"/>
                      <a:pt x="76" y="524"/>
                    </a:cubicBezTo>
                    <a:cubicBezTo>
                      <a:pt x="92" y="524"/>
                      <a:pt x="108" y="517"/>
                      <a:pt x="120" y="499"/>
                    </a:cubicBezTo>
                    <a:lnTo>
                      <a:pt x="120" y="500"/>
                    </a:lnTo>
                    <a:cubicBezTo>
                      <a:pt x="130" y="486"/>
                      <a:pt x="139" y="472"/>
                      <a:pt x="147" y="455"/>
                    </a:cubicBezTo>
                    <a:cubicBezTo>
                      <a:pt x="152" y="443"/>
                      <a:pt x="157" y="429"/>
                      <a:pt x="162" y="416"/>
                    </a:cubicBezTo>
                    <a:lnTo>
                      <a:pt x="162" y="416"/>
                    </a:lnTo>
                    <a:cubicBezTo>
                      <a:pt x="161" y="418"/>
                      <a:pt x="161" y="419"/>
                      <a:pt x="161" y="419"/>
                    </a:cubicBezTo>
                    <a:cubicBezTo>
                      <a:pt x="161" y="419"/>
                      <a:pt x="170" y="398"/>
                      <a:pt x="171" y="392"/>
                    </a:cubicBezTo>
                    <a:cubicBezTo>
                      <a:pt x="174" y="384"/>
                      <a:pt x="174" y="380"/>
                      <a:pt x="176" y="373"/>
                    </a:cubicBezTo>
                    <a:cubicBezTo>
                      <a:pt x="178" y="358"/>
                      <a:pt x="181" y="344"/>
                      <a:pt x="185" y="329"/>
                    </a:cubicBezTo>
                    <a:cubicBezTo>
                      <a:pt x="198" y="272"/>
                      <a:pt x="215" y="215"/>
                      <a:pt x="234" y="158"/>
                    </a:cubicBezTo>
                    <a:cubicBezTo>
                      <a:pt x="240" y="137"/>
                      <a:pt x="238" y="115"/>
                      <a:pt x="230" y="96"/>
                    </a:cubicBezTo>
                    <a:lnTo>
                      <a:pt x="230" y="96"/>
                    </a:lnTo>
                    <a:cubicBezTo>
                      <a:pt x="231" y="87"/>
                      <a:pt x="232" y="78"/>
                      <a:pt x="232" y="68"/>
                    </a:cubicBezTo>
                    <a:cubicBezTo>
                      <a:pt x="236" y="41"/>
                      <a:pt x="209" y="9"/>
                      <a:pt x="182" y="2"/>
                    </a:cubicBezTo>
                    <a:cubicBezTo>
                      <a:pt x="176" y="1"/>
                      <a:pt x="171" y="0"/>
                      <a:pt x="165"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78;p16">
                <a:extLst>
                  <a:ext uri="{FF2B5EF4-FFF2-40B4-BE49-F238E27FC236}">
                    <a16:creationId xmlns:a16="http://schemas.microsoft.com/office/drawing/2014/main" id="{0CB10E84-8635-9D4F-BA51-85175974F384}"/>
                  </a:ext>
                </a:extLst>
              </p:cNvPr>
              <p:cNvSpPr/>
              <p:nvPr/>
            </p:nvSpPr>
            <p:spPr>
              <a:xfrm>
                <a:off x="2435225" y="1393875"/>
                <a:ext cx="6325" cy="13225"/>
              </a:xfrm>
              <a:custGeom>
                <a:avLst/>
                <a:gdLst/>
                <a:ahLst/>
                <a:cxnLst/>
                <a:rect l="l" t="t" r="r" b="b"/>
                <a:pathLst>
                  <a:path w="253" h="529" extrusionOk="0">
                    <a:moveTo>
                      <a:pt x="171" y="1"/>
                    </a:moveTo>
                    <a:cubicBezTo>
                      <a:pt x="154" y="1"/>
                      <a:pt x="137" y="6"/>
                      <a:pt x="124" y="18"/>
                    </a:cubicBezTo>
                    <a:lnTo>
                      <a:pt x="124" y="18"/>
                    </a:lnTo>
                    <a:cubicBezTo>
                      <a:pt x="78" y="40"/>
                      <a:pt x="61" y="97"/>
                      <a:pt x="49" y="146"/>
                    </a:cubicBezTo>
                    <a:cubicBezTo>
                      <a:pt x="41" y="182"/>
                      <a:pt x="32" y="218"/>
                      <a:pt x="24" y="254"/>
                    </a:cubicBezTo>
                    <a:cubicBezTo>
                      <a:pt x="16" y="295"/>
                      <a:pt x="12" y="335"/>
                      <a:pt x="11" y="376"/>
                    </a:cubicBezTo>
                    <a:cubicBezTo>
                      <a:pt x="9" y="413"/>
                      <a:pt x="6" y="450"/>
                      <a:pt x="2" y="486"/>
                    </a:cubicBezTo>
                    <a:cubicBezTo>
                      <a:pt x="0" y="513"/>
                      <a:pt x="24" y="529"/>
                      <a:pt x="47" y="529"/>
                    </a:cubicBezTo>
                    <a:cubicBezTo>
                      <a:pt x="62" y="529"/>
                      <a:pt x="76" y="522"/>
                      <a:pt x="84" y="508"/>
                    </a:cubicBezTo>
                    <a:lnTo>
                      <a:pt x="85" y="507"/>
                    </a:lnTo>
                    <a:cubicBezTo>
                      <a:pt x="103" y="475"/>
                      <a:pt x="120" y="442"/>
                      <a:pt x="138" y="410"/>
                    </a:cubicBezTo>
                    <a:cubicBezTo>
                      <a:pt x="147" y="393"/>
                      <a:pt x="157" y="378"/>
                      <a:pt x="167" y="362"/>
                    </a:cubicBezTo>
                    <a:cubicBezTo>
                      <a:pt x="178" y="342"/>
                      <a:pt x="186" y="321"/>
                      <a:pt x="194" y="300"/>
                    </a:cubicBezTo>
                    <a:cubicBezTo>
                      <a:pt x="207" y="266"/>
                      <a:pt x="218" y="230"/>
                      <a:pt x="231" y="195"/>
                    </a:cubicBezTo>
                    <a:cubicBezTo>
                      <a:pt x="238" y="177"/>
                      <a:pt x="243" y="159"/>
                      <a:pt x="246" y="139"/>
                    </a:cubicBezTo>
                    <a:cubicBezTo>
                      <a:pt x="249" y="127"/>
                      <a:pt x="251" y="113"/>
                      <a:pt x="252" y="100"/>
                    </a:cubicBezTo>
                    <a:cubicBezTo>
                      <a:pt x="252" y="82"/>
                      <a:pt x="246" y="64"/>
                      <a:pt x="236" y="48"/>
                    </a:cubicBezTo>
                    <a:lnTo>
                      <a:pt x="236" y="48"/>
                    </a:lnTo>
                    <a:cubicBezTo>
                      <a:pt x="230" y="17"/>
                      <a:pt x="200" y="1"/>
                      <a:pt x="171"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79;p16">
                <a:extLst>
                  <a:ext uri="{FF2B5EF4-FFF2-40B4-BE49-F238E27FC236}">
                    <a16:creationId xmlns:a16="http://schemas.microsoft.com/office/drawing/2014/main" id="{99FFF281-B96C-D34E-944C-12F1FF5D24E7}"/>
                  </a:ext>
                </a:extLst>
              </p:cNvPr>
              <p:cNvSpPr/>
              <p:nvPr/>
            </p:nvSpPr>
            <p:spPr>
              <a:xfrm>
                <a:off x="2441525" y="1396425"/>
                <a:ext cx="7075" cy="14650"/>
              </a:xfrm>
              <a:custGeom>
                <a:avLst/>
                <a:gdLst/>
                <a:ahLst/>
                <a:cxnLst/>
                <a:rect l="l" t="t" r="r" b="b"/>
                <a:pathLst>
                  <a:path w="283" h="586" extrusionOk="0">
                    <a:moveTo>
                      <a:pt x="172" y="1"/>
                    </a:moveTo>
                    <a:cubicBezTo>
                      <a:pt x="167" y="1"/>
                      <a:pt x="162" y="1"/>
                      <a:pt x="157" y="3"/>
                    </a:cubicBezTo>
                    <a:cubicBezTo>
                      <a:pt x="139" y="11"/>
                      <a:pt x="122" y="19"/>
                      <a:pt x="107" y="30"/>
                    </a:cubicBezTo>
                    <a:cubicBezTo>
                      <a:pt x="72" y="55"/>
                      <a:pt x="49" y="93"/>
                      <a:pt x="41" y="135"/>
                    </a:cubicBezTo>
                    <a:cubicBezTo>
                      <a:pt x="31" y="176"/>
                      <a:pt x="27" y="220"/>
                      <a:pt x="20" y="262"/>
                    </a:cubicBezTo>
                    <a:cubicBezTo>
                      <a:pt x="10" y="318"/>
                      <a:pt x="0" y="372"/>
                      <a:pt x="10" y="429"/>
                    </a:cubicBezTo>
                    <a:cubicBezTo>
                      <a:pt x="15" y="468"/>
                      <a:pt x="23" y="509"/>
                      <a:pt x="30" y="548"/>
                    </a:cubicBezTo>
                    <a:cubicBezTo>
                      <a:pt x="36" y="568"/>
                      <a:pt x="53" y="583"/>
                      <a:pt x="73" y="585"/>
                    </a:cubicBezTo>
                    <a:cubicBezTo>
                      <a:pt x="76" y="585"/>
                      <a:pt x="78" y="585"/>
                      <a:pt x="81" y="585"/>
                    </a:cubicBezTo>
                    <a:cubicBezTo>
                      <a:pt x="99" y="585"/>
                      <a:pt x="115" y="576"/>
                      <a:pt x="126" y="560"/>
                    </a:cubicBezTo>
                    <a:cubicBezTo>
                      <a:pt x="150" y="527"/>
                      <a:pt x="176" y="495"/>
                      <a:pt x="197" y="460"/>
                    </a:cubicBezTo>
                    <a:cubicBezTo>
                      <a:pt x="223" y="416"/>
                      <a:pt x="240" y="369"/>
                      <a:pt x="249" y="320"/>
                    </a:cubicBezTo>
                    <a:cubicBezTo>
                      <a:pt x="258" y="274"/>
                      <a:pt x="270" y="229"/>
                      <a:pt x="275" y="183"/>
                    </a:cubicBezTo>
                    <a:cubicBezTo>
                      <a:pt x="281" y="144"/>
                      <a:pt x="283" y="103"/>
                      <a:pt x="260" y="70"/>
                    </a:cubicBezTo>
                    <a:cubicBezTo>
                      <a:pt x="250" y="51"/>
                      <a:pt x="236" y="35"/>
                      <a:pt x="221" y="20"/>
                    </a:cubicBezTo>
                    <a:cubicBezTo>
                      <a:pt x="207" y="10"/>
                      <a:pt x="190" y="1"/>
                      <a:pt x="172"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80;p16">
                <a:extLst>
                  <a:ext uri="{FF2B5EF4-FFF2-40B4-BE49-F238E27FC236}">
                    <a16:creationId xmlns:a16="http://schemas.microsoft.com/office/drawing/2014/main" id="{470C06ED-6815-B94A-999A-8849AC289DB3}"/>
                  </a:ext>
                </a:extLst>
              </p:cNvPr>
              <p:cNvSpPr/>
              <p:nvPr/>
            </p:nvSpPr>
            <p:spPr>
              <a:xfrm>
                <a:off x="2449925" y="1398000"/>
                <a:ext cx="7475" cy="14525"/>
              </a:xfrm>
              <a:custGeom>
                <a:avLst/>
                <a:gdLst/>
                <a:ahLst/>
                <a:cxnLst/>
                <a:rect l="l" t="t" r="r" b="b"/>
                <a:pathLst>
                  <a:path w="299" h="581" extrusionOk="0">
                    <a:moveTo>
                      <a:pt x="189" y="1"/>
                    </a:moveTo>
                    <a:cubicBezTo>
                      <a:pt x="171" y="1"/>
                      <a:pt x="154" y="5"/>
                      <a:pt x="139" y="15"/>
                    </a:cubicBezTo>
                    <a:cubicBezTo>
                      <a:pt x="109" y="33"/>
                      <a:pt x="86" y="58"/>
                      <a:pt x="68" y="87"/>
                    </a:cubicBezTo>
                    <a:cubicBezTo>
                      <a:pt x="56" y="111"/>
                      <a:pt x="46" y="136"/>
                      <a:pt x="39" y="162"/>
                    </a:cubicBezTo>
                    <a:cubicBezTo>
                      <a:pt x="26" y="202"/>
                      <a:pt x="18" y="245"/>
                      <a:pt x="14" y="287"/>
                    </a:cubicBezTo>
                    <a:cubicBezTo>
                      <a:pt x="9" y="328"/>
                      <a:pt x="4" y="370"/>
                      <a:pt x="2" y="413"/>
                    </a:cubicBezTo>
                    <a:cubicBezTo>
                      <a:pt x="0" y="442"/>
                      <a:pt x="8" y="471"/>
                      <a:pt x="22" y="495"/>
                    </a:cubicBezTo>
                    <a:cubicBezTo>
                      <a:pt x="24" y="499"/>
                      <a:pt x="26" y="503"/>
                      <a:pt x="27" y="507"/>
                    </a:cubicBezTo>
                    <a:cubicBezTo>
                      <a:pt x="26" y="504"/>
                      <a:pt x="25" y="503"/>
                      <a:pt x="24" y="503"/>
                    </a:cubicBezTo>
                    <a:lnTo>
                      <a:pt x="24" y="503"/>
                    </a:lnTo>
                    <a:cubicBezTo>
                      <a:pt x="24" y="503"/>
                      <a:pt x="24" y="505"/>
                      <a:pt x="26" y="510"/>
                    </a:cubicBezTo>
                    <a:cubicBezTo>
                      <a:pt x="27" y="520"/>
                      <a:pt x="29" y="530"/>
                      <a:pt x="31" y="540"/>
                    </a:cubicBezTo>
                    <a:cubicBezTo>
                      <a:pt x="37" y="565"/>
                      <a:pt x="63" y="580"/>
                      <a:pt x="89" y="580"/>
                    </a:cubicBezTo>
                    <a:cubicBezTo>
                      <a:pt x="107" y="580"/>
                      <a:pt x="126" y="572"/>
                      <a:pt x="134" y="553"/>
                    </a:cubicBezTo>
                    <a:cubicBezTo>
                      <a:pt x="138" y="544"/>
                      <a:pt x="142" y="536"/>
                      <a:pt x="146" y="526"/>
                    </a:cubicBezTo>
                    <a:cubicBezTo>
                      <a:pt x="149" y="522"/>
                      <a:pt x="150" y="519"/>
                      <a:pt x="149" y="519"/>
                    </a:cubicBezTo>
                    <a:lnTo>
                      <a:pt x="149" y="519"/>
                    </a:lnTo>
                    <a:cubicBezTo>
                      <a:pt x="149" y="519"/>
                      <a:pt x="148" y="520"/>
                      <a:pt x="146" y="522"/>
                    </a:cubicBezTo>
                    <a:lnTo>
                      <a:pt x="150" y="518"/>
                    </a:lnTo>
                    <a:cubicBezTo>
                      <a:pt x="161" y="507"/>
                      <a:pt x="170" y="496"/>
                      <a:pt x="179" y="484"/>
                    </a:cubicBezTo>
                    <a:cubicBezTo>
                      <a:pt x="185" y="473"/>
                      <a:pt x="192" y="460"/>
                      <a:pt x="195" y="447"/>
                    </a:cubicBezTo>
                    <a:cubicBezTo>
                      <a:pt x="208" y="410"/>
                      <a:pt x="218" y="373"/>
                      <a:pt x="232" y="336"/>
                    </a:cubicBezTo>
                    <a:cubicBezTo>
                      <a:pt x="235" y="327"/>
                      <a:pt x="240" y="319"/>
                      <a:pt x="243" y="309"/>
                    </a:cubicBezTo>
                    <a:cubicBezTo>
                      <a:pt x="245" y="305"/>
                      <a:pt x="247" y="300"/>
                      <a:pt x="249" y="295"/>
                    </a:cubicBezTo>
                    <a:lnTo>
                      <a:pt x="249" y="295"/>
                    </a:lnTo>
                    <a:lnTo>
                      <a:pt x="245" y="305"/>
                    </a:lnTo>
                    <a:cubicBezTo>
                      <a:pt x="256" y="280"/>
                      <a:pt x="266" y="256"/>
                      <a:pt x="275" y="231"/>
                    </a:cubicBezTo>
                    <a:cubicBezTo>
                      <a:pt x="280" y="213"/>
                      <a:pt x="287" y="195"/>
                      <a:pt x="292" y="178"/>
                    </a:cubicBezTo>
                    <a:cubicBezTo>
                      <a:pt x="298" y="143"/>
                      <a:pt x="298" y="109"/>
                      <a:pt x="290" y="76"/>
                    </a:cubicBezTo>
                    <a:cubicBezTo>
                      <a:pt x="281" y="31"/>
                      <a:pt x="234" y="1"/>
                      <a:pt x="189"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81;p16">
                <a:extLst>
                  <a:ext uri="{FF2B5EF4-FFF2-40B4-BE49-F238E27FC236}">
                    <a16:creationId xmlns:a16="http://schemas.microsoft.com/office/drawing/2014/main" id="{E300EAF4-987B-C944-A6D1-72A9BEFD2854}"/>
                  </a:ext>
                </a:extLst>
              </p:cNvPr>
              <p:cNvSpPr/>
              <p:nvPr/>
            </p:nvSpPr>
            <p:spPr>
              <a:xfrm>
                <a:off x="2458275" y="1400325"/>
                <a:ext cx="8750" cy="16675"/>
              </a:xfrm>
              <a:custGeom>
                <a:avLst/>
                <a:gdLst/>
                <a:ahLst/>
                <a:cxnLst/>
                <a:rect l="l" t="t" r="r" b="b"/>
                <a:pathLst>
                  <a:path w="350" h="667" extrusionOk="0">
                    <a:moveTo>
                      <a:pt x="234" y="0"/>
                    </a:moveTo>
                    <a:cubicBezTo>
                      <a:pt x="225" y="0"/>
                      <a:pt x="215" y="2"/>
                      <a:pt x="205" y="4"/>
                    </a:cubicBezTo>
                    <a:cubicBezTo>
                      <a:pt x="170" y="13"/>
                      <a:pt x="140" y="38"/>
                      <a:pt x="126" y="71"/>
                    </a:cubicBezTo>
                    <a:cubicBezTo>
                      <a:pt x="118" y="89"/>
                      <a:pt x="111" y="107"/>
                      <a:pt x="103" y="126"/>
                    </a:cubicBezTo>
                    <a:cubicBezTo>
                      <a:pt x="96" y="144"/>
                      <a:pt x="89" y="162"/>
                      <a:pt x="82" y="179"/>
                    </a:cubicBezTo>
                    <a:lnTo>
                      <a:pt x="82" y="179"/>
                    </a:lnTo>
                    <a:cubicBezTo>
                      <a:pt x="60" y="211"/>
                      <a:pt x="54" y="250"/>
                      <a:pt x="46" y="288"/>
                    </a:cubicBezTo>
                    <a:cubicBezTo>
                      <a:pt x="37" y="325"/>
                      <a:pt x="31" y="364"/>
                      <a:pt x="26" y="402"/>
                    </a:cubicBezTo>
                    <a:lnTo>
                      <a:pt x="5" y="585"/>
                    </a:lnTo>
                    <a:cubicBezTo>
                      <a:pt x="1" y="619"/>
                      <a:pt x="33" y="657"/>
                      <a:pt x="66" y="664"/>
                    </a:cubicBezTo>
                    <a:cubicBezTo>
                      <a:pt x="73" y="665"/>
                      <a:pt x="79" y="666"/>
                      <a:pt x="86" y="666"/>
                    </a:cubicBezTo>
                    <a:cubicBezTo>
                      <a:pt x="115" y="666"/>
                      <a:pt x="144" y="653"/>
                      <a:pt x="159" y="627"/>
                    </a:cubicBezTo>
                    <a:lnTo>
                      <a:pt x="245" y="461"/>
                    </a:lnTo>
                    <a:cubicBezTo>
                      <a:pt x="261" y="427"/>
                      <a:pt x="276" y="391"/>
                      <a:pt x="289" y="356"/>
                    </a:cubicBezTo>
                    <a:lnTo>
                      <a:pt x="307" y="309"/>
                    </a:lnTo>
                    <a:cubicBezTo>
                      <a:pt x="314" y="292"/>
                      <a:pt x="317" y="273"/>
                      <a:pt x="317" y="254"/>
                    </a:cubicBezTo>
                    <a:lnTo>
                      <a:pt x="317" y="254"/>
                    </a:lnTo>
                    <a:lnTo>
                      <a:pt x="331" y="188"/>
                    </a:lnTo>
                    <a:cubicBezTo>
                      <a:pt x="334" y="174"/>
                      <a:pt x="338" y="159"/>
                      <a:pt x="341" y="146"/>
                    </a:cubicBezTo>
                    <a:cubicBezTo>
                      <a:pt x="349" y="104"/>
                      <a:pt x="336" y="61"/>
                      <a:pt x="308" y="31"/>
                    </a:cubicBezTo>
                    <a:cubicBezTo>
                      <a:pt x="288" y="11"/>
                      <a:pt x="262" y="0"/>
                      <a:pt x="234"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82;p16">
                <a:extLst>
                  <a:ext uri="{FF2B5EF4-FFF2-40B4-BE49-F238E27FC236}">
                    <a16:creationId xmlns:a16="http://schemas.microsoft.com/office/drawing/2014/main" id="{108012FA-77C7-8C4B-A4F5-D60482067D03}"/>
                  </a:ext>
                </a:extLst>
              </p:cNvPr>
              <p:cNvSpPr/>
              <p:nvPr/>
            </p:nvSpPr>
            <p:spPr>
              <a:xfrm>
                <a:off x="2467600" y="1404375"/>
                <a:ext cx="8875" cy="16025"/>
              </a:xfrm>
              <a:custGeom>
                <a:avLst/>
                <a:gdLst/>
                <a:ahLst/>
                <a:cxnLst/>
                <a:rect l="l" t="t" r="r" b="b"/>
                <a:pathLst>
                  <a:path w="355" h="641" extrusionOk="0">
                    <a:moveTo>
                      <a:pt x="260" y="1"/>
                    </a:moveTo>
                    <a:cubicBezTo>
                      <a:pt x="246" y="1"/>
                      <a:pt x="232" y="4"/>
                      <a:pt x="218" y="10"/>
                    </a:cubicBezTo>
                    <a:cubicBezTo>
                      <a:pt x="168" y="33"/>
                      <a:pt x="129" y="87"/>
                      <a:pt x="104" y="132"/>
                    </a:cubicBezTo>
                    <a:cubicBezTo>
                      <a:pt x="91" y="159"/>
                      <a:pt x="80" y="187"/>
                      <a:pt x="73" y="216"/>
                    </a:cubicBezTo>
                    <a:cubicBezTo>
                      <a:pt x="65" y="237"/>
                      <a:pt x="58" y="257"/>
                      <a:pt x="51" y="279"/>
                    </a:cubicBezTo>
                    <a:cubicBezTo>
                      <a:pt x="36" y="327"/>
                      <a:pt x="25" y="377"/>
                      <a:pt x="18" y="427"/>
                    </a:cubicBezTo>
                    <a:cubicBezTo>
                      <a:pt x="13" y="472"/>
                      <a:pt x="8" y="517"/>
                      <a:pt x="4" y="563"/>
                    </a:cubicBezTo>
                    <a:cubicBezTo>
                      <a:pt x="0" y="611"/>
                      <a:pt x="43" y="640"/>
                      <a:pt x="85" y="640"/>
                    </a:cubicBezTo>
                    <a:cubicBezTo>
                      <a:pt x="111" y="640"/>
                      <a:pt x="136" y="629"/>
                      <a:pt x="149" y="604"/>
                    </a:cubicBezTo>
                    <a:lnTo>
                      <a:pt x="149" y="603"/>
                    </a:lnTo>
                    <a:cubicBezTo>
                      <a:pt x="169" y="564"/>
                      <a:pt x="189" y="526"/>
                      <a:pt x="210" y="488"/>
                    </a:cubicBezTo>
                    <a:cubicBezTo>
                      <a:pt x="224" y="464"/>
                      <a:pt x="237" y="438"/>
                      <a:pt x="248" y="412"/>
                    </a:cubicBezTo>
                    <a:cubicBezTo>
                      <a:pt x="250" y="409"/>
                      <a:pt x="251" y="406"/>
                      <a:pt x="252" y="402"/>
                    </a:cubicBezTo>
                    <a:lnTo>
                      <a:pt x="252" y="402"/>
                    </a:lnTo>
                    <a:cubicBezTo>
                      <a:pt x="253" y="401"/>
                      <a:pt x="254" y="398"/>
                      <a:pt x="255" y="395"/>
                    </a:cubicBezTo>
                    <a:cubicBezTo>
                      <a:pt x="262" y="383"/>
                      <a:pt x="264" y="375"/>
                      <a:pt x="269" y="365"/>
                    </a:cubicBezTo>
                    <a:cubicBezTo>
                      <a:pt x="278" y="345"/>
                      <a:pt x="286" y="325"/>
                      <a:pt x="296" y="304"/>
                    </a:cubicBezTo>
                    <a:cubicBezTo>
                      <a:pt x="310" y="279"/>
                      <a:pt x="321" y="251"/>
                      <a:pt x="330" y="223"/>
                    </a:cubicBezTo>
                    <a:cubicBezTo>
                      <a:pt x="342" y="171"/>
                      <a:pt x="355" y="111"/>
                      <a:pt x="338" y="59"/>
                    </a:cubicBezTo>
                    <a:cubicBezTo>
                      <a:pt x="325" y="21"/>
                      <a:pt x="294" y="1"/>
                      <a:pt x="260"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83;p16">
                <a:extLst>
                  <a:ext uri="{FF2B5EF4-FFF2-40B4-BE49-F238E27FC236}">
                    <a16:creationId xmlns:a16="http://schemas.microsoft.com/office/drawing/2014/main" id="{864D22EA-EFB9-294C-93F1-5A4063119D3B}"/>
                  </a:ext>
                </a:extLst>
              </p:cNvPr>
              <p:cNvSpPr/>
              <p:nvPr/>
            </p:nvSpPr>
            <p:spPr>
              <a:xfrm>
                <a:off x="2477200" y="1406775"/>
                <a:ext cx="9125" cy="17600"/>
              </a:xfrm>
              <a:custGeom>
                <a:avLst/>
                <a:gdLst/>
                <a:ahLst/>
                <a:cxnLst/>
                <a:rect l="l" t="t" r="r" b="b"/>
                <a:pathLst>
                  <a:path w="365" h="704" extrusionOk="0">
                    <a:moveTo>
                      <a:pt x="235" y="11"/>
                    </a:moveTo>
                    <a:lnTo>
                      <a:pt x="235" y="11"/>
                    </a:lnTo>
                    <a:cubicBezTo>
                      <a:pt x="234" y="11"/>
                      <a:pt x="233" y="11"/>
                      <a:pt x="233" y="12"/>
                    </a:cubicBezTo>
                    <a:cubicBezTo>
                      <a:pt x="234" y="11"/>
                      <a:pt x="234" y="11"/>
                      <a:pt x="235" y="11"/>
                    </a:cubicBezTo>
                    <a:close/>
                    <a:moveTo>
                      <a:pt x="273" y="1"/>
                    </a:moveTo>
                    <a:cubicBezTo>
                      <a:pt x="268" y="1"/>
                      <a:pt x="262" y="2"/>
                      <a:pt x="256" y="3"/>
                    </a:cubicBezTo>
                    <a:cubicBezTo>
                      <a:pt x="249" y="5"/>
                      <a:pt x="243" y="8"/>
                      <a:pt x="237" y="10"/>
                    </a:cubicBezTo>
                    <a:lnTo>
                      <a:pt x="237" y="10"/>
                    </a:lnTo>
                    <a:cubicBezTo>
                      <a:pt x="237" y="10"/>
                      <a:pt x="237" y="10"/>
                      <a:pt x="237" y="10"/>
                    </a:cubicBezTo>
                    <a:lnTo>
                      <a:pt x="237" y="10"/>
                    </a:lnTo>
                    <a:cubicBezTo>
                      <a:pt x="236" y="10"/>
                      <a:pt x="220" y="15"/>
                      <a:pt x="219" y="15"/>
                    </a:cubicBezTo>
                    <a:cubicBezTo>
                      <a:pt x="193" y="27"/>
                      <a:pt x="173" y="45"/>
                      <a:pt x="158" y="68"/>
                    </a:cubicBezTo>
                    <a:cubicBezTo>
                      <a:pt x="121" y="125"/>
                      <a:pt x="102" y="195"/>
                      <a:pt x="79" y="259"/>
                    </a:cubicBezTo>
                    <a:cubicBezTo>
                      <a:pt x="56" y="315"/>
                      <a:pt x="40" y="374"/>
                      <a:pt x="31" y="435"/>
                    </a:cubicBezTo>
                    <a:cubicBezTo>
                      <a:pt x="22" y="499"/>
                      <a:pt x="14" y="563"/>
                      <a:pt x="4" y="627"/>
                    </a:cubicBezTo>
                    <a:cubicBezTo>
                      <a:pt x="1" y="657"/>
                      <a:pt x="9" y="687"/>
                      <a:pt x="39" y="699"/>
                    </a:cubicBezTo>
                    <a:cubicBezTo>
                      <a:pt x="47" y="702"/>
                      <a:pt x="55" y="704"/>
                      <a:pt x="63" y="704"/>
                    </a:cubicBezTo>
                    <a:cubicBezTo>
                      <a:pt x="83" y="704"/>
                      <a:pt x="103" y="693"/>
                      <a:pt x="115" y="674"/>
                    </a:cubicBezTo>
                    <a:lnTo>
                      <a:pt x="114" y="674"/>
                    </a:lnTo>
                    <a:lnTo>
                      <a:pt x="198" y="541"/>
                    </a:lnTo>
                    <a:cubicBezTo>
                      <a:pt x="226" y="495"/>
                      <a:pt x="252" y="446"/>
                      <a:pt x="273" y="396"/>
                    </a:cubicBezTo>
                    <a:cubicBezTo>
                      <a:pt x="298" y="342"/>
                      <a:pt x="316" y="284"/>
                      <a:pt x="335" y="229"/>
                    </a:cubicBezTo>
                    <a:cubicBezTo>
                      <a:pt x="345" y="204"/>
                      <a:pt x="351" y="178"/>
                      <a:pt x="357" y="152"/>
                    </a:cubicBezTo>
                    <a:cubicBezTo>
                      <a:pt x="365" y="111"/>
                      <a:pt x="355" y="68"/>
                      <a:pt x="329" y="35"/>
                    </a:cubicBezTo>
                    <a:lnTo>
                      <a:pt x="329" y="35"/>
                    </a:lnTo>
                    <a:cubicBezTo>
                      <a:pt x="316" y="15"/>
                      <a:pt x="298" y="1"/>
                      <a:pt x="273"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84;p16">
                <a:extLst>
                  <a:ext uri="{FF2B5EF4-FFF2-40B4-BE49-F238E27FC236}">
                    <a16:creationId xmlns:a16="http://schemas.microsoft.com/office/drawing/2014/main" id="{20F0358A-BCC9-184B-A930-0D42D45B6FC2}"/>
                  </a:ext>
                </a:extLst>
              </p:cNvPr>
              <p:cNvSpPr/>
              <p:nvPr/>
            </p:nvSpPr>
            <p:spPr>
              <a:xfrm>
                <a:off x="2487700" y="1409725"/>
                <a:ext cx="7225" cy="16275"/>
              </a:xfrm>
              <a:custGeom>
                <a:avLst/>
                <a:gdLst/>
                <a:ahLst/>
                <a:cxnLst/>
                <a:rect l="l" t="t" r="r" b="b"/>
                <a:pathLst>
                  <a:path w="289" h="651" extrusionOk="0">
                    <a:moveTo>
                      <a:pt x="203" y="1"/>
                    </a:moveTo>
                    <a:cubicBezTo>
                      <a:pt x="197" y="1"/>
                      <a:pt x="190" y="2"/>
                      <a:pt x="183" y="4"/>
                    </a:cubicBezTo>
                    <a:cubicBezTo>
                      <a:pt x="139" y="19"/>
                      <a:pt x="116" y="48"/>
                      <a:pt x="99" y="90"/>
                    </a:cubicBezTo>
                    <a:cubicBezTo>
                      <a:pt x="91" y="113"/>
                      <a:pt x="83" y="135"/>
                      <a:pt x="75" y="158"/>
                    </a:cubicBezTo>
                    <a:cubicBezTo>
                      <a:pt x="59" y="206"/>
                      <a:pt x="45" y="255"/>
                      <a:pt x="33" y="304"/>
                    </a:cubicBezTo>
                    <a:cubicBezTo>
                      <a:pt x="20" y="356"/>
                      <a:pt x="12" y="410"/>
                      <a:pt x="6" y="463"/>
                    </a:cubicBezTo>
                    <a:cubicBezTo>
                      <a:pt x="5" y="487"/>
                      <a:pt x="3" y="510"/>
                      <a:pt x="2" y="533"/>
                    </a:cubicBezTo>
                    <a:cubicBezTo>
                      <a:pt x="1" y="560"/>
                      <a:pt x="3" y="586"/>
                      <a:pt x="3" y="613"/>
                    </a:cubicBezTo>
                    <a:cubicBezTo>
                      <a:pt x="3" y="635"/>
                      <a:pt x="24" y="650"/>
                      <a:pt x="44" y="650"/>
                    </a:cubicBezTo>
                    <a:cubicBezTo>
                      <a:pt x="55" y="650"/>
                      <a:pt x="66" y="645"/>
                      <a:pt x="71" y="632"/>
                    </a:cubicBezTo>
                    <a:lnTo>
                      <a:pt x="72" y="631"/>
                    </a:lnTo>
                    <a:cubicBezTo>
                      <a:pt x="82" y="608"/>
                      <a:pt x="95" y="585"/>
                      <a:pt x="106" y="561"/>
                    </a:cubicBezTo>
                    <a:cubicBezTo>
                      <a:pt x="114" y="540"/>
                      <a:pt x="124" y="519"/>
                      <a:pt x="133" y="499"/>
                    </a:cubicBezTo>
                    <a:cubicBezTo>
                      <a:pt x="155" y="451"/>
                      <a:pt x="173" y="402"/>
                      <a:pt x="192" y="353"/>
                    </a:cubicBezTo>
                    <a:cubicBezTo>
                      <a:pt x="212" y="302"/>
                      <a:pt x="227" y="268"/>
                      <a:pt x="247" y="215"/>
                    </a:cubicBezTo>
                    <a:cubicBezTo>
                      <a:pt x="255" y="194"/>
                      <a:pt x="264" y="172"/>
                      <a:pt x="272" y="149"/>
                    </a:cubicBezTo>
                    <a:cubicBezTo>
                      <a:pt x="288" y="114"/>
                      <a:pt x="287" y="73"/>
                      <a:pt x="269" y="39"/>
                    </a:cubicBezTo>
                    <a:cubicBezTo>
                      <a:pt x="256" y="15"/>
                      <a:pt x="230" y="1"/>
                      <a:pt x="203"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85;p16">
                <a:extLst>
                  <a:ext uri="{FF2B5EF4-FFF2-40B4-BE49-F238E27FC236}">
                    <a16:creationId xmlns:a16="http://schemas.microsoft.com/office/drawing/2014/main" id="{B2F11BFF-3DA3-5D41-8081-BB51754A93AC}"/>
                  </a:ext>
                </a:extLst>
              </p:cNvPr>
              <p:cNvSpPr/>
              <p:nvPr/>
            </p:nvSpPr>
            <p:spPr>
              <a:xfrm>
                <a:off x="2497125" y="1411850"/>
                <a:ext cx="6975" cy="16950"/>
              </a:xfrm>
              <a:custGeom>
                <a:avLst/>
                <a:gdLst/>
                <a:ahLst/>
                <a:cxnLst/>
                <a:rect l="l" t="t" r="r" b="b"/>
                <a:pathLst>
                  <a:path w="279" h="678" extrusionOk="0">
                    <a:moveTo>
                      <a:pt x="194" y="0"/>
                    </a:moveTo>
                    <a:cubicBezTo>
                      <a:pt x="166" y="0"/>
                      <a:pt x="138" y="13"/>
                      <a:pt x="120" y="39"/>
                    </a:cubicBezTo>
                    <a:cubicBezTo>
                      <a:pt x="89" y="88"/>
                      <a:pt x="80" y="147"/>
                      <a:pt x="66" y="202"/>
                    </a:cubicBezTo>
                    <a:cubicBezTo>
                      <a:pt x="53" y="252"/>
                      <a:pt x="41" y="301"/>
                      <a:pt x="32" y="353"/>
                    </a:cubicBezTo>
                    <a:cubicBezTo>
                      <a:pt x="24" y="404"/>
                      <a:pt x="18" y="455"/>
                      <a:pt x="11" y="507"/>
                    </a:cubicBezTo>
                    <a:cubicBezTo>
                      <a:pt x="5" y="533"/>
                      <a:pt x="1" y="559"/>
                      <a:pt x="0" y="586"/>
                    </a:cubicBezTo>
                    <a:cubicBezTo>
                      <a:pt x="0" y="611"/>
                      <a:pt x="2" y="637"/>
                      <a:pt x="4" y="663"/>
                    </a:cubicBezTo>
                    <a:cubicBezTo>
                      <a:pt x="3" y="672"/>
                      <a:pt x="10" y="678"/>
                      <a:pt x="18" y="678"/>
                    </a:cubicBezTo>
                    <a:cubicBezTo>
                      <a:pt x="22" y="678"/>
                      <a:pt x="27" y="675"/>
                      <a:pt x="29" y="669"/>
                    </a:cubicBezTo>
                    <a:lnTo>
                      <a:pt x="30" y="669"/>
                    </a:lnTo>
                    <a:cubicBezTo>
                      <a:pt x="45" y="649"/>
                      <a:pt x="63" y="629"/>
                      <a:pt x="77" y="607"/>
                    </a:cubicBezTo>
                    <a:cubicBezTo>
                      <a:pt x="89" y="584"/>
                      <a:pt x="101" y="560"/>
                      <a:pt x="110" y="536"/>
                    </a:cubicBezTo>
                    <a:cubicBezTo>
                      <a:pt x="132" y="491"/>
                      <a:pt x="155" y="447"/>
                      <a:pt x="175" y="401"/>
                    </a:cubicBezTo>
                    <a:cubicBezTo>
                      <a:pt x="198" y="351"/>
                      <a:pt x="215" y="299"/>
                      <a:pt x="233" y="248"/>
                    </a:cubicBezTo>
                    <a:cubicBezTo>
                      <a:pt x="252" y="194"/>
                      <a:pt x="278" y="140"/>
                      <a:pt x="278" y="82"/>
                    </a:cubicBezTo>
                    <a:cubicBezTo>
                      <a:pt x="278" y="30"/>
                      <a:pt x="236" y="0"/>
                      <a:pt x="194"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86;p16">
                <a:extLst>
                  <a:ext uri="{FF2B5EF4-FFF2-40B4-BE49-F238E27FC236}">
                    <a16:creationId xmlns:a16="http://schemas.microsoft.com/office/drawing/2014/main" id="{6A685536-25B7-6840-B576-5A4867BC0BA6}"/>
                  </a:ext>
                </a:extLst>
              </p:cNvPr>
              <p:cNvSpPr/>
              <p:nvPr/>
            </p:nvSpPr>
            <p:spPr>
              <a:xfrm>
                <a:off x="2505025" y="1414925"/>
                <a:ext cx="9150" cy="16350"/>
              </a:xfrm>
              <a:custGeom>
                <a:avLst/>
                <a:gdLst/>
                <a:ahLst/>
                <a:cxnLst/>
                <a:rect l="l" t="t" r="r" b="b"/>
                <a:pathLst>
                  <a:path w="366" h="654" extrusionOk="0">
                    <a:moveTo>
                      <a:pt x="249" y="0"/>
                    </a:moveTo>
                    <a:cubicBezTo>
                      <a:pt x="234" y="0"/>
                      <a:pt x="217" y="4"/>
                      <a:pt x="202" y="14"/>
                    </a:cubicBezTo>
                    <a:cubicBezTo>
                      <a:pt x="172" y="31"/>
                      <a:pt x="147" y="57"/>
                      <a:pt x="131" y="86"/>
                    </a:cubicBezTo>
                    <a:cubicBezTo>
                      <a:pt x="119" y="111"/>
                      <a:pt x="110" y="138"/>
                      <a:pt x="102" y="164"/>
                    </a:cubicBezTo>
                    <a:cubicBezTo>
                      <a:pt x="87" y="207"/>
                      <a:pt x="74" y="251"/>
                      <a:pt x="62" y="295"/>
                    </a:cubicBezTo>
                    <a:cubicBezTo>
                      <a:pt x="50" y="339"/>
                      <a:pt x="36" y="382"/>
                      <a:pt x="24" y="425"/>
                    </a:cubicBezTo>
                    <a:cubicBezTo>
                      <a:pt x="11" y="473"/>
                      <a:pt x="3" y="523"/>
                      <a:pt x="1" y="573"/>
                    </a:cubicBezTo>
                    <a:cubicBezTo>
                      <a:pt x="1" y="609"/>
                      <a:pt x="25" y="641"/>
                      <a:pt x="60" y="651"/>
                    </a:cubicBezTo>
                    <a:cubicBezTo>
                      <a:pt x="68" y="653"/>
                      <a:pt x="75" y="654"/>
                      <a:pt x="82" y="654"/>
                    </a:cubicBezTo>
                    <a:cubicBezTo>
                      <a:pt x="111" y="654"/>
                      <a:pt x="134" y="638"/>
                      <a:pt x="153" y="614"/>
                    </a:cubicBezTo>
                    <a:cubicBezTo>
                      <a:pt x="182" y="572"/>
                      <a:pt x="206" y="528"/>
                      <a:pt x="224" y="481"/>
                    </a:cubicBezTo>
                    <a:cubicBezTo>
                      <a:pt x="241" y="440"/>
                      <a:pt x="258" y="400"/>
                      <a:pt x="275" y="359"/>
                    </a:cubicBezTo>
                    <a:cubicBezTo>
                      <a:pt x="292" y="318"/>
                      <a:pt x="310" y="278"/>
                      <a:pt x="325" y="236"/>
                    </a:cubicBezTo>
                    <a:cubicBezTo>
                      <a:pt x="344" y="183"/>
                      <a:pt x="365" y="127"/>
                      <a:pt x="343" y="70"/>
                    </a:cubicBezTo>
                    <a:cubicBezTo>
                      <a:pt x="326" y="29"/>
                      <a:pt x="290" y="0"/>
                      <a:pt x="249"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87;p16">
                <a:extLst>
                  <a:ext uri="{FF2B5EF4-FFF2-40B4-BE49-F238E27FC236}">
                    <a16:creationId xmlns:a16="http://schemas.microsoft.com/office/drawing/2014/main" id="{512261B4-0CDE-794C-A83D-0E1947FF6889}"/>
                  </a:ext>
                </a:extLst>
              </p:cNvPr>
              <p:cNvSpPr/>
              <p:nvPr/>
            </p:nvSpPr>
            <p:spPr>
              <a:xfrm>
                <a:off x="2512175" y="1419600"/>
                <a:ext cx="8275" cy="14500"/>
              </a:xfrm>
              <a:custGeom>
                <a:avLst/>
                <a:gdLst/>
                <a:ahLst/>
                <a:cxnLst/>
                <a:rect l="l" t="t" r="r" b="b"/>
                <a:pathLst>
                  <a:path w="331" h="580" extrusionOk="0">
                    <a:moveTo>
                      <a:pt x="249" y="1"/>
                    </a:moveTo>
                    <a:cubicBezTo>
                      <a:pt x="207" y="1"/>
                      <a:pt x="167" y="49"/>
                      <a:pt x="149" y="82"/>
                    </a:cubicBezTo>
                    <a:cubicBezTo>
                      <a:pt x="126" y="127"/>
                      <a:pt x="108" y="174"/>
                      <a:pt x="94" y="221"/>
                    </a:cubicBezTo>
                    <a:cubicBezTo>
                      <a:pt x="80" y="264"/>
                      <a:pt x="64" y="306"/>
                      <a:pt x="48" y="347"/>
                    </a:cubicBezTo>
                    <a:cubicBezTo>
                      <a:pt x="43" y="358"/>
                      <a:pt x="39" y="369"/>
                      <a:pt x="34" y="381"/>
                    </a:cubicBezTo>
                    <a:cubicBezTo>
                      <a:pt x="32" y="386"/>
                      <a:pt x="31" y="389"/>
                      <a:pt x="31" y="389"/>
                    </a:cubicBezTo>
                    <a:cubicBezTo>
                      <a:pt x="31" y="389"/>
                      <a:pt x="32" y="387"/>
                      <a:pt x="33" y="383"/>
                    </a:cubicBezTo>
                    <a:lnTo>
                      <a:pt x="33" y="383"/>
                    </a:lnTo>
                    <a:lnTo>
                      <a:pt x="26" y="400"/>
                    </a:lnTo>
                    <a:cubicBezTo>
                      <a:pt x="15" y="425"/>
                      <a:pt x="9" y="454"/>
                      <a:pt x="4" y="482"/>
                    </a:cubicBezTo>
                    <a:cubicBezTo>
                      <a:pt x="0" y="515"/>
                      <a:pt x="7" y="553"/>
                      <a:pt x="40" y="570"/>
                    </a:cubicBezTo>
                    <a:cubicBezTo>
                      <a:pt x="52" y="576"/>
                      <a:pt x="65" y="580"/>
                      <a:pt x="78" y="580"/>
                    </a:cubicBezTo>
                    <a:cubicBezTo>
                      <a:pt x="99" y="580"/>
                      <a:pt x="119" y="572"/>
                      <a:pt x="134" y="557"/>
                    </a:cubicBezTo>
                    <a:cubicBezTo>
                      <a:pt x="154" y="538"/>
                      <a:pt x="171" y="516"/>
                      <a:pt x="185" y="493"/>
                    </a:cubicBezTo>
                    <a:cubicBezTo>
                      <a:pt x="197" y="471"/>
                      <a:pt x="205" y="449"/>
                      <a:pt x="216" y="428"/>
                    </a:cubicBezTo>
                    <a:cubicBezTo>
                      <a:pt x="236" y="383"/>
                      <a:pt x="256" y="337"/>
                      <a:pt x="275" y="290"/>
                    </a:cubicBezTo>
                    <a:cubicBezTo>
                      <a:pt x="293" y="249"/>
                      <a:pt x="307" y="206"/>
                      <a:pt x="318" y="162"/>
                    </a:cubicBezTo>
                    <a:cubicBezTo>
                      <a:pt x="326" y="113"/>
                      <a:pt x="330" y="38"/>
                      <a:pt x="278" y="8"/>
                    </a:cubicBezTo>
                    <a:cubicBezTo>
                      <a:pt x="268" y="3"/>
                      <a:pt x="259" y="1"/>
                      <a:pt x="249"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88;p16">
                <a:extLst>
                  <a:ext uri="{FF2B5EF4-FFF2-40B4-BE49-F238E27FC236}">
                    <a16:creationId xmlns:a16="http://schemas.microsoft.com/office/drawing/2014/main" id="{3BE90DC3-2434-D143-9A31-47E26250726F}"/>
                  </a:ext>
                </a:extLst>
              </p:cNvPr>
              <p:cNvSpPr/>
              <p:nvPr/>
            </p:nvSpPr>
            <p:spPr>
              <a:xfrm>
                <a:off x="2521225" y="1423450"/>
                <a:ext cx="8525" cy="13500"/>
              </a:xfrm>
              <a:custGeom>
                <a:avLst/>
                <a:gdLst/>
                <a:ahLst/>
                <a:cxnLst/>
                <a:rect l="l" t="t" r="r" b="b"/>
                <a:pathLst>
                  <a:path w="341" h="540" extrusionOk="0">
                    <a:moveTo>
                      <a:pt x="234" y="26"/>
                    </a:moveTo>
                    <a:cubicBezTo>
                      <a:pt x="235" y="26"/>
                      <a:pt x="230" y="26"/>
                      <a:pt x="218" y="27"/>
                    </a:cubicBezTo>
                    <a:lnTo>
                      <a:pt x="218" y="27"/>
                    </a:lnTo>
                    <a:lnTo>
                      <a:pt x="220" y="27"/>
                    </a:lnTo>
                    <a:cubicBezTo>
                      <a:pt x="228" y="26"/>
                      <a:pt x="233" y="26"/>
                      <a:pt x="234" y="26"/>
                    </a:cubicBezTo>
                    <a:close/>
                    <a:moveTo>
                      <a:pt x="258" y="1"/>
                    </a:moveTo>
                    <a:cubicBezTo>
                      <a:pt x="239" y="1"/>
                      <a:pt x="220" y="9"/>
                      <a:pt x="206" y="23"/>
                    </a:cubicBezTo>
                    <a:cubicBezTo>
                      <a:pt x="203" y="26"/>
                      <a:pt x="201" y="28"/>
                      <a:pt x="198" y="31"/>
                    </a:cubicBezTo>
                    <a:lnTo>
                      <a:pt x="198" y="31"/>
                    </a:lnTo>
                    <a:cubicBezTo>
                      <a:pt x="183" y="36"/>
                      <a:pt x="168" y="45"/>
                      <a:pt x="157" y="58"/>
                    </a:cubicBezTo>
                    <a:cubicBezTo>
                      <a:pt x="146" y="67"/>
                      <a:pt x="138" y="80"/>
                      <a:pt x="133" y="93"/>
                    </a:cubicBezTo>
                    <a:cubicBezTo>
                      <a:pt x="124" y="109"/>
                      <a:pt x="116" y="125"/>
                      <a:pt x="108" y="142"/>
                    </a:cubicBezTo>
                    <a:cubicBezTo>
                      <a:pt x="90" y="179"/>
                      <a:pt x="75" y="219"/>
                      <a:pt x="59" y="258"/>
                    </a:cubicBezTo>
                    <a:lnTo>
                      <a:pt x="20" y="354"/>
                    </a:lnTo>
                    <a:cubicBezTo>
                      <a:pt x="6" y="392"/>
                      <a:pt x="0" y="433"/>
                      <a:pt x="5" y="472"/>
                    </a:cubicBezTo>
                    <a:cubicBezTo>
                      <a:pt x="7" y="507"/>
                      <a:pt x="38" y="540"/>
                      <a:pt x="72" y="540"/>
                    </a:cubicBezTo>
                    <a:cubicBezTo>
                      <a:pt x="83" y="540"/>
                      <a:pt x="94" y="536"/>
                      <a:pt x="104" y="529"/>
                    </a:cubicBezTo>
                    <a:lnTo>
                      <a:pt x="103" y="529"/>
                    </a:lnTo>
                    <a:cubicBezTo>
                      <a:pt x="139" y="503"/>
                      <a:pt x="174" y="476"/>
                      <a:pt x="195" y="437"/>
                    </a:cubicBezTo>
                    <a:cubicBezTo>
                      <a:pt x="213" y="405"/>
                      <a:pt x="230" y="373"/>
                      <a:pt x="248" y="341"/>
                    </a:cubicBezTo>
                    <a:cubicBezTo>
                      <a:pt x="266" y="310"/>
                      <a:pt x="285" y="278"/>
                      <a:pt x="300" y="246"/>
                    </a:cubicBezTo>
                    <a:cubicBezTo>
                      <a:pt x="307" y="229"/>
                      <a:pt x="316" y="213"/>
                      <a:pt x="323" y="196"/>
                    </a:cubicBezTo>
                    <a:cubicBezTo>
                      <a:pt x="333" y="176"/>
                      <a:pt x="339" y="155"/>
                      <a:pt x="340" y="134"/>
                    </a:cubicBezTo>
                    <a:cubicBezTo>
                      <a:pt x="340" y="121"/>
                      <a:pt x="337" y="109"/>
                      <a:pt x="334" y="98"/>
                    </a:cubicBezTo>
                    <a:lnTo>
                      <a:pt x="334" y="98"/>
                    </a:lnTo>
                    <a:cubicBezTo>
                      <a:pt x="334" y="91"/>
                      <a:pt x="335" y="84"/>
                      <a:pt x="336" y="77"/>
                    </a:cubicBezTo>
                    <a:cubicBezTo>
                      <a:pt x="340" y="48"/>
                      <a:pt x="314" y="17"/>
                      <a:pt x="289" y="7"/>
                    </a:cubicBezTo>
                    <a:cubicBezTo>
                      <a:pt x="279" y="3"/>
                      <a:pt x="269" y="1"/>
                      <a:pt x="258"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89;p16">
                <a:extLst>
                  <a:ext uri="{FF2B5EF4-FFF2-40B4-BE49-F238E27FC236}">
                    <a16:creationId xmlns:a16="http://schemas.microsoft.com/office/drawing/2014/main" id="{B66A1A4B-C090-A546-A073-26D2CEEF3884}"/>
                  </a:ext>
                </a:extLst>
              </p:cNvPr>
              <p:cNvSpPr/>
              <p:nvPr/>
            </p:nvSpPr>
            <p:spPr>
              <a:xfrm>
                <a:off x="2530175" y="1423950"/>
                <a:ext cx="9925" cy="15650"/>
              </a:xfrm>
              <a:custGeom>
                <a:avLst/>
                <a:gdLst/>
                <a:ahLst/>
                <a:cxnLst/>
                <a:rect l="l" t="t" r="r" b="b"/>
                <a:pathLst>
                  <a:path w="397" h="626" extrusionOk="0">
                    <a:moveTo>
                      <a:pt x="317" y="1"/>
                    </a:moveTo>
                    <a:cubicBezTo>
                      <a:pt x="306" y="1"/>
                      <a:pt x="294" y="4"/>
                      <a:pt x="283" y="11"/>
                    </a:cubicBezTo>
                    <a:cubicBezTo>
                      <a:pt x="236" y="41"/>
                      <a:pt x="199" y="84"/>
                      <a:pt x="177" y="135"/>
                    </a:cubicBezTo>
                    <a:lnTo>
                      <a:pt x="119" y="260"/>
                    </a:lnTo>
                    <a:cubicBezTo>
                      <a:pt x="99" y="305"/>
                      <a:pt x="73" y="351"/>
                      <a:pt x="59" y="399"/>
                    </a:cubicBezTo>
                    <a:cubicBezTo>
                      <a:pt x="47" y="447"/>
                      <a:pt x="29" y="491"/>
                      <a:pt x="13" y="536"/>
                    </a:cubicBezTo>
                    <a:cubicBezTo>
                      <a:pt x="1" y="569"/>
                      <a:pt x="24" y="607"/>
                      <a:pt x="54" y="620"/>
                    </a:cubicBezTo>
                    <a:cubicBezTo>
                      <a:pt x="63" y="624"/>
                      <a:pt x="72" y="626"/>
                      <a:pt x="82" y="626"/>
                    </a:cubicBezTo>
                    <a:cubicBezTo>
                      <a:pt x="106" y="626"/>
                      <a:pt x="130" y="613"/>
                      <a:pt x="144" y="591"/>
                    </a:cubicBezTo>
                    <a:lnTo>
                      <a:pt x="179" y="533"/>
                    </a:lnTo>
                    <a:cubicBezTo>
                      <a:pt x="190" y="514"/>
                      <a:pt x="200" y="496"/>
                      <a:pt x="209" y="486"/>
                    </a:cubicBezTo>
                    <a:cubicBezTo>
                      <a:pt x="240" y="444"/>
                      <a:pt x="261" y="397"/>
                      <a:pt x="286" y="351"/>
                    </a:cubicBezTo>
                    <a:cubicBezTo>
                      <a:pt x="330" y="265"/>
                      <a:pt x="396" y="170"/>
                      <a:pt x="385" y="70"/>
                    </a:cubicBezTo>
                    <a:cubicBezTo>
                      <a:pt x="381" y="32"/>
                      <a:pt x="352" y="1"/>
                      <a:pt x="317"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90;p16">
                <a:extLst>
                  <a:ext uri="{FF2B5EF4-FFF2-40B4-BE49-F238E27FC236}">
                    <a16:creationId xmlns:a16="http://schemas.microsoft.com/office/drawing/2014/main" id="{41E13B5B-9CA3-CF46-A890-EF6CFD2912DA}"/>
                  </a:ext>
                </a:extLst>
              </p:cNvPr>
              <p:cNvSpPr/>
              <p:nvPr/>
            </p:nvSpPr>
            <p:spPr>
              <a:xfrm>
                <a:off x="2538200" y="1425675"/>
                <a:ext cx="9475" cy="15500"/>
              </a:xfrm>
              <a:custGeom>
                <a:avLst/>
                <a:gdLst/>
                <a:ahLst/>
                <a:cxnLst/>
                <a:rect l="l" t="t" r="r" b="b"/>
                <a:pathLst>
                  <a:path w="379" h="620" extrusionOk="0">
                    <a:moveTo>
                      <a:pt x="296" y="0"/>
                    </a:moveTo>
                    <a:cubicBezTo>
                      <a:pt x="282" y="0"/>
                      <a:pt x="269" y="4"/>
                      <a:pt x="257" y="11"/>
                    </a:cubicBezTo>
                    <a:cubicBezTo>
                      <a:pt x="243" y="20"/>
                      <a:pt x="230" y="28"/>
                      <a:pt x="218" y="39"/>
                    </a:cubicBezTo>
                    <a:cubicBezTo>
                      <a:pt x="207" y="51"/>
                      <a:pt x="196" y="65"/>
                      <a:pt x="186" y="80"/>
                    </a:cubicBezTo>
                    <a:cubicBezTo>
                      <a:pt x="170" y="100"/>
                      <a:pt x="156" y="121"/>
                      <a:pt x="144" y="144"/>
                    </a:cubicBezTo>
                    <a:cubicBezTo>
                      <a:pt x="120" y="191"/>
                      <a:pt x="100" y="239"/>
                      <a:pt x="78" y="287"/>
                    </a:cubicBezTo>
                    <a:cubicBezTo>
                      <a:pt x="64" y="316"/>
                      <a:pt x="55" y="346"/>
                      <a:pt x="43" y="376"/>
                    </a:cubicBezTo>
                    <a:cubicBezTo>
                      <a:pt x="33" y="398"/>
                      <a:pt x="26" y="423"/>
                      <a:pt x="20" y="448"/>
                    </a:cubicBezTo>
                    <a:cubicBezTo>
                      <a:pt x="15" y="474"/>
                      <a:pt x="11" y="501"/>
                      <a:pt x="7" y="528"/>
                    </a:cubicBezTo>
                    <a:cubicBezTo>
                      <a:pt x="0" y="571"/>
                      <a:pt x="24" y="619"/>
                      <a:pt x="73" y="620"/>
                    </a:cubicBezTo>
                    <a:cubicBezTo>
                      <a:pt x="110" y="620"/>
                      <a:pt x="131" y="597"/>
                      <a:pt x="153" y="572"/>
                    </a:cubicBezTo>
                    <a:cubicBezTo>
                      <a:pt x="171" y="552"/>
                      <a:pt x="188" y="532"/>
                      <a:pt x="204" y="511"/>
                    </a:cubicBezTo>
                    <a:cubicBezTo>
                      <a:pt x="231" y="469"/>
                      <a:pt x="256" y="426"/>
                      <a:pt x="276" y="381"/>
                    </a:cubicBezTo>
                    <a:cubicBezTo>
                      <a:pt x="296" y="339"/>
                      <a:pt x="318" y="295"/>
                      <a:pt x="337" y="252"/>
                    </a:cubicBezTo>
                    <a:cubicBezTo>
                      <a:pt x="361" y="201"/>
                      <a:pt x="379" y="135"/>
                      <a:pt x="373" y="78"/>
                    </a:cubicBezTo>
                    <a:cubicBezTo>
                      <a:pt x="372" y="51"/>
                      <a:pt x="358" y="25"/>
                      <a:pt x="335" y="11"/>
                    </a:cubicBezTo>
                    <a:cubicBezTo>
                      <a:pt x="323" y="4"/>
                      <a:pt x="310" y="0"/>
                      <a:pt x="296"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91;p16">
                <a:extLst>
                  <a:ext uri="{FF2B5EF4-FFF2-40B4-BE49-F238E27FC236}">
                    <a16:creationId xmlns:a16="http://schemas.microsoft.com/office/drawing/2014/main" id="{A0ED96FF-E1A4-AB4D-BFDD-FE7BB5F7C48C}"/>
                  </a:ext>
                </a:extLst>
              </p:cNvPr>
              <p:cNvSpPr/>
              <p:nvPr/>
            </p:nvSpPr>
            <p:spPr>
              <a:xfrm>
                <a:off x="2548475" y="1431700"/>
                <a:ext cx="7350" cy="13450"/>
              </a:xfrm>
              <a:custGeom>
                <a:avLst/>
                <a:gdLst/>
                <a:ahLst/>
                <a:cxnLst/>
                <a:rect l="l" t="t" r="r" b="b"/>
                <a:pathLst>
                  <a:path w="294" h="538" extrusionOk="0">
                    <a:moveTo>
                      <a:pt x="223" y="1"/>
                    </a:moveTo>
                    <a:cubicBezTo>
                      <a:pt x="206" y="1"/>
                      <a:pt x="189" y="8"/>
                      <a:pt x="176" y="21"/>
                    </a:cubicBezTo>
                    <a:cubicBezTo>
                      <a:pt x="147" y="48"/>
                      <a:pt x="128" y="94"/>
                      <a:pt x="111" y="131"/>
                    </a:cubicBezTo>
                    <a:cubicBezTo>
                      <a:pt x="93" y="169"/>
                      <a:pt x="78" y="211"/>
                      <a:pt x="63" y="250"/>
                    </a:cubicBezTo>
                    <a:cubicBezTo>
                      <a:pt x="49" y="288"/>
                      <a:pt x="36" y="325"/>
                      <a:pt x="25" y="364"/>
                    </a:cubicBezTo>
                    <a:cubicBezTo>
                      <a:pt x="20" y="382"/>
                      <a:pt x="15" y="399"/>
                      <a:pt x="9" y="417"/>
                    </a:cubicBezTo>
                    <a:cubicBezTo>
                      <a:pt x="3" y="440"/>
                      <a:pt x="1" y="464"/>
                      <a:pt x="5" y="488"/>
                    </a:cubicBezTo>
                    <a:cubicBezTo>
                      <a:pt x="5" y="508"/>
                      <a:pt x="17" y="526"/>
                      <a:pt x="36" y="534"/>
                    </a:cubicBezTo>
                    <a:cubicBezTo>
                      <a:pt x="42" y="536"/>
                      <a:pt x="50" y="538"/>
                      <a:pt x="57" y="538"/>
                    </a:cubicBezTo>
                    <a:cubicBezTo>
                      <a:pt x="70" y="538"/>
                      <a:pt x="84" y="533"/>
                      <a:pt x="92" y="523"/>
                    </a:cubicBezTo>
                    <a:lnTo>
                      <a:pt x="92" y="524"/>
                    </a:lnTo>
                    <a:cubicBezTo>
                      <a:pt x="97" y="517"/>
                      <a:pt x="103" y="509"/>
                      <a:pt x="109" y="502"/>
                    </a:cubicBezTo>
                    <a:cubicBezTo>
                      <a:pt x="118" y="489"/>
                      <a:pt x="126" y="475"/>
                      <a:pt x="130" y="459"/>
                    </a:cubicBezTo>
                    <a:cubicBezTo>
                      <a:pt x="137" y="442"/>
                      <a:pt x="143" y="424"/>
                      <a:pt x="149" y="406"/>
                    </a:cubicBezTo>
                    <a:cubicBezTo>
                      <a:pt x="161" y="373"/>
                      <a:pt x="176" y="335"/>
                      <a:pt x="188" y="308"/>
                    </a:cubicBezTo>
                    <a:cubicBezTo>
                      <a:pt x="204" y="273"/>
                      <a:pt x="221" y="239"/>
                      <a:pt x="237" y="204"/>
                    </a:cubicBezTo>
                    <a:cubicBezTo>
                      <a:pt x="247" y="182"/>
                      <a:pt x="249" y="176"/>
                      <a:pt x="259" y="152"/>
                    </a:cubicBezTo>
                    <a:cubicBezTo>
                      <a:pt x="269" y="130"/>
                      <a:pt x="283" y="108"/>
                      <a:pt x="287" y="85"/>
                    </a:cubicBezTo>
                    <a:cubicBezTo>
                      <a:pt x="294" y="56"/>
                      <a:pt x="282" y="26"/>
                      <a:pt x="256" y="10"/>
                    </a:cubicBezTo>
                    <a:cubicBezTo>
                      <a:pt x="246" y="4"/>
                      <a:pt x="235" y="1"/>
                      <a:pt x="223"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92;p16">
                <a:extLst>
                  <a:ext uri="{FF2B5EF4-FFF2-40B4-BE49-F238E27FC236}">
                    <a16:creationId xmlns:a16="http://schemas.microsoft.com/office/drawing/2014/main" id="{9A342DB8-8ACF-1245-848C-2462AC5052E9}"/>
                  </a:ext>
                </a:extLst>
              </p:cNvPr>
              <p:cNvSpPr/>
              <p:nvPr/>
            </p:nvSpPr>
            <p:spPr>
              <a:xfrm>
                <a:off x="2358825" y="1404025"/>
                <a:ext cx="204750" cy="281275"/>
              </a:xfrm>
              <a:custGeom>
                <a:avLst/>
                <a:gdLst/>
                <a:ahLst/>
                <a:cxnLst/>
                <a:rect l="l" t="t" r="r" b="b"/>
                <a:pathLst>
                  <a:path w="8190" h="11251" extrusionOk="0">
                    <a:moveTo>
                      <a:pt x="2308" y="0"/>
                    </a:moveTo>
                    <a:cubicBezTo>
                      <a:pt x="2162" y="0"/>
                      <a:pt x="2010" y="84"/>
                      <a:pt x="1974" y="228"/>
                    </a:cubicBezTo>
                    <a:cubicBezTo>
                      <a:pt x="1579" y="1821"/>
                      <a:pt x="1237" y="3426"/>
                      <a:pt x="911" y="5034"/>
                    </a:cubicBezTo>
                    <a:cubicBezTo>
                      <a:pt x="737" y="5893"/>
                      <a:pt x="547" y="6749"/>
                      <a:pt x="392" y="7611"/>
                    </a:cubicBezTo>
                    <a:cubicBezTo>
                      <a:pt x="282" y="8220"/>
                      <a:pt x="125" y="8818"/>
                      <a:pt x="45" y="9433"/>
                    </a:cubicBezTo>
                    <a:cubicBezTo>
                      <a:pt x="24" y="9585"/>
                      <a:pt x="1" y="9744"/>
                      <a:pt x="14" y="9897"/>
                    </a:cubicBezTo>
                    <a:cubicBezTo>
                      <a:pt x="28" y="10047"/>
                      <a:pt x="183" y="10131"/>
                      <a:pt x="302" y="10189"/>
                    </a:cubicBezTo>
                    <a:cubicBezTo>
                      <a:pt x="649" y="10359"/>
                      <a:pt x="974" y="10567"/>
                      <a:pt x="1328" y="10723"/>
                    </a:cubicBezTo>
                    <a:cubicBezTo>
                      <a:pt x="1858" y="10958"/>
                      <a:pt x="2416" y="11125"/>
                      <a:pt x="2992" y="11195"/>
                    </a:cubicBezTo>
                    <a:cubicBezTo>
                      <a:pt x="3152" y="11214"/>
                      <a:pt x="3322" y="11251"/>
                      <a:pt x="3489" y="11251"/>
                    </a:cubicBezTo>
                    <a:cubicBezTo>
                      <a:pt x="3506" y="11251"/>
                      <a:pt x="3523" y="11250"/>
                      <a:pt x="3539" y="11249"/>
                    </a:cubicBezTo>
                    <a:cubicBezTo>
                      <a:pt x="3766" y="11239"/>
                      <a:pt x="3855" y="11163"/>
                      <a:pt x="3941" y="10961"/>
                    </a:cubicBezTo>
                    <a:cubicBezTo>
                      <a:pt x="5087" y="8301"/>
                      <a:pt x="6613" y="5828"/>
                      <a:pt x="7789" y="3183"/>
                    </a:cubicBezTo>
                    <a:cubicBezTo>
                      <a:pt x="7913" y="2903"/>
                      <a:pt x="8190" y="2516"/>
                      <a:pt x="8105" y="2192"/>
                    </a:cubicBezTo>
                    <a:cubicBezTo>
                      <a:pt x="7997" y="1775"/>
                      <a:pt x="7456" y="1726"/>
                      <a:pt x="7114" y="1631"/>
                    </a:cubicBezTo>
                    <a:cubicBezTo>
                      <a:pt x="5510" y="1183"/>
                      <a:pt x="3996" y="552"/>
                      <a:pt x="2419" y="18"/>
                    </a:cubicBezTo>
                    <a:cubicBezTo>
                      <a:pt x="2384" y="6"/>
                      <a:pt x="2346" y="0"/>
                      <a:pt x="2308" y="0"/>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93;p16">
                <a:extLst>
                  <a:ext uri="{FF2B5EF4-FFF2-40B4-BE49-F238E27FC236}">
                    <a16:creationId xmlns:a16="http://schemas.microsoft.com/office/drawing/2014/main" id="{8C233616-4E2F-1344-9FF7-F17D9FC63F20}"/>
                  </a:ext>
                </a:extLst>
              </p:cNvPr>
              <p:cNvSpPr/>
              <p:nvPr/>
            </p:nvSpPr>
            <p:spPr>
              <a:xfrm>
                <a:off x="2381550" y="1429525"/>
                <a:ext cx="154300" cy="227975"/>
              </a:xfrm>
              <a:custGeom>
                <a:avLst/>
                <a:gdLst/>
                <a:ahLst/>
                <a:cxnLst/>
                <a:rect l="l" t="t" r="r" b="b"/>
                <a:pathLst>
                  <a:path w="6172" h="9119" extrusionOk="0">
                    <a:moveTo>
                      <a:pt x="1943" y="1"/>
                    </a:moveTo>
                    <a:cubicBezTo>
                      <a:pt x="1833" y="1"/>
                      <a:pt x="1711" y="75"/>
                      <a:pt x="1679" y="198"/>
                    </a:cubicBezTo>
                    <a:cubicBezTo>
                      <a:pt x="1076" y="2518"/>
                      <a:pt x="592" y="4870"/>
                      <a:pt x="81" y="7209"/>
                    </a:cubicBezTo>
                    <a:cubicBezTo>
                      <a:pt x="75" y="7234"/>
                      <a:pt x="77" y="7261"/>
                      <a:pt x="87" y="7285"/>
                    </a:cubicBezTo>
                    <a:cubicBezTo>
                      <a:pt x="50" y="7521"/>
                      <a:pt x="22" y="7760"/>
                      <a:pt x="8" y="7997"/>
                    </a:cubicBezTo>
                    <a:cubicBezTo>
                      <a:pt x="1" y="8112"/>
                      <a:pt x="48" y="8190"/>
                      <a:pt x="115" y="8232"/>
                    </a:cubicBezTo>
                    <a:cubicBezTo>
                      <a:pt x="136" y="8281"/>
                      <a:pt x="168" y="8323"/>
                      <a:pt x="209" y="8357"/>
                    </a:cubicBezTo>
                    <a:cubicBezTo>
                      <a:pt x="327" y="8459"/>
                      <a:pt x="452" y="8556"/>
                      <a:pt x="585" y="8632"/>
                    </a:cubicBezTo>
                    <a:cubicBezTo>
                      <a:pt x="907" y="8813"/>
                      <a:pt x="1251" y="8917"/>
                      <a:pt x="1606" y="8975"/>
                    </a:cubicBezTo>
                    <a:cubicBezTo>
                      <a:pt x="1648" y="8989"/>
                      <a:pt x="1689" y="9004"/>
                      <a:pt x="1730" y="9016"/>
                    </a:cubicBezTo>
                    <a:cubicBezTo>
                      <a:pt x="1945" y="9077"/>
                      <a:pt x="2172" y="9119"/>
                      <a:pt x="2399" y="9119"/>
                    </a:cubicBezTo>
                    <a:cubicBezTo>
                      <a:pt x="2428" y="9119"/>
                      <a:pt x="2458" y="9118"/>
                      <a:pt x="2487" y="9117"/>
                    </a:cubicBezTo>
                    <a:cubicBezTo>
                      <a:pt x="2777" y="9102"/>
                      <a:pt x="2912" y="8940"/>
                      <a:pt x="3047" y="8668"/>
                    </a:cubicBezTo>
                    <a:cubicBezTo>
                      <a:pt x="3299" y="8164"/>
                      <a:pt x="3547" y="7658"/>
                      <a:pt x="3784" y="7147"/>
                    </a:cubicBezTo>
                    <a:cubicBezTo>
                      <a:pt x="4250" y="6145"/>
                      <a:pt x="4692" y="5126"/>
                      <a:pt x="5128" y="4108"/>
                    </a:cubicBezTo>
                    <a:cubicBezTo>
                      <a:pt x="5369" y="3546"/>
                      <a:pt x="5614" y="2984"/>
                      <a:pt x="5857" y="2423"/>
                    </a:cubicBezTo>
                    <a:cubicBezTo>
                      <a:pt x="5956" y="2191"/>
                      <a:pt x="6171" y="1867"/>
                      <a:pt x="6120" y="1605"/>
                    </a:cubicBezTo>
                    <a:cubicBezTo>
                      <a:pt x="6056" y="1275"/>
                      <a:pt x="5754" y="1276"/>
                      <a:pt x="5505" y="1223"/>
                    </a:cubicBezTo>
                    <a:cubicBezTo>
                      <a:pt x="4299" y="959"/>
                      <a:pt x="3177" y="405"/>
                      <a:pt x="2012" y="11"/>
                    </a:cubicBezTo>
                    <a:cubicBezTo>
                      <a:pt x="1991" y="4"/>
                      <a:pt x="1967" y="1"/>
                      <a:pt x="1943" y="1"/>
                    </a:cubicBezTo>
                    <a:close/>
                  </a:path>
                </a:pathLst>
              </a:custGeom>
              <a:solidFill>
                <a:srgbClr val="FFC6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94;p16">
                <a:extLst>
                  <a:ext uri="{FF2B5EF4-FFF2-40B4-BE49-F238E27FC236}">
                    <a16:creationId xmlns:a16="http://schemas.microsoft.com/office/drawing/2014/main" id="{99F57896-987C-F34B-82DF-59FD3CF3ACAD}"/>
                  </a:ext>
                </a:extLst>
              </p:cNvPr>
              <p:cNvSpPr/>
              <p:nvPr/>
            </p:nvSpPr>
            <p:spPr>
              <a:xfrm>
                <a:off x="2407100" y="1587800"/>
                <a:ext cx="49075" cy="20475"/>
              </a:xfrm>
              <a:custGeom>
                <a:avLst/>
                <a:gdLst/>
                <a:ahLst/>
                <a:cxnLst/>
                <a:rect l="l" t="t" r="r" b="b"/>
                <a:pathLst>
                  <a:path w="1963" h="819" extrusionOk="0">
                    <a:moveTo>
                      <a:pt x="408" y="93"/>
                    </a:moveTo>
                    <a:cubicBezTo>
                      <a:pt x="441" y="93"/>
                      <a:pt x="471" y="138"/>
                      <a:pt x="451" y="178"/>
                    </a:cubicBezTo>
                    <a:cubicBezTo>
                      <a:pt x="437" y="205"/>
                      <a:pt x="405" y="226"/>
                      <a:pt x="377" y="238"/>
                    </a:cubicBezTo>
                    <a:lnTo>
                      <a:pt x="377" y="238"/>
                    </a:lnTo>
                    <a:cubicBezTo>
                      <a:pt x="359" y="204"/>
                      <a:pt x="350" y="167"/>
                      <a:pt x="363" y="134"/>
                    </a:cubicBezTo>
                    <a:cubicBezTo>
                      <a:pt x="374" y="104"/>
                      <a:pt x="392" y="93"/>
                      <a:pt x="408" y="93"/>
                    </a:cubicBezTo>
                    <a:close/>
                    <a:moveTo>
                      <a:pt x="912" y="302"/>
                    </a:moveTo>
                    <a:lnTo>
                      <a:pt x="912" y="302"/>
                    </a:lnTo>
                    <a:cubicBezTo>
                      <a:pt x="958" y="312"/>
                      <a:pt x="970" y="328"/>
                      <a:pt x="946" y="348"/>
                    </a:cubicBezTo>
                    <a:cubicBezTo>
                      <a:pt x="936" y="362"/>
                      <a:pt x="925" y="374"/>
                      <a:pt x="914" y="383"/>
                    </a:cubicBezTo>
                    <a:cubicBezTo>
                      <a:pt x="912" y="385"/>
                      <a:pt x="911" y="386"/>
                      <a:pt x="909" y="387"/>
                    </a:cubicBezTo>
                    <a:lnTo>
                      <a:pt x="909" y="387"/>
                    </a:lnTo>
                    <a:cubicBezTo>
                      <a:pt x="898" y="351"/>
                      <a:pt x="894" y="316"/>
                      <a:pt x="912" y="302"/>
                    </a:cubicBezTo>
                    <a:close/>
                    <a:moveTo>
                      <a:pt x="1559" y="368"/>
                    </a:moveTo>
                    <a:cubicBezTo>
                      <a:pt x="1570" y="368"/>
                      <a:pt x="1583" y="371"/>
                      <a:pt x="1597" y="380"/>
                    </a:cubicBezTo>
                    <a:cubicBezTo>
                      <a:pt x="1642" y="408"/>
                      <a:pt x="1635" y="430"/>
                      <a:pt x="1611" y="471"/>
                    </a:cubicBezTo>
                    <a:cubicBezTo>
                      <a:pt x="1590" y="505"/>
                      <a:pt x="1559" y="535"/>
                      <a:pt x="1522" y="559"/>
                    </a:cubicBezTo>
                    <a:lnTo>
                      <a:pt x="1522" y="559"/>
                    </a:lnTo>
                    <a:cubicBezTo>
                      <a:pt x="1509" y="533"/>
                      <a:pt x="1501" y="505"/>
                      <a:pt x="1498" y="475"/>
                    </a:cubicBezTo>
                    <a:cubicBezTo>
                      <a:pt x="1496" y="426"/>
                      <a:pt x="1516" y="368"/>
                      <a:pt x="1559" y="368"/>
                    </a:cubicBezTo>
                    <a:close/>
                    <a:moveTo>
                      <a:pt x="430" y="0"/>
                    </a:moveTo>
                    <a:cubicBezTo>
                      <a:pt x="427" y="0"/>
                      <a:pt x="424" y="0"/>
                      <a:pt x="422" y="1"/>
                    </a:cubicBezTo>
                    <a:cubicBezTo>
                      <a:pt x="347" y="6"/>
                      <a:pt x="289" y="69"/>
                      <a:pt x="281" y="141"/>
                    </a:cubicBezTo>
                    <a:cubicBezTo>
                      <a:pt x="276" y="181"/>
                      <a:pt x="285" y="221"/>
                      <a:pt x="301" y="257"/>
                    </a:cubicBezTo>
                    <a:lnTo>
                      <a:pt x="301" y="257"/>
                    </a:lnTo>
                    <a:cubicBezTo>
                      <a:pt x="294" y="258"/>
                      <a:pt x="288" y="258"/>
                      <a:pt x="281" y="258"/>
                    </a:cubicBezTo>
                    <a:cubicBezTo>
                      <a:pt x="201" y="258"/>
                      <a:pt x="123" y="218"/>
                      <a:pt x="72" y="155"/>
                    </a:cubicBezTo>
                    <a:cubicBezTo>
                      <a:pt x="66" y="147"/>
                      <a:pt x="58" y="143"/>
                      <a:pt x="50" y="143"/>
                    </a:cubicBezTo>
                    <a:cubicBezTo>
                      <a:pt x="26" y="143"/>
                      <a:pt x="0" y="172"/>
                      <a:pt x="18" y="196"/>
                    </a:cubicBezTo>
                    <a:lnTo>
                      <a:pt x="17" y="196"/>
                    </a:lnTo>
                    <a:cubicBezTo>
                      <a:pt x="79" y="282"/>
                      <a:pt x="183" y="333"/>
                      <a:pt x="287" y="333"/>
                    </a:cubicBezTo>
                    <a:cubicBezTo>
                      <a:pt x="306" y="333"/>
                      <a:pt x="325" y="332"/>
                      <a:pt x="343" y="328"/>
                    </a:cubicBezTo>
                    <a:lnTo>
                      <a:pt x="343" y="328"/>
                    </a:lnTo>
                    <a:cubicBezTo>
                      <a:pt x="357" y="347"/>
                      <a:pt x="372" y="364"/>
                      <a:pt x="388" y="380"/>
                    </a:cubicBezTo>
                    <a:cubicBezTo>
                      <a:pt x="477" y="473"/>
                      <a:pt x="601" y="530"/>
                      <a:pt x="725" y="530"/>
                    </a:cubicBezTo>
                    <a:cubicBezTo>
                      <a:pt x="771" y="530"/>
                      <a:pt x="817" y="523"/>
                      <a:pt x="862" y="506"/>
                    </a:cubicBezTo>
                    <a:lnTo>
                      <a:pt x="862" y="506"/>
                    </a:lnTo>
                    <a:cubicBezTo>
                      <a:pt x="875" y="537"/>
                      <a:pt x="890" y="564"/>
                      <a:pt x="904" y="583"/>
                    </a:cubicBezTo>
                    <a:cubicBezTo>
                      <a:pt x="991" y="698"/>
                      <a:pt x="1121" y="748"/>
                      <a:pt x="1256" y="748"/>
                    </a:cubicBezTo>
                    <a:cubicBezTo>
                      <a:pt x="1326" y="748"/>
                      <a:pt x="1398" y="735"/>
                      <a:pt x="1465" y="709"/>
                    </a:cubicBezTo>
                    <a:cubicBezTo>
                      <a:pt x="1477" y="705"/>
                      <a:pt x="1490" y="699"/>
                      <a:pt x="1502" y="693"/>
                    </a:cubicBezTo>
                    <a:lnTo>
                      <a:pt x="1502" y="693"/>
                    </a:lnTo>
                    <a:cubicBezTo>
                      <a:pt x="1573" y="771"/>
                      <a:pt x="1677" y="819"/>
                      <a:pt x="1780" y="819"/>
                    </a:cubicBezTo>
                    <a:cubicBezTo>
                      <a:pt x="1825" y="819"/>
                      <a:pt x="1871" y="810"/>
                      <a:pt x="1913" y="790"/>
                    </a:cubicBezTo>
                    <a:cubicBezTo>
                      <a:pt x="1963" y="767"/>
                      <a:pt x="1931" y="701"/>
                      <a:pt x="1885" y="701"/>
                    </a:cubicBezTo>
                    <a:cubicBezTo>
                      <a:pt x="1882" y="701"/>
                      <a:pt x="1880" y="701"/>
                      <a:pt x="1877" y="702"/>
                    </a:cubicBezTo>
                    <a:cubicBezTo>
                      <a:pt x="1848" y="707"/>
                      <a:pt x="1820" y="710"/>
                      <a:pt x="1792" y="710"/>
                    </a:cubicBezTo>
                    <a:cubicBezTo>
                      <a:pt x="1719" y="710"/>
                      <a:pt x="1650" y="690"/>
                      <a:pt x="1591" y="641"/>
                    </a:cubicBezTo>
                    <a:lnTo>
                      <a:pt x="1591" y="641"/>
                    </a:lnTo>
                    <a:cubicBezTo>
                      <a:pt x="1699" y="562"/>
                      <a:pt x="1785" y="440"/>
                      <a:pt x="1684" y="319"/>
                    </a:cubicBezTo>
                    <a:cubicBezTo>
                      <a:pt x="1657" y="287"/>
                      <a:pt x="1619" y="272"/>
                      <a:pt x="1581" y="272"/>
                    </a:cubicBezTo>
                    <a:cubicBezTo>
                      <a:pt x="1545" y="272"/>
                      <a:pt x="1508" y="285"/>
                      <a:pt x="1479" y="309"/>
                    </a:cubicBezTo>
                    <a:cubicBezTo>
                      <a:pt x="1395" y="376"/>
                      <a:pt x="1399" y="503"/>
                      <a:pt x="1437" y="594"/>
                    </a:cubicBezTo>
                    <a:cubicBezTo>
                      <a:pt x="1438" y="596"/>
                      <a:pt x="1439" y="598"/>
                      <a:pt x="1440" y="601"/>
                    </a:cubicBezTo>
                    <a:lnTo>
                      <a:pt x="1440" y="601"/>
                    </a:lnTo>
                    <a:cubicBezTo>
                      <a:pt x="1375" y="627"/>
                      <a:pt x="1303" y="640"/>
                      <a:pt x="1246" y="640"/>
                    </a:cubicBezTo>
                    <a:cubicBezTo>
                      <a:pt x="1244" y="640"/>
                      <a:pt x="1242" y="640"/>
                      <a:pt x="1240" y="640"/>
                    </a:cubicBezTo>
                    <a:cubicBezTo>
                      <a:pt x="1118" y="640"/>
                      <a:pt x="1007" y="576"/>
                      <a:pt x="946" y="472"/>
                    </a:cubicBezTo>
                    <a:cubicBezTo>
                      <a:pt x="944" y="470"/>
                      <a:pt x="943" y="468"/>
                      <a:pt x="941" y="465"/>
                    </a:cubicBezTo>
                    <a:lnTo>
                      <a:pt x="941" y="465"/>
                    </a:lnTo>
                    <a:cubicBezTo>
                      <a:pt x="995" y="428"/>
                      <a:pt x="1046" y="373"/>
                      <a:pt x="1052" y="307"/>
                    </a:cubicBezTo>
                    <a:cubicBezTo>
                      <a:pt x="1059" y="242"/>
                      <a:pt x="1009" y="172"/>
                      <a:pt x="943" y="172"/>
                    </a:cubicBezTo>
                    <a:cubicBezTo>
                      <a:pt x="933" y="172"/>
                      <a:pt x="924" y="174"/>
                      <a:pt x="914" y="177"/>
                    </a:cubicBezTo>
                    <a:cubicBezTo>
                      <a:pt x="815" y="208"/>
                      <a:pt x="810" y="324"/>
                      <a:pt x="836" y="429"/>
                    </a:cubicBezTo>
                    <a:lnTo>
                      <a:pt x="836" y="429"/>
                    </a:lnTo>
                    <a:cubicBezTo>
                      <a:pt x="827" y="432"/>
                      <a:pt x="819" y="435"/>
                      <a:pt x="810" y="438"/>
                    </a:cubicBezTo>
                    <a:cubicBezTo>
                      <a:pt x="779" y="447"/>
                      <a:pt x="748" y="452"/>
                      <a:pt x="717" y="452"/>
                    </a:cubicBezTo>
                    <a:cubicBezTo>
                      <a:pt x="618" y="452"/>
                      <a:pt x="522" y="407"/>
                      <a:pt x="452" y="336"/>
                    </a:cubicBezTo>
                    <a:cubicBezTo>
                      <a:pt x="442" y="327"/>
                      <a:pt x="431" y="315"/>
                      <a:pt x="421" y="303"/>
                    </a:cubicBezTo>
                    <a:lnTo>
                      <a:pt x="421" y="303"/>
                    </a:lnTo>
                    <a:cubicBezTo>
                      <a:pt x="426" y="300"/>
                      <a:pt x="432" y="297"/>
                      <a:pt x="438" y="294"/>
                    </a:cubicBezTo>
                    <a:cubicBezTo>
                      <a:pt x="500" y="258"/>
                      <a:pt x="553" y="188"/>
                      <a:pt x="548" y="113"/>
                    </a:cubicBezTo>
                    <a:cubicBezTo>
                      <a:pt x="545" y="49"/>
                      <a:pt x="492" y="0"/>
                      <a:pt x="430"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95;p16">
                <a:extLst>
                  <a:ext uri="{FF2B5EF4-FFF2-40B4-BE49-F238E27FC236}">
                    <a16:creationId xmlns:a16="http://schemas.microsoft.com/office/drawing/2014/main" id="{32042D2D-3FCA-0549-B8F0-68353E365A8E}"/>
                  </a:ext>
                </a:extLst>
              </p:cNvPr>
              <p:cNvSpPr/>
              <p:nvPr/>
            </p:nvSpPr>
            <p:spPr>
              <a:xfrm>
                <a:off x="2414550" y="1607225"/>
                <a:ext cx="24425" cy="10875"/>
              </a:xfrm>
              <a:custGeom>
                <a:avLst/>
                <a:gdLst/>
                <a:ahLst/>
                <a:cxnLst/>
                <a:rect l="l" t="t" r="r" b="b"/>
                <a:pathLst>
                  <a:path w="977" h="435" extrusionOk="0">
                    <a:moveTo>
                      <a:pt x="12" y="1"/>
                    </a:moveTo>
                    <a:cubicBezTo>
                      <a:pt x="4" y="1"/>
                      <a:pt x="0" y="11"/>
                      <a:pt x="7" y="15"/>
                    </a:cubicBezTo>
                    <a:cubicBezTo>
                      <a:pt x="80" y="55"/>
                      <a:pt x="149" y="97"/>
                      <a:pt x="224" y="131"/>
                    </a:cubicBezTo>
                    <a:lnTo>
                      <a:pt x="449" y="234"/>
                    </a:lnTo>
                    <a:cubicBezTo>
                      <a:pt x="596" y="301"/>
                      <a:pt x="745" y="370"/>
                      <a:pt x="896" y="432"/>
                    </a:cubicBezTo>
                    <a:cubicBezTo>
                      <a:pt x="901" y="434"/>
                      <a:pt x="906" y="435"/>
                      <a:pt x="910" y="435"/>
                    </a:cubicBezTo>
                    <a:cubicBezTo>
                      <a:pt x="952" y="435"/>
                      <a:pt x="977" y="363"/>
                      <a:pt x="932" y="344"/>
                    </a:cubicBezTo>
                    <a:cubicBezTo>
                      <a:pt x="782" y="280"/>
                      <a:pt x="630" y="221"/>
                      <a:pt x="478" y="163"/>
                    </a:cubicBezTo>
                    <a:lnTo>
                      <a:pt x="248" y="75"/>
                    </a:lnTo>
                    <a:cubicBezTo>
                      <a:pt x="171" y="45"/>
                      <a:pt x="93" y="24"/>
                      <a:pt x="14" y="1"/>
                    </a:cubicBezTo>
                    <a:cubicBezTo>
                      <a:pt x="13" y="1"/>
                      <a:pt x="12" y="1"/>
                      <a:pt x="12"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96;p16">
                <a:extLst>
                  <a:ext uri="{FF2B5EF4-FFF2-40B4-BE49-F238E27FC236}">
                    <a16:creationId xmlns:a16="http://schemas.microsoft.com/office/drawing/2014/main" id="{621565D5-2BC4-4B49-BCEC-42DEBB6BF0B9}"/>
                  </a:ext>
                </a:extLst>
              </p:cNvPr>
              <p:cNvSpPr/>
              <p:nvPr/>
            </p:nvSpPr>
            <p:spPr>
              <a:xfrm>
                <a:off x="2417550" y="1615975"/>
                <a:ext cx="10750" cy="4650"/>
              </a:xfrm>
              <a:custGeom>
                <a:avLst/>
                <a:gdLst/>
                <a:ahLst/>
                <a:cxnLst/>
                <a:rect l="l" t="t" r="r" b="b"/>
                <a:pathLst>
                  <a:path w="430" h="186" extrusionOk="0">
                    <a:moveTo>
                      <a:pt x="28" y="0"/>
                    </a:moveTo>
                    <a:cubicBezTo>
                      <a:pt x="8" y="0"/>
                      <a:pt x="1" y="29"/>
                      <a:pt x="21" y="36"/>
                    </a:cubicBezTo>
                    <a:lnTo>
                      <a:pt x="20" y="37"/>
                    </a:lnTo>
                    <a:cubicBezTo>
                      <a:pt x="79" y="58"/>
                      <a:pt x="136" y="83"/>
                      <a:pt x="194" y="111"/>
                    </a:cubicBezTo>
                    <a:cubicBezTo>
                      <a:pt x="222" y="123"/>
                      <a:pt x="251" y="137"/>
                      <a:pt x="280" y="149"/>
                    </a:cubicBezTo>
                    <a:cubicBezTo>
                      <a:pt x="293" y="155"/>
                      <a:pt x="308" y="163"/>
                      <a:pt x="322" y="169"/>
                    </a:cubicBezTo>
                    <a:cubicBezTo>
                      <a:pt x="338" y="176"/>
                      <a:pt x="353" y="186"/>
                      <a:pt x="371" y="186"/>
                    </a:cubicBezTo>
                    <a:cubicBezTo>
                      <a:pt x="372" y="186"/>
                      <a:pt x="374" y="186"/>
                      <a:pt x="376" y="185"/>
                    </a:cubicBezTo>
                    <a:cubicBezTo>
                      <a:pt x="404" y="183"/>
                      <a:pt x="429" y="152"/>
                      <a:pt x="411" y="124"/>
                    </a:cubicBezTo>
                    <a:cubicBezTo>
                      <a:pt x="390" y="94"/>
                      <a:pt x="346" y="85"/>
                      <a:pt x="313" y="71"/>
                    </a:cubicBezTo>
                    <a:cubicBezTo>
                      <a:pt x="284" y="60"/>
                      <a:pt x="254" y="50"/>
                      <a:pt x="223" y="41"/>
                    </a:cubicBezTo>
                    <a:cubicBezTo>
                      <a:pt x="160" y="25"/>
                      <a:pt x="96" y="11"/>
                      <a:pt x="32" y="0"/>
                    </a:cubicBezTo>
                    <a:cubicBezTo>
                      <a:pt x="30" y="0"/>
                      <a:pt x="29" y="0"/>
                      <a:pt x="2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97;p16">
                <a:extLst>
                  <a:ext uri="{FF2B5EF4-FFF2-40B4-BE49-F238E27FC236}">
                    <a16:creationId xmlns:a16="http://schemas.microsoft.com/office/drawing/2014/main" id="{2BDA09F4-4CC1-8546-8296-9BD3A0E6A9FA}"/>
                  </a:ext>
                </a:extLst>
              </p:cNvPr>
              <p:cNvSpPr/>
              <p:nvPr/>
            </p:nvSpPr>
            <p:spPr>
              <a:xfrm>
                <a:off x="2433925" y="1470325"/>
                <a:ext cx="7100" cy="3500"/>
              </a:xfrm>
              <a:custGeom>
                <a:avLst/>
                <a:gdLst/>
                <a:ahLst/>
                <a:cxnLst/>
                <a:rect l="l" t="t" r="r" b="b"/>
                <a:pathLst>
                  <a:path w="284" h="140" extrusionOk="0">
                    <a:moveTo>
                      <a:pt x="59" y="0"/>
                    </a:moveTo>
                    <a:cubicBezTo>
                      <a:pt x="49" y="0"/>
                      <a:pt x="40" y="1"/>
                      <a:pt x="31" y="1"/>
                    </a:cubicBezTo>
                    <a:cubicBezTo>
                      <a:pt x="14" y="2"/>
                      <a:pt x="1" y="25"/>
                      <a:pt x="16" y="37"/>
                    </a:cubicBezTo>
                    <a:lnTo>
                      <a:pt x="16" y="39"/>
                    </a:lnTo>
                    <a:cubicBezTo>
                      <a:pt x="30" y="52"/>
                      <a:pt x="46" y="64"/>
                      <a:pt x="63" y="76"/>
                    </a:cubicBezTo>
                    <a:cubicBezTo>
                      <a:pt x="69" y="79"/>
                      <a:pt x="76" y="84"/>
                      <a:pt x="83" y="88"/>
                    </a:cubicBezTo>
                    <a:cubicBezTo>
                      <a:pt x="95" y="93"/>
                      <a:pt x="107" y="97"/>
                      <a:pt x="118" y="102"/>
                    </a:cubicBezTo>
                    <a:lnTo>
                      <a:pt x="170" y="121"/>
                    </a:lnTo>
                    <a:cubicBezTo>
                      <a:pt x="188" y="128"/>
                      <a:pt x="211" y="139"/>
                      <a:pt x="231" y="139"/>
                    </a:cubicBezTo>
                    <a:cubicBezTo>
                      <a:pt x="232" y="139"/>
                      <a:pt x="233" y="139"/>
                      <a:pt x="234" y="139"/>
                    </a:cubicBezTo>
                    <a:cubicBezTo>
                      <a:pt x="252" y="138"/>
                      <a:pt x="269" y="127"/>
                      <a:pt x="276" y="110"/>
                    </a:cubicBezTo>
                    <a:cubicBezTo>
                      <a:pt x="283" y="93"/>
                      <a:pt x="280" y="73"/>
                      <a:pt x="266" y="59"/>
                    </a:cubicBezTo>
                    <a:cubicBezTo>
                      <a:pt x="248" y="43"/>
                      <a:pt x="222" y="37"/>
                      <a:pt x="199" y="30"/>
                    </a:cubicBezTo>
                    <a:lnTo>
                      <a:pt x="146" y="14"/>
                    </a:lnTo>
                    <a:cubicBezTo>
                      <a:pt x="138" y="12"/>
                      <a:pt x="129" y="9"/>
                      <a:pt x="121" y="6"/>
                    </a:cubicBezTo>
                    <a:cubicBezTo>
                      <a:pt x="109" y="3"/>
                      <a:pt x="98" y="2"/>
                      <a:pt x="86" y="1"/>
                    </a:cubicBezTo>
                    <a:cubicBezTo>
                      <a:pt x="77" y="1"/>
                      <a:pt x="68" y="0"/>
                      <a:pt x="59"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98;p16">
                <a:extLst>
                  <a:ext uri="{FF2B5EF4-FFF2-40B4-BE49-F238E27FC236}">
                    <a16:creationId xmlns:a16="http://schemas.microsoft.com/office/drawing/2014/main" id="{60C5BF58-7E62-2740-A111-4AC5DE6FF169}"/>
                  </a:ext>
                </a:extLst>
              </p:cNvPr>
              <p:cNvSpPr/>
              <p:nvPr/>
            </p:nvSpPr>
            <p:spPr>
              <a:xfrm>
                <a:off x="2432100" y="1476325"/>
                <a:ext cx="6475" cy="3925"/>
              </a:xfrm>
              <a:custGeom>
                <a:avLst/>
                <a:gdLst/>
                <a:ahLst/>
                <a:cxnLst/>
                <a:rect l="l" t="t" r="r" b="b"/>
                <a:pathLst>
                  <a:path w="259" h="157" extrusionOk="0">
                    <a:moveTo>
                      <a:pt x="38" y="0"/>
                    </a:moveTo>
                    <a:cubicBezTo>
                      <a:pt x="28" y="0"/>
                      <a:pt x="18" y="5"/>
                      <a:pt x="11" y="13"/>
                    </a:cubicBezTo>
                    <a:cubicBezTo>
                      <a:pt x="0" y="27"/>
                      <a:pt x="1" y="45"/>
                      <a:pt x="13" y="58"/>
                    </a:cubicBezTo>
                    <a:cubicBezTo>
                      <a:pt x="25" y="70"/>
                      <a:pt x="36" y="83"/>
                      <a:pt x="50" y="94"/>
                    </a:cubicBezTo>
                    <a:cubicBezTo>
                      <a:pt x="65" y="105"/>
                      <a:pt x="81" y="116"/>
                      <a:pt x="100" y="125"/>
                    </a:cubicBezTo>
                    <a:cubicBezTo>
                      <a:pt x="117" y="134"/>
                      <a:pt x="135" y="143"/>
                      <a:pt x="154" y="148"/>
                    </a:cubicBezTo>
                    <a:cubicBezTo>
                      <a:pt x="163" y="150"/>
                      <a:pt x="171" y="152"/>
                      <a:pt x="180" y="153"/>
                    </a:cubicBezTo>
                    <a:cubicBezTo>
                      <a:pt x="187" y="156"/>
                      <a:pt x="195" y="157"/>
                      <a:pt x="202" y="157"/>
                    </a:cubicBezTo>
                    <a:cubicBezTo>
                      <a:pt x="210" y="157"/>
                      <a:pt x="219" y="154"/>
                      <a:pt x="226" y="151"/>
                    </a:cubicBezTo>
                    <a:lnTo>
                      <a:pt x="226" y="151"/>
                    </a:lnTo>
                    <a:cubicBezTo>
                      <a:pt x="245" y="147"/>
                      <a:pt x="259" y="128"/>
                      <a:pt x="258" y="109"/>
                    </a:cubicBezTo>
                    <a:cubicBezTo>
                      <a:pt x="257" y="103"/>
                      <a:pt x="256" y="98"/>
                      <a:pt x="252" y="93"/>
                    </a:cubicBezTo>
                    <a:cubicBezTo>
                      <a:pt x="249" y="88"/>
                      <a:pt x="244" y="83"/>
                      <a:pt x="239" y="79"/>
                    </a:cubicBezTo>
                    <a:lnTo>
                      <a:pt x="239" y="79"/>
                    </a:lnTo>
                    <a:cubicBezTo>
                      <a:pt x="225" y="62"/>
                      <a:pt x="201" y="59"/>
                      <a:pt x="181" y="52"/>
                    </a:cubicBezTo>
                    <a:cubicBezTo>
                      <a:pt x="167" y="45"/>
                      <a:pt x="151" y="42"/>
                      <a:pt x="136" y="37"/>
                    </a:cubicBezTo>
                    <a:lnTo>
                      <a:pt x="126" y="33"/>
                    </a:lnTo>
                    <a:cubicBezTo>
                      <a:pt x="124" y="32"/>
                      <a:pt x="118" y="29"/>
                      <a:pt x="117" y="29"/>
                    </a:cubicBezTo>
                    <a:lnTo>
                      <a:pt x="117" y="29"/>
                    </a:lnTo>
                    <a:cubicBezTo>
                      <a:pt x="117" y="29"/>
                      <a:pt x="118" y="29"/>
                      <a:pt x="121" y="31"/>
                    </a:cubicBezTo>
                    <a:lnTo>
                      <a:pt x="121" y="31"/>
                    </a:lnTo>
                    <a:cubicBezTo>
                      <a:pt x="112" y="26"/>
                      <a:pt x="102" y="23"/>
                      <a:pt x="93" y="20"/>
                    </a:cubicBezTo>
                    <a:cubicBezTo>
                      <a:pt x="86" y="18"/>
                      <a:pt x="79" y="14"/>
                      <a:pt x="72" y="12"/>
                    </a:cubicBezTo>
                    <a:lnTo>
                      <a:pt x="62" y="9"/>
                    </a:lnTo>
                    <a:lnTo>
                      <a:pt x="62" y="9"/>
                    </a:lnTo>
                    <a:cubicBezTo>
                      <a:pt x="63" y="9"/>
                      <a:pt x="63" y="9"/>
                      <a:pt x="63" y="9"/>
                    </a:cubicBezTo>
                    <a:cubicBezTo>
                      <a:pt x="63" y="9"/>
                      <a:pt x="55" y="6"/>
                      <a:pt x="55" y="5"/>
                    </a:cubicBezTo>
                    <a:cubicBezTo>
                      <a:pt x="49" y="2"/>
                      <a:pt x="44" y="0"/>
                      <a:pt x="3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99;p16">
                <a:extLst>
                  <a:ext uri="{FF2B5EF4-FFF2-40B4-BE49-F238E27FC236}">
                    <a16:creationId xmlns:a16="http://schemas.microsoft.com/office/drawing/2014/main" id="{C4256F7B-984F-AB44-B9A6-3F107EDBEEFC}"/>
                  </a:ext>
                </a:extLst>
              </p:cNvPr>
              <p:cNvSpPr/>
              <p:nvPr/>
            </p:nvSpPr>
            <p:spPr>
              <a:xfrm>
                <a:off x="2494550" y="1494425"/>
                <a:ext cx="6750" cy="4425"/>
              </a:xfrm>
              <a:custGeom>
                <a:avLst/>
                <a:gdLst/>
                <a:ahLst/>
                <a:cxnLst/>
                <a:rect l="l" t="t" r="r" b="b"/>
                <a:pathLst>
                  <a:path w="270" h="177" extrusionOk="0">
                    <a:moveTo>
                      <a:pt x="8" y="48"/>
                    </a:moveTo>
                    <a:cubicBezTo>
                      <a:pt x="8" y="48"/>
                      <a:pt x="8" y="48"/>
                      <a:pt x="8" y="48"/>
                    </a:cubicBezTo>
                    <a:lnTo>
                      <a:pt x="8" y="48"/>
                    </a:lnTo>
                    <a:lnTo>
                      <a:pt x="8" y="48"/>
                    </a:lnTo>
                    <a:cubicBezTo>
                      <a:pt x="8" y="48"/>
                      <a:pt x="8" y="48"/>
                      <a:pt x="8" y="48"/>
                    </a:cubicBezTo>
                    <a:close/>
                    <a:moveTo>
                      <a:pt x="49" y="1"/>
                    </a:moveTo>
                    <a:cubicBezTo>
                      <a:pt x="41" y="1"/>
                      <a:pt x="33" y="2"/>
                      <a:pt x="25" y="7"/>
                    </a:cubicBezTo>
                    <a:lnTo>
                      <a:pt x="25" y="7"/>
                    </a:lnTo>
                    <a:cubicBezTo>
                      <a:pt x="18" y="8"/>
                      <a:pt x="11" y="13"/>
                      <a:pt x="8" y="20"/>
                    </a:cubicBezTo>
                    <a:cubicBezTo>
                      <a:pt x="7" y="22"/>
                      <a:pt x="6" y="25"/>
                      <a:pt x="5" y="27"/>
                    </a:cubicBezTo>
                    <a:lnTo>
                      <a:pt x="5" y="27"/>
                    </a:lnTo>
                    <a:cubicBezTo>
                      <a:pt x="5" y="27"/>
                      <a:pt x="5" y="27"/>
                      <a:pt x="5" y="27"/>
                    </a:cubicBezTo>
                    <a:lnTo>
                      <a:pt x="5" y="27"/>
                    </a:lnTo>
                    <a:cubicBezTo>
                      <a:pt x="1" y="40"/>
                      <a:pt x="3" y="55"/>
                      <a:pt x="9" y="67"/>
                    </a:cubicBezTo>
                    <a:cubicBezTo>
                      <a:pt x="12" y="73"/>
                      <a:pt x="17" y="78"/>
                      <a:pt x="22" y="84"/>
                    </a:cubicBezTo>
                    <a:cubicBezTo>
                      <a:pt x="29" y="92"/>
                      <a:pt x="39" y="100"/>
                      <a:pt x="49" y="106"/>
                    </a:cubicBezTo>
                    <a:cubicBezTo>
                      <a:pt x="63" y="116"/>
                      <a:pt x="75" y="124"/>
                      <a:pt x="90" y="132"/>
                    </a:cubicBezTo>
                    <a:cubicBezTo>
                      <a:pt x="121" y="152"/>
                      <a:pt x="157" y="167"/>
                      <a:pt x="193" y="175"/>
                    </a:cubicBezTo>
                    <a:cubicBezTo>
                      <a:pt x="198" y="176"/>
                      <a:pt x="203" y="177"/>
                      <a:pt x="208" y="177"/>
                    </a:cubicBezTo>
                    <a:cubicBezTo>
                      <a:pt x="218" y="177"/>
                      <a:pt x="228" y="174"/>
                      <a:pt x="237" y="169"/>
                    </a:cubicBezTo>
                    <a:cubicBezTo>
                      <a:pt x="247" y="163"/>
                      <a:pt x="255" y="153"/>
                      <a:pt x="260" y="143"/>
                    </a:cubicBezTo>
                    <a:cubicBezTo>
                      <a:pt x="270" y="119"/>
                      <a:pt x="262" y="83"/>
                      <a:pt x="237" y="71"/>
                    </a:cubicBezTo>
                    <a:cubicBezTo>
                      <a:pt x="225" y="66"/>
                      <a:pt x="213" y="60"/>
                      <a:pt x="201" y="56"/>
                    </a:cubicBezTo>
                    <a:cubicBezTo>
                      <a:pt x="194" y="54"/>
                      <a:pt x="185" y="52"/>
                      <a:pt x="177" y="48"/>
                    </a:cubicBezTo>
                    <a:cubicBezTo>
                      <a:pt x="161" y="44"/>
                      <a:pt x="145" y="38"/>
                      <a:pt x="129" y="31"/>
                    </a:cubicBezTo>
                    <a:lnTo>
                      <a:pt x="129" y="31"/>
                    </a:lnTo>
                    <a:lnTo>
                      <a:pt x="143" y="37"/>
                    </a:lnTo>
                    <a:cubicBezTo>
                      <a:pt x="128" y="30"/>
                      <a:pt x="114" y="23"/>
                      <a:pt x="100" y="16"/>
                    </a:cubicBezTo>
                    <a:cubicBezTo>
                      <a:pt x="90" y="12"/>
                      <a:pt x="81" y="8"/>
                      <a:pt x="70" y="5"/>
                    </a:cubicBezTo>
                    <a:cubicBezTo>
                      <a:pt x="67" y="4"/>
                      <a:pt x="64" y="2"/>
                      <a:pt x="59" y="1"/>
                    </a:cubicBezTo>
                    <a:cubicBezTo>
                      <a:pt x="56" y="1"/>
                      <a:pt x="53" y="1"/>
                      <a:pt x="49"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00;p16">
                <a:extLst>
                  <a:ext uri="{FF2B5EF4-FFF2-40B4-BE49-F238E27FC236}">
                    <a16:creationId xmlns:a16="http://schemas.microsoft.com/office/drawing/2014/main" id="{C266DE8B-25AA-C04C-8C10-E7CADC149B4B}"/>
                  </a:ext>
                </a:extLst>
              </p:cNvPr>
              <p:cNvSpPr/>
              <p:nvPr/>
            </p:nvSpPr>
            <p:spPr>
              <a:xfrm>
                <a:off x="2494000" y="1500625"/>
                <a:ext cx="6650" cy="4250"/>
              </a:xfrm>
              <a:custGeom>
                <a:avLst/>
                <a:gdLst/>
                <a:ahLst/>
                <a:cxnLst/>
                <a:rect l="l" t="t" r="r" b="b"/>
                <a:pathLst>
                  <a:path w="266" h="170" extrusionOk="0">
                    <a:moveTo>
                      <a:pt x="5" y="46"/>
                    </a:moveTo>
                    <a:cubicBezTo>
                      <a:pt x="5" y="46"/>
                      <a:pt x="5" y="46"/>
                      <a:pt x="5" y="46"/>
                    </a:cubicBezTo>
                    <a:cubicBezTo>
                      <a:pt x="5" y="46"/>
                      <a:pt x="5" y="46"/>
                      <a:pt x="5" y="46"/>
                    </a:cubicBezTo>
                    <a:close/>
                    <a:moveTo>
                      <a:pt x="46" y="0"/>
                    </a:moveTo>
                    <a:cubicBezTo>
                      <a:pt x="42" y="0"/>
                      <a:pt x="39" y="1"/>
                      <a:pt x="35" y="1"/>
                    </a:cubicBezTo>
                    <a:cubicBezTo>
                      <a:pt x="25" y="5"/>
                      <a:pt x="23" y="6"/>
                      <a:pt x="28" y="6"/>
                    </a:cubicBezTo>
                    <a:lnTo>
                      <a:pt x="23" y="7"/>
                    </a:lnTo>
                    <a:cubicBezTo>
                      <a:pt x="9" y="11"/>
                      <a:pt x="0" y="26"/>
                      <a:pt x="3" y="41"/>
                    </a:cubicBezTo>
                    <a:lnTo>
                      <a:pt x="4" y="42"/>
                    </a:lnTo>
                    <a:cubicBezTo>
                      <a:pt x="4" y="43"/>
                      <a:pt x="5" y="44"/>
                      <a:pt x="5" y="46"/>
                    </a:cubicBezTo>
                    <a:lnTo>
                      <a:pt x="5" y="46"/>
                    </a:lnTo>
                    <a:cubicBezTo>
                      <a:pt x="5" y="43"/>
                      <a:pt x="5" y="42"/>
                      <a:pt x="5" y="42"/>
                    </a:cubicBezTo>
                    <a:lnTo>
                      <a:pt x="5" y="42"/>
                    </a:lnTo>
                    <a:cubicBezTo>
                      <a:pt x="5" y="42"/>
                      <a:pt x="6" y="46"/>
                      <a:pt x="6" y="54"/>
                    </a:cubicBezTo>
                    <a:cubicBezTo>
                      <a:pt x="11" y="64"/>
                      <a:pt x="18" y="74"/>
                      <a:pt x="29" y="81"/>
                    </a:cubicBezTo>
                    <a:cubicBezTo>
                      <a:pt x="36" y="85"/>
                      <a:pt x="43" y="90"/>
                      <a:pt x="50" y="94"/>
                    </a:cubicBezTo>
                    <a:cubicBezTo>
                      <a:pt x="64" y="105"/>
                      <a:pt x="79" y="116"/>
                      <a:pt x="95" y="124"/>
                    </a:cubicBezTo>
                    <a:lnTo>
                      <a:pt x="143" y="150"/>
                    </a:lnTo>
                    <a:cubicBezTo>
                      <a:pt x="154" y="155"/>
                      <a:pt x="165" y="161"/>
                      <a:pt x="176" y="164"/>
                    </a:cubicBezTo>
                    <a:cubicBezTo>
                      <a:pt x="181" y="165"/>
                      <a:pt x="185" y="166"/>
                      <a:pt x="189" y="168"/>
                    </a:cubicBezTo>
                    <a:cubicBezTo>
                      <a:pt x="195" y="169"/>
                      <a:pt x="200" y="170"/>
                      <a:pt x="206" y="170"/>
                    </a:cubicBezTo>
                    <a:cubicBezTo>
                      <a:pt x="211" y="170"/>
                      <a:pt x="217" y="169"/>
                      <a:pt x="222" y="168"/>
                    </a:cubicBezTo>
                    <a:cubicBezTo>
                      <a:pt x="254" y="162"/>
                      <a:pt x="265" y="122"/>
                      <a:pt x="251" y="97"/>
                    </a:cubicBezTo>
                    <a:cubicBezTo>
                      <a:pt x="243" y="84"/>
                      <a:pt x="231" y="73"/>
                      <a:pt x="217" y="66"/>
                    </a:cubicBezTo>
                    <a:cubicBezTo>
                      <a:pt x="211" y="60"/>
                      <a:pt x="203" y="56"/>
                      <a:pt x="195" y="54"/>
                    </a:cubicBezTo>
                    <a:lnTo>
                      <a:pt x="147" y="31"/>
                    </a:lnTo>
                    <a:cubicBezTo>
                      <a:pt x="127" y="24"/>
                      <a:pt x="108" y="16"/>
                      <a:pt x="89" y="11"/>
                    </a:cubicBezTo>
                    <a:lnTo>
                      <a:pt x="64" y="4"/>
                    </a:lnTo>
                    <a:cubicBezTo>
                      <a:pt x="59" y="1"/>
                      <a:pt x="52" y="0"/>
                      <a:pt x="46"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01;p16">
                <a:extLst>
                  <a:ext uri="{FF2B5EF4-FFF2-40B4-BE49-F238E27FC236}">
                    <a16:creationId xmlns:a16="http://schemas.microsoft.com/office/drawing/2014/main" id="{9B74DF73-0833-9B42-9C64-12D7453E581F}"/>
                  </a:ext>
                </a:extLst>
              </p:cNvPr>
              <p:cNvSpPr/>
              <p:nvPr/>
            </p:nvSpPr>
            <p:spPr>
              <a:xfrm>
                <a:off x="2411400" y="1489050"/>
                <a:ext cx="74500" cy="90750"/>
              </a:xfrm>
              <a:custGeom>
                <a:avLst/>
                <a:gdLst/>
                <a:ahLst/>
                <a:cxnLst/>
                <a:rect l="l" t="t" r="r" b="b"/>
                <a:pathLst>
                  <a:path w="2980" h="3630" extrusionOk="0">
                    <a:moveTo>
                      <a:pt x="2240" y="1"/>
                    </a:moveTo>
                    <a:cubicBezTo>
                      <a:pt x="2214" y="1"/>
                      <a:pt x="2191" y="13"/>
                      <a:pt x="2172" y="34"/>
                    </a:cubicBezTo>
                    <a:cubicBezTo>
                      <a:pt x="2143" y="64"/>
                      <a:pt x="2127" y="115"/>
                      <a:pt x="2129" y="175"/>
                    </a:cubicBezTo>
                    <a:cubicBezTo>
                      <a:pt x="2131" y="240"/>
                      <a:pt x="2149" y="306"/>
                      <a:pt x="2164" y="369"/>
                    </a:cubicBezTo>
                    <a:cubicBezTo>
                      <a:pt x="2180" y="431"/>
                      <a:pt x="2199" y="494"/>
                      <a:pt x="2209" y="554"/>
                    </a:cubicBezTo>
                    <a:cubicBezTo>
                      <a:pt x="2220" y="606"/>
                      <a:pt x="2223" y="658"/>
                      <a:pt x="2219" y="710"/>
                    </a:cubicBezTo>
                    <a:cubicBezTo>
                      <a:pt x="2158" y="757"/>
                      <a:pt x="2099" y="808"/>
                      <a:pt x="2043" y="860"/>
                    </a:cubicBezTo>
                    <a:cubicBezTo>
                      <a:pt x="2064" y="784"/>
                      <a:pt x="2076" y="705"/>
                      <a:pt x="2079" y="626"/>
                    </a:cubicBezTo>
                    <a:cubicBezTo>
                      <a:pt x="2083" y="561"/>
                      <a:pt x="2082" y="495"/>
                      <a:pt x="2075" y="430"/>
                    </a:cubicBezTo>
                    <a:cubicBezTo>
                      <a:pt x="2066" y="355"/>
                      <a:pt x="2040" y="284"/>
                      <a:pt x="2001" y="220"/>
                    </a:cubicBezTo>
                    <a:cubicBezTo>
                      <a:pt x="1960" y="152"/>
                      <a:pt x="1904" y="93"/>
                      <a:pt x="1845" y="70"/>
                    </a:cubicBezTo>
                    <a:cubicBezTo>
                      <a:pt x="1825" y="62"/>
                      <a:pt x="1805" y="58"/>
                      <a:pt x="1787" y="58"/>
                    </a:cubicBezTo>
                    <a:cubicBezTo>
                      <a:pt x="1758" y="58"/>
                      <a:pt x="1733" y="68"/>
                      <a:pt x="1715" y="90"/>
                    </a:cubicBezTo>
                    <a:cubicBezTo>
                      <a:pt x="1648" y="177"/>
                      <a:pt x="1698" y="367"/>
                      <a:pt x="1769" y="511"/>
                    </a:cubicBezTo>
                    <a:cubicBezTo>
                      <a:pt x="1814" y="603"/>
                      <a:pt x="1874" y="688"/>
                      <a:pt x="1911" y="772"/>
                    </a:cubicBezTo>
                    <a:cubicBezTo>
                      <a:pt x="1926" y="807"/>
                      <a:pt x="1941" y="840"/>
                      <a:pt x="1954" y="872"/>
                    </a:cubicBezTo>
                    <a:cubicBezTo>
                      <a:pt x="1960" y="890"/>
                      <a:pt x="1967" y="908"/>
                      <a:pt x="1971" y="927"/>
                    </a:cubicBezTo>
                    <a:cubicBezTo>
                      <a:pt x="1892" y="1006"/>
                      <a:pt x="1818" y="1091"/>
                      <a:pt x="1751" y="1180"/>
                    </a:cubicBezTo>
                    <a:cubicBezTo>
                      <a:pt x="1751" y="1176"/>
                      <a:pt x="1752" y="1173"/>
                      <a:pt x="1753" y="1170"/>
                    </a:cubicBezTo>
                    <a:cubicBezTo>
                      <a:pt x="1758" y="1133"/>
                      <a:pt x="1762" y="1095"/>
                      <a:pt x="1765" y="1057"/>
                    </a:cubicBezTo>
                    <a:cubicBezTo>
                      <a:pt x="1770" y="981"/>
                      <a:pt x="1768" y="904"/>
                      <a:pt x="1759" y="829"/>
                    </a:cubicBezTo>
                    <a:cubicBezTo>
                      <a:pt x="1750" y="749"/>
                      <a:pt x="1729" y="671"/>
                      <a:pt x="1700" y="596"/>
                    </a:cubicBezTo>
                    <a:cubicBezTo>
                      <a:pt x="1669" y="513"/>
                      <a:pt x="1618" y="438"/>
                      <a:pt x="1551" y="378"/>
                    </a:cubicBezTo>
                    <a:cubicBezTo>
                      <a:pt x="1483" y="320"/>
                      <a:pt x="1390" y="271"/>
                      <a:pt x="1312" y="267"/>
                    </a:cubicBezTo>
                    <a:cubicBezTo>
                      <a:pt x="1310" y="267"/>
                      <a:pt x="1307" y="266"/>
                      <a:pt x="1305" y="266"/>
                    </a:cubicBezTo>
                    <a:cubicBezTo>
                      <a:pt x="1216" y="266"/>
                      <a:pt x="1172" y="339"/>
                      <a:pt x="1169" y="415"/>
                    </a:cubicBezTo>
                    <a:cubicBezTo>
                      <a:pt x="1162" y="568"/>
                      <a:pt x="1303" y="745"/>
                      <a:pt x="1421" y="869"/>
                    </a:cubicBezTo>
                    <a:cubicBezTo>
                      <a:pt x="1536" y="990"/>
                      <a:pt x="1667" y="1105"/>
                      <a:pt x="1691" y="1237"/>
                    </a:cubicBezTo>
                    <a:cubicBezTo>
                      <a:pt x="1692" y="1246"/>
                      <a:pt x="1692" y="1254"/>
                      <a:pt x="1692" y="1262"/>
                    </a:cubicBezTo>
                    <a:cubicBezTo>
                      <a:pt x="1647" y="1327"/>
                      <a:pt x="1603" y="1394"/>
                      <a:pt x="1564" y="1463"/>
                    </a:cubicBezTo>
                    <a:cubicBezTo>
                      <a:pt x="1529" y="1525"/>
                      <a:pt x="1497" y="1589"/>
                      <a:pt x="1468" y="1654"/>
                    </a:cubicBezTo>
                    <a:cubicBezTo>
                      <a:pt x="1475" y="1606"/>
                      <a:pt x="1481" y="1558"/>
                      <a:pt x="1485" y="1509"/>
                    </a:cubicBezTo>
                    <a:cubicBezTo>
                      <a:pt x="1490" y="1423"/>
                      <a:pt x="1479" y="1338"/>
                      <a:pt x="1454" y="1257"/>
                    </a:cubicBezTo>
                    <a:cubicBezTo>
                      <a:pt x="1406" y="1106"/>
                      <a:pt x="1324" y="938"/>
                      <a:pt x="1155" y="796"/>
                    </a:cubicBezTo>
                    <a:cubicBezTo>
                      <a:pt x="1114" y="758"/>
                      <a:pt x="1067" y="727"/>
                      <a:pt x="1017" y="703"/>
                    </a:cubicBezTo>
                    <a:cubicBezTo>
                      <a:pt x="974" y="683"/>
                      <a:pt x="927" y="673"/>
                      <a:pt x="880" y="673"/>
                    </a:cubicBezTo>
                    <a:cubicBezTo>
                      <a:pt x="875" y="673"/>
                      <a:pt x="871" y="673"/>
                      <a:pt x="867" y="673"/>
                    </a:cubicBezTo>
                    <a:cubicBezTo>
                      <a:pt x="769" y="678"/>
                      <a:pt x="722" y="742"/>
                      <a:pt x="735" y="834"/>
                    </a:cubicBezTo>
                    <a:cubicBezTo>
                      <a:pt x="766" y="1036"/>
                      <a:pt x="956" y="1217"/>
                      <a:pt x="1107" y="1350"/>
                    </a:cubicBezTo>
                    <a:cubicBezTo>
                      <a:pt x="1189" y="1420"/>
                      <a:pt x="1263" y="1491"/>
                      <a:pt x="1316" y="1572"/>
                    </a:cubicBezTo>
                    <a:cubicBezTo>
                      <a:pt x="1364" y="1646"/>
                      <a:pt x="1397" y="1726"/>
                      <a:pt x="1390" y="1803"/>
                    </a:cubicBezTo>
                    <a:cubicBezTo>
                      <a:pt x="1389" y="1822"/>
                      <a:pt x="1386" y="1840"/>
                      <a:pt x="1382" y="1858"/>
                    </a:cubicBezTo>
                    <a:cubicBezTo>
                      <a:pt x="1381" y="1862"/>
                      <a:pt x="1382" y="1866"/>
                      <a:pt x="1385" y="1868"/>
                    </a:cubicBezTo>
                    <a:cubicBezTo>
                      <a:pt x="1356" y="1949"/>
                      <a:pt x="1333" y="2032"/>
                      <a:pt x="1315" y="2115"/>
                    </a:cubicBezTo>
                    <a:cubicBezTo>
                      <a:pt x="1306" y="2150"/>
                      <a:pt x="1301" y="2186"/>
                      <a:pt x="1295" y="2221"/>
                    </a:cubicBezTo>
                    <a:cubicBezTo>
                      <a:pt x="1294" y="2220"/>
                      <a:pt x="1293" y="2219"/>
                      <a:pt x="1293" y="2219"/>
                    </a:cubicBezTo>
                    <a:cubicBezTo>
                      <a:pt x="1278" y="2123"/>
                      <a:pt x="1254" y="2028"/>
                      <a:pt x="1218" y="1939"/>
                    </a:cubicBezTo>
                    <a:cubicBezTo>
                      <a:pt x="1181" y="1837"/>
                      <a:pt x="1132" y="1740"/>
                      <a:pt x="1072" y="1649"/>
                    </a:cubicBezTo>
                    <a:cubicBezTo>
                      <a:pt x="956" y="1477"/>
                      <a:pt x="767" y="1315"/>
                      <a:pt x="529" y="1282"/>
                    </a:cubicBezTo>
                    <a:cubicBezTo>
                      <a:pt x="507" y="1279"/>
                      <a:pt x="485" y="1278"/>
                      <a:pt x="464" y="1278"/>
                    </a:cubicBezTo>
                    <a:cubicBezTo>
                      <a:pt x="386" y="1278"/>
                      <a:pt x="313" y="1299"/>
                      <a:pt x="276" y="1359"/>
                    </a:cubicBezTo>
                    <a:cubicBezTo>
                      <a:pt x="234" y="1430"/>
                      <a:pt x="245" y="1526"/>
                      <a:pt x="281" y="1613"/>
                    </a:cubicBezTo>
                    <a:cubicBezTo>
                      <a:pt x="318" y="1705"/>
                      <a:pt x="383" y="1781"/>
                      <a:pt x="469" y="1833"/>
                    </a:cubicBezTo>
                    <a:cubicBezTo>
                      <a:pt x="562" y="1889"/>
                      <a:pt x="663" y="1920"/>
                      <a:pt x="760" y="1957"/>
                    </a:cubicBezTo>
                    <a:cubicBezTo>
                      <a:pt x="857" y="1993"/>
                      <a:pt x="954" y="2034"/>
                      <a:pt x="1042" y="2087"/>
                    </a:cubicBezTo>
                    <a:cubicBezTo>
                      <a:pt x="1131" y="2141"/>
                      <a:pt x="1208" y="2211"/>
                      <a:pt x="1270" y="2295"/>
                    </a:cubicBezTo>
                    <a:cubicBezTo>
                      <a:pt x="1272" y="2299"/>
                      <a:pt x="1276" y="2302"/>
                      <a:pt x="1280" y="2304"/>
                    </a:cubicBezTo>
                    <a:cubicBezTo>
                      <a:pt x="1258" y="2472"/>
                      <a:pt x="1253" y="2641"/>
                      <a:pt x="1264" y="2810"/>
                    </a:cubicBezTo>
                    <a:cubicBezTo>
                      <a:pt x="1242" y="2755"/>
                      <a:pt x="1219" y="2701"/>
                      <a:pt x="1193" y="2649"/>
                    </a:cubicBezTo>
                    <a:cubicBezTo>
                      <a:pt x="1149" y="2561"/>
                      <a:pt x="1089" y="2483"/>
                      <a:pt x="1017" y="2418"/>
                    </a:cubicBezTo>
                    <a:cubicBezTo>
                      <a:pt x="884" y="2296"/>
                      <a:pt x="705" y="2178"/>
                      <a:pt x="457" y="2135"/>
                    </a:cubicBezTo>
                    <a:cubicBezTo>
                      <a:pt x="412" y="2126"/>
                      <a:pt x="367" y="2122"/>
                      <a:pt x="321" y="2122"/>
                    </a:cubicBezTo>
                    <a:cubicBezTo>
                      <a:pt x="304" y="2122"/>
                      <a:pt x="286" y="2122"/>
                      <a:pt x="269" y="2124"/>
                    </a:cubicBezTo>
                    <a:cubicBezTo>
                      <a:pt x="209" y="2129"/>
                      <a:pt x="152" y="2149"/>
                      <a:pt x="103" y="2181"/>
                    </a:cubicBezTo>
                    <a:cubicBezTo>
                      <a:pt x="10" y="2242"/>
                      <a:pt x="1" y="2332"/>
                      <a:pt x="67" y="2415"/>
                    </a:cubicBezTo>
                    <a:cubicBezTo>
                      <a:pt x="213" y="2596"/>
                      <a:pt x="504" y="2666"/>
                      <a:pt x="730" y="2708"/>
                    </a:cubicBezTo>
                    <a:cubicBezTo>
                      <a:pt x="851" y="2731"/>
                      <a:pt x="964" y="2758"/>
                      <a:pt x="1062" y="2807"/>
                    </a:cubicBezTo>
                    <a:cubicBezTo>
                      <a:pt x="1152" y="2853"/>
                      <a:pt x="1231" y="2913"/>
                      <a:pt x="1270" y="2992"/>
                    </a:cubicBezTo>
                    <a:cubicBezTo>
                      <a:pt x="1279" y="3011"/>
                      <a:pt x="1287" y="3031"/>
                      <a:pt x="1292" y="3052"/>
                    </a:cubicBezTo>
                    <a:cubicBezTo>
                      <a:pt x="1292" y="3054"/>
                      <a:pt x="1294" y="3055"/>
                      <a:pt x="1295" y="3056"/>
                    </a:cubicBezTo>
                    <a:cubicBezTo>
                      <a:pt x="1305" y="3105"/>
                      <a:pt x="1315" y="3153"/>
                      <a:pt x="1326" y="3202"/>
                    </a:cubicBezTo>
                    <a:cubicBezTo>
                      <a:pt x="1353" y="3320"/>
                      <a:pt x="1392" y="3435"/>
                      <a:pt x="1442" y="3547"/>
                    </a:cubicBezTo>
                    <a:cubicBezTo>
                      <a:pt x="1455" y="3573"/>
                      <a:pt x="1470" y="3600"/>
                      <a:pt x="1483" y="3627"/>
                    </a:cubicBezTo>
                    <a:cubicBezTo>
                      <a:pt x="1484" y="3628"/>
                      <a:pt x="1486" y="3629"/>
                      <a:pt x="1487" y="3629"/>
                    </a:cubicBezTo>
                    <a:cubicBezTo>
                      <a:pt x="1490" y="3629"/>
                      <a:pt x="1493" y="3626"/>
                      <a:pt x="1492" y="3622"/>
                    </a:cubicBezTo>
                    <a:cubicBezTo>
                      <a:pt x="1472" y="3567"/>
                      <a:pt x="1456" y="3509"/>
                      <a:pt x="1437" y="3454"/>
                    </a:cubicBezTo>
                    <a:cubicBezTo>
                      <a:pt x="1418" y="3397"/>
                      <a:pt x="1403" y="3339"/>
                      <a:pt x="1388" y="3281"/>
                    </a:cubicBezTo>
                    <a:cubicBezTo>
                      <a:pt x="1369" y="3201"/>
                      <a:pt x="1354" y="3119"/>
                      <a:pt x="1343" y="3037"/>
                    </a:cubicBezTo>
                    <a:cubicBezTo>
                      <a:pt x="1350" y="3026"/>
                      <a:pt x="1358" y="3015"/>
                      <a:pt x="1367" y="3006"/>
                    </a:cubicBezTo>
                    <a:cubicBezTo>
                      <a:pt x="1420" y="2950"/>
                      <a:pt x="1511" y="2925"/>
                      <a:pt x="1607" y="2914"/>
                    </a:cubicBezTo>
                    <a:cubicBezTo>
                      <a:pt x="1640" y="2910"/>
                      <a:pt x="1673" y="2909"/>
                      <a:pt x="1707" y="2909"/>
                    </a:cubicBezTo>
                    <a:cubicBezTo>
                      <a:pt x="1784" y="2909"/>
                      <a:pt x="1865" y="2916"/>
                      <a:pt x="1950" y="2924"/>
                    </a:cubicBezTo>
                    <a:cubicBezTo>
                      <a:pt x="2016" y="2932"/>
                      <a:pt x="2088" y="2937"/>
                      <a:pt x="2159" y="2937"/>
                    </a:cubicBezTo>
                    <a:cubicBezTo>
                      <a:pt x="2329" y="2937"/>
                      <a:pt x="2494" y="2908"/>
                      <a:pt x="2570" y="2809"/>
                    </a:cubicBezTo>
                    <a:cubicBezTo>
                      <a:pt x="2620" y="2744"/>
                      <a:pt x="2600" y="2661"/>
                      <a:pt x="2520" y="2591"/>
                    </a:cubicBezTo>
                    <a:cubicBezTo>
                      <a:pt x="2480" y="2555"/>
                      <a:pt x="2434" y="2529"/>
                      <a:pt x="2383" y="2511"/>
                    </a:cubicBezTo>
                    <a:cubicBezTo>
                      <a:pt x="2332" y="2496"/>
                      <a:pt x="2281" y="2486"/>
                      <a:pt x="2228" y="2484"/>
                    </a:cubicBezTo>
                    <a:cubicBezTo>
                      <a:pt x="2204" y="2482"/>
                      <a:pt x="2180" y="2481"/>
                      <a:pt x="2157" y="2481"/>
                    </a:cubicBezTo>
                    <a:cubicBezTo>
                      <a:pt x="1983" y="2481"/>
                      <a:pt x="1836" y="2529"/>
                      <a:pt x="1710" y="2586"/>
                    </a:cubicBezTo>
                    <a:cubicBezTo>
                      <a:pt x="1634" y="2622"/>
                      <a:pt x="1565" y="2671"/>
                      <a:pt x="1507" y="2732"/>
                    </a:cubicBezTo>
                    <a:cubicBezTo>
                      <a:pt x="1449" y="2792"/>
                      <a:pt x="1401" y="2858"/>
                      <a:pt x="1346" y="2920"/>
                    </a:cubicBezTo>
                    <a:cubicBezTo>
                      <a:pt x="1342" y="2923"/>
                      <a:pt x="1340" y="2929"/>
                      <a:pt x="1341" y="2933"/>
                    </a:cubicBezTo>
                    <a:cubicBezTo>
                      <a:pt x="1339" y="2937"/>
                      <a:pt x="1337" y="2941"/>
                      <a:pt x="1334" y="2946"/>
                    </a:cubicBezTo>
                    <a:cubicBezTo>
                      <a:pt x="1333" y="2948"/>
                      <a:pt x="1333" y="2950"/>
                      <a:pt x="1332" y="2952"/>
                    </a:cubicBezTo>
                    <a:cubicBezTo>
                      <a:pt x="1332" y="2944"/>
                      <a:pt x="1329" y="2935"/>
                      <a:pt x="1328" y="2926"/>
                    </a:cubicBezTo>
                    <a:cubicBezTo>
                      <a:pt x="1304" y="2689"/>
                      <a:pt x="1313" y="2450"/>
                      <a:pt x="1357" y="2216"/>
                    </a:cubicBezTo>
                    <a:cubicBezTo>
                      <a:pt x="1361" y="2204"/>
                      <a:pt x="1364" y="2192"/>
                      <a:pt x="1366" y="2180"/>
                    </a:cubicBezTo>
                    <a:cubicBezTo>
                      <a:pt x="1367" y="2180"/>
                      <a:pt x="1367" y="2181"/>
                      <a:pt x="1368" y="2181"/>
                    </a:cubicBezTo>
                    <a:cubicBezTo>
                      <a:pt x="1368" y="2181"/>
                      <a:pt x="1369" y="2181"/>
                      <a:pt x="1369" y="2180"/>
                    </a:cubicBezTo>
                    <a:cubicBezTo>
                      <a:pt x="1384" y="2179"/>
                      <a:pt x="1400" y="2179"/>
                      <a:pt x="1415" y="2179"/>
                    </a:cubicBezTo>
                    <a:cubicBezTo>
                      <a:pt x="1486" y="2179"/>
                      <a:pt x="1558" y="2189"/>
                      <a:pt x="1627" y="2211"/>
                    </a:cubicBezTo>
                    <a:cubicBezTo>
                      <a:pt x="1711" y="2240"/>
                      <a:pt x="1792" y="2275"/>
                      <a:pt x="1870" y="2318"/>
                    </a:cubicBezTo>
                    <a:cubicBezTo>
                      <a:pt x="1950" y="2358"/>
                      <a:pt x="2030" y="2406"/>
                      <a:pt x="2121" y="2434"/>
                    </a:cubicBezTo>
                    <a:cubicBezTo>
                      <a:pt x="2161" y="2447"/>
                      <a:pt x="2203" y="2454"/>
                      <a:pt x="2246" y="2454"/>
                    </a:cubicBezTo>
                    <a:cubicBezTo>
                      <a:pt x="2288" y="2454"/>
                      <a:pt x="2330" y="2447"/>
                      <a:pt x="2371" y="2434"/>
                    </a:cubicBezTo>
                    <a:cubicBezTo>
                      <a:pt x="2446" y="2409"/>
                      <a:pt x="2512" y="2365"/>
                      <a:pt x="2529" y="2300"/>
                    </a:cubicBezTo>
                    <a:cubicBezTo>
                      <a:pt x="2548" y="2228"/>
                      <a:pt x="2492" y="2156"/>
                      <a:pt x="2422" y="2100"/>
                    </a:cubicBezTo>
                    <a:cubicBezTo>
                      <a:pt x="2288" y="1992"/>
                      <a:pt x="2123" y="1951"/>
                      <a:pt x="1973" y="1951"/>
                    </a:cubicBezTo>
                    <a:cubicBezTo>
                      <a:pt x="1940" y="1951"/>
                      <a:pt x="1908" y="1953"/>
                      <a:pt x="1877" y="1957"/>
                    </a:cubicBezTo>
                    <a:cubicBezTo>
                      <a:pt x="1787" y="1969"/>
                      <a:pt x="1699" y="1990"/>
                      <a:pt x="1615" y="2021"/>
                    </a:cubicBezTo>
                    <a:cubicBezTo>
                      <a:pt x="1540" y="2047"/>
                      <a:pt x="1467" y="2082"/>
                      <a:pt x="1401" y="2125"/>
                    </a:cubicBezTo>
                    <a:cubicBezTo>
                      <a:pt x="1393" y="2125"/>
                      <a:pt x="1385" y="2126"/>
                      <a:pt x="1378" y="2127"/>
                    </a:cubicBezTo>
                    <a:cubicBezTo>
                      <a:pt x="1419" y="1940"/>
                      <a:pt x="1485" y="1759"/>
                      <a:pt x="1571" y="1589"/>
                    </a:cubicBezTo>
                    <a:cubicBezTo>
                      <a:pt x="1574" y="1588"/>
                      <a:pt x="1578" y="1586"/>
                      <a:pt x="1581" y="1585"/>
                    </a:cubicBezTo>
                    <a:cubicBezTo>
                      <a:pt x="1602" y="1578"/>
                      <a:pt x="1624" y="1576"/>
                      <a:pt x="1647" y="1576"/>
                    </a:cubicBezTo>
                    <a:cubicBezTo>
                      <a:pt x="1694" y="1576"/>
                      <a:pt x="1743" y="1587"/>
                      <a:pt x="1791" y="1605"/>
                    </a:cubicBezTo>
                    <a:cubicBezTo>
                      <a:pt x="1870" y="1634"/>
                      <a:pt x="1944" y="1683"/>
                      <a:pt x="2021" y="1739"/>
                    </a:cubicBezTo>
                    <a:cubicBezTo>
                      <a:pt x="2155" y="1835"/>
                      <a:pt x="2337" y="1953"/>
                      <a:pt x="2505" y="1953"/>
                    </a:cubicBezTo>
                    <a:cubicBezTo>
                      <a:pt x="2515" y="1953"/>
                      <a:pt x="2525" y="1952"/>
                      <a:pt x="2534" y="1951"/>
                    </a:cubicBezTo>
                    <a:cubicBezTo>
                      <a:pt x="2615" y="1944"/>
                      <a:pt x="2658" y="1891"/>
                      <a:pt x="2641" y="1807"/>
                    </a:cubicBezTo>
                    <a:cubicBezTo>
                      <a:pt x="2633" y="1763"/>
                      <a:pt x="2612" y="1722"/>
                      <a:pt x="2585" y="1686"/>
                    </a:cubicBezTo>
                    <a:cubicBezTo>
                      <a:pt x="2555" y="1650"/>
                      <a:pt x="2518" y="1618"/>
                      <a:pt x="2480" y="1590"/>
                    </a:cubicBezTo>
                    <a:cubicBezTo>
                      <a:pt x="2326" y="1478"/>
                      <a:pt x="2169" y="1442"/>
                      <a:pt x="2032" y="1430"/>
                    </a:cubicBezTo>
                    <a:cubicBezTo>
                      <a:pt x="2015" y="1428"/>
                      <a:pt x="1998" y="1428"/>
                      <a:pt x="1981" y="1428"/>
                    </a:cubicBezTo>
                    <a:cubicBezTo>
                      <a:pt x="1924" y="1428"/>
                      <a:pt x="1868" y="1436"/>
                      <a:pt x="1813" y="1452"/>
                    </a:cubicBezTo>
                    <a:cubicBezTo>
                      <a:pt x="1742" y="1471"/>
                      <a:pt x="1676" y="1499"/>
                      <a:pt x="1606" y="1523"/>
                    </a:cubicBezTo>
                    <a:cubicBezTo>
                      <a:pt x="1669" y="1407"/>
                      <a:pt x="1742" y="1296"/>
                      <a:pt x="1824" y="1192"/>
                    </a:cubicBezTo>
                    <a:cubicBezTo>
                      <a:pt x="1826" y="1194"/>
                      <a:pt x="1828" y="1194"/>
                      <a:pt x="1830" y="1194"/>
                    </a:cubicBezTo>
                    <a:cubicBezTo>
                      <a:pt x="1842" y="1190"/>
                      <a:pt x="1854" y="1188"/>
                      <a:pt x="1867" y="1187"/>
                    </a:cubicBezTo>
                    <a:cubicBezTo>
                      <a:pt x="1870" y="1187"/>
                      <a:pt x="1874" y="1187"/>
                      <a:pt x="1877" y="1187"/>
                    </a:cubicBezTo>
                    <a:cubicBezTo>
                      <a:pt x="1987" y="1187"/>
                      <a:pt x="2117" y="1274"/>
                      <a:pt x="2249" y="1346"/>
                    </a:cubicBezTo>
                    <a:cubicBezTo>
                      <a:pt x="2362" y="1408"/>
                      <a:pt x="2508" y="1476"/>
                      <a:pt x="2621" y="1476"/>
                    </a:cubicBezTo>
                    <a:cubicBezTo>
                      <a:pt x="2646" y="1476"/>
                      <a:pt x="2670" y="1473"/>
                      <a:pt x="2691" y="1465"/>
                    </a:cubicBezTo>
                    <a:cubicBezTo>
                      <a:pt x="2750" y="1444"/>
                      <a:pt x="2791" y="1386"/>
                      <a:pt x="2755" y="1307"/>
                    </a:cubicBezTo>
                    <a:cubicBezTo>
                      <a:pt x="2725" y="1241"/>
                      <a:pt x="2656" y="1174"/>
                      <a:pt x="2589" y="1130"/>
                    </a:cubicBezTo>
                    <a:cubicBezTo>
                      <a:pt x="2524" y="1089"/>
                      <a:pt x="2449" y="1062"/>
                      <a:pt x="2372" y="1052"/>
                    </a:cubicBezTo>
                    <a:cubicBezTo>
                      <a:pt x="2336" y="1047"/>
                      <a:pt x="2300" y="1045"/>
                      <a:pt x="2264" y="1045"/>
                    </a:cubicBezTo>
                    <a:cubicBezTo>
                      <a:pt x="2233" y="1045"/>
                      <a:pt x="2201" y="1047"/>
                      <a:pt x="2170" y="1050"/>
                    </a:cubicBezTo>
                    <a:cubicBezTo>
                      <a:pt x="2108" y="1058"/>
                      <a:pt x="2047" y="1071"/>
                      <a:pt x="1988" y="1090"/>
                    </a:cubicBezTo>
                    <a:cubicBezTo>
                      <a:pt x="1958" y="1099"/>
                      <a:pt x="1929" y="1110"/>
                      <a:pt x="1901" y="1122"/>
                    </a:cubicBezTo>
                    <a:cubicBezTo>
                      <a:pt x="1891" y="1126"/>
                      <a:pt x="1880" y="1132"/>
                      <a:pt x="1868" y="1137"/>
                    </a:cubicBezTo>
                    <a:cubicBezTo>
                      <a:pt x="1900" y="1098"/>
                      <a:pt x="1934" y="1061"/>
                      <a:pt x="1968" y="1025"/>
                    </a:cubicBezTo>
                    <a:cubicBezTo>
                      <a:pt x="2008" y="981"/>
                      <a:pt x="2051" y="939"/>
                      <a:pt x="2096" y="898"/>
                    </a:cubicBezTo>
                    <a:cubicBezTo>
                      <a:pt x="2109" y="895"/>
                      <a:pt x="2124" y="894"/>
                      <a:pt x="2139" y="894"/>
                    </a:cubicBezTo>
                    <a:cubicBezTo>
                      <a:pt x="2167" y="894"/>
                      <a:pt x="2198" y="899"/>
                      <a:pt x="2229" y="908"/>
                    </a:cubicBezTo>
                    <a:cubicBezTo>
                      <a:pt x="2290" y="925"/>
                      <a:pt x="2350" y="956"/>
                      <a:pt x="2416" y="990"/>
                    </a:cubicBezTo>
                    <a:cubicBezTo>
                      <a:pt x="2504" y="1038"/>
                      <a:pt x="2614" y="1085"/>
                      <a:pt x="2701" y="1085"/>
                    </a:cubicBezTo>
                    <a:cubicBezTo>
                      <a:pt x="2732" y="1085"/>
                      <a:pt x="2761" y="1079"/>
                      <a:pt x="2784" y="1065"/>
                    </a:cubicBezTo>
                    <a:cubicBezTo>
                      <a:pt x="2826" y="1041"/>
                      <a:pt x="2834" y="990"/>
                      <a:pt x="2806" y="934"/>
                    </a:cubicBezTo>
                    <a:cubicBezTo>
                      <a:pt x="2792" y="906"/>
                      <a:pt x="2772" y="880"/>
                      <a:pt x="2748" y="859"/>
                    </a:cubicBezTo>
                    <a:cubicBezTo>
                      <a:pt x="2724" y="840"/>
                      <a:pt x="2697" y="823"/>
                      <a:pt x="2668" y="810"/>
                    </a:cubicBezTo>
                    <a:cubicBezTo>
                      <a:pt x="2584" y="770"/>
                      <a:pt x="2493" y="748"/>
                      <a:pt x="2401" y="748"/>
                    </a:cubicBezTo>
                    <a:cubicBezTo>
                      <a:pt x="2387" y="748"/>
                      <a:pt x="2373" y="749"/>
                      <a:pt x="2359" y="750"/>
                    </a:cubicBezTo>
                    <a:cubicBezTo>
                      <a:pt x="2321" y="752"/>
                      <a:pt x="2282" y="761"/>
                      <a:pt x="2246" y="773"/>
                    </a:cubicBezTo>
                    <a:cubicBezTo>
                      <a:pt x="2307" y="726"/>
                      <a:pt x="2369" y="684"/>
                      <a:pt x="2433" y="643"/>
                    </a:cubicBezTo>
                    <a:cubicBezTo>
                      <a:pt x="2445" y="641"/>
                      <a:pt x="2458" y="640"/>
                      <a:pt x="2470" y="640"/>
                    </a:cubicBezTo>
                    <a:cubicBezTo>
                      <a:pt x="2488" y="640"/>
                      <a:pt x="2505" y="642"/>
                      <a:pt x="2523" y="645"/>
                    </a:cubicBezTo>
                    <a:cubicBezTo>
                      <a:pt x="2575" y="657"/>
                      <a:pt x="2625" y="674"/>
                      <a:pt x="2674" y="694"/>
                    </a:cubicBezTo>
                    <a:cubicBezTo>
                      <a:pt x="2729" y="717"/>
                      <a:pt x="2792" y="734"/>
                      <a:pt x="2847" y="734"/>
                    </a:cubicBezTo>
                    <a:cubicBezTo>
                      <a:pt x="2888" y="734"/>
                      <a:pt x="2925" y="724"/>
                      <a:pt x="2950" y="699"/>
                    </a:cubicBezTo>
                    <a:cubicBezTo>
                      <a:pt x="2978" y="671"/>
                      <a:pt x="2979" y="630"/>
                      <a:pt x="2957" y="592"/>
                    </a:cubicBezTo>
                    <a:cubicBezTo>
                      <a:pt x="2945" y="572"/>
                      <a:pt x="2930" y="556"/>
                      <a:pt x="2912" y="544"/>
                    </a:cubicBezTo>
                    <a:cubicBezTo>
                      <a:pt x="2894" y="532"/>
                      <a:pt x="2873" y="523"/>
                      <a:pt x="2853" y="518"/>
                    </a:cubicBezTo>
                    <a:cubicBezTo>
                      <a:pt x="2808" y="504"/>
                      <a:pt x="2761" y="498"/>
                      <a:pt x="2715" y="498"/>
                    </a:cubicBezTo>
                    <a:cubicBezTo>
                      <a:pt x="2684" y="498"/>
                      <a:pt x="2654" y="501"/>
                      <a:pt x="2623" y="506"/>
                    </a:cubicBezTo>
                    <a:cubicBezTo>
                      <a:pt x="2636" y="492"/>
                      <a:pt x="2647" y="479"/>
                      <a:pt x="2657" y="464"/>
                    </a:cubicBezTo>
                    <a:cubicBezTo>
                      <a:pt x="2694" y="407"/>
                      <a:pt x="2705" y="337"/>
                      <a:pt x="2690" y="271"/>
                    </a:cubicBezTo>
                    <a:cubicBezTo>
                      <a:pt x="2684" y="240"/>
                      <a:pt x="2670" y="208"/>
                      <a:pt x="2643" y="191"/>
                    </a:cubicBezTo>
                    <a:cubicBezTo>
                      <a:pt x="2631" y="183"/>
                      <a:pt x="2617" y="179"/>
                      <a:pt x="2602" y="179"/>
                    </a:cubicBezTo>
                    <a:cubicBezTo>
                      <a:pt x="2591" y="179"/>
                      <a:pt x="2579" y="182"/>
                      <a:pt x="2569" y="186"/>
                    </a:cubicBezTo>
                    <a:cubicBezTo>
                      <a:pt x="2542" y="200"/>
                      <a:pt x="2524" y="225"/>
                      <a:pt x="2519" y="254"/>
                    </a:cubicBezTo>
                    <a:cubicBezTo>
                      <a:pt x="2514" y="291"/>
                      <a:pt x="2513" y="330"/>
                      <a:pt x="2517" y="368"/>
                    </a:cubicBezTo>
                    <a:cubicBezTo>
                      <a:pt x="2519" y="408"/>
                      <a:pt x="2523" y="446"/>
                      <a:pt x="2520" y="484"/>
                    </a:cubicBezTo>
                    <a:cubicBezTo>
                      <a:pt x="2520" y="498"/>
                      <a:pt x="2518" y="510"/>
                      <a:pt x="2516" y="524"/>
                    </a:cubicBezTo>
                    <a:cubicBezTo>
                      <a:pt x="2493" y="531"/>
                      <a:pt x="2470" y="541"/>
                      <a:pt x="2450" y="553"/>
                    </a:cubicBezTo>
                    <a:cubicBezTo>
                      <a:pt x="2425" y="568"/>
                      <a:pt x="2401" y="583"/>
                      <a:pt x="2377" y="598"/>
                    </a:cubicBezTo>
                    <a:cubicBezTo>
                      <a:pt x="2354" y="614"/>
                      <a:pt x="2328" y="633"/>
                      <a:pt x="2303" y="650"/>
                    </a:cubicBezTo>
                    <a:cubicBezTo>
                      <a:pt x="2311" y="637"/>
                      <a:pt x="2318" y="624"/>
                      <a:pt x="2326" y="609"/>
                    </a:cubicBezTo>
                    <a:cubicBezTo>
                      <a:pt x="2348" y="564"/>
                      <a:pt x="2365" y="516"/>
                      <a:pt x="2378" y="468"/>
                    </a:cubicBezTo>
                    <a:cubicBezTo>
                      <a:pt x="2407" y="358"/>
                      <a:pt x="2403" y="242"/>
                      <a:pt x="2365" y="134"/>
                    </a:cubicBezTo>
                    <a:cubicBezTo>
                      <a:pt x="2347" y="83"/>
                      <a:pt x="2319" y="29"/>
                      <a:pt x="2277" y="10"/>
                    </a:cubicBezTo>
                    <a:cubicBezTo>
                      <a:pt x="2264" y="4"/>
                      <a:pt x="2252" y="1"/>
                      <a:pt x="2240"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702;p16">
              <a:extLst>
                <a:ext uri="{FF2B5EF4-FFF2-40B4-BE49-F238E27FC236}">
                  <a16:creationId xmlns:a16="http://schemas.microsoft.com/office/drawing/2014/main" id="{494BA316-2F16-304F-AF25-DEADD0995E60}"/>
                </a:ext>
              </a:extLst>
            </p:cNvPr>
            <p:cNvSpPr/>
            <p:nvPr/>
          </p:nvSpPr>
          <p:spPr>
            <a:xfrm>
              <a:off x="4429365" y="5347026"/>
              <a:ext cx="189147" cy="201882"/>
            </a:xfrm>
            <a:custGeom>
              <a:avLst/>
              <a:gdLst/>
              <a:ahLst/>
              <a:cxnLst/>
              <a:rect l="l" t="t" r="r" b="b"/>
              <a:pathLst>
                <a:path w="2229" h="2379" extrusionOk="0">
                  <a:moveTo>
                    <a:pt x="373" y="1"/>
                  </a:moveTo>
                  <a:cubicBezTo>
                    <a:pt x="340" y="1"/>
                    <a:pt x="306" y="5"/>
                    <a:pt x="271" y="14"/>
                  </a:cubicBezTo>
                  <a:cubicBezTo>
                    <a:pt x="84" y="64"/>
                    <a:pt x="0" y="236"/>
                    <a:pt x="33" y="419"/>
                  </a:cubicBezTo>
                  <a:cubicBezTo>
                    <a:pt x="78" y="659"/>
                    <a:pt x="253" y="875"/>
                    <a:pt x="378" y="1078"/>
                  </a:cubicBezTo>
                  <a:cubicBezTo>
                    <a:pt x="535" y="1334"/>
                    <a:pt x="692" y="1591"/>
                    <a:pt x="850" y="1846"/>
                  </a:cubicBezTo>
                  <a:cubicBezTo>
                    <a:pt x="956" y="2017"/>
                    <a:pt x="1093" y="2274"/>
                    <a:pt x="1286" y="2358"/>
                  </a:cubicBezTo>
                  <a:cubicBezTo>
                    <a:pt x="1322" y="2373"/>
                    <a:pt x="1359" y="2379"/>
                    <a:pt x="1397" y="2379"/>
                  </a:cubicBezTo>
                  <a:cubicBezTo>
                    <a:pt x="1476" y="2379"/>
                    <a:pt x="1559" y="2355"/>
                    <a:pt x="1633" y="2341"/>
                  </a:cubicBezTo>
                  <a:lnTo>
                    <a:pt x="2037" y="2266"/>
                  </a:lnTo>
                  <a:cubicBezTo>
                    <a:pt x="2122" y="2250"/>
                    <a:pt x="2190" y="2238"/>
                    <a:pt x="2210" y="2144"/>
                  </a:cubicBezTo>
                  <a:cubicBezTo>
                    <a:pt x="2228" y="2060"/>
                    <a:pt x="2206" y="1953"/>
                    <a:pt x="2189" y="1871"/>
                  </a:cubicBezTo>
                  <a:cubicBezTo>
                    <a:pt x="2113" y="1504"/>
                    <a:pt x="1842" y="1251"/>
                    <a:pt x="1605" y="978"/>
                  </a:cubicBezTo>
                  <a:cubicBezTo>
                    <a:pt x="1363" y="701"/>
                    <a:pt x="1103" y="424"/>
                    <a:pt x="820" y="201"/>
                  </a:cubicBezTo>
                  <a:cubicBezTo>
                    <a:pt x="691" y="101"/>
                    <a:pt x="540" y="1"/>
                    <a:pt x="373"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roup 389">
            <a:extLst>
              <a:ext uri="{FF2B5EF4-FFF2-40B4-BE49-F238E27FC236}">
                <a16:creationId xmlns:a16="http://schemas.microsoft.com/office/drawing/2014/main" id="{4C91BEB8-529F-BC45-842A-97124208D031}"/>
              </a:ext>
            </a:extLst>
          </p:cNvPr>
          <p:cNvGrpSpPr/>
          <p:nvPr/>
        </p:nvGrpSpPr>
        <p:grpSpPr>
          <a:xfrm>
            <a:off x="0" y="-968375"/>
            <a:ext cx="9219813" cy="754200"/>
            <a:chOff x="0" y="-968375"/>
            <a:chExt cx="9219813" cy="754200"/>
          </a:xfrm>
        </p:grpSpPr>
        <p:sp>
          <p:nvSpPr>
            <p:cNvPr id="372" name="Google Shape;4044;p57">
              <a:extLst>
                <a:ext uri="{FF2B5EF4-FFF2-40B4-BE49-F238E27FC236}">
                  <a16:creationId xmlns:a16="http://schemas.microsoft.com/office/drawing/2014/main" id="{5B63F6DE-E20D-554B-B590-89B83EE96795}"/>
                </a:ext>
              </a:extLst>
            </p:cNvPr>
            <p:cNvSpPr/>
            <p:nvPr/>
          </p:nvSpPr>
          <p:spPr>
            <a:xfrm>
              <a:off x="1061825" y="-968375"/>
              <a:ext cx="791400" cy="754200"/>
            </a:xfrm>
            <a:prstGeom prst="roundRect">
              <a:avLst>
                <a:gd name="adj" fmla="val 16667"/>
              </a:avLst>
            </a:prstGeom>
            <a:solidFill>
              <a:srgbClr val="6573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45;p57">
              <a:extLst>
                <a:ext uri="{FF2B5EF4-FFF2-40B4-BE49-F238E27FC236}">
                  <a16:creationId xmlns:a16="http://schemas.microsoft.com/office/drawing/2014/main" id="{60CADB8E-A85D-7349-8B7A-F1D829CF18AA}"/>
                </a:ext>
              </a:extLst>
            </p:cNvPr>
            <p:cNvSpPr/>
            <p:nvPr/>
          </p:nvSpPr>
          <p:spPr>
            <a:xfrm>
              <a:off x="2123645" y="-968375"/>
              <a:ext cx="791400" cy="754200"/>
            </a:xfrm>
            <a:prstGeom prst="roundRect">
              <a:avLst>
                <a:gd name="adj" fmla="val 16667"/>
              </a:avLst>
            </a:prstGeom>
            <a:solidFill>
              <a:srgbClr val="C4A27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46;p57">
              <a:extLst>
                <a:ext uri="{FF2B5EF4-FFF2-40B4-BE49-F238E27FC236}">
                  <a16:creationId xmlns:a16="http://schemas.microsoft.com/office/drawing/2014/main" id="{AD06C451-21E4-D44C-B4B5-0C1BB9F408BE}"/>
                </a:ext>
              </a:extLst>
            </p:cNvPr>
            <p:cNvSpPr/>
            <p:nvPr/>
          </p:nvSpPr>
          <p:spPr>
            <a:xfrm>
              <a:off x="3185464" y="-968375"/>
              <a:ext cx="791400" cy="754200"/>
            </a:xfrm>
            <a:prstGeom prst="roundRect">
              <a:avLst>
                <a:gd name="adj" fmla="val 16667"/>
              </a:avLst>
            </a:prstGeom>
            <a:solidFill>
              <a:srgbClr val="E7CD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47;p57">
              <a:extLst>
                <a:ext uri="{FF2B5EF4-FFF2-40B4-BE49-F238E27FC236}">
                  <a16:creationId xmlns:a16="http://schemas.microsoft.com/office/drawing/2014/main" id="{8795864C-4611-B64D-BB4E-8E4843C69443}"/>
                </a:ext>
              </a:extLst>
            </p:cNvPr>
            <p:cNvSpPr/>
            <p:nvPr/>
          </p:nvSpPr>
          <p:spPr>
            <a:xfrm>
              <a:off x="0" y="-968375"/>
              <a:ext cx="791400" cy="754200"/>
            </a:xfrm>
            <a:prstGeom prst="roundRect">
              <a:avLst>
                <a:gd name="adj" fmla="val 16667"/>
              </a:avLst>
            </a:prstGeom>
            <a:solidFill>
              <a:srgbClr val="F4CBC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48;p57">
              <a:extLst>
                <a:ext uri="{FF2B5EF4-FFF2-40B4-BE49-F238E27FC236}">
                  <a16:creationId xmlns:a16="http://schemas.microsoft.com/office/drawing/2014/main" id="{6B8F5C57-CB43-5F4F-A6EB-5EF563B261CA}"/>
                </a:ext>
              </a:extLst>
            </p:cNvPr>
            <p:cNvSpPr txBox="1"/>
            <p:nvPr/>
          </p:nvSpPr>
          <p:spPr>
            <a:xfrm>
              <a:off x="1061825"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#657338</a:t>
              </a:r>
              <a:endParaRPr sz="1000">
                <a:solidFill>
                  <a:srgbClr val="FFFFFF"/>
                </a:solidFill>
              </a:endParaRPr>
            </a:p>
          </p:txBody>
        </p:sp>
        <p:sp>
          <p:nvSpPr>
            <p:cNvPr id="377" name="Google Shape;4049;p57">
              <a:extLst>
                <a:ext uri="{FF2B5EF4-FFF2-40B4-BE49-F238E27FC236}">
                  <a16:creationId xmlns:a16="http://schemas.microsoft.com/office/drawing/2014/main" id="{EBFEC89F-7D3E-CE4A-A53B-EEF633A325B1}"/>
                </a:ext>
              </a:extLst>
            </p:cNvPr>
            <p:cNvSpPr txBox="1"/>
            <p:nvPr/>
          </p:nvSpPr>
          <p:spPr>
            <a:xfrm>
              <a:off x="212365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#C4A27D</a:t>
              </a:r>
              <a:endParaRPr sz="1000">
                <a:solidFill>
                  <a:srgbClr val="0E2A47"/>
                </a:solidFill>
              </a:endParaRPr>
            </a:p>
          </p:txBody>
        </p:sp>
        <p:sp>
          <p:nvSpPr>
            <p:cNvPr id="378" name="Google Shape;4050;p57">
              <a:extLst>
                <a:ext uri="{FF2B5EF4-FFF2-40B4-BE49-F238E27FC236}">
                  <a16:creationId xmlns:a16="http://schemas.microsoft.com/office/drawing/2014/main" id="{53DC1540-A340-A145-B14D-6A29E1D8785F}"/>
                </a:ext>
              </a:extLst>
            </p:cNvPr>
            <p:cNvSpPr txBox="1"/>
            <p:nvPr/>
          </p:nvSpPr>
          <p:spPr>
            <a:xfrm>
              <a:off x="3185475"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#E7CDB2</a:t>
              </a:r>
              <a:endParaRPr sz="1000">
                <a:solidFill>
                  <a:srgbClr val="0E2A47"/>
                </a:solidFill>
              </a:endParaRPr>
            </a:p>
          </p:txBody>
        </p:sp>
        <p:sp>
          <p:nvSpPr>
            <p:cNvPr id="379" name="Google Shape;4051;p57">
              <a:extLst>
                <a:ext uri="{FF2B5EF4-FFF2-40B4-BE49-F238E27FC236}">
                  <a16:creationId xmlns:a16="http://schemas.microsoft.com/office/drawing/2014/main" id="{6F2E8B51-5904-6746-8C8D-A3071971945B}"/>
                </a:ext>
              </a:extLst>
            </p:cNvPr>
            <p:cNvSpPr txBox="1"/>
            <p:nvPr/>
          </p:nvSpPr>
          <p:spPr>
            <a:xfrm>
              <a:off x="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#F4CBCD</a:t>
              </a:r>
              <a:endParaRPr sz="1000">
                <a:solidFill>
                  <a:srgbClr val="0E2A47"/>
                </a:solidFill>
              </a:endParaRPr>
            </a:p>
          </p:txBody>
        </p:sp>
        <p:sp>
          <p:nvSpPr>
            <p:cNvPr id="380" name="Google Shape;4052;p57">
              <a:extLst>
                <a:ext uri="{FF2B5EF4-FFF2-40B4-BE49-F238E27FC236}">
                  <a16:creationId xmlns:a16="http://schemas.microsoft.com/office/drawing/2014/main" id="{DEFE1F64-BF4D-004D-BD97-3CBAD544A1FD}"/>
                </a:ext>
              </a:extLst>
            </p:cNvPr>
            <p:cNvSpPr/>
            <p:nvPr/>
          </p:nvSpPr>
          <p:spPr>
            <a:xfrm>
              <a:off x="4247289" y="-968375"/>
              <a:ext cx="791400" cy="754200"/>
            </a:xfrm>
            <a:prstGeom prst="roundRect">
              <a:avLst>
                <a:gd name="adj" fmla="val 16667"/>
              </a:avLst>
            </a:prstGeom>
            <a:solidFill>
              <a:srgbClr val="E0E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53;p57">
              <a:extLst>
                <a:ext uri="{FF2B5EF4-FFF2-40B4-BE49-F238E27FC236}">
                  <a16:creationId xmlns:a16="http://schemas.microsoft.com/office/drawing/2014/main" id="{7639D0CC-DFD5-A449-B773-CAF7F3B81640}"/>
                </a:ext>
              </a:extLst>
            </p:cNvPr>
            <p:cNvSpPr txBox="1"/>
            <p:nvPr/>
          </p:nvSpPr>
          <p:spPr>
            <a:xfrm>
              <a:off x="424730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#E0E0E0</a:t>
              </a:r>
              <a:endParaRPr sz="1000">
                <a:solidFill>
                  <a:srgbClr val="0E2A47"/>
                </a:solidFill>
              </a:endParaRPr>
            </a:p>
          </p:txBody>
        </p:sp>
        <p:sp>
          <p:nvSpPr>
            <p:cNvPr id="382" name="Google Shape;1410;p72">
              <a:extLst>
                <a:ext uri="{FF2B5EF4-FFF2-40B4-BE49-F238E27FC236}">
                  <a16:creationId xmlns:a16="http://schemas.microsoft.com/office/drawing/2014/main" id="{DE4D45B0-4F0C-3E49-8912-9AAD1F055E4D}"/>
                </a:ext>
              </a:extLst>
            </p:cNvPr>
            <p:cNvSpPr/>
            <p:nvPr/>
          </p:nvSpPr>
          <p:spPr>
            <a:xfrm>
              <a:off x="6304763" y="-968375"/>
              <a:ext cx="791400" cy="754200"/>
            </a:xfrm>
            <a:prstGeom prst="roundRect">
              <a:avLst>
                <a:gd name="adj" fmla="val 16667"/>
              </a:avLst>
            </a:prstGeom>
            <a:solidFill>
              <a:srgbClr val="F6B1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411;p72">
              <a:extLst>
                <a:ext uri="{FF2B5EF4-FFF2-40B4-BE49-F238E27FC236}">
                  <a16:creationId xmlns:a16="http://schemas.microsoft.com/office/drawing/2014/main" id="{68D009BD-A1C8-3545-B687-D6CB1B39D1A5}"/>
                </a:ext>
              </a:extLst>
            </p:cNvPr>
            <p:cNvSpPr/>
            <p:nvPr/>
          </p:nvSpPr>
          <p:spPr>
            <a:xfrm>
              <a:off x="7366582" y="-968375"/>
              <a:ext cx="791400" cy="754200"/>
            </a:xfrm>
            <a:prstGeom prst="roundRect">
              <a:avLst>
                <a:gd name="adj" fmla="val 16667"/>
              </a:avLst>
            </a:prstGeom>
            <a:solidFill>
              <a:srgbClr val="E296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412;p72">
              <a:extLst>
                <a:ext uri="{FF2B5EF4-FFF2-40B4-BE49-F238E27FC236}">
                  <a16:creationId xmlns:a16="http://schemas.microsoft.com/office/drawing/2014/main" id="{8FF95C54-B6B1-E34D-BB9C-44444DF8C103}"/>
                </a:ext>
              </a:extLst>
            </p:cNvPr>
            <p:cNvSpPr/>
            <p:nvPr/>
          </p:nvSpPr>
          <p:spPr>
            <a:xfrm>
              <a:off x="8428402" y="-968375"/>
              <a:ext cx="791400" cy="754200"/>
            </a:xfrm>
            <a:prstGeom prst="roundRect">
              <a:avLst>
                <a:gd name="adj" fmla="val 16667"/>
              </a:avLst>
            </a:prstGeom>
            <a:solidFill>
              <a:srgbClr val="6E697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413;p72">
              <a:extLst>
                <a:ext uri="{FF2B5EF4-FFF2-40B4-BE49-F238E27FC236}">
                  <a16:creationId xmlns:a16="http://schemas.microsoft.com/office/drawing/2014/main" id="{012FB5B9-3554-3F4A-AB67-BEE696289FA6}"/>
                </a:ext>
              </a:extLst>
            </p:cNvPr>
            <p:cNvSpPr/>
            <p:nvPr/>
          </p:nvSpPr>
          <p:spPr>
            <a:xfrm>
              <a:off x="5242938" y="-968375"/>
              <a:ext cx="791400" cy="754200"/>
            </a:xfrm>
            <a:prstGeom prst="roundRect">
              <a:avLst>
                <a:gd name="adj" fmla="val 16667"/>
              </a:avLst>
            </a:prstGeom>
            <a:solidFill>
              <a:srgbClr val="B4818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414;p72">
              <a:extLst>
                <a:ext uri="{FF2B5EF4-FFF2-40B4-BE49-F238E27FC236}">
                  <a16:creationId xmlns:a16="http://schemas.microsoft.com/office/drawing/2014/main" id="{710A1802-5418-0E4F-B1E6-00BC7ED3A811}"/>
                </a:ext>
              </a:extLst>
            </p:cNvPr>
            <p:cNvSpPr txBox="1"/>
            <p:nvPr/>
          </p:nvSpPr>
          <p:spPr>
            <a:xfrm>
              <a:off x="6304763"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#f6b1a1ff</a:t>
              </a:r>
              <a:endParaRPr sz="1000">
                <a:solidFill>
                  <a:srgbClr val="FFFFFF"/>
                </a:solidFill>
              </a:endParaRPr>
            </a:p>
          </p:txBody>
        </p:sp>
        <p:sp>
          <p:nvSpPr>
            <p:cNvPr id="387" name="Google Shape;1415;p72">
              <a:extLst>
                <a:ext uri="{FF2B5EF4-FFF2-40B4-BE49-F238E27FC236}">
                  <a16:creationId xmlns:a16="http://schemas.microsoft.com/office/drawing/2014/main" id="{A82B2B82-DD9E-5F46-A414-2E55BF027E5D}"/>
                </a:ext>
              </a:extLst>
            </p:cNvPr>
            <p:cNvSpPr txBox="1"/>
            <p:nvPr/>
          </p:nvSpPr>
          <p:spPr>
            <a:xfrm>
              <a:off x="7366588"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#e29699</a:t>
              </a:r>
              <a:endParaRPr sz="1000">
                <a:solidFill>
                  <a:srgbClr val="FFFFFF"/>
                </a:solidFill>
              </a:endParaRPr>
            </a:p>
          </p:txBody>
        </p:sp>
        <p:sp>
          <p:nvSpPr>
            <p:cNvPr id="388" name="Google Shape;1416;p72">
              <a:extLst>
                <a:ext uri="{FF2B5EF4-FFF2-40B4-BE49-F238E27FC236}">
                  <a16:creationId xmlns:a16="http://schemas.microsoft.com/office/drawing/2014/main" id="{1FD10003-4345-8D49-B49D-741C4923FD2F}"/>
                </a:ext>
              </a:extLst>
            </p:cNvPr>
            <p:cNvSpPr txBox="1"/>
            <p:nvPr/>
          </p:nvSpPr>
          <p:spPr>
            <a:xfrm>
              <a:off x="8428413" y="-887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endParaRPr>
            </a:p>
            <a:p>
              <a:pPr marL="0" lvl="0" indent="0" algn="ctr" rtl="0">
                <a:spcBef>
                  <a:spcPts val="0"/>
                </a:spcBef>
                <a:spcAft>
                  <a:spcPts val="0"/>
                </a:spcAft>
                <a:buNone/>
              </a:pPr>
              <a:r>
                <a:rPr lang="en" sz="1000">
                  <a:solidFill>
                    <a:srgbClr val="FFFFFF"/>
                  </a:solidFill>
                </a:rPr>
                <a:t>#6e6976ff</a:t>
              </a:r>
              <a:endParaRPr sz="1000">
                <a:solidFill>
                  <a:srgbClr val="FFFFFF"/>
                </a:solidFill>
              </a:endParaRPr>
            </a:p>
          </p:txBody>
        </p:sp>
        <p:sp>
          <p:nvSpPr>
            <p:cNvPr id="389" name="Google Shape;1417;p72">
              <a:extLst>
                <a:ext uri="{FF2B5EF4-FFF2-40B4-BE49-F238E27FC236}">
                  <a16:creationId xmlns:a16="http://schemas.microsoft.com/office/drawing/2014/main" id="{8CE00A81-9080-534B-A24D-8309B8807059}"/>
                </a:ext>
              </a:extLst>
            </p:cNvPr>
            <p:cNvSpPr txBox="1"/>
            <p:nvPr/>
          </p:nvSpPr>
          <p:spPr>
            <a:xfrm>
              <a:off x="5242938"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#b4818bff</a:t>
              </a:r>
              <a:endParaRPr sz="1000">
                <a:solidFill>
                  <a:srgbClr val="FFFFFF"/>
                </a:solidFill>
              </a:endParaRPr>
            </a:p>
          </p:txBody>
        </p:sp>
      </p:grpSp>
      <p:grpSp>
        <p:nvGrpSpPr>
          <p:cNvPr id="393" name="Group 392">
            <a:extLst>
              <a:ext uri="{FF2B5EF4-FFF2-40B4-BE49-F238E27FC236}">
                <a16:creationId xmlns:a16="http://schemas.microsoft.com/office/drawing/2014/main" id="{FB5F0059-0F65-474E-90EC-A2B6CCB8D34C}"/>
              </a:ext>
            </a:extLst>
          </p:cNvPr>
          <p:cNvGrpSpPr/>
          <p:nvPr/>
        </p:nvGrpSpPr>
        <p:grpSpPr>
          <a:xfrm>
            <a:off x="1448088" y="2749697"/>
            <a:ext cx="4026427" cy="659728"/>
            <a:chOff x="428327" y="2551424"/>
            <a:chExt cx="4026427" cy="659728"/>
          </a:xfrm>
        </p:grpSpPr>
        <p:sp>
          <p:nvSpPr>
            <p:cNvPr id="396" name="Google Shape;2600;p31">
              <a:extLst>
                <a:ext uri="{FF2B5EF4-FFF2-40B4-BE49-F238E27FC236}">
                  <a16:creationId xmlns:a16="http://schemas.microsoft.com/office/drawing/2014/main" id="{B11A94F7-F372-F94C-BA86-D01EFC7F2F68}"/>
                </a:ext>
              </a:extLst>
            </p:cNvPr>
            <p:cNvSpPr/>
            <p:nvPr/>
          </p:nvSpPr>
          <p:spPr>
            <a:xfrm>
              <a:off x="428327" y="2562797"/>
              <a:ext cx="614192" cy="60608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GB" sz="2500" b="1" i="0" u="none" strike="noStrike" kern="0" cap="none" spc="0" normalizeH="0" baseline="0" noProof="0" dirty="0">
                  <a:ln>
                    <a:noFill/>
                  </a:ln>
                  <a:solidFill>
                    <a:schemeClr val="bg2"/>
                  </a:solidFill>
                  <a:effectLst/>
                  <a:uLnTx/>
                  <a:uFillTx/>
                  <a:latin typeface="Fira Sans Extra Condensed"/>
                  <a:ea typeface="Fira Sans Extra Condensed"/>
                  <a:cs typeface="Fira Sans Extra Condensed"/>
                  <a:sym typeface="Fira Sans Extra Condensed"/>
                </a:rPr>
                <a:t>2</a:t>
              </a:r>
              <a:endParaRPr kumimoji="0" sz="2500" b="1" i="0" u="none" strike="noStrike" kern="0" cap="none" spc="0" normalizeH="0" baseline="0" noProof="0" dirty="0">
                <a:ln>
                  <a:noFill/>
                </a:ln>
                <a:solidFill>
                  <a:schemeClr val="bg2"/>
                </a:solidFill>
                <a:effectLst/>
                <a:uLnTx/>
                <a:uFillTx/>
                <a:latin typeface="Fira Sans Extra Condensed"/>
                <a:ea typeface="Fira Sans Extra Condensed"/>
                <a:cs typeface="Fira Sans Extra Condensed"/>
                <a:sym typeface="Fira Sans Extra Condensed"/>
              </a:endParaRPr>
            </a:p>
          </p:txBody>
        </p:sp>
        <p:sp>
          <p:nvSpPr>
            <p:cNvPr id="398" name="Google Shape;704;p16">
              <a:extLst>
                <a:ext uri="{FF2B5EF4-FFF2-40B4-BE49-F238E27FC236}">
                  <a16:creationId xmlns:a16="http://schemas.microsoft.com/office/drawing/2014/main" id="{52BECB24-FC5D-314E-A10B-F7C140AD440F}"/>
                </a:ext>
              </a:extLst>
            </p:cNvPr>
            <p:cNvSpPr txBox="1"/>
            <p:nvPr/>
          </p:nvSpPr>
          <p:spPr>
            <a:xfrm>
              <a:off x="1042519" y="2551424"/>
              <a:ext cx="3412235" cy="3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Fira Sans Extra Condensed"/>
                  <a:ea typeface="Fira Sans Extra Condensed"/>
                  <a:cs typeface="Fira Sans Extra Condensed"/>
                  <a:sym typeface="Fira Sans Extra Condensed"/>
                </a:rPr>
                <a:t>Demands value for money</a:t>
              </a:r>
              <a:endParaRPr b="1" dirty="0">
                <a:latin typeface="Fira Sans Extra Condensed"/>
                <a:ea typeface="Fira Sans Extra Condensed"/>
                <a:cs typeface="Fira Sans Extra Condensed"/>
                <a:sym typeface="Fira Sans Extra Condensed"/>
              </a:endParaRPr>
            </a:p>
          </p:txBody>
        </p:sp>
        <p:sp>
          <p:nvSpPr>
            <p:cNvPr id="400" name="Google Shape;794;p16">
              <a:extLst>
                <a:ext uri="{FF2B5EF4-FFF2-40B4-BE49-F238E27FC236}">
                  <a16:creationId xmlns:a16="http://schemas.microsoft.com/office/drawing/2014/main" id="{C67DC6A3-EAF9-8645-88F0-E78DFAD82011}"/>
                </a:ext>
              </a:extLst>
            </p:cNvPr>
            <p:cNvSpPr txBox="1"/>
            <p:nvPr/>
          </p:nvSpPr>
          <p:spPr>
            <a:xfrm>
              <a:off x="1163989" y="2921274"/>
              <a:ext cx="2571863" cy="28987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i="1" dirty="0">
                  <a:solidFill>
                    <a:schemeClr val="dk1"/>
                  </a:solidFill>
                  <a:latin typeface="Roboto"/>
                  <a:ea typeface="Roboto"/>
                  <a:cs typeface="Roboto"/>
                  <a:sym typeface="Roboto"/>
                </a:rPr>
                <a:t>“Will I get what I paid for?”</a:t>
              </a:r>
            </a:p>
            <a:p>
              <a:pPr marL="0" lvl="0" indent="0" algn="l" rtl="0">
                <a:lnSpc>
                  <a:spcPct val="100000"/>
                </a:lnSpc>
                <a:spcBef>
                  <a:spcPts val="0"/>
                </a:spcBef>
                <a:spcAft>
                  <a:spcPts val="0"/>
                </a:spcAft>
                <a:buNone/>
              </a:pPr>
              <a:r>
                <a:rPr lang="en" sz="1200" i="1" dirty="0">
                  <a:solidFill>
                    <a:schemeClr val="dk1"/>
                  </a:solidFill>
                  <a:latin typeface="Roboto"/>
                  <a:ea typeface="Roboto"/>
                  <a:cs typeface="Roboto"/>
                  <a:sym typeface="Roboto"/>
                </a:rPr>
                <a:t>”Will it be worth it?”</a:t>
              </a:r>
            </a:p>
          </p:txBody>
        </p:sp>
      </p:grpSp>
      <p:grpSp>
        <p:nvGrpSpPr>
          <p:cNvPr id="7" name="Group 6">
            <a:extLst>
              <a:ext uri="{FF2B5EF4-FFF2-40B4-BE49-F238E27FC236}">
                <a16:creationId xmlns:a16="http://schemas.microsoft.com/office/drawing/2014/main" id="{40B05A81-95CE-DD48-9475-289B479D6090}"/>
              </a:ext>
            </a:extLst>
          </p:cNvPr>
          <p:cNvGrpSpPr/>
          <p:nvPr/>
        </p:nvGrpSpPr>
        <p:grpSpPr>
          <a:xfrm>
            <a:off x="413849" y="1712693"/>
            <a:ext cx="4117192" cy="697828"/>
            <a:chOff x="377306" y="2822754"/>
            <a:chExt cx="4117192" cy="697828"/>
          </a:xfrm>
        </p:grpSpPr>
        <p:grpSp>
          <p:nvGrpSpPr>
            <p:cNvPr id="5" name="Group 4">
              <a:extLst>
                <a:ext uri="{FF2B5EF4-FFF2-40B4-BE49-F238E27FC236}">
                  <a16:creationId xmlns:a16="http://schemas.microsoft.com/office/drawing/2014/main" id="{7296E0FD-DA5F-F741-B56B-2348C1221025}"/>
                </a:ext>
              </a:extLst>
            </p:cNvPr>
            <p:cNvGrpSpPr/>
            <p:nvPr/>
          </p:nvGrpSpPr>
          <p:grpSpPr>
            <a:xfrm>
              <a:off x="1082263" y="2822754"/>
              <a:ext cx="3412235" cy="697828"/>
              <a:chOff x="1042519" y="2551424"/>
              <a:chExt cx="3412235" cy="697828"/>
            </a:xfrm>
          </p:grpSpPr>
          <p:sp>
            <p:nvSpPr>
              <p:cNvPr id="476" name="Google Shape;704;p16">
                <a:extLst>
                  <a:ext uri="{FF2B5EF4-FFF2-40B4-BE49-F238E27FC236}">
                    <a16:creationId xmlns:a16="http://schemas.microsoft.com/office/drawing/2014/main" id="{7808672F-4477-FF4A-B722-481EFEA63689}"/>
                  </a:ext>
                </a:extLst>
              </p:cNvPr>
              <p:cNvSpPr txBox="1"/>
              <p:nvPr/>
            </p:nvSpPr>
            <p:spPr>
              <a:xfrm>
                <a:off x="1042519" y="2551424"/>
                <a:ext cx="3412235" cy="3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Fira Sans Extra Condensed"/>
                    <a:ea typeface="Fira Sans Extra Condensed"/>
                    <a:cs typeface="Fira Sans Extra Condensed"/>
                    <a:sym typeface="Fira Sans Extra Condensed"/>
                  </a:rPr>
                  <a:t>Overwhelming amount of choices</a:t>
                </a:r>
                <a:endParaRPr b="1" dirty="0">
                  <a:latin typeface="Fira Sans Extra Condensed"/>
                  <a:ea typeface="Fira Sans Extra Condensed"/>
                  <a:cs typeface="Fira Sans Extra Condensed"/>
                  <a:sym typeface="Fira Sans Extra Condensed"/>
                </a:endParaRPr>
              </a:p>
            </p:txBody>
          </p:sp>
          <p:sp>
            <p:nvSpPr>
              <p:cNvPr id="391" name="Google Shape;794;p16">
                <a:extLst>
                  <a:ext uri="{FF2B5EF4-FFF2-40B4-BE49-F238E27FC236}">
                    <a16:creationId xmlns:a16="http://schemas.microsoft.com/office/drawing/2014/main" id="{C8894022-B256-EE4E-BE4E-D2AF45B94143}"/>
                  </a:ext>
                </a:extLst>
              </p:cNvPr>
              <p:cNvSpPr txBox="1"/>
              <p:nvPr/>
            </p:nvSpPr>
            <p:spPr>
              <a:xfrm>
                <a:off x="1151289" y="2959374"/>
                <a:ext cx="3303465" cy="28987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i="1" dirty="0">
                    <a:solidFill>
                      <a:schemeClr val="dk1"/>
                    </a:solidFill>
                    <a:latin typeface="Roboto"/>
                    <a:ea typeface="Roboto"/>
                    <a:cs typeface="Roboto"/>
                    <a:sym typeface="Roboto"/>
                  </a:rPr>
                  <a:t>“Which product should I choose?”</a:t>
                </a:r>
              </a:p>
              <a:p>
                <a:pPr marL="0" lvl="0" indent="0" algn="l" rtl="0">
                  <a:lnSpc>
                    <a:spcPct val="100000"/>
                  </a:lnSpc>
                  <a:spcBef>
                    <a:spcPts val="0"/>
                  </a:spcBef>
                  <a:spcAft>
                    <a:spcPts val="0"/>
                  </a:spcAft>
                  <a:buNone/>
                </a:pPr>
                <a:r>
                  <a:rPr lang="en" sz="1200" i="1" dirty="0">
                    <a:solidFill>
                      <a:schemeClr val="dk1"/>
                    </a:solidFill>
                    <a:latin typeface="Roboto"/>
                    <a:ea typeface="Roboto"/>
                    <a:cs typeface="Roboto"/>
                    <a:sym typeface="Roboto"/>
                  </a:rPr>
                  <a:t>“Whose recommendation should I go with?”</a:t>
                </a:r>
              </a:p>
            </p:txBody>
          </p:sp>
        </p:grpSp>
        <p:sp>
          <p:nvSpPr>
            <p:cNvPr id="407" name="Google Shape;1399;p20">
              <a:extLst>
                <a:ext uri="{FF2B5EF4-FFF2-40B4-BE49-F238E27FC236}">
                  <a16:creationId xmlns:a16="http://schemas.microsoft.com/office/drawing/2014/main" id="{41E1F7F5-D3F0-6B44-AAD1-0A9645D9FFC4}"/>
                </a:ext>
              </a:extLst>
            </p:cNvPr>
            <p:cNvSpPr/>
            <p:nvPr/>
          </p:nvSpPr>
          <p:spPr>
            <a:xfrm>
              <a:off x="377306" y="2901610"/>
              <a:ext cx="669199" cy="566274"/>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lvl="0" algn="ctr">
                <a:buClr>
                  <a:srgbClr val="000000"/>
                </a:buClr>
                <a:defRPr/>
              </a:pPr>
              <a:r>
                <a:rPr lang="en-GB" sz="2400" b="1" kern="0" dirty="0">
                  <a:solidFill>
                    <a:schemeClr val="bg1"/>
                  </a:solidFill>
                  <a:latin typeface="Fira Sans Extra Condensed"/>
                  <a:ea typeface="Fira Sans Extra Condensed"/>
                  <a:cs typeface="Fira Sans Extra Condensed"/>
                  <a:sym typeface="Fira Sans Extra Condensed"/>
                </a:rPr>
                <a:t>1</a:t>
              </a:r>
            </a:p>
          </p:txBody>
        </p:sp>
      </p:grpSp>
      <p:grpSp>
        <p:nvGrpSpPr>
          <p:cNvPr id="8" name="Group 7">
            <a:extLst>
              <a:ext uri="{FF2B5EF4-FFF2-40B4-BE49-F238E27FC236}">
                <a16:creationId xmlns:a16="http://schemas.microsoft.com/office/drawing/2014/main" id="{EDDD4BDD-4BFF-7241-97A8-B7508E41C31E}"/>
              </a:ext>
            </a:extLst>
          </p:cNvPr>
          <p:cNvGrpSpPr/>
          <p:nvPr/>
        </p:nvGrpSpPr>
        <p:grpSpPr>
          <a:xfrm>
            <a:off x="1950300" y="3712633"/>
            <a:ext cx="4145667" cy="709805"/>
            <a:chOff x="7834445" y="3505556"/>
            <a:chExt cx="4145667" cy="709805"/>
          </a:xfrm>
        </p:grpSpPr>
        <p:grpSp>
          <p:nvGrpSpPr>
            <p:cNvPr id="401" name="Group 400">
              <a:extLst>
                <a:ext uri="{FF2B5EF4-FFF2-40B4-BE49-F238E27FC236}">
                  <a16:creationId xmlns:a16="http://schemas.microsoft.com/office/drawing/2014/main" id="{95ABD8F0-6F4E-714D-87B3-1892768A39A4}"/>
                </a:ext>
              </a:extLst>
            </p:cNvPr>
            <p:cNvGrpSpPr/>
            <p:nvPr/>
          </p:nvGrpSpPr>
          <p:grpSpPr>
            <a:xfrm>
              <a:off x="8399237" y="3505556"/>
              <a:ext cx="3580875" cy="709805"/>
              <a:chOff x="1042519" y="2551424"/>
              <a:chExt cx="3580875" cy="709805"/>
            </a:xfrm>
          </p:grpSpPr>
          <p:sp>
            <p:nvSpPr>
              <p:cNvPr id="403" name="Google Shape;704;p16">
                <a:extLst>
                  <a:ext uri="{FF2B5EF4-FFF2-40B4-BE49-F238E27FC236}">
                    <a16:creationId xmlns:a16="http://schemas.microsoft.com/office/drawing/2014/main" id="{0027C2F1-D1B7-804D-9B22-47F7D348800F}"/>
                  </a:ext>
                </a:extLst>
              </p:cNvPr>
              <p:cNvSpPr txBox="1"/>
              <p:nvPr/>
            </p:nvSpPr>
            <p:spPr>
              <a:xfrm>
                <a:off x="1042519" y="2551424"/>
                <a:ext cx="3412235" cy="3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Fira Sans Extra Condensed"/>
                    <a:ea typeface="Fira Sans Extra Condensed"/>
                    <a:cs typeface="Fira Sans Extra Condensed"/>
                    <a:sym typeface="Fira Sans Extra Condensed"/>
                  </a:rPr>
                  <a:t>Cost and risk from trial and error</a:t>
                </a:r>
                <a:endParaRPr b="1" dirty="0">
                  <a:latin typeface="Fira Sans Extra Condensed"/>
                  <a:ea typeface="Fira Sans Extra Condensed"/>
                  <a:cs typeface="Fira Sans Extra Condensed"/>
                  <a:sym typeface="Fira Sans Extra Condensed"/>
                </a:endParaRPr>
              </a:p>
            </p:txBody>
          </p:sp>
          <p:sp>
            <p:nvSpPr>
              <p:cNvPr id="404" name="Google Shape;794;p16">
                <a:extLst>
                  <a:ext uri="{FF2B5EF4-FFF2-40B4-BE49-F238E27FC236}">
                    <a16:creationId xmlns:a16="http://schemas.microsoft.com/office/drawing/2014/main" id="{B853A127-A0E5-6747-BC43-DDFC9B59D249}"/>
                  </a:ext>
                </a:extLst>
              </p:cNvPr>
              <p:cNvSpPr txBox="1"/>
              <p:nvPr/>
            </p:nvSpPr>
            <p:spPr>
              <a:xfrm>
                <a:off x="1244201" y="2971351"/>
                <a:ext cx="3379193" cy="28987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i="1" dirty="0">
                    <a:solidFill>
                      <a:schemeClr val="dk1"/>
                    </a:solidFill>
                    <a:latin typeface="Roboto"/>
                    <a:ea typeface="Roboto"/>
                    <a:cs typeface="Roboto"/>
                    <a:sym typeface="Roboto"/>
                  </a:rPr>
                  <a:t>“What if I get an allergic reaction?” </a:t>
                </a:r>
              </a:p>
              <a:p>
                <a:pPr marL="0" lvl="0" indent="0" algn="l" rtl="0">
                  <a:lnSpc>
                    <a:spcPct val="100000"/>
                  </a:lnSpc>
                  <a:spcBef>
                    <a:spcPts val="0"/>
                  </a:spcBef>
                  <a:spcAft>
                    <a:spcPts val="0"/>
                  </a:spcAft>
                  <a:buNone/>
                </a:pPr>
                <a:r>
                  <a:rPr lang="en" sz="1200" i="1" dirty="0">
                    <a:solidFill>
                      <a:schemeClr val="dk1"/>
                    </a:solidFill>
                    <a:latin typeface="Roboto"/>
                    <a:ea typeface="Roboto"/>
                    <a:cs typeface="Roboto"/>
                    <a:sym typeface="Roboto"/>
                  </a:rPr>
                  <a:t>“What if it does not work?”</a:t>
                </a:r>
              </a:p>
            </p:txBody>
          </p:sp>
        </p:grpSp>
        <p:sp>
          <p:nvSpPr>
            <p:cNvPr id="408" name="Google Shape;2535;p30">
              <a:extLst>
                <a:ext uri="{FF2B5EF4-FFF2-40B4-BE49-F238E27FC236}">
                  <a16:creationId xmlns:a16="http://schemas.microsoft.com/office/drawing/2014/main" id="{FF5D01CF-87CB-8D46-B254-09AEC91D5E42}"/>
                </a:ext>
              </a:extLst>
            </p:cNvPr>
            <p:cNvSpPr/>
            <p:nvPr/>
          </p:nvSpPr>
          <p:spPr>
            <a:xfrm>
              <a:off x="7834445" y="3626599"/>
              <a:ext cx="605874" cy="588762"/>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FFC6A0"/>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GB" sz="2500" b="1" i="0" u="none" strike="noStrike" kern="0" cap="none" spc="0" normalizeH="0" baseline="0" noProof="0" dirty="0">
                  <a:ln>
                    <a:noFill/>
                  </a:ln>
                  <a:solidFill>
                    <a:schemeClr val="bg1"/>
                  </a:solidFill>
                  <a:effectLst/>
                  <a:uLnTx/>
                  <a:uFillTx/>
                  <a:latin typeface="Fira Sans Extra Condensed"/>
                  <a:ea typeface="Fira Sans Extra Condensed"/>
                  <a:cs typeface="Fira Sans Extra Condensed"/>
                  <a:sym typeface="Fira Sans Extra Condensed"/>
                </a:rPr>
                <a:t>3</a:t>
              </a:r>
              <a:endParaRPr kumimoji="0" sz="2500" b="1" i="0" u="none" strike="noStrike" kern="0" cap="none" spc="0" normalizeH="0" baseline="0" noProof="0" dirty="0">
                <a:ln>
                  <a:noFill/>
                </a:ln>
                <a:solidFill>
                  <a:schemeClr val="bg1"/>
                </a:solidFill>
                <a:effectLst/>
                <a:uLnTx/>
                <a:uFillTx/>
                <a:latin typeface="Fira Sans Extra Condensed"/>
                <a:ea typeface="Fira Sans Extra Condensed"/>
                <a:cs typeface="Fira Sans Extra Condensed"/>
                <a:sym typeface="Fira Sans Extra Condensed"/>
              </a:endParaRPr>
            </a:p>
          </p:txBody>
        </p:sp>
      </p:grpSp>
      <p:grpSp>
        <p:nvGrpSpPr>
          <p:cNvPr id="409" name="Google Shape;1248;p19">
            <a:extLst>
              <a:ext uri="{FF2B5EF4-FFF2-40B4-BE49-F238E27FC236}">
                <a16:creationId xmlns:a16="http://schemas.microsoft.com/office/drawing/2014/main" id="{52A8D262-80F7-3F41-A2D4-E8AD6999AEBA}"/>
              </a:ext>
            </a:extLst>
          </p:cNvPr>
          <p:cNvGrpSpPr/>
          <p:nvPr/>
        </p:nvGrpSpPr>
        <p:grpSpPr>
          <a:xfrm>
            <a:off x="3079557" y="5933781"/>
            <a:ext cx="385819" cy="604541"/>
            <a:chOff x="2343625" y="1382050"/>
            <a:chExt cx="223275" cy="349850"/>
          </a:xfrm>
        </p:grpSpPr>
        <p:sp>
          <p:nvSpPr>
            <p:cNvPr id="410" name="Google Shape;1249;p19">
              <a:extLst>
                <a:ext uri="{FF2B5EF4-FFF2-40B4-BE49-F238E27FC236}">
                  <a16:creationId xmlns:a16="http://schemas.microsoft.com/office/drawing/2014/main" id="{69AF7F55-08B1-5B47-A686-A8B4FC27AC70}"/>
                </a:ext>
              </a:extLst>
            </p:cNvPr>
            <p:cNvSpPr/>
            <p:nvPr/>
          </p:nvSpPr>
          <p:spPr>
            <a:xfrm>
              <a:off x="2343625" y="1651200"/>
              <a:ext cx="107275" cy="80700"/>
            </a:xfrm>
            <a:custGeom>
              <a:avLst/>
              <a:gdLst/>
              <a:ahLst/>
              <a:cxnLst/>
              <a:rect l="l" t="t" r="r" b="b"/>
              <a:pathLst>
                <a:path w="4291" h="3228" extrusionOk="0">
                  <a:moveTo>
                    <a:pt x="886" y="1"/>
                  </a:moveTo>
                  <a:cubicBezTo>
                    <a:pt x="758" y="1"/>
                    <a:pt x="638" y="81"/>
                    <a:pt x="593" y="210"/>
                  </a:cubicBezTo>
                  <a:lnTo>
                    <a:pt x="57" y="1763"/>
                  </a:lnTo>
                  <a:cubicBezTo>
                    <a:pt x="1" y="1926"/>
                    <a:pt x="128" y="2038"/>
                    <a:pt x="249" y="2158"/>
                  </a:cubicBezTo>
                  <a:cubicBezTo>
                    <a:pt x="839" y="2744"/>
                    <a:pt x="2153" y="3227"/>
                    <a:pt x="3045" y="3227"/>
                  </a:cubicBezTo>
                  <a:cubicBezTo>
                    <a:pt x="3136" y="3227"/>
                    <a:pt x="3223" y="3222"/>
                    <a:pt x="3304" y="3212"/>
                  </a:cubicBezTo>
                  <a:cubicBezTo>
                    <a:pt x="3474" y="3191"/>
                    <a:pt x="3642" y="3182"/>
                    <a:pt x="3698" y="3021"/>
                  </a:cubicBezTo>
                  <a:lnTo>
                    <a:pt x="4234" y="1467"/>
                  </a:lnTo>
                  <a:cubicBezTo>
                    <a:pt x="4291" y="1306"/>
                    <a:pt x="4204" y="1128"/>
                    <a:pt x="4043" y="1073"/>
                  </a:cubicBezTo>
                  <a:lnTo>
                    <a:pt x="987" y="18"/>
                  </a:lnTo>
                  <a:cubicBezTo>
                    <a:pt x="954" y="6"/>
                    <a:pt x="920" y="1"/>
                    <a:pt x="886" y="1"/>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250;p19">
              <a:extLst>
                <a:ext uri="{FF2B5EF4-FFF2-40B4-BE49-F238E27FC236}">
                  <a16:creationId xmlns:a16="http://schemas.microsoft.com/office/drawing/2014/main" id="{57DD33E4-7C3F-4040-BA9D-B196E2879D45}"/>
                </a:ext>
              </a:extLst>
            </p:cNvPr>
            <p:cNvSpPr/>
            <p:nvPr/>
          </p:nvSpPr>
          <p:spPr>
            <a:xfrm>
              <a:off x="2415100" y="1382050"/>
              <a:ext cx="151800" cy="76025"/>
            </a:xfrm>
            <a:custGeom>
              <a:avLst/>
              <a:gdLst/>
              <a:ahLst/>
              <a:cxnLst/>
              <a:rect l="l" t="t" r="r" b="b"/>
              <a:pathLst>
                <a:path w="6072" h="3041" extrusionOk="0">
                  <a:moveTo>
                    <a:pt x="465" y="1"/>
                  </a:moveTo>
                  <a:cubicBezTo>
                    <a:pt x="404" y="1"/>
                    <a:pt x="346" y="39"/>
                    <a:pt x="325" y="99"/>
                  </a:cubicBezTo>
                  <a:lnTo>
                    <a:pt x="26" y="966"/>
                  </a:lnTo>
                  <a:cubicBezTo>
                    <a:pt x="0" y="1043"/>
                    <a:pt x="40" y="1126"/>
                    <a:pt x="117" y="1152"/>
                  </a:cubicBezTo>
                  <a:lnTo>
                    <a:pt x="5560" y="3033"/>
                  </a:lnTo>
                  <a:cubicBezTo>
                    <a:pt x="5576" y="3038"/>
                    <a:pt x="5591" y="3040"/>
                    <a:pt x="5606" y="3040"/>
                  </a:cubicBezTo>
                  <a:cubicBezTo>
                    <a:pt x="5667" y="3040"/>
                    <a:pt x="5725" y="3003"/>
                    <a:pt x="5746" y="2942"/>
                  </a:cubicBezTo>
                  <a:lnTo>
                    <a:pt x="6046" y="2074"/>
                  </a:lnTo>
                  <a:cubicBezTo>
                    <a:pt x="6071" y="1998"/>
                    <a:pt x="6031" y="1915"/>
                    <a:pt x="5955" y="1888"/>
                  </a:cubicBezTo>
                  <a:lnTo>
                    <a:pt x="511" y="8"/>
                  </a:lnTo>
                  <a:cubicBezTo>
                    <a:pt x="496" y="3"/>
                    <a:pt x="480" y="1"/>
                    <a:pt x="465" y="1"/>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251;p19">
              <a:extLst>
                <a:ext uri="{FF2B5EF4-FFF2-40B4-BE49-F238E27FC236}">
                  <a16:creationId xmlns:a16="http://schemas.microsoft.com/office/drawing/2014/main" id="{052B3CE2-C3E9-C849-A1D3-9C5C171CFEA6}"/>
                </a:ext>
              </a:extLst>
            </p:cNvPr>
            <p:cNvSpPr/>
            <p:nvPr/>
          </p:nvSpPr>
          <p:spPr>
            <a:xfrm>
              <a:off x="2427550" y="1391775"/>
              <a:ext cx="6000" cy="13125"/>
            </a:xfrm>
            <a:custGeom>
              <a:avLst/>
              <a:gdLst/>
              <a:ahLst/>
              <a:cxnLst/>
              <a:rect l="l" t="t" r="r" b="b"/>
              <a:pathLst>
                <a:path w="240" h="525" extrusionOk="0">
                  <a:moveTo>
                    <a:pt x="165" y="0"/>
                  </a:moveTo>
                  <a:cubicBezTo>
                    <a:pt x="141" y="0"/>
                    <a:pt x="118" y="12"/>
                    <a:pt x="105" y="33"/>
                  </a:cubicBezTo>
                  <a:cubicBezTo>
                    <a:pt x="102" y="39"/>
                    <a:pt x="98" y="44"/>
                    <a:pt x="95" y="50"/>
                  </a:cubicBezTo>
                  <a:lnTo>
                    <a:pt x="95" y="50"/>
                  </a:lnTo>
                  <a:cubicBezTo>
                    <a:pt x="74" y="63"/>
                    <a:pt x="58" y="86"/>
                    <a:pt x="52" y="107"/>
                  </a:cubicBezTo>
                  <a:cubicBezTo>
                    <a:pt x="37" y="166"/>
                    <a:pt x="24" y="225"/>
                    <a:pt x="14" y="284"/>
                  </a:cubicBezTo>
                  <a:cubicBezTo>
                    <a:pt x="8" y="320"/>
                    <a:pt x="0" y="355"/>
                    <a:pt x="4" y="390"/>
                  </a:cubicBezTo>
                  <a:cubicBezTo>
                    <a:pt x="6" y="404"/>
                    <a:pt x="7" y="418"/>
                    <a:pt x="9" y="432"/>
                  </a:cubicBezTo>
                  <a:cubicBezTo>
                    <a:pt x="11" y="451"/>
                    <a:pt x="16" y="469"/>
                    <a:pt x="25" y="488"/>
                  </a:cubicBezTo>
                  <a:cubicBezTo>
                    <a:pt x="35" y="511"/>
                    <a:pt x="55" y="524"/>
                    <a:pt x="76" y="524"/>
                  </a:cubicBezTo>
                  <a:cubicBezTo>
                    <a:pt x="92" y="524"/>
                    <a:pt x="108" y="517"/>
                    <a:pt x="120" y="499"/>
                  </a:cubicBezTo>
                  <a:lnTo>
                    <a:pt x="120" y="500"/>
                  </a:lnTo>
                  <a:cubicBezTo>
                    <a:pt x="130" y="486"/>
                    <a:pt x="139" y="472"/>
                    <a:pt x="147" y="455"/>
                  </a:cubicBezTo>
                  <a:cubicBezTo>
                    <a:pt x="152" y="443"/>
                    <a:pt x="157" y="429"/>
                    <a:pt x="162" y="416"/>
                  </a:cubicBezTo>
                  <a:lnTo>
                    <a:pt x="162" y="416"/>
                  </a:lnTo>
                  <a:cubicBezTo>
                    <a:pt x="161" y="418"/>
                    <a:pt x="161" y="419"/>
                    <a:pt x="161" y="419"/>
                  </a:cubicBezTo>
                  <a:cubicBezTo>
                    <a:pt x="161" y="419"/>
                    <a:pt x="170" y="398"/>
                    <a:pt x="171" y="392"/>
                  </a:cubicBezTo>
                  <a:cubicBezTo>
                    <a:pt x="174" y="384"/>
                    <a:pt x="174" y="380"/>
                    <a:pt x="176" y="373"/>
                  </a:cubicBezTo>
                  <a:cubicBezTo>
                    <a:pt x="178" y="358"/>
                    <a:pt x="181" y="344"/>
                    <a:pt x="185" y="329"/>
                  </a:cubicBezTo>
                  <a:cubicBezTo>
                    <a:pt x="198" y="272"/>
                    <a:pt x="215" y="215"/>
                    <a:pt x="234" y="158"/>
                  </a:cubicBezTo>
                  <a:cubicBezTo>
                    <a:pt x="240" y="137"/>
                    <a:pt x="238" y="115"/>
                    <a:pt x="230" y="96"/>
                  </a:cubicBezTo>
                  <a:lnTo>
                    <a:pt x="230" y="96"/>
                  </a:lnTo>
                  <a:cubicBezTo>
                    <a:pt x="231" y="87"/>
                    <a:pt x="232" y="78"/>
                    <a:pt x="232" y="68"/>
                  </a:cubicBezTo>
                  <a:cubicBezTo>
                    <a:pt x="236" y="41"/>
                    <a:pt x="209" y="9"/>
                    <a:pt x="182" y="2"/>
                  </a:cubicBezTo>
                  <a:cubicBezTo>
                    <a:pt x="176" y="1"/>
                    <a:pt x="171" y="0"/>
                    <a:pt x="165"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252;p19">
              <a:extLst>
                <a:ext uri="{FF2B5EF4-FFF2-40B4-BE49-F238E27FC236}">
                  <a16:creationId xmlns:a16="http://schemas.microsoft.com/office/drawing/2014/main" id="{99A6ED84-3B2E-224C-8FE8-E39E455FABD7}"/>
                </a:ext>
              </a:extLst>
            </p:cNvPr>
            <p:cNvSpPr/>
            <p:nvPr/>
          </p:nvSpPr>
          <p:spPr>
            <a:xfrm>
              <a:off x="2435225" y="1393875"/>
              <a:ext cx="6325" cy="13225"/>
            </a:xfrm>
            <a:custGeom>
              <a:avLst/>
              <a:gdLst/>
              <a:ahLst/>
              <a:cxnLst/>
              <a:rect l="l" t="t" r="r" b="b"/>
              <a:pathLst>
                <a:path w="253" h="529" extrusionOk="0">
                  <a:moveTo>
                    <a:pt x="171" y="1"/>
                  </a:moveTo>
                  <a:cubicBezTo>
                    <a:pt x="154" y="1"/>
                    <a:pt x="137" y="6"/>
                    <a:pt x="124" y="18"/>
                  </a:cubicBezTo>
                  <a:lnTo>
                    <a:pt x="124" y="18"/>
                  </a:lnTo>
                  <a:cubicBezTo>
                    <a:pt x="78" y="40"/>
                    <a:pt x="61" y="97"/>
                    <a:pt x="49" y="146"/>
                  </a:cubicBezTo>
                  <a:cubicBezTo>
                    <a:pt x="41" y="182"/>
                    <a:pt x="32" y="218"/>
                    <a:pt x="24" y="254"/>
                  </a:cubicBezTo>
                  <a:cubicBezTo>
                    <a:pt x="16" y="295"/>
                    <a:pt x="12" y="335"/>
                    <a:pt x="11" y="376"/>
                  </a:cubicBezTo>
                  <a:cubicBezTo>
                    <a:pt x="9" y="413"/>
                    <a:pt x="6" y="450"/>
                    <a:pt x="2" y="486"/>
                  </a:cubicBezTo>
                  <a:cubicBezTo>
                    <a:pt x="0" y="513"/>
                    <a:pt x="24" y="529"/>
                    <a:pt x="47" y="529"/>
                  </a:cubicBezTo>
                  <a:cubicBezTo>
                    <a:pt x="62" y="529"/>
                    <a:pt x="76" y="522"/>
                    <a:pt x="84" y="508"/>
                  </a:cubicBezTo>
                  <a:lnTo>
                    <a:pt x="85" y="507"/>
                  </a:lnTo>
                  <a:cubicBezTo>
                    <a:pt x="103" y="475"/>
                    <a:pt x="120" y="442"/>
                    <a:pt x="138" y="410"/>
                  </a:cubicBezTo>
                  <a:cubicBezTo>
                    <a:pt x="147" y="393"/>
                    <a:pt x="157" y="378"/>
                    <a:pt x="167" y="362"/>
                  </a:cubicBezTo>
                  <a:cubicBezTo>
                    <a:pt x="178" y="342"/>
                    <a:pt x="186" y="321"/>
                    <a:pt x="194" y="300"/>
                  </a:cubicBezTo>
                  <a:cubicBezTo>
                    <a:pt x="207" y="266"/>
                    <a:pt x="218" y="230"/>
                    <a:pt x="231" y="195"/>
                  </a:cubicBezTo>
                  <a:cubicBezTo>
                    <a:pt x="238" y="177"/>
                    <a:pt x="243" y="159"/>
                    <a:pt x="246" y="139"/>
                  </a:cubicBezTo>
                  <a:cubicBezTo>
                    <a:pt x="249" y="127"/>
                    <a:pt x="251" y="113"/>
                    <a:pt x="252" y="100"/>
                  </a:cubicBezTo>
                  <a:cubicBezTo>
                    <a:pt x="252" y="82"/>
                    <a:pt x="246" y="64"/>
                    <a:pt x="236" y="48"/>
                  </a:cubicBezTo>
                  <a:lnTo>
                    <a:pt x="236" y="48"/>
                  </a:lnTo>
                  <a:cubicBezTo>
                    <a:pt x="230" y="17"/>
                    <a:pt x="200" y="1"/>
                    <a:pt x="171"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253;p19">
              <a:extLst>
                <a:ext uri="{FF2B5EF4-FFF2-40B4-BE49-F238E27FC236}">
                  <a16:creationId xmlns:a16="http://schemas.microsoft.com/office/drawing/2014/main" id="{6509F368-5DC8-B040-AD97-3CAE335205D5}"/>
                </a:ext>
              </a:extLst>
            </p:cNvPr>
            <p:cNvSpPr/>
            <p:nvPr/>
          </p:nvSpPr>
          <p:spPr>
            <a:xfrm>
              <a:off x="2441525" y="1396425"/>
              <a:ext cx="7075" cy="14650"/>
            </a:xfrm>
            <a:custGeom>
              <a:avLst/>
              <a:gdLst/>
              <a:ahLst/>
              <a:cxnLst/>
              <a:rect l="l" t="t" r="r" b="b"/>
              <a:pathLst>
                <a:path w="283" h="586" extrusionOk="0">
                  <a:moveTo>
                    <a:pt x="172" y="1"/>
                  </a:moveTo>
                  <a:cubicBezTo>
                    <a:pt x="167" y="1"/>
                    <a:pt x="162" y="1"/>
                    <a:pt x="157" y="3"/>
                  </a:cubicBezTo>
                  <a:cubicBezTo>
                    <a:pt x="139" y="11"/>
                    <a:pt x="122" y="19"/>
                    <a:pt x="107" y="30"/>
                  </a:cubicBezTo>
                  <a:cubicBezTo>
                    <a:pt x="72" y="55"/>
                    <a:pt x="49" y="93"/>
                    <a:pt x="41" y="135"/>
                  </a:cubicBezTo>
                  <a:cubicBezTo>
                    <a:pt x="31" y="176"/>
                    <a:pt x="27" y="220"/>
                    <a:pt x="20" y="262"/>
                  </a:cubicBezTo>
                  <a:cubicBezTo>
                    <a:pt x="10" y="318"/>
                    <a:pt x="0" y="372"/>
                    <a:pt x="10" y="429"/>
                  </a:cubicBezTo>
                  <a:cubicBezTo>
                    <a:pt x="15" y="468"/>
                    <a:pt x="23" y="509"/>
                    <a:pt x="30" y="548"/>
                  </a:cubicBezTo>
                  <a:cubicBezTo>
                    <a:pt x="36" y="568"/>
                    <a:pt x="53" y="583"/>
                    <a:pt x="73" y="585"/>
                  </a:cubicBezTo>
                  <a:cubicBezTo>
                    <a:pt x="76" y="585"/>
                    <a:pt x="78" y="585"/>
                    <a:pt x="81" y="585"/>
                  </a:cubicBezTo>
                  <a:cubicBezTo>
                    <a:pt x="99" y="585"/>
                    <a:pt x="115" y="576"/>
                    <a:pt x="126" y="560"/>
                  </a:cubicBezTo>
                  <a:cubicBezTo>
                    <a:pt x="150" y="527"/>
                    <a:pt x="176" y="495"/>
                    <a:pt x="197" y="460"/>
                  </a:cubicBezTo>
                  <a:cubicBezTo>
                    <a:pt x="223" y="416"/>
                    <a:pt x="240" y="369"/>
                    <a:pt x="249" y="320"/>
                  </a:cubicBezTo>
                  <a:cubicBezTo>
                    <a:pt x="258" y="274"/>
                    <a:pt x="270" y="229"/>
                    <a:pt x="275" y="183"/>
                  </a:cubicBezTo>
                  <a:cubicBezTo>
                    <a:pt x="281" y="144"/>
                    <a:pt x="283" y="103"/>
                    <a:pt x="260" y="70"/>
                  </a:cubicBezTo>
                  <a:cubicBezTo>
                    <a:pt x="250" y="51"/>
                    <a:pt x="236" y="35"/>
                    <a:pt x="221" y="20"/>
                  </a:cubicBezTo>
                  <a:cubicBezTo>
                    <a:pt x="207" y="10"/>
                    <a:pt x="190" y="1"/>
                    <a:pt x="172"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254;p19">
              <a:extLst>
                <a:ext uri="{FF2B5EF4-FFF2-40B4-BE49-F238E27FC236}">
                  <a16:creationId xmlns:a16="http://schemas.microsoft.com/office/drawing/2014/main" id="{D7423B58-E625-FB4A-AA63-21A4CDDE8209}"/>
                </a:ext>
              </a:extLst>
            </p:cNvPr>
            <p:cNvSpPr/>
            <p:nvPr/>
          </p:nvSpPr>
          <p:spPr>
            <a:xfrm>
              <a:off x="2449925" y="1398000"/>
              <a:ext cx="7475" cy="14525"/>
            </a:xfrm>
            <a:custGeom>
              <a:avLst/>
              <a:gdLst/>
              <a:ahLst/>
              <a:cxnLst/>
              <a:rect l="l" t="t" r="r" b="b"/>
              <a:pathLst>
                <a:path w="299" h="581" extrusionOk="0">
                  <a:moveTo>
                    <a:pt x="189" y="1"/>
                  </a:moveTo>
                  <a:cubicBezTo>
                    <a:pt x="171" y="1"/>
                    <a:pt x="154" y="5"/>
                    <a:pt x="139" y="15"/>
                  </a:cubicBezTo>
                  <a:cubicBezTo>
                    <a:pt x="109" y="33"/>
                    <a:pt x="86" y="58"/>
                    <a:pt x="68" y="87"/>
                  </a:cubicBezTo>
                  <a:cubicBezTo>
                    <a:pt x="56" y="111"/>
                    <a:pt x="46" y="136"/>
                    <a:pt x="39" y="162"/>
                  </a:cubicBezTo>
                  <a:cubicBezTo>
                    <a:pt x="26" y="202"/>
                    <a:pt x="18" y="245"/>
                    <a:pt x="14" y="287"/>
                  </a:cubicBezTo>
                  <a:cubicBezTo>
                    <a:pt x="9" y="328"/>
                    <a:pt x="4" y="370"/>
                    <a:pt x="2" y="413"/>
                  </a:cubicBezTo>
                  <a:cubicBezTo>
                    <a:pt x="0" y="442"/>
                    <a:pt x="8" y="471"/>
                    <a:pt x="22" y="495"/>
                  </a:cubicBezTo>
                  <a:cubicBezTo>
                    <a:pt x="24" y="499"/>
                    <a:pt x="26" y="503"/>
                    <a:pt x="27" y="507"/>
                  </a:cubicBezTo>
                  <a:cubicBezTo>
                    <a:pt x="26" y="504"/>
                    <a:pt x="25" y="503"/>
                    <a:pt x="24" y="503"/>
                  </a:cubicBezTo>
                  <a:lnTo>
                    <a:pt x="24" y="503"/>
                  </a:lnTo>
                  <a:cubicBezTo>
                    <a:pt x="24" y="503"/>
                    <a:pt x="24" y="505"/>
                    <a:pt x="26" y="510"/>
                  </a:cubicBezTo>
                  <a:cubicBezTo>
                    <a:pt x="27" y="520"/>
                    <a:pt x="29" y="530"/>
                    <a:pt x="31" y="540"/>
                  </a:cubicBezTo>
                  <a:cubicBezTo>
                    <a:pt x="37" y="565"/>
                    <a:pt x="63" y="580"/>
                    <a:pt x="89" y="580"/>
                  </a:cubicBezTo>
                  <a:cubicBezTo>
                    <a:pt x="107" y="580"/>
                    <a:pt x="126" y="572"/>
                    <a:pt x="134" y="553"/>
                  </a:cubicBezTo>
                  <a:cubicBezTo>
                    <a:pt x="138" y="544"/>
                    <a:pt x="142" y="536"/>
                    <a:pt x="146" y="526"/>
                  </a:cubicBezTo>
                  <a:cubicBezTo>
                    <a:pt x="149" y="522"/>
                    <a:pt x="150" y="519"/>
                    <a:pt x="149" y="519"/>
                  </a:cubicBezTo>
                  <a:lnTo>
                    <a:pt x="149" y="519"/>
                  </a:lnTo>
                  <a:cubicBezTo>
                    <a:pt x="149" y="519"/>
                    <a:pt x="148" y="520"/>
                    <a:pt x="146" y="522"/>
                  </a:cubicBezTo>
                  <a:lnTo>
                    <a:pt x="150" y="518"/>
                  </a:lnTo>
                  <a:cubicBezTo>
                    <a:pt x="161" y="507"/>
                    <a:pt x="170" y="496"/>
                    <a:pt x="179" y="484"/>
                  </a:cubicBezTo>
                  <a:cubicBezTo>
                    <a:pt x="185" y="473"/>
                    <a:pt x="192" y="460"/>
                    <a:pt x="195" y="447"/>
                  </a:cubicBezTo>
                  <a:cubicBezTo>
                    <a:pt x="208" y="410"/>
                    <a:pt x="218" y="373"/>
                    <a:pt x="232" y="336"/>
                  </a:cubicBezTo>
                  <a:cubicBezTo>
                    <a:pt x="235" y="327"/>
                    <a:pt x="240" y="319"/>
                    <a:pt x="243" y="309"/>
                  </a:cubicBezTo>
                  <a:cubicBezTo>
                    <a:pt x="245" y="305"/>
                    <a:pt x="247" y="300"/>
                    <a:pt x="249" y="295"/>
                  </a:cubicBezTo>
                  <a:lnTo>
                    <a:pt x="249" y="295"/>
                  </a:lnTo>
                  <a:lnTo>
                    <a:pt x="245" y="305"/>
                  </a:lnTo>
                  <a:cubicBezTo>
                    <a:pt x="256" y="280"/>
                    <a:pt x="266" y="256"/>
                    <a:pt x="275" y="231"/>
                  </a:cubicBezTo>
                  <a:cubicBezTo>
                    <a:pt x="280" y="213"/>
                    <a:pt x="287" y="195"/>
                    <a:pt x="292" y="178"/>
                  </a:cubicBezTo>
                  <a:cubicBezTo>
                    <a:pt x="298" y="143"/>
                    <a:pt x="298" y="109"/>
                    <a:pt x="290" y="76"/>
                  </a:cubicBezTo>
                  <a:cubicBezTo>
                    <a:pt x="281" y="31"/>
                    <a:pt x="234" y="1"/>
                    <a:pt x="189"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255;p19">
              <a:extLst>
                <a:ext uri="{FF2B5EF4-FFF2-40B4-BE49-F238E27FC236}">
                  <a16:creationId xmlns:a16="http://schemas.microsoft.com/office/drawing/2014/main" id="{7064CC4E-AB54-2B46-8E5A-2B2C940A8882}"/>
                </a:ext>
              </a:extLst>
            </p:cNvPr>
            <p:cNvSpPr/>
            <p:nvPr/>
          </p:nvSpPr>
          <p:spPr>
            <a:xfrm>
              <a:off x="2458275" y="1400325"/>
              <a:ext cx="8750" cy="16675"/>
            </a:xfrm>
            <a:custGeom>
              <a:avLst/>
              <a:gdLst/>
              <a:ahLst/>
              <a:cxnLst/>
              <a:rect l="l" t="t" r="r" b="b"/>
              <a:pathLst>
                <a:path w="350" h="667" extrusionOk="0">
                  <a:moveTo>
                    <a:pt x="234" y="0"/>
                  </a:moveTo>
                  <a:cubicBezTo>
                    <a:pt x="225" y="0"/>
                    <a:pt x="215" y="2"/>
                    <a:pt x="205" y="4"/>
                  </a:cubicBezTo>
                  <a:cubicBezTo>
                    <a:pt x="170" y="13"/>
                    <a:pt x="140" y="38"/>
                    <a:pt x="126" y="71"/>
                  </a:cubicBezTo>
                  <a:cubicBezTo>
                    <a:pt x="118" y="89"/>
                    <a:pt x="111" y="107"/>
                    <a:pt x="103" y="126"/>
                  </a:cubicBezTo>
                  <a:cubicBezTo>
                    <a:pt x="96" y="144"/>
                    <a:pt x="89" y="162"/>
                    <a:pt x="82" y="179"/>
                  </a:cubicBezTo>
                  <a:lnTo>
                    <a:pt x="82" y="179"/>
                  </a:lnTo>
                  <a:cubicBezTo>
                    <a:pt x="60" y="211"/>
                    <a:pt x="54" y="250"/>
                    <a:pt x="46" y="288"/>
                  </a:cubicBezTo>
                  <a:cubicBezTo>
                    <a:pt x="37" y="325"/>
                    <a:pt x="31" y="364"/>
                    <a:pt x="26" y="402"/>
                  </a:cubicBezTo>
                  <a:lnTo>
                    <a:pt x="5" y="585"/>
                  </a:lnTo>
                  <a:cubicBezTo>
                    <a:pt x="1" y="619"/>
                    <a:pt x="33" y="657"/>
                    <a:pt x="66" y="664"/>
                  </a:cubicBezTo>
                  <a:cubicBezTo>
                    <a:pt x="73" y="665"/>
                    <a:pt x="79" y="666"/>
                    <a:pt x="86" y="666"/>
                  </a:cubicBezTo>
                  <a:cubicBezTo>
                    <a:pt x="115" y="666"/>
                    <a:pt x="144" y="653"/>
                    <a:pt x="159" y="627"/>
                  </a:cubicBezTo>
                  <a:lnTo>
                    <a:pt x="245" y="461"/>
                  </a:lnTo>
                  <a:cubicBezTo>
                    <a:pt x="261" y="427"/>
                    <a:pt x="276" y="391"/>
                    <a:pt x="289" y="356"/>
                  </a:cubicBezTo>
                  <a:lnTo>
                    <a:pt x="307" y="309"/>
                  </a:lnTo>
                  <a:cubicBezTo>
                    <a:pt x="314" y="292"/>
                    <a:pt x="317" y="273"/>
                    <a:pt x="317" y="254"/>
                  </a:cubicBezTo>
                  <a:lnTo>
                    <a:pt x="317" y="254"/>
                  </a:lnTo>
                  <a:lnTo>
                    <a:pt x="331" y="188"/>
                  </a:lnTo>
                  <a:cubicBezTo>
                    <a:pt x="334" y="174"/>
                    <a:pt x="338" y="159"/>
                    <a:pt x="341" y="146"/>
                  </a:cubicBezTo>
                  <a:cubicBezTo>
                    <a:pt x="349" y="104"/>
                    <a:pt x="336" y="61"/>
                    <a:pt x="308" y="31"/>
                  </a:cubicBezTo>
                  <a:cubicBezTo>
                    <a:pt x="288" y="11"/>
                    <a:pt x="262" y="0"/>
                    <a:pt x="234"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256;p19">
              <a:extLst>
                <a:ext uri="{FF2B5EF4-FFF2-40B4-BE49-F238E27FC236}">
                  <a16:creationId xmlns:a16="http://schemas.microsoft.com/office/drawing/2014/main" id="{CFB9D259-FBBF-8B42-98EC-761D9C0C74DE}"/>
                </a:ext>
              </a:extLst>
            </p:cNvPr>
            <p:cNvSpPr/>
            <p:nvPr/>
          </p:nvSpPr>
          <p:spPr>
            <a:xfrm>
              <a:off x="2467600" y="1404375"/>
              <a:ext cx="8875" cy="16025"/>
            </a:xfrm>
            <a:custGeom>
              <a:avLst/>
              <a:gdLst/>
              <a:ahLst/>
              <a:cxnLst/>
              <a:rect l="l" t="t" r="r" b="b"/>
              <a:pathLst>
                <a:path w="355" h="641" extrusionOk="0">
                  <a:moveTo>
                    <a:pt x="260" y="1"/>
                  </a:moveTo>
                  <a:cubicBezTo>
                    <a:pt x="246" y="1"/>
                    <a:pt x="232" y="4"/>
                    <a:pt x="218" y="10"/>
                  </a:cubicBezTo>
                  <a:cubicBezTo>
                    <a:pt x="168" y="33"/>
                    <a:pt x="129" y="87"/>
                    <a:pt x="104" y="132"/>
                  </a:cubicBezTo>
                  <a:cubicBezTo>
                    <a:pt x="91" y="159"/>
                    <a:pt x="80" y="187"/>
                    <a:pt x="73" y="216"/>
                  </a:cubicBezTo>
                  <a:cubicBezTo>
                    <a:pt x="65" y="237"/>
                    <a:pt x="58" y="257"/>
                    <a:pt x="51" y="279"/>
                  </a:cubicBezTo>
                  <a:cubicBezTo>
                    <a:pt x="36" y="327"/>
                    <a:pt x="25" y="377"/>
                    <a:pt x="18" y="427"/>
                  </a:cubicBezTo>
                  <a:cubicBezTo>
                    <a:pt x="13" y="472"/>
                    <a:pt x="8" y="517"/>
                    <a:pt x="4" y="563"/>
                  </a:cubicBezTo>
                  <a:cubicBezTo>
                    <a:pt x="0" y="611"/>
                    <a:pt x="43" y="640"/>
                    <a:pt x="85" y="640"/>
                  </a:cubicBezTo>
                  <a:cubicBezTo>
                    <a:pt x="111" y="640"/>
                    <a:pt x="136" y="629"/>
                    <a:pt x="149" y="604"/>
                  </a:cubicBezTo>
                  <a:lnTo>
                    <a:pt x="149" y="603"/>
                  </a:lnTo>
                  <a:cubicBezTo>
                    <a:pt x="169" y="564"/>
                    <a:pt x="189" y="526"/>
                    <a:pt x="210" y="488"/>
                  </a:cubicBezTo>
                  <a:cubicBezTo>
                    <a:pt x="224" y="464"/>
                    <a:pt x="237" y="438"/>
                    <a:pt x="248" y="412"/>
                  </a:cubicBezTo>
                  <a:cubicBezTo>
                    <a:pt x="250" y="409"/>
                    <a:pt x="251" y="406"/>
                    <a:pt x="252" y="402"/>
                  </a:cubicBezTo>
                  <a:lnTo>
                    <a:pt x="252" y="402"/>
                  </a:lnTo>
                  <a:cubicBezTo>
                    <a:pt x="253" y="401"/>
                    <a:pt x="254" y="398"/>
                    <a:pt x="255" y="395"/>
                  </a:cubicBezTo>
                  <a:cubicBezTo>
                    <a:pt x="262" y="383"/>
                    <a:pt x="264" y="375"/>
                    <a:pt x="269" y="365"/>
                  </a:cubicBezTo>
                  <a:cubicBezTo>
                    <a:pt x="278" y="345"/>
                    <a:pt x="286" y="325"/>
                    <a:pt x="296" y="304"/>
                  </a:cubicBezTo>
                  <a:cubicBezTo>
                    <a:pt x="310" y="279"/>
                    <a:pt x="321" y="251"/>
                    <a:pt x="330" y="223"/>
                  </a:cubicBezTo>
                  <a:cubicBezTo>
                    <a:pt x="342" y="171"/>
                    <a:pt x="355" y="111"/>
                    <a:pt x="338" y="59"/>
                  </a:cubicBezTo>
                  <a:cubicBezTo>
                    <a:pt x="325" y="21"/>
                    <a:pt x="294" y="1"/>
                    <a:pt x="260"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257;p19">
              <a:extLst>
                <a:ext uri="{FF2B5EF4-FFF2-40B4-BE49-F238E27FC236}">
                  <a16:creationId xmlns:a16="http://schemas.microsoft.com/office/drawing/2014/main" id="{09B6A53A-6702-A94F-B63A-5564759E0456}"/>
                </a:ext>
              </a:extLst>
            </p:cNvPr>
            <p:cNvSpPr/>
            <p:nvPr/>
          </p:nvSpPr>
          <p:spPr>
            <a:xfrm>
              <a:off x="2477200" y="1406775"/>
              <a:ext cx="9125" cy="17600"/>
            </a:xfrm>
            <a:custGeom>
              <a:avLst/>
              <a:gdLst/>
              <a:ahLst/>
              <a:cxnLst/>
              <a:rect l="l" t="t" r="r" b="b"/>
              <a:pathLst>
                <a:path w="365" h="704" extrusionOk="0">
                  <a:moveTo>
                    <a:pt x="235" y="11"/>
                  </a:moveTo>
                  <a:lnTo>
                    <a:pt x="235" y="11"/>
                  </a:lnTo>
                  <a:cubicBezTo>
                    <a:pt x="234" y="11"/>
                    <a:pt x="233" y="11"/>
                    <a:pt x="233" y="12"/>
                  </a:cubicBezTo>
                  <a:cubicBezTo>
                    <a:pt x="234" y="11"/>
                    <a:pt x="234" y="11"/>
                    <a:pt x="235" y="11"/>
                  </a:cubicBezTo>
                  <a:close/>
                  <a:moveTo>
                    <a:pt x="273" y="1"/>
                  </a:moveTo>
                  <a:cubicBezTo>
                    <a:pt x="268" y="1"/>
                    <a:pt x="262" y="2"/>
                    <a:pt x="256" y="3"/>
                  </a:cubicBezTo>
                  <a:cubicBezTo>
                    <a:pt x="249" y="5"/>
                    <a:pt x="243" y="8"/>
                    <a:pt x="237" y="10"/>
                  </a:cubicBezTo>
                  <a:lnTo>
                    <a:pt x="237" y="10"/>
                  </a:lnTo>
                  <a:cubicBezTo>
                    <a:pt x="237" y="10"/>
                    <a:pt x="237" y="10"/>
                    <a:pt x="237" y="10"/>
                  </a:cubicBezTo>
                  <a:lnTo>
                    <a:pt x="237" y="10"/>
                  </a:lnTo>
                  <a:cubicBezTo>
                    <a:pt x="236" y="10"/>
                    <a:pt x="220" y="15"/>
                    <a:pt x="219" y="15"/>
                  </a:cubicBezTo>
                  <a:cubicBezTo>
                    <a:pt x="193" y="27"/>
                    <a:pt x="173" y="45"/>
                    <a:pt x="158" y="68"/>
                  </a:cubicBezTo>
                  <a:cubicBezTo>
                    <a:pt x="121" y="125"/>
                    <a:pt x="102" y="195"/>
                    <a:pt x="79" y="259"/>
                  </a:cubicBezTo>
                  <a:cubicBezTo>
                    <a:pt x="56" y="315"/>
                    <a:pt x="40" y="374"/>
                    <a:pt x="31" y="435"/>
                  </a:cubicBezTo>
                  <a:cubicBezTo>
                    <a:pt x="22" y="499"/>
                    <a:pt x="14" y="563"/>
                    <a:pt x="4" y="627"/>
                  </a:cubicBezTo>
                  <a:cubicBezTo>
                    <a:pt x="1" y="657"/>
                    <a:pt x="9" y="687"/>
                    <a:pt x="39" y="699"/>
                  </a:cubicBezTo>
                  <a:cubicBezTo>
                    <a:pt x="47" y="702"/>
                    <a:pt x="55" y="704"/>
                    <a:pt x="63" y="704"/>
                  </a:cubicBezTo>
                  <a:cubicBezTo>
                    <a:pt x="83" y="704"/>
                    <a:pt x="103" y="693"/>
                    <a:pt x="115" y="674"/>
                  </a:cubicBezTo>
                  <a:lnTo>
                    <a:pt x="114" y="674"/>
                  </a:lnTo>
                  <a:lnTo>
                    <a:pt x="198" y="541"/>
                  </a:lnTo>
                  <a:cubicBezTo>
                    <a:pt x="226" y="495"/>
                    <a:pt x="252" y="446"/>
                    <a:pt x="273" y="396"/>
                  </a:cubicBezTo>
                  <a:cubicBezTo>
                    <a:pt x="298" y="342"/>
                    <a:pt x="316" y="284"/>
                    <a:pt x="335" y="229"/>
                  </a:cubicBezTo>
                  <a:cubicBezTo>
                    <a:pt x="345" y="204"/>
                    <a:pt x="351" y="178"/>
                    <a:pt x="357" y="152"/>
                  </a:cubicBezTo>
                  <a:cubicBezTo>
                    <a:pt x="365" y="111"/>
                    <a:pt x="355" y="68"/>
                    <a:pt x="329" y="35"/>
                  </a:cubicBezTo>
                  <a:lnTo>
                    <a:pt x="329" y="35"/>
                  </a:lnTo>
                  <a:cubicBezTo>
                    <a:pt x="316" y="15"/>
                    <a:pt x="298" y="1"/>
                    <a:pt x="273"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258;p19">
              <a:extLst>
                <a:ext uri="{FF2B5EF4-FFF2-40B4-BE49-F238E27FC236}">
                  <a16:creationId xmlns:a16="http://schemas.microsoft.com/office/drawing/2014/main" id="{A39F3E9D-9C35-9843-BF4E-AEE8DA602EBD}"/>
                </a:ext>
              </a:extLst>
            </p:cNvPr>
            <p:cNvSpPr/>
            <p:nvPr/>
          </p:nvSpPr>
          <p:spPr>
            <a:xfrm>
              <a:off x="2487700" y="1409725"/>
              <a:ext cx="7225" cy="16275"/>
            </a:xfrm>
            <a:custGeom>
              <a:avLst/>
              <a:gdLst/>
              <a:ahLst/>
              <a:cxnLst/>
              <a:rect l="l" t="t" r="r" b="b"/>
              <a:pathLst>
                <a:path w="289" h="651" extrusionOk="0">
                  <a:moveTo>
                    <a:pt x="203" y="1"/>
                  </a:moveTo>
                  <a:cubicBezTo>
                    <a:pt x="197" y="1"/>
                    <a:pt x="190" y="2"/>
                    <a:pt x="183" y="4"/>
                  </a:cubicBezTo>
                  <a:cubicBezTo>
                    <a:pt x="139" y="19"/>
                    <a:pt x="116" y="48"/>
                    <a:pt x="99" y="90"/>
                  </a:cubicBezTo>
                  <a:cubicBezTo>
                    <a:pt x="91" y="113"/>
                    <a:pt x="83" y="135"/>
                    <a:pt x="75" y="158"/>
                  </a:cubicBezTo>
                  <a:cubicBezTo>
                    <a:pt x="59" y="206"/>
                    <a:pt x="45" y="255"/>
                    <a:pt x="33" y="304"/>
                  </a:cubicBezTo>
                  <a:cubicBezTo>
                    <a:pt x="20" y="356"/>
                    <a:pt x="12" y="410"/>
                    <a:pt x="6" y="463"/>
                  </a:cubicBezTo>
                  <a:cubicBezTo>
                    <a:pt x="5" y="487"/>
                    <a:pt x="3" y="510"/>
                    <a:pt x="2" y="533"/>
                  </a:cubicBezTo>
                  <a:cubicBezTo>
                    <a:pt x="1" y="560"/>
                    <a:pt x="3" y="586"/>
                    <a:pt x="3" y="613"/>
                  </a:cubicBezTo>
                  <a:cubicBezTo>
                    <a:pt x="3" y="635"/>
                    <a:pt x="24" y="650"/>
                    <a:pt x="44" y="650"/>
                  </a:cubicBezTo>
                  <a:cubicBezTo>
                    <a:pt x="55" y="650"/>
                    <a:pt x="66" y="645"/>
                    <a:pt x="71" y="632"/>
                  </a:cubicBezTo>
                  <a:lnTo>
                    <a:pt x="72" y="631"/>
                  </a:lnTo>
                  <a:cubicBezTo>
                    <a:pt x="82" y="608"/>
                    <a:pt x="95" y="585"/>
                    <a:pt x="106" y="561"/>
                  </a:cubicBezTo>
                  <a:cubicBezTo>
                    <a:pt x="114" y="540"/>
                    <a:pt x="124" y="519"/>
                    <a:pt x="133" y="499"/>
                  </a:cubicBezTo>
                  <a:cubicBezTo>
                    <a:pt x="155" y="451"/>
                    <a:pt x="173" y="402"/>
                    <a:pt x="192" y="353"/>
                  </a:cubicBezTo>
                  <a:cubicBezTo>
                    <a:pt x="212" y="302"/>
                    <a:pt x="227" y="268"/>
                    <a:pt x="247" y="215"/>
                  </a:cubicBezTo>
                  <a:cubicBezTo>
                    <a:pt x="255" y="194"/>
                    <a:pt x="264" y="172"/>
                    <a:pt x="272" y="149"/>
                  </a:cubicBezTo>
                  <a:cubicBezTo>
                    <a:pt x="288" y="114"/>
                    <a:pt x="287" y="73"/>
                    <a:pt x="269" y="39"/>
                  </a:cubicBezTo>
                  <a:cubicBezTo>
                    <a:pt x="256" y="15"/>
                    <a:pt x="230" y="1"/>
                    <a:pt x="203"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259;p19">
              <a:extLst>
                <a:ext uri="{FF2B5EF4-FFF2-40B4-BE49-F238E27FC236}">
                  <a16:creationId xmlns:a16="http://schemas.microsoft.com/office/drawing/2014/main" id="{860776C7-7213-0748-A23B-61F505CAF057}"/>
                </a:ext>
              </a:extLst>
            </p:cNvPr>
            <p:cNvSpPr/>
            <p:nvPr/>
          </p:nvSpPr>
          <p:spPr>
            <a:xfrm>
              <a:off x="2497125" y="1411850"/>
              <a:ext cx="6975" cy="16950"/>
            </a:xfrm>
            <a:custGeom>
              <a:avLst/>
              <a:gdLst/>
              <a:ahLst/>
              <a:cxnLst/>
              <a:rect l="l" t="t" r="r" b="b"/>
              <a:pathLst>
                <a:path w="279" h="678" extrusionOk="0">
                  <a:moveTo>
                    <a:pt x="194" y="0"/>
                  </a:moveTo>
                  <a:cubicBezTo>
                    <a:pt x="166" y="0"/>
                    <a:pt x="138" y="13"/>
                    <a:pt x="120" y="39"/>
                  </a:cubicBezTo>
                  <a:cubicBezTo>
                    <a:pt x="89" y="88"/>
                    <a:pt x="80" y="147"/>
                    <a:pt x="66" y="202"/>
                  </a:cubicBezTo>
                  <a:cubicBezTo>
                    <a:pt x="53" y="252"/>
                    <a:pt x="41" y="301"/>
                    <a:pt x="32" y="353"/>
                  </a:cubicBezTo>
                  <a:cubicBezTo>
                    <a:pt x="24" y="404"/>
                    <a:pt x="18" y="455"/>
                    <a:pt x="11" y="507"/>
                  </a:cubicBezTo>
                  <a:cubicBezTo>
                    <a:pt x="5" y="533"/>
                    <a:pt x="1" y="559"/>
                    <a:pt x="0" y="586"/>
                  </a:cubicBezTo>
                  <a:cubicBezTo>
                    <a:pt x="0" y="611"/>
                    <a:pt x="2" y="637"/>
                    <a:pt x="4" y="663"/>
                  </a:cubicBezTo>
                  <a:cubicBezTo>
                    <a:pt x="3" y="672"/>
                    <a:pt x="10" y="678"/>
                    <a:pt x="18" y="678"/>
                  </a:cubicBezTo>
                  <a:cubicBezTo>
                    <a:pt x="22" y="678"/>
                    <a:pt x="27" y="675"/>
                    <a:pt x="29" y="669"/>
                  </a:cubicBezTo>
                  <a:lnTo>
                    <a:pt x="30" y="669"/>
                  </a:lnTo>
                  <a:cubicBezTo>
                    <a:pt x="45" y="649"/>
                    <a:pt x="63" y="629"/>
                    <a:pt x="77" y="607"/>
                  </a:cubicBezTo>
                  <a:cubicBezTo>
                    <a:pt x="89" y="584"/>
                    <a:pt x="101" y="560"/>
                    <a:pt x="110" y="536"/>
                  </a:cubicBezTo>
                  <a:cubicBezTo>
                    <a:pt x="132" y="491"/>
                    <a:pt x="155" y="447"/>
                    <a:pt x="175" y="401"/>
                  </a:cubicBezTo>
                  <a:cubicBezTo>
                    <a:pt x="198" y="351"/>
                    <a:pt x="215" y="299"/>
                    <a:pt x="233" y="248"/>
                  </a:cubicBezTo>
                  <a:cubicBezTo>
                    <a:pt x="252" y="194"/>
                    <a:pt x="278" y="140"/>
                    <a:pt x="278" y="82"/>
                  </a:cubicBezTo>
                  <a:cubicBezTo>
                    <a:pt x="278" y="30"/>
                    <a:pt x="236" y="0"/>
                    <a:pt x="194"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260;p19">
              <a:extLst>
                <a:ext uri="{FF2B5EF4-FFF2-40B4-BE49-F238E27FC236}">
                  <a16:creationId xmlns:a16="http://schemas.microsoft.com/office/drawing/2014/main" id="{9AC5E7F8-5055-004C-9996-C7488E6B0A78}"/>
                </a:ext>
              </a:extLst>
            </p:cNvPr>
            <p:cNvSpPr/>
            <p:nvPr/>
          </p:nvSpPr>
          <p:spPr>
            <a:xfrm>
              <a:off x="2505025" y="1414925"/>
              <a:ext cx="9150" cy="16350"/>
            </a:xfrm>
            <a:custGeom>
              <a:avLst/>
              <a:gdLst/>
              <a:ahLst/>
              <a:cxnLst/>
              <a:rect l="l" t="t" r="r" b="b"/>
              <a:pathLst>
                <a:path w="366" h="654" extrusionOk="0">
                  <a:moveTo>
                    <a:pt x="249" y="0"/>
                  </a:moveTo>
                  <a:cubicBezTo>
                    <a:pt x="234" y="0"/>
                    <a:pt x="217" y="4"/>
                    <a:pt x="202" y="14"/>
                  </a:cubicBezTo>
                  <a:cubicBezTo>
                    <a:pt x="172" y="31"/>
                    <a:pt x="147" y="57"/>
                    <a:pt x="131" y="86"/>
                  </a:cubicBezTo>
                  <a:cubicBezTo>
                    <a:pt x="119" y="111"/>
                    <a:pt x="110" y="138"/>
                    <a:pt x="102" y="164"/>
                  </a:cubicBezTo>
                  <a:cubicBezTo>
                    <a:pt x="87" y="207"/>
                    <a:pt x="74" y="251"/>
                    <a:pt x="62" y="295"/>
                  </a:cubicBezTo>
                  <a:cubicBezTo>
                    <a:pt x="50" y="339"/>
                    <a:pt x="36" y="382"/>
                    <a:pt x="24" y="425"/>
                  </a:cubicBezTo>
                  <a:cubicBezTo>
                    <a:pt x="11" y="473"/>
                    <a:pt x="3" y="523"/>
                    <a:pt x="1" y="573"/>
                  </a:cubicBezTo>
                  <a:cubicBezTo>
                    <a:pt x="1" y="609"/>
                    <a:pt x="25" y="641"/>
                    <a:pt x="60" y="651"/>
                  </a:cubicBezTo>
                  <a:cubicBezTo>
                    <a:pt x="68" y="653"/>
                    <a:pt x="75" y="654"/>
                    <a:pt x="82" y="654"/>
                  </a:cubicBezTo>
                  <a:cubicBezTo>
                    <a:pt x="111" y="654"/>
                    <a:pt x="134" y="638"/>
                    <a:pt x="153" y="614"/>
                  </a:cubicBezTo>
                  <a:cubicBezTo>
                    <a:pt x="182" y="572"/>
                    <a:pt x="206" y="528"/>
                    <a:pt x="224" y="481"/>
                  </a:cubicBezTo>
                  <a:cubicBezTo>
                    <a:pt x="241" y="440"/>
                    <a:pt x="258" y="400"/>
                    <a:pt x="275" y="359"/>
                  </a:cubicBezTo>
                  <a:cubicBezTo>
                    <a:pt x="292" y="318"/>
                    <a:pt x="310" y="278"/>
                    <a:pt x="325" y="236"/>
                  </a:cubicBezTo>
                  <a:cubicBezTo>
                    <a:pt x="344" y="183"/>
                    <a:pt x="365" y="127"/>
                    <a:pt x="343" y="70"/>
                  </a:cubicBezTo>
                  <a:cubicBezTo>
                    <a:pt x="326" y="29"/>
                    <a:pt x="290" y="0"/>
                    <a:pt x="249"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261;p19">
              <a:extLst>
                <a:ext uri="{FF2B5EF4-FFF2-40B4-BE49-F238E27FC236}">
                  <a16:creationId xmlns:a16="http://schemas.microsoft.com/office/drawing/2014/main" id="{FA29FCFB-B706-064A-9B9C-F1E08BB61ABE}"/>
                </a:ext>
              </a:extLst>
            </p:cNvPr>
            <p:cNvSpPr/>
            <p:nvPr/>
          </p:nvSpPr>
          <p:spPr>
            <a:xfrm>
              <a:off x="2512175" y="1419600"/>
              <a:ext cx="8275" cy="14500"/>
            </a:xfrm>
            <a:custGeom>
              <a:avLst/>
              <a:gdLst/>
              <a:ahLst/>
              <a:cxnLst/>
              <a:rect l="l" t="t" r="r" b="b"/>
              <a:pathLst>
                <a:path w="331" h="580" extrusionOk="0">
                  <a:moveTo>
                    <a:pt x="249" y="1"/>
                  </a:moveTo>
                  <a:cubicBezTo>
                    <a:pt x="207" y="1"/>
                    <a:pt x="167" y="49"/>
                    <a:pt x="149" y="82"/>
                  </a:cubicBezTo>
                  <a:cubicBezTo>
                    <a:pt x="126" y="127"/>
                    <a:pt x="108" y="174"/>
                    <a:pt x="94" y="221"/>
                  </a:cubicBezTo>
                  <a:cubicBezTo>
                    <a:pt x="80" y="264"/>
                    <a:pt x="64" y="306"/>
                    <a:pt x="48" y="347"/>
                  </a:cubicBezTo>
                  <a:cubicBezTo>
                    <a:pt x="43" y="358"/>
                    <a:pt x="39" y="369"/>
                    <a:pt x="34" y="381"/>
                  </a:cubicBezTo>
                  <a:cubicBezTo>
                    <a:pt x="32" y="386"/>
                    <a:pt x="31" y="389"/>
                    <a:pt x="31" y="389"/>
                  </a:cubicBezTo>
                  <a:cubicBezTo>
                    <a:pt x="31" y="389"/>
                    <a:pt x="32" y="387"/>
                    <a:pt x="33" y="383"/>
                  </a:cubicBezTo>
                  <a:lnTo>
                    <a:pt x="33" y="383"/>
                  </a:lnTo>
                  <a:lnTo>
                    <a:pt x="26" y="400"/>
                  </a:lnTo>
                  <a:cubicBezTo>
                    <a:pt x="15" y="425"/>
                    <a:pt x="9" y="454"/>
                    <a:pt x="4" y="482"/>
                  </a:cubicBezTo>
                  <a:cubicBezTo>
                    <a:pt x="0" y="515"/>
                    <a:pt x="7" y="553"/>
                    <a:pt x="40" y="570"/>
                  </a:cubicBezTo>
                  <a:cubicBezTo>
                    <a:pt x="52" y="576"/>
                    <a:pt x="65" y="580"/>
                    <a:pt x="78" y="580"/>
                  </a:cubicBezTo>
                  <a:cubicBezTo>
                    <a:pt x="99" y="580"/>
                    <a:pt x="119" y="572"/>
                    <a:pt x="134" y="557"/>
                  </a:cubicBezTo>
                  <a:cubicBezTo>
                    <a:pt x="154" y="538"/>
                    <a:pt x="171" y="516"/>
                    <a:pt x="185" y="493"/>
                  </a:cubicBezTo>
                  <a:cubicBezTo>
                    <a:pt x="197" y="471"/>
                    <a:pt x="205" y="449"/>
                    <a:pt x="216" y="428"/>
                  </a:cubicBezTo>
                  <a:cubicBezTo>
                    <a:pt x="236" y="383"/>
                    <a:pt x="256" y="337"/>
                    <a:pt x="275" y="290"/>
                  </a:cubicBezTo>
                  <a:cubicBezTo>
                    <a:pt x="293" y="249"/>
                    <a:pt x="307" y="206"/>
                    <a:pt x="318" y="162"/>
                  </a:cubicBezTo>
                  <a:cubicBezTo>
                    <a:pt x="326" y="113"/>
                    <a:pt x="330" y="38"/>
                    <a:pt x="278" y="8"/>
                  </a:cubicBezTo>
                  <a:cubicBezTo>
                    <a:pt x="268" y="3"/>
                    <a:pt x="259" y="1"/>
                    <a:pt x="249"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262;p19">
              <a:extLst>
                <a:ext uri="{FF2B5EF4-FFF2-40B4-BE49-F238E27FC236}">
                  <a16:creationId xmlns:a16="http://schemas.microsoft.com/office/drawing/2014/main" id="{A50F0BE0-509F-7D4D-9430-9AE35D47B94C}"/>
                </a:ext>
              </a:extLst>
            </p:cNvPr>
            <p:cNvSpPr/>
            <p:nvPr/>
          </p:nvSpPr>
          <p:spPr>
            <a:xfrm>
              <a:off x="2521225" y="1423450"/>
              <a:ext cx="8525" cy="13500"/>
            </a:xfrm>
            <a:custGeom>
              <a:avLst/>
              <a:gdLst/>
              <a:ahLst/>
              <a:cxnLst/>
              <a:rect l="l" t="t" r="r" b="b"/>
              <a:pathLst>
                <a:path w="341" h="540" extrusionOk="0">
                  <a:moveTo>
                    <a:pt x="234" y="26"/>
                  </a:moveTo>
                  <a:cubicBezTo>
                    <a:pt x="235" y="26"/>
                    <a:pt x="230" y="26"/>
                    <a:pt x="218" y="27"/>
                  </a:cubicBezTo>
                  <a:lnTo>
                    <a:pt x="218" y="27"/>
                  </a:lnTo>
                  <a:lnTo>
                    <a:pt x="220" y="27"/>
                  </a:lnTo>
                  <a:cubicBezTo>
                    <a:pt x="228" y="26"/>
                    <a:pt x="233" y="26"/>
                    <a:pt x="234" y="26"/>
                  </a:cubicBezTo>
                  <a:close/>
                  <a:moveTo>
                    <a:pt x="258" y="1"/>
                  </a:moveTo>
                  <a:cubicBezTo>
                    <a:pt x="239" y="1"/>
                    <a:pt x="220" y="9"/>
                    <a:pt x="206" y="23"/>
                  </a:cubicBezTo>
                  <a:cubicBezTo>
                    <a:pt x="203" y="26"/>
                    <a:pt x="201" y="28"/>
                    <a:pt x="198" y="31"/>
                  </a:cubicBezTo>
                  <a:lnTo>
                    <a:pt x="198" y="31"/>
                  </a:lnTo>
                  <a:cubicBezTo>
                    <a:pt x="183" y="36"/>
                    <a:pt x="168" y="45"/>
                    <a:pt x="157" y="58"/>
                  </a:cubicBezTo>
                  <a:cubicBezTo>
                    <a:pt x="146" y="67"/>
                    <a:pt x="138" y="80"/>
                    <a:pt x="133" y="93"/>
                  </a:cubicBezTo>
                  <a:cubicBezTo>
                    <a:pt x="124" y="109"/>
                    <a:pt x="116" y="125"/>
                    <a:pt x="108" y="142"/>
                  </a:cubicBezTo>
                  <a:cubicBezTo>
                    <a:pt x="90" y="179"/>
                    <a:pt x="75" y="219"/>
                    <a:pt x="59" y="258"/>
                  </a:cubicBezTo>
                  <a:lnTo>
                    <a:pt x="20" y="354"/>
                  </a:lnTo>
                  <a:cubicBezTo>
                    <a:pt x="6" y="392"/>
                    <a:pt x="0" y="433"/>
                    <a:pt x="5" y="472"/>
                  </a:cubicBezTo>
                  <a:cubicBezTo>
                    <a:pt x="7" y="507"/>
                    <a:pt x="38" y="540"/>
                    <a:pt x="72" y="540"/>
                  </a:cubicBezTo>
                  <a:cubicBezTo>
                    <a:pt x="83" y="540"/>
                    <a:pt x="94" y="536"/>
                    <a:pt x="104" y="529"/>
                  </a:cubicBezTo>
                  <a:lnTo>
                    <a:pt x="103" y="529"/>
                  </a:lnTo>
                  <a:cubicBezTo>
                    <a:pt x="139" y="503"/>
                    <a:pt x="174" y="476"/>
                    <a:pt x="195" y="437"/>
                  </a:cubicBezTo>
                  <a:cubicBezTo>
                    <a:pt x="213" y="405"/>
                    <a:pt x="230" y="373"/>
                    <a:pt x="248" y="341"/>
                  </a:cubicBezTo>
                  <a:cubicBezTo>
                    <a:pt x="266" y="310"/>
                    <a:pt x="285" y="278"/>
                    <a:pt x="300" y="246"/>
                  </a:cubicBezTo>
                  <a:cubicBezTo>
                    <a:pt x="307" y="229"/>
                    <a:pt x="316" y="213"/>
                    <a:pt x="323" y="196"/>
                  </a:cubicBezTo>
                  <a:cubicBezTo>
                    <a:pt x="333" y="176"/>
                    <a:pt x="339" y="155"/>
                    <a:pt x="340" y="134"/>
                  </a:cubicBezTo>
                  <a:cubicBezTo>
                    <a:pt x="340" y="121"/>
                    <a:pt x="337" y="109"/>
                    <a:pt x="334" y="98"/>
                  </a:cubicBezTo>
                  <a:lnTo>
                    <a:pt x="334" y="98"/>
                  </a:lnTo>
                  <a:cubicBezTo>
                    <a:pt x="334" y="91"/>
                    <a:pt x="335" y="84"/>
                    <a:pt x="336" y="77"/>
                  </a:cubicBezTo>
                  <a:cubicBezTo>
                    <a:pt x="340" y="48"/>
                    <a:pt x="314" y="17"/>
                    <a:pt x="289" y="7"/>
                  </a:cubicBezTo>
                  <a:cubicBezTo>
                    <a:pt x="279" y="3"/>
                    <a:pt x="269" y="1"/>
                    <a:pt x="258"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263;p19">
              <a:extLst>
                <a:ext uri="{FF2B5EF4-FFF2-40B4-BE49-F238E27FC236}">
                  <a16:creationId xmlns:a16="http://schemas.microsoft.com/office/drawing/2014/main" id="{A28B0DEA-1A22-8F4C-B712-DA2E07D1471E}"/>
                </a:ext>
              </a:extLst>
            </p:cNvPr>
            <p:cNvSpPr/>
            <p:nvPr/>
          </p:nvSpPr>
          <p:spPr>
            <a:xfrm>
              <a:off x="2530175" y="1423950"/>
              <a:ext cx="9925" cy="15650"/>
            </a:xfrm>
            <a:custGeom>
              <a:avLst/>
              <a:gdLst/>
              <a:ahLst/>
              <a:cxnLst/>
              <a:rect l="l" t="t" r="r" b="b"/>
              <a:pathLst>
                <a:path w="397" h="626" extrusionOk="0">
                  <a:moveTo>
                    <a:pt x="317" y="1"/>
                  </a:moveTo>
                  <a:cubicBezTo>
                    <a:pt x="306" y="1"/>
                    <a:pt x="294" y="4"/>
                    <a:pt x="283" y="11"/>
                  </a:cubicBezTo>
                  <a:cubicBezTo>
                    <a:pt x="236" y="41"/>
                    <a:pt x="199" y="84"/>
                    <a:pt x="177" y="135"/>
                  </a:cubicBezTo>
                  <a:lnTo>
                    <a:pt x="119" y="260"/>
                  </a:lnTo>
                  <a:cubicBezTo>
                    <a:pt x="99" y="305"/>
                    <a:pt x="73" y="351"/>
                    <a:pt x="59" y="399"/>
                  </a:cubicBezTo>
                  <a:cubicBezTo>
                    <a:pt x="47" y="447"/>
                    <a:pt x="29" y="491"/>
                    <a:pt x="13" y="536"/>
                  </a:cubicBezTo>
                  <a:cubicBezTo>
                    <a:pt x="1" y="569"/>
                    <a:pt x="24" y="607"/>
                    <a:pt x="54" y="620"/>
                  </a:cubicBezTo>
                  <a:cubicBezTo>
                    <a:pt x="63" y="624"/>
                    <a:pt x="72" y="626"/>
                    <a:pt x="82" y="626"/>
                  </a:cubicBezTo>
                  <a:cubicBezTo>
                    <a:pt x="106" y="626"/>
                    <a:pt x="130" y="613"/>
                    <a:pt x="144" y="591"/>
                  </a:cubicBezTo>
                  <a:lnTo>
                    <a:pt x="179" y="533"/>
                  </a:lnTo>
                  <a:cubicBezTo>
                    <a:pt x="190" y="514"/>
                    <a:pt x="200" y="496"/>
                    <a:pt x="209" y="486"/>
                  </a:cubicBezTo>
                  <a:cubicBezTo>
                    <a:pt x="240" y="444"/>
                    <a:pt x="261" y="397"/>
                    <a:pt x="286" y="351"/>
                  </a:cubicBezTo>
                  <a:cubicBezTo>
                    <a:pt x="330" y="265"/>
                    <a:pt x="396" y="170"/>
                    <a:pt x="385" y="70"/>
                  </a:cubicBezTo>
                  <a:cubicBezTo>
                    <a:pt x="381" y="32"/>
                    <a:pt x="352" y="1"/>
                    <a:pt x="317"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264;p19">
              <a:extLst>
                <a:ext uri="{FF2B5EF4-FFF2-40B4-BE49-F238E27FC236}">
                  <a16:creationId xmlns:a16="http://schemas.microsoft.com/office/drawing/2014/main" id="{88111491-C0BD-414F-A10B-1574A7023FD3}"/>
                </a:ext>
              </a:extLst>
            </p:cNvPr>
            <p:cNvSpPr/>
            <p:nvPr/>
          </p:nvSpPr>
          <p:spPr>
            <a:xfrm>
              <a:off x="2538200" y="1425675"/>
              <a:ext cx="9475" cy="15500"/>
            </a:xfrm>
            <a:custGeom>
              <a:avLst/>
              <a:gdLst/>
              <a:ahLst/>
              <a:cxnLst/>
              <a:rect l="l" t="t" r="r" b="b"/>
              <a:pathLst>
                <a:path w="379" h="620" extrusionOk="0">
                  <a:moveTo>
                    <a:pt x="296" y="0"/>
                  </a:moveTo>
                  <a:cubicBezTo>
                    <a:pt x="282" y="0"/>
                    <a:pt x="269" y="4"/>
                    <a:pt x="257" y="11"/>
                  </a:cubicBezTo>
                  <a:cubicBezTo>
                    <a:pt x="243" y="20"/>
                    <a:pt x="230" y="28"/>
                    <a:pt x="218" y="39"/>
                  </a:cubicBezTo>
                  <a:cubicBezTo>
                    <a:pt x="207" y="51"/>
                    <a:pt x="196" y="65"/>
                    <a:pt x="186" y="80"/>
                  </a:cubicBezTo>
                  <a:cubicBezTo>
                    <a:pt x="170" y="100"/>
                    <a:pt x="156" y="121"/>
                    <a:pt x="144" y="144"/>
                  </a:cubicBezTo>
                  <a:cubicBezTo>
                    <a:pt x="120" y="191"/>
                    <a:pt x="100" y="239"/>
                    <a:pt x="78" y="287"/>
                  </a:cubicBezTo>
                  <a:cubicBezTo>
                    <a:pt x="64" y="316"/>
                    <a:pt x="55" y="346"/>
                    <a:pt x="43" y="376"/>
                  </a:cubicBezTo>
                  <a:cubicBezTo>
                    <a:pt x="33" y="398"/>
                    <a:pt x="26" y="423"/>
                    <a:pt x="20" y="448"/>
                  </a:cubicBezTo>
                  <a:cubicBezTo>
                    <a:pt x="15" y="474"/>
                    <a:pt x="11" y="501"/>
                    <a:pt x="7" y="528"/>
                  </a:cubicBezTo>
                  <a:cubicBezTo>
                    <a:pt x="0" y="571"/>
                    <a:pt x="24" y="619"/>
                    <a:pt x="73" y="620"/>
                  </a:cubicBezTo>
                  <a:cubicBezTo>
                    <a:pt x="110" y="620"/>
                    <a:pt x="131" y="597"/>
                    <a:pt x="153" y="572"/>
                  </a:cubicBezTo>
                  <a:cubicBezTo>
                    <a:pt x="171" y="552"/>
                    <a:pt x="188" y="532"/>
                    <a:pt x="204" y="511"/>
                  </a:cubicBezTo>
                  <a:cubicBezTo>
                    <a:pt x="231" y="469"/>
                    <a:pt x="256" y="426"/>
                    <a:pt x="276" y="381"/>
                  </a:cubicBezTo>
                  <a:cubicBezTo>
                    <a:pt x="296" y="339"/>
                    <a:pt x="318" y="295"/>
                    <a:pt x="337" y="252"/>
                  </a:cubicBezTo>
                  <a:cubicBezTo>
                    <a:pt x="361" y="201"/>
                    <a:pt x="379" y="135"/>
                    <a:pt x="373" y="78"/>
                  </a:cubicBezTo>
                  <a:cubicBezTo>
                    <a:pt x="372" y="51"/>
                    <a:pt x="358" y="25"/>
                    <a:pt x="335" y="11"/>
                  </a:cubicBezTo>
                  <a:cubicBezTo>
                    <a:pt x="323" y="4"/>
                    <a:pt x="310" y="0"/>
                    <a:pt x="296"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265;p19">
              <a:extLst>
                <a:ext uri="{FF2B5EF4-FFF2-40B4-BE49-F238E27FC236}">
                  <a16:creationId xmlns:a16="http://schemas.microsoft.com/office/drawing/2014/main" id="{AE755AA9-24DF-3E45-BDAB-5C909D336EBD}"/>
                </a:ext>
              </a:extLst>
            </p:cNvPr>
            <p:cNvSpPr/>
            <p:nvPr/>
          </p:nvSpPr>
          <p:spPr>
            <a:xfrm>
              <a:off x="2548475" y="1431700"/>
              <a:ext cx="7350" cy="13450"/>
            </a:xfrm>
            <a:custGeom>
              <a:avLst/>
              <a:gdLst/>
              <a:ahLst/>
              <a:cxnLst/>
              <a:rect l="l" t="t" r="r" b="b"/>
              <a:pathLst>
                <a:path w="294" h="538" extrusionOk="0">
                  <a:moveTo>
                    <a:pt x="223" y="1"/>
                  </a:moveTo>
                  <a:cubicBezTo>
                    <a:pt x="206" y="1"/>
                    <a:pt x="189" y="8"/>
                    <a:pt x="176" y="21"/>
                  </a:cubicBezTo>
                  <a:cubicBezTo>
                    <a:pt x="147" y="48"/>
                    <a:pt x="128" y="94"/>
                    <a:pt x="111" y="131"/>
                  </a:cubicBezTo>
                  <a:cubicBezTo>
                    <a:pt x="93" y="169"/>
                    <a:pt x="78" y="211"/>
                    <a:pt x="63" y="250"/>
                  </a:cubicBezTo>
                  <a:cubicBezTo>
                    <a:pt x="49" y="288"/>
                    <a:pt x="36" y="325"/>
                    <a:pt x="25" y="364"/>
                  </a:cubicBezTo>
                  <a:cubicBezTo>
                    <a:pt x="20" y="382"/>
                    <a:pt x="15" y="399"/>
                    <a:pt x="9" y="417"/>
                  </a:cubicBezTo>
                  <a:cubicBezTo>
                    <a:pt x="3" y="440"/>
                    <a:pt x="1" y="464"/>
                    <a:pt x="5" y="488"/>
                  </a:cubicBezTo>
                  <a:cubicBezTo>
                    <a:pt x="5" y="508"/>
                    <a:pt x="17" y="526"/>
                    <a:pt x="36" y="534"/>
                  </a:cubicBezTo>
                  <a:cubicBezTo>
                    <a:pt x="42" y="536"/>
                    <a:pt x="50" y="538"/>
                    <a:pt x="57" y="538"/>
                  </a:cubicBezTo>
                  <a:cubicBezTo>
                    <a:pt x="70" y="538"/>
                    <a:pt x="84" y="533"/>
                    <a:pt x="92" y="523"/>
                  </a:cubicBezTo>
                  <a:lnTo>
                    <a:pt x="92" y="524"/>
                  </a:lnTo>
                  <a:cubicBezTo>
                    <a:pt x="97" y="517"/>
                    <a:pt x="103" y="509"/>
                    <a:pt x="109" y="502"/>
                  </a:cubicBezTo>
                  <a:cubicBezTo>
                    <a:pt x="118" y="489"/>
                    <a:pt x="126" y="475"/>
                    <a:pt x="130" y="459"/>
                  </a:cubicBezTo>
                  <a:cubicBezTo>
                    <a:pt x="137" y="442"/>
                    <a:pt x="143" y="424"/>
                    <a:pt x="149" y="406"/>
                  </a:cubicBezTo>
                  <a:cubicBezTo>
                    <a:pt x="161" y="373"/>
                    <a:pt x="176" y="335"/>
                    <a:pt x="188" y="308"/>
                  </a:cubicBezTo>
                  <a:cubicBezTo>
                    <a:pt x="204" y="273"/>
                    <a:pt x="221" y="239"/>
                    <a:pt x="237" y="204"/>
                  </a:cubicBezTo>
                  <a:cubicBezTo>
                    <a:pt x="247" y="182"/>
                    <a:pt x="249" y="176"/>
                    <a:pt x="259" y="152"/>
                  </a:cubicBezTo>
                  <a:cubicBezTo>
                    <a:pt x="269" y="130"/>
                    <a:pt x="283" y="108"/>
                    <a:pt x="287" y="85"/>
                  </a:cubicBezTo>
                  <a:cubicBezTo>
                    <a:pt x="294" y="56"/>
                    <a:pt x="282" y="26"/>
                    <a:pt x="256" y="10"/>
                  </a:cubicBezTo>
                  <a:cubicBezTo>
                    <a:pt x="246" y="4"/>
                    <a:pt x="235" y="1"/>
                    <a:pt x="223"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266;p19">
              <a:extLst>
                <a:ext uri="{FF2B5EF4-FFF2-40B4-BE49-F238E27FC236}">
                  <a16:creationId xmlns:a16="http://schemas.microsoft.com/office/drawing/2014/main" id="{E45E0850-B2E7-BE47-A54E-391EA3D7386A}"/>
                </a:ext>
              </a:extLst>
            </p:cNvPr>
            <p:cNvSpPr/>
            <p:nvPr/>
          </p:nvSpPr>
          <p:spPr>
            <a:xfrm>
              <a:off x="2358825" y="1404025"/>
              <a:ext cx="204750" cy="281275"/>
            </a:xfrm>
            <a:custGeom>
              <a:avLst/>
              <a:gdLst/>
              <a:ahLst/>
              <a:cxnLst/>
              <a:rect l="l" t="t" r="r" b="b"/>
              <a:pathLst>
                <a:path w="8190" h="11251" extrusionOk="0">
                  <a:moveTo>
                    <a:pt x="2308" y="0"/>
                  </a:moveTo>
                  <a:cubicBezTo>
                    <a:pt x="2162" y="0"/>
                    <a:pt x="2010" y="84"/>
                    <a:pt x="1974" y="228"/>
                  </a:cubicBezTo>
                  <a:cubicBezTo>
                    <a:pt x="1579" y="1821"/>
                    <a:pt x="1237" y="3426"/>
                    <a:pt x="911" y="5034"/>
                  </a:cubicBezTo>
                  <a:cubicBezTo>
                    <a:pt x="737" y="5893"/>
                    <a:pt x="547" y="6749"/>
                    <a:pt x="392" y="7611"/>
                  </a:cubicBezTo>
                  <a:cubicBezTo>
                    <a:pt x="282" y="8220"/>
                    <a:pt x="125" y="8818"/>
                    <a:pt x="45" y="9433"/>
                  </a:cubicBezTo>
                  <a:cubicBezTo>
                    <a:pt x="24" y="9585"/>
                    <a:pt x="1" y="9744"/>
                    <a:pt x="14" y="9897"/>
                  </a:cubicBezTo>
                  <a:cubicBezTo>
                    <a:pt x="28" y="10047"/>
                    <a:pt x="183" y="10131"/>
                    <a:pt x="302" y="10189"/>
                  </a:cubicBezTo>
                  <a:cubicBezTo>
                    <a:pt x="649" y="10359"/>
                    <a:pt x="974" y="10567"/>
                    <a:pt x="1328" y="10723"/>
                  </a:cubicBezTo>
                  <a:cubicBezTo>
                    <a:pt x="1858" y="10958"/>
                    <a:pt x="2416" y="11125"/>
                    <a:pt x="2992" y="11195"/>
                  </a:cubicBezTo>
                  <a:cubicBezTo>
                    <a:pt x="3152" y="11214"/>
                    <a:pt x="3322" y="11251"/>
                    <a:pt x="3489" y="11251"/>
                  </a:cubicBezTo>
                  <a:cubicBezTo>
                    <a:pt x="3506" y="11251"/>
                    <a:pt x="3523" y="11250"/>
                    <a:pt x="3539" y="11249"/>
                  </a:cubicBezTo>
                  <a:cubicBezTo>
                    <a:pt x="3766" y="11239"/>
                    <a:pt x="3855" y="11163"/>
                    <a:pt x="3941" y="10961"/>
                  </a:cubicBezTo>
                  <a:cubicBezTo>
                    <a:pt x="5087" y="8301"/>
                    <a:pt x="6613" y="5828"/>
                    <a:pt x="7789" y="3183"/>
                  </a:cubicBezTo>
                  <a:cubicBezTo>
                    <a:pt x="7913" y="2903"/>
                    <a:pt x="8190" y="2516"/>
                    <a:pt x="8105" y="2192"/>
                  </a:cubicBezTo>
                  <a:cubicBezTo>
                    <a:pt x="7997" y="1775"/>
                    <a:pt x="7456" y="1726"/>
                    <a:pt x="7114" y="1631"/>
                  </a:cubicBezTo>
                  <a:cubicBezTo>
                    <a:pt x="5510" y="1183"/>
                    <a:pt x="3996" y="552"/>
                    <a:pt x="2419" y="18"/>
                  </a:cubicBezTo>
                  <a:cubicBezTo>
                    <a:pt x="2384" y="6"/>
                    <a:pt x="2346" y="0"/>
                    <a:pt x="2308" y="0"/>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267;p19">
              <a:extLst>
                <a:ext uri="{FF2B5EF4-FFF2-40B4-BE49-F238E27FC236}">
                  <a16:creationId xmlns:a16="http://schemas.microsoft.com/office/drawing/2014/main" id="{5D914B11-220E-E548-BEC0-5E259CF863A8}"/>
                </a:ext>
              </a:extLst>
            </p:cNvPr>
            <p:cNvSpPr/>
            <p:nvPr/>
          </p:nvSpPr>
          <p:spPr>
            <a:xfrm>
              <a:off x="2381550" y="1429525"/>
              <a:ext cx="154300" cy="227975"/>
            </a:xfrm>
            <a:custGeom>
              <a:avLst/>
              <a:gdLst/>
              <a:ahLst/>
              <a:cxnLst/>
              <a:rect l="l" t="t" r="r" b="b"/>
              <a:pathLst>
                <a:path w="6172" h="9119" extrusionOk="0">
                  <a:moveTo>
                    <a:pt x="1943" y="1"/>
                  </a:moveTo>
                  <a:cubicBezTo>
                    <a:pt x="1833" y="1"/>
                    <a:pt x="1711" y="75"/>
                    <a:pt x="1679" y="198"/>
                  </a:cubicBezTo>
                  <a:cubicBezTo>
                    <a:pt x="1076" y="2518"/>
                    <a:pt x="592" y="4870"/>
                    <a:pt x="81" y="7209"/>
                  </a:cubicBezTo>
                  <a:cubicBezTo>
                    <a:pt x="75" y="7234"/>
                    <a:pt x="77" y="7261"/>
                    <a:pt x="87" y="7285"/>
                  </a:cubicBezTo>
                  <a:cubicBezTo>
                    <a:pt x="50" y="7521"/>
                    <a:pt x="22" y="7760"/>
                    <a:pt x="8" y="7997"/>
                  </a:cubicBezTo>
                  <a:cubicBezTo>
                    <a:pt x="1" y="8112"/>
                    <a:pt x="48" y="8190"/>
                    <a:pt x="115" y="8232"/>
                  </a:cubicBezTo>
                  <a:cubicBezTo>
                    <a:pt x="136" y="8281"/>
                    <a:pt x="168" y="8323"/>
                    <a:pt x="209" y="8357"/>
                  </a:cubicBezTo>
                  <a:cubicBezTo>
                    <a:pt x="327" y="8459"/>
                    <a:pt x="452" y="8556"/>
                    <a:pt x="585" y="8632"/>
                  </a:cubicBezTo>
                  <a:cubicBezTo>
                    <a:pt x="907" y="8813"/>
                    <a:pt x="1251" y="8917"/>
                    <a:pt x="1606" y="8975"/>
                  </a:cubicBezTo>
                  <a:cubicBezTo>
                    <a:pt x="1648" y="8989"/>
                    <a:pt x="1689" y="9004"/>
                    <a:pt x="1730" y="9016"/>
                  </a:cubicBezTo>
                  <a:cubicBezTo>
                    <a:pt x="1945" y="9077"/>
                    <a:pt x="2172" y="9119"/>
                    <a:pt x="2399" y="9119"/>
                  </a:cubicBezTo>
                  <a:cubicBezTo>
                    <a:pt x="2428" y="9119"/>
                    <a:pt x="2458" y="9118"/>
                    <a:pt x="2487" y="9117"/>
                  </a:cubicBezTo>
                  <a:cubicBezTo>
                    <a:pt x="2777" y="9102"/>
                    <a:pt x="2912" y="8940"/>
                    <a:pt x="3047" y="8668"/>
                  </a:cubicBezTo>
                  <a:cubicBezTo>
                    <a:pt x="3299" y="8164"/>
                    <a:pt x="3547" y="7658"/>
                    <a:pt x="3784" y="7147"/>
                  </a:cubicBezTo>
                  <a:cubicBezTo>
                    <a:pt x="4250" y="6145"/>
                    <a:pt x="4692" y="5126"/>
                    <a:pt x="5128" y="4108"/>
                  </a:cubicBezTo>
                  <a:cubicBezTo>
                    <a:pt x="5369" y="3546"/>
                    <a:pt x="5614" y="2984"/>
                    <a:pt x="5857" y="2423"/>
                  </a:cubicBezTo>
                  <a:cubicBezTo>
                    <a:pt x="5956" y="2191"/>
                    <a:pt x="6171" y="1867"/>
                    <a:pt x="6120" y="1605"/>
                  </a:cubicBezTo>
                  <a:cubicBezTo>
                    <a:pt x="6056" y="1275"/>
                    <a:pt x="5754" y="1276"/>
                    <a:pt x="5505" y="1223"/>
                  </a:cubicBezTo>
                  <a:cubicBezTo>
                    <a:pt x="4299" y="959"/>
                    <a:pt x="3177" y="405"/>
                    <a:pt x="2012" y="11"/>
                  </a:cubicBezTo>
                  <a:cubicBezTo>
                    <a:pt x="1991" y="4"/>
                    <a:pt x="1967" y="1"/>
                    <a:pt x="1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268;p19">
              <a:extLst>
                <a:ext uri="{FF2B5EF4-FFF2-40B4-BE49-F238E27FC236}">
                  <a16:creationId xmlns:a16="http://schemas.microsoft.com/office/drawing/2014/main" id="{17E09299-D6D9-3743-80C5-DFF332E8190A}"/>
                </a:ext>
              </a:extLst>
            </p:cNvPr>
            <p:cNvSpPr/>
            <p:nvPr/>
          </p:nvSpPr>
          <p:spPr>
            <a:xfrm>
              <a:off x="2407100" y="1587800"/>
              <a:ext cx="49075" cy="20475"/>
            </a:xfrm>
            <a:custGeom>
              <a:avLst/>
              <a:gdLst/>
              <a:ahLst/>
              <a:cxnLst/>
              <a:rect l="l" t="t" r="r" b="b"/>
              <a:pathLst>
                <a:path w="1963" h="819" extrusionOk="0">
                  <a:moveTo>
                    <a:pt x="408" y="93"/>
                  </a:moveTo>
                  <a:cubicBezTo>
                    <a:pt x="441" y="93"/>
                    <a:pt x="471" y="138"/>
                    <a:pt x="451" y="178"/>
                  </a:cubicBezTo>
                  <a:cubicBezTo>
                    <a:pt x="437" y="205"/>
                    <a:pt x="405" y="226"/>
                    <a:pt x="377" y="238"/>
                  </a:cubicBezTo>
                  <a:lnTo>
                    <a:pt x="377" y="238"/>
                  </a:lnTo>
                  <a:cubicBezTo>
                    <a:pt x="359" y="204"/>
                    <a:pt x="350" y="167"/>
                    <a:pt x="363" y="134"/>
                  </a:cubicBezTo>
                  <a:cubicBezTo>
                    <a:pt x="374" y="104"/>
                    <a:pt x="392" y="93"/>
                    <a:pt x="408" y="93"/>
                  </a:cubicBezTo>
                  <a:close/>
                  <a:moveTo>
                    <a:pt x="912" y="302"/>
                  </a:moveTo>
                  <a:lnTo>
                    <a:pt x="912" y="302"/>
                  </a:lnTo>
                  <a:cubicBezTo>
                    <a:pt x="958" y="312"/>
                    <a:pt x="970" y="328"/>
                    <a:pt x="946" y="348"/>
                  </a:cubicBezTo>
                  <a:cubicBezTo>
                    <a:pt x="936" y="362"/>
                    <a:pt x="925" y="374"/>
                    <a:pt x="914" y="383"/>
                  </a:cubicBezTo>
                  <a:cubicBezTo>
                    <a:pt x="912" y="385"/>
                    <a:pt x="911" y="386"/>
                    <a:pt x="909" y="387"/>
                  </a:cubicBezTo>
                  <a:lnTo>
                    <a:pt x="909" y="387"/>
                  </a:lnTo>
                  <a:cubicBezTo>
                    <a:pt x="898" y="351"/>
                    <a:pt x="894" y="316"/>
                    <a:pt x="912" y="302"/>
                  </a:cubicBezTo>
                  <a:close/>
                  <a:moveTo>
                    <a:pt x="1559" y="368"/>
                  </a:moveTo>
                  <a:cubicBezTo>
                    <a:pt x="1570" y="368"/>
                    <a:pt x="1583" y="371"/>
                    <a:pt x="1597" y="380"/>
                  </a:cubicBezTo>
                  <a:cubicBezTo>
                    <a:pt x="1642" y="408"/>
                    <a:pt x="1635" y="430"/>
                    <a:pt x="1611" y="471"/>
                  </a:cubicBezTo>
                  <a:cubicBezTo>
                    <a:pt x="1590" y="505"/>
                    <a:pt x="1559" y="535"/>
                    <a:pt x="1522" y="559"/>
                  </a:cubicBezTo>
                  <a:lnTo>
                    <a:pt x="1522" y="559"/>
                  </a:lnTo>
                  <a:cubicBezTo>
                    <a:pt x="1509" y="533"/>
                    <a:pt x="1501" y="505"/>
                    <a:pt x="1498" y="475"/>
                  </a:cubicBezTo>
                  <a:cubicBezTo>
                    <a:pt x="1496" y="426"/>
                    <a:pt x="1516" y="368"/>
                    <a:pt x="1559" y="368"/>
                  </a:cubicBezTo>
                  <a:close/>
                  <a:moveTo>
                    <a:pt x="430" y="0"/>
                  </a:moveTo>
                  <a:cubicBezTo>
                    <a:pt x="427" y="0"/>
                    <a:pt x="424" y="0"/>
                    <a:pt x="422" y="1"/>
                  </a:cubicBezTo>
                  <a:cubicBezTo>
                    <a:pt x="347" y="6"/>
                    <a:pt x="289" y="69"/>
                    <a:pt x="281" y="141"/>
                  </a:cubicBezTo>
                  <a:cubicBezTo>
                    <a:pt x="276" y="181"/>
                    <a:pt x="285" y="221"/>
                    <a:pt x="301" y="257"/>
                  </a:cubicBezTo>
                  <a:lnTo>
                    <a:pt x="301" y="257"/>
                  </a:lnTo>
                  <a:cubicBezTo>
                    <a:pt x="294" y="258"/>
                    <a:pt x="288" y="258"/>
                    <a:pt x="281" y="258"/>
                  </a:cubicBezTo>
                  <a:cubicBezTo>
                    <a:pt x="201" y="258"/>
                    <a:pt x="123" y="218"/>
                    <a:pt x="72" y="155"/>
                  </a:cubicBezTo>
                  <a:cubicBezTo>
                    <a:pt x="66" y="147"/>
                    <a:pt x="58" y="143"/>
                    <a:pt x="50" y="143"/>
                  </a:cubicBezTo>
                  <a:cubicBezTo>
                    <a:pt x="26" y="143"/>
                    <a:pt x="0" y="172"/>
                    <a:pt x="18" y="196"/>
                  </a:cubicBezTo>
                  <a:lnTo>
                    <a:pt x="17" y="196"/>
                  </a:lnTo>
                  <a:cubicBezTo>
                    <a:pt x="79" y="282"/>
                    <a:pt x="183" y="333"/>
                    <a:pt x="287" y="333"/>
                  </a:cubicBezTo>
                  <a:cubicBezTo>
                    <a:pt x="306" y="333"/>
                    <a:pt x="325" y="332"/>
                    <a:pt x="343" y="328"/>
                  </a:cubicBezTo>
                  <a:lnTo>
                    <a:pt x="343" y="328"/>
                  </a:lnTo>
                  <a:cubicBezTo>
                    <a:pt x="357" y="347"/>
                    <a:pt x="372" y="364"/>
                    <a:pt x="388" y="380"/>
                  </a:cubicBezTo>
                  <a:cubicBezTo>
                    <a:pt x="477" y="473"/>
                    <a:pt x="601" y="530"/>
                    <a:pt x="725" y="530"/>
                  </a:cubicBezTo>
                  <a:cubicBezTo>
                    <a:pt x="771" y="530"/>
                    <a:pt x="817" y="523"/>
                    <a:pt x="862" y="506"/>
                  </a:cubicBezTo>
                  <a:lnTo>
                    <a:pt x="862" y="506"/>
                  </a:lnTo>
                  <a:cubicBezTo>
                    <a:pt x="875" y="537"/>
                    <a:pt x="890" y="564"/>
                    <a:pt x="904" y="583"/>
                  </a:cubicBezTo>
                  <a:cubicBezTo>
                    <a:pt x="991" y="698"/>
                    <a:pt x="1121" y="748"/>
                    <a:pt x="1256" y="748"/>
                  </a:cubicBezTo>
                  <a:cubicBezTo>
                    <a:pt x="1326" y="748"/>
                    <a:pt x="1398" y="735"/>
                    <a:pt x="1465" y="709"/>
                  </a:cubicBezTo>
                  <a:cubicBezTo>
                    <a:pt x="1477" y="705"/>
                    <a:pt x="1490" y="699"/>
                    <a:pt x="1502" y="693"/>
                  </a:cubicBezTo>
                  <a:lnTo>
                    <a:pt x="1502" y="693"/>
                  </a:lnTo>
                  <a:cubicBezTo>
                    <a:pt x="1573" y="771"/>
                    <a:pt x="1677" y="819"/>
                    <a:pt x="1780" y="819"/>
                  </a:cubicBezTo>
                  <a:cubicBezTo>
                    <a:pt x="1825" y="819"/>
                    <a:pt x="1871" y="810"/>
                    <a:pt x="1913" y="790"/>
                  </a:cubicBezTo>
                  <a:cubicBezTo>
                    <a:pt x="1963" y="767"/>
                    <a:pt x="1931" y="701"/>
                    <a:pt x="1885" y="701"/>
                  </a:cubicBezTo>
                  <a:cubicBezTo>
                    <a:pt x="1882" y="701"/>
                    <a:pt x="1880" y="701"/>
                    <a:pt x="1877" y="702"/>
                  </a:cubicBezTo>
                  <a:cubicBezTo>
                    <a:pt x="1848" y="707"/>
                    <a:pt x="1820" y="710"/>
                    <a:pt x="1792" y="710"/>
                  </a:cubicBezTo>
                  <a:cubicBezTo>
                    <a:pt x="1719" y="710"/>
                    <a:pt x="1650" y="690"/>
                    <a:pt x="1591" y="641"/>
                  </a:cubicBezTo>
                  <a:lnTo>
                    <a:pt x="1591" y="641"/>
                  </a:lnTo>
                  <a:cubicBezTo>
                    <a:pt x="1699" y="562"/>
                    <a:pt x="1785" y="440"/>
                    <a:pt x="1684" y="319"/>
                  </a:cubicBezTo>
                  <a:cubicBezTo>
                    <a:pt x="1657" y="287"/>
                    <a:pt x="1619" y="272"/>
                    <a:pt x="1581" y="272"/>
                  </a:cubicBezTo>
                  <a:cubicBezTo>
                    <a:pt x="1545" y="272"/>
                    <a:pt x="1508" y="285"/>
                    <a:pt x="1479" y="309"/>
                  </a:cubicBezTo>
                  <a:cubicBezTo>
                    <a:pt x="1395" y="376"/>
                    <a:pt x="1399" y="503"/>
                    <a:pt x="1437" y="594"/>
                  </a:cubicBezTo>
                  <a:cubicBezTo>
                    <a:pt x="1438" y="596"/>
                    <a:pt x="1439" y="598"/>
                    <a:pt x="1440" y="601"/>
                  </a:cubicBezTo>
                  <a:lnTo>
                    <a:pt x="1440" y="601"/>
                  </a:lnTo>
                  <a:cubicBezTo>
                    <a:pt x="1375" y="627"/>
                    <a:pt x="1303" y="640"/>
                    <a:pt x="1246" y="640"/>
                  </a:cubicBezTo>
                  <a:cubicBezTo>
                    <a:pt x="1244" y="640"/>
                    <a:pt x="1242" y="640"/>
                    <a:pt x="1240" y="640"/>
                  </a:cubicBezTo>
                  <a:cubicBezTo>
                    <a:pt x="1118" y="640"/>
                    <a:pt x="1007" y="576"/>
                    <a:pt x="946" y="472"/>
                  </a:cubicBezTo>
                  <a:cubicBezTo>
                    <a:pt x="944" y="470"/>
                    <a:pt x="943" y="468"/>
                    <a:pt x="941" y="465"/>
                  </a:cubicBezTo>
                  <a:lnTo>
                    <a:pt x="941" y="465"/>
                  </a:lnTo>
                  <a:cubicBezTo>
                    <a:pt x="995" y="428"/>
                    <a:pt x="1046" y="373"/>
                    <a:pt x="1052" y="307"/>
                  </a:cubicBezTo>
                  <a:cubicBezTo>
                    <a:pt x="1059" y="242"/>
                    <a:pt x="1009" y="172"/>
                    <a:pt x="943" y="172"/>
                  </a:cubicBezTo>
                  <a:cubicBezTo>
                    <a:pt x="933" y="172"/>
                    <a:pt x="924" y="174"/>
                    <a:pt x="914" y="177"/>
                  </a:cubicBezTo>
                  <a:cubicBezTo>
                    <a:pt x="815" y="208"/>
                    <a:pt x="810" y="324"/>
                    <a:pt x="836" y="429"/>
                  </a:cubicBezTo>
                  <a:lnTo>
                    <a:pt x="836" y="429"/>
                  </a:lnTo>
                  <a:cubicBezTo>
                    <a:pt x="827" y="432"/>
                    <a:pt x="819" y="435"/>
                    <a:pt x="810" y="438"/>
                  </a:cubicBezTo>
                  <a:cubicBezTo>
                    <a:pt x="779" y="447"/>
                    <a:pt x="748" y="452"/>
                    <a:pt x="717" y="452"/>
                  </a:cubicBezTo>
                  <a:cubicBezTo>
                    <a:pt x="618" y="452"/>
                    <a:pt x="522" y="407"/>
                    <a:pt x="452" y="336"/>
                  </a:cubicBezTo>
                  <a:cubicBezTo>
                    <a:pt x="442" y="327"/>
                    <a:pt x="431" y="315"/>
                    <a:pt x="421" y="303"/>
                  </a:cubicBezTo>
                  <a:lnTo>
                    <a:pt x="421" y="303"/>
                  </a:lnTo>
                  <a:cubicBezTo>
                    <a:pt x="426" y="300"/>
                    <a:pt x="432" y="297"/>
                    <a:pt x="438" y="294"/>
                  </a:cubicBezTo>
                  <a:cubicBezTo>
                    <a:pt x="500" y="258"/>
                    <a:pt x="553" y="188"/>
                    <a:pt x="548" y="113"/>
                  </a:cubicBezTo>
                  <a:cubicBezTo>
                    <a:pt x="545" y="49"/>
                    <a:pt x="492" y="0"/>
                    <a:pt x="430"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269;p19">
              <a:extLst>
                <a:ext uri="{FF2B5EF4-FFF2-40B4-BE49-F238E27FC236}">
                  <a16:creationId xmlns:a16="http://schemas.microsoft.com/office/drawing/2014/main" id="{086D02F1-4389-8641-B3CD-7E28A80A2016}"/>
                </a:ext>
              </a:extLst>
            </p:cNvPr>
            <p:cNvSpPr/>
            <p:nvPr/>
          </p:nvSpPr>
          <p:spPr>
            <a:xfrm>
              <a:off x="2414550" y="1607225"/>
              <a:ext cx="24425" cy="10875"/>
            </a:xfrm>
            <a:custGeom>
              <a:avLst/>
              <a:gdLst/>
              <a:ahLst/>
              <a:cxnLst/>
              <a:rect l="l" t="t" r="r" b="b"/>
              <a:pathLst>
                <a:path w="977" h="435" extrusionOk="0">
                  <a:moveTo>
                    <a:pt x="12" y="1"/>
                  </a:moveTo>
                  <a:cubicBezTo>
                    <a:pt x="4" y="1"/>
                    <a:pt x="0" y="11"/>
                    <a:pt x="7" y="15"/>
                  </a:cubicBezTo>
                  <a:cubicBezTo>
                    <a:pt x="80" y="55"/>
                    <a:pt x="149" y="97"/>
                    <a:pt x="224" y="131"/>
                  </a:cubicBezTo>
                  <a:lnTo>
                    <a:pt x="449" y="234"/>
                  </a:lnTo>
                  <a:cubicBezTo>
                    <a:pt x="596" y="301"/>
                    <a:pt x="745" y="370"/>
                    <a:pt x="896" y="432"/>
                  </a:cubicBezTo>
                  <a:cubicBezTo>
                    <a:pt x="901" y="434"/>
                    <a:pt x="906" y="435"/>
                    <a:pt x="910" y="435"/>
                  </a:cubicBezTo>
                  <a:cubicBezTo>
                    <a:pt x="952" y="435"/>
                    <a:pt x="977" y="363"/>
                    <a:pt x="932" y="344"/>
                  </a:cubicBezTo>
                  <a:cubicBezTo>
                    <a:pt x="782" y="280"/>
                    <a:pt x="630" y="221"/>
                    <a:pt x="478" y="163"/>
                  </a:cubicBezTo>
                  <a:lnTo>
                    <a:pt x="248" y="75"/>
                  </a:lnTo>
                  <a:cubicBezTo>
                    <a:pt x="171" y="45"/>
                    <a:pt x="93" y="24"/>
                    <a:pt x="14" y="1"/>
                  </a:cubicBezTo>
                  <a:cubicBezTo>
                    <a:pt x="13" y="1"/>
                    <a:pt x="12" y="1"/>
                    <a:pt x="12"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270;p19">
              <a:extLst>
                <a:ext uri="{FF2B5EF4-FFF2-40B4-BE49-F238E27FC236}">
                  <a16:creationId xmlns:a16="http://schemas.microsoft.com/office/drawing/2014/main" id="{5A095AF4-650D-FB4E-BB25-21EBA04E3D94}"/>
                </a:ext>
              </a:extLst>
            </p:cNvPr>
            <p:cNvSpPr/>
            <p:nvPr/>
          </p:nvSpPr>
          <p:spPr>
            <a:xfrm>
              <a:off x="2417550" y="1615975"/>
              <a:ext cx="10750" cy="4650"/>
            </a:xfrm>
            <a:custGeom>
              <a:avLst/>
              <a:gdLst/>
              <a:ahLst/>
              <a:cxnLst/>
              <a:rect l="l" t="t" r="r" b="b"/>
              <a:pathLst>
                <a:path w="430" h="186" extrusionOk="0">
                  <a:moveTo>
                    <a:pt x="28" y="0"/>
                  </a:moveTo>
                  <a:cubicBezTo>
                    <a:pt x="8" y="0"/>
                    <a:pt x="1" y="29"/>
                    <a:pt x="21" y="36"/>
                  </a:cubicBezTo>
                  <a:lnTo>
                    <a:pt x="20" y="37"/>
                  </a:lnTo>
                  <a:cubicBezTo>
                    <a:pt x="79" y="58"/>
                    <a:pt x="136" y="83"/>
                    <a:pt x="194" y="111"/>
                  </a:cubicBezTo>
                  <a:cubicBezTo>
                    <a:pt x="222" y="123"/>
                    <a:pt x="251" y="137"/>
                    <a:pt x="280" y="149"/>
                  </a:cubicBezTo>
                  <a:cubicBezTo>
                    <a:pt x="293" y="155"/>
                    <a:pt x="308" y="163"/>
                    <a:pt x="322" y="169"/>
                  </a:cubicBezTo>
                  <a:cubicBezTo>
                    <a:pt x="338" y="176"/>
                    <a:pt x="353" y="186"/>
                    <a:pt x="371" y="186"/>
                  </a:cubicBezTo>
                  <a:cubicBezTo>
                    <a:pt x="372" y="186"/>
                    <a:pt x="374" y="186"/>
                    <a:pt x="376" y="185"/>
                  </a:cubicBezTo>
                  <a:cubicBezTo>
                    <a:pt x="404" y="183"/>
                    <a:pt x="429" y="152"/>
                    <a:pt x="411" y="124"/>
                  </a:cubicBezTo>
                  <a:cubicBezTo>
                    <a:pt x="390" y="94"/>
                    <a:pt x="346" y="85"/>
                    <a:pt x="313" y="71"/>
                  </a:cubicBezTo>
                  <a:cubicBezTo>
                    <a:pt x="284" y="60"/>
                    <a:pt x="254" y="50"/>
                    <a:pt x="223" y="41"/>
                  </a:cubicBezTo>
                  <a:cubicBezTo>
                    <a:pt x="160" y="25"/>
                    <a:pt x="96" y="11"/>
                    <a:pt x="32" y="0"/>
                  </a:cubicBezTo>
                  <a:cubicBezTo>
                    <a:pt x="30" y="0"/>
                    <a:pt x="29" y="0"/>
                    <a:pt x="2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271;p19">
              <a:extLst>
                <a:ext uri="{FF2B5EF4-FFF2-40B4-BE49-F238E27FC236}">
                  <a16:creationId xmlns:a16="http://schemas.microsoft.com/office/drawing/2014/main" id="{BB36C88D-1E25-9440-820B-74C1A8FA844F}"/>
                </a:ext>
              </a:extLst>
            </p:cNvPr>
            <p:cNvSpPr/>
            <p:nvPr/>
          </p:nvSpPr>
          <p:spPr>
            <a:xfrm>
              <a:off x="2433925" y="1470325"/>
              <a:ext cx="7100" cy="3500"/>
            </a:xfrm>
            <a:custGeom>
              <a:avLst/>
              <a:gdLst/>
              <a:ahLst/>
              <a:cxnLst/>
              <a:rect l="l" t="t" r="r" b="b"/>
              <a:pathLst>
                <a:path w="284" h="140" extrusionOk="0">
                  <a:moveTo>
                    <a:pt x="59" y="0"/>
                  </a:moveTo>
                  <a:cubicBezTo>
                    <a:pt x="49" y="0"/>
                    <a:pt x="40" y="1"/>
                    <a:pt x="31" y="1"/>
                  </a:cubicBezTo>
                  <a:cubicBezTo>
                    <a:pt x="14" y="2"/>
                    <a:pt x="1" y="25"/>
                    <a:pt x="16" y="37"/>
                  </a:cubicBezTo>
                  <a:lnTo>
                    <a:pt x="16" y="39"/>
                  </a:lnTo>
                  <a:cubicBezTo>
                    <a:pt x="30" y="52"/>
                    <a:pt x="46" y="64"/>
                    <a:pt x="63" y="76"/>
                  </a:cubicBezTo>
                  <a:cubicBezTo>
                    <a:pt x="69" y="79"/>
                    <a:pt x="76" y="84"/>
                    <a:pt x="83" y="88"/>
                  </a:cubicBezTo>
                  <a:cubicBezTo>
                    <a:pt x="95" y="93"/>
                    <a:pt x="107" y="97"/>
                    <a:pt x="118" y="102"/>
                  </a:cubicBezTo>
                  <a:lnTo>
                    <a:pt x="170" y="121"/>
                  </a:lnTo>
                  <a:cubicBezTo>
                    <a:pt x="188" y="128"/>
                    <a:pt x="211" y="139"/>
                    <a:pt x="231" y="139"/>
                  </a:cubicBezTo>
                  <a:cubicBezTo>
                    <a:pt x="232" y="139"/>
                    <a:pt x="233" y="139"/>
                    <a:pt x="234" y="139"/>
                  </a:cubicBezTo>
                  <a:cubicBezTo>
                    <a:pt x="252" y="138"/>
                    <a:pt x="269" y="127"/>
                    <a:pt x="276" y="110"/>
                  </a:cubicBezTo>
                  <a:cubicBezTo>
                    <a:pt x="283" y="93"/>
                    <a:pt x="280" y="73"/>
                    <a:pt x="266" y="59"/>
                  </a:cubicBezTo>
                  <a:cubicBezTo>
                    <a:pt x="248" y="43"/>
                    <a:pt x="222" y="37"/>
                    <a:pt x="199" y="30"/>
                  </a:cubicBezTo>
                  <a:lnTo>
                    <a:pt x="146" y="14"/>
                  </a:lnTo>
                  <a:cubicBezTo>
                    <a:pt x="138" y="12"/>
                    <a:pt x="129" y="9"/>
                    <a:pt x="121" y="6"/>
                  </a:cubicBezTo>
                  <a:cubicBezTo>
                    <a:pt x="109" y="3"/>
                    <a:pt x="98" y="2"/>
                    <a:pt x="86" y="1"/>
                  </a:cubicBezTo>
                  <a:cubicBezTo>
                    <a:pt x="77" y="1"/>
                    <a:pt x="68" y="0"/>
                    <a:pt x="59"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272;p19">
              <a:extLst>
                <a:ext uri="{FF2B5EF4-FFF2-40B4-BE49-F238E27FC236}">
                  <a16:creationId xmlns:a16="http://schemas.microsoft.com/office/drawing/2014/main" id="{308C0199-CDF1-B941-853C-49D4DC0F4AB0}"/>
                </a:ext>
              </a:extLst>
            </p:cNvPr>
            <p:cNvSpPr/>
            <p:nvPr/>
          </p:nvSpPr>
          <p:spPr>
            <a:xfrm>
              <a:off x="2432100" y="1476325"/>
              <a:ext cx="6475" cy="3925"/>
            </a:xfrm>
            <a:custGeom>
              <a:avLst/>
              <a:gdLst/>
              <a:ahLst/>
              <a:cxnLst/>
              <a:rect l="l" t="t" r="r" b="b"/>
              <a:pathLst>
                <a:path w="259" h="157" extrusionOk="0">
                  <a:moveTo>
                    <a:pt x="38" y="0"/>
                  </a:moveTo>
                  <a:cubicBezTo>
                    <a:pt x="28" y="0"/>
                    <a:pt x="18" y="5"/>
                    <a:pt x="11" y="13"/>
                  </a:cubicBezTo>
                  <a:cubicBezTo>
                    <a:pt x="0" y="27"/>
                    <a:pt x="1" y="45"/>
                    <a:pt x="13" y="58"/>
                  </a:cubicBezTo>
                  <a:cubicBezTo>
                    <a:pt x="25" y="70"/>
                    <a:pt x="36" y="83"/>
                    <a:pt x="50" y="94"/>
                  </a:cubicBezTo>
                  <a:cubicBezTo>
                    <a:pt x="65" y="105"/>
                    <a:pt x="81" y="116"/>
                    <a:pt x="100" y="125"/>
                  </a:cubicBezTo>
                  <a:cubicBezTo>
                    <a:pt x="117" y="134"/>
                    <a:pt x="135" y="143"/>
                    <a:pt x="154" y="148"/>
                  </a:cubicBezTo>
                  <a:cubicBezTo>
                    <a:pt x="163" y="150"/>
                    <a:pt x="171" y="152"/>
                    <a:pt x="180" y="153"/>
                  </a:cubicBezTo>
                  <a:cubicBezTo>
                    <a:pt x="187" y="156"/>
                    <a:pt x="195" y="157"/>
                    <a:pt x="202" y="157"/>
                  </a:cubicBezTo>
                  <a:cubicBezTo>
                    <a:pt x="210" y="157"/>
                    <a:pt x="219" y="154"/>
                    <a:pt x="226" y="151"/>
                  </a:cubicBezTo>
                  <a:lnTo>
                    <a:pt x="226" y="151"/>
                  </a:lnTo>
                  <a:cubicBezTo>
                    <a:pt x="245" y="147"/>
                    <a:pt x="259" y="128"/>
                    <a:pt x="258" y="109"/>
                  </a:cubicBezTo>
                  <a:cubicBezTo>
                    <a:pt x="257" y="103"/>
                    <a:pt x="256" y="98"/>
                    <a:pt x="252" y="93"/>
                  </a:cubicBezTo>
                  <a:cubicBezTo>
                    <a:pt x="249" y="88"/>
                    <a:pt x="244" y="83"/>
                    <a:pt x="239" y="79"/>
                  </a:cubicBezTo>
                  <a:lnTo>
                    <a:pt x="239" y="79"/>
                  </a:lnTo>
                  <a:cubicBezTo>
                    <a:pt x="225" y="62"/>
                    <a:pt x="201" y="59"/>
                    <a:pt x="181" y="52"/>
                  </a:cubicBezTo>
                  <a:cubicBezTo>
                    <a:pt x="167" y="45"/>
                    <a:pt x="151" y="42"/>
                    <a:pt x="136" y="37"/>
                  </a:cubicBezTo>
                  <a:lnTo>
                    <a:pt x="126" y="33"/>
                  </a:lnTo>
                  <a:cubicBezTo>
                    <a:pt x="124" y="32"/>
                    <a:pt x="118" y="29"/>
                    <a:pt x="117" y="29"/>
                  </a:cubicBezTo>
                  <a:lnTo>
                    <a:pt x="117" y="29"/>
                  </a:lnTo>
                  <a:cubicBezTo>
                    <a:pt x="117" y="29"/>
                    <a:pt x="118" y="29"/>
                    <a:pt x="121" y="31"/>
                  </a:cubicBezTo>
                  <a:lnTo>
                    <a:pt x="121" y="31"/>
                  </a:lnTo>
                  <a:cubicBezTo>
                    <a:pt x="112" y="26"/>
                    <a:pt x="102" y="23"/>
                    <a:pt x="93" y="20"/>
                  </a:cubicBezTo>
                  <a:cubicBezTo>
                    <a:pt x="86" y="18"/>
                    <a:pt x="79" y="14"/>
                    <a:pt x="72" y="12"/>
                  </a:cubicBezTo>
                  <a:lnTo>
                    <a:pt x="62" y="9"/>
                  </a:lnTo>
                  <a:lnTo>
                    <a:pt x="62" y="9"/>
                  </a:lnTo>
                  <a:cubicBezTo>
                    <a:pt x="63" y="9"/>
                    <a:pt x="63" y="9"/>
                    <a:pt x="63" y="9"/>
                  </a:cubicBezTo>
                  <a:cubicBezTo>
                    <a:pt x="63" y="9"/>
                    <a:pt x="55" y="6"/>
                    <a:pt x="55" y="5"/>
                  </a:cubicBezTo>
                  <a:cubicBezTo>
                    <a:pt x="49" y="2"/>
                    <a:pt x="44" y="0"/>
                    <a:pt x="3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273;p19">
              <a:extLst>
                <a:ext uri="{FF2B5EF4-FFF2-40B4-BE49-F238E27FC236}">
                  <a16:creationId xmlns:a16="http://schemas.microsoft.com/office/drawing/2014/main" id="{E1D3A30E-18C7-1E43-8E35-06406203C23E}"/>
                </a:ext>
              </a:extLst>
            </p:cNvPr>
            <p:cNvSpPr/>
            <p:nvPr/>
          </p:nvSpPr>
          <p:spPr>
            <a:xfrm>
              <a:off x="2494550" y="1494425"/>
              <a:ext cx="6750" cy="4425"/>
            </a:xfrm>
            <a:custGeom>
              <a:avLst/>
              <a:gdLst/>
              <a:ahLst/>
              <a:cxnLst/>
              <a:rect l="l" t="t" r="r" b="b"/>
              <a:pathLst>
                <a:path w="270" h="177" extrusionOk="0">
                  <a:moveTo>
                    <a:pt x="8" y="48"/>
                  </a:moveTo>
                  <a:cubicBezTo>
                    <a:pt x="8" y="48"/>
                    <a:pt x="8" y="48"/>
                    <a:pt x="8" y="48"/>
                  </a:cubicBezTo>
                  <a:lnTo>
                    <a:pt x="8" y="48"/>
                  </a:lnTo>
                  <a:lnTo>
                    <a:pt x="8" y="48"/>
                  </a:lnTo>
                  <a:cubicBezTo>
                    <a:pt x="8" y="48"/>
                    <a:pt x="8" y="48"/>
                    <a:pt x="8" y="48"/>
                  </a:cubicBezTo>
                  <a:close/>
                  <a:moveTo>
                    <a:pt x="49" y="1"/>
                  </a:moveTo>
                  <a:cubicBezTo>
                    <a:pt x="41" y="1"/>
                    <a:pt x="33" y="2"/>
                    <a:pt x="25" y="7"/>
                  </a:cubicBezTo>
                  <a:lnTo>
                    <a:pt x="25" y="7"/>
                  </a:lnTo>
                  <a:cubicBezTo>
                    <a:pt x="18" y="8"/>
                    <a:pt x="11" y="13"/>
                    <a:pt x="8" y="20"/>
                  </a:cubicBezTo>
                  <a:cubicBezTo>
                    <a:pt x="7" y="22"/>
                    <a:pt x="6" y="25"/>
                    <a:pt x="5" y="27"/>
                  </a:cubicBezTo>
                  <a:lnTo>
                    <a:pt x="5" y="27"/>
                  </a:lnTo>
                  <a:cubicBezTo>
                    <a:pt x="5" y="27"/>
                    <a:pt x="5" y="27"/>
                    <a:pt x="5" y="27"/>
                  </a:cubicBezTo>
                  <a:lnTo>
                    <a:pt x="5" y="27"/>
                  </a:lnTo>
                  <a:cubicBezTo>
                    <a:pt x="1" y="40"/>
                    <a:pt x="3" y="55"/>
                    <a:pt x="9" y="67"/>
                  </a:cubicBezTo>
                  <a:cubicBezTo>
                    <a:pt x="12" y="73"/>
                    <a:pt x="17" y="78"/>
                    <a:pt x="22" y="84"/>
                  </a:cubicBezTo>
                  <a:cubicBezTo>
                    <a:pt x="29" y="92"/>
                    <a:pt x="39" y="100"/>
                    <a:pt x="49" y="106"/>
                  </a:cubicBezTo>
                  <a:cubicBezTo>
                    <a:pt x="63" y="116"/>
                    <a:pt x="75" y="124"/>
                    <a:pt x="90" y="132"/>
                  </a:cubicBezTo>
                  <a:cubicBezTo>
                    <a:pt x="121" y="152"/>
                    <a:pt x="157" y="167"/>
                    <a:pt x="193" y="175"/>
                  </a:cubicBezTo>
                  <a:cubicBezTo>
                    <a:pt x="198" y="176"/>
                    <a:pt x="203" y="177"/>
                    <a:pt x="208" y="177"/>
                  </a:cubicBezTo>
                  <a:cubicBezTo>
                    <a:pt x="218" y="177"/>
                    <a:pt x="228" y="174"/>
                    <a:pt x="237" y="169"/>
                  </a:cubicBezTo>
                  <a:cubicBezTo>
                    <a:pt x="247" y="163"/>
                    <a:pt x="255" y="153"/>
                    <a:pt x="260" y="143"/>
                  </a:cubicBezTo>
                  <a:cubicBezTo>
                    <a:pt x="270" y="119"/>
                    <a:pt x="262" y="83"/>
                    <a:pt x="237" y="71"/>
                  </a:cubicBezTo>
                  <a:cubicBezTo>
                    <a:pt x="225" y="66"/>
                    <a:pt x="213" y="60"/>
                    <a:pt x="201" y="56"/>
                  </a:cubicBezTo>
                  <a:cubicBezTo>
                    <a:pt x="194" y="54"/>
                    <a:pt x="185" y="52"/>
                    <a:pt x="177" y="48"/>
                  </a:cubicBezTo>
                  <a:cubicBezTo>
                    <a:pt x="161" y="44"/>
                    <a:pt x="145" y="38"/>
                    <a:pt x="129" y="31"/>
                  </a:cubicBezTo>
                  <a:lnTo>
                    <a:pt x="129" y="31"/>
                  </a:lnTo>
                  <a:lnTo>
                    <a:pt x="143" y="37"/>
                  </a:lnTo>
                  <a:cubicBezTo>
                    <a:pt x="128" y="30"/>
                    <a:pt x="114" y="23"/>
                    <a:pt x="100" y="16"/>
                  </a:cubicBezTo>
                  <a:cubicBezTo>
                    <a:pt x="90" y="12"/>
                    <a:pt x="81" y="8"/>
                    <a:pt x="70" y="5"/>
                  </a:cubicBezTo>
                  <a:cubicBezTo>
                    <a:pt x="67" y="4"/>
                    <a:pt x="64" y="2"/>
                    <a:pt x="59" y="1"/>
                  </a:cubicBezTo>
                  <a:cubicBezTo>
                    <a:pt x="56" y="1"/>
                    <a:pt x="53" y="1"/>
                    <a:pt x="49"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274;p19">
              <a:extLst>
                <a:ext uri="{FF2B5EF4-FFF2-40B4-BE49-F238E27FC236}">
                  <a16:creationId xmlns:a16="http://schemas.microsoft.com/office/drawing/2014/main" id="{E06E3323-C657-6745-9F26-CD6D9B53528E}"/>
                </a:ext>
              </a:extLst>
            </p:cNvPr>
            <p:cNvSpPr/>
            <p:nvPr/>
          </p:nvSpPr>
          <p:spPr>
            <a:xfrm>
              <a:off x="2494000" y="1500625"/>
              <a:ext cx="6650" cy="4250"/>
            </a:xfrm>
            <a:custGeom>
              <a:avLst/>
              <a:gdLst/>
              <a:ahLst/>
              <a:cxnLst/>
              <a:rect l="l" t="t" r="r" b="b"/>
              <a:pathLst>
                <a:path w="266" h="170" extrusionOk="0">
                  <a:moveTo>
                    <a:pt x="5" y="46"/>
                  </a:moveTo>
                  <a:cubicBezTo>
                    <a:pt x="5" y="46"/>
                    <a:pt x="5" y="46"/>
                    <a:pt x="5" y="46"/>
                  </a:cubicBezTo>
                  <a:cubicBezTo>
                    <a:pt x="5" y="46"/>
                    <a:pt x="5" y="46"/>
                    <a:pt x="5" y="46"/>
                  </a:cubicBezTo>
                  <a:close/>
                  <a:moveTo>
                    <a:pt x="46" y="0"/>
                  </a:moveTo>
                  <a:cubicBezTo>
                    <a:pt x="42" y="0"/>
                    <a:pt x="39" y="1"/>
                    <a:pt x="35" y="1"/>
                  </a:cubicBezTo>
                  <a:cubicBezTo>
                    <a:pt x="25" y="5"/>
                    <a:pt x="23" y="6"/>
                    <a:pt x="28" y="6"/>
                  </a:cubicBezTo>
                  <a:lnTo>
                    <a:pt x="23" y="7"/>
                  </a:lnTo>
                  <a:cubicBezTo>
                    <a:pt x="9" y="11"/>
                    <a:pt x="0" y="26"/>
                    <a:pt x="3" y="41"/>
                  </a:cubicBezTo>
                  <a:lnTo>
                    <a:pt x="4" y="42"/>
                  </a:lnTo>
                  <a:cubicBezTo>
                    <a:pt x="4" y="43"/>
                    <a:pt x="5" y="44"/>
                    <a:pt x="5" y="46"/>
                  </a:cubicBezTo>
                  <a:lnTo>
                    <a:pt x="5" y="46"/>
                  </a:lnTo>
                  <a:cubicBezTo>
                    <a:pt x="5" y="43"/>
                    <a:pt x="5" y="42"/>
                    <a:pt x="5" y="42"/>
                  </a:cubicBezTo>
                  <a:lnTo>
                    <a:pt x="5" y="42"/>
                  </a:lnTo>
                  <a:cubicBezTo>
                    <a:pt x="5" y="42"/>
                    <a:pt x="6" y="46"/>
                    <a:pt x="6" y="54"/>
                  </a:cubicBezTo>
                  <a:cubicBezTo>
                    <a:pt x="11" y="64"/>
                    <a:pt x="18" y="74"/>
                    <a:pt x="29" y="81"/>
                  </a:cubicBezTo>
                  <a:cubicBezTo>
                    <a:pt x="36" y="85"/>
                    <a:pt x="43" y="90"/>
                    <a:pt x="50" y="94"/>
                  </a:cubicBezTo>
                  <a:cubicBezTo>
                    <a:pt x="64" y="105"/>
                    <a:pt x="79" y="116"/>
                    <a:pt x="95" y="124"/>
                  </a:cubicBezTo>
                  <a:lnTo>
                    <a:pt x="143" y="150"/>
                  </a:lnTo>
                  <a:cubicBezTo>
                    <a:pt x="154" y="155"/>
                    <a:pt x="165" y="161"/>
                    <a:pt x="176" y="164"/>
                  </a:cubicBezTo>
                  <a:cubicBezTo>
                    <a:pt x="181" y="165"/>
                    <a:pt x="185" y="166"/>
                    <a:pt x="189" y="168"/>
                  </a:cubicBezTo>
                  <a:cubicBezTo>
                    <a:pt x="195" y="169"/>
                    <a:pt x="200" y="170"/>
                    <a:pt x="206" y="170"/>
                  </a:cubicBezTo>
                  <a:cubicBezTo>
                    <a:pt x="211" y="170"/>
                    <a:pt x="217" y="169"/>
                    <a:pt x="222" y="168"/>
                  </a:cubicBezTo>
                  <a:cubicBezTo>
                    <a:pt x="254" y="162"/>
                    <a:pt x="265" y="122"/>
                    <a:pt x="251" y="97"/>
                  </a:cubicBezTo>
                  <a:cubicBezTo>
                    <a:pt x="243" y="84"/>
                    <a:pt x="231" y="73"/>
                    <a:pt x="217" y="66"/>
                  </a:cubicBezTo>
                  <a:cubicBezTo>
                    <a:pt x="211" y="60"/>
                    <a:pt x="203" y="56"/>
                    <a:pt x="195" y="54"/>
                  </a:cubicBezTo>
                  <a:lnTo>
                    <a:pt x="147" y="31"/>
                  </a:lnTo>
                  <a:cubicBezTo>
                    <a:pt x="127" y="24"/>
                    <a:pt x="108" y="16"/>
                    <a:pt x="89" y="11"/>
                  </a:cubicBezTo>
                  <a:lnTo>
                    <a:pt x="64" y="4"/>
                  </a:lnTo>
                  <a:cubicBezTo>
                    <a:pt x="59" y="1"/>
                    <a:pt x="52" y="0"/>
                    <a:pt x="46"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275;p19">
              <a:extLst>
                <a:ext uri="{FF2B5EF4-FFF2-40B4-BE49-F238E27FC236}">
                  <a16:creationId xmlns:a16="http://schemas.microsoft.com/office/drawing/2014/main" id="{618D4674-84CF-AC4D-96D0-C78DFF08BC8C}"/>
                </a:ext>
              </a:extLst>
            </p:cNvPr>
            <p:cNvSpPr/>
            <p:nvPr/>
          </p:nvSpPr>
          <p:spPr>
            <a:xfrm>
              <a:off x="2411400" y="1489050"/>
              <a:ext cx="74500" cy="90750"/>
            </a:xfrm>
            <a:custGeom>
              <a:avLst/>
              <a:gdLst/>
              <a:ahLst/>
              <a:cxnLst/>
              <a:rect l="l" t="t" r="r" b="b"/>
              <a:pathLst>
                <a:path w="2980" h="3630" extrusionOk="0">
                  <a:moveTo>
                    <a:pt x="2240" y="1"/>
                  </a:moveTo>
                  <a:cubicBezTo>
                    <a:pt x="2214" y="1"/>
                    <a:pt x="2191" y="13"/>
                    <a:pt x="2172" y="34"/>
                  </a:cubicBezTo>
                  <a:cubicBezTo>
                    <a:pt x="2143" y="64"/>
                    <a:pt x="2127" y="115"/>
                    <a:pt x="2129" y="175"/>
                  </a:cubicBezTo>
                  <a:cubicBezTo>
                    <a:pt x="2131" y="240"/>
                    <a:pt x="2149" y="306"/>
                    <a:pt x="2164" y="369"/>
                  </a:cubicBezTo>
                  <a:cubicBezTo>
                    <a:pt x="2180" y="431"/>
                    <a:pt x="2199" y="494"/>
                    <a:pt x="2209" y="554"/>
                  </a:cubicBezTo>
                  <a:cubicBezTo>
                    <a:pt x="2220" y="606"/>
                    <a:pt x="2223" y="658"/>
                    <a:pt x="2219" y="710"/>
                  </a:cubicBezTo>
                  <a:cubicBezTo>
                    <a:pt x="2158" y="757"/>
                    <a:pt x="2099" y="808"/>
                    <a:pt x="2043" y="860"/>
                  </a:cubicBezTo>
                  <a:cubicBezTo>
                    <a:pt x="2064" y="784"/>
                    <a:pt x="2076" y="705"/>
                    <a:pt x="2079" y="626"/>
                  </a:cubicBezTo>
                  <a:cubicBezTo>
                    <a:pt x="2083" y="561"/>
                    <a:pt x="2082" y="495"/>
                    <a:pt x="2075" y="430"/>
                  </a:cubicBezTo>
                  <a:cubicBezTo>
                    <a:pt x="2066" y="355"/>
                    <a:pt x="2040" y="284"/>
                    <a:pt x="2001" y="220"/>
                  </a:cubicBezTo>
                  <a:cubicBezTo>
                    <a:pt x="1960" y="152"/>
                    <a:pt x="1904" y="93"/>
                    <a:pt x="1845" y="70"/>
                  </a:cubicBezTo>
                  <a:cubicBezTo>
                    <a:pt x="1825" y="62"/>
                    <a:pt x="1805" y="58"/>
                    <a:pt x="1787" y="58"/>
                  </a:cubicBezTo>
                  <a:cubicBezTo>
                    <a:pt x="1758" y="58"/>
                    <a:pt x="1733" y="68"/>
                    <a:pt x="1715" y="90"/>
                  </a:cubicBezTo>
                  <a:cubicBezTo>
                    <a:pt x="1648" y="177"/>
                    <a:pt x="1698" y="367"/>
                    <a:pt x="1769" y="511"/>
                  </a:cubicBezTo>
                  <a:cubicBezTo>
                    <a:pt x="1814" y="603"/>
                    <a:pt x="1874" y="688"/>
                    <a:pt x="1911" y="772"/>
                  </a:cubicBezTo>
                  <a:cubicBezTo>
                    <a:pt x="1926" y="807"/>
                    <a:pt x="1941" y="840"/>
                    <a:pt x="1954" y="872"/>
                  </a:cubicBezTo>
                  <a:cubicBezTo>
                    <a:pt x="1960" y="890"/>
                    <a:pt x="1967" y="908"/>
                    <a:pt x="1971" y="927"/>
                  </a:cubicBezTo>
                  <a:cubicBezTo>
                    <a:pt x="1892" y="1006"/>
                    <a:pt x="1818" y="1091"/>
                    <a:pt x="1751" y="1180"/>
                  </a:cubicBezTo>
                  <a:cubicBezTo>
                    <a:pt x="1751" y="1176"/>
                    <a:pt x="1752" y="1173"/>
                    <a:pt x="1753" y="1170"/>
                  </a:cubicBezTo>
                  <a:cubicBezTo>
                    <a:pt x="1758" y="1133"/>
                    <a:pt x="1762" y="1095"/>
                    <a:pt x="1765" y="1057"/>
                  </a:cubicBezTo>
                  <a:cubicBezTo>
                    <a:pt x="1770" y="981"/>
                    <a:pt x="1768" y="904"/>
                    <a:pt x="1759" y="829"/>
                  </a:cubicBezTo>
                  <a:cubicBezTo>
                    <a:pt x="1750" y="749"/>
                    <a:pt x="1729" y="671"/>
                    <a:pt x="1700" y="596"/>
                  </a:cubicBezTo>
                  <a:cubicBezTo>
                    <a:pt x="1669" y="513"/>
                    <a:pt x="1618" y="438"/>
                    <a:pt x="1551" y="378"/>
                  </a:cubicBezTo>
                  <a:cubicBezTo>
                    <a:pt x="1483" y="320"/>
                    <a:pt x="1390" y="271"/>
                    <a:pt x="1312" y="267"/>
                  </a:cubicBezTo>
                  <a:cubicBezTo>
                    <a:pt x="1310" y="267"/>
                    <a:pt x="1307" y="266"/>
                    <a:pt x="1305" y="266"/>
                  </a:cubicBezTo>
                  <a:cubicBezTo>
                    <a:pt x="1216" y="266"/>
                    <a:pt x="1172" y="339"/>
                    <a:pt x="1169" y="415"/>
                  </a:cubicBezTo>
                  <a:cubicBezTo>
                    <a:pt x="1162" y="568"/>
                    <a:pt x="1303" y="745"/>
                    <a:pt x="1421" y="869"/>
                  </a:cubicBezTo>
                  <a:cubicBezTo>
                    <a:pt x="1536" y="990"/>
                    <a:pt x="1667" y="1105"/>
                    <a:pt x="1691" y="1237"/>
                  </a:cubicBezTo>
                  <a:cubicBezTo>
                    <a:pt x="1692" y="1246"/>
                    <a:pt x="1692" y="1254"/>
                    <a:pt x="1692" y="1262"/>
                  </a:cubicBezTo>
                  <a:cubicBezTo>
                    <a:pt x="1647" y="1327"/>
                    <a:pt x="1603" y="1394"/>
                    <a:pt x="1564" y="1463"/>
                  </a:cubicBezTo>
                  <a:cubicBezTo>
                    <a:pt x="1529" y="1525"/>
                    <a:pt x="1497" y="1589"/>
                    <a:pt x="1468" y="1654"/>
                  </a:cubicBezTo>
                  <a:cubicBezTo>
                    <a:pt x="1475" y="1606"/>
                    <a:pt x="1481" y="1558"/>
                    <a:pt x="1485" y="1509"/>
                  </a:cubicBezTo>
                  <a:cubicBezTo>
                    <a:pt x="1490" y="1423"/>
                    <a:pt x="1479" y="1338"/>
                    <a:pt x="1454" y="1257"/>
                  </a:cubicBezTo>
                  <a:cubicBezTo>
                    <a:pt x="1406" y="1106"/>
                    <a:pt x="1324" y="938"/>
                    <a:pt x="1155" y="796"/>
                  </a:cubicBezTo>
                  <a:cubicBezTo>
                    <a:pt x="1114" y="758"/>
                    <a:pt x="1067" y="727"/>
                    <a:pt x="1017" y="703"/>
                  </a:cubicBezTo>
                  <a:cubicBezTo>
                    <a:pt x="974" y="683"/>
                    <a:pt x="927" y="673"/>
                    <a:pt x="880" y="673"/>
                  </a:cubicBezTo>
                  <a:cubicBezTo>
                    <a:pt x="875" y="673"/>
                    <a:pt x="871" y="673"/>
                    <a:pt x="867" y="673"/>
                  </a:cubicBezTo>
                  <a:cubicBezTo>
                    <a:pt x="769" y="678"/>
                    <a:pt x="722" y="742"/>
                    <a:pt x="735" y="834"/>
                  </a:cubicBezTo>
                  <a:cubicBezTo>
                    <a:pt x="766" y="1036"/>
                    <a:pt x="956" y="1217"/>
                    <a:pt x="1107" y="1350"/>
                  </a:cubicBezTo>
                  <a:cubicBezTo>
                    <a:pt x="1189" y="1420"/>
                    <a:pt x="1263" y="1491"/>
                    <a:pt x="1316" y="1572"/>
                  </a:cubicBezTo>
                  <a:cubicBezTo>
                    <a:pt x="1364" y="1646"/>
                    <a:pt x="1397" y="1726"/>
                    <a:pt x="1390" y="1803"/>
                  </a:cubicBezTo>
                  <a:cubicBezTo>
                    <a:pt x="1389" y="1822"/>
                    <a:pt x="1386" y="1840"/>
                    <a:pt x="1382" y="1858"/>
                  </a:cubicBezTo>
                  <a:cubicBezTo>
                    <a:pt x="1381" y="1862"/>
                    <a:pt x="1382" y="1866"/>
                    <a:pt x="1385" y="1868"/>
                  </a:cubicBezTo>
                  <a:cubicBezTo>
                    <a:pt x="1356" y="1949"/>
                    <a:pt x="1333" y="2032"/>
                    <a:pt x="1315" y="2115"/>
                  </a:cubicBezTo>
                  <a:cubicBezTo>
                    <a:pt x="1306" y="2150"/>
                    <a:pt x="1301" y="2186"/>
                    <a:pt x="1295" y="2221"/>
                  </a:cubicBezTo>
                  <a:cubicBezTo>
                    <a:pt x="1294" y="2220"/>
                    <a:pt x="1293" y="2219"/>
                    <a:pt x="1293" y="2219"/>
                  </a:cubicBezTo>
                  <a:cubicBezTo>
                    <a:pt x="1278" y="2123"/>
                    <a:pt x="1254" y="2028"/>
                    <a:pt x="1218" y="1939"/>
                  </a:cubicBezTo>
                  <a:cubicBezTo>
                    <a:pt x="1181" y="1837"/>
                    <a:pt x="1132" y="1740"/>
                    <a:pt x="1072" y="1649"/>
                  </a:cubicBezTo>
                  <a:cubicBezTo>
                    <a:pt x="956" y="1477"/>
                    <a:pt x="767" y="1315"/>
                    <a:pt x="529" y="1282"/>
                  </a:cubicBezTo>
                  <a:cubicBezTo>
                    <a:pt x="507" y="1279"/>
                    <a:pt x="485" y="1278"/>
                    <a:pt x="464" y="1278"/>
                  </a:cubicBezTo>
                  <a:cubicBezTo>
                    <a:pt x="386" y="1278"/>
                    <a:pt x="313" y="1299"/>
                    <a:pt x="276" y="1359"/>
                  </a:cubicBezTo>
                  <a:cubicBezTo>
                    <a:pt x="234" y="1430"/>
                    <a:pt x="245" y="1526"/>
                    <a:pt x="281" y="1613"/>
                  </a:cubicBezTo>
                  <a:cubicBezTo>
                    <a:pt x="318" y="1705"/>
                    <a:pt x="383" y="1781"/>
                    <a:pt x="469" y="1833"/>
                  </a:cubicBezTo>
                  <a:cubicBezTo>
                    <a:pt x="562" y="1889"/>
                    <a:pt x="663" y="1920"/>
                    <a:pt x="760" y="1957"/>
                  </a:cubicBezTo>
                  <a:cubicBezTo>
                    <a:pt x="857" y="1993"/>
                    <a:pt x="954" y="2034"/>
                    <a:pt x="1042" y="2087"/>
                  </a:cubicBezTo>
                  <a:cubicBezTo>
                    <a:pt x="1131" y="2141"/>
                    <a:pt x="1208" y="2211"/>
                    <a:pt x="1270" y="2295"/>
                  </a:cubicBezTo>
                  <a:cubicBezTo>
                    <a:pt x="1272" y="2299"/>
                    <a:pt x="1276" y="2302"/>
                    <a:pt x="1280" y="2304"/>
                  </a:cubicBezTo>
                  <a:cubicBezTo>
                    <a:pt x="1258" y="2472"/>
                    <a:pt x="1253" y="2641"/>
                    <a:pt x="1264" y="2810"/>
                  </a:cubicBezTo>
                  <a:cubicBezTo>
                    <a:pt x="1242" y="2755"/>
                    <a:pt x="1219" y="2701"/>
                    <a:pt x="1193" y="2649"/>
                  </a:cubicBezTo>
                  <a:cubicBezTo>
                    <a:pt x="1149" y="2561"/>
                    <a:pt x="1089" y="2483"/>
                    <a:pt x="1017" y="2418"/>
                  </a:cubicBezTo>
                  <a:cubicBezTo>
                    <a:pt x="884" y="2296"/>
                    <a:pt x="705" y="2178"/>
                    <a:pt x="457" y="2135"/>
                  </a:cubicBezTo>
                  <a:cubicBezTo>
                    <a:pt x="412" y="2126"/>
                    <a:pt x="367" y="2122"/>
                    <a:pt x="321" y="2122"/>
                  </a:cubicBezTo>
                  <a:cubicBezTo>
                    <a:pt x="304" y="2122"/>
                    <a:pt x="286" y="2122"/>
                    <a:pt x="269" y="2124"/>
                  </a:cubicBezTo>
                  <a:cubicBezTo>
                    <a:pt x="209" y="2129"/>
                    <a:pt x="152" y="2149"/>
                    <a:pt x="103" y="2181"/>
                  </a:cubicBezTo>
                  <a:cubicBezTo>
                    <a:pt x="10" y="2242"/>
                    <a:pt x="1" y="2332"/>
                    <a:pt x="67" y="2415"/>
                  </a:cubicBezTo>
                  <a:cubicBezTo>
                    <a:pt x="213" y="2596"/>
                    <a:pt x="504" y="2666"/>
                    <a:pt x="730" y="2708"/>
                  </a:cubicBezTo>
                  <a:cubicBezTo>
                    <a:pt x="851" y="2731"/>
                    <a:pt x="964" y="2758"/>
                    <a:pt x="1062" y="2807"/>
                  </a:cubicBezTo>
                  <a:cubicBezTo>
                    <a:pt x="1152" y="2853"/>
                    <a:pt x="1231" y="2913"/>
                    <a:pt x="1270" y="2992"/>
                  </a:cubicBezTo>
                  <a:cubicBezTo>
                    <a:pt x="1279" y="3011"/>
                    <a:pt x="1287" y="3031"/>
                    <a:pt x="1292" y="3052"/>
                  </a:cubicBezTo>
                  <a:cubicBezTo>
                    <a:pt x="1292" y="3054"/>
                    <a:pt x="1294" y="3055"/>
                    <a:pt x="1295" y="3056"/>
                  </a:cubicBezTo>
                  <a:cubicBezTo>
                    <a:pt x="1305" y="3105"/>
                    <a:pt x="1315" y="3153"/>
                    <a:pt x="1326" y="3202"/>
                  </a:cubicBezTo>
                  <a:cubicBezTo>
                    <a:pt x="1353" y="3320"/>
                    <a:pt x="1392" y="3435"/>
                    <a:pt x="1442" y="3547"/>
                  </a:cubicBezTo>
                  <a:cubicBezTo>
                    <a:pt x="1455" y="3573"/>
                    <a:pt x="1470" y="3600"/>
                    <a:pt x="1483" y="3627"/>
                  </a:cubicBezTo>
                  <a:cubicBezTo>
                    <a:pt x="1484" y="3628"/>
                    <a:pt x="1486" y="3629"/>
                    <a:pt x="1487" y="3629"/>
                  </a:cubicBezTo>
                  <a:cubicBezTo>
                    <a:pt x="1490" y="3629"/>
                    <a:pt x="1493" y="3626"/>
                    <a:pt x="1492" y="3622"/>
                  </a:cubicBezTo>
                  <a:cubicBezTo>
                    <a:pt x="1472" y="3567"/>
                    <a:pt x="1456" y="3509"/>
                    <a:pt x="1437" y="3454"/>
                  </a:cubicBezTo>
                  <a:cubicBezTo>
                    <a:pt x="1418" y="3397"/>
                    <a:pt x="1403" y="3339"/>
                    <a:pt x="1388" y="3281"/>
                  </a:cubicBezTo>
                  <a:cubicBezTo>
                    <a:pt x="1369" y="3201"/>
                    <a:pt x="1354" y="3119"/>
                    <a:pt x="1343" y="3037"/>
                  </a:cubicBezTo>
                  <a:cubicBezTo>
                    <a:pt x="1350" y="3026"/>
                    <a:pt x="1358" y="3015"/>
                    <a:pt x="1367" y="3006"/>
                  </a:cubicBezTo>
                  <a:cubicBezTo>
                    <a:pt x="1420" y="2950"/>
                    <a:pt x="1511" y="2925"/>
                    <a:pt x="1607" y="2914"/>
                  </a:cubicBezTo>
                  <a:cubicBezTo>
                    <a:pt x="1640" y="2910"/>
                    <a:pt x="1673" y="2909"/>
                    <a:pt x="1707" y="2909"/>
                  </a:cubicBezTo>
                  <a:cubicBezTo>
                    <a:pt x="1784" y="2909"/>
                    <a:pt x="1865" y="2916"/>
                    <a:pt x="1950" y="2924"/>
                  </a:cubicBezTo>
                  <a:cubicBezTo>
                    <a:pt x="2016" y="2932"/>
                    <a:pt x="2088" y="2937"/>
                    <a:pt x="2159" y="2937"/>
                  </a:cubicBezTo>
                  <a:cubicBezTo>
                    <a:pt x="2329" y="2937"/>
                    <a:pt x="2494" y="2908"/>
                    <a:pt x="2570" y="2809"/>
                  </a:cubicBezTo>
                  <a:cubicBezTo>
                    <a:pt x="2620" y="2744"/>
                    <a:pt x="2600" y="2661"/>
                    <a:pt x="2520" y="2591"/>
                  </a:cubicBezTo>
                  <a:cubicBezTo>
                    <a:pt x="2480" y="2555"/>
                    <a:pt x="2434" y="2529"/>
                    <a:pt x="2383" y="2511"/>
                  </a:cubicBezTo>
                  <a:cubicBezTo>
                    <a:pt x="2332" y="2496"/>
                    <a:pt x="2281" y="2486"/>
                    <a:pt x="2228" y="2484"/>
                  </a:cubicBezTo>
                  <a:cubicBezTo>
                    <a:pt x="2204" y="2482"/>
                    <a:pt x="2180" y="2481"/>
                    <a:pt x="2157" y="2481"/>
                  </a:cubicBezTo>
                  <a:cubicBezTo>
                    <a:pt x="1983" y="2481"/>
                    <a:pt x="1836" y="2529"/>
                    <a:pt x="1710" y="2586"/>
                  </a:cubicBezTo>
                  <a:cubicBezTo>
                    <a:pt x="1634" y="2622"/>
                    <a:pt x="1565" y="2671"/>
                    <a:pt x="1507" y="2732"/>
                  </a:cubicBezTo>
                  <a:cubicBezTo>
                    <a:pt x="1449" y="2792"/>
                    <a:pt x="1401" y="2858"/>
                    <a:pt x="1346" y="2920"/>
                  </a:cubicBezTo>
                  <a:cubicBezTo>
                    <a:pt x="1342" y="2923"/>
                    <a:pt x="1340" y="2929"/>
                    <a:pt x="1341" y="2933"/>
                  </a:cubicBezTo>
                  <a:cubicBezTo>
                    <a:pt x="1339" y="2937"/>
                    <a:pt x="1337" y="2941"/>
                    <a:pt x="1334" y="2946"/>
                  </a:cubicBezTo>
                  <a:cubicBezTo>
                    <a:pt x="1333" y="2948"/>
                    <a:pt x="1333" y="2950"/>
                    <a:pt x="1332" y="2952"/>
                  </a:cubicBezTo>
                  <a:cubicBezTo>
                    <a:pt x="1332" y="2944"/>
                    <a:pt x="1329" y="2935"/>
                    <a:pt x="1328" y="2926"/>
                  </a:cubicBezTo>
                  <a:cubicBezTo>
                    <a:pt x="1304" y="2689"/>
                    <a:pt x="1313" y="2450"/>
                    <a:pt x="1357" y="2216"/>
                  </a:cubicBezTo>
                  <a:cubicBezTo>
                    <a:pt x="1361" y="2204"/>
                    <a:pt x="1364" y="2192"/>
                    <a:pt x="1366" y="2180"/>
                  </a:cubicBezTo>
                  <a:cubicBezTo>
                    <a:pt x="1367" y="2180"/>
                    <a:pt x="1367" y="2181"/>
                    <a:pt x="1368" y="2181"/>
                  </a:cubicBezTo>
                  <a:cubicBezTo>
                    <a:pt x="1368" y="2181"/>
                    <a:pt x="1369" y="2181"/>
                    <a:pt x="1369" y="2180"/>
                  </a:cubicBezTo>
                  <a:cubicBezTo>
                    <a:pt x="1384" y="2179"/>
                    <a:pt x="1400" y="2179"/>
                    <a:pt x="1415" y="2179"/>
                  </a:cubicBezTo>
                  <a:cubicBezTo>
                    <a:pt x="1486" y="2179"/>
                    <a:pt x="1558" y="2189"/>
                    <a:pt x="1627" y="2211"/>
                  </a:cubicBezTo>
                  <a:cubicBezTo>
                    <a:pt x="1711" y="2240"/>
                    <a:pt x="1792" y="2275"/>
                    <a:pt x="1870" y="2318"/>
                  </a:cubicBezTo>
                  <a:cubicBezTo>
                    <a:pt x="1950" y="2358"/>
                    <a:pt x="2030" y="2406"/>
                    <a:pt x="2121" y="2434"/>
                  </a:cubicBezTo>
                  <a:cubicBezTo>
                    <a:pt x="2161" y="2447"/>
                    <a:pt x="2203" y="2454"/>
                    <a:pt x="2246" y="2454"/>
                  </a:cubicBezTo>
                  <a:cubicBezTo>
                    <a:pt x="2288" y="2454"/>
                    <a:pt x="2330" y="2447"/>
                    <a:pt x="2371" y="2434"/>
                  </a:cubicBezTo>
                  <a:cubicBezTo>
                    <a:pt x="2446" y="2409"/>
                    <a:pt x="2512" y="2365"/>
                    <a:pt x="2529" y="2300"/>
                  </a:cubicBezTo>
                  <a:cubicBezTo>
                    <a:pt x="2548" y="2228"/>
                    <a:pt x="2492" y="2156"/>
                    <a:pt x="2422" y="2100"/>
                  </a:cubicBezTo>
                  <a:cubicBezTo>
                    <a:pt x="2288" y="1992"/>
                    <a:pt x="2123" y="1951"/>
                    <a:pt x="1973" y="1951"/>
                  </a:cubicBezTo>
                  <a:cubicBezTo>
                    <a:pt x="1940" y="1951"/>
                    <a:pt x="1908" y="1953"/>
                    <a:pt x="1877" y="1957"/>
                  </a:cubicBezTo>
                  <a:cubicBezTo>
                    <a:pt x="1787" y="1969"/>
                    <a:pt x="1699" y="1990"/>
                    <a:pt x="1615" y="2021"/>
                  </a:cubicBezTo>
                  <a:cubicBezTo>
                    <a:pt x="1540" y="2047"/>
                    <a:pt x="1467" y="2082"/>
                    <a:pt x="1401" y="2125"/>
                  </a:cubicBezTo>
                  <a:cubicBezTo>
                    <a:pt x="1393" y="2125"/>
                    <a:pt x="1385" y="2126"/>
                    <a:pt x="1378" y="2127"/>
                  </a:cubicBezTo>
                  <a:cubicBezTo>
                    <a:pt x="1419" y="1940"/>
                    <a:pt x="1485" y="1759"/>
                    <a:pt x="1571" y="1589"/>
                  </a:cubicBezTo>
                  <a:cubicBezTo>
                    <a:pt x="1574" y="1588"/>
                    <a:pt x="1578" y="1586"/>
                    <a:pt x="1581" y="1585"/>
                  </a:cubicBezTo>
                  <a:cubicBezTo>
                    <a:pt x="1602" y="1578"/>
                    <a:pt x="1624" y="1576"/>
                    <a:pt x="1647" y="1576"/>
                  </a:cubicBezTo>
                  <a:cubicBezTo>
                    <a:pt x="1694" y="1576"/>
                    <a:pt x="1743" y="1587"/>
                    <a:pt x="1791" y="1605"/>
                  </a:cubicBezTo>
                  <a:cubicBezTo>
                    <a:pt x="1870" y="1634"/>
                    <a:pt x="1944" y="1683"/>
                    <a:pt x="2021" y="1739"/>
                  </a:cubicBezTo>
                  <a:cubicBezTo>
                    <a:pt x="2155" y="1835"/>
                    <a:pt x="2337" y="1953"/>
                    <a:pt x="2505" y="1953"/>
                  </a:cubicBezTo>
                  <a:cubicBezTo>
                    <a:pt x="2515" y="1953"/>
                    <a:pt x="2525" y="1952"/>
                    <a:pt x="2534" y="1951"/>
                  </a:cubicBezTo>
                  <a:cubicBezTo>
                    <a:pt x="2615" y="1944"/>
                    <a:pt x="2658" y="1891"/>
                    <a:pt x="2641" y="1807"/>
                  </a:cubicBezTo>
                  <a:cubicBezTo>
                    <a:pt x="2633" y="1763"/>
                    <a:pt x="2612" y="1722"/>
                    <a:pt x="2585" y="1686"/>
                  </a:cubicBezTo>
                  <a:cubicBezTo>
                    <a:pt x="2555" y="1650"/>
                    <a:pt x="2518" y="1618"/>
                    <a:pt x="2480" y="1590"/>
                  </a:cubicBezTo>
                  <a:cubicBezTo>
                    <a:pt x="2326" y="1478"/>
                    <a:pt x="2169" y="1442"/>
                    <a:pt x="2032" y="1430"/>
                  </a:cubicBezTo>
                  <a:cubicBezTo>
                    <a:pt x="2015" y="1428"/>
                    <a:pt x="1998" y="1428"/>
                    <a:pt x="1981" y="1428"/>
                  </a:cubicBezTo>
                  <a:cubicBezTo>
                    <a:pt x="1924" y="1428"/>
                    <a:pt x="1868" y="1436"/>
                    <a:pt x="1813" y="1452"/>
                  </a:cubicBezTo>
                  <a:cubicBezTo>
                    <a:pt x="1742" y="1471"/>
                    <a:pt x="1676" y="1499"/>
                    <a:pt x="1606" y="1523"/>
                  </a:cubicBezTo>
                  <a:cubicBezTo>
                    <a:pt x="1669" y="1407"/>
                    <a:pt x="1742" y="1296"/>
                    <a:pt x="1824" y="1192"/>
                  </a:cubicBezTo>
                  <a:cubicBezTo>
                    <a:pt x="1826" y="1194"/>
                    <a:pt x="1828" y="1194"/>
                    <a:pt x="1830" y="1194"/>
                  </a:cubicBezTo>
                  <a:cubicBezTo>
                    <a:pt x="1842" y="1190"/>
                    <a:pt x="1854" y="1188"/>
                    <a:pt x="1867" y="1187"/>
                  </a:cubicBezTo>
                  <a:cubicBezTo>
                    <a:pt x="1870" y="1187"/>
                    <a:pt x="1874" y="1187"/>
                    <a:pt x="1877" y="1187"/>
                  </a:cubicBezTo>
                  <a:cubicBezTo>
                    <a:pt x="1987" y="1187"/>
                    <a:pt x="2117" y="1274"/>
                    <a:pt x="2249" y="1346"/>
                  </a:cubicBezTo>
                  <a:cubicBezTo>
                    <a:pt x="2362" y="1408"/>
                    <a:pt x="2508" y="1476"/>
                    <a:pt x="2621" y="1476"/>
                  </a:cubicBezTo>
                  <a:cubicBezTo>
                    <a:pt x="2646" y="1476"/>
                    <a:pt x="2670" y="1473"/>
                    <a:pt x="2691" y="1465"/>
                  </a:cubicBezTo>
                  <a:cubicBezTo>
                    <a:pt x="2750" y="1444"/>
                    <a:pt x="2791" y="1386"/>
                    <a:pt x="2755" y="1307"/>
                  </a:cubicBezTo>
                  <a:cubicBezTo>
                    <a:pt x="2725" y="1241"/>
                    <a:pt x="2656" y="1174"/>
                    <a:pt x="2589" y="1130"/>
                  </a:cubicBezTo>
                  <a:cubicBezTo>
                    <a:pt x="2524" y="1089"/>
                    <a:pt x="2449" y="1062"/>
                    <a:pt x="2372" y="1052"/>
                  </a:cubicBezTo>
                  <a:cubicBezTo>
                    <a:pt x="2336" y="1047"/>
                    <a:pt x="2300" y="1045"/>
                    <a:pt x="2264" y="1045"/>
                  </a:cubicBezTo>
                  <a:cubicBezTo>
                    <a:pt x="2233" y="1045"/>
                    <a:pt x="2201" y="1047"/>
                    <a:pt x="2170" y="1050"/>
                  </a:cubicBezTo>
                  <a:cubicBezTo>
                    <a:pt x="2108" y="1058"/>
                    <a:pt x="2047" y="1071"/>
                    <a:pt x="1988" y="1090"/>
                  </a:cubicBezTo>
                  <a:cubicBezTo>
                    <a:pt x="1958" y="1099"/>
                    <a:pt x="1929" y="1110"/>
                    <a:pt x="1901" y="1122"/>
                  </a:cubicBezTo>
                  <a:cubicBezTo>
                    <a:pt x="1891" y="1126"/>
                    <a:pt x="1880" y="1132"/>
                    <a:pt x="1868" y="1137"/>
                  </a:cubicBezTo>
                  <a:cubicBezTo>
                    <a:pt x="1900" y="1098"/>
                    <a:pt x="1934" y="1061"/>
                    <a:pt x="1968" y="1025"/>
                  </a:cubicBezTo>
                  <a:cubicBezTo>
                    <a:pt x="2008" y="981"/>
                    <a:pt x="2051" y="939"/>
                    <a:pt x="2096" y="898"/>
                  </a:cubicBezTo>
                  <a:cubicBezTo>
                    <a:pt x="2109" y="895"/>
                    <a:pt x="2124" y="894"/>
                    <a:pt x="2139" y="894"/>
                  </a:cubicBezTo>
                  <a:cubicBezTo>
                    <a:pt x="2167" y="894"/>
                    <a:pt x="2198" y="899"/>
                    <a:pt x="2229" y="908"/>
                  </a:cubicBezTo>
                  <a:cubicBezTo>
                    <a:pt x="2290" y="925"/>
                    <a:pt x="2350" y="956"/>
                    <a:pt x="2416" y="990"/>
                  </a:cubicBezTo>
                  <a:cubicBezTo>
                    <a:pt x="2504" y="1038"/>
                    <a:pt x="2614" y="1085"/>
                    <a:pt x="2701" y="1085"/>
                  </a:cubicBezTo>
                  <a:cubicBezTo>
                    <a:pt x="2732" y="1085"/>
                    <a:pt x="2761" y="1079"/>
                    <a:pt x="2784" y="1065"/>
                  </a:cubicBezTo>
                  <a:cubicBezTo>
                    <a:pt x="2826" y="1041"/>
                    <a:pt x="2834" y="990"/>
                    <a:pt x="2806" y="934"/>
                  </a:cubicBezTo>
                  <a:cubicBezTo>
                    <a:pt x="2792" y="906"/>
                    <a:pt x="2772" y="880"/>
                    <a:pt x="2748" y="859"/>
                  </a:cubicBezTo>
                  <a:cubicBezTo>
                    <a:pt x="2724" y="840"/>
                    <a:pt x="2697" y="823"/>
                    <a:pt x="2668" y="810"/>
                  </a:cubicBezTo>
                  <a:cubicBezTo>
                    <a:pt x="2584" y="770"/>
                    <a:pt x="2493" y="748"/>
                    <a:pt x="2401" y="748"/>
                  </a:cubicBezTo>
                  <a:cubicBezTo>
                    <a:pt x="2387" y="748"/>
                    <a:pt x="2373" y="749"/>
                    <a:pt x="2359" y="750"/>
                  </a:cubicBezTo>
                  <a:cubicBezTo>
                    <a:pt x="2321" y="752"/>
                    <a:pt x="2282" y="761"/>
                    <a:pt x="2246" y="773"/>
                  </a:cubicBezTo>
                  <a:cubicBezTo>
                    <a:pt x="2307" y="726"/>
                    <a:pt x="2369" y="684"/>
                    <a:pt x="2433" y="643"/>
                  </a:cubicBezTo>
                  <a:cubicBezTo>
                    <a:pt x="2445" y="641"/>
                    <a:pt x="2458" y="640"/>
                    <a:pt x="2470" y="640"/>
                  </a:cubicBezTo>
                  <a:cubicBezTo>
                    <a:pt x="2488" y="640"/>
                    <a:pt x="2505" y="642"/>
                    <a:pt x="2523" y="645"/>
                  </a:cubicBezTo>
                  <a:cubicBezTo>
                    <a:pt x="2575" y="657"/>
                    <a:pt x="2625" y="674"/>
                    <a:pt x="2674" y="694"/>
                  </a:cubicBezTo>
                  <a:cubicBezTo>
                    <a:pt x="2729" y="717"/>
                    <a:pt x="2792" y="734"/>
                    <a:pt x="2847" y="734"/>
                  </a:cubicBezTo>
                  <a:cubicBezTo>
                    <a:pt x="2888" y="734"/>
                    <a:pt x="2925" y="724"/>
                    <a:pt x="2950" y="699"/>
                  </a:cubicBezTo>
                  <a:cubicBezTo>
                    <a:pt x="2978" y="671"/>
                    <a:pt x="2979" y="630"/>
                    <a:pt x="2957" y="592"/>
                  </a:cubicBezTo>
                  <a:cubicBezTo>
                    <a:pt x="2945" y="572"/>
                    <a:pt x="2930" y="556"/>
                    <a:pt x="2912" y="544"/>
                  </a:cubicBezTo>
                  <a:cubicBezTo>
                    <a:pt x="2894" y="532"/>
                    <a:pt x="2873" y="523"/>
                    <a:pt x="2853" y="518"/>
                  </a:cubicBezTo>
                  <a:cubicBezTo>
                    <a:pt x="2808" y="504"/>
                    <a:pt x="2761" y="498"/>
                    <a:pt x="2715" y="498"/>
                  </a:cubicBezTo>
                  <a:cubicBezTo>
                    <a:pt x="2684" y="498"/>
                    <a:pt x="2654" y="501"/>
                    <a:pt x="2623" y="506"/>
                  </a:cubicBezTo>
                  <a:cubicBezTo>
                    <a:pt x="2636" y="492"/>
                    <a:pt x="2647" y="479"/>
                    <a:pt x="2657" y="464"/>
                  </a:cubicBezTo>
                  <a:cubicBezTo>
                    <a:pt x="2694" y="407"/>
                    <a:pt x="2705" y="337"/>
                    <a:pt x="2690" y="271"/>
                  </a:cubicBezTo>
                  <a:cubicBezTo>
                    <a:pt x="2684" y="240"/>
                    <a:pt x="2670" y="208"/>
                    <a:pt x="2643" y="191"/>
                  </a:cubicBezTo>
                  <a:cubicBezTo>
                    <a:pt x="2631" y="183"/>
                    <a:pt x="2617" y="179"/>
                    <a:pt x="2602" y="179"/>
                  </a:cubicBezTo>
                  <a:cubicBezTo>
                    <a:pt x="2591" y="179"/>
                    <a:pt x="2579" y="182"/>
                    <a:pt x="2569" y="186"/>
                  </a:cubicBezTo>
                  <a:cubicBezTo>
                    <a:pt x="2542" y="200"/>
                    <a:pt x="2524" y="225"/>
                    <a:pt x="2519" y="254"/>
                  </a:cubicBezTo>
                  <a:cubicBezTo>
                    <a:pt x="2514" y="291"/>
                    <a:pt x="2513" y="330"/>
                    <a:pt x="2517" y="368"/>
                  </a:cubicBezTo>
                  <a:cubicBezTo>
                    <a:pt x="2519" y="408"/>
                    <a:pt x="2523" y="446"/>
                    <a:pt x="2520" y="484"/>
                  </a:cubicBezTo>
                  <a:cubicBezTo>
                    <a:pt x="2520" y="498"/>
                    <a:pt x="2518" y="510"/>
                    <a:pt x="2516" y="524"/>
                  </a:cubicBezTo>
                  <a:cubicBezTo>
                    <a:pt x="2493" y="531"/>
                    <a:pt x="2470" y="541"/>
                    <a:pt x="2450" y="553"/>
                  </a:cubicBezTo>
                  <a:cubicBezTo>
                    <a:pt x="2425" y="568"/>
                    <a:pt x="2401" y="583"/>
                    <a:pt x="2377" y="598"/>
                  </a:cubicBezTo>
                  <a:cubicBezTo>
                    <a:pt x="2354" y="614"/>
                    <a:pt x="2328" y="633"/>
                    <a:pt x="2303" y="650"/>
                  </a:cubicBezTo>
                  <a:cubicBezTo>
                    <a:pt x="2311" y="637"/>
                    <a:pt x="2318" y="624"/>
                    <a:pt x="2326" y="609"/>
                  </a:cubicBezTo>
                  <a:cubicBezTo>
                    <a:pt x="2348" y="564"/>
                    <a:pt x="2365" y="516"/>
                    <a:pt x="2378" y="468"/>
                  </a:cubicBezTo>
                  <a:cubicBezTo>
                    <a:pt x="2407" y="358"/>
                    <a:pt x="2403" y="242"/>
                    <a:pt x="2365" y="134"/>
                  </a:cubicBezTo>
                  <a:cubicBezTo>
                    <a:pt x="2347" y="83"/>
                    <a:pt x="2319" y="29"/>
                    <a:pt x="2277" y="10"/>
                  </a:cubicBezTo>
                  <a:cubicBezTo>
                    <a:pt x="2264" y="4"/>
                    <a:pt x="2252" y="1"/>
                    <a:pt x="2240"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1276;p19">
            <a:extLst>
              <a:ext uri="{FF2B5EF4-FFF2-40B4-BE49-F238E27FC236}">
                <a16:creationId xmlns:a16="http://schemas.microsoft.com/office/drawing/2014/main" id="{46B9D4F6-016D-1E45-9CB1-031964688429}"/>
              </a:ext>
            </a:extLst>
          </p:cNvPr>
          <p:cNvGrpSpPr/>
          <p:nvPr/>
        </p:nvGrpSpPr>
        <p:grpSpPr>
          <a:xfrm>
            <a:off x="4892766" y="4746080"/>
            <a:ext cx="385798" cy="568461"/>
            <a:chOff x="4851100" y="1380900"/>
            <a:chExt cx="137775" cy="203000"/>
          </a:xfrm>
        </p:grpSpPr>
        <p:sp>
          <p:nvSpPr>
            <p:cNvPr id="480" name="Google Shape;1277;p19">
              <a:extLst>
                <a:ext uri="{FF2B5EF4-FFF2-40B4-BE49-F238E27FC236}">
                  <a16:creationId xmlns:a16="http://schemas.microsoft.com/office/drawing/2014/main" id="{0A023F56-E85C-AE40-8BD7-FA6E0357CB36}"/>
                </a:ext>
              </a:extLst>
            </p:cNvPr>
            <p:cNvSpPr/>
            <p:nvPr/>
          </p:nvSpPr>
          <p:spPr>
            <a:xfrm>
              <a:off x="4851100" y="1399675"/>
              <a:ext cx="137775" cy="184225"/>
            </a:xfrm>
            <a:custGeom>
              <a:avLst/>
              <a:gdLst/>
              <a:ahLst/>
              <a:cxnLst/>
              <a:rect l="l" t="t" r="r" b="b"/>
              <a:pathLst>
                <a:path w="5511" h="7369" extrusionOk="0">
                  <a:moveTo>
                    <a:pt x="1505" y="0"/>
                  </a:moveTo>
                  <a:lnTo>
                    <a:pt x="1505" y="0"/>
                  </a:lnTo>
                  <a:cubicBezTo>
                    <a:pt x="1505" y="1"/>
                    <a:pt x="1505" y="1"/>
                    <a:pt x="1505" y="1"/>
                  </a:cubicBezTo>
                  <a:lnTo>
                    <a:pt x="1505" y="1"/>
                  </a:lnTo>
                  <a:cubicBezTo>
                    <a:pt x="1505" y="1"/>
                    <a:pt x="1505" y="1"/>
                    <a:pt x="1505" y="0"/>
                  </a:cubicBezTo>
                  <a:close/>
                  <a:moveTo>
                    <a:pt x="4003" y="0"/>
                  </a:moveTo>
                  <a:lnTo>
                    <a:pt x="4003" y="1"/>
                  </a:lnTo>
                  <a:lnTo>
                    <a:pt x="4003" y="1"/>
                  </a:lnTo>
                  <a:cubicBezTo>
                    <a:pt x="4004" y="1"/>
                    <a:pt x="4004" y="1"/>
                    <a:pt x="4003" y="0"/>
                  </a:cubicBezTo>
                  <a:close/>
                  <a:moveTo>
                    <a:pt x="1505" y="1"/>
                  </a:moveTo>
                  <a:cubicBezTo>
                    <a:pt x="1501" y="206"/>
                    <a:pt x="1495" y="411"/>
                    <a:pt x="1490" y="616"/>
                  </a:cubicBezTo>
                  <a:cubicBezTo>
                    <a:pt x="1491" y="646"/>
                    <a:pt x="1489" y="675"/>
                    <a:pt x="1482" y="704"/>
                  </a:cubicBezTo>
                  <a:cubicBezTo>
                    <a:pt x="1482" y="704"/>
                    <a:pt x="1482" y="704"/>
                    <a:pt x="1482" y="704"/>
                  </a:cubicBezTo>
                  <a:lnTo>
                    <a:pt x="1482" y="704"/>
                  </a:lnTo>
                  <a:cubicBezTo>
                    <a:pt x="1482" y="704"/>
                    <a:pt x="1504" y="828"/>
                    <a:pt x="900" y="1346"/>
                  </a:cubicBezTo>
                  <a:cubicBezTo>
                    <a:pt x="583" y="1616"/>
                    <a:pt x="293" y="1921"/>
                    <a:pt x="224" y="2339"/>
                  </a:cubicBezTo>
                  <a:cubicBezTo>
                    <a:pt x="218" y="2355"/>
                    <a:pt x="213" y="2371"/>
                    <a:pt x="210" y="2388"/>
                  </a:cubicBezTo>
                  <a:lnTo>
                    <a:pt x="215" y="2414"/>
                  </a:lnTo>
                  <a:cubicBezTo>
                    <a:pt x="211" y="2445"/>
                    <a:pt x="206" y="2475"/>
                    <a:pt x="205" y="2506"/>
                  </a:cubicBezTo>
                  <a:lnTo>
                    <a:pt x="33" y="6154"/>
                  </a:lnTo>
                  <a:cubicBezTo>
                    <a:pt x="1" y="6788"/>
                    <a:pt x="571" y="7332"/>
                    <a:pt x="1309" y="7351"/>
                  </a:cubicBezTo>
                  <a:cubicBezTo>
                    <a:pt x="1791" y="7363"/>
                    <a:pt x="2273" y="7369"/>
                    <a:pt x="2755" y="7369"/>
                  </a:cubicBezTo>
                  <a:cubicBezTo>
                    <a:pt x="3237" y="7369"/>
                    <a:pt x="3719" y="7363"/>
                    <a:pt x="4201" y="7351"/>
                  </a:cubicBezTo>
                  <a:cubicBezTo>
                    <a:pt x="4940" y="7332"/>
                    <a:pt x="5511" y="6788"/>
                    <a:pt x="5478" y="6154"/>
                  </a:cubicBezTo>
                  <a:cubicBezTo>
                    <a:pt x="5419" y="4899"/>
                    <a:pt x="5360" y="3644"/>
                    <a:pt x="5300" y="2389"/>
                  </a:cubicBezTo>
                  <a:cubicBezTo>
                    <a:pt x="5297" y="2371"/>
                    <a:pt x="5292" y="2353"/>
                    <a:pt x="5285" y="2336"/>
                  </a:cubicBezTo>
                  <a:cubicBezTo>
                    <a:pt x="5212" y="1927"/>
                    <a:pt x="4915" y="1622"/>
                    <a:pt x="4591" y="1348"/>
                  </a:cubicBezTo>
                  <a:cubicBezTo>
                    <a:pt x="4095" y="928"/>
                    <a:pt x="4029" y="706"/>
                    <a:pt x="4028" y="706"/>
                  </a:cubicBezTo>
                  <a:cubicBezTo>
                    <a:pt x="4020" y="691"/>
                    <a:pt x="4019" y="634"/>
                    <a:pt x="4018" y="615"/>
                  </a:cubicBezTo>
                  <a:lnTo>
                    <a:pt x="4003" y="1"/>
                  </a:lnTo>
                  <a:lnTo>
                    <a:pt x="4003" y="1"/>
                  </a:lnTo>
                  <a:cubicBezTo>
                    <a:pt x="3984" y="7"/>
                    <a:pt x="3278" y="11"/>
                    <a:pt x="2622" y="11"/>
                  </a:cubicBezTo>
                  <a:cubicBezTo>
                    <a:pt x="2047" y="11"/>
                    <a:pt x="1509" y="8"/>
                    <a:pt x="1505" y="1"/>
                  </a:cubicBezTo>
                  <a:close/>
                </a:path>
              </a:pathLst>
            </a:custGeom>
            <a:solidFill>
              <a:srgbClr val="B5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278;p19">
              <a:extLst>
                <a:ext uri="{FF2B5EF4-FFF2-40B4-BE49-F238E27FC236}">
                  <a16:creationId xmlns:a16="http://schemas.microsoft.com/office/drawing/2014/main" id="{84C9CBFE-D15E-2D4D-B1A9-408A806B5D3D}"/>
                </a:ext>
              </a:extLst>
            </p:cNvPr>
            <p:cNvSpPr/>
            <p:nvPr/>
          </p:nvSpPr>
          <p:spPr>
            <a:xfrm>
              <a:off x="4876050" y="1380900"/>
              <a:ext cx="87400" cy="18850"/>
            </a:xfrm>
            <a:custGeom>
              <a:avLst/>
              <a:gdLst/>
              <a:ahLst/>
              <a:cxnLst/>
              <a:rect l="l" t="t" r="r" b="b"/>
              <a:pathLst>
                <a:path w="3496" h="754" extrusionOk="0">
                  <a:moveTo>
                    <a:pt x="301" y="1"/>
                  </a:moveTo>
                  <a:cubicBezTo>
                    <a:pt x="145" y="1"/>
                    <a:pt x="16" y="124"/>
                    <a:pt x="10" y="281"/>
                  </a:cubicBezTo>
                  <a:lnTo>
                    <a:pt x="4" y="434"/>
                  </a:lnTo>
                  <a:cubicBezTo>
                    <a:pt x="0" y="595"/>
                    <a:pt x="127" y="729"/>
                    <a:pt x="289" y="733"/>
                  </a:cubicBezTo>
                  <a:cubicBezTo>
                    <a:pt x="775" y="747"/>
                    <a:pt x="1262" y="753"/>
                    <a:pt x="1748" y="753"/>
                  </a:cubicBezTo>
                  <a:cubicBezTo>
                    <a:pt x="2235" y="753"/>
                    <a:pt x="2721" y="747"/>
                    <a:pt x="3207" y="733"/>
                  </a:cubicBezTo>
                  <a:cubicBezTo>
                    <a:pt x="3369" y="729"/>
                    <a:pt x="3496" y="595"/>
                    <a:pt x="3492" y="434"/>
                  </a:cubicBezTo>
                  <a:cubicBezTo>
                    <a:pt x="3490" y="383"/>
                    <a:pt x="3489" y="331"/>
                    <a:pt x="3486" y="281"/>
                  </a:cubicBezTo>
                  <a:cubicBezTo>
                    <a:pt x="3480" y="124"/>
                    <a:pt x="3351" y="1"/>
                    <a:pt x="3195" y="1"/>
                  </a:cubicBezTo>
                  <a:cubicBezTo>
                    <a:pt x="3192" y="1"/>
                    <a:pt x="3190" y="1"/>
                    <a:pt x="3187" y="1"/>
                  </a:cubicBezTo>
                  <a:cubicBezTo>
                    <a:pt x="2707" y="14"/>
                    <a:pt x="2227" y="21"/>
                    <a:pt x="1748" y="21"/>
                  </a:cubicBezTo>
                  <a:cubicBezTo>
                    <a:pt x="1268" y="21"/>
                    <a:pt x="789" y="14"/>
                    <a:pt x="309" y="1"/>
                  </a:cubicBezTo>
                  <a:cubicBezTo>
                    <a:pt x="306" y="1"/>
                    <a:pt x="304" y="1"/>
                    <a:pt x="301" y="1"/>
                  </a:cubicBezTo>
                  <a:close/>
                </a:path>
              </a:pathLst>
            </a:custGeom>
            <a:solidFill>
              <a:srgbClr val="967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279;p19">
              <a:extLst>
                <a:ext uri="{FF2B5EF4-FFF2-40B4-BE49-F238E27FC236}">
                  <a16:creationId xmlns:a16="http://schemas.microsoft.com/office/drawing/2014/main" id="{4AE23F6D-80B5-4147-AA1F-81CB2A6F531F}"/>
                </a:ext>
              </a:extLst>
            </p:cNvPr>
            <p:cNvSpPr/>
            <p:nvPr/>
          </p:nvSpPr>
          <p:spPr>
            <a:xfrm>
              <a:off x="4853125" y="1468925"/>
              <a:ext cx="133150" cy="84525"/>
            </a:xfrm>
            <a:custGeom>
              <a:avLst/>
              <a:gdLst/>
              <a:ahLst/>
              <a:cxnLst/>
              <a:rect l="l" t="t" r="r" b="b"/>
              <a:pathLst>
                <a:path w="5326" h="3381" extrusionOk="0">
                  <a:moveTo>
                    <a:pt x="5186" y="0"/>
                  </a:moveTo>
                  <a:cubicBezTo>
                    <a:pt x="5186" y="0"/>
                    <a:pt x="5186" y="0"/>
                    <a:pt x="5186" y="0"/>
                  </a:cubicBezTo>
                  <a:lnTo>
                    <a:pt x="5186" y="0"/>
                  </a:lnTo>
                  <a:cubicBezTo>
                    <a:pt x="5186" y="0"/>
                    <a:pt x="5186" y="0"/>
                    <a:pt x="5186" y="0"/>
                  </a:cubicBezTo>
                  <a:close/>
                  <a:moveTo>
                    <a:pt x="143" y="0"/>
                  </a:moveTo>
                  <a:lnTo>
                    <a:pt x="143" y="0"/>
                  </a:lnTo>
                  <a:cubicBezTo>
                    <a:pt x="143" y="0"/>
                    <a:pt x="143" y="0"/>
                    <a:pt x="143" y="0"/>
                  </a:cubicBezTo>
                  <a:lnTo>
                    <a:pt x="143" y="0"/>
                  </a:lnTo>
                  <a:cubicBezTo>
                    <a:pt x="143" y="0"/>
                    <a:pt x="143" y="0"/>
                    <a:pt x="143" y="0"/>
                  </a:cubicBezTo>
                  <a:close/>
                  <a:moveTo>
                    <a:pt x="1" y="3032"/>
                  </a:moveTo>
                  <a:cubicBezTo>
                    <a:pt x="1" y="3032"/>
                    <a:pt x="1" y="3032"/>
                    <a:pt x="1" y="3032"/>
                  </a:cubicBezTo>
                  <a:cubicBezTo>
                    <a:pt x="1" y="3032"/>
                    <a:pt x="1" y="3032"/>
                    <a:pt x="1" y="3032"/>
                  </a:cubicBezTo>
                  <a:close/>
                  <a:moveTo>
                    <a:pt x="5326" y="3033"/>
                  </a:moveTo>
                  <a:cubicBezTo>
                    <a:pt x="5326" y="3033"/>
                    <a:pt x="5326" y="3033"/>
                    <a:pt x="5326" y="3033"/>
                  </a:cubicBezTo>
                  <a:cubicBezTo>
                    <a:pt x="5326" y="3033"/>
                    <a:pt x="5326" y="3033"/>
                    <a:pt x="5326" y="3033"/>
                  </a:cubicBezTo>
                  <a:close/>
                  <a:moveTo>
                    <a:pt x="5186" y="0"/>
                  </a:moveTo>
                  <a:cubicBezTo>
                    <a:pt x="5184" y="1"/>
                    <a:pt x="3964" y="261"/>
                    <a:pt x="2618" y="261"/>
                  </a:cubicBezTo>
                  <a:cubicBezTo>
                    <a:pt x="2605" y="261"/>
                    <a:pt x="2591" y="261"/>
                    <a:pt x="2577" y="261"/>
                  </a:cubicBezTo>
                  <a:cubicBezTo>
                    <a:pt x="2575" y="261"/>
                    <a:pt x="2572" y="261"/>
                    <a:pt x="2570" y="261"/>
                  </a:cubicBezTo>
                  <a:cubicBezTo>
                    <a:pt x="1317" y="261"/>
                    <a:pt x="145" y="1"/>
                    <a:pt x="143" y="0"/>
                  </a:cubicBezTo>
                  <a:lnTo>
                    <a:pt x="143" y="0"/>
                  </a:lnTo>
                  <a:cubicBezTo>
                    <a:pt x="96" y="1011"/>
                    <a:pt x="49" y="2022"/>
                    <a:pt x="1" y="3032"/>
                  </a:cubicBezTo>
                  <a:lnTo>
                    <a:pt x="1" y="3032"/>
                  </a:lnTo>
                  <a:cubicBezTo>
                    <a:pt x="1" y="3032"/>
                    <a:pt x="1" y="3032"/>
                    <a:pt x="1" y="3032"/>
                  </a:cubicBezTo>
                  <a:cubicBezTo>
                    <a:pt x="8" y="3032"/>
                    <a:pt x="912" y="3374"/>
                    <a:pt x="2572" y="3381"/>
                  </a:cubicBezTo>
                  <a:cubicBezTo>
                    <a:pt x="4335" y="3381"/>
                    <a:pt x="5316" y="3033"/>
                    <a:pt x="5326" y="3033"/>
                  </a:cubicBezTo>
                  <a:cubicBezTo>
                    <a:pt x="5326" y="3033"/>
                    <a:pt x="5326" y="3033"/>
                    <a:pt x="5326" y="3033"/>
                  </a:cubicBezTo>
                  <a:lnTo>
                    <a:pt x="5326" y="3033"/>
                  </a:lnTo>
                  <a:cubicBezTo>
                    <a:pt x="5280" y="2023"/>
                    <a:pt x="5233" y="1012"/>
                    <a:pt x="5186" y="0"/>
                  </a:cubicBezTo>
                  <a:close/>
                </a:path>
              </a:pathLst>
            </a:custGeom>
            <a:solidFill>
              <a:srgbClr val="989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280;p19">
              <a:extLst>
                <a:ext uri="{FF2B5EF4-FFF2-40B4-BE49-F238E27FC236}">
                  <a16:creationId xmlns:a16="http://schemas.microsoft.com/office/drawing/2014/main" id="{3F3FC70F-5620-3B47-AAE9-6E7663E93EAD}"/>
                </a:ext>
              </a:extLst>
            </p:cNvPr>
            <p:cNvSpPr/>
            <p:nvPr/>
          </p:nvSpPr>
          <p:spPr>
            <a:xfrm>
              <a:off x="4906450" y="1488275"/>
              <a:ext cx="17525" cy="42825"/>
            </a:xfrm>
            <a:custGeom>
              <a:avLst/>
              <a:gdLst/>
              <a:ahLst/>
              <a:cxnLst/>
              <a:rect l="l" t="t" r="r" b="b"/>
              <a:pathLst>
                <a:path w="701" h="1713" extrusionOk="0">
                  <a:moveTo>
                    <a:pt x="407" y="0"/>
                  </a:moveTo>
                  <a:cubicBezTo>
                    <a:pt x="400" y="0"/>
                    <a:pt x="390" y="7"/>
                    <a:pt x="380" y="19"/>
                  </a:cubicBezTo>
                  <a:cubicBezTo>
                    <a:pt x="367" y="35"/>
                    <a:pt x="356" y="53"/>
                    <a:pt x="348" y="72"/>
                  </a:cubicBezTo>
                  <a:cubicBezTo>
                    <a:pt x="343" y="85"/>
                    <a:pt x="340" y="98"/>
                    <a:pt x="338" y="111"/>
                  </a:cubicBezTo>
                  <a:cubicBezTo>
                    <a:pt x="335" y="124"/>
                    <a:pt x="332" y="139"/>
                    <a:pt x="331" y="155"/>
                  </a:cubicBezTo>
                  <a:cubicBezTo>
                    <a:pt x="330" y="163"/>
                    <a:pt x="329" y="170"/>
                    <a:pt x="327" y="178"/>
                  </a:cubicBezTo>
                  <a:lnTo>
                    <a:pt x="318" y="204"/>
                  </a:lnTo>
                  <a:cubicBezTo>
                    <a:pt x="315" y="212"/>
                    <a:pt x="313" y="222"/>
                    <a:pt x="311" y="231"/>
                  </a:cubicBezTo>
                  <a:cubicBezTo>
                    <a:pt x="311" y="237"/>
                    <a:pt x="310" y="241"/>
                    <a:pt x="310" y="246"/>
                  </a:cubicBezTo>
                  <a:lnTo>
                    <a:pt x="310" y="261"/>
                  </a:lnTo>
                  <a:cubicBezTo>
                    <a:pt x="310" y="271"/>
                    <a:pt x="312" y="285"/>
                    <a:pt x="314" y="302"/>
                  </a:cubicBezTo>
                  <a:cubicBezTo>
                    <a:pt x="315" y="310"/>
                    <a:pt x="316" y="320"/>
                    <a:pt x="317" y="330"/>
                  </a:cubicBezTo>
                  <a:cubicBezTo>
                    <a:pt x="317" y="341"/>
                    <a:pt x="319" y="353"/>
                    <a:pt x="321" y="366"/>
                  </a:cubicBezTo>
                  <a:cubicBezTo>
                    <a:pt x="324" y="378"/>
                    <a:pt x="327" y="391"/>
                    <a:pt x="328" y="405"/>
                  </a:cubicBezTo>
                  <a:cubicBezTo>
                    <a:pt x="330" y="417"/>
                    <a:pt x="330" y="432"/>
                    <a:pt x="331" y="448"/>
                  </a:cubicBezTo>
                  <a:cubicBezTo>
                    <a:pt x="332" y="463"/>
                    <a:pt x="333" y="479"/>
                    <a:pt x="334" y="496"/>
                  </a:cubicBezTo>
                  <a:lnTo>
                    <a:pt x="334" y="502"/>
                  </a:lnTo>
                  <a:lnTo>
                    <a:pt x="332" y="501"/>
                  </a:lnTo>
                  <a:cubicBezTo>
                    <a:pt x="330" y="500"/>
                    <a:pt x="328" y="500"/>
                    <a:pt x="326" y="500"/>
                  </a:cubicBezTo>
                  <a:cubicBezTo>
                    <a:pt x="324" y="500"/>
                    <a:pt x="321" y="500"/>
                    <a:pt x="319" y="501"/>
                  </a:cubicBezTo>
                  <a:lnTo>
                    <a:pt x="307" y="503"/>
                  </a:lnTo>
                  <a:cubicBezTo>
                    <a:pt x="290" y="505"/>
                    <a:pt x="276" y="510"/>
                    <a:pt x="259" y="514"/>
                  </a:cubicBezTo>
                  <a:cubicBezTo>
                    <a:pt x="245" y="516"/>
                    <a:pt x="231" y="517"/>
                    <a:pt x="217" y="517"/>
                  </a:cubicBezTo>
                  <a:lnTo>
                    <a:pt x="196" y="517"/>
                  </a:lnTo>
                  <a:lnTo>
                    <a:pt x="177" y="515"/>
                  </a:lnTo>
                  <a:cubicBezTo>
                    <a:pt x="172" y="514"/>
                    <a:pt x="166" y="513"/>
                    <a:pt x="160" y="513"/>
                  </a:cubicBezTo>
                  <a:cubicBezTo>
                    <a:pt x="155" y="514"/>
                    <a:pt x="149" y="515"/>
                    <a:pt x="145" y="516"/>
                  </a:cubicBezTo>
                  <a:cubicBezTo>
                    <a:pt x="142" y="516"/>
                    <a:pt x="139" y="517"/>
                    <a:pt x="135" y="517"/>
                  </a:cubicBezTo>
                  <a:cubicBezTo>
                    <a:pt x="134" y="517"/>
                    <a:pt x="132" y="517"/>
                    <a:pt x="131" y="517"/>
                  </a:cubicBezTo>
                  <a:lnTo>
                    <a:pt x="119" y="517"/>
                  </a:lnTo>
                  <a:cubicBezTo>
                    <a:pt x="114" y="518"/>
                    <a:pt x="110" y="518"/>
                    <a:pt x="104" y="518"/>
                  </a:cubicBezTo>
                  <a:lnTo>
                    <a:pt x="99" y="518"/>
                  </a:lnTo>
                  <a:cubicBezTo>
                    <a:pt x="97" y="518"/>
                    <a:pt x="96" y="517"/>
                    <a:pt x="95" y="517"/>
                  </a:cubicBezTo>
                  <a:cubicBezTo>
                    <a:pt x="91" y="515"/>
                    <a:pt x="87" y="513"/>
                    <a:pt x="84" y="509"/>
                  </a:cubicBezTo>
                  <a:cubicBezTo>
                    <a:pt x="82" y="507"/>
                    <a:pt x="78" y="505"/>
                    <a:pt x="75" y="503"/>
                  </a:cubicBezTo>
                  <a:cubicBezTo>
                    <a:pt x="72" y="502"/>
                    <a:pt x="70" y="501"/>
                    <a:pt x="68" y="501"/>
                  </a:cubicBezTo>
                  <a:cubicBezTo>
                    <a:pt x="67" y="501"/>
                    <a:pt x="66" y="502"/>
                    <a:pt x="65" y="502"/>
                  </a:cubicBezTo>
                  <a:cubicBezTo>
                    <a:pt x="60" y="502"/>
                    <a:pt x="53" y="502"/>
                    <a:pt x="48" y="503"/>
                  </a:cubicBezTo>
                  <a:cubicBezTo>
                    <a:pt x="42" y="503"/>
                    <a:pt x="37" y="505"/>
                    <a:pt x="33" y="505"/>
                  </a:cubicBezTo>
                  <a:cubicBezTo>
                    <a:pt x="31" y="505"/>
                    <a:pt x="29" y="505"/>
                    <a:pt x="27" y="505"/>
                  </a:cubicBezTo>
                  <a:cubicBezTo>
                    <a:pt x="22" y="505"/>
                    <a:pt x="17" y="506"/>
                    <a:pt x="11" y="507"/>
                  </a:cubicBezTo>
                  <a:cubicBezTo>
                    <a:pt x="6" y="511"/>
                    <a:pt x="2" y="518"/>
                    <a:pt x="2" y="525"/>
                  </a:cubicBezTo>
                  <a:cubicBezTo>
                    <a:pt x="1" y="535"/>
                    <a:pt x="2" y="545"/>
                    <a:pt x="5" y="553"/>
                  </a:cubicBezTo>
                  <a:cubicBezTo>
                    <a:pt x="9" y="566"/>
                    <a:pt x="16" y="579"/>
                    <a:pt x="23" y="589"/>
                  </a:cubicBezTo>
                  <a:cubicBezTo>
                    <a:pt x="27" y="595"/>
                    <a:pt x="32" y="599"/>
                    <a:pt x="38" y="602"/>
                  </a:cubicBezTo>
                  <a:cubicBezTo>
                    <a:pt x="44" y="607"/>
                    <a:pt x="49" y="610"/>
                    <a:pt x="55" y="612"/>
                  </a:cubicBezTo>
                  <a:cubicBezTo>
                    <a:pt x="58" y="614"/>
                    <a:pt x="62" y="615"/>
                    <a:pt x="65" y="618"/>
                  </a:cubicBezTo>
                  <a:lnTo>
                    <a:pt x="75" y="627"/>
                  </a:lnTo>
                  <a:cubicBezTo>
                    <a:pt x="78" y="630"/>
                    <a:pt x="82" y="633"/>
                    <a:pt x="86" y="637"/>
                  </a:cubicBezTo>
                  <a:cubicBezTo>
                    <a:pt x="87" y="638"/>
                    <a:pt x="89" y="639"/>
                    <a:pt x="93" y="639"/>
                  </a:cubicBezTo>
                  <a:cubicBezTo>
                    <a:pt x="94" y="640"/>
                    <a:pt x="96" y="640"/>
                    <a:pt x="98" y="640"/>
                  </a:cubicBezTo>
                  <a:cubicBezTo>
                    <a:pt x="104" y="640"/>
                    <a:pt x="110" y="639"/>
                    <a:pt x="116" y="638"/>
                  </a:cubicBezTo>
                  <a:cubicBezTo>
                    <a:pt x="119" y="637"/>
                    <a:pt x="124" y="637"/>
                    <a:pt x="128" y="637"/>
                  </a:cubicBezTo>
                  <a:cubicBezTo>
                    <a:pt x="133" y="637"/>
                    <a:pt x="139" y="635"/>
                    <a:pt x="143" y="633"/>
                  </a:cubicBezTo>
                  <a:cubicBezTo>
                    <a:pt x="148" y="631"/>
                    <a:pt x="155" y="629"/>
                    <a:pt x="160" y="628"/>
                  </a:cubicBezTo>
                  <a:lnTo>
                    <a:pt x="178" y="628"/>
                  </a:lnTo>
                  <a:lnTo>
                    <a:pt x="199" y="626"/>
                  </a:lnTo>
                  <a:lnTo>
                    <a:pt x="221" y="623"/>
                  </a:lnTo>
                  <a:cubicBezTo>
                    <a:pt x="236" y="619"/>
                    <a:pt x="252" y="616"/>
                    <a:pt x="268" y="612"/>
                  </a:cubicBezTo>
                  <a:cubicBezTo>
                    <a:pt x="284" y="606"/>
                    <a:pt x="300" y="598"/>
                    <a:pt x="317" y="593"/>
                  </a:cubicBezTo>
                  <a:lnTo>
                    <a:pt x="331" y="588"/>
                  </a:lnTo>
                  <a:cubicBezTo>
                    <a:pt x="334" y="587"/>
                    <a:pt x="337" y="586"/>
                    <a:pt x="340" y="586"/>
                  </a:cubicBezTo>
                  <a:cubicBezTo>
                    <a:pt x="342" y="586"/>
                    <a:pt x="343" y="586"/>
                    <a:pt x="344" y="586"/>
                  </a:cubicBezTo>
                  <a:lnTo>
                    <a:pt x="345" y="586"/>
                  </a:lnTo>
                  <a:cubicBezTo>
                    <a:pt x="348" y="611"/>
                    <a:pt x="351" y="635"/>
                    <a:pt x="356" y="662"/>
                  </a:cubicBezTo>
                  <a:lnTo>
                    <a:pt x="378" y="784"/>
                  </a:lnTo>
                  <a:lnTo>
                    <a:pt x="385" y="815"/>
                  </a:lnTo>
                  <a:cubicBezTo>
                    <a:pt x="387" y="826"/>
                    <a:pt x="387" y="835"/>
                    <a:pt x="387" y="846"/>
                  </a:cubicBezTo>
                  <a:lnTo>
                    <a:pt x="386" y="879"/>
                  </a:lnTo>
                  <a:cubicBezTo>
                    <a:pt x="386" y="890"/>
                    <a:pt x="387" y="902"/>
                    <a:pt x="389" y="912"/>
                  </a:cubicBezTo>
                  <a:lnTo>
                    <a:pt x="396" y="979"/>
                  </a:lnTo>
                  <a:cubicBezTo>
                    <a:pt x="400" y="1001"/>
                    <a:pt x="412" y="1022"/>
                    <a:pt x="420" y="1043"/>
                  </a:cubicBezTo>
                  <a:cubicBezTo>
                    <a:pt x="424" y="1055"/>
                    <a:pt x="427" y="1066"/>
                    <a:pt x="428" y="1078"/>
                  </a:cubicBezTo>
                  <a:lnTo>
                    <a:pt x="433" y="1114"/>
                  </a:lnTo>
                  <a:lnTo>
                    <a:pt x="437" y="1150"/>
                  </a:lnTo>
                  <a:cubicBezTo>
                    <a:pt x="438" y="1161"/>
                    <a:pt x="438" y="1173"/>
                    <a:pt x="437" y="1185"/>
                  </a:cubicBezTo>
                  <a:cubicBezTo>
                    <a:pt x="436" y="1197"/>
                    <a:pt x="436" y="1208"/>
                    <a:pt x="437" y="1221"/>
                  </a:cubicBezTo>
                  <a:cubicBezTo>
                    <a:pt x="438" y="1233"/>
                    <a:pt x="441" y="1244"/>
                    <a:pt x="443" y="1256"/>
                  </a:cubicBezTo>
                  <a:cubicBezTo>
                    <a:pt x="448" y="1279"/>
                    <a:pt x="451" y="1301"/>
                    <a:pt x="455" y="1324"/>
                  </a:cubicBezTo>
                  <a:cubicBezTo>
                    <a:pt x="459" y="1345"/>
                    <a:pt x="466" y="1367"/>
                    <a:pt x="469" y="1388"/>
                  </a:cubicBezTo>
                  <a:cubicBezTo>
                    <a:pt x="472" y="1408"/>
                    <a:pt x="476" y="1429"/>
                    <a:pt x="483" y="1450"/>
                  </a:cubicBezTo>
                  <a:cubicBezTo>
                    <a:pt x="487" y="1468"/>
                    <a:pt x="488" y="1487"/>
                    <a:pt x="486" y="1507"/>
                  </a:cubicBezTo>
                  <a:cubicBezTo>
                    <a:pt x="485" y="1516"/>
                    <a:pt x="484" y="1526"/>
                    <a:pt x="484" y="1536"/>
                  </a:cubicBezTo>
                  <a:cubicBezTo>
                    <a:pt x="484" y="1545"/>
                    <a:pt x="485" y="1555"/>
                    <a:pt x="486" y="1563"/>
                  </a:cubicBezTo>
                  <a:cubicBezTo>
                    <a:pt x="487" y="1582"/>
                    <a:pt x="489" y="1599"/>
                    <a:pt x="493" y="1615"/>
                  </a:cubicBezTo>
                  <a:cubicBezTo>
                    <a:pt x="494" y="1623"/>
                    <a:pt x="496" y="1632"/>
                    <a:pt x="499" y="1639"/>
                  </a:cubicBezTo>
                  <a:cubicBezTo>
                    <a:pt x="501" y="1647"/>
                    <a:pt x="505" y="1654"/>
                    <a:pt x="510" y="1662"/>
                  </a:cubicBezTo>
                  <a:cubicBezTo>
                    <a:pt x="524" y="1684"/>
                    <a:pt x="546" y="1702"/>
                    <a:pt x="572" y="1711"/>
                  </a:cubicBezTo>
                  <a:cubicBezTo>
                    <a:pt x="576" y="1712"/>
                    <a:pt x="581" y="1713"/>
                    <a:pt x="585" y="1713"/>
                  </a:cubicBezTo>
                  <a:cubicBezTo>
                    <a:pt x="597" y="1713"/>
                    <a:pt x="608" y="1709"/>
                    <a:pt x="618" y="1700"/>
                  </a:cubicBezTo>
                  <a:cubicBezTo>
                    <a:pt x="623" y="1693"/>
                    <a:pt x="624" y="1682"/>
                    <a:pt x="619" y="1674"/>
                  </a:cubicBezTo>
                  <a:cubicBezTo>
                    <a:pt x="614" y="1666"/>
                    <a:pt x="610" y="1659"/>
                    <a:pt x="608" y="1651"/>
                  </a:cubicBezTo>
                  <a:cubicBezTo>
                    <a:pt x="607" y="1644"/>
                    <a:pt x="608" y="1643"/>
                    <a:pt x="605" y="1639"/>
                  </a:cubicBezTo>
                  <a:lnTo>
                    <a:pt x="602" y="1636"/>
                  </a:lnTo>
                  <a:cubicBezTo>
                    <a:pt x="602" y="1634"/>
                    <a:pt x="601" y="1633"/>
                    <a:pt x="598" y="1632"/>
                  </a:cubicBezTo>
                  <a:cubicBezTo>
                    <a:pt x="595" y="1629"/>
                    <a:pt x="592" y="1625"/>
                    <a:pt x="589" y="1621"/>
                  </a:cubicBezTo>
                  <a:cubicBezTo>
                    <a:pt x="587" y="1618"/>
                    <a:pt x="584" y="1615"/>
                    <a:pt x="583" y="1610"/>
                  </a:cubicBezTo>
                  <a:cubicBezTo>
                    <a:pt x="582" y="1605"/>
                    <a:pt x="580" y="1600"/>
                    <a:pt x="579" y="1594"/>
                  </a:cubicBezTo>
                  <a:cubicBezTo>
                    <a:pt x="577" y="1583"/>
                    <a:pt x="575" y="1568"/>
                    <a:pt x="573" y="1551"/>
                  </a:cubicBezTo>
                  <a:cubicBezTo>
                    <a:pt x="571" y="1542"/>
                    <a:pt x="571" y="1533"/>
                    <a:pt x="570" y="1524"/>
                  </a:cubicBezTo>
                  <a:lnTo>
                    <a:pt x="570" y="1496"/>
                  </a:lnTo>
                  <a:cubicBezTo>
                    <a:pt x="571" y="1476"/>
                    <a:pt x="567" y="1454"/>
                    <a:pt x="561" y="1435"/>
                  </a:cubicBezTo>
                  <a:cubicBezTo>
                    <a:pt x="553" y="1416"/>
                    <a:pt x="547" y="1396"/>
                    <a:pt x="542" y="1374"/>
                  </a:cubicBezTo>
                  <a:cubicBezTo>
                    <a:pt x="536" y="1353"/>
                    <a:pt x="529" y="1331"/>
                    <a:pt x="524" y="1310"/>
                  </a:cubicBezTo>
                  <a:lnTo>
                    <a:pt x="509" y="1244"/>
                  </a:lnTo>
                  <a:cubicBezTo>
                    <a:pt x="505" y="1232"/>
                    <a:pt x="503" y="1221"/>
                    <a:pt x="502" y="1210"/>
                  </a:cubicBezTo>
                  <a:cubicBezTo>
                    <a:pt x="501" y="1198"/>
                    <a:pt x="501" y="1186"/>
                    <a:pt x="502" y="1174"/>
                  </a:cubicBezTo>
                  <a:cubicBezTo>
                    <a:pt x="503" y="1163"/>
                    <a:pt x="502" y="1150"/>
                    <a:pt x="501" y="1138"/>
                  </a:cubicBezTo>
                  <a:lnTo>
                    <a:pt x="498" y="1102"/>
                  </a:lnTo>
                  <a:lnTo>
                    <a:pt x="495" y="1066"/>
                  </a:lnTo>
                  <a:lnTo>
                    <a:pt x="495" y="1057"/>
                  </a:lnTo>
                  <a:lnTo>
                    <a:pt x="493" y="1047"/>
                  </a:lnTo>
                  <a:cubicBezTo>
                    <a:pt x="491" y="1042"/>
                    <a:pt x="489" y="1035"/>
                    <a:pt x="487" y="1029"/>
                  </a:cubicBezTo>
                  <a:lnTo>
                    <a:pt x="476" y="997"/>
                  </a:lnTo>
                  <a:cubicBezTo>
                    <a:pt x="473" y="987"/>
                    <a:pt x="472" y="976"/>
                    <a:pt x="472" y="966"/>
                  </a:cubicBezTo>
                  <a:lnTo>
                    <a:pt x="469" y="901"/>
                  </a:lnTo>
                  <a:cubicBezTo>
                    <a:pt x="468" y="879"/>
                    <a:pt x="469" y="858"/>
                    <a:pt x="472" y="836"/>
                  </a:cubicBezTo>
                  <a:cubicBezTo>
                    <a:pt x="473" y="826"/>
                    <a:pt x="473" y="815"/>
                    <a:pt x="471" y="803"/>
                  </a:cubicBezTo>
                  <a:lnTo>
                    <a:pt x="468" y="772"/>
                  </a:lnTo>
                  <a:cubicBezTo>
                    <a:pt x="465" y="731"/>
                    <a:pt x="458" y="690"/>
                    <a:pt x="454" y="651"/>
                  </a:cubicBezTo>
                  <a:cubicBezTo>
                    <a:pt x="451" y="615"/>
                    <a:pt x="448" y="581"/>
                    <a:pt x="447" y="548"/>
                  </a:cubicBezTo>
                  <a:lnTo>
                    <a:pt x="451" y="547"/>
                  </a:lnTo>
                  <a:lnTo>
                    <a:pt x="465" y="542"/>
                  </a:lnTo>
                  <a:cubicBezTo>
                    <a:pt x="467" y="542"/>
                    <a:pt x="469" y="542"/>
                    <a:pt x="472" y="542"/>
                  </a:cubicBezTo>
                  <a:cubicBezTo>
                    <a:pt x="474" y="542"/>
                    <a:pt x="477" y="542"/>
                    <a:pt x="480" y="542"/>
                  </a:cubicBezTo>
                  <a:cubicBezTo>
                    <a:pt x="483" y="543"/>
                    <a:pt x="486" y="544"/>
                    <a:pt x="490" y="544"/>
                  </a:cubicBezTo>
                  <a:cubicBezTo>
                    <a:pt x="492" y="544"/>
                    <a:pt x="493" y="544"/>
                    <a:pt x="495" y="544"/>
                  </a:cubicBezTo>
                  <a:cubicBezTo>
                    <a:pt x="499" y="542"/>
                    <a:pt x="503" y="540"/>
                    <a:pt x="508" y="538"/>
                  </a:cubicBezTo>
                  <a:lnTo>
                    <a:pt x="534" y="526"/>
                  </a:lnTo>
                  <a:cubicBezTo>
                    <a:pt x="542" y="521"/>
                    <a:pt x="549" y="517"/>
                    <a:pt x="558" y="514"/>
                  </a:cubicBezTo>
                  <a:cubicBezTo>
                    <a:pt x="566" y="509"/>
                    <a:pt x="574" y="505"/>
                    <a:pt x="580" y="500"/>
                  </a:cubicBezTo>
                  <a:cubicBezTo>
                    <a:pt x="585" y="497"/>
                    <a:pt x="591" y="495"/>
                    <a:pt x="596" y="495"/>
                  </a:cubicBezTo>
                  <a:cubicBezTo>
                    <a:pt x="599" y="495"/>
                    <a:pt x="601" y="496"/>
                    <a:pt x="604" y="496"/>
                  </a:cubicBezTo>
                  <a:cubicBezTo>
                    <a:pt x="608" y="498"/>
                    <a:pt x="612" y="498"/>
                    <a:pt x="618" y="498"/>
                  </a:cubicBezTo>
                  <a:cubicBezTo>
                    <a:pt x="621" y="498"/>
                    <a:pt x="625" y="498"/>
                    <a:pt x="628" y="496"/>
                  </a:cubicBezTo>
                  <a:lnTo>
                    <a:pt x="649" y="491"/>
                  </a:lnTo>
                  <a:lnTo>
                    <a:pt x="658" y="489"/>
                  </a:lnTo>
                  <a:cubicBezTo>
                    <a:pt x="660" y="487"/>
                    <a:pt x="664" y="486"/>
                    <a:pt x="666" y="484"/>
                  </a:cubicBezTo>
                  <a:lnTo>
                    <a:pt x="690" y="463"/>
                  </a:lnTo>
                  <a:cubicBezTo>
                    <a:pt x="696" y="457"/>
                    <a:pt x="699" y="448"/>
                    <a:pt x="701" y="440"/>
                  </a:cubicBezTo>
                  <a:cubicBezTo>
                    <a:pt x="701" y="431"/>
                    <a:pt x="699" y="423"/>
                    <a:pt x="695" y="415"/>
                  </a:cubicBezTo>
                  <a:cubicBezTo>
                    <a:pt x="691" y="407"/>
                    <a:pt x="686" y="399"/>
                    <a:pt x="679" y="395"/>
                  </a:cubicBezTo>
                  <a:cubicBezTo>
                    <a:pt x="675" y="392"/>
                    <a:pt x="671" y="391"/>
                    <a:pt x="667" y="391"/>
                  </a:cubicBezTo>
                  <a:cubicBezTo>
                    <a:pt x="664" y="391"/>
                    <a:pt x="661" y="392"/>
                    <a:pt x="658" y="393"/>
                  </a:cubicBezTo>
                  <a:lnTo>
                    <a:pt x="652" y="393"/>
                  </a:lnTo>
                  <a:cubicBezTo>
                    <a:pt x="650" y="393"/>
                    <a:pt x="648" y="394"/>
                    <a:pt x="645" y="395"/>
                  </a:cubicBezTo>
                  <a:cubicBezTo>
                    <a:pt x="640" y="397"/>
                    <a:pt x="636" y="399"/>
                    <a:pt x="632" y="402"/>
                  </a:cubicBezTo>
                  <a:cubicBezTo>
                    <a:pt x="629" y="405"/>
                    <a:pt x="627" y="406"/>
                    <a:pt x="624" y="407"/>
                  </a:cubicBezTo>
                  <a:lnTo>
                    <a:pt x="615" y="410"/>
                  </a:lnTo>
                  <a:lnTo>
                    <a:pt x="597" y="416"/>
                  </a:lnTo>
                  <a:cubicBezTo>
                    <a:pt x="594" y="417"/>
                    <a:pt x="591" y="418"/>
                    <a:pt x="588" y="418"/>
                  </a:cubicBezTo>
                  <a:cubicBezTo>
                    <a:pt x="586" y="419"/>
                    <a:pt x="584" y="419"/>
                    <a:pt x="582" y="419"/>
                  </a:cubicBezTo>
                  <a:cubicBezTo>
                    <a:pt x="580" y="419"/>
                    <a:pt x="579" y="419"/>
                    <a:pt x="577" y="418"/>
                  </a:cubicBezTo>
                  <a:cubicBezTo>
                    <a:pt x="576" y="418"/>
                    <a:pt x="575" y="418"/>
                    <a:pt x="574" y="418"/>
                  </a:cubicBezTo>
                  <a:cubicBezTo>
                    <a:pt x="566" y="418"/>
                    <a:pt x="559" y="421"/>
                    <a:pt x="555" y="427"/>
                  </a:cubicBezTo>
                  <a:cubicBezTo>
                    <a:pt x="549" y="434"/>
                    <a:pt x="542" y="440"/>
                    <a:pt x="535" y="445"/>
                  </a:cubicBezTo>
                  <a:cubicBezTo>
                    <a:pt x="527" y="449"/>
                    <a:pt x="520" y="457"/>
                    <a:pt x="513" y="462"/>
                  </a:cubicBezTo>
                  <a:lnTo>
                    <a:pt x="489" y="476"/>
                  </a:lnTo>
                  <a:cubicBezTo>
                    <a:pt x="485" y="479"/>
                    <a:pt x="482" y="480"/>
                    <a:pt x="476" y="483"/>
                  </a:cubicBezTo>
                  <a:cubicBezTo>
                    <a:pt x="472" y="483"/>
                    <a:pt x="467" y="482"/>
                    <a:pt x="463" y="480"/>
                  </a:cubicBezTo>
                  <a:cubicBezTo>
                    <a:pt x="460" y="480"/>
                    <a:pt x="458" y="480"/>
                    <a:pt x="455" y="480"/>
                  </a:cubicBezTo>
                  <a:cubicBezTo>
                    <a:pt x="453" y="480"/>
                    <a:pt x="450" y="480"/>
                    <a:pt x="448" y="480"/>
                  </a:cubicBezTo>
                  <a:lnTo>
                    <a:pt x="442" y="483"/>
                  </a:lnTo>
                  <a:lnTo>
                    <a:pt x="442" y="443"/>
                  </a:lnTo>
                  <a:lnTo>
                    <a:pt x="442" y="399"/>
                  </a:lnTo>
                  <a:cubicBezTo>
                    <a:pt x="442" y="384"/>
                    <a:pt x="439" y="371"/>
                    <a:pt x="437" y="359"/>
                  </a:cubicBezTo>
                  <a:cubicBezTo>
                    <a:pt x="436" y="348"/>
                    <a:pt x="435" y="337"/>
                    <a:pt x="435" y="326"/>
                  </a:cubicBezTo>
                  <a:cubicBezTo>
                    <a:pt x="435" y="316"/>
                    <a:pt x="434" y="305"/>
                    <a:pt x="433" y="297"/>
                  </a:cubicBezTo>
                  <a:cubicBezTo>
                    <a:pt x="432" y="279"/>
                    <a:pt x="431" y="267"/>
                    <a:pt x="429" y="258"/>
                  </a:cubicBezTo>
                  <a:lnTo>
                    <a:pt x="429" y="244"/>
                  </a:lnTo>
                  <a:cubicBezTo>
                    <a:pt x="429" y="240"/>
                    <a:pt x="429" y="236"/>
                    <a:pt x="431" y="231"/>
                  </a:cubicBezTo>
                  <a:cubicBezTo>
                    <a:pt x="432" y="224"/>
                    <a:pt x="434" y="215"/>
                    <a:pt x="436" y="206"/>
                  </a:cubicBezTo>
                  <a:cubicBezTo>
                    <a:pt x="438" y="197"/>
                    <a:pt x="439" y="189"/>
                    <a:pt x="441" y="179"/>
                  </a:cubicBezTo>
                  <a:cubicBezTo>
                    <a:pt x="442" y="170"/>
                    <a:pt x="442" y="162"/>
                    <a:pt x="441" y="153"/>
                  </a:cubicBezTo>
                  <a:cubicBezTo>
                    <a:pt x="439" y="138"/>
                    <a:pt x="438" y="124"/>
                    <a:pt x="437" y="109"/>
                  </a:cubicBezTo>
                  <a:cubicBezTo>
                    <a:pt x="436" y="96"/>
                    <a:pt x="433" y="83"/>
                    <a:pt x="433" y="73"/>
                  </a:cubicBezTo>
                  <a:cubicBezTo>
                    <a:pt x="433" y="55"/>
                    <a:pt x="431" y="37"/>
                    <a:pt x="427" y="20"/>
                  </a:cubicBezTo>
                  <a:cubicBezTo>
                    <a:pt x="423" y="6"/>
                    <a:pt x="416" y="0"/>
                    <a:pt x="4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281;p19">
              <a:extLst>
                <a:ext uri="{FF2B5EF4-FFF2-40B4-BE49-F238E27FC236}">
                  <a16:creationId xmlns:a16="http://schemas.microsoft.com/office/drawing/2014/main" id="{1A8F6CB4-7423-5F49-A260-82985D53063A}"/>
                </a:ext>
              </a:extLst>
            </p:cNvPr>
            <p:cNvSpPr/>
            <p:nvPr/>
          </p:nvSpPr>
          <p:spPr>
            <a:xfrm>
              <a:off x="4870650" y="1494575"/>
              <a:ext cx="23300" cy="37100"/>
            </a:xfrm>
            <a:custGeom>
              <a:avLst/>
              <a:gdLst/>
              <a:ahLst/>
              <a:cxnLst/>
              <a:rect l="l" t="t" r="r" b="b"/>
              <a:pathLst>
                <a:path w="932" h="1484" extrusionOk="0">
                  <a:moveTo>
                    <a:pt x="846" y="0"/>
                  </a:moveTo>
                  <a:cubicBezTo>
                    <a:pt x="839" y="0"/>
                    <a:pt x="832" y="3"/>
                    <a:pt x="827" y="8"/>
                  </a:cubicBezTo>
                  <a:cubicBezTo>
                    <a:pt x="817" y="18"/>
                    <a:pt x="810" y="30"/>
                    <a:pt x="806" y="43"/>
                  </a:cubicBezTo>
                  <a:lnTo>
                    <a:pt x="801" y="55"/>
                  </a:lnTo>
                  <a:cubicBezTo>
                    <a:pt x="799" y="60"/>
                    <a:pt x="797" y="65"/>
                    <a:pt x="796" y="69"/>
                  </a:cubicBezTo>
                  <a:cubicBezTo>
                    <a:pt x="792" y="81"/>
                    <a:pt x="791" y="92"/>
                    <a:pt x="790" y="102"/>
                  </a:cubicBezTo>
                  <a:lnTo>
                    <a:pt x="787" y="120"/>
                  </a:lnTo>
                  <a:cubicBezTo>
                    <a:pt x="785" y="126"/>
                    <a:pt x="784" y="132"/>
                    <a:pt x="782" y="139"/>
                  </a:cubicBezTo>
                  <a:cubicBezTo>
                    <a:pt x="779" y="153"/>
                    <a:pt x="775" y="165"/>
                    <a:pt x="772" y="179"/>
                  </a:cubicBezTo>
                  <a:cubicBezTo>
                    <a:pt x="771" y="187"/>
                    <a:pt x="769" y="194"/>
                    <a:pt x="768" y="201"/>
                  </a:cubicBezTo>
                  <a:cubicBezTo>
                    <a:pt x="765" y="207"/>
                    <a:pt x="762" y="215"/>
                    <a:pt x="759" y="222"/>
                  </a:cubicBezTo>
                  <a:cubicBezTo>
                    <a:pt x="753" y="238"/>
                    <a:pt x="750" y="255"/>
                    <a:pt x="751" y="273"/>
                  </a:cubicBezTo>
                  <a:cubicBezTo>
                    <a:pt x="753" y="290"/>
                    <a:pt x="754" y="308"/>
                    <a:pt x="754" y="326"/>
                  </a:cubicBezTo>
                  <a:cubicBezTo>
                    <a:pt x="753" y="344"/>
                    <a:pt x="756" y="362"/>
                    <a:pt x="757" y="380"/>
                  </a:cubicBezTo>
                  <a:cubicBezTo>
                    <a:pt x="757" y="398"/>
                    <a:pt x="757" y="418"/>
                    <a:pt x="757" y="437"/>
                  </a:cubicBezTo>
                  <a:cubicBezTo>
                    <a:pt x="757" y="445"/>
                    <a:pt x="758" y="456"/>
                    <a:pt x="757" y="465"/>
                  </a:cubicBezTo>
                  <a:cubicBezTo>
                    <a:pt x="756" y="474"/>
                    <a:pt x="754" y="483"/>
                    <a:pt x="751" y="493"/>
                  </a:cubicBezTo>
                  <a:cubicBezTo>
                    <a:pt x="748" y="502"/>
                    <a:pt x="745" y="512"/>
                    <a:pt x="745" y="522"/>
                  </a:cubicBezTo>
                  <a:lnTo>
                    <a:pt x="743" y="551"/>
                  </a:lnTo>
                  <a:lnTo>
                    <a:pt x="741" y="581"/>
                  </a:lnTo>
                  <a:lnTo>
                    <a:pt x="741" y="589"/>
                  </a:lnTo>
                  <a:lnTo>
                    <a:pt x="741" y="596"/>
                  </a:lnTo>
                  <a:cubicBezTo>
                    <a:pt x="742" y="602"/>
                    <a:pt x="743" y="607"/>
                    <a:pt x="744" y="612"/>
                  </a:cubicBezTo>
                  <a:lnTo>
                    <a:pt x="751" y="639"/>
                  </a:lnTo>
                  <a:cubicBezTo>
                    <a:pt x="753" y="646"/>
                    <a:pt x="754" y="656"/>
                    <a:pt x="753" y="665"/>
                  </a:cubicBezTo>
                  <a:lnTo>
                    <a:pt x="750" y="718"/>
                  </a:lnTo>
                  <a:cubicBezTo>
                    <a:pt x="749" y="735"/>
                    <a:pt x="746" y="752"/>
                    <a:pt x="742" y="769"/>
                  </a:cubicBezTo>
                  <a:cubicBezTo>
                    <a:pt x="740" y="778"/>
                    <a:pt x="740" y="788"/>
                    <a:pt x="741" y="796"/>
                  </a:cubicBezTo>
                  <a:lnTo>
                    <a:pt x="743" y="822"/>
                  </a:lnTo>
                  <a:cubicBezTo>
                    <a:pt x="746" y="856"/>
                    <a:pt x="751" y="889"/>
                    <a:pt x="756" y="920"/>
                  </a:cubicBezTo>
                  <a:cubicBezTo>
                    <a:pt x="762" y="952"/>
                    <a:pt x="764" y="982"/>
                    <a:pt x="767" y="1011"/>
                  </a:cubicBezTo>
                  <a:cubicBezTo>
                    <a:pt x="769" y="1025"/>
                    <a:pt x="771" y="1039"/>
                    <a:pt x="772" y="1052"/>
                  </a:cubicBezTo>
                  <a:cubicBezTo>
                    <a:pt x="774" y="1066"/>
                    <a:pt x="775" y="1078"/>
                    <a:pt x="776" y="1090"/>
                  </a:cubicBezTo>
                  <a:cubicBezTo>
                    <a:pt x="777" y="1103"/>
                    <a:pt x="779" y="1115"/>
                    <a:pt x="781" y="1126"/>
                  </a:cubicBezTo>
                  <a:cubicBezTo>
                    <a:pt x="782" y="1132"/>
                    <a:pt x="784" y="1137"/>
                    <a:pt x="785" y="1142"/>
                  </a:cubicBezTo>
                  <a:cubicBezTo>
                    <a:pt x="779" y="1133"/>
                    <a:pt x="771" y="1122"/>
                    <a:pt x="765" y="1113"/>
                  </a:cubicBezTo>
                  <a:lnTo>
                    <a:pt x="735" y="1063"/>
                  </a:lnTo>
                  <a:cubicBezTo>
                    <a:pt x="729" y="1056"/>
                    <a:pt x="725" y="1047"/>
                    <a:pt x="722" y="1039"/>
                  </a:cubicBezTo>
                  <a:cubicBezTo>
                    <a:pt x="719" y="1029"/>
                    <a:pt x="716" y="1020"/>
                    <a:pt x="714" y="1010"/>
                  </a:cubicBezTo>
                  <a:cubicBezTo>
                    <a:pt x="712" y="1000"/>
                    <a:pt x="709" y="991"/>
                    <a:pt x="706" y="981"/>
                  </a:cubicBezTo>
                  <a:lnTo>
                    <a:pt x="694" y="953"/>
                  </a:lnTo>
                  <a:lnTo>
                    <a:pt x="683" y="925"/>
                  </a:lnTo>
                  <a:lnTo>
                    <a:pt x="680" y="919"/>
                  </a:lnTo>
                  <a:lnTo>
                    <a:pt x="676" y="912"/>
                  </a:lnTo>
                  <a:cubicBezTo>
                    <a:pt x="674" y="907"/>
                    <a:pt x="671" y="902"/>
                    <a:pt x="667" y="899"/>
                  </a:cubicBezTo>
                  <a:lnTo>
                    <a:pt x="650" y="876"/>
                  </a:lnTo>
                  <a:cubicBezTo>
                    <a:pt x="645" y="869"/>
                    <a:pt x="641" y="861"/>
                    <a:pt x="638" y="853"/>
                  </a:cubicBezTo>
                  <a:lnTo>
                    <a:pt x="620" y="801"/>
                  </a:lnTo>
                  <a:cubicBezTo>
                    <a:pt x="615" y="784"/>
                    <a:pt x="611" y="767"/>
                    <a:pt x="610" y="749"/>
                  </a:cubicBezTo>
                  <a:cubicBezTo>
                    <a:pt x="607" y="741"/>
                    <a:pt x="605" y="732"/>
                    <a:pt x="601" y="723"/>
                  </a:cubicBezTo>
                  <a:lnTo>
                    <a:pt x="590" y="699"/>
                  </a:lnTo>
                  <a:cubicBezTo>
                    <a:pt x="578" y="667"/>
                    <a:pt x="563" y="637"/>
                    <a:pt x="550" y="607"/>
                  </a:cubicBezTo>
                  <a:cubicBezTo>
                    <a:pt x="536" y="578"/>
                    <a:pt x="525" y="548"/>
                    <a:pt x="517" y="521"/>
                  </a:cubicBezTo>
                  <a:cubicBezTo>
                    <a:pt x="511" y="507"/>
                    <a:pt x="507" y="495"/>
                    <a:pt x="502" y="481"/>
                  </a:cubicBezTo>
                  <a:cubicBezTo>
                    <a:pt x="497" y="468"/>
                    <a:pt x="494" y="455"/>
                    <a:pt x="491" y="443"/>
                  </a:cubicBezTo>
                  <a:cubicBezTo>
                    <a:pt x="487" y="432"/>
                    <a:pt x="485" y="420"/>
                    <a:pt x="480" y="408"/>
                  </a:cubicBezTo>
                  <a:cubicBezTo>
                    <a:pt x="476" y="397"/>
                    <a:pt x="471" y="388"/>
                    <a:pt x="466" y="379"/>
                  </a:cubicBezTo>
                  <a:cubicBezTo>
                    <a:pt x="462" y="371"/>
                    <a:pt x="459" y="362"/>
                    <a:pt x="457" y="354"/>
                  </a:cubicBezTo>
                  <a:cubicBezTo>
                    <a:pt x="454" y="346"/>
                    <a:pt x="451" y="339"/>
                    <a:pt x="448" y="331"/>
                  </a:cubicBezTo>
                  <a:lnTo>
                    <a:pt x="435" y="301"/>
                  </a:lnTo>
                  <a:lnTo>
                    <a:pt x="432" y="290"/>
                  </a:lnTo>
                  <a:cubicBezTo>
                    <a:pt x="431" y="287"/>
                    <a:pt x="430" y="283"/>
                    <a:pt x="430" y="280"/>
                  </a:cubicBezTo>
                  <a:cubicBezTo>
                    <a:pt x="429" y="273"/>
                    <a:pt x="429" y="266"/>
                    <a:pt x="429" y="258"/>
                  </a:cubicBezTo>
                  <a:cubicBezTo>
                    <a:pt x="429" y="250"/>
                    <a:pt x="428" y="242"/>
                    <a:pt x="428" y="236"/>
                  </a:cubicBezTo>
                  <a:cubicBezTo>
                    <a:pt x="427" y="228"/>
                    <a:pt x="425" y="222"/>
                    <a:pt x="421" y="216"/>
                  </a:cubicBezTo>
                  <a:cubicBezTo>
                    <a:pt x="417" y="203"/>
                    <a:pt x="413" y="192"/>
                    <a:pt x="408" y="181"/>
                  </a:cubicBezTo>
                  <a:cubicBezTo>
                    <a:pt x="403" y="171"/>
                    <a:pt x="398" y="162"/>
                    <a:pt x="395" y="154"/>
                  </a:cubicBezTo>
                  <a:cubicBezTo>
                    <a:pt x="390" y="140"/>
                    <a:pt x="384" y="126"/>
                    <a:pt x="377" y="113"/>
                  </a:cubicBezTo>
                  <a:cubicBezTo>
                    <a:pt x="372" y="107"/>
                    <a:pt x="365" y="103"/>
                    <a:pt x="358" y="103"/>
                  </a:cubicBezTo>
                  <a:cubicBezTo>
                    <a:pt x="356" y="103"/>
                    <a:pt x="355" y="103"/>
                    <a:pt x="353" y="103"/>
                  </a:cubicBezTo>
                  <a:cubicBezTo>
                    <a:pt x="344" y="108"/>
                    <a:pt x="337" y="115"/>
                    <a:pt x="334" y="124"/>
                  </a:cubicBezTo>
                  <a:cubicBezTo>
                    <a:pt x="332" y="112"/>
                    <a:pt x="331" y="100"/>
                    <a:pt x="329" y="91"/>
                  </a:cubicBezTo>
                  <a:cubicBezTo>
                    <a:pt x="326" y="77"/>
                    <a:pt x="321" y="64"/>
                    <a:pt x="313" y="52"/>
                  </a:cubicBezTo>
                  <a:cubicBezTo>
                    <a:pt x="308" y="43"/>
                    <a:pt x="298" y="38"/>
                    <a:pt x="289" y="37"/>
                  </a:cubicBezTo>
                  <a:cubicBezTo>
                    <a:pt x="288" y="37"/>
                    <a:pt x="287" y="37"/>
                    <a:pt x="286" y="37"/>
                  </a:cubicBezTo>
                  <a:cubicBezTo>
                    <a:pt x="276" y="37"/>
                    <a:pt x="268" y="41"/>
                    <a:pt x="262" y="49"/>
                  </a:cubicBezTo>
                  <a:cubicBezTo>
                    <a:pt x="255" y="61"/>
                    <a:pt x="250" y="72"/>
                    <a:pt x="249" y="86"/>
                  </a:cubicBezTo>
                  <a:cubicBezTo>
                    <a:pt x="249" y="89"/>
                    <a:pt x="248" y="94"/>
                    <a:pt x="247" y="98"/>
                  </a:cubicBezTo>
                  <a:cubicBezTo>
                    <a:pt x="246" y="103"/>
                    <a:pt x="246" y="108"/>
                    <a:pt x="245" y="113"/>
                  </a:cubicBezTo>
                  <a:cubicBezTo>
                    <a:pt x="245" y="124"/>
                    <a:pt x="245" y="134"/>
                    <a:pt x="246" y="145"/>
                  </a:cubicBezTo>
                  <a:lnTo>
                    <a:pt x="246" y="161"/>
                  </a:lnTo>
                  <a:cubicBezTo>
                    <a:pt x="246" y="168"/>
                    <a:pt x="245" y="174"/>
                    <a:pt x="245" y="180"/>
                  </a:cubicBezTo>
                  <a:cubicBezTo>
                    <a:pt x="244" y="193"/>
                    <a:pt x="243" y="207"/>
                    <a:pt x="242" y="220"/>
                  </a:cubicBezTo>
                  <a:cubicBezTo>
                    <a:pt x="242" y="227"/>
                    <a:pt x="242" y="234"/>
                    <a:pt x="241" y="240"/>
                  </a:cubicBezTo>
                  <a:cubicBezTo>
                    <a:pt x="239" y="248"/>
                    <a:pt x="238" y="254"/>
                    <a:pt x="235" y="263"/>
                  </a:cubicBezTo>
                  <a:cubicBezTo>
                    <a:pt x="231" y="278"/>
                    <a:pt x="231" y="295"/>
                    <a:pt x="234" y="311"/>
                  </a:cubicBezTo>
                  <a:cubicBezTo>
                    <a:pt x="239" y="327"/>
                    <a:pt x="241" y="344"/>
                    <a:pt x="243" y="360"/>
                  </a:cubicBezTo>
                  <a:cubicBezTo>
                    <a:pt x="244" y="378"/>
                    <a:pt x="248" y="395"/>
                    <a:pt x="250" y="412"/>
                  </a:cubicBezTo>
                  <a:cubicBezTo>
                    <a:pt x="251" y="430"/>
                    <a:pt x="254" y="449"/>
                    <a:pt x="255" y="466"/>
                  </a:cubicBezTo>
                  <a:cubicBezTo>
                    <a:pt x="256" y="475"/>
                    <a:pt x="257" y="484"/>
                    <a:pt x="256" y="493"/>
                  </a:cubicBezTo>
                  <a:cubicBezTo>
                    <a:pt x="255" y="502"/>
                    <a:pt x="253" y="511"/>
                    <a:pt x="250" y="519"/>
                  </a:cubicBezTo>
                  <a:cubicBezTo>
                    <a:pt x="247" y="529"/>
                    <a:pt x="246" y="538"/>
                    <a:pt x="245" y="548"/>
                  </a:cubicBezTo>
                  <a:lnTo>
                    <a:pt x="244" y="577"/>
                  </a:lnTo>
                  <a:lnTo>
                    <a:pt x="242" y="605"/>
                  </a:lnTo>
                  <a:lnTo>
                    <a:pt x="242" y="612"/>
                  </a:lnTo>
                  <a:lnTo>
                    <a:pt x="242" y="620"/>
                  </a:lnTo>
                  <a:cubicBezTo>
                    <a:pt x="242" y="624"/>
                    <a:pt x="243" y="629"/>
                    <a:pt x="244" y="635"/>
                  </a:cubicBezTo>
                  <a:lnTo>
                    <a:pt x="249" y="661"/>
                  </a:lnTo>
                  <a:cubicBezTo>
                    <a:pt x="251" y="669"/>
                    <a:pt x="251" y="677"/>
                    <a:pt x="249" y="686"/>
                  </a:cubicBezTo>
                  <a:lnTo>
                    <a:pt x="243" y="736"/>
                  </a:lnTo>
                  <a:cubicBezTo>
                    <a:pt x="240" y="752"/>
                    <a:pt x="235" y="768"/>
                    <a:pt x="228" y="784"/>
                  </a:cubicBezTo>
                  <a:cubicBezTo>
                    <a:pt x="226" y="792"/>
                    <a:pt x="224" y="800"/>
                    <a:pt x="224" y="809"/>
                  </a:cubicBezTo>
                  <a:lnTo>
                    <a:pt x="222" y="834"/>
                  </a:lnTo>
                  <a:cubicBezTo>
                    <a:pt x="218" y="865"/>
                    <a:pt x="215" y="896"/>
                    <a:pt x="212" y="927"/>
                  </a:cubicBezTo>
                  <a:cubicBezTo>
                    <a:pt x="207" y="955"/>
                    <a:pt x="201" y="983"/>
                    <a:pt x="194" y="1010"/>
                  </a:cubicBezTo>
                  <a:cubicBezTo>
                    <a:pt x="191" y="1023"/>
                    <a:pt x="187" y="1035"/>
                    <a:pt x="184" y="1047"/>
                  </a:cubicBezTo>
                  <a:lnTo>
                    <a:pt x="170" y="1080"/>
                  </a:lnTo>
                  <a:lnTo>
                    <a:pt x="158" y="1111"/>
                  </a:lnTo>
                  <a:cubicBezTo>
                    <a:pt x="154" y="1122"/>
                    <a:pt x="153" y="1132"/>
                    <a:pt x="151" y="1140"/>
                  </a:cubicBezTo>
                  <a:cubicBezTo>
                    <a:pt x="149" y="1149"/>
                    <a:pt x="146" y="1156"/>
                    <a:pt x="142" y="1164"/>
                  </a:cubicBezTo>
                  <a:cubicBezTo>
                    <a:pt x="139" y="1171"/>
                    <a:pt x="137" y="1178"/>
                    <a:pt x="134" y="1184"/>
                  </a:cubicBezTo>
                  <a:cubicBezTo>
                    <a:pt x="132" y="1193"/>
                    <a:pt x="129" y="1200"/>
                    <a:pt x="124" y="1209"/>
                  </a:cubicBezTo>
                  <a:lnTo>
                    <a:pt x="119" y="1216"/>
                  </a:lnTo>
                  <a:cubicBezTo>
                    <a:pt x="118" y="1217"/>
                    <a:pt x="116" y="1219"/>
                    <a:pt x="114" y="1222"/>
                  </a:cubicBezTo>
                  <a:cubicBezTo>
                    <a:pt x="109" y="1224"/>
                    <a:pt x="105" y="1226"/>
                    <a:pt x="101" y="1228"/>
                  </a:cubicBezTo>
                  <a:cubicBezTo>
                    <a:pt x="96" y="1229"/>
                    <a:pt x="92" y="1229"/>
                    <a:pt x="88" y="1230"/>
                  </a:cubicBezTo>
                  <a:cubicBezTo>
                    <a:pt x="86" y="1230"/>
                    <a:pt x="83" y="1231"/>
                    <a:pt x="80" y="1233"/>
                  </a:cubicBezTo>
                  <a:cubicBezTo>
                    <a:pt x="80" y="1233"/>
                    <a:pt x="78" y="1235"/>
                    <a:pt x="75" y="1235"/>
                  </a:cubicBezTo>
                  <a:cubicBezTo>
                    <a:pt x="73" y="1236"/>
                    <a:pt x="72" y="1236"/>
                    <a:pt x="70" y="1236"/>
                  </a:cubicBezTo>
                  <a:cubicBezTo>
                    <a:pt x="68" y="1236"/>
                    <a:pt x="66" y="1236"/>
                    <a:pt x="64" y="1235"/>
                  </a:cubicBezTo>
                  <a:cubicBezTo>
                    <a:pt x="62" y="1234"/>
                    <a:pt x="61" y="1233"/>
                    <a:pt x="60" y="1233"/>
                  </a:cubicBezTo>
                  <a:cubicBezTo>
                    <a:pt x="59" y="1233"/>
                    <a:pt x="56" y="1236"/>
                    <a:pt x="54" y="1236"/>
                  </a:cubicBezTo>
                  <a:cubicBezTo>
                    <a:pt x="54" y="1236"/>
                    <a:pt x="54" y="1236"/>
                    <a:pt x="54" y="1235"/>
                  </a:cubicBezTo>
                  <a:cubicBezTo>
                    <a:pt x="48" y="1235"/>
                    <a:pt x="44" y="1234"/>
                    <a:pt x="39" y="1233"/>
                  </a:cubicBezTo>
                  <a:cubicBezTo>
                    <a:pt x="37" y="1233"/>
                    <a:pt x="35" y="1233"/>
                    <a:pt x="33" y="1233"/>
                  </a:cubicBezTo>
                  <a:cubicBezTo>
                    <a:pt x="25" y="1233"/>
                    <a:pt x="16" y="1237"/>
                    <a:pt x="12" y="1244"/>
                  </a:cubicBezTo>
                  <a:cubicBezTo>
                    <a:pt x="0" y="1264"/>
                    <a:pt x="3" y="1290"/>
                    <a:pt x="18" y="1307"/>
                  </a:cubicBezTo>
                  <a:cubicBezTo>
                    <a:pt x="29" y="1319"/>
                    <a:pt x="43" y="1329"/>
                    <a:pt x="58" y="1334"/>
                  </a:cubicBezTo>
                  <a:cubicBezTo>
                    <a:pt x="69" y="1337"/>
                    <a:pt x="81" y="1339"/>
                    <a:pt x="93" y="1339"/>
                  </a:cubicBezTo>
                  <a:cubicBezTo>
                    <a:pt x="102" y="1339"/>
                    <a:pt x="111" y="1338"/>
                    <a:pt x="120" y="1336"/>
                  </a:cubicBezTo>
                  <a:cubicBezTo>
                    <a:pt x="131" y="1334"/>
                    <a:pt x="139" y="1331"/>
                    <a:pt x="149" y="1327"/>
                  </a:cubicBezTo>
                  <a:cubicBezTo>
                    <a:pt x="158" y="1323"/>
                    <a:pt x="169" y="1320"/>
                    <a:pt x="179" y="1315"/>
                  </a:cubicBezTo>
                  <a:cubicBezTo>
                    <a:pt x="188" y="1309"/>
                    <a:pt x="198" y="1303"/>
                    <a:pt x="208" y="1295"/>
                  </a:cubicBezTo>
                  <a:cubicBezTo>
                    <a:pt x="212" y="1292"/>
                    <a:pt x="215" y="1288"/>
                    <a:pt x="219" y="1283"/>
                  </a:cubicBezTo>
                  <a:cubicBezTo>
                    <a:pt x="223" y="1278"/>
                    <a:pt x="226" y="1274"/>
                    <a:pt x="228" y="1270"/>
                  </a:cubicBezTo>
                  <a:cubicBezTo>
                    <a:pt x="234" y="1258"/>
                    <a:pt x="240" y="1245"/>
                    <a:pt x="244" y="1232"/>
                  </a:cubicBezTo>
                  <a:cubicBezTo>
                    <a:pt x="246" y="1225"/>
                    <a:pt x="249" y="1217"/>
                    <a:pt x="251" y="1210"/>
                  </a:cubicBezTo>
                  <a:cubicBezTo>
                    <a:pt x="256" y="1200"/>
                    <a:pt x="258" y="1191"/>
                    <a:pt x="260" y="1180"/>
                  </a:cubicBezTo>
                  <a:cubicBezTo>
                    <a:pt x="262" y="1170"/>
                    <a:pt x="264" y="1159"/>
                    <a:pt x="266" y="1149"/>
                  </a:cubicBezTo>
                  <a:lnTo>
                    <a:pt x="277" y="1114"/>
                  </a:lnTo>
                  <a:cubicBezTo>
                    <a:pt x="281" y="1102"/>
                    <a:pt x="286" y="1089"/>
                    <a:pt x="289" y="1075"/>
                  </a:cubicBezTo>
                  <a:cubicBezTo>
                    <a:pt x="292" y="1062"/>
                    <a:pt x="294" y="1048"/>
                    <a:pt x="296" y="1033"/>
                  </a:cubicBezTo>
                  <a:cubicBezTo>
                    <a:pt x="303" y="1005"/>
                    <a:pt x="306" y="974"/>
                    <a:pt x="308" y="942"/>
                  </a:cubicBezTo>
                  <a:cubicBezTo>
                    <a:pt x="308" y="909"/>
                    <a:pt x="309" y="875"/>
                    <a:pt x="310" y="842"/>
                  </a:cubicBezTo>
                  <a:lnTo>
                    <a:pt x="310" y="816"/>
                  </a:lnTo>
                  <a:cubicBezTo>
                    <a:pt x="310" y="808"/>
                    <a:pt x="310" y="800"/>
                    <a:pt x="312" y="792"/>
                  </a:cubicBezTo>
                  <a:lnTo>
                    <a:pt x="320" y="767"/>
                  </a:lnTo>
                  <a:cubicBezTo>
                    <a:pt x="321" y="758"/>
                    <a:pt x="322" y="749"/>
                    <a:pt x="322" y="741"/>
                  </a:cubicBezTo>
                  <a:lnTo>
                    <a:pt x="324" y="688"/>
                  </a:lnTo>
                  <a:cubicBezTo>
                    <a:pt x="325" y="670"/>
                    <a:pt x="316" y="651"/>
                    <a:pt x="311" y="635"/>
                  </a:cubicBezTo>
                  <a:cubicBezTo>
                    <a:pt x="309" y="625"/>
                    <a:pt x="308" y="615"/>
                    <a:pt x="308" y="607"/>
                  </a:cubicBezTo>
                  <a:lnTo>
                    <a:pt x="308" y="578"/>
                  </a:lnTo>
                  <a:lnTo>
                    <a:pt x="309" y="550"/>
                  </a:lnTo>
                  <a:cubicBezTo>
                    <a:pt x="310" y="541"/>
                    <a:pt x="312" y="532"/>
                    <a:pt x="315" y="524"/>
                  </a:cubicBezTo>
                  <a:cubicBezTo>
                    <a:pt x="318" y="514"/>
                    <a:pt x="320" y="504"/>
                    <a:pt x="321" y="495"/>
                  </a:cubicBezTo>
                  <a:lnTo>
                    <a:pt x="321" y="467"/>
                  </a:lnTo>
                  <a:cubicBezTo>
                    <a:pt x="321" y="449"/>
                    <a:pt x="320" y="432"/>
                    <a:pt x="319" y="413"/>
                  </a:cubicBezTo>
                  <a:cubicBezTo>
                    <a:pt x="319" y="396"/>
                    <a:pt x="316" y="379"/>
                    <a:pt x="317" y="362"/>
                  </a:cubicBezTo>
                  <a:cubicBezTo>
                    <a:pt x="317" y="346"/>
                    <a:pt x="316" y="329"/>
                    <a:pt x="312" y="313"/>
                  </a:cubicBezTo>
                  <a:cubicBezTo>
                    <a:pt x="311" y="302"/>
                    <a:pt x="313" y="290"/>
                    <a:pt x="316" y="281"/>
                  </a:cubicBezTo>
                  <a:cubicBezTo>
                    <a:pt x="316" y="284"/>
                    <a:pt x="316" y="288"/>
                    <a:pt x="316" y="293"/>
                  </a:cubicBezTo>
                  <a:cubicBezTo>
                    <a:pt x="315" y="300"/>
                    <a:pt x="315" y="309"/>
                    <a:pt x="316" y="317"/>
                  </a:cubicBezTo>
                  <a:cubicBezTo>
                    <a:pt x="316" y="320"/>
                    <a:pt x="317" y="325"/>
                    <a:pt x="318" y="329"/>
                  </a:cubicBezTo>
                  <a:cubicBezTo>
                    <a:pt x="319" y="333"/>
                    <a:pt x="320" y="337"/>
                    <a:pt x="321" y="341"/>
                  </a:cubicBezTo>
                  <a:cubicBezTo>
                    <a:pt x="324" y="348"/>
                    <a:pt x="328" y="359"/>
                    <a:pt x="335" y="372"/>
                  </a:cubicBezTo>
                  <a:cubicBezTo>
                    <a:pt x="338" y="379"/>
                    <a:pt x="341" y="387"/>
                    <a:pt x="343" y="394"/>
                  </a:cubicBezTo>
                  <a:cubicBezTo>
                    <a:pt x="348" y="403"/>
                    <a:pt x="352" y="412"/>
                    <a:pt x="357" y="421"/>
                  </a:cubicBezTo>
                  <a:cubicBezTo>
                    <a:pt x="363" y="429"/>
                    <a:pt x="368" y="439"/>
                    <a:pt x="372" y="449"/>
                  </a:cubicBezTo>
                  <a:cubicBezTo>
                    <a:pt x="378" y="459"/>
                    <a:pt x="381" y="471"/>
                    <a:pt x="386" y="483"/>
                  </a:cubicBezTo>
                  <a:cubicBezTo>
                    <a:pt x="390" y="495"/>
                    <a:pt x="396" y="507"/>
                    <a:pt x="400" y="520"/>
                  </a:cubicBezTo>
                  <a:cubicBezTo>
                    <a:pt x="405" y="533"/>
                    <a:pt x="412" y="546"/>
                    <a:pt x="418" y="561"/>
                  </a:cubicBezTo>
                  <a:cubicBezTo>
                    <a:pt x="430" y="588"/>
                    <a:pt x="445" y="617"/>
                    <a:pt x="459" y="645"/>
                  </a:cubicBezTo>
                  <a:cubicBezTo>
                    <a:pt x="473" y="675"/>
                    <a:pt x="493" y="705"/>
                    <a:pt x="509" y="736"/>
                  </a:cubicBezTo>
                  <a:lnTo>
                    <a:pt x="522" y="760"/>
                  </a:lnTo>
                  <a:cubicBezTo>
                    <a:pt x="526" y="767"/>
                    <a:pt x="529" y="775"/>
                    <a:pt x="532" y="783"/>
                  </a:cubicBezTo>
                  <a:lnTo>
                    <a:pt x="538" y="810"/>
                  </a:lnTo>
                  <a:cubicBezTo>
                    <a:pt x="540" y="820"/>
                    <a:pt x="544" y="828"/>
                    <a:pt x="549" y="837"/>
                  </a:cubicBezTo>
                  <a:lnTo>
                    <a:pt x="571" y="886"/>
                  </a:lnTo>
                  <a:cubicBezTo>
                    <a:pt x="579" y="904"/>
                    <a:pt x="596" y="918"/>
                    <a:pt x="607" y="932"/>
                  </a:cubicBezTo>
                  <a:cubicBezTo>
                    <a:pt x="614" y="938"/>
                    <a:pt x="619" y="948"/>
                    <a:pt x="623" y="956"/>
                  </a:cubicBezTo>
                  <a:lnTo>
                    <a:pt x="635" y="983"/>
                  </a:lnTo>
                  <a:lnTo>
                    <a:pt x="648" y="1010"/>
                  </a:lnTo>
                  <a:cubicBezTo>
                    <a:pt x="651" y="1020"/>
                    <a:pt x="654" y="1028"/>
                    <a:pt x="656" y="1038"/>
                  </a:cubicBezTo>
                  <a:cubicBezTo>
                    <a:pt x="658" y="1048"/>
                    <a:pt x="660" y="1058"/>
                    <a:pt x="663" y="1068"/>
                  </a:cubicBezTo>
                  <a:cubicBezTo>
                    <a:pt x="667" y="1077"/>
                    <a:pt x="673" y="1085"/>
                    <a:pt x="677" y="1093"/>
                  </a:cubicBezTo>
                  <a:lnTo>
                    <a:pt x="704" y="1144"/>
                  </a:lnTo>
                  <a:cubicBezTo>
                    <a:pt x="712" y="1161"/>
                    <a:pt x="724" y="1176"/>
                    <a:pt x="730" y="1192"/>
                  </a:cubicBezTo>
                  <a:cubicBezTo>
                    <a:pt x="738" y="1207"/>
                    <a:pt x="748" y="1222"/>
                    <a:pt x="757" y="1237"/>
                  </a:cubicBezTo>
                  <a:cubicBezTo>
                    <a:pt x="766" y="1250"/>
                    <a:pt x="771" y="1265"/>
                    <a:pt x="772" y="1281"/>
                  </a:cubicBezTo>
                  <a:cubicBezTo>
                    <a:pt x="773" y="1289"/>
                    <a:pt x="775" y="1298"/>
                    <a:pt x="777" y="1305"/>
                  </a:cubicBezTo>
                  <a:cubicBezTo>
                    <a:pt x="780" y="1312"/>
                    <a:pt x="783" y="1320"/>
                    <a:pt x="785" y="1327"/>
                  </a:cubicBezTo>
                  <a:cubicBezTo>
                    <a:pt x="790" y="1340"/>
                    <a:pt x="796" y="1354"/>
                    <a:pt x="800" y="1366"/>
                  </a:cubicBezTo>
                  <a:cubicBezTo>
                    <a:pt x="802" y="1372"/>
                    <a:pt x="805" y="1378"/>
                    <a:pt x="807" y="1384"/>
                  </a:cubicBezTo>
                  <a:cubicBezTo>
                    <a:pt x="811" y="1389"/>
                    <a:pt x="814" y="1395"/>
                    <a:pt x="817" y="1400"/>
                  </a:cubicBezTo>
                  <a:lnTo>
                    <a:pt x="852" y="1451"/>
                  </a:lnTo>
                  <a:cubicBezTo>
                    <a:pt x="861" y="1462"/>
                    <a:pt x="872" y="1472"/>
                    <a:pt x="884" y="1479"/>
                  </a:cubicBezTo>
                  <a:cubicBezTo>
                    <a:pt x="889" y="1482"/>
                    <a:pt x="895" y="1483"/>
                    <a:pt x="900" y="1483"/>
                  </a:cubicBezTo>
                  <a:cubicBezTo>
                    <a:pt x="905" y="1483"/>
                    <a:pt x="909" y="1482"/>
                    <a:pt x="913" y="1480"/>
                  </a:cubicBezTo>
                  <a:cubicBezTo>
                    <a:pt x="923" y="1476"/>
                    <a:pt x="930" y="1467"/>
                    <a:pt x="931" y="1457"/>
                  </a:cubicBezTo>
                  <a:cubicBezTo>
                    <a:pt x="931" y="1444"/>
                    <a:pt x="929" y="1430"/>
                    <a:pt x="924" y="1417"/>
                  </a:cubicBezTo>
                  <a:cubicBezTo>
                    <a:pt x="919" y="1413"/>
                    <a:pt x="917" y="1409"/>
                    <a:pt x="916" y="1404"/>
                  </a:cubicBezTo>
                  <a:cubicBezTo>
                    <a:pt x="914" y="1399"/>
                    <a:pt x="913" y="1395"/>
                    <a:pt x="911" y="1391"/>
                  </a:cubicBezTo>
                  <a:lnTo>
                    <a:pt x="911" y="1389"/>
                  </a:lnTo>
                  <a:cubicBezTo>
                    <a:pt x="914" y="1381"/>
                    <a:pt x="917" y="1372"/>
                    <a:pt x="920" y="1363"/>
                  </a:cubicBezTo>
                  <a:cubicBezTo>
                    <a:pt x="921" y="1352"/>
                    <a:pt x="922" y="1341"/>
                    <a:pt x="922" y="1332"/>
                  </a:cubicBezTo>
                  <a:lnTo>
                    <a:pt x="922" y="1295"/>
                  </a:lnTo>
                  <a:cubicBezTo>
                    <a:pt x="921" y="1290"/>
                    <a:pt x="921" y="1284"/>
                    <a:pt x="922" y="1277"/>
                  </a:cubicBezTo>
                  <a:lnTo>
                    <a:pt x="925" y="1257"/>
                  </a:lnTo>
                  <a:cubicBezTo>
                    <a:pt x="926" y="1249"/>
                    <a:pt x="927" y="1242"/>
                    <a:pt x="928" y="1234"/>
                  </a:cubicBezTo>
                  <a:cubicBezTo>
                    <a:pt x="928" y="1230"/>
                    <a:pt x="928" y="1226"/>
                    <a:pt x="928" y="1223"/>
                  </a:cubicBezTo>
                  <a:cubicBezTo>
                    <a:pt x="927" y="1218"/>
                    <a:pt x="926" y="1214"/>
                    <a:pt x="926" y="1211"/>
                  </a:cubicBezTo>
                  <a:cubicBezTo>
                    <a:pt x="923" y="1200"/>
                    <a:pt x="920" y="1191"/>
                    <a:pt x="916" y="1181"/>
                  </a:cubicBezTo>
                  <a:cubicBezTo>
                    <a:pt x="913" y="1175"/>
                    <a:pt x="911" y="1167"/>
                    <a:pt x="910" y="1161"/>
                  </a:cubicBezTo>
                  <a:cubicBezTo>
                    <a:pt x="908" y="1151"/>
                    <a:pt x="905" y="1142"/>
                    <a:pt x="901" y="1134"/>
                  </a:cubicBezTo>
                  <a:cubicBezTo>
                    <a:pt x="897" y="1124"/>
                    <a:pt x="894" y="1115"/>
                    <a:pt x="892" y="1105"/>
                  </a:cubicBezTo>
                  <a:cubicBezTo>
                    <a:pt x="890" y="1094"/>
                    <a:pt x="886" y="1084"/>
                    <a:pt x="884" y="1072"/>
                  </a:cubicBezTo>
                  <a:cubicBezTo>
                    <a:pt x="882" y="1060"/>
                    <a:pt x="881" y="1047"/>
                    <a:pt x="879" y="1035"/>
                  </a:cubicBezTo>
                  <a:cubicBezTo>
                    <a:pt x="877" y="1022"/>
                    <a:pt x="873" y="1009"/>
                    <a:pt x="870" y="996"/>
                  </a:cubicBezTo>
                  <a:cubicBezTo>
                    <a:pt x="864" y="969"/>
                    <a:pt x="859" y="939"/>
                    <a:pt x="852" y="909"/>
                  </a:cubicBezTo>
                  <a:cubicBezTo>
                    <a:pt x="846" y="878"/>
                    <a:pt x="837" y="847"/>
                    <a:pt x="831" y="814"/>
                  </a:cubicBezTo>
                  <a:lnTo>
                    <a:pt x="827" y="790"/>
                  </a:lnTo>
                  <a:cubicBezTo>
                    <a:pt x="826" y="781"/>
                    <a:pt x="826" y="773"/>
                    <a:pt x="827" y="765"/>
                  </a:cubicBezTo>
                  <a:lnTo>
                    <a:pt x="830" y="739"/>
                  </a:lnTo>
                  <a:cubicBezTo>
                    <a:pt x="831" y="731"/>
                    <a:pt x="831" y="721"/>
                    <a:pt x="830" y="713"/>
                  </a:cubicBezTo>
                  <a:lnTo>
                    <a:pt x="828" y="661"/>
                  </a:lnTo>
                  <a:cubicBezTo>
                    <a:pt x="828" y="643"/>
                    <a:pt x="817" y="625"/>
                    <a:pt x="813" y="608"/>
                  </a:cubicBezTo>
                  <a:cubicBezTo>
                    <a:pt x="810" y="598"/>
                    <a:pt x="808" y="590"/>
                    <a:pt x="808" y="580"/>
                  </a:cubicBezTo>
                  <a:lnTo>
                    <a:pt x="808" y="551"/>
                  </a:lnTo>
                  <a:lnTo>
                    <a:pt x="811" y="522"/>
                  </a:lnTo>
                  <a:cubicBezTo>
                    <a:pt x="811" y="514"/>
                    <a:pt x="813" y="504"/>
                    <a:pt x="816" y="496"/>
                  </a:cubicBezTo>
                  <a:cubicBezTo>
                    <a:pt x="819" y="487"/>
                    <a:pt x="821" y="478"/>
                    <a:pt x="823" y="468"/>
                  </a:cubicBezTo>
                  <a:lnTo>
                    <a:pt x="823" y="440"/>
                  </a:lnTo>
                  <a:cubicBezTo>
                    <a:pt x="823" y="422"/>
                    <a:pt x="824" y="404"/>
                    <a:pt x="826" y="386"/>
                  </a:cubicBezTo>
                  <a:cubicBezTo>
                    <a:pt x="824" y="368"/>
                    <a:pt x="826" y="351"/>
                    <a:pt x="827" y="333"/>
                  </a:cubicBezTo>
                  <a:cubicBezTo>
                    <a:pt x="829" y="317"/>
                    <a:pt x="829" y="300"/>
                    <a:pt x="829" y="283"/>
                  </a:cubicBezTo>
                  <a:cubicBezTo>
                    <a:pt x="830" y="268"/>
                    <a:pt x="834" y="253"/>
                    <a:pt x="842" y="239"/>
                  </a:cubicBezTo>
                  <a:cubicBezTo>
                    <a:pt x="845" y="233"/>
                    <a:pt x="849" y="226"/>
                    <a:pt x="851" y="218"/>
                  </a:cubicBezTo>
                  <a:cubicBezTo>
                    <a:pt x="854" y="210"/>
                    <a:pt x="855" y="204"/>
                    <a:pt x="858" y="197"/>
                  </a:cubicBezTo>
                  <a:lnTo>
                    <a:pt x="869" y="159"/>
                  </a:lnTo>
                  <a:cubicBezTo>
                    <a:pt x="872" y="153"/>
                    <a:pt x="873" y="146"/>
                    <a:pt x="875" y="141"/>
                  </a:cubicBezTo>
                  <a:cubicBezTo>
                    <a:pt x="876" y="135"/>
                    <a:pt x="876" y="129"/>
                    <a:pt x="877" y="123"/>
                  </a:cubicBezTo>
                  <a:cubicBezTo>
                    <a:pt x="878" y="100"/>
                    <a:pt x="881" y="81"/>
                    <a:pt x="882" y="64"/>
                  </a:cubicBezTo>
                  <a:cubicBezTo>
                    <a:pt x="882" y="50"/>
                    <a:pt x="880" y="36"/>
                    <a:pt x="876" y="23"/>
                  </a:cubicBezTo>
                  <a:cubicBezTo>
                    <a:pt x="873" y="14"/>
                    <a:pt x="864" y="6"/>
                    <a:pt x="854" y="2"/>
                  </a:cubicBezTo>
                  <a:cubicBezTo>
                    <a:pt x="852" y="1"/>
                    <a:pt x="849" y="0"/>
                    <a:pt x="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282;p19">
              <a:extLst>
                <a:ext uri="{FF2B5EF4-FFF2-40B4-BE49-F238E27FC236}">
                  <a16:creationId xmlns:a16="http://schemas.microsoft.com/office/drawing/2014/main" id="{16F30E35-A761-EE46-94D0-FE1E3BF51C1C}"/>
                </a:ext>
              </a:extLst>
            </p:cNvPr>
            <p:cNvSpPr/>
            <p:nvPr/>
          </p:nvSpPr>
          <p:spPr>
            <a:xfrm>
              <a:off x="4897225" y="1510025"/>
              <a:ext cx="16375" cy="16275"/>
            </a:xfrm>
            <a:custGeom>
              <a:avLst/>
              <a:gdLst/>
              <a:ahLst/>
              <a:cxnLst/>
              <a:rect l="l" t="t" r="r" b="b"/>
              <a:pathLst>
                <a:path w="655" h="651" extrusionOk="0">
                  <a:moveTo>
                    <a:pt x="243" y="1"/>
                  </a:moveTo>
                  <a:cubicBezTo>
                    <a:pt x="227" y="1"/>
                    <a:pt x="212" y="4"/>
                    <a:pt x="197" y="9"/>
                  </a:cubicBezTo>
                  <a:cubicBezTo>
                    <a:pt x="179" y="15"/>
                    <a:pt x="163" y="23"/>
                    <a:pt x="148" y="33"/>
                  </a:cubicBezTo>
                  <a:lnTo>
                    <a:pt x="126" y="48"/>
                  </a:lnTo>
                  <a:lnTo>
                    <a:pt x="100" y="64"/>
                  </a:lnTo>
                  <a:cubicBezTo>
                    <a:pt x="91" y="70"/>
                    <a:pt x="82" y="78"/>
                    <a:pt x="74" y="85"/>
                  </a:cubicBezTo>
                  <a:cubicBezTo>
                    <a:pt x="69" y="89"/>
                    <a:pt x="66" y="94"/>
                    <a:pt x="62" y="98"/>
                  </a:cubicBezTo>
                  <a:cubicBezTo>
                    <a:pt x="59" y="103"/>
                    <a:pt x="55" y="109"/>
                    <a:pt x="52" y="113"/>
                  </a:cubicBezTo>
                  <a:cubicBezTo>
                    <a:pt x="45" y="128"/>
                    <a:pt x="38" y="142"/>
                    <a:pt x="34" y="158"/>
                  </a:cubicBezTo>
                  <a:lnTo>
                    <a:pt x="23" y="189"/>
                  </a:lnTo>
                  <a:cubicBezTo>
                    <a:pt x="19" y="202"/>
                    <a:pt x="16" y="214"/>
                    <a:pt x="15" y="228"/>
                  </a:cubicBezTo>
                  <a:cubicBezTo>
                    <a:pt x="13" y="242"/>
                    <a:pt x="12" y="257"/>
                    <a:pt x="11" y="270"/>
                  </a:cubicBezTo>
                  <a:cubicBezTo>
                    <a:pt x="8" y="284"/>
                    <a:pt x="5" y="301"/>
                    <a:pt x="4" y="318"/>
                  </a:cubicBezTo>
                  <a:cubicBezTo>
                    <a:pt x="3" y="334"/>
                    <a:pt x="1" y="352"/>
                    <a:pt x="1" y="371"/>
                  </a:cubicBezTo>
                  <a:cubicBezTo>
                    <a:pt x="1" y="389"/>
                    <a:pt x="3" y="407"/>
                    <a:pt x="6" y="426"/>
                  </a:cubicBezTo>
                  <a:cubicBezTo>
                    <a:pt x="11" y="469"/>
                    <a:pt x="22" y="510"/>
                    <a:pt x="40" y="548"/>
                  </a:cubicBezTo>
                  <a:cubicBezTo>
                    <a:pt x="62" y="589"/>
                    <a:pt x="97" y="637"/>
                    <a:pt x="160" y="649"/>
                  </a:cubicBezTo>
                  <a:cubicBezTo>
                    <a:pt x="168" y="650"/>
                    <a:pt x="175" y="651"/>
                    <a:pt x="183" y="651"/>
                  </a:cubicBezTo>
                  <a:cubicBezTo>
                    <a:pt x="190" y="651"/>
                    <a:pt x="198" y="650"/>
                    <a:pt x="205" y="649"/>
                  </a:cubicBezTo>
                  <a:cubicBezTo>
                    <a:pt x="218" y="646"/>
                    <a:pt x="231" y="642"/>
                    <a:pt x="244" y="638"/>
                  </a:cubicBezTo>
                  <a:cubicBezTo>
                    <a:pt x="256" y="632"/>
                    <a:pt x="269" y="627"/>
                    <a:pt x="280" y="620"/>
                  </a:cubicBezTo>
                  <a:cubicBezTo>
                    <a:pt x="291" y="612"/>
                    <a:pt x="300" y="604"/>
                    <a:pt x="309" y="593"/>
                  </a:cubicBezTo>
                  <a:cubicBezTo>
                    <a:pt x="324" y="576"/>
                    <a:pt x="337" y="557"/>
                    <a:pt x="348" y="537"/>
                  </a:cubicBezTo>
                  <a:cubicBezTo>
                    <a:pt x="362" y="518"/>
                    <a:pt x="365" y="493"/>
                    <a:pt x="371" y="473"/>
                  </a:cubicBezTo>
                  <a:cubicBezTo>
                    <a:pt x="374" y="461"/>
                    <a:pt x="378" y="451"/>
                    <a:pt x="385" y="440"/>
                  </a:cubicBezTo>
                  <a:cubicBezTo>
                    <a:pt x="390" y="430"/>
                    <a:pt x="395" y="418"/>
                    <a:pt x="400" y="409"/>
                  </a:cubicBezTo>
                  <a:lnTo>
                    <a:pt x="411" y="382"/>
                  </a:lnTo>
                  <a:cubicBezTo>
                    <a:pt x="414" y="375"/>
                    <a:pt x="418" y="368"/>
                    <a:pt x="422" y="362"/>
                  </a:cubicBezTo>
                  <a:lnTo>
                    <a:pt x="423" y="361"/>
                  </a:lnTo>
                  <a:cubicBezTo>
                    <a:pt x="427" y="355"/>
                    <a:pt x="431" y="348"/>
                    <a:pt x="433" y="342"/>
                  </a:cubicBezTo>
                  <a:cubicBezTo>
                    <a:pt x="435" y="332"/>
                    <a:pt x="436" y="322"/>
                    <a:pt x="436" y="313"/>
                  </a:cubicBezTo>
                  <a:cubicBezTo>
                    <a:pt x="437" y="304"/>
                    <a:pt x="437" y="295"/>
                    <a:pt x="438" y="286"/>
                  </a:cubicBezTo>
                  <a:cubicBezTo>
                    <a:pt x="438" y="273"/>
                    <a:pt x="437" y="262"/>
                    <a:pt x="436" y="250"/>
                  </a:cubicBezTo>
                  <a:cubicBezTo>
                    <a:pt x="435" y="238"/>
                    <a:pt x="433" y="225"/>
                    <a:pt x="430" y="211"/>
                  </a:cubicBezTo>
                  <a:cubicBezTo>
                    <a:pt x="430" y="209"/>
                    <a:pt x="428" y="204"/>
                    <a:pt x="428" y="204"/>
                  </a:cubicBezTo>
                  <a:lnTo>
                    <a:pt x="428" y="204"/>
                  </a:lnTo>
                  <a:cubicBezTo>
                    <a:pt x="428" y="204"/>
                    <a:pt x="428" y="204"/>
                    <a:pt x="429" y="204"/>
                  </a:cubicBezTo>
                  <a:lnTo>
                    <a:pt x="431" y="208"/>
                  </a:lnTo>
                  <a:cubicBezTo>
                    <a:pt x="432" y="212"/>
                    <a:pt x="434" y="216"/>
                    <a:pt x="435" y="219"/>
                  </a:cubicBezTo>
                  <a:cubicBezTo>
                    <a:pt x="440" y="230"/>
                    <a:pt x="447" y="242"/>
                    <a:pt x="455" y="253"/>
                  </a:cubicBezTo>
                  <a:cubicBezTo>
                    <a:pt x="464" y="271"/>
                    <a:pt x="471" y="290"/>
                    <a:pt x="476" y="310"/>
                  </a:cubicBezTo>
                  <a:lnTo>
                    <a:pt x="476" y="311"/>
                  </a:lnTo>
                  <a:cubicBezTo>
                    <a:pt x="478" y="321"/>
                    <a:pt x="481" y="332"/>
                    <a:pt x="483" y="342"/>
                  </a:cubicBezTo>
                  <a:cubicBezTo>
                    <a:pt x="486" y="350"/>
                    <a:pt x="490" y="358"/>
                    <a:pt x="492" y="364"/>
                  </a:cubicBezTo>
                  <a:cubicBezTo>
                    <a:pt x="498" y="378"/>
                    <a:pt x="502" y="390"/>
                    <a:pt x="508" y="403"/>
                  </a:cubicBezTo>
                  <a:cubicBezTo>
                    <a:pt x="511" y="408"/>
                    <a:pt x="513" y="414"/>
                    <a:pt x="516" y="420"/>
                  </a:cubicBezTo>
                  <a:cubicBezTo>
                    <a:pt x="518" y="425"/>
                    <a:pt x="524" y="434"/>
                    <a:pt x="528" y="439"/>
                  </a:cubicBezTo>
                  <a:lnTo>
                    <a:pt x="571" y="497"/>
                  </a:lnTo>
                  <a:cubicBezTo>
                    <a:pt x="581" y="508"/>
                    <a:pt x="594" y="519"/>
                    <a:pt x="609" y="527"/>
                  </a:cubicBezTo>
                  <a:cubicBezTo>
                    <a:pt x="614" y="529"/>
                    <a:pt x="619" y="531"/>
                    <a:pt x="624" y="531"/>
                  </a:cubicBezTo>
                  <a:cubicBezTo>
                    <a:pt x="629" y="531"/>
                    <a:pt x="634" y="529"/>
                    <a:pt x="639" y="527"/>
                  </a:cubicBezTo>
                  <a:cubicBezTo>
                    <a:pt x="649" y="521"/>
                    <a:pt x="654" y="511"/>
                    <a:pt x="653" y="500"/>
                  </a:cubicBezTo>
                  <a:cubicBezTo>
                    <a:pt x="651" y="485"/>
                    <a:pt x="647" y="470"/>
                    <a:pt x="639" y="456"/>
                  </a:cubicBezTo>
                  <a:cubicBezTo>
                    <a:pt x="638" y="453"/>
                    <a:pt x="636" y="448"/>
                    <a:pt x="634" y="443"/>
                  </a:cubicBezTo>
                  <a:cubicBezTo>
                    <a:pt x="631" y="438"/>
                    <a:pt x="628" y="433"/>
                    <a:pt x="626" y="427"/>
                  </a:cubicBezTo>
                  <a:cubicBezTo>
                    <a:pt x="620" y="417"/>
                    <a:pt x="612" y="406"/>
                    <a:pt x="606" y="395"/>
                  </a:cubicBezTo>
                  <a:lnTo>
                    <a:pt x="595" y="378"/>
                  </a:lnTo>
                  <a:lnTo>
                    <a:pt x="578" y="342"/>
                  </a:lnTo>
                  <a:cubicBezTo>
                    <a:pt x="565" y="315"/>
                    <a:pt x="552" y="286"/>
                    <a:pt x="538" y="254"/>
                  </a:cubicBezTo>
                  <a:cubicBezTo>
                    <a:pt x="531" y="238"/>
                    <a:pt x="525" y="223"/>
                    <a:pt x="518" y="205"/>
                  </a:cubicBezTo>
                  <a:lnTo>
                    <a:pt x="498" y="145"/>
                  </a:lnTo>
                  <a:cubicBezTo>
                    <a:pt x="497" y="145"/>
                    <a:pt x="495" y="145"/>
                    <a:pt x="494" y="145"/>
                  </a:cubicBezTo>
                  <a:cubicBezTo>
                    <a:pt x="478" y="145"/>
                    <a:pt x="464" y="150"/>
                    <a:pt x="452" y="159"/>
                  </a:cubicBezTo>
                  <a:cubicBezTo>
                    <a:pt x="444" y="165"/>
                    <a:pt x="438" y="168"/>
                    <a:pt x="433" y="168"/>
                  </a:cubicBezTo>
                  <a:cubicBezTo>
                    <a:pt x="431" y="168"/>
                    <a:pt x="430" y="168"/>
                    <a:pt x="429" y="167"/>
                  </a:cubicBezTo>
                  <a:cubicBezTo>
                    <a:pt x="426" y="166"/>
                    <a:pt x="425" y="166"/>
                    <a:pt x="425" y="166"/>
                  </a:cubicBezTo>
                  <a:lnTo>
                    <a:pt x="425" y="166"/>
                  </a:lnTo>
                  <a:cubicBezTo>
                    <a:pt x="423" y="166"/>
                    <a:pt x="428" y="172"/>
                    <a:pt x="427" y="178"/>
                  </a:cubicBezTo>
                  <a:cubicBezTo>
                    <a:pt x="427" y="183"/>
                    <a:pt x="427" y="188"/>
                    <a:pt x="425" y="193"/>
                  </a:cubicBezTo>
                  <a:cubicBezTo>
                    <a:pt x="424" y="199"/>
                    <a:pt x="421" y="207"/>
                    <a:pt x="418" y="213"/>
                  </a:cubicBezTo>
                  <a:cubicBezTo>
                    <a:pt x="415" y="221"/>
                    <a:pt x="409" y="228"/>
                    <a:pt x="404" y="236"/>
                  </a:cubicBezTo>
                  <a:cubicBezTo>
                    <a:pt x="394" y="242"/>
                    <a:pt x="384" y="247"/>
                    <a:pt x="373" y="249"/>
                  </a:cubicBezTo>
                  <a:cubicBezTo>
                    <a:pt x="376" y="290"/>
                    <a:pt x="367" y="303"/>
                    <a:pt x="362" y="329"/>
                  </a:cubicBezTo>
                  <a:cubicBezTo>
                    <a:pt x="355" y="347"/>
                    <a:pt x="349" y="366"/>
                    <a:pt x="340" y="383"/>
                  </a:cubicBezTo>
                  <a:lnTo>
                    <a:pt x="324" y="412"/>
                  </a:lnTo>
                  <a:lnTo>
                    <a:pt x="320" y="419"/>
                  </a:lnTo>
                  <a:lnTo>
                    <a:pt x="315" y="427"/>
                  </a:lnTo>
                  <a:lnTo>
                    <a:pt x="310" y="443"/>
                  </a:lnTo>
                  <a:lnTo>
                    <a:pt x="299" y="473"/>
                  </a:lnTo>
                  <a:cubicBezTo>
                    <a:pt x="296" y="483"/>
                    <a:pt x="291" y="491"/>
                    <a:pt x="284" y="499"/>
                  </a:cubicBezTo>
                  <a:cubicBezTo>
                    <a:pt x="274" y="514"/>
                    <a:pt x="261" y="529"/>
                    <a:pt x="247" y="542"/>
                  </a:cubicBezTo>
                  <a:cubicBezTo>
                    <a:pt x="236" y="552"/>
                    <a:pt x="222" y="560"/>
                    <a:pt x="207" y="561"/>
                  </a:cubicBezTo>
                  <a:lnTo>
                    <a:pt x="192" y="563"/>
                  </a:lnTo>
                  <a:cubicBezTo>
                    <a:pt x="190" y="564"/>
                    <a:pt x="188" y="564"/>
                    <a:pt x="186" y="564"/>
                  </a:cubicBezTo>
                  <a:cubicBezTo>
                    <a:pt x="184" y="564"/>
                    <a:pt x="182" y="564"/>
                    <a:pt x="179" y="563"/>
                  </a:cubicBezTo>
                  <a:cubicBezTo>
                    <a:pt x="165" y="561"/>
                    <a:pt x="143" y="538"/>
                    <a:pt x="130" y="511"/>
                  </a:cubicBezTo>
                  <a:cubicBezTo>
                    <a:pt x="120" y="481"/>
                    <a:pt x="113" y="449"/>
                    <a:pt x="111" y="417"/>
                  </a:cubicBezTo>
                  <a:cubicBezTo>
                    <a:pt x="110" y="400"/>
                    <a:pt x="110" y="386"/>
                    <a:pt x="110" y="372"/>
                  </a:cubicBezTo>
                  <a:cubicBezTo>
                    <a:pt x="111" y="357"/>
                    <a:pt x="113" y="343"/>
                    <a:pt x="115" y="329"/>
                  </a:cubicBezTo>
                  <a:cubicBezTo>
                    <a:pt x="117" y="316"/>
                    <a:pt x="121" y="304"/>
                    <a:pt x="123" y="291"/>
                  </a:cubicBezTo>
                  <a:cubicBezTo>
                    <a:pt x="125" y="279"/>
                    <a:pt x="126" y="267"/>
                    <a:pt x="127" y="256"/>
                  </a:cubicBezTo>
                  <a:cubicBezTo>
                    <a:pt x="129" y="247"/>
                    <a:pt x="131" y="237"/>
                    <a:pt x="135" y="228"/>
                  </a:cubicBezTo>
                  <a:cubicBezTo>
                    <a:pt x="138" y="220"/>
                    <a:pt x="141" y="212"/>
                    <a:pt x="143" y="205"/>
                  </a:cubicBezTo>
                  <a:cubicBezTo>
                    <a:pt x="147" y="194"/>
                    <a:pt x="152" y="183"/>
                    <a:pt x="157" y="174"/>
                  </a:cubicBezTo>
                  <a:lnTo>
                    <a:pt x="163" y="164"/>
                  </a:lnTo>
                  <a:cubicBezTo>
                    <a:pt x="166" y="161"/>
                    <a:pt x="168" y="159"/>
                    <a:pt x="170" y="156"/>
                  </a:cubicBezTo>
                  <a:cubicBezTo>
                    <a:pt x="175" y="151"/>
                    <a:pt x="182" y="147"/>
                    <a:pt x="188" y="143"/>
                  </a:cubicBezTo>
                  <a:lnTo>
                    <a:pt x="206" y="131"/>
                  </a:lnTo>
                  <a:cubicBezTo>
                    <a:pt x="212" y="127"/>
                    <a:pt x="216" y="123"/>
                    <a:pt x="221" y="117"/>
                  </a:cubicBezTo>
                  <a:cubicBezTo>
                    <a:pt x="229" y="110"/>
                    <a:pt x="237" y="102"/>
                    <a:pt x="246" y="96"/>
                  </a:cubicBezTo>
                  <a:cubicBezTo>
                    <a:pt x="252" y="90"/>
                    <a:pt x="260" y="85"/>
                    <a:pt x="267" y="82"/>
                  </a:cubicBezTo>
                  <a:cubicBezTo>
                    <a:pt x="282" y="75"/>
                    <a:pt x="294" y="75"/>
                    <a:pt x="302" y="70"/>
                  </a:cubicBezTo>
                  <a:cubicBezTo>
                    <a:pt x="311" y="68"/>
                    <a:pt x="317" y="61"/>
                    <a:pt x="318" y="52"/>
                  </a:cubicBezTo>
                  <a:cubicBezTo>
                    <a:pt x="320" y="43"/>
                    <a:pt x="315" y="35"/>
                    <a:pt x="303" y="24"/>
                  </a:cubicBezTo>
                  <a:cubicBezTo>
                    <a:pt x="286" y="9"/>
                    <a:pt x="265" y="1"/>
                    <a:pt x="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283;p19">
              <a:extLst>
                <a:ext uri="{FF2B5EF4-FFF2-40B4-BE49-F238E27FC236}">
                  <a16:creationId xmlns:a16="http://schemas.microsoft.com/office/drawing/2014/main" id="{C8D2C22B-BDD0-D54A-9DB5-4A9EF41BD027}"/>
                </a:ext>
              </a:extLst>
            </p:cNvPr>
            <p:cNvSpPr/>
            <p:nvPr/>
          </p:nvSpPr>
          <p:spPr>
            <a:xfrm>
              <a:off x="4923750" y="1510275"/>
              <a:ext cx="15650" cy="15275"/>
            </a:xfrm>
            <a:custGeom>
              <a:avLst/>
              <a:gdLst/>
              <a:ahLst/>
              <a:cxnLst/>
              <a:rect l="l" t="t" r="r" b="b"/>
              <a:pathLst>
                <a:path w="626" h="611" extrusionOk="0">
                  <a:moveTo>
                    <a:pt x="130" y="0"/>
                  </a:moveTo>
                  <a:cubicBezTo>
                    <a:pt x="120" y="0"/>
                    <a:pt x="111" y="3"/>
                    <a:pt x="103" y="10"/>
                  </a:cubicBezTo>
                  <a:cubicBezTo>
                    <a:pt x="87" y="21"/>
                    <a:pt x="72" y="33"/>
                    <a:pt x="60" y="49"/>
                  </a:cubicBezTo>
                  <a:cubicBezTo>
                    <a:pt x="54" y="60"/>
                    <a:pt x="49" y="71"/>
                    <a:pt x="44" y="83"/>
                  </a:cubicBezTo>
                  <a:cubicBezTo>
                    <a:pt x="39" y="96"/>
                    <a:pt x="35" y="109"/>
                    <a:pt x="30" y="123"/>
                  </a:cubicBezTo>
                  <a:cubicBezTo>
                    <a:pt x="29" y="130"/>
                    <a:pt x="27" y="137"/>
                    <a:pt x="24" y="144"/>
                  </a:cubicBezTo>
                  <a:cubicBezTo>
                    <a:pt x="21" y="151"/>
                    <a:pt x="18" y="158"/>
                    <a:pt x="13" y="167"/>
                  </a:cubicBezTo>
                  <a:cubicBezTo>
                    <a:pt x="10" y="175"/>
                    <a:pt x="7" y="183"/>
                    <a:pt x="4" y="193"/>
                  </a:cubicBezTo>
                  <a:cubicBezTo>
                    <a:pt x="3" y="197"/>
                    <a:pt x="2" y="202"/>
                    <a:pt x="2" y="207"/>
                  </a:cubicBezTo>
                  <a:cubicBezTo>
                    <a:pt x="0" y="212"/>
                    <a:pt x="0" y="216"/>
                    <a:pt x="2" y="222"/>
                  </a:cubicBezTo>
                  <a:cubicBezTo>
                    <a:pt x="2" y="234"/>
                    <a:pt x="3" y="247"/>
                    <a:pt x="4" y="260"/>
                  </a:cubicBezTo>
                  <a:cubicBezTo>
                    <a:pt x="4" y="269"/>
                    <a:pt x="6" y="277"/>
                    <a:pt x="7" y="287"/>
                  </a:cubicBezTo>
                  <a:cubicBezTo>
                    <a:pt x="7" y="299"/>
                    <a:pt x="9" y="310"/>
                    <a:pt x="12" y="322"/>
                  </a:cubicBezTo>
                  <a:cubicBezTo>
                    <a:pt x="14" y="334"/>
                    <a:pt x="19" y="349"/>
                    <a:pt x="21" y="359"/>
                  </a:cubicBezTo>
                  <a:cubicBezTo>
                    <a:pt x="24" y="370"/>
                    <a:pt x="26" y="387"/>
                    <a:pt x="29" y="403"/>
                  </a:cubicBezTo>
                  <a:cubicBezTo>
                    <a:pt x="34" y="419"/>
                    <a:pt x="39" y="436"/>
                    <a:pt x="45" y="452"/>
                  </a:cubicBezTo>
                  <a:cubicBezTo>
                    <a:pt x="52" y="470"/>
                    <a:pt x="61" y="487"/>
                    <a:pt x="72" y="503"/>
                  </a:cubicBezTo>
                  <a:cubicBezTo>
                    <a:pt x="95" y="540"/>
                    <a:pt x="129" y="571"/>
                    <a:pt x="168" y="590"/>
                  </a:cubicBezTo>
                  <a:cubicBezTo>
                    <a:pt x="197" y="603"/>
                    <a:pt x="228" y="610"/>
                    <a:pt x="260" y="610"/>
                  </a:cubicBezTo>
                  <a:cubicBezTo>
                    <a:pt x="275" y="610"/>
                    <a:pt x="291" y="608"/>
                    <a:pt x="306" y="605"/>
                  </a:cubicBezTo>
                  <a:cubicBezTo>
                    <a:pt x="318" y="602"/>
                    <a:pt x="330" y="598"/>
                    <a:pt x="340" y="593"/>
                  </a:cubicBezTo>
                  <a:lnTo>
                    <a:pt x="372" y="575"/>
                  </a:lnTo>
                  <a:cubicBezTo>
                    <a:pt x="384" y="569"/>
                    <a:pt x="395" y="562"/>
                    <a:pt x="403" y="552"/>
                  </a:cubicBezTo>
                  <a:cubicBezTo>
                    <a:pt x="413" y="542"/>
                    <a:pt x="421" y="532"/>
                    <a:pt x="426" y="520"/>
                  </a:cubicBezTo>
                  <a:cubicBezTo>
                    <a:pt x="434" y="500"/>
                    <a:pt x="442" y="477"/>
                    <a:pt x="446" y="455"/>
                  </a:cubicBezTo>
                  <a:cubicBezTo>
                    <a:pt x="451" y="433"/>
                    <a:pt x="444" y="411"/>
                    <a:pt x="442" y="392"/>
                  </a:cubicBezTo>
                  <a:cubicBezTo>
                    <a:pt x="440" y="381"/>
                    <a:pt x="441" y="370"/>
                    <a:pt x="442" y="359"/>
                  </a:cubicBezTo>
                  <a:lnTo>
                    <a:pt x="446" y="326"/>
                  </a:lnTo>
                  <a:lnTo>
                    <a:pt x="447" y="294"/>
                  </a:lnTo>
                  <a:cubicBezTo>
                    <a:pt x="448" y="283"/>
                    <a:pt x="451" y="272"/>
                    <a:pt x="453" y="262"/>
                  </a:cubicBezTo>
                  <a:lnTo>
                    <a:pt x="453" y="255"/>
                  </a:lnTo>
                  <a:cubicBezTo>
                    <a:pt x="460" y="270"/>
                    <a:pt x="464" y="285"/>
                    <a:pt x="467" y="301"/>
                  </a:cubicBezTo>
                  <a:cubicBezTo>
                    <a:pt x="468" y="309"/>
                    <a:pt x="470" y="318"/>
                    <a:pt x="472" y="326"/>
                  </a:cubicBezTo>
                  <a:cubicBezTo>
                    <a:pt x="473" y="335"/>
                    <a:pt x="477" y="342"/>
                    <a:pt x="479" y="350"/>
                  </a:cubicBezTo>
                  <a:lnTo>
                    <a:pt x="494" y="393"/>
                  </a:lnTo>
                  <a:cubicBezTo>
                    <a:pt x="496" y="399"/>
                    <a:pt x="500" y="407"/>
                    <a:pt x="502" y="412"/>
                  </a:cubicBezTo>
                  <a:cubicBezTo>
                    <a:pt x="505" y="418"/>
                    <a:pt x="507" y="425"/>
                    <a:pt x="511" y="430"/>
                  </a:cubicBezTo>
                  <a:lnTo>
                    <a:pt x="546" y="487"/>
                  </a:lnTo>
                  <a:cubicBezTo>
                    <a:pt x="554" y="500"/>
                    <a:pt x="566" y="510"/>
                    <a:pt x="579" y="519"/>
                  </a:cubicBezTo>
                  <a:cubicBezTo>
                    <a:pt x="584" y="523"/>
                    <a:pt x="590" y="525"/>
                    <a:pt x="597" y="525"/>
                  </a:cubicBezTo>
                  <a:cubicBezTo>
                    <a:pt x="600" y="525"/>
                    <a:pt x="604" y="524"/>
                    <a:pt x="608" y="523"/>
                  </a:cubicBezTo>
                  <a:cubicBezTo>
                    <a:pt x="617" y="519"/>
                    <a:pt x="625" y="510"/>
                    <a:pt x="626" y="500"/>
                  </a:cubicBezTo>
                  <a:cubicBezTo>
                    <a:pt x="626" y="485"/>
                    <a:pt x="624" y="470"/>
                    <a:pt x="618" y="456"/>
                  </a:cubicBezTo>
                  <a:cubicBezTo>
                    <a:pt x="617" y="451"/>
                    <a:pt x="615" y="447"/>
                    <a:pt x="615" y="443"/>
                  </a:cubicBezTo>
                  <a:cubicBezTo>
                    <a:pt x="613" y="438"/>
                    <a:pt x="611" y="432"/>
                    <a:pt x="610" y="427"/>
                  </a:cubicBezTo>
                  <a:cubicBezTo>
                    <a:pt x="604" y="416"/>
                    <a:pt x="599" y="405"/>
                    <a:pt x="593" y="395"/>
                  </a:cubicBezTo>
                  <a:lnTo>
                    <a:pt x="584" y="377"/>
                  </a:lnTo>
                  <a:cubicBezTo>
                    <a:pt x="582" y="370"/>
                    <a:pt x="580" y="364"/>
                    <a:pt x="577" y="357"/>
                  </a:cubicBezTo>
                  <a:lnTo>
                    <a:pt x="560" y="315"/>
                  </a:lnTo>
                  <a:cubicBezTo>
                    <a:pt x="556" y="307"/>
                    <a:pt x="553" y="301"/>
                    <a:pt x="551" y="293"/>
                  </a:cubicBezTo>
                  <a:lnTo>
                    <a:pt x="545" y="269"/>
                  </a:lnTo>
                  <a:cubicBezTo>
                    <a:pt x="540" y="250"/>
                    <a:pt x="533" y="233"/>
                    <a:pt x="522" y="218"/>
                  </a:cubicBezTo>
                  <a:cubicBezTo>
                    <a:pt x="510" y="203"/>
                    <a:pt x="500" y="187"/>
                    <a:pt x="490" y="171"/>
                  </a:cubicBezTo>
                  <a:cubicBezTo>
                    <a:pt x="480" y="154"/>
                    <a:pt x="469" y="138"/>
                    <a:pt x="459" y="122"/>
                  </a:cubicBezTo>
                  <a:lnTo>
                    <a:pt x="423" y="139"/>
                  </a:lnTo>
                  <a:cubicBezTo>
                    <a:pt x="422" y="138"/>
                    <a:pt x="422" y="137"/>
                    <a:pt x="421" y="136"/>
                  </a:cubicBezTo>
                  <a:lnTo>
                    <a:pt x="394" y="149"/>
                  </a:lnTo>
                  <a:lnTo>
                    <a:pt x="395" y="151"/>
                  </a:lnTo>
                  <a:lnTo>
                    <a:pt x="395" y="152"/>
                  </a:lnTo>
                  <a:lnTo>
                    <a:pt x="359" y="169"/>
                  </a:lnTo>
                  <a:lnTo>
                    <a:pt x="360" y="170"/>
                  </a:lnTo>
                  <a:cubicBezTo>
                    <a:pt x="369" y="183"/>
                    <a:pt x="377" y="197"/>
                    <a:pt x="383" y="212"/>
                  </a:cubicBezTo>
                  <a:cubicBezTo>
                    <a:pt x="386" y="220"/>
                    <a:pt x="389" y="229"/>
                    <a:pt x="390" y="238"/>
                  </a:cubicBezTo>
                  <a:cubicBezTo>
                    <a:pt x="390" y="246"/>
                    <a:pt x="389" y="255"/>
                    <a:pt x="386" y="264"/>
                  </a:cubicBezTo>
                  <a:cubicBezTo>
                    <a:pt x="384" y="274"/>
                    <a:pt x="382" y="284"/>
                    <a:pt x="382" y="293"/>
                  </a:cubicBezTo>
                  <a:lnTo>
                    <a:pt x="379" y="322"/>
                  </a:lnTo>
                  <a:lnTo>
                    <a:pt x="375" y="353"/>
                  </a:lnTo>
                  <a:lnTo>
                    <a:pt x="372" y="361"/>
                  </a:lnTo>
                  <a:lnTo>
                    <a:pt x="372" y="368"/>
                  </a:lnTo>
                  <a:lnTo>
                    <a:pt x="372" y="385"/>
                  </a:lnTo>
                  <a:lnTo>
                    <a:pt x="376" y="415"/>
                  </a:lnTo>
                  <a:cubicBezTo>
                    <a:pt x="376" y="424"/>
                    <a:pt x="375" y="433"/>
                    <a:pt x="371" y="442"/>
                  </a:cubicBezTo>
                  <a:cubicBezTo>
                    <a:pt x="367" y="457"/>
                    <a:pt x="361" y="472"/>
                    <a:pt x="352" y="486"/>
                  </a:cubicBezTo>
                  <a:cubicBezTo>
                    <a:pt x="346" y="496"/>
                    <a:pt x="335" y="504"/>
                    <a:pt x="322" y="506"/>
                  </a:cubicBezTo>
                  <a:cubicBezTo>
                    <a:pt x="317" y="508"/>
                    <a:pt x="312" y="510"/>
                    <a:pt x="306" y="512"/>
                  </a:cubicBezTo>
                  <a:cubicBezTo>
                    <a:pt x="301" y="514"/>
                    <a:pt x="296" y="516"/>
                    <a:pt x="290" y="517"/>
                  </a:cubicBezTo>
                  <a:cubicBezTo>
                    <a:pt x="285" y="517"/>
                    <a:pt x="279" y="518"/>
                    <a:pt x="273" y="518"/>
                  </a:cubicBezTo>
                  <a:cubicBezTo>
                    <a:pt x="253" y="518"/>
                    <a:pt x="233" y="513"/>
                    <a:pt x="214" y="505"/>
                  </a:cubicBezTo>
                  <a:cubicBezTo>
                    <a:pt x="192" y="491"/>
                    <a:pt x="174" y="472"/>
                    <a:pt x="162" y="449"/>
                  </a:cubicBezTo>
                  <a:cubicBezTo>
                    <a:pt x="155" y="438"/>
                    <a:pt x="150" y="426"/>
                    <a:pt x="146" y="414"/>
                  </a:cubicBezTo>
                  <a:cubicBezTo>
                    <a:pt x="143" y="401"/>
                    <a:pt x="140" y="389"/>
                    <a:pt x="138" y="378"/>
                  </a:cubicBezTo>
                  <a:cubicBezTo>
                    <a:pt x="136" y="365"/>
                    <a:pt x="135" y="354"/>
                    <a:pt x="134" y="342"/>
                  </a:cubicBezTo>
                  <a:lnTo>
                    <a:pt x="127" y="310"/>
                  </a:lnTo>
                  <a:cubicBezTo>
                    <a:pt x="126" y="301"/>
                    <a:pt x="124" y="292"/>
                    <a:pt x="124" y="283"/>
                  </a:cubicBezTo>
                  <a:cubicBezTo>
                    <a:pt x="124" y="273"/>
                    <a:pt x="123" y="264"/>
                    <a:pt x="123" y="257"/>
                  </a:cubicBezTo>
                  <a:cubicBezTo>
                    <a:pt x="121" y="242"/>
                    <a:pt x="121" y="230"/>
                    <a:pt x="121" y="224"/>
                  </a:cubicBezTo>
                  <a:lnTo>
                    <a:pt x="121" y="212"/>
                  </a:lnTo>
                  <a:cubicBezTo>
                    <a:pt x="121" y="208"/>
                    <a:pt x="122" y="204"/>
                    <a:pt x="123" y="201"/>
                  </a:cubicBezTo>
                  <a:cubicBezTo>
                    <a:pt x="124" y="194"/>
                    <a:pt x="128" y="186"/>
                    <a:pt x="130" y="180"/>
                  </a:cubicBezTo>
                  <a:cubicBezTo>
                    <a:pt x="133" y="172"/>
                    <a:pt x="135" y="165"/>
                    <a:pt x="137" y="157"/>
                  </a:cubicBezTo>
                  <a:cubicBezTo>
                    <a:pt x="139" y="151"/>
                    <a:pt x="140" y="144"/>
                    <a:pt x="140" y="136"/>
                  </a:cubicBezTo>
                  <a:cubicBezTo>
                    <a:pt x="142" y="123"/>
                    <a:pt x="142" y="110"/>
                    <a:pt x="143" y="99"/>
                  </a:cubicBezTo>
                  <a:cubicBezTo>
                    <a:pt x="144" y="87"/>
                    <a:pt x="143" y="76"/>
                    <a:pt x="144" y="67"/>
                  </a:cubicBezTo>
                  <a:cubicBezTo>
                    <a:pt x="147" y="52"/>
                    <a:pt x="148" y="37"/>
                    <a:pt x="148" y="22"/>
                  </a:cubicBezTo>
                  <a:cubicBezTo>
                    <a:pt x="149" y="12"/>
                    <a:pt x="143" y="3"/>
                    <a:pt x="134" y="0"/>
                  </a:cubicBezTo>
                  <a:cubicBezTo>
                    <a:pt x="133" y="0"/>
                    <a:pt x="13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284;p19">
              <a:extLst>
                <a:ext uri="{FF2B5EF4-FFF2-40B4-BE49-F238E27FC236}">
                  <a16:creationId xmlns:a16="http://schemas.microsoft.com/office/drawing/2014/main" id="{063DF143-E096-004B-8B6C-D1E3B9DC6EE0}"/>
                </a:ext>
              </a:extLst>
            </p:cNvPr>
            <p:cNvSpPr/>
            <p:nvPr/>
          </p:nvSpPr>
          <p:spPr>
            <a:xfrm>
              <a:off x="4941275" y="1504925"/>
              <a:ext cx="12300" cy="22375"/>
            </a:xfrm>
            <a:custGeom>
              <a:avLst/>
              <a:gdLst/>
              <a:ahLst/>
              <a:cxnLst/>
              <a:rect l="l" t="t" r="r" b="b"/>
              <a:pathLst>
                <a:path w="492" h="895" extrusionOk="0">
                  <a:moveTo>
                    <a:pt x="453" y="1"/>
                  </a:moveTo>
                  <a:cubicBezTo>
                    <a:pt x="441" y="1"/>
                    <a:pt x="430" y="3"/>
                    <a:pt x="420" y="7"/>
                  </a:cubicBezTo>
                  <a:lnTo>
                    <a:pt x="406" y="11"/>
                  </a:lnTo>
                  <a:cubicBezTo>
                    <a:pt x="400" y="13"/>
                    <a:pt x="394" y="14"/>
                    <a:pt x="389" y="18"/>
                  </a:cubicBezTo>
                  <a:cubicBezTo>
                    <a:pt x="377" y="23"/>
                    <a:pt x="365" y="29"/>
                    <a:pt x="355" y="37"/>
                  </a:cubicBezTo>
                  <a:lnTo>
                    <a:pt x="336" y="47"/>
                  </a:lnTo>
                  <a:lnTo>
                    <a:pt x="316" y="59"/>
                  </a:lnTo>
                  <a:cubicBezTo>
                    <a:pt x="301" y="68"/>
                    <a:pt x="287" y="79"/>
                    <a:pt x="273" y="89"/>
                  </a:cubicBezTo>
                  <a:lnTo>
                    <a:pt x="252" y="107"/>
                  </a:lnTo>
                  <a:lnTo>
                    <a:pt x="228" y="127"/>
                  </a:lnTo>
                  <a:cubicBezTo>
                    <a:pt x="210" y="142"/>
                    <a:pt x="197" y="161"/>
                    <a:pt x="190" y="182"/>
                  </a:cubicBezTo>
                  <a:cubicBezTo>
                    <a:pt x="181" y="205"/>
                    <a:pt x="178" y="226"/>
                    <a:pt x="172" y="247"/>
                  </a:cubicBezTo>
                  <a:cubicBezTo>
                    <a:pt x="166" y="269"/>
                    <a:pt x="164" y="291"/>
                    <a:pt x="164" y="314"/>
                  </a:cubicBezTo>
                  <a:cubicBezTo>
                    <a:pt x="163" y="323"/>
                    <a:pt x="163" y="333"/>
                    <a:pt x="164" y="343"/>
                  </a:cubicBezTo>
                  <a:lnTo>
                    <a:pt x="166" y="356"/>
                  </a:lnTo>
                  <a:cubicBezTo>
                    <a:pt x="168" y="361"/>
                    <a:pt x="169" y="366"/>
                    <a:pt x="169" y="371"/>
                  </a:cubicBezTo>
                  <a:cubicBezTo>
                    <a:pt x="169" y="374"/>
                    <a:pt x="168" y="377"/>
                    <a:pt x="165" y="379"/>
                  </a:cubicBezTo>
                  <a:cubicBezTo>
                    <a:pt x="162" y="380"/>
                    <a:pt x="161" y="383"/>
                    <a:pt x="162" y="386"/>
                  </a:cubicBezTo>
                  <a:lnTo>
                    <a:pt x="163" y="397"/>
                  </a:lnTo>
                  <a:lnTo>
                    <a:pt x="164" y="407"/>
                  </a:lnTo>
                  <a:lnTo>
                    <a:pt x="164" y="410"/>
                  </a:lnTo>
                  <a:lnTo>
                    <a:pt x="165" y="414"/>
                  </a:lnTo>
                  <a:lnTo>
                    <a:pt x="170" y="429"/>
                  </a:lnTo>
                  <a:lnTo>
                    <a:pt x="180" y="466"/>
                  </a:lnTo>
                  <a:lnTo>
                    <a:pt x="185" y="482"/>
                  </a:lnTo>
                  <a:cubicBezTo>
                    <a:pt x="185" y="483"/>
                    <a:pt x="185" y="485"/>
                    <a:pt x="185" y="487"/>
                  </a:cubicBezTo>
                  <a:lnTo>
                    <a:pt x="187" y="506"/>
                  </a:lnTo>
                  <a:cubicBezTo>
                    <a:pt x="187" y="509"/>
                    <a:pt x="187" y="510"/>
                    <a:pt x="187" y="510"/>
                  </a:cubicBezTo>
                  <a:cubicBezTo>
                    <a:pt x="186" y="510"/>
                    <a:pt x="182" y="497"/>
                    <a:pt x="178" y="488"/>
                  </a:cubicBezTo>
                  <a:cubicBezTo>
                    <a:pt x="177" y="486"/>
                    <a:pt x="177" y="485"/>
                    <a:pt x="177" y="485"/>
                  </a:cubicBezTo>
                  <a:lnTo>
                    <a:pt x="177" y="485"/>
                  </a:lnTo>
                  <a:cubicBezTo>
                    <a:pt x="176" y="485"/>
                    <a:pt x="177" y="486"/>
                    <a:pt x="177" y="490"/>
                  </a:cubicBezTo>
                  <a:lnTo>
                    <a:pt x="180" y="506"/>
                  </a:lnTo>
                  <a:lnTo>
                    <a:pt x="184" y="521"/>
                  </a:lnTo>
                  <a:cubicBezTo>
                    <a:pt x="185" y="525"/>
                    <a:pt x="184" y="526"/>
                    <a:pt x="183" y="526"/>
                  </a:cubicBezTo>
                  <a:cubicBezTo>
                    <a:pt x="182" y="526"/>
                    <a:pt x="182" y="526"/>
                    <a:pt x="182" y="526"/>
                  </a:cubicBezTo>
                  <a:cubicBezTo>
                    <a:pt x="181" y="526"/>
                    <a:pt x="181" y="526"/>
                    <a:pt x="180" y="526"/>
                  </a:cubicBezTo>
                  <a:cubicBezTo>
                    <a:pt x="177" y="528"/>
                    <a:pt x="174" y="529"/>
                    <a:pt x="171" y="529"/>
                  </a:cubicBezTo>
                  <a:cubicBezTo>
                    <a:pt x="163" y="518"/>
                    <a:pt x="157" y="506"/>
                    <a:pt x="153" y="494"/>
                  </a:cubicBezTo>
                  <a:lnTo>
                    <a:pt x="145" y="474"/>
                  </a:lnTo>
                  <a:cubicBezTo>
                    <a:pt x="143" y="466"/>
                    <a:pt x="141" y="457"/>
                    <a:pt x="139" y="449"/>
                  </a:cubicBezTo>
                  <a:cubicBezTo>
                    <a:pt x="137" y="441"/>
                    <a:pt x="134" y="434"/>
                    <a:pt x="133" y="429"/>
                  </a:cubicBezTo>
                  <a:cubicBezTo>
                    <a:pt x="131" y="425"/>
                    <a:pt x="129" y="426"/>
                    <a:pt x="128" y="424"/>
                  </a:cubicBezTo>
                  <a:cubicBezTo>
                    <a:pt x="125" y="422"/>
                    <a:pt x="124" y="418"/>
                    <a:pt x="123" y="415"/>
                  </a:cubicBezTo>
                  <a:cubicBezTo>
                    <a:pt x="122" y="411"/>
                    <a:pt x="120" y="408"/>
                    <a:pt x="118" y="405"/>
                  </a:cubicBezTo>
                  <a:cubicBezTo>
                    <a:pt x="116" y="400"/>
                    <a:pt x="114" y="396"/>
                    <a:pt x="112" y="393"/>
                  </a:cubicBezTo>
                  <a:lnTo>
                    <a:pt x="111" y="386"/>
                  </a:lnTo>
                  <a:cubicBezTo>
                    <a:pt x="110" y="384"/>
                    <a:pt x="110" y="382"/>
                    <a:pt x="110" y="380"/>
                  </a:cubicBezTo>
                  <a:cubicBezTo>
                    <a:pt x="110" y="375"/>
                    <a:pt x="110" y="370"/>
                    <a:pt x="111" y="365"/>
                  </a:cubicBezTo>
                  <a:cubicBezTo>
                    <a:pt x="112" y="361"/>
                    <a:pt x="112" y="356"/>
                    <a:pt x="113" y="353"/>
                  </a:cubicBezTo>
                  <a:cubicBezTo>
                    <a:pt x="113" y="350"/>
                    <a:pt x="113" y="348"/>
                    <a:pt x="112" y="346"/>
                  </a:cubicBezTo>
                  <a:cubicBezTo>
                    <a:pt x="107" y="334"/>
                    <a:pt x="101" y="322"/>
                    <a:pt x="96" y="312"/>
                  </a:cubicBezTo>
                  <a:cubicBezTo>
                    <a:pt x="92" y="301"/>
                    <a:pt x="85" y="291"/>
                    <a:pt x="82" y="283"/>
                  </a:cubicBezTo>
                  <a:cubicBezTo>
                    <a:pt x="78" y="268"/>
                    <a:pt x="71" y="255"/>
                    <a:pt x="63" y="242"/>
                  </a:cubicBezTo>
                  <a:cubicBezTo>
                    <a:pt x="58" y="235"/>
                    <a:pt x="51" y="231"/>
                    <a:pt x="44" y="231"/>
                  </a:cubicBezTo>
                  <a:cubicBezTo>
                    <a:pt x="42" y="231"/>
                    <a:pt x="41" y="231"/>
                    <a:pt x="39" y="231"/>
                  </a:cubicBezTo>
                  <a:cubicBezTo>
                    <a:pt x="31" y="235"/>
                    <a:pt x="24" y="243"/>
                    <a:pt x="18" y="256"/>
                  </a:cubicBezTo>
                  <a:cubicBezTo>
                    <a:pt x="9" y="272"/>
                    <a:pt x="4" y="290"/>
                    <a:pt x="2" y="309"/>
                  </a:cubicBezTo>
                  <a:cubicBezTo>
                    <a:pt x="1" y="320"/>
                    <a:pt x="1" y="332"/>
                    <a:pt x="2" y="344"/>
                  </a:cubicBezTo>
                  <a:cubicBezTo>
                    <a:pt x="3" y="355"/>
                    <a:pt x="4" y="368"/>
                    <a:pt x="6" y="382"/>
                  </a:cubicBezTo>
                  <a:cubicBezTo>
                    <a:pt x="8" y="392"/>
                    <a:pt x="11" y="403"/>
                    <a:pt x="13" y="415"/>
                  </a:cubicBezTo>
                  <a:cubicBezTo>
                    <a:pt x="15" y="427"/>
                    <a:pt x="17" y="442"/>
                    <a:pt x="19" y="456"/>
                  </a:cubicBezTo>
                  <a:cubicBezTo>
                    <a:pt x="21" y="471"/>
                    <a:pt x="23" y="489"/>
                    <a:pt x="27" y="507"/>
                  </a:cubicBezTo>
                  <a:cubicBezTo>
                    <a:pt x="30" y="516"/>
                    <a:pt x="32" y="525"/>
                    <a:pt x="35" y="534"/>
                  </a:cubicBezTo>
                  <a:cubicBezTo>
                    <a:pt x="38" y="542"/>
                    <a:pt x="40" y="550"/>
                    <a:pt x="44" y="557"/>
                  </a:cubicBezTo>
                  <a:cubicBezTo>
                    <a:pt x="49" y="573"/>
                    <a:pt x="57" y="594"/>
                    <a:pt x="68" y="617"/>
                  </a:cubicBezTo>
                  <a:cubicBezTo>
                    <a:pt x="72" y="631"/>
                    <a:pt x="78" y="644"/>
                    <a:pt x="84" y="658"/>
                  </a:cubicBezTo>
                  <a:cubicBezTo>
                    <a:pt x="89" y="673"/>
                    <a:pt x="96" y="688"/>
                    <a:pt x="104" y="702"/>
                  </a:cubicBezTo>
                  <a:lnTo>
                    <a:pt x="126" y="734"/>
                  </a:lnTo>
                  <a:lnTo>
                    <a:pt x="147" y="770"/>
                  </a:lnTo>
                  <a:cubicBezTo>
                    <a:pt x="155" y="781"/>
                    <a:pt x="160" y="790"/>
                    <a:pt x="168" y="800"/>
                  </a:cubicBezTo>
                  <a:lnTo>
                    <a:pt x="188" y="821"/>
                  </a:lnTo>
                  <a:cubicBezTo>
                    <a:pt x="201" y="834"/>
                    <a:pt x="216" y="846"/>
                    <a:pt x="235" y="864"/>
                  </a:cubicBezTo>
                  <a:cubicBezTo>
                    <a:pt x="245" y="871"/>
                    <a:pt x="269" y="894"/>
                    <a:pt x="280" y="894"/>
                  </a:cubicBezTo>
                  <a:cubicBezTo>
                    <a:pt x="284" y="894"/>
                    <a:pt x="286" y="890"/>
                    <a:pt x="283" y="878"/>
                  </a:cubicBezTo>
                  <a:lnTo>
                    <a:pt x="283" y="860"/>
                  </a:lnTo>
                  <a:cubicBezTo>
                    <a:pt x="283" y="853"/>
                    <a:pt x="283" y="849"/>
                    <a:pt x="285" y="849"/>
                  </a:cubicBezTo>
                  <a:cubicBezTo>
                    <a:pt x="287" y="850"/>
                    <a:pt x="289" y="853"/>
                    <a:pt x="292" y="854"/>
                  </a:cubicBezTo>
                  <a:cubicBezTo>
                    <a:pt x="292" y="854"/>
                    <a:pt x="293" y="854"/>
                    <a:pt x="293" y="854"/>
                  </a:cubicBezTo>
                  <a:cubicBezTo>
                    <a:pt x="295" y="854"/>
                    <a:pt x="295" y="848"/>
                    <a:pt x="295" y="844"/>
                  </a:cubicBezTo>
                  <a:cubicBezTo>
                    <a:pt x="295" y="834"/>
                    <a:pt x="296" y="824"/>
                    <a:pt x="296" y="812"/>
                  </a:cubicBezTo>
                  <a:cubicBezTo>
                    <a:pt x="296" y="810"/>
                    <a:pt x="296" y="808"/>
                    <a:pt x="296" y="805"/>
                  </a:cubicBezTo>
                  <a:cubicBezTo>
                    <a:pt x="287" y="764"/>
                    <a:pt x="267" y="693"/>
                    <a:pt x="255" y="648"/>
                  </a:cubicBezTo>
                  <a:cubicBezTo>
                    <a:pt x="250" y="628"/>
                    <a:pt x="246" y="607"/>
                    <a:pt x="242" y="586"/>
                  </a:cubicBezTo>
                  <a:lnTo>
                    <a:pt x="235" y="540"/>
                  </a:lnTo>
                  <a:lnTo>
                    <a:pt x="230" y="498"/>
                  </a:lnTo>
                  <a:cubicBezTo>
                    <a:pt x="228" y="487"/>
                    <a:pt x="228" y="476"/>
                    <a:pt x="231" y="466"/>
                  </a:cubicBezTo>
                  <a:cubicBezTo>
                    <a:pt x="233" y="453"/>
                    <a:pt x="233" y="441"/>
                    <a:pt x="233" y="429"/>
                  </a:cubicBezTo>
                  <a:cubicBezTo>
                    <a:pt x="233" y="415"/>
                    <a:pt x="231" y="400"/>
                    <a:pt x="232" y="389"/>
                  </a:cubicBezTo>
                  <a:cubicBezTo>
                    <a:pt x="232" y="376"/>
                    <a:pt x="232" y="363"/>
                    <a:pt x="232" y="351"/>
                  </a:cubicBezTo>
                  <a:cubicBezTo>
                    <a:pt x="232" y="341"/>
                    <a:pt x="233" y="332"/>
                    <a:pt x="235" y="323"/>
                  </a:cubicBezTo>
                  <a:cubicBezTo>
                    <a:pt x="235" y="305"/>
                    <a:pt x="238" y="287"/>
                    <a:pt x="243" y="270"/>
                  </a:cubicBezTo>
                  <a:cubicBezTo>
                    <a:pt x="250" y="253"/>
                    <a:pt x="254" y="235"/>
                    <a:pt x="261" y="219"/>
                  </a:cubicBezTo>
                  <a:cubicBezTo>
                    <a:pt x="267" y="204"/>
                    <a:pt x="279" y="191"/>
                    <a:pt x="293" y="183"/>
                  </a:cubicBezTo>
                  <a:lnTo>
                    <a:pt x="313" y="169"/>
                  </a:lnTo>
                  <a:lnTo>
                    <a:pt x="331" y="157"/>
                  </a:lnTo>
                  <a:cubicBezTo>
                    <a:pt x="343" y="148"/>
                    <a:pt x="354" y="141"/>
                    <a:pt x="366" y="134"/>
                  </a:cubicBezTo>
                  <a:lnTo>
                    <a:pt x="383" y="124"/>
                  </a:lnTo>
                  <a:lnTo>
                    <a:pt x="398" y="115"/>
                  </a:lnTo>
                  <a:cubicBezTo>
                    <a:pt x="418" y="100"/>
                    <a:pt x="436" y="89"/>
                    <a:pt x="451" y="80"/>
                  </a:cubicBezTo>
                  <a:cubicBezTo>
                    <a:pt x="463" y="72"/>
                    <a:pt x="473" y="61"/>
                    <a:pt x="483" y="50"/>
                  </a:cubicBezTo>
                  <a:cubicBezTo>
                    <a:pt x="489" y="41"/>
                    <a:pt x="491" y="30"/>
                    <a:pt x="488" y="21"/>
                  </a:cubicBezTo>
                  <a:cubicBezTo>
                    <a:pt x="484" y="10"/>
                    <a:pt x="475" y="3"/>
                    <a:pt x="465" y="2"/>
                  </a:cubicBezTo>
                  <a:cubicBezTo>
                    <a:pt x="461" y="1"/>
                    <a:pt x="457"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285;p19">
              <a:extLst>
                <a:ext uri="{FF2B5EF4-FFF2-40B4-BE49-F238E27FC236}">
                  <a16:creationId xmlns:a16="http://schemas.microsoft.com/office/drawing/2014/main" id="{170FB981-46C6-354A-BE9A-DA18CA5F797E}"/>
                </a:ext>
              </a:extLst>
            </p:cNvPr>
            <p:cNvSpPr/>
            <p:nvPr/>
          </p:nvSpPr>
          <p:spPr>
            <a:xfrm>
              <a:off x="4955025" y="1506525"/>
              <a:ext cx="11825" cy="16625"/>
            </a:xfrm>
            <a:custGeom>
              <a:avLst/>
              <a:gdLst/>
              <a:ahLst/>
              <a:cxnLst/>
              <a:rect l="l" t="t" r="r" b="b"/>
              <a:pathLst>
                <a:path w="473" h="665" extrusionOk="0">
                  <a:moveTo>
                    <a:pt x="213" y="99"/>
                  </a:moveTo>
                  <a:cubicBezTo>
                    <a:pt x="232" y="99"/>
                    <a:pt x="249" y="108"/>
                    <a:pt x="262" y="122"/>
                  </a:cubicBezTo>
                  <a:cubicBezTo>
                    <a:pt x="270" y="130"/>
                    <a:pt x="276" y="139"/>
                    <a:pt x="280" y="149"/>
                  </a:cubicBezTo>
                  <a:cubicBezTo>
                    <a:pt x="284" y="157"/>
                    <a:pt x="285" y="166"/>
                    <a:pt x="286" y="176"/>
                  </a:cubicBezTo>
                  <a:cubicBezTo>
                    <a:pt x="285" y="184"/>
                    <a:pt x="284" y="193"/>
                    <a:pt x="280" y="203"/>
                  </a:cubicBezTo>
                  <a:cubicBezTo>
                    <a:pt x="279" y="211"/>
                    <a:pt x="277" y="220"/>
                    <a:pt x="274" y="228"/>
                  </a:cubicBezTo>
                  <a:cubicBezTo>
                    <a:pt x="272" y="236"/>
                    <a:pt x="268" y="242"/>
                    <a:pt x="262" y="249"/>
                  </a:cubicBezTo>
                  <a:lnTo>
                    <a:pt x="248" y="265"/>
                  </a:lnTo>
                  <a:cubicBezTo>
                    <a:pt x="242" y="272"/>
                    <a:pt x="234" y="279"/>
                    <a:pt x="227" y="284"/>
                  </a:cubicBezTo>
                  <a:lnTo>
                    <a:pt x="218" y="289"/>
                  </a:lnTo>
                  <a:cubicBezTo>
                    <a:pt x="215" y="290"/>
                    <a:pt x="212" y="291"/>
                    <a:pt x="209" y="292"/>
                  </a:cubicBezTo>
                  <a:cubicBezTo>
                    <a:pt x="202" y="294"/>
                    <a:pt x="196" y="294"/>
                    <a:pt x="189" y="294"/>
                  </a:cubicBezTo>
                  <a:lnTo>
                    <a:pt x="169" y="294"/>
                  </a:lnTo>
                  <a:cubicBezTo>
                    <a:pt x="163" y="294"/>
                    <a:pt x="156" y="295"/>
                    <a:pt x="150" y="296"/>
                  </a:cubicBezTo>
                  <a:cubicBezTo>
                    <a:pt x="138" y="298"/>
                    <a:pt x="127" y="299"/>
                    <a:pt x="117" y="300"/>
                  </a:cubicBezTo>
                  <a:cubicBezTo>
                    <a:pt x="107" y="301"/>
                    <a:pt x="96" y="302"/>
                    <a:pt x="87" y="302"/>
                  </a:cubicBezTo>
                  <a:cubicBezTo>
                    <a:pt x="83" y="302"/>
                    <a:pt x="79" y="301"/>
                    <a:pt x="76" y="301"/>
                  </a:cubicBezTo>
                  <a:cubicBezTo>
                    <a:pt x="76" y="299"/>
                    <a:pt x="76" y="297"/>
                    <a:pt x="76" y="295"/>
                  </a:cubicBezTo>
                  <a:cubicBezTo>
                    <a:pt x="79" y="276"/>
                    <a:pt x="84" y="258"/>
                    <a:pt x="90" y="241"/>
                  </a:cubicBezTo>
                  <a:cubicBezTo>
                    <a:pt x="96" y="224"/>
                    <a:pt x="106" y="209"/>
                    <a:pt x="119" y="196"/>
                  </a:cubicBezTo>
                  <a:cubicBezTo>
                    <a:pt x="124" y="189"/>
                    <a:pt x="129" y="181"/>
                    <a:pt x="133" y="173"/>
                  </a:cubicBezTo>
                  <a:cubicBezTo>
                    <a:pt x="137" y="165"/>
                    <a:pt x="141" y="158"/>
                    <a:pt x="147" y="151"/>
                  </a:cubicBezTo>
                  <a:cubicBezTo>
                    <a:pt x="165" y="125"/>
                    <a:pt x="184" y="105"/>
                    <a:pt x="203" y="100"/>
                  </a:cubicBezTo>
                  <a:cubicBezTo>
                    <a:pt x="206" y="100"/>
                    <a:pt x="210" y="99"/>
                    <a:pt x="213" y="99"/>
                  </a:cubicBezTo>
                  <a:close/>
                  <a:moveTo>
                    <a:pt x="221" y="0"/>
                  </a:moveTo>
                  <a:cubicBezTo>
                    <a:pt x="208" y="0"/>
                    <a:pt x="196" y="2"/>
                    <a:pt x="183" y="5"/>
                  </a:cubicBezTo>
                  <a:cubicBezTo>
                    <a:pt x="125" y="21"/>
                    <a:pt x="93" y="65"/>
                    <a:pt x="71" y="102"/>
                  </a:cubicBezTo>
                  <a:cubicBezTo>
                    <a:pt x="65" y="112"/>
                    <a:pt x="61" y="122"/>
                    <a:pt x="56" y="132"/>
                  </a:cubicBezTo>
                  <a:cubicBezTo>
                    <a:pt x="52" y="142"/>
                    <a:pt x="46" y="151"/>
                    <a:pt x="41" y="160"/>
                  </a:cubicBezTo>
                  <a:cubicBezTo>
                    <a:pt x="36" y="170"/>
                    <a:pt x="29" y="179"/>
                    <a:pt x="24" y="190"/>
                  </a:cubicBezTo>
                  <a:cubicBezTo>
                    <a:pt x="19" y="199"/>
                    <a:pt x="15" y="211"/>
                    <a:pt x="13" y="223"/>
                  </a:cubicBezTo>
                  <a:cubicBezTo>
                    <a:pt x="8" y="244"/>
                    <a:pt x="3" y="267"/>
                    <a:pt x="1" y="289"/>
                  </a:cubicBezTo>
                  <a:cubicBezTo>
                    <a:pt x="0" y="313"/>
                    <a:pt x="5" y="335"/>
                    <a:pt x="14" y="358"/>
                  </a:cubicBezTo>
                  <a:cubicBezTo>
                    <a:pt x="17" y="368"/>
                    <a:pt x="19" y="380"/>
                    <a:pt x="21" y="392"/>
                  </a:cubicBezTo>
                  <a:cubicBezTo>
                    <a:pt x="22" y="404"/>
                    <a:pt x="24" y="415"/>
                    <a:pt x="27" y="426"/>
                  </a:cubicBezTo>
                  <a:cubicBezTo>
                    <a:pt x="29" y="438"/>
                    <a:pt x="31" y="450"/>
                    <a:pt x="36" y="460"/>
                  </a:cubicBezTo>
                  <a:cubicBezTo>
                    <a:pt x="39" y="471"/>
                    <a:pt x="40" y="482"/>
                    <a:pt x="42" y="493"/>
                  </a:cubicBezTo>
                  <a:cubicBezTo>
                    <a:pt x="44" y="505"/>
                    <a:pt x="47" y="517"/>
                    <a:pt x="52" y="529"/>
                  </a:cubicBezTo>
                  <a:cubicBezTo>
                    <a:pt x="57" y="538"/>
                    <a:pt x="63" y="549"/>
                    <a:pt x="71" y="559"/>
                  </a:cubicBezTo>
                  <a:cubicBezTo>
                    <a:pt x="84" y="577"/>
                    <a:pt x="99" y="594"/>
                    <a:pt x="116" y="609"/>
                  </a:cubicBezTo>
                  <a:cubicBezTo>
                    <a:pt x="133" y="623"/>
                    <a:pt x="151" y="635"/>
                    <a:pt x="170" y="644"/>
                  </a:cubicBezTo>
                  <a:cubicBezTo>
                    <a:pt x="188" y="654"/>
                    <a:pt x="209" y="659"/>
                    <a:pt x="229" y="659"/>
                  </a:cubicBezTo>
                  <a:cubicBezTo>
                    <a:pt x="248" y="659"/>
                    <a:pt x="265" y="662"/>
                    <a:pt x="285" y="664"/>
                  </a:cubicBezTo>
                  <a:cubicBezTo>
                    <a:pt x="294" y="664"/>
                    <a:pt x="304" y="664"/>
                    <a:pt x="312" y="663"/>
                  </a:cubicBezTo>
                  <a:cubicBezTo>
                    <a:pt x="322" y="661"/>
                    <a:pt x="331" y="659"/>
                    <a:pt x="339" y="655"/>
                  </a:cubicBezTo>
                  <a:cubicBezTo>
                    <a:pt x="355" y="648"/>
                    <a:pt x="370" y="641"/>
                    <a:pt x="384" y="631"/>
                  </a:cubicBezTo>
                  <a:cubicBezTo>
                    <a:pt x="390" y="627"/>
                    <a:pt x="397" y="623"/>
                    <a:pt x="402" y="619"/>
                  </a:cubicBezTo>
                  <a:cubicBezTo>
                    <a:pt x="409" y="613"/>
                    <a:pt x="414" y="608"/>
                    <a:pt x="418" y="602"/>
                  </a:cubicBezTo>
                  <a:cubicBezTo>
                    <a:pt x="433" y="583"/>
                    <a:pt x="446" y="564"/>
                    <a:pt x="458" y="544"/>
                  </a:cubicBezTo>
                  <a:cubicBezTo>
                    <a:pt x="466" y="530"/>
                    <a:pt x="471" y="514"/>
                    <a:pt x="472" y="498"/>
                  </a:cubicBezTo>
                  <a:cubicBezTo>
                    <a:pt x="473" y="487"/>
                    <a:pt x="468" y="476"/>
                    <a:pt x="460" y="470"/>
                  </a:cubicBezTo>
                  <a:cubicBezTo>
                    <a:pt x="455" y="466"/>
                    <a:pt x="449" y="464"/>
                    <a:pt x="442" y="464"/>
                  </a:cubicBezTo>
                  <a:cubicBezTo>
                    <a:pt x="438" y="464"/>
                    <a:pt x="434" y="465"/>
                    <a:pt x="430" y="467"/>
                  </a:cubicBezTo>
                  <a:cubicBezTo>
                    <a:pt x="417" y="474"/>
                    <a:pt x="406" y="483"/>
                    <a:pt x="397" y="493"/>
                  </a:cubicBezTo>
                  <a:lnTo>
                    <a:pt x="387" y="503"/>
                  </a:lnTo>
                  <a:cubicBezTo>
                    <a:pt x="384" y="506"/>
                    <a:pt x="380" y="509"/>
                    <a:pt x="377" y="514"/>
                  </a:cubicBezTo>
                  <a:lnTo>
                    <a:pt x="356" y="538"/>
                  </a:lnTo>
                  <a:cubicBezTo>
                    <a:pt x="352" y="542"/>
                    <a:pt x="349" y="546"/>
                    <a:pt x="344" y="549"/>
                  </a:cubicBezTo>
                  <a:cubicBezTo>
                    <a:pt x="340" y="553"/>
                    <a:pt x="335" y="557"/>
                    <a:pt x="331" y="560"/>
                  </a:cubicBezTo>
                  <a:cubicBezTo>
                    <a:pt x="322" y="566"/>
                    <a:pt x="312" y="571"/>
                    <a:pt x="302" y="577"/>
                  </a:cubicBezTo>
                  <a:cubicBezTo>
                    <a:pt x="297" y="579"/>
                    <a:pt x="292" y="580"/>
                    <a:pt x="288" y="581"/>
                  </a:cubicBezTo>
                  <a:cubicBezTo>
                    <a:pt x="285" y="582"/>
                    <a:pt x="282" y="582"/>
                    <a:pt x="280" y="582"/>
                  </a:cubicBezTo>
                  <a:cubicBezTo>
                    <a:pt x="277" y="582"/>
                    <a:pt x="274" y="582"/>
                    <a:pt x="272" y="581"/>
                  </a:cubicBezTo>
                  <a:cubicBezTo>
                    <a:pt x="267" y="580"/>
                    <a:pt x="262" y="580"/>
                    <a:pt x="257" y="580"/>
                  </a:cubicBezTo>
                  <a:cubicBezTo>
                    <a:pt x="252" y="580"/>
                    <a:pt x="247" y="580"/>
                    <a:pt x="242" y="581"/>
                  </a:cubicBezTo>
                  <a:cubicBezTo>
                    <a:pt x="237" y="582"/>
                    <a:pt x="232" y="583"/>
                    <a:pt x="227" y="583"/>
                  </a:cubicBezTo>
                  <a:cubicBezTo>
                    <a:pt x="219" y="583"/>
                    <a:pt x="212" y="582"/>
                    <a:pt x="206" y="579"/>
                  </a:cubicBezTo>
                  <a:cubicBezTo>
                    <a:pt x="191" y="574"/>
                    <a:pt x="176" y="567"/>
                    <a:pt x="163" y="558"/>
                  </a:cubicBezTo>
                  <a:cubicBezTo>
                    <a:pt x="149" y="547"/>
                    <a:pt x="136" y="534"/>
                    <a:pt x="124" y="520"/>
                  </a:cubicBezTo>
                  <a:cubicBezTo>
                    <a:pt x="119" y="514"/>
                    <a:pt x="114" y="505"/>
                    <a:pt x="109" y="498"/>
                  </a:cubicBezTo>
                  <a:cubicBezTo>
                    <a:pt x="106" y="488"/>
                    <a:pt x="104" y="478"/>
                    <a:pt x="103" y="469"/>
                  </a:cubicBezTo>
                  <a:cubicBezTo>
                    <a:pt x="101" y="459"/>
                    <a:pt x="100" y="450"/>
                    <a:pt x="96" y="439"/>
                  </a:cubicBezTo>
                  <a:cubicBezTo>
                    <a:pt x="93" y="430"/>
                    <a:pt x="92" y="421"/>
                    <a:pt x="90" y="411"/>
                  </a:cubicBezTo>
                  <a:lnTo>
                    <a:pt x="88" y="392"/>
                  </a:lnTo>
                  <a:lnTo>
                    <a:pt x="88" y="392"/>
                  </a:lnTo>
                  <a:cubicBezTo>
                    <a:pt x="96" y="396"/>
                    <a:pt x="105" y="398"/>
                    <a:pt x="114" y="402"/>
                  </a:cubicBezTo>
                  <a:cubicBezTo>
                    <a:pt x="130" y="405"/>
                    <a:pt x="147" y="407"/>
                    <a:pt x="163" y="407"/>
                  </a:cubicBezTo>
                  <a:lnTo>
                    <a:pt x="189" y="407"/>
                  </a:lnTo>
                  <a:cubicBezTo>
                    <a:pt x="199" y="407"/>
                    <a:pt x="209" y="408"/>
                    <a:pt x="220" y="408"/>
                  </a:cubicBezTo>
                  <a:cubicBezTo>
                    <a:pt x="232" y="408"/>
                    <a:pt x="244" y="406"/>
                    <a:pt x="256" y="403"/>
                  </a:cubicBezTo>
                  <a:cubicBezTo>
                    <a:pt x="262" y="402"/>
                    <a:pt x="269" y="398"/>
                    <a:pt x="275" y="396"/>
                  </a:cubicBezTo>
                  <a:cubicBezTo>
                    <a:pt x="280" y="393"/>
                    <a:pt x="287" y="390"/>
                    <a:pt x="292" y="385"/>
                  </a:cubicBezTo>
                  <a:cubicBezTo>
                    <a:pt x="307" y="376"/>
                    <a:pt x="320" y="364"/>
                    <a:pt x="332" y="350"/>
                  </a:cubicBezTo>
                  <a:cubicBezTo>
                    <a:pt x="340" y="342"/>
                    <a:pt x="348" y="332"/>
                    <a:pt x="355" y="321"/>
                  </a:cubicBezTo>
                  <a:cubicBezTo>
                    <a:pt x="366" y="308"/>
                    <a:pt x="373" y="295"/>
                    <a:pt x="379" y="280"/>
                  </a:cubicBezTo>
                  <a:cubicBezTo>
                    <a:pt x="384" y="264"/>
                    <a:pt x="389" y="246"/>
                    <a:pt x="392" y="229"/>
                  </a:cubicBezTo>
                  <a:cubicBezTo>
                    <a:pt x="396" y="209"/>
                    <a:pt x="398" y="189"/>
                    <a:pt x="397" y="168"/>
                  </a:cubicBezTo>
                  <a:cubicBezTo>
                    <a:pt x="395" y="145"/>
                    <a:pt x="388" y="121"/>
                    <a:pt x="378" y="101"/>
                  </a:cubicBezTo>
                  <a:cubicBezTo>
                    <a:pt x="367" y="80"/>
                    <a:pt x="352" y="60"/>
                    <a:pt x="334" y="44"/>
                  </a:cubicBezTo>
                  <a:cubicBezTo>
                    <a:pt x="303" y="16"/>
                    <a:pt x="262"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1286;p19">
              <a:extLst>
                <a:ext uri="{FF2B5EF4-FFF2-40B4-BE49-F238E27FC236}">
                  <a16:creationId xmlns:a16="http://schemas.microsoft.com/office/drawing/2014/main" id="{266388B7-714F-4B45-90E7-AE414ACD9725}"/>
                </a:ext>
              </a:extLst>
            </p:cNvPr>
            <p:cNvSpPr/>
            <p:nvPr/>
          </p:nvSpPr>
          <p:spPr>
            <a:xfrm>
              <a:off x="4864300" y="1479600"/>
              <a:ext cx="10900" cy="3400"/>
            </a:xfrm>
            <a:custGeom>
              <a:avLst/>
              <a:gdLst/>
              <a:ahLst/>
              <a:cxnLst/>
              <a:rect l="l" t="t" r="r" b="b"/>
              <a:pathLst>
                <a:path w="436" h="136" extrusionOk="0">
                  <a:moveTo>
                    <a:pt x="150" y="1"/>
                  </a:moveTo>
                  <a:cubicBezTo>
                    <a:pt x="115" y="1"/>
                    <a:pt x="80" y="3"/>
                    <a:pt x="46" y="6"/>
                  </a:cubicBezTo>
                  <a:cubicBezTo>
                    <a:pt x="21" y="7"/>
                    <a:pt x="2" y="27"/>
                    <a:pt x="1" y="51"/>
                  </a:cubicBezTo>
                  <a:cubicBezTo>
                    <a:pt x="2" y="75"/>
                    <a:pt x="21" y="95"/>
                    <a:pt x="46" y="95"/>
                  </a:cubicBezTo>
                  <a:cubicBezTo>
                    <a:pt x="59" y="95"/>
                    <a:pt x="72" y="94"/>
                    <a:pt x="85" y="94"/>
                  </a:cubicBezTo>
                  <a:cubicBezTo>
                    <a:pt x="125" y="94"/>
                    <a:pt x="166" y="97"/>
                    <a:pt x="206" y="103"/>
                  </a:cubicBezTo>
                  <a:cubicBezTo>
                    <a:pt x="234" y="106"/>
                    <a:pt x="261" y="111"/>
                    <a:pt x="288" y="118"/>
                  </a:cubicBezTo>
                  <a:cubicBezTo>
                    <a:pt x="301" y="121"/>
                    <a:pt x="313" y="124"/>
                    <a:pt x="326" y="128"/>
                  </a:cubicBezTo>
                  <a:cubicBezTo>
                    <a:pt x="340" y="133"/>
                    <a:pt x="355" y="136"/>
                    <a:pt x="369" y="136"/>
                  </a:cubicBezTo>
                  <a:cubicBezTo>
                    <a:pt x="374" y="136"/>
                    <a:pt x="379" y="136"/>
                    <a:pt x="385" y="135"/>
                  </a:cubicBezTo>
                  <a:cubicBezTo>
                    <a:pt x="423" y="127"/>
                    <a:pt x="436" y="72"/>
                    <a:pt x="408" y="47"/>
                  </a:cubicBezTo>
                  <a:cubicBezTo>
                    <a:pt x="380" y="22"/>
                    <a:pt x="343" y="20"/>
                    <a:pt x="310" y="15"/>
                  </a:cubicBezTo>
                  <a:cubicBezTo>
                    <a:pt x="280" y="10"/>
                    <a:pt x="250" y="6"/>
                    <a:pt x="219" y="3"/>
                  </a:cubicBezTo>
                  <a:cubicBezTo>
                    <a:pt x="196" y="1"/>
                    <a:pt x="173" y="1"/>
                    <a:pt x="150"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1287;p19">
              <a:extLst>
                <a:ext uri="{FF2B5EF4-FFF2-40B4-BE49-F238E27FC236}">
                  <a16:creationId xmlns:a16="http://schemas.microsoft.com/office/drawing/2014/main" id="{A8C7D550-186F-EC41-A9E0-24A8A912FAF2}"/>
                </a:ext>
              </a:extLst>
            </p:cNvPr>
            <p:cNvSpPr/>
            <p:nvPr/>
          </p:nvSpPr>
          <p:spPr>
            <a:xfrm>
              <a:off x="4864300" y="1485225"/>
              <a:ext cx="8675" cy="2975"/>
            </a:xfrm>
            <a:custGeom>
              <a:avLst/>
              <a:gdLst/>
              <a:ahLst/>
              <a:cxnLst/>
              <a:rect l="l" t="t" r="r" b="b"/>
              <a:pathLst>
                <a:path w="347" h="119" extrusionOk="0">
                  <a:moveTo>
                    <a:pt x="256" y="0"/>
                  </a:moveTo>
                  <a:cubicBezTo>
                    <a:pt x="243" y="0"/>
                    <a:pt x="230" y="2"/>
                    <a:pt x="218" y="6"/>
                  </a:cubicBezTo>
                  <a:lnTo>
                    <a:pt x="157" y="17"/>
                  </a:lnTo>
                  <a:cubicBezTo>
                    <a:pt x="137" y="19"/>
                    <a:pt x="116" y="23"/>
                    <a:pt x="97" y="28"/>
                  </a:cubicBezTo>
                  <a:cubicBezTo>
                    <a:pt x="77" y="35"/>
                    <a:pt x="56" y="41"/>
                    <a:pt x="36" y="48"/>
                  </a:cubicBezTo>
                  <a:cubicBezTo>
                    <a:pt x="1" y="59"/>
                    <a:pt x="8" y="112"/>
                    <a:pt x="45" y="113"/>
                  </a:cubicBezTo>
                  <a:cubicBezTo>
                    <a:pt x="67" y="115"/>
                    <a:pt x="87" y="117"/>
                    <a:pt x="109" y="118"/>
                  </a:cubicBezTo>
                  <a:cubicBezTo>
                    <a:pt x="114" y="118"/>
                    <a:pt x="120" y="119"/>
                    <a:pt x="125" y="119"/>
                  </a:cubicBezTo>
                  <a:cubicBezTo>
                    <a:pt x="141" y="119"/>
                    <a:pt x="156" y="118"/>
                    <a:pt x="171" y="116"/>
                  </a:cubicBezTo>
                  <a:lnTo>
                    <a:pt x="232" y="113"/>
                  </a:lnTo>
                  <a:cubicBezTo>
                    <a:pt x="246" y="113"/>
                    <a:pt x="259" y="112"/>
                    <a:pt x="272" y="110"/>
                  </a:cubicBezTo>
                  <a:cubicBezTo>
                    <a:pt x="285" y="105"/>
                    <a:pt x="298" y="100"/>
                    <a:pt x="311" y="93"/>
                  </a:cubicBezTo>
                  <a:cubicBezTo>
                    <a:pt x="346" y="74"/>
                    <a:pt x="337" y="16"/>
                    <a:pt x="299" y="7"/>
                  </a:cubicBezTo>
                  <a:cubicBezTo>
                    <a:pt x="287" y="4"/>
                    <a:pt x="276" y="2"/>
                    <a:pt x="264" y="1"/>
                  </a:cubicBezTo>
                  <a:cubicBezTo>
                    <a:pt x="261" y="0"/>
                    <a:pt x="259" y="0"/>
                    <a:pt x="256"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1288;p19">
              <a:extLst>
                <a:ext uri="{FF2B5EF4-FFF2-40B4-BE49-F238E27FC236}">
                  <a16:creationId xmlns:a16="http://schemas.microsoft.com/office/drawing/2014/main" id="{A898FDB5-934A-E24F-81BF-DEC067474688}"/>
                </a:ext>
              </a:extLst>
            </p:cNvPr>
            <p:cNvSpPr/>
            <p:nvPr/>
          </p:nvSpPr>
          <p:spPr>
            <a:xfrm>
              <a:off x="4954625" y="1480175"/>
              <a:ext cx="8400" cy="7700"/>
            </a:xfrm>
            <a:custGeom>
              <a:avLst/>
              <a:gdLst/>
              <a:ahLst/>
              <a:cxnLst/>
              <a:rect l="l" t="t" r="r" b="b"/>
              <a:pathLst>
                <a:path w="336" h="308" extrusionOk="0">
                  <a:moveTo>
                    <a:pt x="201" y="44"/>
                  </a:moveTo>
                  <a:lnTo>
                    <a:pt x="208" y="48"/>
                  </a:lnTo>
                  <a:cubicBezTo>
                    <a:pt x="203" y="46"/>
                    <a:pt x="203" y="45"/>
                    <a:pt x="201" y="44"/>
                  </a:cubicBezTo>
                  <a:close/>
                  <a:moveTo>
                    <a:pt x="208" y="48"/>
                  </a:moveTo>
                  <a:lnTo>
                    <a:pt x="212" y="50"/>
                  </a:lnTo>
                  <a:lnTo>
                    <a:pt x="212" y="50"/>
                  </a:lnTo>
                  <a:cubicBezTo>
                    <a:pt x="211" y="49"/>
                    <a:pt x="209" y="49"/>
                    <a:pt x="208" y="48"/>
                  </a:cubicBezTo>
                  <a:close/>
                  <a:moveTo>
                    <a:pt x="170" y="1"/>
                  </a:moveTo>
                  <a:cubicBezTo>
                    <a:pt x="151" y="1"/>
                    <a:pt x="134" y="4"/>
                    <a:pt x="117" y="9"/>
                  </a:cubicBezTo>
                  <a:cubicBezTo>
                    <a:pt x="90" y="17"/>
                    <a:pt x="65" y="32"/>
                    <a:pt x="46" y="51"/>
                  </a:cubicBezTo>
                  <a:cubicBezTo>
                    <a:pt x="24" y="74"/>
                    <a:pt x="10" y="104"/>
                    <a:pt x="8" y="136"/>
                  </a:cubicBezTo>
                  <a:cubicBezTo>
                    <a:pt x="0" y="194"/>
                    <a:pt x="40" y="252"/>
                    <a:pt x="89" y="277"/>
                  </a:cubicBezTo>
                  <a:cubicBezTo>
                    <a:pt x="94" y="281"/>
                    <a:pt x="101" y="283"/>
                    <a:pt x="106" y="285"/>
                  </a:cubicBezTo>
                  <a:cubicBezTo>
                    <a:pt x="111" y="288"/>
                    <a:pt x="117" y="291"/>
                    <a:pt x="122" y="293"/>
                  </a:cubicBezTo>
                  <a:cubicBezTo>
                    <a:pt x="140" y="302"/>
                    <a:pt x="161" y="307"/>
                    <a:pt x="181" y="307"/>
                  </a:cubicBezTo>
                  <a:cubicBezTo>
                    <a:pt x="203" y="306"/>
                    <a:pt x="225" y="301"/>
                    <a:pt x="244" y="291"/>
                  </a:cubicBezTo>
                  <a:cubicBezTo>
                    <a:pt x="277" y="273"/>
                    <a:pt x="302" y="243"/>
                    <a:pt x="313" y="207"/>
                  </a:cubicBezTo>
                  <a:cubicBezTo>
                    <a:pt x="336" y="151"/>
                    <a:pt x="322" y="77"/>
                    <a:pt x="274" y="38"/>
                  </a:cubicBezTo>
                  <a:cubicBezTo>
                    <a:pt x="253" y="20"/>
                    <a:pt x="228" y="8"/>
                    <a:pt x="201" y="4"/>
                  </a:cubicBezTo>
                  <a:cubicBezTo>
                    <a:pt x="191" y="2"/>
                    <a:pt x="180" y="1"/>
                    <a:pt x="170"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1289;p19">
              <a:extLst>
                <a:ext uri="{FF2B5EF4-FFF2-40B4-BE49-F238E27FC236}">
                  <a16:creationId xmlns:a16="http://schemas.microsoft.com/office/drawing/2014/main" id="{3B9A9AAB-3B04-864D-948F-7BD5E1E18C7A}"/>
                </a:ext>
              </a:extLst>
            </p:cNvPr>
            <p:cNvSpPr/>
            <p:nvPr/>
          </p:nvSpPr>
          <p:spPr>
            <a:xfrm>
              <a:off x="4966850" y="1481600"/>
              <a:ext cx="10675" cy="4175"/>
            </a:xfrm>
            <a:custGeom>
              <a:avLst/>
              <a:gdLst/>
              <a:ahLst/>
              <a:cxnLst/>
              <a:rect l="l" t="t" r="r" b="b"/>
              <a:pathLst>
                <a:path w="427" h="167" extrusionOk="0">
                  <a:moveTo>
                    <a:pt x="355" y="0"/>
                  </a:moveTo>
                  <a:cubicBezTo>
                    <a:pt x="350" y="0"/>
                    <a:pt x="344" y="1"/>
                    <a:pt x="339" y="3"/>
                  </a:cubicBezTo>
                  <a:cubicBezTo>
                    <a:pt x="293" y="22"/>
                    <a:pt x="245" y="34"/>
                    <a:pt x="195" y="43"/>
                  </a:cubicBezTo>
                  <a:lnTo>
                    <a:pt x="179" y="45"/>
                  </a:lnTo>
                  <a:lnTo>
                    <a:pt x="171" y="46"/>
                  </a:lnTo>
                  <a:cubicBezTo>
                    <a:pt x="159" y="47"/>
                    <a:pt x="147" y="48"/>
                    <a:pt x="136" y="49"/>
                  </a:cubicBezTo>
                  <a:cubicBezTo>
                    <a:pt x="121" y="51"/>
                    <a:pt x="105" y="51"/>
                    <a:pt x="90" y="51"/>
                  </a:cubicBezTo>
                  <a:cubicBezTo>
                    <a:pt x="80" y="51"/>
                    <a:pt x="69" y="51"/>
                    <a:pt x="59" y="50"/>
                  </a:cubicBezTo>
                  <a:cubicBezTo>
                    <a:pt x="27" y="50"/>
                    <a:pt x="1" y="76"/>
                    <a:pt x="1" y="108"/>
                  </a:cubicBezTo>
                  <a:cubicBezTo>
                    <a:pt x="2" y="139"/>
                    <a:pt x="27" y="164"/>
                    <a:pt x="59" y="165"/>
                  </a:cubicBezTo>
                  <a:cubicBezTo>
                    <a:pt x="77" y="166"/>
                    <a:pt x="96" y="167"/>
                    <a:pt x="114" y="167"/>
                  </a:cubicBezTo>
                  <a:cubicBezTo>
                    <a:pt x="202" y="167"/>
                    <a:pt x="289" y="152"/>
                    <a:pt x="373" y="123"/>
                  </a:cubicBezTo>
                  <a:cubicBezTo>
                    <a:pt x="403" y="113"/>
                    <a:pt x="426" y="80"/>
                    <a:pt x="416" y="47"/>
                  </a:cubicBezTo>
                  <a:cubicBezTo>
                    <a:pt x="408" y="22"/>
                    <a:pt x="382" y="0"/>
                    <a:pt x="355"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1290;p19">
              <a:extLst>
                <a:ext uri="{FF2B5EF4-FFF2-40B4-BE49-F238E27FC236}">
                  <a16:creationId xmlns:a16="http://schemas.microsoft.com/office/drawing/2014/main" id="{D68AF92D-3D3D-5E46-881B-434D18450A93}"/>
                </a:ext>
              </a:extLst>
            </p:cNvPr>
            <p:cNvSpPr/>
            <p:nvPr/>
          </p:nvSpPr>
          <p:spPr>
            <a:xfrm>
              <a:off x="4906275" y="1540750"/>
              <a:ext cx="29300" cy="4075"/>
            </a:xfrm>
            <a:custGeom>
              <a:avLst/>
              <a:gdLst/>
              <a:ahLst/>
              <a:cxnLst/>
              <a:rect l="l" t="t" r="r" b="b"/>
              <a:pathLst>
                <a:path w="1172" h="163" extrusionOk="0">
                  <a:moveTo>
                    <a:pt x="1094" y="1"/>
                  </a:moveTo>
                  <a:cubicBezTo>
                    <a:pt x="1092" y="1"/>
                    <a:pt x="1090" y="1"/>
                    <a:pt x="1089" y="1"/>
                  </a:cubicBezTo>
                  <a:cubicBezTo>
                    <a:pt x="913" y="24"/>
                    <a:pt x="737" y="37"/>
                    <a:pt x="560" y="41"/>
                  </a:cubicBezTo>
                  <a:cubicBezTo>
                    <a:pt x="544" y="41"/>
                    <a:pt x="528" y="41"/>
                    <a:pt x="511" y="41"/>
                  </a:cubicBezTo>
                  <a:cubicBezTo>
                    <a:pt x="394" y="41"/>
                    <a:pt x="275" y="32"/>
                    <a:pt x="157" y="32"/>
                  </a:cubicBezTo>
                  <a:cubicBezTo>
                    <a:pt x="116" y="32"/>
                    <a:pt x="75" y="33"/>
                    <a:pt x="33" y="36"/>
                  </a:cubicBezTo>
                  <a:cubicBezTo>
                    <a:pt x="6" y="36"/>
                    <a:pt x="0" y="75"/>
                    <a:pt x="27" y="83"/>
                  </a:cubicBezTo>
                  <a:cubicBezTo>
                    <a:pt x="191" y="144"/>
                    <a:pt x="377" y="152"/>
                    <a:pt x="550" y="159"/>
                  </a:cubicBezTo>
                  <a:cubicBezTo>
                    <a:pt x="598" y="161"/>
                    <a:pt x="647" y="162"/>
                    <a:pt x="695" y="162"/>
                  </a:cubicBezTo>
                  <a:cubicBezTo>
                    <a:pt x="827" y="162"/>
                    <a:pt x="958" y="155"/>
                    <a:pt x="1089" y="140"/>
                  </a:cubicBezTo>
                  <a:cubicBezTo>
                    <a:pt x="1120" y="138"/>
                    <a:pt x="1146" y="118"/>
                    <a:pt x="1156" y="89"/>
                  </a:cubicBezTo>
                  <a:cubicBezTo>
                    <a:pt x="1156" y="89"/>
                    <a:pt x="1156" y="90"/>
                    <a:pt x="1156" y="91"/>
                  </a:cubicBezTo>
                  <a:cubicBezTo>
                    <a:pt x="1172" y="74"/>
                    <a:pt x="1169" y="46"/>
                    <a:pt x="1148" y="33"/>
                  </a:cubicBezTo>
                  <a:lnTo>
                    <a:pt x="1148" y="35"/>
                  </a:lnTo>
                  <a:cubicBezTo>
                    <a:pt x="1136" y="18"/>
                    <a:pt x="1117" y="1"/>
                    <a:pt x="1094"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1291;p19">
            <a:extLst>
              <a:ext uri="{FF2B5EF4-FFF2-40B4-BE49-F238E27FC236}">
                <a16:creationId xmlns:a16="http://schemas.microsoft.com/office/drawing/2014/main" id="{DB75FB35-9050-E44D-9CF3-671E24E11598}"/>
              </a:ext>
            </a:extLst>
          </p:cNvPr>
          <p:cNvGrpSpPr/>
          <p:nvPr/>
        </p:nvGrpSpPr>
        <p:grpSpPr>
          <a:xfrm rot="866829">
            <a:off x="1999427" y="5525850"/>
            <a:ext cx="370462" cy="557538"/>
            <a:chOff x="2959782" y="301130"/>
            <a:chExt cx="526641" cy="792584"/>
          </a:xfrm>
        </p:grpSpPr>
        <p:sp>
          <p:nvSpPr>
            <p:cNvPr id="495" name="Google Shape;1292;p19">
              <a:extLst>
                <a:ext uri="{FF2B5EF4-FFF2-40B4-BE49-F238E27FC236}">
                  <a16:creationId xmlns:a16="http://schemas.microsoft.com/office/drawing/2014/main" id="{835055C7-7187-EE40-A71B-C9457A89EF6C}"/>
                </a:ext>
              </a:extLst>
            </p:cNvPr>
            <p:cNvSpPr/>
            <p:nvPr/>
          </p:nvSpPr>
          <p:spPr>
            <a:xfrm>
              <a:off x="2959782" y="481748"/>
              <a:ext cx="526641" cy="611966"/>
            </a:xfrm>
            <a:custGeom>
              <a:avLst/>
              <a:gdLst/>
              <a:ahLst/>
              <a:cxnLst/>
              <a:rect l="l" t="t" r="r" b="b"/>
              <a:pathLst>
                <a:path w="9036" h="10500" extrusionOk="0">
                  <a:moveTo>
                    <a:pt x="4167" y="0"/>
                  </a:moveTo>
                  <a:cubicBezTo>
                    <a:pt x="3021" y="0"/>
                    <a:pt x="1848" y="398"/>
                    <a:pt x="1050" y="1437"/>
                  </a:cubicBezTo>
                  <a:cubicBezTo>
                    <a:pt x="95" y="2677"/>
                    <a:pt x="0" y="5920"/>
                    <a:pt x="382" y="9545"/>
                  </a:cubicBezTo>
                  <a:cubicBezTo>
                    <a:pt x="382" y="9545"/>
                    <a:pt x="2099" y="10499"/>
                    <a:pt x="4197" y="10499"/>
                  </a:cubicBezTo>
                  <a:cubicBezTo>
                    <a:pt x="6296" y="10499"/>
                    <a:pt x="8299" y="9545"/>
                    <a:pt x="8299" y="9545"/>
                  </a:cubicBezTo>
                  <a:cubicBezTo>
                    <a:pt x="8299" y="9545"/>
                    <a:pt x="9036" y="2840"/>
                    <a:pt x="7346" y="1150"/>
                  </a:cubicBezTo>
                  <a:cubicBezTo>
                    <a:pt x="6691" y="496"/>
                    <a:pt x="5446" y="0"/>
                    <a:pt x="4167" y="0"/>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1293;p19">
              <a:extLst>
                <a:ext uri="{FF2B5EF4-FFF2-40B4-BE49-F238E27FC236}">
                  <a16:creationId xmlns:a16="http://schemas.microsoft.com/office/drawing/2014/main" id="{127AC2CF-C421-D047-B15D-88212B944C5B}"/>
                </a:ext>
              </a:extLst>
            </p:cNvPr>
            <p:cNvSpPr/>
            <p:nvPr/>
          </p:nvSpPr>
          <p:spPr>
            <a:xfrm>
              <a:off x="3176593" y="340296"/>
              <a:ext cx="66733" cy="88939"/>
            </a:xfrm>
            <a:custGeom>
              <a:avLst/>
              <a:gdLst/>
              <a:ahLst/>
              <a:cxnLst/>
              <a:rect l="l" t="t" r="r" b="b"/>
              <a:pathLst>
                <a:path w="1145" h="1526" extrusionOk="0">
                  <a:moveTo>
                    <a:pt x="0" y="0"/>
                  </a:moveTo>
                  <a:lnTo>
                    <a:pt x="0" y="1526"/>
                  </a:lnTo>
                  <a:lnTo>
                    <a:pt x="1144" y="1526"/>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1294;p19">
              <a:extLst>
                <a:ext uri="{FF2B5EF4-FFF2-40B4-BE49-F238E27FC236}">
                  <a16:creationId xmlns:a16="http://schemas.microsoft.com/office/drawing/2014/main" id="{8921E931-3F9E-0E4D-98A0-2FC1D0EBEE5B}"/>
                </a:ext>
              </a:extLst>
            </p:cNvPr>
            <p:cNvSpPr/>
            <p:nvPr/>
          </p:nvSpPr>
          <p:spPr>
            <a:xfrm>
              <a:off x="3115396" y="401434"/>
              <a:ext cx="189127" cy="119596"/>
            </a:xfrm>
            <a:custGeom>
              <a:avLst/>
              <a:gdLst/>
              <a:ahLst/>
              <a:cxnLst/>
              <a:rect l="l" t="t" r="r" b="b"/>
              <a:pathLst>
                <a:path w="3245" h="2052" extrusionOk="0">
                  <a:moveTo>
                    <a:pt x="1622" y="0"/>
                  </a:moveTo>
                  <a:cubicBezTo>
                    <a:pt x="1002" y="0"/>
                    <a:pt x="382" y="48"/>
                    <a:pt x="287" y="143"/>
                  </a:cubicBezTo>
                  <a:cubicBezTo>
                    <a:pt x="96" y="335"/>
                    <a:pt x="1" y="1288"/>
                    <a:pt x="1" y="1670"/>
                  </a:cubicBezTo>
                  <a:cubicBezTo>
                    <a:pt x="1" y="1670"/>
                    <a:pt x="477" y="2051"/>
                    <a:pt x="1622" y="2051"/>
                  </a:cubicBezTo>
                  <a:cubicBezTo>
                    <a:pt x="2767" y="2051"/>
                    <a:pt x="3244" y="1670"/>
                    <a:pt x="3244" y="1670"/>
                  </a:cubicBezTo>
                  <a:cubicBezTo>
                    <a:pt x="3244" y="1670"/>
                    <a:pt x="3149" y="335"/>
                    <a:pt x="2958" y="143"/>
                  </a:cubicBezTo>
                  <a:cubicBezTo>
                    <a:pt x="2862" y="48"/>
                    <a:pt x="2242" y="0"/>
                    <a:pt x="1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1295;p19">
              <a:extLst>
                <a:ext uri="{FF2B5EF4-FFF2-40B4-BE49-F238E27FC236}">
                  <a16:creationId xmlns:a16="http://schemas.microsoft.com/office/drawing/2014/main" id="{3DB6559E-DDC1-1249-8353-0CC683A4343A}"/>
                </a:ext>
              </a:extLst>
            </p:cNvPr>
            <p:cNvSpPr/>
            <p:nvPr/>
          </p:nvSpPr>
          <p:spPr>
            <a:xfrm>
              <a:off x="3132706" y="428128"/>
              <a:ext cx="15328" cy="65043"/>
            </a:xfrm>
            <a:custGeom>
              <a:avLst/>
              <a:gdLst/>
              <a:ahLst/>
              <a:cxnLst/>
              <a:rect l="l" t="t" r="r" b="b"/>
              <a:pathLst>
                <a:path w="263" h="1116" extrusionOk="0">
                  <a:moveTo>
                    <a:pt x="191" y="1"/>
                  </a:moveTo>
                  <a:cubicBezTo>
                    <a:pt x="168" y="1"/>
                    <a:pt x="146" y="13"/>
                    <a:pt x="139" y="42"/>
                  </a:cubicBezTo>
                  <a:cubicBezTo>
                    <a:pt x="97" y="219"/>
                    <a:pt x="61" y="396"/>
                    <a:pt x="36" y="575"/>
                  </a:cubicBezTo>
                  <a:cubicBezTo>
                    <a:pt x="24" y="660"/>
                    <a:pt x="12" y="746"/>
                    <a:pt x="7" y="832"/>
                  </a:cubicBezTo>
                  <a:cubicBezTo>
                    <a:pt x="1" y="924"/>
                    <a:pt x="4" y="1016"/>
                    <a:pt x="16" y="1107"/>
                  </a:cubicBezTo>
                  <a:cubicBezTo>
                    <a:pt x="16" y="1112"/>
                    <a:pt x="20" y="1115"/>
                    <a:pt x="24" y="1115"/>
                  </a:cubicBezTo>
                  <a:cubicBezTo>
                    <a:pt x="28" y="1115"/>
                    <a:pt x="31" y="1113"/>
                    <a:pt x="32" y="1109"/>
                  </a:cubicBezTo>
                  <a:cubicBezTo>
                    <a:pt x="57" y="1026"/>
                    <a:pt x="78" y="940"/>
                    <a:pt x="95" y="855"/>
                  </a:cubicBezTo>
                  <a:cubicBezTo>
                    <a:pt x="111" y="768"/>
                    <a:pt x="125" y="680"/>
                    <a:pt x="141" y="594"/>
                  </a:cubicBezTo>
                  <a:cubicBezTo>
                    <a:pt x="173" y="420"/>
                    <a:pt x="209" y="246"/>
                    <a:pt x="252" y="73"/>
                  </a:cubicBezTo>
                  <a:cubicBezTo>
                    <a:pt x="262" y="29"/>
                    <a:pt x="226" y="1"/>
                    <a:pt x="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296;p19">
              <a:extLst>
                <a:ext uri="{FF2B5EF4-FFF2-40B4-BE49-F238E27FC236}">
                  <a16:creationId xmlns:a16="http://schemas.microsoft.com/office/drawing/2014/main" id="{A0F17602-014F-ED40-AC5B-C4E50DBA042C}"/>
                </a:ext>
              </a:extLst>
            </p:cNvPr>
            <p:cNvSpPr/>
            <p:nvPr/>
          </p:nvSpPr>
          <p:spPr>
            <a:xfrm>
              <a:off x="3154445" y="424456"/>
              <a:ext cx="16785" cy="76350"/>
            </a:xfrm>
            <a:custGeom>
              <a:avLst/>
              <a:gdLst/>
              <a:ahLst/>
              <a:cxnLst/>
              <a:rect l="l" t="t" r="r" b="b"/>
              <a:pathLst>
                <a:path w="288" h="1310" extrusionOk="0">
                  <a:moveTo>
                    <a:pt x="198" y="0"/>
                  </a:moveTo>
                  <a:cubicBezTo>
                    <a:pt x="181" y="0"/>
                    <a:pt x="163" y="6"/>
                    <a:pt x="147" y="19"/>
                  </a:cubicBezTo>
                  <a:cubicBezTo>
                    <a:pt x="101" y="55"/>
                    <a:pt x="102" y="112"/>
                    <a:pt x="94" y="166"/>
                  </a:cubicBezTo>
                  <a:cubicBezTo>
                    <a:pt x="86" y="214"/>
                    <a:pt x="79" y="263"/>
                    <a:pt x="72" y="312"/>
                  </a:cubicBezTo>
                  <a:cubicBezTo>
                    <a:pt x="56" y="421"/>
                    <a:pt x="44" y="530"/>
                    <a:pt x="32" y="639"/>
                  </a:cubicBezTo>
                  <a:cubicBezTo>
                    <a:pt x="21" y="743"/>
                    <a:pt x="9" y="849"/>
                    <a:pt x="5" y="955"/>
                  </a:cubicBezTo>
                  <a:cubicBezTo>
                    <a:pt x="1" y="1065"/>
                    <a:pt x="5" y="1173"/>
                    <a:pt x="12" y="1284"/>
                  </a:cubicBezTo>
                  <a:cubicBezTo>
                    <a:pt x="12" y="1300"/>
                    <a:pt x="26" y="1310"/>
                    <a:pt x="39" y="1310"/>
                  </a:cubicBezTo>
                  <a:cubicBezTo>
                    <a:pt x="49" y="1310"/>
                    <a:pt x="59" y="1304"/>
                    <a:pt x="63" y="1291"/>
                  </a:cubicBezTo>
                  <a:lnTo>
                    <a:pt x="63" y="1290"/>
                  </a:lnTo>
                  <a:cubicBezTo>
                    <a:pt x="91" y="1188"/>
                    <a:pt x="118" y="1088"/>
                    <a:pt x="139" y="984"/>
                  </a:cubicBezTo>
                  <a:cubicBezTo>
                    <a:pt x="160" y="876"/>
                    <a:pt x="176" y="768"/>
                    <a:pt x="192" y="659"/>
                  </a:cubicBezTo>
                  <a:cubicBezTo>
                    <a:pt x="209" y="554"/>
                    <a:pt x="226" y="450"/>
                    <a:pt x="240" y="345"/>
                  </a:cubicBezTo>
                  <a:cubicBezTo>
                    <a:pt x="248" y="292"/>
                    <a:pt x="255" y="239"/>
                    <a:pt x="264" y="187"/>
                  </a:cubicBezTo>
                  <a:cubicBezTo>
                    <a:pt x="271" y="133"/>
                    <a:pt x="287" y="81"/>
                    <a:pt x="254" y="33"/>
                  </a:cubicBezTo>
                  <a:cubicBezTo>
                    <a:pt x="239" y="10"/>
                    <a:pt x="219" y="0"/>
                    <a:pt x="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297;p19">
              <a:extLst>
                <a:ext uri="{FF2B5EF4-FFF2-40B4-BE49-F238E27FC236}">
                  <a16:creationId xmlns:a16="http://schemas.microsoft.com/office/drawing/2014/main" id="{148E3BEB-7863-5D48-9529-97F3965D3E90}"/>
                </a:ext>
              </a:extLst>
            </p:cNvPr>
            <p:cNvSpPr/>
            <p:nvPr/>
          </p:nvSpPr>
          <p:spPr>
            <a:xfrm>
              <a:off x="3178574" y="428827"/>
              <a:ext cx="15212" cy="73669"/>
            </a:xfrm>
            <a:custGeom>
              <a:avLst/>
              <a:gdLst/>
              <a:ahLst/>
              <a:cxnLst/>
              <a:rect l="l" t="t" r="r" b="b"/>
              <a:pathLst>
                <a:path w="261" h="1264" extrusionOk="0">
                  <a:moveTo>
                    <a:pt x="169" y="0"/>
                  </a:moveTo>
                  <a:cubicBezTo>
                    <a:pt x="161" y="0"/>
                    <a:pt x="152" y="4"/>
                    <a:pt x="146" y="10"/>
                  </a:cubicBezTo>
                  <a:cubicBezTo>
                    <a:pt x="84" y="73"/>
                    <a:pt x="96" y="195"/>
                    <a:pt x="93" y="276"/>
                  </a:cubicBezTo>
                  <a:cubicBezTo>
                    <a:pt x="87" y="379"/>
                    <a:pt x="75" y="481"/>
                    <a:pt x="63" y="584"/>
                  </a:cubicBezTo>
                  <a:cubicBezTo>
                    <a:pt x="37" y="788"/>
                    <a:pt x="1" y="995"/>
                    <a:pt x="18" y="1201"/>
                  </a:cubicBezTo>
                  <a:cubicBezTo>
                    <a:pt x="21" y="1242"/>
                    <a:pt x="53" y="1263"/>
                    <a:pt x="84" y="1263"/>
                  </a:cubicBezTo>
                  <a:cubicBezTo>
                    <a:pt x="115" y="1263"/>
                    <a:pt x="145" y="1243"/>
                    <a:pt x="147" y="1201"/>
                  </a:cubicBezTo>
                  <a:cubicBezTo>
                    <a:pt x="157" y="989"/>
                    <a:pt x="189" y="782"/>
                    <a:pt x="221" y="572"/>
                  </a:cubicBezTo>
                  <a:cubicBezTo>
                    <a:pt x="236" y="471"/>
                    <a:pt x="249" y="368"/>
                    <a:pt x="254" y="264"/>
                  </a:cubicBezTo>
                  <a:cubicBezTo>
                    <a:pt x="258" y="182"/>
                    <a:pt x="260" y="59"/>
                    <a:pt x="186" y="5"/>
                  </a:cubicBezTo>
                  <a:cubicBezTo>
                    <a:pt x="180" y="2"/>
                    <a:pt x="175"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298;p19">
              <a:extLst>
                <a:ext uri="{FF2B5EF4-FFF2-40B4-BE49-F238E27FC236}">
                  <a16:creationId xmlns:a16="http://schemas.microsoft.com/office/drawing/2014/main" id="{56398977-1FF0-D840-9AE2-A9FD992A3D9C}"/>
                </a:ext>
              </a:extLst>
            </p:cNvPr>
            <p:cNvSpPr/>
            <p:nvPr/>
          </p:nvSpPr>
          <p:spPr>
            <a:xfrm>
              <a:off x="3203636" y="426496"/>
              <a:ext cx="14512" cy="76933"/>
            </a:xfrm>
            <a:custGeom>
              <a:avLst/>
              <a:gdLst/>
              <a:ahLst/>
              <a:cxnLst/>
              <a:rect l="l" t="t" r="r" b="b"/>
              <a:pathLst>
                <a:path w="249" h="1320" extrusionOk="0">
                  <a:moveTo>
                    <a:pt x="91" y="1"/>
                  </a:moveTo>
                  <a:cubicBezTo>
                    <a:pt x="0" y="1"/>
                    <a:pt x="19" y="193"/>
                    <a:pt x="22" y="248"/>
                  </a:cubicBezTo>
                  <a:cubicBezTo>
                    <a:pt x="30" y="425"/>
                    <a:pt x="45" y="604"/>
                    <a:pt x="59" y="781"/>
                  </a:cubicBezTo>
                  <a:cubicBezTo>
                    <a:pt x="72" y="955"/>
                    <a:pt x="86" y="1125"/>
                    <a:pt x="125" y="1296"/>
                  </a:cubicBezTo>
                  <a:cubicBezTo>
                    <a:pt x="129" y="1312"/>
                    <a:pt x="144" y="1319"/>
                    <a:pt x="158" y="1319"/>
                  </a:cubicBezTo>
                  <a:cubicBezTo>
                    <a:pt x="171" y="1319"/>
                    <a:pt x="185" y="1312"/>
                    <a:pt x="187" y="1296"/>
                  </a:cubicBezTo>
                  <a:lnTo>
                    <a:pt x="187" y="1295"/>
                  </a:lnTo>
                  <a:cubicBezTo>
                    <a:pt x="248" y="977"/>
                    <a:pt x="234" y="658"/>
                    <a:pt x="212" y="335"/>
                  </a:cubicBezTo>
                  <a:cubicBezTo>
                    <a:pt x="208" y="278"/>
                    <a:pt x="201" y="219"/>
                    <a:pt x="193" y="162"/>
                  </a:cubicBezTo>
                  <a:cubicBezTo>
                    <a:pt x="184" y="110"/>
                    <a:pt x="175" y="23"/>
                    <a:pt x="116" y="5"/>
                  </a:cubicBezTo>
                  <a:cubicBezTo>
                    <a:pt x="107" y="2"/>
                    <a:pt x="98" y="1"/>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299;p19">
              <a:extLst>
                <a:ext uri="{FF2B5EF4-FFF2-40B4-BE49-F238E27FC236}">
                  <a16:creationId xmlns:a16="http://schemas.microsoft.com/office/drawing/2014/main" id="{1A10B78A-53D8-0143-9A09-5B8A1D4A91E4}"/>
                </a:ext>
              </a:extLst>
            </p:cNvPr>
            <p:cNvSpPr/>
            <p:nvPr/>
          </p:nvSpPr>
          <p:spPr>
            <a:xfrm>
              <a:off x="3229222" y="427195"/>
              <a:ext cx="16844" cy="76234"/>
            </a:xfrm>
            <a:custGeom>
              <a:avLst/>
              <a:gdLst/>
              <a:ahLst/>
              <a:cxnLst/>
              <a:rect l="l" t="t" r="r" b="b"/>
              <a:pathLst>
                <a:path w="289" h="1308" extrusionOk="0">
                  <a:moveTo>
                    <a:pt x="99" y="0"/>
                  </a:moveTo>
                  <a:cubicBezTo>
                    <a:pt x="87" y="0"/>
                    <a:pt x="75" y="6"/>
                    <a:pt x="68" y="18"/>
                  </a:cubicBezTo>
                  <a:cubicBezTo>
                    <a:pt x="1" y="111"/>
                    <a:pt x="37" y="228"/>
                    <a:pt x="49" y="334"/>
                  </a:cubicBezTo>
                  <a:cubicBezTo>
                    <a:pt x="62" y="443"/>
                    <a:pt x="72" y="552"/>
                    <a:pt x="84" y="661"/>
                  </a:cubicBezTo>
                  <a:cubicBezTo>
                    <a:pt x="107" y="875"/>
                    <a:pt x="128" y="1101"/>
                    <a:pt x="223" y="1296"/>
                  </a:cubicBezTo>
                  <a:cubicBezTo>
                    <a:pt x="227" y="1304"/>
                    <a:pt x="233" y="1307"/>
                    <a:pt x="239" y="1307"/>
                  </a:cubicBezTo>
                  <a:cubicBezTo>
                    <a:pt x="251" y="1307"/>
                    <a:pt x="263" y="1297"/>
                    <a:pt x="265" y="1284"/>
                  </a:cubicBezTo>
                  <a:cubicBezTo>
                    <a:pt x="288" y="1069"/>
                    <a:pt x="258" y="846"/>
                    <a:pt x="242" y="630"/>
                  </a:cubicBezTo>
                  <a:cubicBezTo>
                    <a:pt x="234" y="524"/>
                    <a:pt x="226" y="419"/>
                    <a:pt x="217" y="313"/>
                  </a:cubicBezTo>
                  <a:cubicBezTo>
                    <a:pt x="208" y="207"/>
                    <a:pt x="215" y="83"/>
                    <a:pt x="124" y="10"/>
                  </a:cubicBezTo>
                  <a:cubicBezTo>
                    <a:pt x="117" y="3"/>
                    <a:pt x="108" y="0"/>
                    <a:pt x="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300;p19">
              <a:extLst>
                <a:ext uri="{FF2B5EF4-FFF2-40B4-BE49-F238E27FC236}">
                  <a16:creationId xmlns:a16="http://schemas.microsoft.com/office/drawing/2014/main" id="{35D68A8E-4683-7744-8325-CC8DAC36F88C}"/>
                </a:ext>
              </a:extLst>
            </p:cNvPr>
            <p:cNvSpPr/>
            <p:nvPr/>
          </p:nvSpPr>
          <p:spPr>
            <a:xfrm>
              <a:off x="3252418" y="422999"/>
              <a:ext cx="21157" cy="77749"/>
            </a:xfrm>
            <a:custGeom>
              <a:avLst/>
              <a:gdLst/>
              <a:ahLst/>
              <a:cxnLst/>
              <a:rect l="l" t="t" r="r" b="b"/>
              <a:pathLst>
                <a:path w="363" h="1334" extrusionOk="0">
                  <a:moveTo>
                    <a:pt x="89" y="1"/>
                  </a:moveTo>
                  <a:cubicBezTo>
                    <a:pt x="73" y="1"/>
                    <a:pt x="58" y="4"/>
                    <a:pt x="45" y="12"/>
                  </a:cubicBezTo>
                  <a:cubicBezTo>
                    <a:pt x="19" y="23"/>
                    <a:pt x="5" y="57"/>
                    <a:pt x="4" y="83"/>
                  </a:cubicBezTo>
                  <a:cubicBezTo>
                    <a:pt x="0" y="183"/>
                    <a:pt x="27" y="288"/>
                    <a:pt x="42" y="387"/>
                  </a:cubicBezTo>
                  <a:cubicBezTo>
                    <a:pt x="59" y="491"/>
                    <a:pt x="78" y="595"/>
                    <a:pt x="100" y="699"/>
                  </a:cubicBezTo>
                  <a:cubicBezTo>
                    <a:pt x="142" y="902"/>
                    <a:pt x="197" y="1103"/>
                    <a:pt x="267" y="1300"/>
                  </a:cubicBezTo>
                  <a:cubicBezTo>
                    <a:pt x="273" y="1323"/>
                    <a:pt x="291" y="1333"/>
                    <a:pt x="309" y="1333"/>
                  </a:cubicBezTo>
                  <a:cubicBezTo>
                    <a:pt x="336" y="1333"/>
                    <a:pt x="363" y="1311"/>
                    <a:pt x="353" y="1276"/>
                  </a:cubicBezTo>
                  <a:cubicBezTo>
                    <a:pt x="316" y="1074"/>
                    <a:pt x="280" y="872"/>
                    <a:pt x="247" y="670"/>
                  </a:cubicBezTo>
                  <a:cubicBezTo>
                    <a:pt x="231" y="569"/>
                    <a:pt x="216" y="467"/>
                    <a:pt x="205" y="364"/>
                  </a:cubicBezTo>
                  <a:cubicBezTo>
                    <a:pt x="192" y="265"/>
                    <a:pt x="192" y="158"/>
                    <a:pt x="168" y="61"/>
                  </a:cubicBezTo>
                  <a:cubicBezTo>
                    <a:pt x="161" y="33"/>
                    <a:pt x="138" y="11"/>
                    <a:pt x="109" y="3"/>
                  </a:cubicBezTo>
                  <a:cubicBezTo>
                    <a:pt x="103" y="1"/>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301;p19">
              <a:extLst>
                <a:ext uri="{FF2B5EF4-FFF2-40B4-BE49-F238E27FC236}">
                  <a16:creationId xmlns:a16="http://schemas.microsoft.com/office/drawing/2014/main" id="{0AF55A49-B5B0-C940-ADD7-A38D3C268CD3}"/>
                </a:ext>
              </a:extLst>
            </p:cNvPr>
            <p:cNvSpPr/>
            <p:nvPr/>
          </p:nvSpPr>
          <p:spPr>
            <a:xfrm>
              <a:off x="3274157" y="424281"/>
              <a:ext cx="17893" cy="68540"/>
            </a:xfrm>
            <a:custGeom>
              <a:avLst/>
              <a:gdLst/>
              <a:ahLst/>
              <a:cxnLst/>
              <a:rect l="l" t="t" r="r" b="b"/>
              <a:pathLst>
                <a:path w="307" h="1176" extrusionOk="0">
                  <a:moveTo>
                    <a:pt x="28" y="0"/>
                  </a:moveTo>
                  <a:cubicBezTo>
                    <a:pt x="14" y="0"/>
                    <a:pt x="1" y="11"/>
                    <a:pt x="0" y="26"/>
                  </a:cubicBezTo>
                  <a:cubicBezTo>
                    <a:pt x="2" y="111"/>
                    <a:pt x="34" y="192"/>
                    <a:pt x="52" y="275"/>
                  </a:cubicBezTo>
                  <a:cubicBezTo>
                    <a:pt x="72" y="370"/>
                    <a:pt x="91" y="466"/>
                    <a:pt x="111" y="562"/>
                  </a:cubicBezTo>
                  <a:cubicBezTo>
                    <a:pt x="151" y="759"/>
                    <a:pt x="192" y="956"/>
                    <a:pt x="241" y="1153"/>
                  </a:cubicBezTo>
                  <a:cubicBezTo>
                    <a:pt x="245" y="1168"/>
                    <a:pt x="259" y="1175"/>
                    <a:pt x="273" y="1175"/>
                  </a:cubicBezTo>
                  <a:cubicBezTo>
                    <a:pt x="290" y="1175"/>
                    <a:pt x="306" y="1164"/>
                    <a:pt x="304" y="1144"/>
                  </a:cubicBezTo>
                  <a:cubicBezTo>
                    <a:pt x="283" y="935"/>
                    <a:pt x="251" y="729"/>
                    <a:pt x="212" y="522"/>
                  </a:cubicBezTo>
                  <a:cubicBezTo>
                    <a:pt x="195" y="424"/>
                    <a:pt x="178" y="324"/>
                    <a:pt x="158" y="226"/>
                  </a:cubicBezTo>
                  <a:cubicBezTo>
                    <a:pt x="139" y="139"/>
                    <a:pt x="119" y="53"/>
                    <a:pt x="40" y="4"/>
                  </a:cubicBezTo>
                  <a:cubicBezTo>
                    <a:pt x="36" y="1"/>
                    <a:pt x="32" y="0"/>
                    <a:pt x="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302;p19">
              <a:extLst>
                <a:ext uri="{FF2B5EF4-FFF2-40B4-BE49-F238E27FC236}">
                  <a16:creationId xmlns:a16="http://schemas.microsoft.com/office/drawing/2014/main" id="{EE45EFD9-7114-3F44-A92E-01E847660765}"/>
                </a:ext>
              </a:extLst>
            </p:cNvPr>
            <p:cNvSpPr/>
            <p:nvPr/>
          </p:nvSpPr>
          <p:spPr>
            <a:xfrm>
              <a:off x="3158292" y="301130"/>
              <a:ext cx="239425" cy="108289"/>
            </a:xfrm>
            <a:custGeom>
              <a:avLst/>
              <a:gdLst/>
              <a:ahLst/>
              <a:cxnLst/>
              <a:rect l="l" t="t" r="r" b="b"/>
              <a:pathLst>
                <a:path w="4108" h="1858" extrusionOk="0">
                  <a:moveTo>
                    <a:pt x="2888" y="0"/>
                  </a:moveTo>
                  <a:cubicBezTo>
                    <a:pt x="2435" y="0"/>
                    <a:pt x="1983" y="37"/>
                    <a:pt x="1534" y="80"/>
                  </a:cubicBezTo>
                  <a:cubicBezTo>
                    <a:pt x="1257" y="106"/>
                    <a:pt x="981" y="137"/>
                    <a:pt x="706" y="157"/>
                  </a:cubicBezTo>
                  <a:cubicBezTo>
                    <a:pt x="501" y="172"/>
                    <a:pt x="281" y="158"/>
                    <a:pt x="136" y="332"/>
                  </a:cubicBezTo>
                  <a:cubicBezTo>
                    <a:pt x="0" y="495"/>
                    <a:pt x="90" y="868"/>
                    <a:pt x="264" y="969"/>
                  </a:cubicBezTo>
                  <a:cubicBezTo>
                    <a:pt x="400" y="1049"/>
                    <a:pt x="572" y="1064"/>
                    <a:pt x="739" y="1064"/>
                  </a:cubicBezTo>
                  <a:cubicBezTo>
                    <a:pt x="836" y="1064"/>
                    <a:pt x="931" y="1059"/>
                    <a:pt x="1018" y="1059"/>
                  </a:cubicBezTo>
                  <a:cubicBezTo>
                    <a:pt x="1363" y="1059"/>
                    <a:pt x="1702" y="1021"/>
                    <a:pt x="2045" y="997"/>
                  </a:cubicBezTo>
                  <a:cubicBezTo>
                    <a:pt x="2238" y="982"/>
                    <a:pt x="2431" y="970"/>
                    <a:pt x="2625" y="970"/>
                  </a:cubicBezTo>
                  <a:cubicBezTo>
                    <a:pt x="2741" y="970"/>
                    <a:pt x="2856" y="974"/>
                    <a:pt x="2972" y="984"/>
                  </a:cubicBezTo>
                  <a:cubicBezTo>
                    <a:pt x="3066" y="992"/>
                    <a:pt x="3176" y="1006"/>
                    <a:pt x="3224" y="1104"/>
                  </a:cubicBezTo>
                  <a:cubicBezTo>
                    <a:pt x="3300" y="1261"/>
                    <a:pt x="3328" y="1444"/>
                    <a:pt x="3341" y="1616"/>
                  </a:cubicBezTo>
                  <a:cubicBezTo>
                    <a:pt x="3350" y="1752"/>
                    <a:pt x="3391" y="1857"/>
                    <a:pt x="3528" y="1857"/>
                  </a:cubicBezTo>
                  <a:cubicBezTo>
                    <a:pt x="3544" y="1857"/>
                    <a:pt x="3562" y="1856"/>
                    <a:pt x="3581" y="1852"/>
                  </a:cubicBezTo>
                  <a:cubicBezTo>
                    <a:pt x="3727" y="1829"/>
                    <a:pt x="3867" y="1747"/>
                    <a:pt x="3978" y="1654"/>
                  </a:cubicBezTo>
                  <a:cubicBezTo>
                    <a:pt x="4081" y="1568"/>
                    <a:pt x="4107" y="1458"/>
                    <a:pt x="4095" y="1329"/>
                  </a:cubicBezTo>
                  <a:cubicBezTo>
                    <a:pt x="4076" y="1129"/>
                    <a:pt x="4037" y="932"/>
                    <a:pt x="3977" y="741"/>
                  </a:cubicBezTo>
                  <a:cubicBezTo>
                    <a:pt x="3918" y="558"/>
                    <a:pt x="3843" y="362"/>
                    <a:pt x="3717" y="215"/>
                  </a:cubicBezTo>
                  <a:cubicBezTo>
                    <a:pt x="3584" y="57"/>
                    <a:pt x="3392" y="15"/>
                    <a:pt x="3194" y="6"/>
                  </a:cubicBezTo>
                  <a:cubicBezTo>
                    <a:pt x="3092" y="2"/>
                    <a:pt x="2990" y="0"/>
                    <a:pt x="2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303;p19">
              <a:extLst>
                <a:ext uri="{FF2B5EF4-FFF2-40B4-BE49-F238E27FC236}">
                  <a16:creationId xmlns:a16="http://schemas.microsoft.com/office/drawing/2014/main" id="{5A54708F-1ABB-B94E-83D2-1F52B710A410}"/>
                </a:ext>
              </a:extLst>
            </p:cNvPr>
            <p:cNvSpPr/>
            <p:nvPr/>
          </p:nvSpPr>
          <p:spPr>
            <a:xfrm>
              <a:off x="2993061" y="676586"/>
              <a:ext cx="435603" cy="314259"/>
            </a:xfrm>
            <a:custGeom>
              <a:avLst/>
              <a:gdLst/>
              <a:ahLst/>
              <a:cxnLst/>
              <a:rect l="l" t="t" r="r" b="b"/>
              <a:pathLst>
                <a:path w="7474" h="5392" extrusionOk="0">
                  <a:moveTo>
                    <a:pt x="7156" y="1"/>
                  </a:moveTo>
                  <a:cubicBezTo>
                    <a:pt x="7156" y="1"/>
                    <a:pt x="5533" y="288"/>
                    <a:pt x="3816" y="383"/>
                  </a:cubicBezTo>
                  <a:cubicBezTo>
                    <a:pt x="3626" y="393"/>
                    <a:pt x="3434" y="398"/>
                    <a:pt x="3243" y="398"/>
                  </a:cubicBezTo>
                  <a:cubicBezTo>
                    <a:pt x="1719" y="398"/>
                    <a:pt x="287" y="97"/>
                    <a:pt x="287" y="97"/>
                  </a:cubicBezTo>
                  <a:cubicBezTo>
                    <a:pt x="287" y="97"/>
                    <a:pt x="191" y="574"/>
                    <a:pt x="96" y="2004"/>
                  </a:cubicBezTo>
                  <a:cubicBezTo>
                    <a:pt x="1" y="3436"/>
                    <a:pt x="287" y="4580"/>
                    <a:pt x="287" y="4580"/>
                  </a:cubicBezTo>
                  <a:cubicBezTo>
                    <a:pt x="287" y="4580"/>
                    <a:pt x="764" y="5391"/>
                    <a:pt x="3721" y="5391"/>
                  </a:cubicBezTo>
                  <a:cubicBezTo>
                    <a:pt x="6678" y="5391"/>
                    <a:pt x="7346" y="4389"/>
                    <a:pt x="7346" y="4389"/>
                  </a:cubicBezTo>
                  <a:cubicBezTo>
                    <a:pt x="7346" y="4389"/>
                    <a:pt x="7474" y="3909"/>
                    <a:pt x="7346" y="2577"/>
                  </a:cubicBezTo>
                  <a:cubicBezTo>
                    <a:pt x="7156" y="574"/>
                    <a:pt x="7156" y="1"/>
                    <a:pt x="7156" y="1"/>
                  </a:cubicBezTo>
                  <a:close/>
                </a:path>
              </a:pathLst>
            </a:custGeom>
            <a:solidFill>
              <a:srgbClr val="FFC6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304;p19">
              <a:extLst>
                <a:ext uri="{FF2B5EF4-FFF2-40B4-BE49-F238E27FC236}">
                  <a16:creationId xmlns:a16="http://schemas.microsoft.com/office/drawing/2014/main" id="{5A12C166-AEB0-F248-878C-F2BEA4F58881}"/>
                </a:ext>
              </a:extLst>
            </p:cNvPr>
            <p:cNvSpPr/>
            <p:nvPr/>
          </p:nvSpPr>
          <p:spPr>
            <a:xfrm>
              <a:off x="3085963" y="735859"/>
              <a:ext cx="245777" cy="216694"/>
            </a:xfrm>
            <a:custGeom>
              <a:avLst/>
              <a:gdLst/>
              <a:ahLst/>
              <a:cxnLst/>
              <a:rect l="l" t="t" r="r" b="b"/>
              <a:pathLst>
                <a:path w="4217" h="3718" extrusionOk="0">
                  <a:moveTo>
                    <a:pt x="1977" y="0"/>
                  </a:moveTo>
                  <a:cubicBezTo>
                    <a:pt x="1831" y="0"/>
                    <a:pt x="1686" y="20"/>
                    <a:pt x="1544" y="62"/>
                  </a:cubicBezTo>
                  <a:cubicBezTo>
                    <a:pt x="566" y="347"/>
                    <a:pt x="1" y="1506"/>
                    <a:pt x="286" y="2483"/>
                  </a:cubicBezTo>
                  <a:cubicBezTo>
                    <a:pt x="515" y="3266"/>
                    <a:pt x="1344" y="3717"/>
                    <a:pt x="2168" y="3717"/>
                  </a:cubicBezTo>
                  <a:cubicBezTo>
                    <a:pt x="2370" y="3717"/>
                    <a:pt x="2573" y="3690"/>
                    <a:pt x="2766" y="3633"/>
                  </a:cubicBezTo>
                  <a:cubicBezTo>
                    <a:pt x="3744" y="3348"/>
                    <a:pt x="4216" y="2484"/>
                    <a:pt x="3931" y="1507"/>
                  </a:cubicBezTo>
                  <a:cubicBezTo>
                    <a:pt x="3687" y="672"/>
                    <a:pt x="2830" y="0"/>
                    <a:pt x="1977" y="0"/>
                  </a:cubicBezTo>
                  <a:close/>
                </a:path>
              </a:pathLst>
            </a:custGeom>
            <a:solidFill>
              <a:srgbClr val="C97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305;p19">
              <a:extLst>
                <a:ext uri="{FF2B5EF4-FFF2-40B4-BE49-F238E27FC236}">
                  <a16:creationId xmlns:a16="http://schemas.microsoft.com/office/drawing/2014/main" id="{B32145D0-7212-4F47-8B5A-0941CDA1DD34}"/>
                </a:ext>
              </a:extLst>
            </p:cNvPr>
            <p:cNvSpPr/>
            <p:nvPr/>
          </p:nvSpPr>
          <p:spPr>
            <a:xfrm>
              <a:off x="3071859" y="735918"/>
              <a:ext cx="229225" cy="204921"/>
            </a:xfrm>
            <a:custGeom>
              <a:avLst/>
              <a:gdLst/>
              <a:ahLst/>
              <a:cxnLst/>
              <a:rect l="l" t="t" r="r" b="b"/>
              <a:pathLst>
                <a:path w="3933" h="3516" extrusionOk="0">
                  <a:moveTo>
                    <a:pt x="1967" y="0"/>
                  </a:moveTo>
                  <a:cubicBezTo>
                    <a:pt x="1794" y="0"/>
                    <a:pt x="1619" y="26"/>
                    <a:pt x="1446" y="80"/>
                  </a:cubicBezTo>
                  <a:cubicBezTo>
                    <a:pt x="519" y="366"/>
                    <a:pt x="0" y="1351"/>
                    <a:pt x="288" y="2278"/>
                  </a:cubicBezTo>
                  <a:cubicBezTo>
                    <a:pt x="522" y="3032"/>
                    <a:pt x="1216" y="3516"/>
                    <a:pt x="1965" y="3516"/>
                  </a:cubicBezTo>
                  <a:cubicBezTo>
                    <a:pt x="2138" y="3516"/>
                    <a:pt x="2313" y="3490"/>
                    <a:pt x="2486" y="3437"/>
                  </a:cubicBezTo>
                  <a:cubicBezTo>
                    <a:pt x="3414" y="3149"/>
                    <a:pt x="3932" y="2165"/>
                    <a:pt x="3645" y="1238"/>
                  </a:cubicBezTo>
                  <a:cubicBezTo>
                    <a:pt x="3411" y="484"/>
                    <a:pt x="2716" y="0"/>
                    <a:pt x="1967" y="0"/>
                  </a:cubicBezTo>
                  <a:close/>
                </a:path>
              </a:pathLst>
            </a:custGeom>
            <a:solidFill>
              <a:srgbClr val="EF9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306;p19">
              <a:extLst>
                <a:ext uri="{FF2B5EF4-FFF2-40B4-BE49-F238E27FC236}">
                  <a16:creationId xmlns:a16="http://schemas.microsoft.com/office/drawing/2014/main" id="{45FDFEC7-C72D-464B-8EF7-64FBF8EFE4B1}"/>
                </a:ext>
              </a:extLst>
            </p:cNvPr>
            <p:cNvSpPr/>
            <p:nvPr/>
          </p:nvSpPr>
          <p:spPr>
            <a:xfrm>
              <a:off x="3146227" y="750255"/>
              <a:ext cx="53154" cy="88648"/>
            </a:xfrm>
            <a:custGeom>
              <a:avLst/>
              <a:gdLst/>
              <a:ahLst/>
              <a:cxnLst/>
              <a:rect l="l" t="t" r="r" b="b"/>
              <a:pathLst>
                <a:path w="912" h="1521" extrusionOk="0">
                  <a:moveTo>
                    <a:pt x="489" y="1"/>
                  </a:moveTo>
                  <a:cubicBezTo>
                    <a:pt x="457" y="1"/>
                    <a:pt x="423" y="5"/>
                    <a:pt x="391" y="11"/>
                  </a:cubicBezTo>
                  <a:cubicBezTo>
                    <a:pt x="349" y="22"/>
                    <a:pt x="308" y="27"/>
                    <a:pt x="262" y="41"/>
                  </a:cubicBezTo>
                  <a:cubicBezTo>
                    <a:pt x="239" y="49"/>
                    <a:pt x="218" y="57"/>
                    <a:pt x="197" y="69"/>
                  </a:cubicBezTo>
                  <a:cubicBezTo>
                    <a:pt x="177" y="81"/>
                    <a:pt x="158" y="93"/>
                    <a:pt x="139" y="105"/>
                  </a:cubicBezTo>
                  <a:cubicBezTo>
                    <a:pt x="65" y="156"/>
                    <a:pt x="1" y="247"/>
                    <a:pt x="5" y="343"/>
                  </a:cubicBezTo>
                  <a:cubicBezTo>
                    <a:pt x="7" y="385"/>
                    <a:pt x="16" y="427"/>
                    <a:pt x="31" y="467"/>
                  </a:cubicBezTo>
                  <a:lnTo>
                    <a:pt x="68" y="569"/>
                  </a:lnTo>
                  <a:cubicBezTo>
                    <a:pt x="80" y="603"/>
                    <a:pt x="93" y="634"/>
                    <a:pt x="105" y="665"/>
                  </a:cubicBezTo>
                  <a:cubicBezTo>
                    <a:pt x="117" y="696"/>
                    <a:pt x="128" y="724"/>
                    <a:pt x="141" y="752"/>
                  </a:cubicBezTo>
                  <a:cubicBezTo>
                    <a:pt x="154" y="781"/>
                    <a:pt x="163" y="807"/>
                    <a:pt x="177" y="832"/>
                  </a:cubicBezTo>
                  <a:cubicBezTo>
                    <a:pt x="190" y="858"/>
                    <a:pt x="203" y="882"/>
                    <a:pt x="216" y="902"/>
                  </a:cubicBezTo>
                  <a:cubicBezTo>
                    <a:pt x="227" y="923"/>
                    <a:pt x="238" y="941"/>
                    <a:pt x="247" y="960"/>
                  </a:cubicBezTo>
                  <a:lnTo>
                    <a:pt x="277" y="1011"/>
                  </a:lnTo>
                  <a:lnTo>
                    <a:pt x="318" y="1077"/>
                  </a:lnTo>
                  <a:lnTo>
                    <a:pt x="331" y="1100"/>
                  </a:lnTo>
                  <a:cubicBezTo>
                    <a:pt x="335" y="1107"/>
                    <a:pt x="339" y="1115"/>
                    <a:pt x="343" y="1122"/>
                  </a:cubicBezTo>
                  <a:lnTo>
                    <a:pt x="366" y="1168"/>
                  </a:lnTo>
                  <a:cubicBezTo>
                    <a:pt x="374" y="1184"/>
                    <a:pt x="381" y="1200"/>
                    <a:pt x="390" y="1215"/>
                  </a:cubicBezTo>
                  <a:cubicBezTo>
                    <a:pt x="398" y="1230"/>
                    <a:pt x="408" y="1244"/>
                    <a:pt x="419" y="1258"/>
                  </a:cubicBezTo>
                  <a:cubicBezTo>
                    <a:pt x="437" y="1283"/>
                    <a:pt x="456" y="1306"/>
                    <a:pt x="473" y="1327"/>
                  </a:cubicBezTo>
                  <a:lnTo>
                    <a:pt x="521" y="1384"/>
                  </a:lnTo>
                  <a:cubicBezTo>
                    <a:pt x="543" y="1413"/>
                    <a:pt x="567" y="1439"/>
                    <a:pt x="593" y="1463"/>
                  </a:cubicBezTo>
                  <a:cubicBezTo>
                    <a:pt x="608" y="1476"/>
                    <a:pt x="619" y="1483"/>
                    <a:pt x="627" y="1483"/>
                  </a:cubicBezTo>
                  <a:cubicBezTo>
                    <a:pt x="629" y="1483"/>
                    <a:pt x="631" y="1483"/>
                    <a:pt x="633" y="1481"/>
                  </a:cubicBezTo>
                  <a:cubicBezTo>
                    <a:pt x="639" y="1476"/>
                    <a:pt x="637" y="1461"/>
                    <a:pt x="629" y="1436"/>
                  </a:cubicBezTo>
                  <a:cubicBezTo>
                    <a:pt x="619" y="1402"/>
                    <a:pt x="606" y="1368"/>
                    <a:pt x="590" y="1336"/>
                  </a:cubicBezTo>
                  <a:cubicBezTo>
                    <a:pt x="580" y="1315"/>
                    <a:pt x="567" y="1294"/>
                    <a:pt x="553" y="1271"/>
                  </a:cubicBezTo>
                  <a:cubicBezTo>
                    <a:pt x="540" y="1247"/>
                    <a:pt x="525" y="1223"/>
                    <a:pt x="510" y="1197"/>
                  </a:cubicBezTo>
                  <a:cubicBezTo>
                    <a:pt x="501" y="1184"/>
                    <a:pt x="494" y="1171"/>
                    <a:pt x="488" y="1158"/>
                  </a:cubicBezTo>
                  <a:cubicBezTo>
                    <a:pt x="482" y="1145"/>
                    <a:pt x="474" y="1131"/>
                    <a:pt x="468" y="1115"/>
                  </a:cubicBezTo>
                  <a:lnTo>
                    <a:pt x="447" y="1065"/>
                  </a:lnTo>
                  <a:cubicBezTo>
                    <a:pt x="442" y="1057"/>
                    <a:pt x="438" y="1048"/>
                    <a:pt x="433" y="1040"/>
                  </a:cubicBezTo>
                  <a:lnTo>
                    <a:pt x="418" y="1015"/>
                  </a:lnTo>
                  <a:lnTo>
                    <a:pt x="376" y="950"/>
                  </a:lnTo>
                  <a:lnTo>
                    <a:pt x="348" y="904"/>
                  </a:lnTo>
                  <a:cubicBezTo>
                    <a:pt x="337" y="885"/>
                    <a:pt x="326" y="865"/>
                    <a:pt x="313" y="845"/>
                  </a:cubicBezTo>
                  <a:cubicBezTo>
                    <a:pt x="300" y="825"/>
                    <a:pt x="287" y="802"/>
                    <a:pt x="275" y="781"/>
                  </a:cubicBezTo>
                  <a:cubicBezTo>
                    <a:pt x="264" y="759"/>
                    <a:pt x="251" y="733"/>
                    <a:pt x="239" y="705"/>
                  </a:cubicBezTo>
                  <a:cubicBezTo>
                    <a:pt x="227" y="678"/>
                    <a:pt x="213" y="651"/>
                    <a:pt x="202" y="621"/>
                  </a:cubicBezTo>
                  <a:cubicBezTo>
                    <a:pt x="189" y="591"/>
                    <a:pt x="176" y="561"/>
                    <a:pt x="163" y="529"/>
                  </a:cubicBezTo>
                  <a:cubicBezTo>
                    <a:pt x="140" y="465"/>
                    <a:pt x="102" y="393"/>
                    <a:pt x="101" y="337"/>
                  </a:cubicBezTo>
                  <a:cubicBezTo>
                    <a:pt x="97" y="281"/>
                    <a:pt x="134" y="218"/>
                    <a:pt x="196" y="173"/>
                  </a:cubicBezTo>
                  <a:cubicBezTo>
                    <a:pt x="211" y="161"/>
                    <a:pt x="227" y="150"/>
                    <a:pt x="244" y="141"/>
                  </a:cubicBezTo>
                  <a:cubicBezTo>
                    <a:pt x="261" y="131"/>
                    <a:pt x="279" y="124"/>
                    <a:pt x="297" y="118"/>
                  </a:cubicBezTo>
                  <a:cubicBezTo>
                    <a:pt x="316" y="112"/>
                    <a:pt x="335" y="106"/>
                    <a:pt x="355" y="102"/>
                  </a:cubicBezTo>
                  <a:lnTo>
                    <a:pt x="417" y="86"/>
                  </a:lnTo>
                  <a:cubicBezTo>
                    <a:pt x="447" y="79"/>
                    <a:pt x="478" y="76"/>
                    <a:pt x="509" y="76"/>
                  </a:cubicBezTo>
                  <a:cubicBezTo>
                    <a:pt x="517" y="76"/>
                    <a:pt x="525" y="76"/>
                    <a:pt x="533" y="77"/>
                  </a:cubicBezTo>
                  <a:cubicBezTo>
                    <a:pt x="572" y="79"/>
                    <a:pt x="610" y="88"/>
                    <a:pt x="646" y="103"/>
                  </a:cubicBezTo>
                  <a:cubicBezTo>
                    <a:pt x="667" y="113"/>
                    <a:pt x="684" y="127"/>
                    <a:pt x="699" y="144"/>
                  </a:cubicBezTo>
                  <a:cubicBezTo>
                    <a:pt x="714" y="160"/>
                    <a:pt x="728" y="179"/>
                    <a:pt x="739" y="198"/>
                  </a:cubicBezTo>
                  <a:cubicBezTo>
                    <a:pt x="751" y="218"/>
                    <a:pt x="762" y="238"/>
                    <a:pt x="770" y="259"/>
                  </a:cubicBezTo>
                  <a:cubicBezTo>
                    <a:pt x="779" y="280"/>
                    <a:pt x="784" y="301"/>
                    <a:pt x="789" y="323"/>
                  </a:cubicBezTo>
                  <a:cubicBezTo>
                    <a:pt x="793" y="346"/>
                    <a:pt x="796" y="368"/>
                    <a:pt x="800" y="392"/>
                  </a:cubicBezTo>
                  <a:cubicBezTo>
                    <a:pt x="805" y="415"/>
                    <a:pt x="810" y="436"/>
                    <a:pt x="813" y="458"/>
                  </a:cubicBezTo>
                  <a:cubicBezTo>
                    <a:pt x="820" y="503"/>
                    <a:pt x="824" y="547"/>
                    <a:pt x="826" y="591"/>
                  </a:cubicBezTo>
                  <a:cubicBezTo>
                    <a:pt x="830" y="634"/>
                    <a:pt x="832" y="676"/>
                    <a:pt x="832" y="719"/>
                  </a:cubicBezTo>
                  <a:cubicBezTo>
                    <a:pt x="831" y="763"/>
                    <a:pt x="834" y="803"/>
                    <a:pt x="832" y="843"/>
                  </a:cubicBezTo>
                  <a:cubicBezTo>
                    <a:pt x="831" y="880"/>
                    <a:pt x="826" y="918"/>
                    <a:pt x="816" y="954"/>
                  </a:cubicBezTo>
                  <a:cubicBezTo>
                    <a:pt x="812" y="972"/>
                    <a:pt x="808" y="991"/>
                    <a:pt x="804" y="1008"/>
                  </a:cubicBezTo>
                  <a:lnTo>
                    <a:pt x="792" y="1061"/>
                  </a:lnTo>
                  <a:cubicBezTo>
                    <a:pt x="785" y="1095"/>
                    <a:pt x="778" y="1127"/>
                    <a:pt x="770" y="1157"/>
                  </a:cubicBezTo>
                  <a:cubicBezTo>
                    <a:pt x="766" y="1173"/>
                    <a:pt x="762" y="1187"/>
                    <a:pt x="759" y="1202"/>
                  </a:cubicBezTo>
                  <a:cubicBezTo>
                    <a:pt x="755" y="1217"/>
                    <a:pt x="752" y="1231"/>
                    <a:pt x="749" y="1245"/>
                  </a:cubicBezTo>
                  <a:cubicBezTo>
                    <a:pt x="738" y="1300"/>
                    <a:pt x="727" y="1347"/>
                    <a:pt x="717" y="1385"/>
                  </a:cubicBezTo>
                  <a:cubicBezTo>
                    <a:pt x="710" y="1416"/>
                    <a:pt x="704" y="1447"/>
                    <a:pt x="701" y="1479"/>
                  </a:cubicBezTo>
                  <a:cubicBezTo>
                    <a:pt x="699" y="1502"/>
                    <a:pt x="702" y="1515"/>
                    <a:pt x="712" y="1520"/>
                  </a:cubicBezTo>
                  <a:cubicBezTo>
                    <a:pt x="713" y="1521"/>
                    <a:pt x="715" y="1521"/>
                    <a:pt x="717" y="1521"/>
                  </a:cubicBezTo>
                  <a:cubicBezTo>
                    <a:pt x="726" y="1521"/>
                    <a:pt x="737" y="1513"/>
                    <a:pt x="748" y="1496"/>
                  </a:cubicBezTo>
                  <a:cubicBezTo>
                    <a:pt x="766" y="1470"/>
                    <a:pt x="780" y="1440"/>
                    <a:pt x="791" y="1409"/>
                  </a:cubicBezTo>
                  <a:lnTo>
                    <a:pt x="803" y="1379"/>
                  </a:lnTo>
                  <a:cubicBezTo>
                    <a:pt x="807" y="1368"/>
                    <a:pt x="811" y="1356"/>
                    <a:pt x="815" y="1343"/>
                  </a:cubicBezTo>
                  <a:cubicBezTo>
                    <a:pt x="822" y="1319"/>
                    <a:pt x="829" y="1291"/>
                    <a:pt x="836" y="1263"/>
                  </a:cubicBezTo>
                  <a:cubicBezTo>
                    <a:pt x="839" y="1249"/>
                    <a:pt x="842" y="1235"/>
                    <a:pt x="845" y="1220"/>
                  </a:cubicBezTo>
                  <a:cubicBezTo>
                    <a:pt x="850" y="1205"/>
                    <a:pt x="853" y="1190"/>
                    <a:pt x="857" y="1174"/>
                  </a:cubicBezTo>
                  <a:cubicBezTo>
                    <a:pt x="865" y="1142"/>
                    <a:pt x="871" y="1108"/>
                    <a:pt x="878" y="1073"/>
                  </a:cubicBezTo>
                  <a:cubicBezTo>
                    <a:pt x="882" y="1055"/>
                    <a:pt x="884" y="1038"/>
                    <a:pt x="888" y="1021"/>
                  </a:cubicBezTo>
                  <a:cubicBezTo>
                    <a:pt x="891" y="1002"/>
                    <a:pt x="894" y="984"/>
                    <a:pt x="899" y="965"/>
                  </a:cubicBezTo>
                  <a:cubicBezTo>
                    <a:pt x="907" y="923"/>
                    <a:pt x="912" y="882"/>
                    <a:pt x="910" y="839"/>
                  </a:cubicBezTo>
                  <a:cubicBezTo>
                    <a:pt x="909" y="796"/>
                    <a:pt x="907" y="753"/>
                    <a:pt x="906" y="712"/>
                  </a:cubicBezTo>
                  <a:cubicBezTo>
                    <a:pt x="905" y="667"/>
                    <a:pt x="899" y="624"/>
                    <a:pt x="894" y="578"/>
                  </a:cubicBezTo>
                  <a:cubicBezTo>
                    <a:pt x="890" y="533"/>
                    <a:pt x="885" y="488"/>
                    <a:pt x="876" y="441"/>
                  </a:cubicBezTo>
                  <a:cubicBezTo>
                    <a:pt x="873" y="418"/>
                    <a:pt x="867" y="394"/>
                    <a:pt x="862" y="372"/>
                  </a:cubicBezTo>
                  <a:cubicBezTo>
                    <a:pt x="858" y="348"/>
                    <a:pt x="855" y="325"/>
                    <a:pt x="850" y="300"/>
                  </a:cubicBezTo>
                  <a:cubicBezTo>
                    <a:pt x="844" y="274"/>
                    <a:pt x="836" y="250"/>
                    <a:pt x="825" y="225"/>
                  </a:cubicBezTo>
                  <a:cubicBezTo>
                    <a:pt x="815" y="201"/>
                    <a:pt x="804" y="178"/>
                    <a:pt x="790" y="156"/>
                  </a:cubicBezTo>
                  <a:cubicBezTo>
                    <a:pt x="775" y="132"/>
                    <a:pt x="759" y="111"/>
                    <a:pt x="741" y="90"/>
                  </a:cubicBezTo>
                  <a:cubicBezTo>
                    <a:pt x="735" y="85"/>
                    <a:pt x="731" y="81"/>
                    <a:pt x="726" y="75"/>
                  </a:cubicBezTo>
                  <a:lnTo>
                    <a:pt x="708" y="62"/>
                  </a:lnTo>
                  <a:cubicBezTo>
                    <a:pt x="697" y="53"/>
                    <a:pt x="684" y="46"/>
                    <a:pt x="671" y="38"/>
                  </a:cubicBezTo>
                  <a:cubicBezTo>
                    <a:pt x="649" y="27"/>
                    <a:pt x="625" y="20"/>
                    <a:pt x="600" y="15"/>
                  </a:cubicBezTo>
                  <a:cubicBezTo>
                    <a:pt x="577" y="9"/>
                    <a:pt x="553" y="5"/>
                    <a:pt x="530" y="3"/>
                  </a:cubicBezTo>
                  <a:cubicBezTo>
                    <a:pt x="516" y="2"/>
                    <a:pt x="503" y="1"/>
                    <a:pt x="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307;p19">
              <a:extLst>
                <a:ext uri="{FF2B5EF4-FFF2-40B4-BE49-F238E27FC236}">
                  <a16:creationId xmlns:a16="http://schemas.microsoft.com/office/drawing/2014/main" id="{B2A95F73-5F9F-0A4B-8D18-694C40C8E669}"/>
                </a:ext>
              </a:extLst>
            </p:cNvPr>
            <p:cNvSpPr/>
            <p:nvPr/>
          </p:nvSpPr>
          <p:spPr>
            <a:xfrm>
              <a:off x="3172979" y="843857"/>
              <a:ext cx="53154" cy="88589"/>
            </a:xfrm>
            <a:custGeom>
              <a:avLst/>
              <a:gdLst/>
              <a:ahLst/>
              <a:cxnLst/>
              <a:rect l="l" t="t" r="r" b="b"/>
              <a:pathLst>
                <a:path w="912" h="1520" extrusionOk="0">
                  <a:moveTo>
                    <a:pt x="196" y="0"/>
                  </a:moveTo>
                  <a:cubicBezTo>
                    <a:pt x="187" y="0"/>
                    <a:pt x="176" y="8"/>
                    <a:pt x="165" y="24"/>
                  </a:cubicBezTo>
                  <a:cubicBezTo>
                    <a:pt x="147" y="52"/>
                    <a:pt x="133" y="81"/>
                    <a:pt x="121" y="112"/>
                  </a:cubicBezTo>
                  <a:cubicBezTo>
                    <a:pt x="118" y="121"/>
                    <a:pt x="115" y="131"/>
                    <a:pt x="110" y="141"/>
                  </a:cubicBezTo>
                  <a:cubicBezTo>
                    <a:pt x="105" y="152"/>
                    <a:pt x="101" y="164"/>
                    <a:pt x="97" y="177"/>
                  </a:cubicBezTo>
                  <a:cubicBezTo>
                    <a:pt x="90" y="202"/>
                    <a:pt x="83" y="229"/>
                    <a:pt x="76" y="257"/>
                  </a:cubicBezTo>
                  <a:cubicBezTo>
                    <a:pt x="73" y="271"/>
                    <a:pt x="70" y="285"/>
                    <a:pt x="67" y="300"/>
                  </a:cubicBezTo>
                  <a:cubicBezTo>
                    <a:pt x="62" y="315"/>
                    <a:pt x="59" y="330"/>
                    <a:pt x="55" y="346"/>
                  </a:cubicBezTo>
                  <a:cubicBezTo>
                    <a:pt x="47" y="378"/>
                    <a:pt x="41" y="412"/>
                    <a:pt x="33" y="447"/>
                  </a:cubicBezTo>
                  <a:cubicBezTo>
                    <a:pt x="30" y="466"/>
                    <a:pt x="28" y="483"/>
                    <a:pt x="25" y="500"/>
                  </a:cubicBezTo>
                  <a:cubicBezTo>
                    <a:pt x="21" y="518"/>
                    <a:pt x="17" y="536"/>
                    <a:pt x="13" y="556"/>
                  </a:cubicBezTo>
                  <a:cubicBezTo>
                    <a:pt x="5" y="597"/>
                    <a:pt x="0" y="639"/>
                    <a:pt x="1" y="681"/>
                  </a:cubicBezTo>
                  <a:cubicBezTo>
                    <a:pt x="2" y="724"/>
                    <a:pt x="5" y="768"/>
                    <a:pt x="6" y="809"/>
                  </a:cubicBezTo>
                  <a:cubicBezTo>
                    <a:pt x="7" y="853"/>
                    <a:pt x="13" y="897"/>
                    <a:pt x="17" y="942"/>
                  </a:cubicBezTo>
                  <a:cubicBezTo>
                    <a:pt x="22" y="987"/>
                    <a:pt x="27" y="1032"/>
                    <a:pt x="36" y="1079"/>
                  </a:cubicBezTo>
                  <a:cubicBezTo>
                    <a:pt x="39" y="1103"/>
                    <a:pt x="45" y="1126"/>
                    <a:pt x="50" y="1149"/>
                  </a:cubicBezTo>
                  <a:cubicBezTo>
                    <a:pt x="54" y="1172"/>
                    <a:pt x="58" y="1196"/>
                    <a:pt x="63" y="1220"/>
                  </a:cubicBezTo>
                  <a:cubicBezTo>
                    <a:pt x="68" y="1246"/>
                    <a:pt x="76" y="1270"/>
                    <a:pt x="87" y="1295"/>
                  </a:cubicBezTo>
                  <a:cubicBezTo>
                    <a:pt x="97" y="1320"/>
                    <a:pt x="109" y="1342"/>
                    <a:pt x="123" y="1364"/>
                  </a:cubicBezTo>
                  <a:cubicBezTo>
                    <a:pt x="137" y="1388"/>
                    <a:pt x="153" y="1409"/>
                    <a:pt x="171" y="1430"/>
                  </a:cubicBezTo>
                  <a:cubicBezTo>
                    <a:pt x="177" y="1435"/>
                    <a:pt x="181" y="1439"/>
                    <a:pt x="186" y="1445"/>
                  </a:cubicBezTo>
                  <a:lnTo>
                    <a:pt x="203" y="1459"/>
                  </a:lnTo>
                  <a:cubicBezTo>
                    <a:pt x="215" y="1467"/>
                    <a:pt x="228" y="1475"/>
                    <a:pt x="241" y="1482"/>
                  </a:cubicBezTo>
                  <a:cubicBezTo>
                    <a:pt x="263" y="1493"/>
                    <a:pt x="288" y="1500"/>
                    <a:pt x="313" y="1506"/>
                  </a:cubicBezTo>
                  <a:cubicBezTo>
                    <a:pt x="335" y="1511"/>
                    <a:pt x="358" y="1515"/>
                    <a:pt x="382" y="1517"/>
                  </a:cubicBezTo>
                  <a:cubicBezTo>
                    <a:pt x="396" y="1519"/>
                    <a:pt x="409" y="1519"/>
                    <a:pt x="423" y="1519"/>
                  </a:cubicBezTo>
                  <a:cubicBezTo>
                    <a:pt x="456" y="1519"/>
                    <a:pt x="489" y="1516"/>
                    <a:pt x="522" y="1509"/>
                  </a:cubicBezTo>
                  <a:cubicBezTo>
                    <a:pt x="564" y="1498"/>
                    <a:pt x="604" y="1493"/>
                    <a:pt x="650" y="1479"/>
                  </a:cubicBezTo>
                  <a:cubicBezTo>
                    <a:pt x="673" y="1471"/>
                    <a:pt x="694" y="1463"/>
                    <a:pt x="716" y="1451"/>
                  </a:cubicBezTo>
                  <a:cubicBezTo>
                    <a:pt x="735" y="1439"/>
                    <a:pt x="755" y="1428"/>
                    <a:pt x="773" y="1415"/>
                  </a:cubicBezTo>
                  <a:cubicBezTo>
                    <a:pt x="847" y="1364"/>
                    <a:pt x="911" y="1274"/>
                    <a:pt x="907" y="1177"/>
                  </a:cubicBezTo>
                  <a:cubicBezTo>
                    <a:pt x="905" y="1135"/>
                    <a:pt x="896" y="1093"/>
                    <a:pt x="881" y="1053"/>
                  </a:cubicBezTo>
                  <a:lnTo>
                    <a:pt x="845" y="951"/>
                  </a:lnTo>
                  <a:cubicBezTo>
                    <a:pt x="832" y="918"/>
                    <a:pt x="819" y="887"/>
                    <a:pt x="807" y="856"/>
                  </a:cubicBezTo>
                  <a:lnTo>
                    <a:pt x="771" y="768"/>
                  </a:lnTo>
                  <a:cubicBezTo>
                    <a:pt x="758" y="739"/>
                    <a:pt x="749" y="713"/>
                    <a:pt x="736" y="688"/>
                  </a:cubicBezTo>
                  <a:cubicBezTo>
                    <a:pt x="722" y="662"/>
                    <a:pt x="709" y="639"/>
                    <a:pt x="697" y="618"/>
                  </a:cubicBezTo>
                  <a:cubicBezTo>
                    <a:pt x="685" y="597"/>
                    <a:pt x="675" y="578"/>
                    <a:pt x="665" y="561"/>
                  </a:cubicBezTo>
                  <a:cubicBezTo>
                    <a:pt x="655" y="541"/>
                    <a:pt x="645" y="524"/>
                    <a:pt x="636" y="509"/>
                  </a:cubicBezTo>
                  <a:cubicBezTo>
                    <a:pt x="617" y="479"/>
                    <a:pt x="603" y="457"/>
                    <a:pt x="595" y="443"/>
                  </a:cubicBezTo>
                  <a:lnTo>
                    <a:pt x="581" y="419"/>
                  </a:lnTo>
                  <a:lnTo>
                    <a:pt x="569" y="398"/>
                  </a:lnTo>
                  <a:lnTo>
                    <a:pt x="547" y="352"/>
                  </a:lnTo>
                  <a:cubicBezTo>
                    <a:pt x="538" y="336"/>
                    <a:pt x="531" y="320"/>
                    <a:pt x="522" y="305"/>
                  </a:cubicBezTo>
                  <a:cubicBezTo>
                    <a:pt x="513" y="290"/>
                    <a:pt x="504" y="276"/>
                    <a:pt x="493" y="262"/>
                  </a:cubicBezTo>
                  <a:cubicBezTo>
                    <a:pt x="475" y="237"/>
                    <a:pt x="457" y="213"/>
                    <a:pt x="440" y="193"/>
                  </a:cubicBezTo>
                  <a:cubicBezTo>
                    <a:pt x="423" y="172"/>
                    <a:pt x="404" y="151"/>
                    <a:pt x="392" y="136"/>
                  </a:cubicBezTo>
                  <a:cubicBezTo>
                    <a:pt x="369" y="107"/>
                    <a:pt x="346" y="82"/>
                    <a:pt x="320" y="57"/>
                  </a:cubicBezTo>
                  <a:cubicBezTo>
                    <a:pt x="305" y="44"/>
                    <a:pt x="294" y="37"/>
                    <a:pt x="286" y="37"/>
                  </a:cubicBezTo>
                  <a:cubicBezTo>
                    <a:pt x="284" y="37"/>
                    <a:pt x="282" y="38"/>
                    <a:pt x="280" y="39"/>
                  </a:cubicBezTo>
                  <a:cubicBezTo>
                    <a:pt x="274" y="43"/>
                    <a:pt x="275" y="59"/>
                    <a:pt x="283" y="84"/>
                  </a:cubicBezTo>
                  <a:cubicBezTo>
                    <a:pt x="293" y="118"/>
                    <a:pt x="307" y="151"/>
                    <a:pt x="323" y="184"/>
                  </a:cubicBezTo>
                  <a:cubicBezTo>
                    <a:pt x="333" y="206"/>
                    <a:pt x="347" y="226"/>
                    <a:pt x="360" y="248"/>
                  </a:cubicBezTo>
                  <a:lnTo>
                    <a:pt x="403" y="322"/>
                  </a:lnTo>
                  <a:cubicBezTo>
                    <a:pt x="412" y="336"/>
                    <a:pt x="418" y="348"/>
                    <a:pt x="425" y="362"/>
                  </a:cubicBezTo>
                  <a:cubicBezTo>
                    <a:pt x="432" y="375"/>
                    <a:pt x="438" y="389"/>
                    <a:pt x="444" y="406"/>
                  </a:cubicBezTo>
                  <a:cubicBezTo>
                    <a:pt x="451" y="422"/>
                    <a:pt x="459" y="438"/>
                    <a:pt x="466" y="455"/>
                  </a:cubicBezTo>
                  <a:cubicBezTo>
                    <a:pt x="471" y="462"/>
                    <a:pt x="475" y="472"/>
                    <a:pt x="480" y="480"/>
                  </a:cubicBezTo>
                  <a:lnTo>
                    <a:pt x="495" y="505"/>
                  </a:lnTo>
                  <a:lnTo>
                    <a:pt x="537" y="570"/>
                  </a:lnTo>
                  <a:cubicBezTo>
                    <a:pt x="546" y="585"/>
                    <a:pt x="554" y="600"/>
                    <a:pt x="565" y="617"/>
                  </a:cubicBezTo>
                  <a:cubicBezTo>
                    <a:pt x="575" y="635"/>
                    <a:pt x="586" y="656"/>
                    <a:pt x="599" y="676"/>
                  </a:cubicBezTo>
                  <a:cubicBezTo>
                    <a:pt x="612" y="696"/>
                    <a:pt x="626" y="718"/>
                    <a:pt x="638" y="740"/>
                  </a:cubicBezTo>
                  <a:cubicBezTo>
                    <a:pt x="649" y="763"/>
                    <a:pt x="662" y="788"/>
                    <a:pt x="674" y="816"/>
                  </a:cubicBezTo>
                  <a:cubicBezTo>
                    <a:pt x="686" y="843"/>
                    <a:pt x="698" y="872"/>
                    <a:pt x="711" y="901"/>
                  </a:cubicBezTo>
                  <a:cubicBezTo>
                    <a:pt x="723" y="929"/>
                    <a:pt x="737" y="960"/>
                    <a:pt x="750" y="992"/>
                  </a:cubicBezTo>
                  <a:cubicBezTo>
                    <a:pt x="773" y="1056"/>
                    <a:pt x="810" y="1128"/>
                    <a:pt x="812" y="1183"/>
                  </a:cubicBezTo>
                  <a:cubicBezTo>
                    <a:pt x="815" y="1240"/>
                    <a:pt x="779" y="1302"/>
                    <a:pt x="717" y="1347"/>
                  </a:cubicBezTo>
                  <a:cubicBezTo>
                    <a:pt x="702" y="1359"/>
                    <a:pt x="686" y="1370"/>
                    <a:pt x="669" y="1379"/>
                  </a:cubicBezTo>
                  <a:cubicBezTo>
                    <a:pt x="652" y="1389"/>
                    <a:pt x="634" y="1398"/>
                    <a:pt x="616" y="1403"/>
                  </a:cubicBezTo>
                  <a:cubicBezTo>
                    <a:pt x="598" y="1409"/>
                    <a:pt x="578" y="1415"/>
                    <a:pt x="557" y="1419"/>
                  </a:cubicBezTo>
                  <a:lnTo>
                    <a:pt x="496" y="1434"/>
                  </a:lnTo>
                  <a:cubicBezTo>
                    <a:pt x="466" y="1442"/>
                    <a:pt x="435" y="1445"/>
                    <a:pt x="403" y="1445"/>
                  </a:cubicBezTo>
                  <a:cubicBezTo>
                    <a:pt x="395" y="1445"/>
                    <a:pt x="388" y="1445"/>
                    <a:pt x="380" y="1445"/>
                  </a:cubicBezTo>
                  <a:cubicBezTo>
                    <a:pt x="340" y="1441"/>
                    <a:pt x="302" y="1433"/>
                    <a:pt x="265" y="1418"/>
                  </a:cubicBezTo>
                  <a:cubicBezTo>
                    <a:pt x="246" y="1407"/>
                    <a:pt x="228" y="1394"/>
                    <a:pt x="214" y="1377"/>
                  </a:cubicBezTo>
                  <a:cubicBezTo>
                    <a:pt x="199" y="1360"/>
                    <a:pt x="185" y="1342"/>
                    <a:pt x="174" y="1323"/>
                  </a:cubicBezTo>
                  <a:cubicBezTo>
                    <a:pt x="162" y="1302"/>
                    <a:pt x="151" y="1282"/>
                    <a:pt x="143" y="1262"/>
                  </a:cubicBezTo>
                  <a:cubicBezTo>
                    <a:pt x="134" y="1240"/>
                    <a:pt x="128" y="1219"/>
                    <a:pt x="124" y="1198"/>
                  </a:cubicBezTo>
                  <a:cubicBezTo>
                    <a:pt x="120" y="1174"/>
                    <a:pt x="117" y="1153"/>
                    <a:pt x="113" y="1129"/>
                  </a:cubicBezTo>
                  <a:cubicBezTo>
                    <a:pt x="108" y="1106"/>
                    <a:pt x="103" y="1084"/>
                    <a:pt x="100" y="1062"/>
                  </a:cubicBezTo>
                  <a:cubicBezTo>
                    <a:pt x="93" y="1018"/>
                    <a:pt x="89" y="973"/>
                    <a:pt x="86" y="929"/>
                  </a:cubicBezTo>
                  <a:cubicBezTo>
                    <a:pt x="82" y="888"/>
                    <a:pt x="79" y="845"/>
                    <a:pt x="81" y="802"/>
                  </a:cubicBezTo>
                  <a:cubicBezTo>
                    <a:pt x="82" y="758"/>
                    <a:pt x="79" y="717"/>
                    <a:pt x="81" y="678"/>
                  </a:cubicBezTo>
                  <a:cubicBezTo>
                    <a:pt x="82" y="641"/>
                    <a:pt x="87" y="603"/>
                    <a:pt x="97" y="567"/>
                  </a:cubicBezTo>
                  <a:lnTo>
                    <a:pt x="109" y="512"/>
                  </a:lnTo>
                  <a:cubicBezTo>
                    <a:pt x="114" y="493"/>
                    <a:pt x="117" y="476"/>
                    <a:pt x="120" y="459"/>
                  </a:cubicBezTo>
                  <a:cubicBezTo>
                    <a:pt x="128" y="426"/>
                    <a:pt x="135" y="394"/>
                    <a:pt x="143" y="363"/>
                  </a:cubicBezTo>
                  <a:cubicBezTo>
                    <a:pt x="147" y="348"/>
                    <a:pt x="150" y="333"/>
                    <a:pt x="154" y="319"/>
                  </a:cubicBezTo>
                  <a:cubicBezTo>
                    <a:pt x="157" y="304"/>
                    <a:pt x="161" y="289"/>
                    <a:pt x="164" y="275"/>
                  </a:cubicBezTo>
                  <a:cubicBezTo>
                    <a:pt x="175" y="221"/>
                    <a:pt x="186" y="174"/>
                    <a:pt x="196" y="135"/>
                  </a:cubicBezTo>
                  <a:cubicBezTo>
                    <a:pt x="203" y="104"/>
                    <a:pt x="209" y="73"/>
                    <a:pt x="212" y="42"/>
                  </a:cubicBezTo>
                  <a:cubicBezTo>
                    <a:pt x="213" y="20"/>
                    <a:pt x="211" y="6"/>
                    <a:pt x="201" y="1"/>
                  </a:cubicBezTo>
                  <a:cubicBezTo>
                    <a:pt x="200" y="1"/>
                    <a:pt x="198" y="0"/>
                    <a:pt x="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308;p19">
              <a:extLst>
                <a:ext uri="{FF2B5EF4-FFF2-40B4-BE49-F238E27FC236}">
                  <a16:creationId xmlns:a16="http://schemas.microsoft.com/office/drawing/2014/main" id="{6C97C362-2D72-7E45-9F88-1B975D9E8492}"/>
                </a:ext>
              </a:extLst>
            </p:cNvPr>
            <p:cNvSpPr/>
            <p:nvPr/>
          </p:nvSpPr>
          <p:spPr>
            <a:xfrm>
              <a:off x="3187258" y="834590"/>
              <a:ext cx="89580" cy="49890"/>
            </a:xfrm>
            <a:custGeom>
              <a:avLst/>
              <a:gdLst/>
              <a:ahLst/>
              <a:cxnLst/>
              <a:rect l="l" t="t" r="r" b="b"/>
              <a:pathLst>
                <a:path w="1537" h="856" extrusionOk="0">
                  <a:moveTo>
                    <a:pt x="866" y="0"/>
                  </a:moveTo>
                  <a:cubicBezTo>
                    <a:pt x="837" y="0"/>
                    <a:pt x="812" y="1"/>
                    <a:pt x="787" y="2"/>
                  </a:cubicBezTo>
                  <a:cubicBezTo>
                    <a:pt x="763" y="3"/>
                    <a:pt x="742" y="4"/>
                    <a:pt x="722" y="4"/>
                  </a:cubicBezTo>
                  <a:lnTo>
                    <a:pt x="663" y="6"/>
                  </a:lnTo>
                  <a:lnTo>
                    <a:pt x="585" y="13"/>
                  </a:lnTo>
                  <a:lnTo>
                    <a:pt x="558" y="15"/>
                  </a:lnTo>
                  <a:lnTo>
                    <a:pt x="534" y="16"/>
                  </a:lnTo>
                  <a:lnTo>
                    <a:pt x="481" y="15"/>
                  </a:lnTo>
                  <a:cubicBezTo>
                    <a:pt x="470" y="15"/>
                    <a:pt x="458" y="15"/>
                    <a:pt x="446" y="15"/>
                  </a:cubicBezTo>
                  <a:cubicBezTo>
                    <a:pt x="440" y="15"/>
                    <a:pt x="434" y="15"/>
                    <a:pt x="428" y="15"/>
                  </a:cubicBezTo>
                  <a:cubicBezTo>
                    <a:pt x="411" y="15"/>
                    <a:pt x="394" y="17"/>
                    <a:pt x="378" y="20"/>
                  </a:cubicBezTo>
                  <a:cubicBezTo>
                    <a:pt x="347" y="25"/>
                    <a:pt x="318" y="31"/>
                    <a:pt x="291" y="36"/>
                  </a:cubicBezTo>
                  <a:lnTo>
                    <a:pt x="218" y="54"/>
                  </a:lnTo>
                  <a:cubicBezTo>
                    <a:pt x="183" y="60"/>
                    <a:pt x="149" y="68"/>
                    <a:pt x="115" y="80"/>
                  </a:cubicBezTo>
                  <a:cubicBezTo>
                    <a:pt x="91" y="89"/>
                    <a:pt x="79" y="98"/>
                    <a:pt x="80" y="107"/>
                  </a:cubicBezTo>
                  <a:cubicBezTo>
                    <a:pt x="81" y="114"/>
                    <a:pt x="96" y="120"/>
                    <a:pt x="122" y="125"/>
                  </a:cubicBezTo>
                  <a:cubicBezTo>
                    <a:pt x="157" y="132"/>
                    <a:pt x="193" y="135"/>
                    <a:pt x="229" y="136"/>
                  </a:cubicBezTo>
                  <a:cubicBezTo>
                    <a:pt x="252" y="136"/>
                    <a:pt x="277" y="135"/>
                    <a:pt x="304" y="133"/>
                  </a:cubicBezTo>
                  <a:lnTo>
                    <a:pt x="389" y="127"/>
                  </a:lnTo>
                  <a:cubicBezTo>
                    <a:pt x="405" y="126"/>
                    <a:pt x="418" y="126"/>
                    <a:pt x="433" y="126"/>
                  </a:cubicBezTo>
                  <a:cubicBezTo>
                    <a:pt x="448" y="127"/>
                    <a:pt x="464" y="128"/>
                    <a:pt x="481" y="129"/>
                  </a:cubicBezTo>
                  <a:lnTo>
                    <a:pt x="535" y="133"/>
                  </a:lnTo>
                  <a:lnTo>
                    <a:pt x="564" y="133"/>
                  </a:lnTo>
                  <a:lnTo>
                    <a:pt x="592" y="130"/>
                  </a:lnTo>
                  <a:lnTo>
                    <a:pt x="669" y="123"/>
                  </a:lnTo>
                  <a:lnTo>
                    <a:pt x="723" y="120"/>
                  </a:lnTo>
                  <a:cubicBezTo>
                    <a:pt x="744" y="119"/>
                    <a:pt x="768" y="118"/>
                    <a:pt x="791" y="116"/>
                  </a:cubicBezTo>
                  <a:cubicBezTo>
                    <a:pt x="816" y="113"/>
                    <a:pt x="840" y="112"/>
                    <a:pt x="866" y="111"/>
                  </a:cubicBezTo>
                  <a:cubicBezTo>
                    <a:pt x="891" y="111"/>
                    <a:pt x="920" y="112"/>
                    <a:pt x="949" y="114"/>
                  </a:cubicBezTo>
                  <a:cubicBezTo>
                    <a:pt x="979" y="116"/>
                    <a:pt x="1010" y="118"/>
                    <a:pt x="1042" y="120"/>
                  </a:cubicBezTo>
                  <a:cubicBezTo>
                    <a:pt x="1075" y="122"/>
                    <a:pt x="1108" y="124"/>
                    <a:pt x="1142" y="127"/>
                  </a:cubicBezTo>
                  <a:cubicBezTo>
                    <a:pt x="1209" y="136"/>
                    <a:pt x="1289" y="137"/>
                    <a:pt x="1340" y="160"/>
                  </a:cubicBezTo>
                  <a:cubicBezTo>
                    <a:pt x="1392" y="184"/>
                    <a:pt x="1431" y="245"/>
                    <a:pt x="1442" y="321"/>
                  </a:cubicBezTo>
                  <a:cubicBezTo>
                    <a:pt x="1446" y="340"/>
                    <a:pt x="1448" y="359"/>
                    <a:pt x="1449" y="379"/>
                  </a:cubicBezTo>
                  <a:cubicBezTo>
                    <a:pt x="1449" y="398"/>
                    <a:pt x="1448" y="416"/>
                    <a:pt x="1446" y="435"/>
                  </a:cubicBezTo>
                  <a:cubicBezTo>
                    <a:pt x="1441" y="454"/>
                    <a:pt x="1437" y="475"/>
                    <a:pt x="1432" y="495"/>
                  </a:cubicBezTo>
                  <a:cubicBezTo>
                    <a:pt x="1427" y="515"/>
                    <a:pt x="1422" y="537"/>
                    <a:pt x="1418" y="556"/>
                  </a:cubicBezTo>
                  <a:cubicBezTo>
                    <a:pt x="1408" y="594"/>
                    <a:pt x="1393" y="631"/>
                    <a:pt x="1373" y="664"/>
                  </a:cubicBezTo>
                  <a:cubicBezTo>
                    <a:pt x="1353" y="698"/>
                    <a:pt x="1327" y="728"/>
                    <a:pt x="1297" y="754"/>
                  </a:cubicBezTo>
                  <a:cubicBezTo>
                    <a:pt x="1279" y="767"/>
                    <a:pt x="1258" y="775"/>
                    <a:pt x="1237" y="780"/>
                  </a:cubicBezTo>
                  <a:cubicBezTo>
                    <a:pt x="1215" y="786"/>
                    <a:pt x="1192" y="790"/>
                    <a:pt x="1170" y="791"/>
                  </a:cubicBezTo>
                  <a:cubicBezTo>
                    <a:pt x="1158" y="792"/>
                    <a:pt x="1147" y="793"/>
                    <a:pt x="1136" y="793"/>
                  </a:cubicBezTo>
                  <a:cubicBezTo>
                    <a:pt x="1124" y="793"/>
                    <a:pt x="1113" y="792"/>
                    <a:pt x="1101" y="791"/>
                  </a:cubicBezTo>
                  <a:cubicBezTo>
                    <a:pt x="1079" y="789"/>
                    <a:pt x="1057" y="785"/>
                    <a:pt x="1036" y="778"/>
                  </a:cubicBezTo>
                  <a:lnTo>
                    <a:pt x="970" y="757"/>
                  </a:lnTo>
                  <a:cubicBezTo>
                    <a:pt x="947" y="751"/>
                    <a:pt x="926" y="745"/>
                    <a:pt x="905" y="738"/>
                  </a:cubicBezTo>
                  <a:cubicBezTo>
                    <a:pt x="863" y="723"/>
                    <a:pt x="821" y="706"/>
                    <a:pt x="782" y="689"/>
                  </a:cubicBezTo>
                  <a:cubicBezTo>
                    <a:pt x="741" y="673"/>
                    <a:pt x="703" y="654"/>
                    <a:pt x="665" y="635"/>
                  </a:cubicBezTo>
                  <a:cubicBezTo>
                    <a:pt x="627" y="614"/>
                    <a:pt x="589" y="597"/>
                    <a:pt x="555" y="577"/>
                  </a:cubicBezTo>
                  <a:cubicBezTo>
                    <a:pt x="522" y="559"/>
                    <a:pt x="491" y="538"/>
                    <a:pt x="463" y="513"/>
                  </a:cubicBezTo>
                  <a:lnTo>
                    <a:pt x="421" y="476"/>
                  </a:lnTo>
                  <a:lnTo>
                    <a:pt x="379" y="442"/>
                  </a:lnTo>
                  <a:cubicBezTo>
                    <a:pt x="353" y="420"/>
                    <a:pt x="327" y="399"/>
                    <a:pt x="304" y="377"/>
                  </a:cubicBezTo>
                  <a:lnTo>
                    <a:pt x="270" y="348"/>
                  </a:lnTo>
                  <a:lnTo>
                    <a:pt x="235" y="320"/>
                  </a:lnTo>
                  <a:cubicBezTo>
                    <a:pt x="193" y="284"/>
                    <a:pt x="156" y="252"/>
                    <a:pt x="126" y="226"/>
                  </a:cubicBezTo>
                  <a:cubicBezTo>
                    <a:pt x="103" y="205"/>
                    <a:pt x="77" y="186"/>
                    <a:pt x="50" y="169"/>
                  </a:cubicBezTo>
                  <a:cubicBezTo>
                    <a:pt x="38" y="161"/>
                    <a:pt x="27" y="157"/>
                    <a:pt x="20" y="157"/>
                  </a:cubicBezTo>
                  <a:cubicBezTo>
                    <a:pt x="16" y="157"/>
                    <a:pt x="12" y="158"/>
                    <a:pt x="10" y="160"/>
                  </a:cubicBezTo>
                  <a:cubicBezTo>
                    <a:pt x="0" y="166"/>
                    <a:pt x="1" y="181"/>
                    <a:pt x="15" y="203"/>
                  </a:cubicBezTo>
                  <a:cubicBezTo>
                    <a:pt x="31" y="231"/>
                    <a:pt x="50" y="258"/>
                    <a:pt x="73" y="281"/>
                  </a:cubicBezTo>
                  <a:lnTo>
                    <a:pt x="94" y="305"/>
                  </a:lnTo>
                  <a:cubicBezTo>
                    <a:pt x="102" y="313"/>
                    <a:pt x="110" y="323"/>
                    <a:pt x="120" y="331"/>
                  </a:cubicBezTo>
                  <a:cubicBezTo>
                    <a:pt x="139" y="350"/>
                    <a:pt x="159" y="369"/>
                    <a:pt x="182" y="387"/>
                  </a:cubicBezTo>
                  <a:lnTo>
                    <a:pt x="215" y="415"/>
                  </a:lnTo>
                  <a:cubicBezTo>
                    <a:pt x="227" y="426"/>
                    <a:pt x="239" y="436"/>
                    <a:pt x="251" y="447"/>
                  </a:cubicBezTo>
                  <a:cubicBezTo>
                    <a:pt x="276" y="468"/>
                    <a:pt x="303" y="490"/>
                    <a:pt x="332" y="512"/>
                  </a:cubicBezTo>
                  <a:cubicBezTo>
                    <a:pt x="345" y="524"/>
                    <a:pt x="360" y="534"/>
                    <a:pt x="373" y="545"/>
                  </a:cubicBezTo>
                  <a:lnTo>
                    <a:pt x="418" y="581"/>
                  </a:lnTo>
                  <a:cubicBezTo>
                    <a:pt x="450" y="607"/>
                    <a:pt x="486" y="630"/>
                    <a:pt x="524" y="649"/>
                  </a:cubicBezTo>
                  <a:lnTo>
                    <a:pt x="638" y="702"/>
                  </a:lnTo>
                  <a:cubicBezTo>
                    <a:pt x="679" y="722"/>
                    <a:pt x="721" y="737"/>
                    <a:pt x="762" y="753"/>
                  </a:cubicBezTo>
                  <a:cubicBezTo>
                    <a:pt x="805" y="770"/>
                    <a:pt x="847" y="787"/>
                    <a:pt x="893" y="801"/>
                  </a:cubicBezTo>
                  <a:cubicBezTo>
                    <a:pt x="915" y="808"/>
                    <a:pt x="939" y="814"/>
                    <a:pt x="961" y="820"/>
                  </a:cubicBezTo>
                  <a:cubicBezTo>
                    <a:pt x="984" y="826"/>
                    <a:pt x="1006" y="835"/>
                    <a:pt x="1031" y="841"/>
                  </a:cubicBezTo>
                  <a:cubicBezTo>
                    <a:pt x="1055" y="848"/>
                    <a:pt x="1082" y="853"/>
                    <a:pt x="1108" y="854"/>
                  </a:cubicBezTo>
                  <a:cubicBezTo>
                    <a:pt x="1121" y="855"/>
                    <a:pt x="1134" y="856"/>
                    <a:pt x="1147" y="856"/>
                  </a:cubicBezTo>
                  <a:cubicBezTo>
                    <a:pt x="1160" y="856"/>
                    <a:pt x="1173" y="855"/>
                    <a:pt x="1187" y="854"/>
                  </a:cubicBezTo>
                  <a:cubicBezTo>
                    <a:pt x="1214" y="853"/>
                    <a:pt x="1240" y="848"/>
                    <a:pt x="1267" y="841"/>
                  </a:cubicBezTo>
                  <a:cubicBezTo>
                    <a:pt x="1273" y="839"/>
                    <a:pt x="1280" y="837"/>
                    <a:pt x="1286" y="835"/>
                  </a:cubicBezTo>
                  <a:lnTo>
                    <a:pt x="1308" y="826"/>
                  </a:lnTo>
                  <a:cubicBezTo>
                    <a:pt x="1320" y="820"/>
                    <a:pt x="1333" y="813"/>
                    <a:pt x="1345" y="804"/>
                  </a:cubicBezTo>
                  <a:cubicBezTo>
                    <a:pt x="1365" y="788"/>
                    <a:pt x="1384" y="771"/>
                    <a:pt x="1400" y="752"/>
                  </a:cubicBezTo>
                  <a:cubicBezTo>
                    <a:pt x="1415" y="733"/>
                    <a:pt x="1428" y="715"/>
                    <a:pt x="1441" y="695"/>
                  </a:cubicBezTo>
                  <a:cubicBezTo>
                    <a:pt x="1467" y="655"/>
                    <a:pt x="1485" y="613"/>
                    <a:pt x="1498" y="567"/>
                  </a:cubicBezTo>
                  <a:cubicBezTo>
                    <a:pt x="1508" y="525"/>
                    <a:pt x="1523" y="485"/>
                    <a:pt x="1530" y="438"/>
                  </a:cubicBezTo>
                  <a:cubicBezTo>
                    <a:pt x="1534" y="416"/>
                    <a:pt x="1536" y="391"/>
                    <a:pt x="1535" y="368"/>
                  </a:cubicBezTo>
                  <a:cubicBezTo>
                    <a:pt x="1534" y="345"/>
                    <a:pt x="1533" y="323"/>
                    <a:pt x="1530" y="300"/>
                  </a:cubicBezTo>
                  <a:cubicBezTo>
                    <a:pt x="1518" y="212"/>
                    <a:pt x="1468" y="113"/>
                    <a:pt x="1380" y="73"/>
                  </a:cubicBezTo>
                  <a:cubicBezTo>
                    <a:pt x="1342" y="56"/>
                    <a:pt x="1300" y="44"/>
                    <a:pt x="1258" y="39"/>
                  </a:cubicBezTo>
                  <a:lnTo>
                    <a:pt x="1150" y="25"/>
                  </a:lnTo>
                  <a:cubicBezTo>
                    <a:pt x="1116" y="20"/>
                    <a:pt x="1082" y="16"/>
                    <a:pt x="1049" y="14"/>
                  </a:cubicBezTo>
                  <a:lnTo>
                    <a:pt x="955" y="4"/>
                  </a:lnTo>
                  <a:cubicBezTo>
                    <a:pt x="924" y="3"/>
                    <a:pt x="895" y="0"/>
                    <a:pt x="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309;p19">
              <a:extLst>
                <a:ext uri="{FF2B5EF4-FFF2-40B4-BE49-F238E27FC236}">
                  <a16:creationId xmlns:a16="http://schemas.microsoft.com/office/drawing/2014/main" id="{2EEF0463-1C73-2B4C-A532-94C5D67BA72E}"/>
                </a:ext>
              </a:extLst>
            </p:cNvPr>
            <p:cNvSpPr/>
            <p:nvPr/>
          </p:nvSpPr>
          <p:spPr>
            <a:xfrm>
              <a:off x="3095638" y="798280"/>
              <a:ext cx="89464" cy="49948"/>
            </a:xfrm>
            <a:custGeom>
              <a:avLst/>
              <a:gdLst/>
              <a:ahLst/>
              <a:cxnLst/>
              <a:rect l="l" t="t" r="r" b="b"/>
              <a:pathLst>
                <a:path w="1535" h="857" extrusionOk="0">
                  <a:moveTo>
                    <a:pt x="390" y="0"/>
                  </a:moveTo>
                  <a:cubicBezTo>
                    <a:pt x="377" y="0"/>
                    <a:pt x="364" y="1"/>
                    <a:pt x="350" y="2"/>
                  </a:cubicBezTo>
                  <a:cubicBezTo>
                    <a:pt x="323" y="4"/>
                    <a:pt x="297" y="8"/>
                    <a:pt x="270" y="16"/>
                  </a:cubicBezTo>
                  <a:cubicBezTo>
                    <a:pt x="264" y="17"/>
                    <a:pt x="257" y="19"/>
                    <a:pt x="251" y="22"/>
                  </a:cubicBezTo>
                  <a:lnTo>
                    <a:pt x="229" y="31"/>
                  </a:lnTo>
                  <a:cubicBezTo>
                    <a:pt x="217" y="37"/>
                    <a:pt x="205" y="45"/>
                    <a:pt x="192" y="53"/>
                  </a:cubicBezTo>
                  <a:cubicBezTo>
                    <a:pt x="173" y="68"/>
                    <a:pt x="155" y="85"/>
                    <a:pt x="139" y="105"/>
                  </a:cubicBezTo>
                  <a:cubicBezTo>
                    <a:pt x="123" y="123"/>
                    <a:pt x="109" y="142"/>
                    <a:pt x="96" y="161"/>
                  </a:cubicBezTo>
                  <a:cubicBezTo>
                    <a:pt x="70" y="201"/>
                    <a:pt x="52" y="245"/>
                    <a:pt x="39" y="290"/>
                  </a:cubicBezTo>
                  <a:cubicBezTo>
                    <a:pt x="30" y="331"/>
                    <a:pt x="16" y="371"/>
                    <a:pt x="7" y="418"/>
                  </a:cubicBezTo>
                  <a:cubicBezTo>
                    <a:pt x="3" y="441"/>
                    <a:pt x="1" y="465"/>
                    <a:pt x="2" y="488"/>
                  </a:cubicBezTo>
                  <a:cubicBezTo>
                    <a:pt x="3" y="511"/>
                    <a:pt x="5" y="534"/>
                    <a:pt x="8" y="557"/>
                  </a:cubicBezTo>
                  <a:cubicBezTo>
                    <a:pt x="19" y="644"/>
                    <a:pt x="69" y="744"/>
                    <a:pt x="157" y="783"/>
                  </a:cubicBezTo>
                  <a:cubicBezTo>
                    <a:pt x="195" y="802"/>
                    <a:pt x="237" y="812"/>
                    <a:pt x="279" y="818"/>
                  </a:cubicBezTo>
                  <a:lnTo>
                    <a:pt x="387" y="833"/>
                  </a:lnTo>
                  <a:cubicBezTo>
                    <a:pt x="422" y="837"/>
                    <a:pt x="455" y="840"/>
                    <a:pt x="488" y="843"/>
                  </a:cubicBezTo>
                  <a:lnTo>
                    <a:pt x="583" y="852"/>
                  </a:lnTo>
                  <a:cubicBezTo>
                    <a:pt x="613" y="853"/>
                    <a:pt x="642" y="856"/>
                    <a:pt x="671" y="856"/>
                  </a:cubicBezTo>
                  <a:cubicBezTo>
                    <a:pt x="679" y="856"/>
                    <a:pt x="686" y="857"/>
                    <a:pt x="693" y="857"/>
                  </a:cubicBezTo>
                  <a:cubicBezTo>
                    <a:pt x="713" y="857"/>
                    <a:pt x="732" y="856"/>
                    <a:pt x="750" y="854"/>
                  </a:cubicBezTo>
                  <a:cubicBezTo>
                    <a:pt x="774" y="853"/>
                    <a:pt x="796" y="852"/>
                    <a:pt x="815" y="852"/>
                  </a:cubicBezTo>
                  <a:lnTo>
                    <a:pt x="874" y="850"/>
                  </a:lnTo>
                  <a:lnTo>
                    <a:pt x="952" y="843"/>
                  </a:lnTo>
                  <a:lnTo>
                    <a:pt x="979" y="841"/>
                  </a:lnTo>
                  <a:lnTo>
                    <a:pt x="1004" y="841"/>
                  </a:lnTo>
                  <a:lnTo>
                    <a:pt x="1056" y="842"/>
                  </a:lnTo>
                  <a:cubicBezTo>
                    <a:pt x="1068" y="842"/>
                    <a:pt x="1080" y="843"/>
                    <a:pt x="1091" y="843"/>
                  </a:cubicBezTo>
                  <a:cubicBezTo>
                    <a:pt x="1097" y="843"/>
                    <a:pt x="1103" y="843"/>
                    <a:pt x="1109" y="842"/>
                  </a:cubicBezTo>
                  <a:cubicBezTo>
                    <a:pt x="1126" y="841"/>
                    <a:pt x="1143" y="840"/>
                    <a:pt x="1160" y="837"/>
                  </a:cubicBezTo>
                  <a:cubicBezTo>
                    <a:pt x="1191" y="832"/>
                    <a:pt x="1220" y="826"/>
                    <a:pt x="1247" y="821"/>
                  </a:cubicBezTo>
                  <a:lnTo>
                    <a:pt x="1320" y="804"/>
                  </a:lnTo>
                  <a:cubicBezTo>
                    <a:pt x="1354" y="797"/>
                    <a:pt x="1388" y="789"/>
                    <a:pt x="1422" y="777"/>
                  </a:cubicBezTo>
                  <a:cubicBezTo>
                    <a:pt x="1446" y="767"/>
                    <a:pt x="1458" y="758"/>
                    <a:pt x="1457" y="750"/>
                  </a:cubicBezTo>
                  <a:cubicBezTo>
                    <a:pt x="1456" y="742"/>
                    <a:pt x="1441" y="736"/>
                    <a:pt x="1415" y="732"/>
                  </a:cubicBezTo>
                  <a:cubicBezTo>
                    <a:pt x="1380" y="726"/>
                    <a:pt x="1343" y="722"/>
                    <a:pt x="1308" y="721"/>
                  </a:cubicBezTo>
                  <a:cubicBezTo>
                    <a:pt x="1284" y="721"/>
                    <a:pt x="1260" y="722"/>
                    <a:pt x="1233" y="725"/>
                  </a:cubicBezTo>
                  <a:lnTo>
                    <a:pt x="1148" y="729"/>
                  </a:lnTo>
                  <a:cubicBezTo>
                    <a:pt x="1136" y="730"/>
                    <a:pt x="1126" y="730"/>
                    <a:pt x="1116" y="730"/>
                  </a:cubicBezTo>
                  <a:cubicBezTo>
                    <a:pt x="1112" y="730"/>
                    <a:pt x="1107" y="730"/>
                    <a:pt x="1103" y="730"/>
                  </a:cubicBezTo>
                  <a:cubicBezTo>
                    <a:pt x="1088" y="730"/>
                    <a:pt x="1072" y="729"/>
                    <a:pt x="1056" y="728"/>
                  </a:cubicBezTo>
                  <a:lnTo>
                    <a:pt x="1002" y="725"/>
                  </a:lnTo>
                  <a:lnTo>
                    <a:pt x="972" y="725"/>
                  </a:lnTo>
                  <a:lnTo>
                    <a:pt x="945" y="727"/>
                  </a:lnTo>
                  <a:lnTo>
                    <a:pt x="867" y="734"/>
                  </a:lnTo>
                  <a:lnTo>
                    <a:pt x="813" y="737"/>
                  </a:lnTo>
                  <a:cubicBezTo>
                    <a:pt x="792" y="739"/>
                    <a:pt x="769" y="740"/>
                    <a:pt x="745" y="742"/>
                  </a:cubicBezTo>
                  <a:cubicBezTo>
                    <a:pt x="721" y="744"/>
                    <a:pt x="696" y="745"/>
                    <a:pt x="671" y="746"/>
                  </a:cubicBezTo>
                  <a:cubicBezTo>
                    <a:pt x="645" y="746"/>
                    <a:pt x="616" y="745"/>
                    <a:pt x="586" y="743"/>
                  </a:cubicBezTo>
                  <a:cubicBezTo>
                    <a:pt x="558" y="741"/>
                    <a:pt x="527" y="739"/>
                    <a:pt x="495" y="737"/>
                  </a:cubicBezTo>
                  <a:cubicBezTo>
                    <a:pt x="462" y="735"/>
                    <a:pt x="429" y="733"/>
                    <a:pt x="395" y="730"/>
                  </a:cubicBezTo>
                  <a:cubicBezTo>
                    <a:pt x="328" y="721"/>
                    <a:pt x="247" y="720"/>
                    <a:pt x="197" y="697"/>
                  </a:cubicBezTo>
                  <a:cubicBezTo>
                    <a:pt x="145" y="673"/>
                    <a:pt x="105" y="612"/>
                    <a:pt x="95" y="536"/>
                  </a:cubicBezTo>
                  <a:cubicBezTo>
                    <a:pt x="92" y="517"/>
                    <a:pt x="89" y="498"/>
                    <a:pt x="88" y="479"/>
                  </a:cubicBezTo>
                  <a:cubicBezTo>
                    <a:pt x="87" y="459"/>
                    <a:pt x="88" y="440"/>
                    <a:pt x="92" y="422"/>
                  </a:cubicBezTo>
                  <a:cubicBezTo>
                    <a:pt x="96" y="402"/>
                    <a:pt x="100" y="383"/>
                    <a:pt x="104" y="362"/>
                  </a:cubicBezTo>
                  <a:lnTo>
                    <a:pt x="119" y="301"/>
                  </a:lnTo>
                  <a:cubicBezTo>
                    <a:pt x="129" y="263"/>
                    <a:pt x="144" y="226"/>
                    <a:pt x="164" y="193"/>
                  </a:cubicBezTo>
                  <a:cubicBezTo>
                    <a:pt x="185" y="159"/>
                    <a:pt x="210" y="129"/>
                    <a:pt x="240" y="104"/>
                  </a:cubicBezTo>
                  <a:cubicBezTo>
                    <a:pt x="257" y="91"/>
                    <a:pt x="278" y="81"/>
                    <a:pt x="299" y="77"/>
                  </a:cubicBezTo>
                  <a:cubicBezTo>
                    <a:pt x="321" y="70"/>
                    <a:pt x="344" y="66"/>
                    <a:pt x="366" y="65"/>
                  </a:cubicBezTo>
                  <a:cubicBezTo>
                    <a:pt x="377" y="64"/>
                    <a:pt x="389" y="64"/>
                    <a:pt x="400" y="64"/>
                  </a:cubicBezTo>
                  <a:cubicBezTo>
                    <a:pt x="412" y="64"/>
                    <a:pt x="423" y="64"/>
                    <a:pt x="435" y="65"/>
                  </a:cubicBezTo>
                  <a:cubicBezTo>
                    <a:pt x="457" y="67"/>
                    <a:pt x="479" y="71"/>
                    <a:pt x="500" y="79"/>
                  </a:cubicBezTo>
                  <a:lnTo>
                    <a:pt x="566" y="99"/>
                  </a:lnTo>
                  <a:cubicBezTo>
                    <a:pt x="589" y="106"/>
                    <a:pt x="610" y="112"/>
                    <a:pt x="631" y="118"/>
                  </a:cubicBezTo>
                  <a:cubicBezTo>
                    <a:pt x="673" y="133"/>
                    <a:pt x="715" y="151"/>
                    <a:pt x="754" y="168"/>
                  </a:cubicBezTo>
                  <a:cubicBezTo>
                    <a:pt x="795" y="184"/>
                    <a:pt x="833" y="202"/>
                    <a:pt x="871" y="221"/>
                  </a:cubicBezTo>
                  <a:cubicBezTo>
                    <a:pt x="909" y="242"/>
                    <a:pt x="948" y="260"/>
                    <a:pt x="981" y="279"/>
                  </a:cubicBezTo>
                  <a:cubicBezTo>
                    <a:pt x="1014" y="297"/>
                    <a:pt x="1045" y="318"/>
                    <a:pt x="1073" y="344"/>
                  </a:cubicBezTo>
                  <a:lnTo>
                    <a:pt x="1115" y="380"/>
                  </a:lnTo>
                  <a:lnTo>
                    <a:pt x="1157" y="415"/>
                  </a:lnTo>
                  <a:cubicBezTo>
                    <a:pt x="1183" y="436"/>
                    <a:pt x="1209" y="457"/>
                    <a:pt x="1232" y="479"/>
                  </a:cubicBezTo>
                  <a:lnTo>
                    <a:pt x="1266" y="509"/>
                  </a:lnTo>
                  <a:cubicBezTo>
                    <a:pt x="1278" y="518"/>
                    <a:pt x="1290" y="528"/>
                    <a:pt x="1301" y="536"/>
                  </a:cubicBezTo>
                  <a:cubicBezTo>
                    <a:pt x="1343" y="572"/>
                    <a:pt x="1381" y="604"/>
                    <a:pt x="1410" y="631"/>
                  </a:cubicBezTo>
                  <a:cubicBezTo>
                    <a:pt x="1434" y="651"/>
                    <a:pt x="1459" y="670"/>
                    <a:pt x="1486" y="687"/>
                  </a:cubicBezTo>
                  <a:cubicBezTo>
                    <a:pt x="1499" y="695"/>
                    <a:pt x="1509" y="700"/>
                    <a:pt x="1518" y="700"/>
                  </a:cubicBezTo>
                  <a:cubicBezTo>
                    <a:pt x="1521" y="700"/>
                    <a:pt x="1525" y="699"/>
                    <a:pt x="1527" y="697"/>
                  </a:cubicBezTo>
                  <a:cubicBezTo>
                    <a:pt x="1535" y="690"/>
                    <a:pt x="1534" y="675"/>
                    <a:pt x="1522" y="655"/>
                  </a:cubicBezTo>
                  <a:cubicBezTo>
                    <a:pt x="1506" y="626"/>
                    <a:pt x="1487" y="601"/>
                    <a:pt x="1464" y="576"/>
                  </a:cubicBezTo>
                  <a:cubicBezTo>
                    <a:pt x="1458" y="569"/>
                    <a:pt x="1450" y="561"/>
                    <a:pt x="1443" y="553"/>
                  </a:cubicBezTo>
                  <a:cubicBezTo>
                    <a:pt x="1435" y="544"/>
                    <a:pt x="1427" y="534"/>
                    <a:pt x="1417" y="525"/>
                  </a:cubicBezTo>
                  <a:cubicBezTo>
                    <a:pt x="1398" y="508"/>
                    <a:pt x="1378" y="488"/>
                    <a:pt x="1355" y="470"/>
                  </a:cubicBezTo>
                  <a:lnTo>
                    <a:pt x="1322" y="441"/>
                  </a:lnTo>
                  <a:lnTo>
                    <a:pt x="1286" y="410"/>
                  </a:lnTo>
                  <a:cubicBezTo>
                    <a:pt x="1262" y="389"/>
                    <a:pt x="1234" y="368"/>
                    <a:pt x="1205" y="345"/>
                  </a:cubicBezTo>
                  <a:cubicBezTo>
                    <a:pt x="1192" y="333"/>
                    <a:pt x="1177" y="324"/>
                    <a:pt x="1164" y="312"/>
                  </a:cubicBezTo>
                  <a:lnTo>
                    <a:pt x="1119" y="277"/>
                  </a:lnTo>
                  <a:cubicBezTo>
                    <a:pt x="1087" y="250"/>
                    <a:pt x="1052" y="226"/>
                    <a:pt x="1013" y="208"/>
                  </a:cubicBezTo>
                  <a:lnTo>
                    <a:pt x="899" y="155"/>
                  </a:lnTo>
                  <a:cubicBezTo>
                    <a:pt x="858" y="136"/>
                    <a:pt x="816" y="121"/>
                    <a:pt x="775" y="104"/>
                  </a:cubicBezTo>
                  <a:cubicBezTo>
                    <a:pt x="733" y="87"/>
                    <a:pt x="690" y="70"/>
                    <a:pt x="644" y="56"/>
                  </a:cubicBezTo>
                  <a:cubicBezTo>
                    <a:pt x="622" y="49"/>
                    <a:pt x="598" y="44"/>
                    <a:pt x="576" y="37"/>
                  </a:cubicBezTo>
                  <a:cubicBezTo>
                    <a:pt x="553" y="30"/>
                    <a:pt x="531" y="22"/>
                    <a:pt x="506" y="16"/>
                  </a:cubicBezTo>
                  <a:cubicBezTo>
                    <a:pt x="482" y="8"/>
                    <a:pt x="455" y="4"/>
                    <a:pt x="429" y="2"/>
                  </a:cubicBezTo>
                  <a:cubicBezTo>
                    <a:pt x="416" y="1"/>
                    <a:pt x="403" y="0"/>
                    <a:pt x="3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310;p19">
              <a:extLst>
                <a:ext uri="{FF2B5EF4-FFF2-40B4-BE49-F238E27FC236}">
                  <a16:creationId xmlns:a16="http://schemas.microsoft.com/office/drawing/2014/main" id="{3CA04336-2E99-D244-B598-A214278D03FE}"/>
                </a:ext>
              </a:extLst>
            </p:cNvPr>
            <p:cNvSpPr/>
            <p:nvPr/>
          </p:nvSpPr>
          <p:spPr>
            <a:xfrm>
              <a:off x="3187608" y="765059"/>
              <a:ext cx="70638" cy="77108"/>
            </a:xfrm>
            <a:custGeom>
              <a:avLst/>
              <a:gdLst/>
              <a:ahLst/>
              <a:cxnLst/>
              <a:rect l="l" t="t" r="r" b="b"/>
              <a:pathLst>
                <a:path w="1212" h="1323" extrusionOk="0">
                  <a:moveTo>
                    <a:pt x="730" y="0"/>
                  </a:moveTo>
                  <a:cubicBezTo>
                    <a:pt x="675" y="0"/>
                    <a:pt x="619" y="14"/>
                    <a:pt x="575" y="49"/>
                  </a:cubicBezTo>
                  <a:cubicBezTo>
                    <a:pt x="542" y="76"/>
                    <a:pt x="513" y="107"/>
                    <a:pt x="489" y="142"/>
                  </a:cubicBezTo>
                  <a:lnTo>
                    <a:pt x="427" y="231"/>
                  </a:lnTo>
                  <a:cubicBezTo>
                    <a:pt x="407" y="260"/>
                    <a:pt x="389" y="289"/>
                    <a:pt x="370" y="316"/>
                  </a:cubicBezTo>
                  <a:cubicBezTo>
                    <a:pt x="353" y="344"/>
                    <a:pt x="335" y="370"/>
                    <a:pt x="319" y="397"/>
                  </a:cubicBezTo>
                  <a:cubicBezTo>
                    <a:pt x="304" y="423"/>
                    <a:pt x="288" y="447"/>
                    <a:pt x="275" y="473"/>
                  </a:cubicBezTo>
                  <a:cubicBezTo>
                    <a:pt x="261" y="498"/>
                    <a:pt x="251" y="523"/>
                    <a:pt x="241" y="544"/>
                  </a:cubicBezTo>
                  <a:cubicBezTo>
                    <a:pt x="231" y="567"/>
                    <a:pt x="222" y="586"/>
                    <a:pt x="213" y="603"/>
                  </a:cubicBezTo>
                  <a:cubicBezTo>
                    <a:pt x="204" y="623"/>
                    <a:pt x="195" y="640"/>
                    <a:pt x="188" y="656"/>
                  </a:cubicBezTo>
                  <a:cubicBezTo>
                    <a:pt x="175" y="688"/>
                    <a:pt x="164" y="713"/>
                    <a:pt x="158" y="729"/>
                  </a:cubicBezTo>
                  <a:lnTo>
                    <a:pt x="147" y="754"/>
                  </a:lnTo>
                  <a:cubicBezTo>
                    <a:pt x="144" y="761"/>
                    <a:pt x="141" y="769"/>
                    <a:pt x="136" y="776"/>
                  </a:cubicBezTo>
                  <a:cubicBezTo>
                    <a:pt x="129" y="790"/>
                    <a:pt x="120" y="806"/>
                    <a:pt x="112" y="821"/>
                  </a:cubicBezTo>
                  <a:cubicBezTo>
                    <a:pt x="104" y="837"/>
                    <a:pt x="96" y="852"/>
                    <a:pt x="88" y="869"/>
                  </a:cubicBezTo>
                  <a:cubicBezTo>
                    <a:pt x="81" y="884"/>
                    <a:pt x="75" y="900"/>
                    <a:pt x="70" y="916"/>
                  </a:cubicBezTo>
                  <a:cubicBezTo>
                    <a:pt x="59" y="946"/>
                    <a:pt x="52" y="974"/>
                    <a:pt x="44" y="1001"/>
                  </a:cubicBezTo>
                  <a:lnTo>
                    <a:pt x="26" y="1073"/>
                  </a:lnTo>
                  <a:cubicBezTo>
                    <a:pt x="16" y="1108"/>
                    <a:pt x="8" y="1142"/>
                    <a:pt x="3" y="1177"/>
                  </a:cubicBezTo>
                  <a:cubicBezTo>
                    <a:pt x="1" y="1203"/>
                    <a:pt x="3" y="1218"/>
                    <a:pt x="11" y="1220"/>
                  </a:cubicBezTo>
                  <a:cubicBezTo>
                    <a:pt x="12" y="1220"/>
                    <a:pt x="13" y="1220"/>
                    <a:pt x="14" y="1220"/>
                  </a:cubicBezTo>
                  <a:cubicBezTo>
                    <a:pt x="22" y="1220"/>
                    <a:pt x="32" y="1210"/>
                    <a:pt x="47" y="1192"/>
                  </a:cubicBezTo>
                  <a:cubicBezTo>
                    <a:pt x="68" y="1163"/>
                    <a:pt x="88" y="1133"/>
                    <a:pt x="105" y="1101"/>
                  </a:cubicBezTo>
                  <a:cubicBezTo>
                    <a:pt x="116" y="1080"/>
                    <a:pt x="126" y="1058"/>
                    <a:pt x="136" y="1034"/>
                  </a:cubicBezTo>
                  <a:cubicBezTo>
                    <a:pt x="148" y="1008"/>
                    <a:pt x="159" y="982"/>
                    <a:pt x="172" y="955"/>
                  </a:cubicBezTo>
                  <a:cubicBezTo>
                    <a:pt x="177" y="940"/>
                    <a:pt x="183" y="928"/>
                    <a:pt x="191" y="915"/>
                  </a:cubicBezTo>
                  <a:cubicBezTo>
                    <a:pt x="197" y="901"/>
                    <a:pt x="206" y="888"/>
                    <a:pt x="215" y="873"/>
                  </a:cubicBezTo>
                  <a:lnTo>
                    <a:pt x="242" y="827"/>
                  </a:lnTo>
                  <a:cubicBezTo>
                    <a:pt x="246" y="818"/>
                    <a:pt x="251" y="809"/>
                    <a:pt x="255" y="801"/>
                  </a:cubicBezTo>
                  <a:lnTo>
                    <a:pt x="267" y="774"/>
                  </a:lnTo>
                  <a:cubicBezTo>
                    <a:pt x="273" y="757"/>
                    <a:pt x="283" y="732"/>
                    <a:pt x="296" y="701"/>
                  </a:cubicBezTo>
                  <a:cubicBezTo>
                    <a:pt x="302" y="686"/>
                    <a:pt x="310" y="670"/>
                    <a:pt x="317" y="652"/>
                  </a:cubicBezTo>
                  <a:cubicBezTo>
                    <a:pt x="326" y="633"/>
                    <a:pt x="336" y="611"/>
                    <a:pt x="345" y="590"/>
                  </a:cubicBezTo>
                  <a:cubicBezTo>
                    <a:pt x="353" y="568"/>
                    <a:pt x="364" y="544"/>
                    <a:pt x="375" y="522"/>
                  </a:cubicBezTo>
                  <a:cubicBezTo>
                    <a:pt x="385" y="499"/>
                    <a:pt x="399" y="475"/>
                    <a:pt x="415" y="448"/>
                  </a:cubicBezTo>
                  <a:cubicBezTo>
                    <a:pt x="430" y="422"/>
                    <a:pt x="445" y="396"/>
                    <a:pt x="462" y="369"/>
                  </a:cubicBezTo>
                  <a:cubicBezTo>
                    <a:pt x="478" y="341"/>
                    <a:pt x="497" y="312"/>
                    <a:pt x="515" y="283"/>
                  </a:cubicBezTo>
                  <a:cubicBezTo>
                    <a:pt x="553" y="228"/>
                    <a:pt x="591" y="156"/>
                    <a:pt x="636" y="123"/>
                  </a:cubicBezTo>
                  <a:cubicBezTo>
                    <a:pt x="662" y="101"/>
                    <a:pt x="699" y="90"/>
                    <a:pt x="739" y="90"/>
                  </a:cubicBezTo>
                  <a:cubicBezTo>
                    <a:pt x="766" y="90"/>
                    <a:pt x="795" y="95"/>
                    <a:pt x="824" y="105"/>
                  </a:cubicBezTo>
                  <a:cubicBezTo>
                    <a:pt x="843" y="110"/>
                    <a:pt x="860" y="118"/>
                    <a:pt x="877" y="126"/>
                  </a:cubicBezTo>
                  <a:cubicBezTo>
                    <a:pt x="895" y="134"/>
                    <a:pt x="911" y="143"/>
                    <a:pt x="927" y="155"/>
                  </a:cubicBezTo>
                  <a:cubicBezTo>
                    <a:pt x="943" y="167"/>
                    <a:pt x="958" y="180"/>
                    <a:pt x="973" y="193"/>
                  </a:cubicBezTo>
                  <a:lnTo>
                    <a:pt x="1022" y="234"/>
                  </a:lnTo>
                  <a:cubicBezTo>
                    <a:pt x="1051" y="260"/>
                    <a:pt x="1077" y="290"/>
                    <a:pt x="1097" y="323"/>
                  </a:cubicBezTo>
                  <a:cubicBezTo>
                    <a:pt x="1119" y="357"/>
                    <a:pt x="1134" y="393"/>
                    <a:pt x="1142" y="432"/>
                  </a:cubicBezTo>
                  <a:cubicBezTo>
                    <a:pt x="1146" y="453"/>
                    <a:pt x="1144" y="476"/>
                    <a:pt x="1139" y="497"/>
                  </a:cubicBezTo>
                  <a:cubicBezTo>
                    <a:pt x="1135" y="520"/>
                    <a:pt x="1127" y="541"/>
                    <a:pt x="1119" y="562"/>
                  </a:cubicBezTo>
                  <a:cubicBezTo>
                    <a:pt x="1109" y="583"/>
                    <a:pt x="1098" y="603"/>
                    <a:pt x="1087" y="623"/>
                  </a:cubicBezTo>
                  <a:cubicBezTo>
                    <a:pt x="1075" y="641"/>
                    <a:pt x="1060" y="659"/>
                    <a:pt x="1045" y="675"/>
                  </a:cubicBezTo>
                  <a:lnTo>
                    <a:pt x="996" y="724"/>
                  </a:lnTo>
                  <a:cubicBezTo>
                    <a:pt x="980" y="741"/>
                    <a:pt x="965" y="757"/>
                    <a:pt x="949" y="773"/>
                  </a:cubicBezTo>
                  <a:cubicBezTo>
                    <a:pt x="917" y="804"/>
                    <a:pt x="883" y="833"/>
                    <a:pt x="848" y="861"/>
                  </a:cubicBezTo>
                  <a:cubicBezTo>
                    <a:pt x="816" y="888"/>
                    <a:pt x="783" y="915"/>
                    <a:pt x="748" y="940"/>
                  </a:cubicBezTo>
                  <a:cubicBezTo>
                    <a:pt x="713" y="964"/>
                    <a:pt x="679" y="990"/>
                    <a:pt x="647" y="1011"/>
                  </a:cubicBezTo>
                  <a:cubicBezTo>
                    <a:pt x="616" y="1033"/>
                    <a:pt x="583" y="1050"/>
                    <a:pt x="548" y="1063"/>
                  </a:cubicBezTo>
                  <a:lnTo>
                    <a:pt x="496" y="1084"/>
                  </a:lnTo>
                  <a:lnTo>
                    <a:pt x="446" y="1105"/>
                  </a:lnTo>
                  <a:cubicBezTo>
                    <a:pt x="414" y="1119"/>
                    <a:pt x="384" y="1132"/>
                    <a:pt x="354" y="1143"/>
                  </a:cubicBezTo>
                  <a:lnTo>
                    <a:pt x="313" y="1160"/>
                  </a:lnTo>
                  <a:lnTo>
                    <a:pt x="272" y="1177"/>
                  </a:lnTo>
                  <a:cubicBezTo>
                    <a:pt x="221" y="1199"/>
                    <a:pt x="176" y="1218"/>
                    <a:pt x="138" y="1232"/>
                  </a:cubicBezTo>
                  <a:cubicBezTo>
                    <a:pt x="110" y="1243"/>
                    <a:pt x="81" y="1257"/>
                    <a:pt x="53" y="1273"/>
                  </a:cubicBezTo>
                  <a:cubicBezTo>
                    <a:pt x="35" y="1285"/>
                    <a:pt x="25" y="1295"/>
                    <a:pt x="26" y="1305"/>
                  </a:cubicBezTo>
                  <a:cubicBezTo>
                    <a:pt x="28" y="1316"/>
                    <a:pt x="42" y="1322"/>
                    <a:pt x="66" y="1322"/>
                  </a:cubicBezTo>
                  <a:cubicBezTo>
                    <a:pt x="99" y="1321"/>
                    <a:pt x="131" y="1316"/>
                    <a:pt x="162" y="1306"/>
                  </a:cubicBezTo>
                  <a:lnTo>
                    <a:pt x="193" y="1299"/>
                  </a:lnTo>
                  <a:cubicBezTo>
                    <a:pt x="205" y="1296"/>
                    <a:pt x="218" y="1292"/>
                    <a:pt x="229" y="1288"/>
                  </a:cubicBezTo>
                  <a:cubicBezTo>
                    <a:pt x="254" y="1280"/>
                    <a:pt x="280" y="1270"/>
                    <a:pt x="306" y="1259"/>
                  </a:cubicBezTo>
                  <a:lnTo>
                    <a:pt x="347" y="1242"/>
                  </a:lnTo>
                  <a:lnTo>
                    <a:pt x="391" y="1225"/>
                  </a:lnTo>
                  <a:cubicBezTo>
                    <a:pt x="422" y="1212"/>
                    <a:pt x="453" y="1198"/>
                    <a:pt x="486" y="1183"/>
                  </a:cubicBezTo>
                  <a:cubicBezTo>
                    <a:pt x="503" y="1175"/>
                    <a:pt x="518" y="1167"/>
                    <a:pt x="534" y="1160"/>
                  </a:cubicBezTo>
                  <a:lnTo>
                    <a:pt x="586" y="1137"/>
                  </a:lnTo>
                  <a:cubicBezTo>
                    <a:pt x="625" y="1120"/>
                    <a:pt x="661" y="1099"/>
                    <a:pt x="695" y="1074"/>
                  </a:cubicBezTo>
                  <a:lnTo>
                    <a:pt x="796" y="996"/>
                  </a:lnTo>
                  <a:cubicBezTo>
                    <a:pt x="832" y="970"/>
                    <a:pt x="864" y="940"/>
                    <a:pt x="899" y="910"/>
                  </a:cubicBezTo>
                  <a:cubicBezTo>
                    <a:pt x="932" y="880"/>
                    <a:pt x="966" y="850"/>
                    <a:pt x="1000" y="816"/>
                  </a:cubicBezTo>
                  <a:cubicBezTo>
                    <a:pt x="1016" y="799"/>
                    <a:pt x="1032" y="780"/>
                    <a:pt x="1048" y="763"/>
                  </a:cubicBezTo>
                  <a:cubicBezTo>
                    <a:pt x="1064" y="747"/>
                    <a:pt x="1081" y="730"/>
                    <a:pt x="1098" y="712"/>
                  </a:cubicBezTo>
                  <a:cubicBezTo>
                    <a:pt x="1117" y="693"/>
                    <a:pt x="1133" y="671"/>
                    <a:pt x="1147" y="649"/>
                  </a:cubicBezTo>
                  <a:cubicBezTo>
                    <a:pt x="1161" y="626"/>
                    <a:pt x="1172" y="603"/>
                    <a:pt x="1182" y="579"/>
                  </a:cubicBezTo>
                  <a:cubicBezTo>
                    <a:pt x="1193" y="554"/>
                    <a:pt x="1201" y="528"/>
                    <a:pt x="1206" y="501"/>
                  </a:cubicBezTo>
                  <a:cubicBezTo>
                    <a:pt x="1209" y="495"/>
                    <a:pt x="1210" y="489"/>
                    <a:pt x="1211" y="481"/>
                  </a:cubicBezTo>
                  <a:lnTo>
                    <a:pt x="1212" y="459"/>
                  </a:lnTo>
                  <a:cubicBezTo>
                    <a:pt x="1212" y="445"/>
                    <a:pt x="1211" y="430"/>
                    <a:pt x="1210" y="415"/>
                  </a:cubicBezTo>
                  <a:cubicBezTo>
                    <a:pt x="1204" y="390"/>
                    <a:pt x="1198" y="367"/>
                    <a:pt x="1188" y="343"/>
                  </a:cubicBezTo>
                  <a:cubicBezTo>
                    <a:pt x="1179" y="322"/>
                    <a:pt x="1168" y="300"/>
                    <a:pt x="1157" y="279"/>
                  </a:cubicBezTo>
                  <a:cubicBezTo>
                    <a:pt x="1133" y="239"/>
                    <a:pt x="1103" y="202"/>
                    <a:pt x="1069" y="171"/>
                  </a:cubicBezTo>
                  <a:cubicBezTo>
                    <a:pt x="1036" y="142"/>
                    <a:pt x="1008" y="112"/>
                    <a:pt x="969" y="83"/>
                  </a:cubicBezTo>
                  <a:cubicBezTo>
                    <a:pt x="951" y="68"/>
                    <a:pt x="931" y="57"/>
                    <a:pt x="909" y="47"/>
                  </a:cubicBezTo>
                  <a:cubicBezTo>
                    <a:pt x="888" y="36"/>
                    <a:pt x="868" y="28"/>
                    <a:pt x="846" y="20"/>
                  </a:cubicBezTo>
                  <a:cubicBezTo>
                    <a:pt x="811" y="8"/>
                    <a:pt x="771" y="0"/>
                    <a:pt x="7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311;p19">
              <a:extLst>
                <a:ext uri="{FF2B5EF4-FFF2-40B4-BE49-F238E27FC236}">
                  <a16:creationId xmlns:a16="http://schemas.microsoft.com/office/drawing/2014/main" id="{8DBD9072-1452-D34A-861E-09CE42E95763}"/>
                </a:ext>
              </a:extLst>
            </p:cNvPr>
            <p:cNvSpPr/>
            <p:nvPr/>
          </p:nvSpPr>
          <p:spPr>
            <a:xfrm>
              <a:off x="3114114" y="840651"/>
              <a:ext cx="70638" cy="77166"/>
            </a:xfrm>
            <a:custGeom>
              <a:avLst/>
              <a:gdLst/>
              <a:ahLst/>
              <a:cxnLst/>
              <a:rect l="l" t="t" r="r" b="b"/>
              <a:pathLst>
                <a:path w="1212" h="1324" extrusionOk="0">
                  <a:moveTo>
                    <a:pt x="1146" y="1"/>
                  </a:moveTo>
                  <a:cubicBezTo>
                    <a:pt x="1113" y="3"/>
                    <a:pt x="1081" y="8"/>
                    <a:pt x="1050" y="17"/>
                  </a:cubicBezTo>
                  <a:lnTo>
                    <a:pt x="1019" y="25"/>
                  </a:lnTo>
                  <a:cubicBezTo>
                    <a:pt x="1007" y="28"/>
                    <a:pt x="995" y="31"/>
                    <a:pt x="983" y="35"/>
                  </a:cubicBezTo>
                  <a:cubicBezTo>
                    <a:pt x="958" y="44"/>
                    <a:pt x="932" y="53"/>
                    <a:pt x="906" y="65"/>
                  </a:cubicBezTo>
                  <a:lnTo>
                    <a:pt x="866" y="81"/>
                  </a:lnTo>
                  <a:lnTo>
                    <a:pt x="821" y="99"/>
                  </a:lnTo>
                  <a:cubicBezTo>
                    <a:pt x="790" y="111"/>
                    <a:pt x="759" y="126"/>
                    <a:pt x="726" y="141"/>
                  </a:cubicBezTo>
                  <a:cubicBezTo>
                    <a:pt x="709" y="148"/>
                    <a:pt x="694" y="157"/>
                    <a:pt x="678" y="163"/>
                  </a:cubicBezTo>
                  <a:lnTo>
                    <a:pt x="625" y="187"/>
                  </a:lnTo>
                  <a:cubicBezTo>
                    <a:pt x="587" y="203"/>
                    <a:pt x="551" y="224"/>
                    <a:pt x="516" y="250"/>
                  </a:cubicBezTo>
                  <a:lnTo>
                    <a:pt x="416" y="327"/>
                  </a:lnTo>
                  <a:cubicBezTo>
                    <a:pt x="380" y="355"/>
                    <a:pt x="348" y="386"/>
                    <a:pt x="313" y="415"/>
                  </a:cubicBezTo>
                  <a:cubicBezTo>
                    <a:pt x="280" y="443"/>
                    <a:pt x="246" y="473"/>
                    <a:pt x="212" y="508"/>
                  </a:cubicBezTo>
                  <a:cubicBezTo>
                    <a:pt x="196" y="525"/>
                    <a:pt x="180" y="543"/>
                    <a:pt x="164" y="560"/>
                  </a:cubicBezTo>
                  <a:cubicBezTo>
                    <a:pt x="148" y="576"/>
                    <a:pt x="131" y="593"/>
                    <a:pt x="113" y="611"/>
                  </a:cubicBezTo>
                  <a:cubicBezTo>
                    <a:pt x="95" y="631"/>
                    <a:pt x="79" y="652"/>
                    <a:pt x="65" y="674"/>
                  </a:cubicBezTo>
                  <a:cubicBezTo>
                    <a:pt x="51" y="697"/>
                    <a:pt x="40" y="720"/>
                    <a:pt x="30" y="744"/>
                  </a:cubicBezTo>
                  <a:cubicBezTo>
                    <a:pt x="19" y="768"/>
                    <a:pt x="11" y="795"/>
                    <a:pt x="5" y="822"/>
                  </a:cubicBezTo>
                  <a:cubicBezTo>
                    <a:pt x="3" y="828"/>
                    <a:pt x="2" y="835"/>
                    <a:pt x="2" y="842"/>
                  </a:cubicBezTo>
                  <a:lnTo>
                    <a:pt x="0" y="865"/>
                  </a:lnTo>
                  <a:cubicBezTo>
                    <a:pt x="0" y="879"/>
                    <a:pt x="1" y="893"/>
                    <a:pt x="3" y="908"/>
                  </a:cubicBezTo>
                  <a:cubicBezTo>
                    <a:pt x="8" y="933"/>
                    <a:pt x="14" y="957"/>
                    <a:pt x="25" y="980"/>
                  </a:cubicBezTo>
                  <a:cubicBezTo>
                    <a:pt x="33" y="1001"/>
                    <a:pt x="44" y="1023"/>
                    <a:pt x="56" y="1044"/>
                  </a:cubicBezTo>
                  <a:cubicBezTo>
                    <a:pt x="79" y="1084"/>
                    <a:pt x="109" y="1121"/>
                    <a:pt x="143" y="1152"/>
                  </a:cubicBezTo>
                  <a:cubicBezTo>
                    <a:pt x="175" y="1181"/>
                    <a:pt x="204" y="1211"/>
                    <a:pt x="243" y="1240"/>
                  </a:cubicBezTo>
                  <a:cubicBezTo>
                    <a:pt x="261" y="1254"/>
                    <a:pt x="281" y="1267"/>
                    <a:pt x="303" y="1276"/>
                  </a:cubicBezTo>
                  <a:cubicBezTo>
                    <a:pt x="324" y="1287"/>
                    <a:pt x="344" y="1295"/>
                    <a:pt x="367" y="1303"/>
                  </a:cubicBezTo>
                  <a:cubicBezTo>
                    <a:pt x="402" y="1316"/>
                    <a:pt x="441" y="1323"/>
                    <a:pt x="481" y="1323"/>
                  </a:cubicBezTo>
                  <a:cubicBezTo>
                    <a:pt x="537" y="1323"/>
                    <a:pt x="593" y="1309"/>
                    <a:pt x="637" y="1274"/>
                  </a:cubicBezTo>
                  <a:cubicBezTo>
                    <a:pt x="670" y="1248"/>
                    <a:pt x="699" y="1217"/>
                    <a:pt x="723" y="1182"/>
                  </a:cubicBezTo>
                  <a:cubicBezTo>
                    <a:pt x="744" y="1151"/>
                    <a:pt x="766" y="1121"/>
                    <a:pt x="785" y="1092"/>
                  </a:cubicBezTo>
                  <a:cubicBezTo>
                    <a:pt x="805" y="1063"/>
                    <a:pt x="823" y="1035"/>
                    <a:pt x="841" y="1007"/>
                  </a:cubicBezTo>
                  <a:lnTo>
                    <a:pt x="893" y="927"/>
                  </a:lnTo>
                  <a:cubicBezTo>
                    <a:pt x="908" y="900"/>
                    <a:pt x="924" y="877"/>
                    <a:pt x="937" y="851"/>
                  </a:cubicBezTo>
                  <a:cubicBezTo>
                    <a:pt x="950" y="825"/>
                    <a:pt x="961" y="802"/>
                    <a:pt x="971" y="779"/>
                  </a:cubicBezTo>
                  <a:cubicBezTo>
                    <a:pt x="980" y="758"/>
                    <a:pt x="990" y="738"/>
                    <a:pt x="999" y="720"/>
                  </a:cubicBezTo>
                  <a:lnTo>
                    <a:pt x="1024" y="667"/>
                  </a:lnTo>
                  <a:lnTo>
                    <a:pt x="1054" y="595"/>
                  </a:lnTo>
                  <a:lnTo>
                    <a:pt x="1065" y="571"/>
                  </a:lnTo>
                  <a:lnTo>
                    <a:pt x="1076" y="548"/>
                  </a:lnTo>
                  <a:lnTo>
                    <a:pt x="1100" y="502"/>
                  </a:lnTo>
                  <a:cubicBezTo>
                    <a:pt x="1108" y="487"/>
                    <a:pt x="1117" y="471"/>
                    <a:pt x="1124" y="455"/>
                  </a:cubicBezTo>
                  <a:cubicBezTo>
                    <a:pt x="1131" y="439"/>
                    <a:pt x="1138" y="423"/>
                    <a:pt x="1142" y="407"/>
                  </a:cubicBezTo>
                  <a:cubicBezTo>
                    <a:pt x="1153" y="377"/>
                    <a:pt x="1161" y="349"/>
                    <a:pt x="1167" y="323"/>
                  </a:cubicBezTo>
                  <a:cubicBezTo>
                    <a:pt x="1174" y="297"/>
                    <a:pt x="1180" y="270"/>
                    <a:pt x="1186" y="251"/>
                  </a:cubicBezTo>
                  <a:cubicBezTo>
                    <a:pt x="1196" y="217"/>
                    <a:pt x="1204" y="182"/>
                    <a:pt x="1209" y="146"/>
                  </a:cubicBezTo>
                  <a:cubicBezTo>
                    <a:pt x="1211" y="121"/>
                    <a:pt x="1209" y="106"/>
                    <a:pt x="1201" y="103"/>
                  </a:cubicBezTo>
                  <a:cubicBezTo>
                    <a:pt x="1200" y="103"/>
                    <a:pt x="1199" y="103"/>
                    <a:pt x="1198" y="103"/>
                  </a:cubicBezTo>
                  <a:cubicBezTo>
                    <a:pt x="1190" y="103"/>
                    <a:pt x="1180" y="114"/>
                    <a:pt x="1165" y="132"/>
                  </a:cubicBezTo>
                  <a:cubicBezTo>
                    <a:pt x="1144" y="161"/>
                    <a:pt x="1124" y="191"/>
                    <a:pt x="1107" y="223"/>
                  </a:cubicBezTo>
                  <a:cubicBezTo>
                    <a:pt x="1096" y="244"/>
                    <a:pt x="1086" y="265"/>
                    <a:pt x="1076" y="289"/>
                  </a:cubicBezTo>
                  <a:cubicBezTo>
                    <a:pt x="1065" y="315"/>
                    <a:pt x="1053" y="342"/>
                    <a:pt x="1040" y="369"/>
                  </a:cubicBezTo>
                  <a:cubicBezTo>
                    <a:pt x="1035" y="382"/>
                    <a:pt x="1029" y="395"/>
                    <a:pt x="1021" y="408"/>
                  </a:cubicBezTo>
                  <a:cubicBezTo>
                    <a:pt x="1015" y="422"/>
                    <a:pt x="1006" y="435"/>
                    <a:pt x="998" y="450"/>
                  </a:cubicBezTo>
                  <a:cubicBezTo>
                    <a:pt x="989" y="465"/>
                    <a:pt x="979" y="481"/>
                    <a:pt x="971" y="496"/>
                  </a:cubicBezTo>
                  <a:cubicBezTo>
                    <a:pt x="965" y="504"/>
                    <a:pt x="961" y="513"/>
                    <a:pt x="957" y="523"/>
                  </a:cubicBezTo>
                  <a:lnTo>
                    <a:pt x="946" y="549"/>
                  </a:lnTo>
                  <a:lnTo>
                    <a:pt x="917" y="621"/>
                  </a:lnTo>
                  <a:cubicBezTo>
                    <a:pt x="910" y="636"/>
                    <a:pt x="903" y="653"/>
                    <a:pt x="895" y="670"/>
                  </a:cubicBezTo>
                  <a:cubicBezTo>
                    <a:pt x="886" y="689"/>
                    <a:pt x="877" y="711"/>
                    <a:pt x="867" y="733"/>
                  </a:cubicBezTo>
                  <a:cubicBezTo>
                    <a:pt x="859" y="756"/>
                    <a:pt x="848" y="778"/>
                    <a:pt x="837" y="800"/>
                  </a:cubicBezTo>
                  <a:cubicBezTo>
                    <a:pt x="826" y="823"/>
                    <a:pt x="813" y="849"/>
                    <a:pt x="797" y="874"/>
                  </a:cubicBezTo>
                  <a:cubicBezTo>
                    <a:pt x="782" y="900"/>
                    <a:pt x="766" y="927"/>
                    <a:pt x="749" y="953"/>
                  </a:cubicBezTo>
                  <a:cubicBezTo>
                    <a:pt x="733" y="981"/>
                    <a:pt x="716" y="1010"/>
                    <a:pt x="697" y="1039"/>
                  </a:cubicBezTo>
                  <a:cubicBezTo>
                    <a:pt x="659" y="1094"/>
                    <a:pt x="621" y="1166"/>
                    <a:pt x="577" y="1199"/>
                  </a:cubicBezTo>
                  <a:cubicBezTo>
                    <a:pt x="550" y="1221"/>
                    <a:pt x="514" y="1232"/>
                    <a:pt x="473" y="1232"/>
                  </a:cubicBezTo>
                  <a:cubicBezTo>
                    <a:pt x="446" y="1232"/>
                    <a:pt x="417" y="1227"/>
                    <a:pt x="388" y="1217"/>
                  </a:cubicBezTo>
                  <a:cubicBezTo>
                    <a:pt x="370" y="1212"/>
                    <a:pt x="352" y="1205"/>
                    <a:pt x="335" y="1197"/>
                  </a:cubicBezTo>
                  <a:cubicBezTo>
                    <a:pt x="317" y="1189"/>
                    <a:pt x="300" y="1179"/>
                    <a:pt x="286" y="1168"/>
                  </a:cubicBezTo>
                  <a:cubicBezTo>
                    <a:pt x="268" y="1156"/>
                    <a:pt x="253" y="1143"/>
                    <a:pt x="238" y="1130"/>
                  </a:cubicBezTo>
                  <a:lnTo>
                    <a:pt x="190" y="1088"/>
                  </a:lnTo>
                  <a:cubicBezTo>
                    <a:pt x="160" y="1062"/>
                    <a:pt x="135" y="1032"/>
                    <a:pt x="114" y="999"/>
                  </a:cubicBezTo>
                  <a:cubicBezTo>
                    <a:pt x="94" y="966"/>
                    <a:pt x="79" y="929"/>
                    <a:pt x="71" y="890"/>
                  </a:cubicBezTo>
                  <a:cubicBezTo>
                    <a:pt x="66" y="869"/>
                    <a:pt x="67" y="846"/>
                    <a:pt x="73" y="825"/>
                  </a:cubicBezTo>
                  <a:cubicBezTo>
                    <a:pt x="78" y="803"/>
                    <a:pt x="85" y="781"/>
                    <a:pt x="94" y="760"/>
                  </a:cubicBezTo>
                  <a:cubicBezTo>
                    <a:pt x="103" y="740"/>
                    <a:pt x="113" y="719"/>
                    <a:pt x="125" y="700"/>
                  </a:cubicBezTo>
                  <a:cubicBezTo>
                    <a:pt x="138" y="681"/>
                    <a:pt x="152" y="664"/>
                    <a:pt x="167" y="648"/>
                  </a:cubicBezTo>
                  <a:cubicBezTo>
                    <a:pt x="184" y="631"/>
                    <a:pt x="199" y="616"/>
                    <a:pt x="216" y="598"/>
                  </a:cubicBezTo>
                  <a:cubicBezTo>
                    <a:pt x="232" y="581"/>
                    <a:pt x="247" y="565"/>
                    <a:pt x="263" y="549"/>
                  </a:cubicBezTo>
                  <a:cubicBezTo>
                    <a:pt x="295" y="519"/>
                    <a:pt x="329" y="489"/>
                    <a:pt x="364" y="462"/>
                  </a:cubicBezTo>
                  <a:cubicBezTo>
                    <a:pt x="396" y="434"/>
                    <a:pt x="429" y="407"/>
                    <a:pt x="464" y="382"/>
                  </a:cubicBezTo>
                  <a:cubicBezTo>
                    <a:pt x="499" y="359"/>
                    <a:pt x="532" y="332"/>
                    <a:pt x="565" y="311"/>
                  </a:cubicBezTo>
                  <a:cubicBezTo>
                    <a:pt x="596" y="289"/>
                    <a:pt x="630" y="272"/>
                    <a:pt x="664" y="260"/>
                  </a:cubicBezTo>
                  <a:lnTo>
                    <a:pt x="716" y="239"/>
                  </a:lnTo>
                  <a:lnTo>
                    <a:pt x="767" y="217"/>
                  </a:lnTo>
                  <a:cubicBezTo>
                    <a:pt x="798" y="203"/>
                    <a:pt x="829" y="190"/>
                    <a:pt x="857" y="179"/>
                  </a:cubicBezTo>
                  <a:lnTo>
                    <a:pt x="900" y="162"/>
                  </a:lnTo>
                  <a:lnTo>
                    <a:pt x="941" y="145"/>
                  </a:lnTo>
                  <a:cubicBezTo>
                    <a:pt x="991" y="123"/>
                    <a:pt x="1037" y="105"/>
                    <a:pt x="1074" y="91"/>
                  </a:cubicBezTo>
                  <a:cubicBezTo>
                    <a:pt x="1103" y="79"/>
                    <a:pt x="1132" y="65"/>
                    <a:pt x="1159" y="49"/>
                  </a:cubicBezTo>
                  <a:cubicBezTo>
                    <a:pt x="1178" y="37"/>
                    <a:pt x="1188" y="28"/>
                    <a:pt x="1186" y="17"/>
                  </a:cubicBezTo>
                  <a:cubicBezTo>
                    <a:pt x="1185" y="6"/>
                    <a:pt x="1171" y="1"/>
                    <a:pt x="11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312;p19">
              <a:extLst>
                <a:ext uri="{FF2B5EF4-FFF2-40B4-BE49-F238E27FC236}">
                  <a16:creationId xmlns:a16="http://schemas.microsoft.com/office/drawing/2014/main" id="{2C3372C1-B3C7-894A-A9A4-2F198E0B334E}"/>
                </a:ext>
              </a:extLst>
            </p:cNvPr>
            <p:cNvSpPr/>
            <p:nvPr/>
          </p:nvSpPr>
          <p:spPr>
            <a:xfrm>
              <a:off x="3094997" y="846363"/>
              <a:ext cx="12939" cy="29433"/>
            </a:xfrm>
            <a:custGeom>
              <a:avLst/>
              <a:gdLst/>
              <a:ahLst/>
              <a:cxnLst/>
              <a:rect l="l" t="t" r="r" b="b"/>
              <a:pathLst>
                <a:path w="222" h="505" extrusionOk="0">
                  <a:moveTo>
                    <a:pt x="37" y="0"/>
                  </a:moveTo>
                  <a:cubicBezTo>
                    <a:pt x="35" y="0"/>
                    <a:pt x="32" y="1"/>
                    <a:pt x="30" y="1"/>
                  </a:cubicBezTo>
                  <a:cubicBezTo>
                    <a:pt x="17" y="4"/>
                    <a:pt x="2" y="24"/>
                    <a:pt x="10" y="27"/>
                  </a:cubicBezTo>
                  <a:cubicBezTo>
                    <a:pt x="22" y="35"/>
                    <a:pt x="24" y="47"/>
                    <a:pt x="19" y="54"/>
                  </a:cubicBezTo>
                  <a:cubicBezTo>
                    <a:pt x="1" y="77"/>
                    <a:pt x="21" y="98"/>
                    <a:pt x="12" y="121"/>
                  </a:cubicBezTo>
                  <a:lnTo>
                    <a:pt x="13" y="119"/>
                  </a:lnTo>
                  <a:lnTo>
                    <a:pt x="13" y="119"/>
                  </a:lnTo>
                  <a:cubicBezTo>
                    <a:pt x="19" y="128"/>
                    <a:pt x="5" y="141"/>
                    <a:pt x="23" y="149"/>
                  </a:cubicBezTo>
                  <a:cubicBezTo>
                    <a:pt x="24" y="149"/>
                    <a:pt x="23" y="151"/>
                    <a:pt x="22" y="152"/>
                  </a:cubicBezTo>
                  <a:cubicBezTo>
                    <a:pt x="13" y="158"/>
                    <a:pt x="18" y="164"/>
                    <a:pt x="23" y="168"/>
                  </a:cubicBezTo>
                  <a:cubicBezTo>
                    <a:pt x="30" y="173"/>
                    <a:pt x="31" y="183"/>
                    <a:pt x="26" y="189"/>
                  </a:cubicBezTo>
                  <a:cubicBezTo>
                    <a:pt x="21" y="197"/>
                    <a:pt x="20" y="202"/>
                    <a:pt x="28" y="208"/>
                  </a:cubicBezTo>
                  <a:cubicBezTo>
                    <a:pt x="31" y="209"/>
                    <a:pt x="32" y="212"/>
                    <a:pt x="31" y="215"/>
                  </a:cubicBezTo>
                  <a:cubicBezTo>
                    <a:pt x="21" y="233"/>
                    <a:pt x="30" y="250"/>
                    <a:pt x="30" y="268"/>
                  </a:cubicBezTo>
                  <a:cubicBezTo>
                    <a:pt x="30" y="279"/>
                    <a:pt x="47" y="284"/>
                    <a:pt x="41" y="296"/>
                  </a:cubicBezTo>
                  <a:cubicBezTo>
                    <a:pt x="50" y="298"/>
                    <a:pt x="55" y="308"/>
                    <a:pt x="51" y="317"/>
                  </a:cubicBezTo>
                  <a:cubicBezTo>
                    <a:pt x="46" y="337"/>
                    <a:pt x="60" y="351"/>
                    <a:pt x="66" y="367"/>
                  </a:cubicBezTo>
                  <a:cubicBezTo>
                    <a:pt x="68" y="375"/>
                    <a:pt x="77" y="383"/>
                    <a:pt x="74" y="391"/>
                  </a:cubicBezTo>
                  <a:cubicBezTo>
                    <a:pt x="67" y="408"/>
                    <a:pt x="84" y="415"/>
                    <a:pt x="88" y="428"/>
                  </a:cubicBezTo>
                  <a:cubicBezTo>
                    <a:pt x="91" y="438"/>
                    <a:pt x="98" y="447"/>
                    <a:pt x="107" y="454"/>
                  </a:cubicBezTo>
                  <a:cubicBezTo>
                    <a:pt x="116" y="462"/>
                    <a:pt x="108" y="479"/>
                    <a:pt x="120" y="489"/>
                  </a:cubicBezTo>
                  <a:cubicBezTo>
                    <a:pt x="134" y="499"/>
                    <a:pt x="152" y="505"/>
                    <a:pt x="170" y="505"/>
                  </a:cubicBezTo>
                  <a:cubicBezTo>
                    <a:pt x="172" y="505"/>
                    <a:pt x="174" y="505"/>
                    <a:pt x="175" y="505"/>
                  </a:cubicBezTo>
                  <a:cubicBezTo>
                    <a:pt x="178" y="505"/>
                    <a:pt x="183" y="505"/>
                    <a:pt x="186" y="504"/>
                  </a:cubicBezTo>
                  <a:cubicBezTo>
                    <a:pt x="205" y="494"/>
                    <a:pt x="221" y="465"/>
                    <a:pt x="208" y="462"/>
                  </a:cubicBezTo>
                  <a:cubicBezTo>
                    <a:pt x="196" y="460"/>
                    <a:pt x="206" y="445"/>
                    <a:pt x="189" y="445"/>
                  </a:cubicBezTo>
                  <a:cubicBezTo>
                    <a:pt x="188" y="445"/>
                    <a:pt x="188" y="445"/>
                    <a:pt x="187" y="445"/>
                  </a:cubicBezTo>
                  <a:cubicBezTo>
                    <a:pt x="187" y="445"/>
                    <a:pt x="187" y="444"/>
                    <a:pt x="187" y="444"/>
                  </a:cubicBezTo>
                  <a:cubicBezTo>
                    <a:pt x="193" y="431"/>
                    <a:pt x="190" y="425"/>
                    <a:pt x="175" y="422"/>
                  </a:cubicBezTo>
                  <a:cubicBezTo>
                    <a:pt x="173" y="422"/>
                    <a:pt x="172" y="420"/>
                    <a:pt x="171" y="419"/>
                  </a:cubicBezTo>
                  <a:cubicBezTo>
                    <a:pt x="169" y="411"/>
                    <a:pt x="171" y="400"/>
                    <a:pt x="166" y="392"/>
                  </a:cubicBezTo>
                  <a:cubicBezTo>
                    <a:pt x="165" y="390"/>
                    <a:pt x="170" y="388"/>
                    <a:pt x="172" y="387"/>
                  </a:cubicBezTo>
                  <a:cubicBezTo>
                    <a:pt x="177" y="377"/>
                    <a:pt x="179" y="369"/>
                    <a:pt x="165" y="367"/>
                  </a:cubicBezTo>
                  <a:cubicBezTo>
                    <a:pt x="168" y="355"/>
                    <a:pt x="160" y="349"/>
                    <a:pt x="148" y="343"/>
                  </a:cubicBezTo>
                  <a:cubicBezTo>
                    <a:pt x="146" y="343"/>
                    <a:pt x="148" y="341"/>
                    <a:pt x="148" y="339"/>
                  </a:cubicBezTo>
                  <a:cubicBezTo>
                    <a:pt x="148" y="335"/>
                    <a:pt x="144" y="333"/>
                    <a:pt x="143" y="329"/>
                  </a:cubicBezTo>
                  <a:cubicBezTo>
                    <a:pt x="140" y="321"/>
                    <a:pt x="128" y="314"/>
                    <a:pt x="130" y="306"/>
                  </a:cubicBezTo>
                  <a:cubicBezTo>
                    <a:pt x="132" y="290"/>
                    <a:pt x="137" y="274"/>
                    <a:pt x="123" y="263"/>
                  </a:cubicBezTo>
                  <a:cubicBezTo>
                    <a:pt x="109" y="252"/>
                    <a:pt x="129" y="233"/>
                    <a:pt x="112" y="221"/>
                  </a:cubicBezTo>
                  <a:cubicBezTo>
                    <a:pt x="112" y="221"/>
                    <a:pt x="112" y="220"/>
                    <a:pt x="113" y="219"/>
                  </a:cubicBezTo>
                  <a:cubicBezTo>
                    <a:pt x="124" y="211"/>
                    <a:pt x="120" y="204"/>
                    <a:pt x="111" y="199"/>
                  </a:cubicBezTo>
                  <a:cubicBezTo>
                    <a:pt x="105" y="196"/>
                    <a:pt x="106" y="186"/>
                    <a:pt x="112" y="184"/>
                  </a:cubicBezTo>
                  <a:cubicBezTo>
                    <a:pt x="132" y="175"/>
                    <a:pt x="128" y="167"/>
                    <a:pt x="122" y="162"/>
                  </a:cubicBezTo>
                  <a:cubicBezTo>
                    <a:pt x="114" y="157"/>
                    <a:pt x="112" y="153"/>
                    <a:pt x="113" y="148"/>
                  </a:cubicBezTo>
                  <a:cubicBezTo>
                    <a:pt x="113" y="144"/>
                    <a:pt x="110" y="140"/>
                    <a:pt x="109" y="137"/>
                  </a:cubicBezTo>
                  <a:cubicBezTo>
                    <a:pt x="106" y="127"/>
                    <a:pt x="113" y="116"/>
                    <a:pt x="100" y="107"/>
                  </a:cubicBezTo>
                  <a:cubicBezTo>
                    <a:pt x="99" y="107"/>
                    <a:pt x="101" y="106"/>
                    <a:pt x="101" y="105"/>
                  </a:cubicBezTo>
                  <a:cubicBezTo>
                    <a:pt x="110" y="96"/>
                    <a:pt x="108" y="88"/>
                    <a:pt x="111" y="79"/>
                  </a:cubicBezTo>
                  <a:cubicBezTo>
                    <a:pt x="115" y="69"/>
                    <a:pt x="103" y="58"/>
                    <a:pt x="106" y="47"/>
                  </a:cubicBezTo>
                  <a:cubicBezTo>
                    <a:pt x="112" y="29"/>
                    <a:pt x="91" y="17"/>
                    <a:pt x="59" y="8"/>
                  </a:cubicBezTo>
                  <a:cubicBezTo>
                    <a:pt x="52" y="3"/>
                    <a:pt x="45"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313;p19">
              <a:extLst>
                <a:ext uri="{FF2B5EF4-FFF2-40B4-BE49-F238E27FC236}">
                  <a16:creationId xmlns:a16="http://schemas.microsoft.com/office/drawing/2014/main" id="{2ACCB66F-3A2D-C349-AF89-ACF39B6110C7}"/>
                </a:ext>
              </a:extLst>
            </p:cNvPr>
            <p:cNvSpPr/>
            <p:nvPr/>
          </p:nvSpPr>
          <p:spPr>
            <a:xfrm>
              <a:off x="3113239" y="770712"/>
              <a:ext cx="20865" cy="22497"/>
            </a:xfrm>
            <a:custGeom>
              <a:avLst/>
              <a:gdLst/>
              <a:ahLst/>
              <a:cxnLst/>
              <a:rect l="l" t="t" r="r" b="b"/>
              <a:pathLst>
                <a:path w="358" h="386" extrusionOk="0">
                  <a:moveTo>
                    <a:pt x="315" y="0"/>
                  </a:moveTo>
                  <a:cubicBezTo>
                    <a:pt x="311" y="0"/>
                    <a:pt x="308" y="2"/>
                    <a:pt x="308" y="6"/>
                  </a:cubicBezTo>
                  <a:cubicBezTo>
                    <a:pt x="307" y="18"/>
                    <a:pt x="290" y="11"/>
                    <a:pt x="295" y="30"/>
                  </a:cubicBezTo>
                  <a:lnTo>
                    <a:pt x="293" y="30"/>
                  </a:lnTo>
                  <a:cubicBezTo>
                    <a:pt x="290" y="29"/>
                    <a:pt x="287" y="28"/>
                    <a:pt x="285" y="28"/>
                  </a:cubicBezTo>
                  <a:cubicBezTo>
                    <a:pt x="278" y="28"/>
                    <a:pt x="274" y="34"/>
                    <a:pt x="276" y="45"/>
                  </a:cubicBezTo>
                  <a:cubicBezTo>
                    <a:pt x="276" y="47"/>
                    <a:pt x="275" y="48"/>
                    <a:pt x="274" y="49"/>
                  </a:cubicBezTo>
                  <a:cubicBezTo>
                    <a:pt x="266" y="54"/>
                    <a:pt x="256" y="54"/>
                    <a:pt x="250" y="62"/>
                  </a:cubicBezTo>
                  <a:cubicBezTo>
                    <a:pt x="250" y="63"/>
                    <a:pt x="250" y="63"/>
                    <a:pt x="249" y="63"/>
                  </a:cubicBezTo>
                  <a:cubicBezTo>
                    <a:pt x="247" y="63"/>
                    <a:pt x="246" y="59"/>
                    <a:pt x="244" y="57"/>
                  </a:cubicBezTo>
                  <a:cubicBezTo>
                    <a:pt x="242" y="57"/>
                    <a:pt x="239" y="57"/>
                    <a:pt x="237" y="57"/>
                  </a:cubicBezTo>
                  <a:cubicBezTo>
                    <a:pt x="230" y="57"/>
                    <a:pt x="224" y="59"/>
                    <a:pt x="227" y="71"/>
                  </a:cubicBezTo>
                  <a:cubicBezTo>
                    <a:pt x="215" y="72"/>
                    <a:pt x="212" y="80"/>
                    <a:pt x="212" y="94"/>
                  </a:cubicBezTo>
                  <a:cubicBezTo>
                    <a:pt x="212" y="95"/>
                    <a:pt x="210" y="95"/>
                    <a:pt x="209" y="95"/>
                  </a:cubicBezTo>
                  <a:cubicBezTo>
                    <a:pt x="204" y="96"/>
                    <a:pt x="204" y="102"/>
                    <a:pt x="201" y="104"/>
                  </a:cubicBezTo>
                  <a:cubicBezTo>
                    <a:pt x="195" y="109"/>
                    <a:pt x="195" y="122"/>
                    <a:pt x="186" y="125"/>
                  </a:cubicBezTo>
                  <a:cubicBezTo>
                    <a:pt x="171" y="130"/>
                    <a:pt x="156" y="132"/>
                    <a:pt x="154" y="151"/>
                  </a:cubicBezTo>
                  <a:cubicBezTo>
                    <a:pt x="153" y="167"/>
                    <a:pt x="126" y="163"/>
                    <a:pt x="127" y="182"/>
                  </a:cubicBezTo>
                  <a:cubicBezTo>
                    <a:pt x="127" y="183"/>
                    <a:pt x="126" y="183"/>
                    <a:pt x="125" y="183"/>
                  </a:cubicBezTo>
                  <a:cubicBezTo>
                    <a:pt x="123" y="182"/>
                    <a:pt x="121" y="182"/>
                    <a:pt x="119" y="182"/>
                  </a:cubicBezTo>
                  <a:cubicBezTo>
                    <a:pt x="112" y="182"/>
                    <a:pt x="111" y="188"/>
                    <a:pt x="112" y="196"/>
                  </a:cubicBezTo>
                  <a:cubicBezTo>
                    <a:pt x="113" y="202"/>
                    <a:pt x="109" y="206"/>
                    <a:pt x="104" y="206"/>
                  </a:cubicBezTo>
                  <a:cubicBezTo>
                    <a:pt x="103" y="206"/>
                    <a:pt x="101" y="206"/>
                    <a:pt x="100" y="204"/>
                  </a:cubicBezTo>
                  <a:cubicBezTo>
                    <a:pt x="93" y="202"/>
                    <a:pt x="89" y="200"/>
                    <a:pt x="85" y="200"/>
                  </a:cubicBezTo>
                  <a:cubicBezTo>
                    <a:pt x="78" y="200"/>
                    <a:pt x="77" y="205"/>
                    <a:pt x="78" y="212"/>
                  </a:cubicBezTo>
                  <a:cubicBezTo>
                    <a:pt x="79" y="221"/>
                    <a:pt x="76" y="226"/>
                    <a:pt x="74" y="228"/>
                  </a:cubicBezTo>
                  <a:cubicBezTo>
                    <a:pt x="71" y="231"/>
                    <a:pt x="71" y="235"/>
                    <a:pt x="69" y="239"/>
                  </a:cubicBezTo>
                  <a:cubicBezTo>
                    <a:pt x="64" y="247"/>
                    <a:pt x="51" y="250"/>
                    <a:pt x="56" y="266"/>
                  </a:cubicBezTo>
                  <a:lnTo>
                    <a:pt x="54" y="266"/>
                  </a:lnTo>
                  <a:cubicBezTo>
                    <a:pt x="42" y="268"/>
                    <a:pt x="39" y="275"/>
                    <a:pt x="30" y="279"/>
                  </a:cubicBezTo>
                  <a:cubicBezTo>
                    <a:pt x="19" y="286"/>
                    <a:pt x="25" y="302"/>
                    <a:pt x="16" y="308"/>
                  </a:cubicBezTo>
                  <a:cubicBezTo>
                    <a:pt x="0" y="321"/>
                    <a:pt x="13" y="341"/>
                    <a:pt x="36" y="366"/>
                  </a:cubicBezTo>
                  <a:cubicBezTo>
                    <a:pt x="41" y="374"/>
                    <a:pt x="49" y="381"/>
                    <a:pt x="59" y="384"/>
                  </a:cubicBezTo>
                  <a:cubicBezTo>
                    <a:pt x="62" y="385"/>
                    <a:pt x="66" y="386"/>
                    <a:pt x="69" y="386"/>
                  </a:cubicBezTo>
                  <a:cubicBezTo>
                    <a:pt x="80" y="386"/>
                    <a:pt x="90" y="381"/>
                    <a:pt x="88" y="377"/>
                  </a:cubicBezTo>
                  <a:cubicBezTo>
                    <a:pt x="79" y="364"/>
                    <a:pt x="84" y="354"/>
                    <a:pt x="91" y="353"/>
                  </a:cubicBezTo>
                  <a:cubicBezTo>
                    <a:pt x="116" y="348"/>
                    <a:pt x="111" y="322"/>
                    <a:pt x="132" y="315"/>
                  </a:cubicBezTo>
                  <a:lnTo>
                    <a:pt x="132" y="317"/>
                  </a:lnTo>
                  <a:cubicBezTo>
                    <a:pt x="132" y="306"/>
                    <a:pt x="149" y="308"/>
                    <a:pt x="140" y="291"/>
                  </a:cubicBezTo>
                  <a:cubicBezTo>
                    <a:pt x="139" y="290"/>
                    <a:pt x="141" y="290"/>
                    <a:pt x="143" y="290"/>
                  </a:cubicBezTo>
                  <a:cubicBezTo>
                    <a:pt x="145" y="291"/>
                    <a:pt x="147" y="291"/>
                    <a:pt x="148" y="291"/>
                  </a:cubicBezTo>
                  <a:cubicBezTo>
                    <a:pt x="154" y="291"/>
                    <a:pt x="153" y="286"/>
                    <a:pt x="152" y="280"/>
                  </a:cubicBezTo>
                  <a:cubicBezTo>
                    <a:pt x="151" y="271"/>
                    <a:pt x="157" y="268"/>
                    <a:pt x="164" y="266"/>
                  </a:cubicBezTo>
                  <a:cubicBezTo>
                    <a:pt x="171" y="266"/>
                    <a:pt x="175" y="264"/>
                    <a:pt x="173" y="256"/>
                  </a:cubicBezTo>
                  <a:cubicBezTo>
                    <a:pt x="172" y="253"/>
                    <a:pt x="174" y="249"/>
                    <a:pt x="177" y="249"/>
                  </a:cubicBezTo>
                  <a:cubicBezTo>
                    <a:pt x="195" y="247"/>
                    <a:pt x="200" y="233"/>
                    <a:pt x="213" y="226"/>
                  </a:cubicBezTo>
                  <a:cubicBezTo>
                    <a:pt x="220" y="222"/>
                    <a:pt x="214" y="206"/>
                    <a:pt x="227" y="206"/>
                  </a:cubicBezTo>
                  <a:cubicBezTo>
                    <a:pt x="222" y="194"/>
                    <a:pt x="229" y="190"/>
                    <a:pt x="236" y="188"/>
                  </a:cubicBezTo>
                  <a:cubicBezTo>
                    <a:pt x="253" y="186"/>
                    <a:pt x="258" y="170"/>
                    <a:pt x="267" y="161"/>
                  </a:cubicBezTo>
                  <a:cubicBezTo>
                    <a:pt x="273" y="155"/>
                    <a:pt x="276" y="147"/>
                    <a:pt x="284" y="147"/>
                  </a:cubicBezTo>
                  <a:cubicBezTo>
                    <a:pt x="285" y="147"/>
                    <a:pt x="286" y="147"/>
                    <a:pt x="287" y="147"/>
                  </a:cubicBezTo>
                  <a:cubicBezTo>
                    <a:pt x="299" y="147"/>
                    <a:pt x="300" y="132"/>
                    <a:pt x="308" y="126"/>
                  </a:cubicBezTo>
                  <a:cubicBezTo>
                    <a:pt x="315" y="121"/>
                    <a:pt x="321" y="114"/>
                    <a:pt x="324" y="105"/>
                  </a:cubicBezTo>
                  <a:cubicBezTo>
                    <a:pt x="327" y="93"/>
                    <a:pt x="344" y="100"/>
                    <a:pt x="350" y="88"/>
                  </a:cubicBezTo>
                  <a:cubicBezTo>
                    <a:pt x="356" y="71"/>
                    <a:pt x="357" y="53"/>
                    <a:pt x="354" y="34"/>
                  </a:cubicBezTo>
                  <a:cubicBezTo>
                    <a:pt x="353" y="30"/>
                    <a:pt x="352" y="27"/>
                    <a:pt x="351" y="23"/>
                  </a:cubicBezTo>
                  <a:cubicBezTo>
                    <a:pt x="343" y="10"/>
                    <a:pt x="325"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314;p19">
              <a:extLst>
                <a:ext uri="{FF2B5EF4-FFF2-40B4-BE49-F238E27FC236}">
                  <a16:creationId xmlns:a16="http://schemas.microsoft.com/office/drawing/2014/main" id="{D81D0358-A1E7-6446-8447-F58C1B7A960B}"/>
                </a:ext>
              </a:extLst>
            </p:cNvPr>
            <p:cNvSpPr/>
            <p:nvPr/>
          </p:nvSpPr>
          <p:spPr>
            <a:xfrm>
              <a:off x="3191338" y="750255"/>
              <a:ext cx="26402" cy="7985"/>
            </a:xfrm>
            <a:custGeom>
              <a:avLst/>
              <a:gdLst/>
              <a:ahLst/>
              <a:cxnLst/>
              <a:rect l="l" t="t" r="r" b="b"/>
              <a:pathLst>
                <a:path w="453" h="137" extrusionOk="0">
                  <a:moveTo>
                    <a:pt x="39" y="1"/>
                  </a:moveTo>
                  <a:cubicBezTo>
                    <a:pt x="38" y="1"/>
                    <a:pt x="37" y="1"/>
                    <a:pt x="36" y="2"/>
                  </a:cubicBezTo>
                  <a:cubicBezTo>
                    <a:pt x="32" y="3"/>
                    <a:pt x="29" y="4"/>
                    <a:pt x="25" y="6"/>
                  </a:cubicBezTo>
                  <a:cubicBezTo>
                    <a:pt x="21" y="7"/>
                    <a:pt x="19" y="10"/>
                    <a:pt x="16" y="11"/>
                  </a:cubicBezTo>
                  <a:cubicBezTo>
                    <a:pt x="10" y="13"/>
                    <a:pt x="6" y="13"/>
                    <a:pt x="3" y="19"/>
                  </a:cubicBezTo>
                  <a:cubicBezTo>
                    <a:pt x="1" y="24"/>
                    <a:pt x="1" y="32"/>
                    <a:pt x="3" y="38"/>
                  </a:cubicBezTo>
                  <a:cubicBezTo>
                    <a:pt x="5" y="47"/>
                    <a:pt x="8" y="55"/>
                    <a:pt x="12" y="64"/>
                  </a:cubicBezTo>
                  <a:cubicBezTo>
                    <a:pt x="18" y="73"/>
                    <a:pt x="24" y="84"/>
                    <a:pt x="32" y="94"/>
                  </a:cubicBezTo>
                  <a:cubicBezTo>
                    <a:pt x="35" y="97"/>
                    <a:pt x="38" y="99"/>
                    <a:pt x="41" y="102"/>
                  </a:cubicBezTo>
                  <a:cubicBezTo>
                    <a:pt x="45" y="104"/>
                    <a:pt x="49" y="106"/>
                    <a:pt x="52" y="109"/>
                  </a:cubicBezTo>
                  <a:cubicBezTo>
                    <a:pt x="54" y="110"/>
                    <a:pt x="56" y="111"/>
                    <a:pt x="58" y="113"/>
                  </a:cubicBezTo>
                  <a:lnTo>
                    <a:pt x="64" y="120"/>
                  </a:lnTo>
                  <a:cubicBezTo>
                    <a:pt x="66" y="122"/>
                    <a:pt x="68" y="125"/>
                    <a:pt x="71" y="127"/>
                  </a:cubicBezTo>
                  <a:cubicBezTo>
                    <a:pt x="71" y="128"/>
                    <a:pt x="73" y="129"/>
                    <a:pt x="74" y="129"/>
                  </a:cubicBezTo>
                  <a:lnTo>
                    <a:pt x="78" y="129"/>
                  </a:lnTo>
                  <a:cubicBezTo>
                    <a:pt x="80" y="128"/>
                    <a:pt x="83" y="127"/>
                    <a:pt x="85" y="126"/>
                  </a:cubicBezTo>
                  <a:cubicBezTo>
                    <a:pt x="87" y="125"/>
                    <a:pt x="88" y="124"/>
                    <a:pt x="91" y="124"/>
                  </a:cubicBezTo>
                  <a:cubicBezTo>
                    <a:pt x="94" y="122"/>
                    <a:pt x="96" y="121"/>
                    <a:pt x="98" y="119"/>
                  </a:cubicBezTo>
                  <a:cubicBezTo>
                    <a:pt x="100" y="117"/>
                    <a:pt x="102" y="116"/>
                    <a:pt x="105" y="114"/>
                  </a:cubicBezTo>
                  <a:cubicBezTo>
                    <a:pt x="109" y="114"/>
                    <a:pt x="112" y="113"/>
                    <a:pt x="115" y="113"/>
                  </a:cubicBezTo>
                  <a:lnTo>
                    <a:pt x="125" y="113"/>
                  </a:lnTo>
                  <a:lnTo>
                    <a:pt x="135" y="110"/>
                  </a:lnTo>
                  <a:cubicBezTo>
                    <a:pt x="144" y="109"/>
                    <a:pt x="151" y="105"/>
                    <a:pt x="160" y="102"/>
                  </a:cubicBezTo>
                  <a:cubicBezTo>
                    <a:pt x="170" y="98"/>
                    <a:pt x="179" y="95"/>
                    <a:pt x="189" y="91"/>
                  </a:cubicBezTo>
                  <a:lnTo>
                    <a:pt x="196" y="89"/>
                  </a:lnTo>
                  <a:cubicBezTo>
                    <a:pt x="197" y="89"/>
                    <a:pt x="198" y="89"/>
                    <a:pt x="199" y="89"/>
                  </a:cubicBezTo>
                  <a:cubicBezTo>
                    <a:pt x="200" y="89"/>
                    <a:pt x="202" y="89"/>
                    <a:pt x="203" y="90"/>
                  </a:cubicBezTo>
                  <a:lnTo>
                    <a:pt x="209" y="96"/>
                  </a:lnTo>
                  <a:cubicBezTo>
                    <a:pt x="211" y="97"/>
                    <a:pt x="215" y="97"/>
                    <a:pt x="217" y="97"/>
                  </a:cubicBezTo>
                  <a:lnTo>
                    <a:pt x="232" y="97"/>
                  </a:lnTo>
                  <a:cubicBezTo>
                    <a:pt x="232" y="97"/>
                    <a:pt x="232" y="97"/>
                    <a:pt x="232" y="97"/>
                  </a:cubicBezTo>
                  <a:cubicBezTo>
                    <a:pt x="238" y="97"/>
                    <a:pt x="245" y="88"/>
                    <a:pt x="251" y="84"/>
                  </a:cubicBezTo>
                  <a:cubicBezTo>
                    <a:pt x="252" y="82"/>
                    <a:pt x="255" y="81"/>
                    <a:pt x="257" y="81"/>
                  </a:cubicBezTo>
                  <a:cubicBezTo>
                    <a:pt x="258" y="81"/>
                    <a:pt x="259" y="82"/>
                    <a:pt x="259" y="82"/>
                  </a:cubicBezTo>
                  <a:lnTo>
                    <a:pt x="268" y="83"/>
                  </a:lnTo>
                  <a:lnTo>
                    <a:pt x="277" y="84"/>
                  </a:lnTo>
                  <a:cubicBezTo>
                    <a:pt x="279" y="85"/>
                    <a:pt x="282" y="87"/>
                    <a:pt x="283" y="90"/>
                  </a:cubicBezTo>
                  <a:cubicBezTo>
                    <a:pt x="284" y="94"/>
                    <a:pt x="286" y="96"/>
                    <a:pt x="289" y="97"/>
                  </a:cubicBezTo>
                  <a:cubicBezTo>
                    <a:pt x="293" y="98"/>
                    <a:pt x="295" y="98"/>
                    <a:pt x="298" y="98"/>
                  </a:cubicBezTo>
                  <a:lnTo>
                    <a:pt x="314" y="100"/>
                  </a:lnTo>
                  <a:cubicBezTo>
                    <a:pt x="317" y="100"/>
                    <a:pt x="319" y="99"/>
                    <a:pt x="322" y="99"/>
                  </a:cubicBezTo>
                  <a:cubicBezTo>
                    <a:pt x="325" y="99"/>
                    <a:pt x="328" y="100"/>
                    <a:pt x="331" y="100"/>
                  </a:cubicBezTo>
                  <a:cubicBezTo>
                    <a:pt x="333" y="101"/>
                    <a:pt x="335" y="101"/>
                    <a:pt x="337" y="101"/>
                  </a:cubicBezTo>
                  <a:cubicBezTo>
                    <a:pt x="341" y="101"/>
                    <a:pt x="344" y="101"/>
                    <a:pt x="347" y="100"/>
                  </a:cubicBezTo>
                  <a:cubicBezTo>
                    <a:pt x="352" y="100"/>
                    <a:pt x="355" y="104"/>
                    <a:pt x="357" y="111"/>
                  </a:cubicBezTo>
                  <a:cubicBezTo>
                    <a:pt x="358" y="113"/>
                    <a:pt x="359" y="115"/>
                    <a:pt x="361" y="118"/>
                  </a:cubicBezTo>
                  <a:cubicBezTo>
                    <a:pt x="362" y="119"/>
                    <a:pt x="364" y="121"/>
                    <a:pt x="365" y="122"/>
                  </a:cubicBezTo>
                  <a:cubicBezTo>
                    <a:pt x="368" y="126"/>
                    <a:pt x="372" y="128"/>
                    <a:pt x="375" y="130"/>
                  </a:cubicBezTo>
                  <a:lnTo>
                    <a:pt x="379" y="134"/>
                  </a:lnTo>
                  <a:cubicBezTo>
                    <a:pt x="380" y="134"/>
                    <a:pt x="382" y="135"/>
                    <a:pt x="385" y="135"/>
                  </a:cubicBezTo>
                  <a:cubicBezTo>
                    <a:pt x="392" y="135"/>
                    <a:pt x="398" y="136"/>
                    <a:pt x="405" y="136"/>
                  </a:cubicBezTo>
                  <a:cubicBezTo>
                    <a:pt x="411" y="134"/>
                    <a:pt x="418" y="132"/>
                    <a:pt x="424" y="128"/>
                  </a:cubicBezTo>
                  <a:cubicBezTo>
                    <a:pt x="430" y="122"/>
                    <a:pt x="437" y="117"/>
                    <a:pt x="441" y="110"/>
                  </a:cubicBezTo>
                  <a:cubicBezTo>
                    <a:pt x="447" y="103"/>
                    <a:pt x="451" y="95"/>
                    <a:pt x="452" y="86"/>
                  </a:cubicBezTo>
                  <a:cubicBezTo>
                    <a:pt x="453" y="81"/>
                    <a:pt x="451" y="75"/>
                    <a:pt x="447" y="71"/>
                  </a:cubicBezTo>
                  <a:lnTo>
                    <a:pt x="444" y="67"/>
                  </a:lnTo>
                  <a:cubicBezTo>
                    <a:pt x="443" y="66"/>
                    <a:pt x="442" y="65"/>
                    <a:pt x="440" y="64"/>
                  </a:cubicBezTo>
                  <a:cubicBezTo>
                    <a:pt x="437" y="62"/>
                    <a:pt x="434" y="60"/>
                    <a:pt x="429" y="59"/>
                  </a:cubicBezTo>
                  <a:cubicBezTo>
                    <a:pt x="427" y="59"/>
                    <a:pt x="425" y="58"/>
                    <a:pt x="424" y="58"/>
                  </a:cubicBezTo>
                  <a:lnTo>
                    <a:pt x="419" y="54"/>
                  </a:lnTo>
                  <a:lnTo>
                    <a:pt x="406" y="47"/>
                  </a:lnTo>
                  <a:cubicBezTo>
                    <a:pt x="404" y="46"/>
                    <a:pt x="402" y="44"/>
                    <a:pt x="401" y="43"/>
                  </a:cubicBezTo>
                  <a:cubicBezTo>
                    <a:pt x="398" y="41"/>
                    <a:pt x="396" y="39"/>
                    <a:pt x="395" y="37"/>
                  </a:cubicBezTo>
                  <a:cubicBezTo>
                    <a:pt x="393" y="33"/>
                    <a:pt x="388" y="30"/>
                    <a:pt x="383" y="30"/>
                  </a:cubicBezTo>
                  <a:cubicBezTo>
                    <a:pt x="382" y="30"/>
                    <a:pt x="381" y="30"/>
                    <a:pt x="379" y="31"/>
                  </a:cubicBezTo>
                  <a:cubicBezTo>
                    <a:pt x="373" y="33"/>
                    <a:pt x="365" y="34"/>
                    <a:pt x="359" y="34"/>
                  </a:cubicBezTo>
                  <a:cubicBezTo>
                    <a:pt x="352" y="34"/>
                    <a:pt x="345" y="35"/>
                    <a:pt x="339" y="36"/>
                  </a:cubicBezTo>
                  <a:lnTo>
                    <a:pt x="319" y="37"/>
                  </a:lnTo>
                  <a:cubicBezTo>
                    <a:pt x="317" y="37"/>
                    <a:pt x="315" y="37"/>
                    <a:pt x="312" y="37"/>
                  </a:cubicBezTo>
                  <a:cubicBezTo>
                    <a:pt x="311" y="37"/>
                    <a:pt x="310" y="37"/>
                    <a:pt x="310" y="37"/>
                  </a:cubicBezTo>
                  <a:cubicBezTo>
                    <a:pt x="306" y="35"/>
                    <a:pt x="304" y="33"/>
                    <a:pt x="302" y="29"/>
                  </a:cubicBezTo>
                  <a:cubicBezTo>
                    <a:pt x="300" y="26"/>
                    <a:pt x="298" y="24"/>
                    <a:pt x="295" y="24"/>
                  </a:cubicBezTo>
                  <a:lnTo>
                    <a:pt x="285" y="21"/>
                  </a:lnTo>
                  <a:lnTo>
                    <a:pt x="277" y="18"/>
                  </a:lnTo>
                  <a:lnTo>
                    <a:pt x="271" y="18"/>
                  </a:lnTo>
                  <a:cubicBezTo>
                    <a:pt x="269" y="18"/>
                    <a:pt x="267" y="18"/>
                    <a:pt x="266" y="19"/>
                  </a:cubicBezTo>
                  <a:lnTo>
                    <a:pt x="255" y="24"/>
                  </a:lnTo>
                  <a:cubicBezTo>
                    <a:pt x="254" y="25"/>
                    <a:pt x="253" y="26"/>
                    <a:pt x="251" y="26"/>
                  </a:cubicBezTo>
                  <a:cubicBezTo>
                    <a:pt x="250" y="26"/>
                    <a:pt x="248" y="25"/>
                    <a:pt x="247" y="24"/>
                  </a:cubicBezTo>
                  <a:lnTo>
                    <a:pt x="231" y="19"/>
                  </a:lnTo>
                  <a:cubicBezTo>
                    <a:pt x="225" y="19"/>
                    <a:pt x="221" y="12"/>
                    <a:pt x="217" y="7"/>
                  </a:cubicBezTo>
                  <a:cubicBezTo>
                    <a:pt x="215" y="5"/>
                    <a:pt x="211" y="4"/>
                    <a:pt x="208" y="4"/>
                  </a:cubicBezTo>
                  <a:lnTo>
                    <a:pt x="200" y="4"/>
                  </a:lnTo>
                  <a:cubicBezTo>
                    <a:pt x="189" y="4"/>
                    <a:pt x="178" y="5"/>
                    <a:pt x="167" y="7"/>
                  </a:cubicBezTo>
                  <a:lnTo>
                    <a:pt x="139" y="6"/>
                  </a:lnTo>
                  <a:lnTo>
                    <a:pt x="125" y="6"/>
                  </a:lnTo>
                  <a:lnTo>
                    <a:pt x="113" y="4"/>
                  </a:lnTo>
                  <a:cubicBezTo>
                    <a:pt x="109" y="3"/>
                    <a:pt x="104" y="3"/>
                    <a:pt x="101" y="3"/>
                  </a:cubicBezTo>
                  <a:cubicBezTo>
                    <a:pt x="97" y="4"/>
                    <a:pt x="94" y="5"/>
                    <a:pt x="91" y="6"/>
                  </a:cubicBezTo>
                  <a:cubicBezTo>
                    <a:pt x="88" y="7"/>
                    <a:pt x="85" y="8"/>
                    <a:pt x="82" y="8"/>
                  </a:cubicBezTo>
                  <a:cubicBezTo>
                    <a:pt x="80" y="8"/>
                    <a:pt x="77" y="8"/>
                    <a:pt x="74" y="9"/>
                  </a:cubicBezTo>
                  <a:cubicBezTo>
                    <a:pt x="71" y="10"/>
                    <a:pt x="68" y="11"/>
                    <a:pt x="65" y="12"/>
                  </a:cubicBezTo>
                  <a:lnTo>
                    <a:pt x="62" y="12"/>
                  </a:lnTo>
                  <a:cubicBezTo>
                    <a:pt x="61" y="12"/>
                    <a:pt x="58" y="11"/>
                    <a:pt x="58" y="11"/>
                  </a:cubicBezTo>
                  <a:cubicBezTo>
                    <a:pt x="55" y="9"/>
                    <a:pt x="53" y="8"/>
                    <a:pt x="51" y="6"/>
                  </a:cubicBezTo>
                  <a:cubicBezTo>
                    <a:pt x="48" y="4"/>
                    <a:pt x="46" y="3"/>
                    <a:pt x="42" y="2"/>
                  </a:cubicBezTo>
                  <a:cubicBezTo>
                    <a:pt x="41" y="1"/>
                    <a:pt x="40" y="1"/>
                    <a:pt x="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315;p19">
              <a:extLst>
                <a:ext uri="{FF2B5EF4-FFF2-40B4-BE49-F238E27FC236}">
                  <a16:creationId xmlns:a16="http://schemas.microsoft.com/office/drawing/2014/main" id="{27A4E48C-6224-374F-9F7B-C097DB3175A1}"/>
                </a:ext>
              </a:extLst>
            </p:cNvPr>
            <p:cNvSpPr/>
            <p:nvPr/>
          </p:nvSpPr>
          <p:spPr>
            <a:xfrm>
              <a:off x="3260752" y="799096"/>
              <a:ext cx="15445" cy="24071"/>
            </a:xfrm>
            <a:custGeom>
              <a:avLst/>
              <a:gdLst/>
              <a:ahLst/>
              <a:cxnLst/>
              <a:rect l="l" t="t" r="r" b="b"/>
              <a:pathLst>
                <a:path w="265" h="413" extrusionOk="0">
                  <a:moveTo>
                    <a:pt x="78" y="0"/>
                  </a:moveTo>
                  <a:cubicBezTo>
                    <a:pt x="69" y="0"/>
                    <a:pt x="56" y="3"/>
                    <a:pt x="41" y="7"/>
                  </a:cubicBezTo>
                  <a:cubicBezTo>
                    <a:pt x="32" y="8"/>
                    <a:pt x="22" y="13"/>
                    <a:pt x="15" y="19"/>
                  </a:cubicBezTo>
                  <a:cubicBezTo>
                    <a:pt x="5" y="29"/>
                    <a:pt x="1" y="48"/>
                    <a:pt x="8" y="48"/>
                  </a:cubicBezTo>
                  <a:cubicBezTo>
                    <a:pt x="10" y="48"/>
                    <a:pt x="12" y="47"/>
                    <a:pt x="13" y="47"/>
                  </a:cubicBezTo>
                  <a:cubicBezTo>
                    <a:pt x="24" y="47"/>
                    <a:pt x="29" y="54"/>
                    <a:pt x="27" y="61"/>
                  </a:cubicBezTo>
                  <a:cubicBezTo>
                    <a:pt x="20" y="85"/>
                    <a:pt x="44" y="92"/>
                    <a:pt x="42" y="112"/>
                  </a:cubicBezTo>
                  <a:cubicBezTo>
                    <a:pt x="51" y="116"/>
                    <a:pt x="44" y="129"/>
                    <a:pt x="57" y="129"/>
                  </a:cubicBezTo>
                  <a:cubicBezTo>
                    <a:pt x="58" y="129"/>
                    <a:pt x="59" y="129"/>
                    <a:pt x="61" y="129"/>
                  </a:cubicBezTo>
                  <a:cubicBezTo>
                    <a:pt x="63" y="129"/>
                    <a:pt x="62" y="131"/>
                    <a:pt x="61" y="133"/>
                  </a:cubicBezTo>
                  <a:cubicBezTo>
                    <a:pt x="54" y="141"/>
                    <a:pt x="58" y="142"/>
                    <a:pt x="66" y="145"/>
                  </a:cubicBezTo>
                  <a:cubicBezTo>
                    <a:pt x="74" y="147"/>
                    <a:pt x="74" y="154"/>
                    <a:pt x="72" y="160"/>
                  </a:cubicBezTo>
                  <a:cubicBezTo>
                    <a:pt x="70" y="166"/>
                    <a:pt x="70" y="172"/>
                    <a:pt x="79" y="173"/>
                  </a:cubicBezTo>
                  <a:cubicBezTo>
                    <a:pt x="81" y="173"/>
                    <a:pt x="82" y="175"/>
                    <a:pt x="82" y="178"/>
                  </a:cubicBezTo>
                  <a:cubicBezTo>
                    <a:pt x="77" y="195"/>
                    <a:pt x="87" y="205"/>
                    <a:pt x="88" y="220"/>
                  </a:cubicBezTo>
                  <a:cubicBezTo>
                    <a:pt x="89" y="227"/>
                    <a:pt x="105" y="228"/>
                    <a:pt x="101" y="239"/>
                  </a:cubicBezTo>
                  <a:cubicBezTo>
                    <a:pt x="112" y="241"/>
                    <a:pt x="114" y="248"/>
                    <a:pt x="112" y="254"/>
                  </a:cubicBezTo>
                  <a:cubicBezTo>
                    <a:pt x="106" y="271"/>
                    <a:pt x="120" y="280"/>
                    <a:pt x="126" y="293"/>
                  </a:cubicBezTo>
                  <a:cubicBezTo>
                    <a:pt x="128" y="299"/>
                    <a:pt x="135" y="305"/>
                    <a:pt x="131" y="312"/>
                  </a:cubicBezTo>
                  <a:cubicBezTo>
                    <a:pt x="124" y="326"/>
                    <a:pt x="139" y="331"/>
                    <a:pt x="142" y="341"/>
                  </a:cubicBezTo>
                  <a:cubicBezTo>
                    <a:pt x="144" y="349"/>
                    <a:pt x="148" y="357"/>
                    <a:pt x="156" y="362"/>
                  </a:cubicBezTo>
                  <a:cubicBezTo>
                    <a:pt x="164" y="370"/>
                    <a:pt x="152" y="382"/>
                    <a:pt x="162" y="391"/>
                  </a:cubicBezTo>
                  <a:cubicBezTo>
                    <a:pt x="176" y="403"/>
                    <a:pt x="192" y="410"/>
                    <a:pt x="210" y="412"/>
                  </a:cubicBezTo>
                  <a:cubicBezTo>
                    <a:pt x="213" y="412"/>
                    <a:pt x="215" y="413"/>
                    <a:pt x="218" y="413"/>
                  </a:cubicBezTo>
                  <a:cubicBezTo>
                    <a:pt x="219" y="413"/>
                    <a:pt x="221" y="413"/>
                    <a:pt x="222" y="412"/>
                  </a:cubicBezTo>
                  <a:cubicBezTo>
                    <a:pt x="242" y="409"/>
                    <a:pt x="265" y="386"/>
                    <a:pt x="254" y="380"/>
                  </a:cubicBezTo>
                  <a:cubicBezTo>
                    <a:pt x="242" y="376"/>
                    <a:pt x="254" y="363"/>
                    <a:pt x="236" y="361"/>
                  </a:cubicBezTo>
                  <a:cubicBezTo>
                    <a:pt x="236" y="361"/>
                    <a:pt x="236" y="361"/>
                    <a:pt x="236" y="360"/>
                  </a:cubicBezTo>
                  <a:cubicBezTo>
                    <a:pt x="244" y="350"/>
                    <a:pt x="242" y="343"/>
                    <a:pt x="227" y="340"/>
                  </a:cubicBezTo>
                  <a:cubicBezTo>
                    <a:pt x="226" y="340"/>
                    <a:pt x="225" y="339"/>
                    <a:pt x="224" y="336"/>
                  </a:cubicBezTo>
                  <a:cubicBezTo>
                    <a:pt x="223" y="328"/>
                    <a:pt x="227" y="319"/>
                    <a:pt x="222" y="312"/>
                  </a:cubicBezTo>
                  <a:cubicBezTo>
                    <a:pt x="221" y="310"/>
                    <a:pt x="226" y="309"/>
                    <a:pt x="228" y="308"/>
                  </a:cubicBezTo>
                  <a:cubicBezTo>
                    <a:pt x="235" y="298"/>
                    <a:pt x="238" y="290"/>
                    <a:pt x="223" y="288"/>
                  </a:cubicBezTo>
                  <a:cubicBezTo>
                    <a:pt x="226" y="278"/>
                    <a:pt x="219" y="271"/>
                    <a:pt x="207" y="267"/>
                  </a:cubicBezTo>
                  <a:cubicBezTo>
                    <a:pt x="206" y="266"/>
                    <a:pt x="207" y="265"/>
                    <a:pt x="207" y="263"/>
                  </a:cubicBezTo>
                  <a:cubicBezTo>
                    <a:pt x="208" y="259"/>
                    <a:pt x="203" y="257"/>
                    <a:pt x="203" y="254"/>
                  </a:cubicBezTo>
                  <a:cubicBezTo>
                    <a:pt x="199" y="247"/>
                    <a:pt x="188" y="242"/>
                    <a:pt x="189" y="234"/>
                  </a:cubicBezTo>
                  <a:cubicBezTo>
                    <a:pt x="191" y="219"/>
                    <a:pt x="195" y="205"/>
                    <a:pt x="178" y="196"/>
                  </a:cubicBezTo>
                  <a:cubicBezTo>
                    <a:pt x="164" y="189"/>
                    <a:pt x="180" y="168"/>
                    <a:pt x="162" y="161"/>
                  </a:cubicBezTo>
                  <a:cubicBezTo>
                    <a:pt x="161" y="161"/>
                    <a:pt x="161" y="160"/>
                    <a:pt x="162" y="159"/>
                  </a:cubicBezTo>
                  <a:cubicBezTo>
                    <a:pt x="171" y="148"/>
                    <a:pt x="165" y="144"/>
                    <a:pt x="156" y="142"/>
                  </a:cubicBezTo>
                  <a:cubicBezTo>
                    <a:pt x="149" y="140"/>
                    <a:pt x="148" y="132"/>
                    <a:pt x="154" y="128"/>
                  </a:cubicBezTo>
                  <a:cubicBezTo>
                    <a:pt x="170" y="114"/>
                    <a:pt x="165" y="109"/>
                    <a:pt x="157" y="106"/>
                  </a:cubicBezTo>
                  <a:cubicBezTo>
                    <a:pt x="149" y="103"/>
                    <a:pt x="145" y="99"/>
                    <a:pt x="144" y="96"/>
                  </a:cubicBezTo>
                  <a:cubicBezTo>
                    <a:pt x="144" y="93"/>
                    <a:pt x="140" y="91"/>
                    <a:pt x="137" y="87"/>
                  </a:cubicBezTo>
                  <a:cubicBezTo>
                    <a:pt x="132" y="80"/>
                    <a:pt x="134" y="68"/>
                    <a:pt x="119" y="66"/>
                  </a:cubicBezTo>
                  <a:cubicBezTo>
                    <a:pt x="118" y="66"/>
                    <a:pt x="120" y="64"/>
                    <a:pt x="120" y="64"/>
                  </a:cubicBezTo>
                  <a:cubicBezTo>
                    <a:pt x="125" y="53"/>
                    <a:pt x="118" y="47"/>
                    <a:pt x="118" y="38"/>
                  </a:cubicBezTo>
                  <a:cubicBezTo>
                    <a:pt x="118" y="26"/>
                    <a:pt x="102" y="24"/>
                    <a:pt x="100" y="15"/>
                  </a:cubicBezTo>
                  <a:cubicBezTo>
                    <a:pt x="98" y="4"/>
                    <a:pt x="90"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316;p19">
              <a:extLst>
                <a:ext uri="{FF2B5EF4-FFF2-40B4-BE49-F238E27FC236}">
                  <a16:creationId xmlns:a16="http://schemas.microsoft.com/office/drawing/2014/main" id="{E85C2176-F8C2-014E-A6C1-1A63100D422B}"/>
                </a:ext>
              </a:extLst>
            </p:cNvPr>
            <p:cNvSpPr/>
            <p:nvPr/>
          </p:nvSpPr>
          <p:spPr>
            <a:xfrm>
              <a:off x="3234700" y="893105"/>
              <a:ext cx="25236" cy="23488"/>
            </a:xfrm>
            <a:custGeom>
              <a:avLst/>
              <a:gdLst/>
              <a:ahLst/>
              <a:cxnLst/>
              <a:rect l="l" t="t" r="r" b="b"/>
              <a:pathLst>
                <a:path w="433" h="403" extrusionOk="0">
                  <a:moveTo>
                    <a:pt x="390" y="1"/>
                  </a:moveTo>
                  <a:cubicBezTo>
                    <a:pt x="384" y="1"/>
                    <a:pt x="379" y="2"/>
                    <a:pt x="375" y="2"/>
                  </a:cubicBezTo>
                  <a:cubicBezTo>
                    <a:pt x="365" y="2"/>
                    <a:pt x="358" y="5"/>
                    <a:pt x="361" y="12"/>
                  </a:cubicBezTo>
                  <a:cubicBezTo>
                    <a:pt x="365" y="23"/>
                    <a:pt x="347" y="23"/>
                    <a:pt x="358" y="39"/>
                  </a:cubicBezTo>
                  <a:lnTo>
                    <a:pt x="356" y="39"/>
                  </a:lnTo>
                  <a:cubicBezTo>
                    <a:pt x="355" y="39"/>
                    <a:pt x="354" y="39"/>
                    <a:pt x="353" y="39"/>
                  </a:cubicBezTo>
                  <a:cubicBezTo>
                    <a:pt x="341" y="39"/>
                    <a:pt x="338" y="46"/>
                    <a:pt x="343" y="60"/>
                  </a:cubicBezTo>
                  <a:cubicBezTo>
                    <a:pt x="343" y="61"/>
                    <a:pt x="343" y="63"/>
                    <a:pt x="342" y="64"/>
                  </a:cubicBezTo>
                  <a:cubicBezTo>
                    <a:pt x="335" y="72"/>
                    <a:pt x="325" y="74"/>
                    <a:pt x="319" y="82"/>
                  </a:cubicBezTo>
                  <a:cubicBezTo>
                    <a:pt x="319" y="83"/>
                    <a:pt x="319" y="83"/>
                    <a:pt x="318" y="83"/>
                  </a:cubicBezTo>
                  <a:cubicBezTo>
                    <a:pt x="317" y="83"/>
                    <a:pt x="314" y="80"/>
                    <a:pt x="312" y="79"/>
                  </a:cubicBezTo>
                  <a:cubicBezTo>
                    <a:pt x="301" y="79"/>
                    <a:pt x="292" y="80"/>
                    <a:pt x="296" y="95"/>
                  </a:cubicBezTo>
                  <a:cubicBezTo>
                    <a:pt x="284" y="98"/>
                    <a:pt x="282" y="108"/>
                    <a:pt x="282" y="122"/>
                  </a:cubicBezTo>
                  <a:cubicBezTo>
                    <a:pt x="282" y="124"/>
                    <a:pt x="280" y="124"/>
                    <a:pt x="278" y="124"/>
                  </a:cubicBezTo>
                  <a:cubicBezTo>
                    <a:pt x="273" y="125"/>
                    <a:pt x="273" y="130"/>
                    <a:pt x="271" y="132"/>
                  </a:cubicBezTo>
                  <a:cubicBezTo>
                    <a:pt x="264" y="139"/>
                    <a:pt x="263" y="153"/>
                    <a:pt x="253" y="156"/>
                  </a:cubicBezTo>
                  <a:cubicBezTo>
                    <a:pt x="237" y="161"/>
                    <a:pt x="221" y="165"/>
                    <a:pt x="217" y="185"/>
                  </a:cubicBezTo>
                  <a:cubicBezTo>
                    <a:pt x="214" y="203"/>
                    <a:pt x="186" y="196"/>
                    <a:pt x="184" y="216"/>
                  </a:cubicBezTo>
                  <a:lnTo>
                    <a:pt x="181" y="216"/>
                  </a:lnTo>
                  <a:cubicBezTo>
                    <a:pt x="179" y="215"/>
                    <a:pt x="176" y="215"/>
                    <a:pt x="174" y="215"/>
                  </a:cubicBezTo>
                  <a:cubicBezTo>
                    <a:pt x="166" y="215"/>
                    <a:pt x="164" y="221"/>
                    <a:pt x="164" y="230"/>
                  </a:cubicBezTo>
                  <a:cubicBezTo>
                    <a:pt x="164" y="234"/>
                    <a:pt x="159" y="237"/>
                    <a:pt x="155" y="237"/>
                  </a:cubicBezTo>
                  <a:cubicBezTo>
                    <a:pt x="153" y="237"/>
                    <a:pt x="152" y="237"/>
                    <a:pt x="150" y="236"/>
                  </a:cubicBezTo>
                  <a:cubicBezTo>
                    <a:pt x="143" y="231"/>
                    <a:pt x="138" y="229"/>
                    <a:pt x="135" y="229"/>
                  </a:cubicBezTo>
                  <a:cubicBezTo>
                    <a:pt x="129" y="229"/>
                    <a:pt x="127" y="233"/>
                    <a:pt x="126" y="239"/>
                  </a:cubicBezTo>
                  <a:cubicBezTo>
                    <a:pt x="125" y="247"/>
                    <a:pt x="121" y="252"/>
                    <a:pt x="117" y="253"/>
                  </a:cubicBezTo>
                  <a:cubicBezTo>
                    <a:pt x="114" y="254"/>
                    <a:pt x="112" y="259"/>
                    <a:pt x="109" y="262"/>
                  </a:cubicBezTo>
                  <a:cubicBezTo>
                    <a:pt x="101" y="269"/>
                    <a:pt x="88" y="267"/>
                    <a:pt x="86" y="283"/>
                  </a:cubicBezTo>
                  <a:cubicBezTo>
                    <a:pt x="86" y="283"/>
                    <a:pt x="86" y="284"/>
                    <a:pt x="86" y="284"/>
                  </a:cubicBezTo>
                  <a:cubicBezTo>
                    <a:pt x="86" y="284"/>
                    <a:pt x="85" y="282"/>
                    <a:pt x="84" y="282"/>
                  </a:cubicBezTo>
                  <a:cubicBezTo>
                    <a:pt x="81" y="281"/>
                    <a:pt x="79" y="281"/>
                    <a:pt x="77" y="281"/>
                  </a:cubicBezTo>
                  <a:cubicBezTo>
                    <a:pt x="69" y="281"/>
                    <a:pt x="64" y="284"/>
                    <a:pt x="57" y="284"/>
                  </a:cubicBezTo>
                  <a:cubicBezTo>
                    <a:pt x="46" y="284"/>
                    <a:pt x="41" y="300"/>
                    <a:pt x="31" y="300"/>
                  </a:cubicBezTo>
                  <a:cubicBezTo>
                    <a:pt x="11" y="300"/>
                    <a:pt x="8" y="323"/>
                    <a:pt x="5" y="357"/>
                  </a:cubicBezTo>
                  <a:cubicBezTo>
                    <a:pt x="1" y="366"/>
                    <a:pt x="1" y="376"/>
                    <a:pt x="5" y="386"/>
                  </a:cubicBezTo>
                  <a:cubicBezTo>
                    <a:pt x="9" y="395"/>
                    <a:pt x="23" y="402"/>
                    <a:pt x="32" y="402"/>
                  </a:cubicBezTo>
                  <a:cubicBezTo>
                    <a:pt x="35" y="402"/>
                    <a:pt x="38" y="401"/>
                    <a:pt x="38" y="399"/>
                  </a:cubicBezTo>
                  <a:cubicBezTo>
                    <a:pt x="44" y="385"/>
                    <a:pt x="52" y="379"/>
                    <a:pt x="61" y="379"/>
                  </a:cubicBezTo>
                  <a:cubicBezTo>
                    <a:pt x="62" y="379"/>
                    <a:pt x="64" y="379"/>
                    <a:pt x="65" y="379"/>
                  </a:cubicBezTo>
                  <a:cubicBezTo>
                    <a:pt x="69" y="381"/>
                    <a:pt x="73" y="381"/>
                    <a:pt x="76" y="381"/>
                  </a:cubicBezTo>
                  <a:cubicBezTo>
                    <a:pt x="100" y="381"/>
                    <a:pt x="113" y="359"/>
                    <a:pt x="137" y="358"/>
                  </a:cubicBezTo>
                  <a:cubicBezTo>
                    <a:pt x="143" y="346"/>
                    <a:pt x="162" y="353"/>
                    <a:pt x="161" y="332"/>
                  </a:cubicBezTo>
                  <a:cubicBezTo>
                    <a:pt x="161" y="332"/>
                    <a:pt x="162" y="332"/>
                    <a:pt x="162" y="332"/>
                  </a:cubicBezTo>
                  <a:cubicBezTo>
                    <a:pt x="163" y="332"/>
                    <a:pt x="164" y="332"/>
                    <a:pt x="165" y="332"/>
                  </a:cubicBezTo>
                  <a:cubicBezTo>
                    <a:pt x="168" y="333"/>
                    <a:pt x="169" y="334"/>
                    <a:pt x="171" y="334"/>
                  </a:cubicBezTo>
                  <a:cubicBezTo>
                    <a:pt x="176" y="334"/>
                    <a:pt x="179" y="329"/>
                    <a:pt x="180" y="323"/>
                  </a:cubicBezTo>
                  <a:cubicBezTo>
                    <a:pt x="182" y="315"/>
                    <a:pt x="189" y="310"/>
                    <a:pt x="197" y="310"/>
                  </a:cubicBezTo>
                  <a:cubicBezTo>
                    <a:pt x="198" y="310"/>
                    <a:pt x="199" y="310"/>
                    <a:pt x="200" y="310"/>
                  </a:cubicBezTo>
                  <a:cubicBezTo>
                    <a:pt x="207" y="310"/>
                    <a:pt x="215" y="308"/>
                    <a:pt x="215" y="298"/>
                  </a:cubicBezTo>
                  <a:cubicBezTo>
                    <a:pt x="214" y="295"/>
                    <a:pt x="217" y="292"/>
                    <a:pt x="220" y="292"/>
                  </a:cubicBezTo>
                  <a:cubicBezTo>
                    <a:pt x="241" y="291"/>
                    <a:pt x="252" y="274"/>
                    <a:pt x="268" y="265"/>
                  </a:cubicBezTo>
                  <a:cubicBezTo>
                    <a:pt x="278" y="260"/>
                    <a:pt x="274" y="242"/>
                    <a:pt x="288" y="242"/>
                  </a:cubicBezTo>
                  <a:cubicBezTo>
                    <a:pt x="286" y="232"/>
                    <a:pt x="292" y="223"/>
                    <a:pt x="301" y="221"/>
                  </a:cubicBezTo>
                  <a:cubicBezTo>
                    <a:pt x="322" y="217"/>
                    <a:pt x="328" y="199"/>
                    <a:pt x="341" y="186"/>
                  </a:cubicBezTo>
                  <a:cubicBezTo>
                    <a:pt x="346" y="180"/>
                    <a:pt x="350" y="169"/>
                    <a:pt x="360" y="168"/>
                  </a:cubicBezTo>
                  <a:cubicBezTo>
                    <a:pt x="378" y="166"/>
                    <a:pt x="378" y="146"/>
                    <a:pt x="388" y="137"/>
                  </a:cubicBezTo>
                  <a:cubicBezTo>
                    <a:pt x="396" y="128"/>
                    <a:pt x="402" y="118"/>
                    <a:pt x="404" y="106"/>
                  </a:cubicBezTo>
                  <a:cubicBezTo>
                    <a:pt x="407" y="92"/>
                    <a:pt x="426" y="90"/>
                    <a:pt x="429" y="74"/>
                  </a:cubicBezTo>
                  <a:cubicBezTo>
                    <a:pt x="433" y="53"/>
                    <a:pt x="427" y="32"/>
                    <a:pt x="416" y="16"/>
                  </a:cubicBezTo>
                  <a:cubicBezTo>
                    <a:pt x="413" y="13"/>
                    <a:pt x="411" y="10"/>
                    <a:pt x="408" y="6"/>
                  </a:cubicBezTo>
                  <a:cubicBezTo>
                    <a:pt x="404" y="2"/>
                    <a:pt x="397"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317;p19">
              <a:extLst>
                <a:ext uri="{FF2B5EF4-FFF2-40B4-BE49-F238E27FC236}">
                  <a16:creationId xmlns:a16="http://schemas.microsoft.com/office/drawing/2014/main" id="{48AB877B-3110-EF49-ADA9-6B78A92A8D29}"/>
                </a:ext>
              </a:extLst>
            </p:cNvPr>
            <p:cNvSpPr/>
            <p:nvPr/>
          </p:nvSpPr>
          <p:spPr>
            <a:xfrm>
              <a:off x="3156194" y="917409"/>
              <a:ext cx="14629" cy="8043"/>
            </a:xfrm>
            <a:custGeom>
              <a:avLst/>
              <a:gdLst/>
              <a:ahLst/>
              <a:cxnLst/>
              <a:rect l="l" t="t" r="r" b="b"/>
              <a:pathLst>
                <a:path w="251" h="138" extrusionOk="0">
                  <a:moveTo>
                    <a:pt x="51" y="0"/>
                  </a:moveTo>
                  <a:cubicBezTo>
                    <a:pt x="50" y="0"/>
                    <a:pt x="49" y="0"/>
                    <a:pt x="48" y="1"/>
                  </a:cubicBezTo>
                  <a:cubicBezTo>
                    <a:pt x="46" y="1"/>
                    <a:pt x="45" y="2"/>
                    <a:pt x="44" y="2"/>
                  </a:cubicBezTo>
                  <a:cubicBezTo>
                    <a:pt x="43" y="2"/>
                    <a:pt x="43" y="2"/>
                    <a:pt x="42" y="2"/>
                  </a:cubicBezTo>
                  <a:cubicBezTo>
                    <a:pt x="41" y="1"/>
                    <a:pt x="39" y="0"/>
                    <a:pt x="37" y="0"/>
                  </a:cubicBezTo>
                  <a:cubicBezTo>
                    <a:pt x="36" y="0"/>
                    <a:pt x="35" y="1"/>
                    <a:pt x="34" y="2"/>
                  </a:cubicBezTo>
                  <a:cubicBezTo>
                    <a:pt x="29" y="6"/>
                    <a:pt x="25" y="11"/>
                    <a:pt x="22" y="17"/>
                  </a:cubicBezTo>
                  <a:cubicBezTo>
                    <a:pt x="18" y="24"/>
                    <a:pt x="14" y="33"/>
                    <a:pt x="11" y="42"/>
                  </a:cubicBezTo>
                  <a:cubicBezTo>
                    <a:pt x="7" y="51"/>
                    <a:pt x="4" y="63"/>
                    <a:pt x="1" y="74"/>
                  </a:cubicBezTo>
                  <a:cubicBezTo>
                    <a:pt x="1" y="78"/>
                    <a:pt x="1" y="81"/>
                    <a:pt x="1" y="85"/>
                  </a:cubicBezTo>
                  <a:cubicBezTo>
                    <a:pt x="1" y="89"/>
                    <a:pt x="2" y="93"/>
                    <a:pt x="3" y="96"/>
                  </a:cubicBezTo>
                  <a:cubicBezTo>
                    <a:pt x="3" y="98"/>
                    <a:pt x="3" y="99"/>
                    <a:pt x="3" y="101"/>
                  </a:cubicBezTo>
                  <a:lnTo>
                    <a:pt x="3" y="111"/>
                  </a:lnTo>
                  <a:cubicBezTo>
                    <a:pt x="3" y="113"/>
                    <a:pt x="3" y="116"/>
                    <a:pt x="3" y="120"/>
                  </a:cubicBezTo>
                  <a:cubicBezTo>
                    <a:pt x="3" y="121"/>
                    <a:pt x="3" y="122"/>
                    <a:pt x="4" y="123"/>
                  </a:cubicBezTo>
                  <a:cubicBezTo>
                    <a:pt x="4" y="124"/>
                    <a:pt x="5" y="124"/>
                    <a:pt x="6" y="124"/>
                  </a:cubicBezTo>
                  <a:cubicBezTo>
                    <a:pt x="7" y="124"/>
                    <a:pt x="8" y="125"/>
                    <a:pt x="9" y="125"/>
                  </a:cubicBezTo>
                  <a:cubicBezTo>
                    <a:pt x="10" y="125"/>
                    <a:pt x="11" y="124"/>
                    <a:pt x="13" y="124"/>
                  </a:cubicBezTo>
                  <a:lnTo>
                    <a:pt x="17" y="124"/>
                  </a:lnTo>
                  <a:cubicBezTo>
                    <a:pt x="18" y="124"/>
                    <a:pt x="19" y="125"/>
                    <a:pt x="20" y="125"/>
                  </a:cubicBezTo>
                  <a:cubicBezTo>
                    <a:pt x="21" y="125"/>
                    <a:pt x="22" y="124"/>
                    <a:pt x="23" y="124"/>
                  </a:cubicBezTo>
                  <a:cubicBezTo>
                    <a:pt x="25" y="123"/>
                    <a:pt x="27" y="123"/>
                    <a:pt x="31" y="122"/>
                  </a:cubicBezTo>
                  <a:cubicBezTo>
                    <a:pt x="33" y="123"/>
                    <a:pt x="35" y="124"/>
                    <a:pt x="36" y="124"/>
                  </a:cubicBezTo>
                  <a:lnTo>
                    <a:pt x="44" y="127"/>
                  </a:lnTo>
                  <a:lnTo>
                    <a:pt x="51" y="127"/>
                  </a:lnTo>
                  <a:cubicBezTo>
                    <a:pt x="57" y="127"/>
                    <a:pt x="64" y="127"/>
                    <a:pt x="70" y="126"/>
                  </a:cubicBezTo>
                  <a:cubicBezTo>
                    <a:pt x="78" y="124"/>
                    <a:pt x="85" y="121"/>
                    <a:pt x="92" y="120"/>
                  </a:cubicBezTo>
                  <a:lnTo>
                    <a:pt x="97" y="119"/>
                  </a:lnTo>
                  <a:cubicBezTo>
                    <a:pt x="98" y="118"/>
                    <a:pt x="98" y="118"/>
                    <a:pt x="98" y="118"/>
                  </a:cubicBezTo>
                  <a:cubicBezTo>
                    <a:pt x="100" y="118"/>
                    <a:pt x="100" y="119"/>
                    <a:pt x="101" y="121"/>
                  </a:cubicBezTo>
                  <a:lnTo>
                    <a:pt x="104" y="125"/>
                  </a:lnTo>
                  <a:cubicBezTo>
                    <a:pt x="106" y="127"/>
                    <a:pt x="108" y="127"/>
                    <a:pt x="109" y="127"/>
                  </a:cubicBezTo>
                  <a:lnTo>
                    <a:pt x="118" y="128"/>
                  </a:lnTo>
                  <a:cubicBezTo>
                    <a:pt x="119" y="128"/>
                    <a:pt x="119" y="128"/>
                    <a:pt x="119" y="128"/>
                  </a:cubicBezTo>
                  <a:cubicBezTo>
                    <a:pt x="122" y="128"/>
                    <a:pt x="130" y="118"/>
                    <a:pt x="133" y="115"/>
                  </a:cubicBezTo>
                  <a:cubicBezTo>
                    <a:pt x="137" y="113"/>
                    <a:pt x="138" y="113"/>
                    <a:pt x="140" y="113"/>
                  </a:cubicBezTo>
                  <a:lnTo>
                    <a:pt x="145" y="113"/>
                  </a:lnTo>
                  <a:lnTo>
                    <a:pt x="149" y="114"/>
                  </a:lnTo>
                  <a:cubicBezTo>
                    <a:pt x="152" y="115"/>
                    <a:pt x="153" y="117"/>
                    <a:pt x="154" y="120"/>
                  </a:cubicBezTo>
                  <a:cubicBezTo>
                    <a:pt x="154" y="122"/>
                    <a:pt x="155" y="124"/>
                    <a:pt x="157" y="125"/>
                  </a:cubicBezTo>
                  <a:cubicBezTo>
                    <a:pt x="157" y="125"/>
                    <a:pt x="158" y="125"/>
                    <a:pt x="158" y="125"/>
                  </a:cubicBezTo>
                  <a:cubicBezTo>
                    <a:pt x="159" y="125"/>
                    <a:pt x="161" y="125"/>
                    <a:pt x="162" y="125"/>
                  </a:cubicBezTo>
                  <a:lnTo>
                    <a:pt x="173" y="124"/>
                  </a:lnTo>
                  <a:cubicBezTo>
                    <a:pt x="176" y="123"/>
                    <a:pt x="179" y="120"/>
                    <a:pt x="181" y="120"/>
                  </a:cubicBezTo>
                  <a:cubicBezTo>
                    <a:pt x="182" y="120"/>
                    <a:pt x="182" y="121"/>
                    <a:pt x="183" y="121"/>
                  </a:cubicBezTo>
                  <a:cubicBezTo>
                    <a:pt x="183" y="121"/>
                    <a:pt x="184" y="121"/>
                    <a:pt x="184" y="121"/>
                  </a:cubicBezTo>
                  <a:cubicBezTo>
                    <a:pt x="187" y="121"/>
                    <a:pt x="191" y="119"/>
                    <a:pt x="193" y="117"/>
                  </a:cubicBezTo>
                  <a:cubicBezTo>
                    <a:pt x="194" y="117"/>
                    <a:pt x="195" y="117"/>
                    <a:pt x="195" y="117"/>
                  </a:cubicBezTo>
                  <a:cubicBezTo>
                    <a:pt x="197" y="117"/>
                    <a:pt x="199" y="120"/>
                    <a:pt x="200" y="124"/>
                  </a:cubicBezTo>
                  <a:cubicBezTo>
                    <a:pt x="200" y="126"/>
                    <a:pt x="201" y="128"/>
                    <a:pt x="202" y="129"/>
                  </a:cubicBezTo>
                  <a:cubicBezTo>
                    <a:pt x="203" y="131"/>
                    <a:pt x="204" y="131"/>
                    <a:pt x="205" y="132"/>
                  </a:cubicBezTo>
                  <a:lnTo>
                    <a:pt x="211" y="137"/>
                  </a:lnTo>
                  <a:lnTo>
                    <a:pt x="215" y="138"/>
                  </a:lnTo>
                  <a:cubicBezTo>
                    <a:pt x="216" y="138"/>
                    <a:pt x="217" y="138"/>
                    <a:pt x="218" y="137"/>
                  </a:cubicBezTo>
                  <a:lnTo>
                    <a:pt x="230" y="130"/>
                  </a:lnTo>
                  <a:cubicBezTo>
                    <a:pt x="234" y="125"/>
                    <a:pt x="238" y="121"/>
                    <a:pt x="240" y="114"/>
                  </a:cubicBezTo>
                  <a:cubicBezTo>
                    <a:pt x="243" y="107"/>
                    <a:pt x="247" y="98"/>
                    <a:pt x="249" y="91"/>
                  </a:cubicBezTo>
                  <a:cubicBezTo>
                    <a:pt x="250" y="82"/>
                    <a:pt x="251" y="75"/>
                    <a:pt x="251" y="66"/>
                  </a:cubicBezTo>
                  <a:cubicBezTo>
                    <a:pt x="251" y="62"/>
                    <a:pt x="250" y="58"/>
                    <a:pt x="247" y="55"/>
                  </a:cubicBezTo>
                  <a:lnTo>
                    <a:pt x="246" y="53"/>
                  </a:lnTo>
                  <a:cubicBezTo>
                    <a:pt x="245" y="52"/>
                    <a:pt x="245" y="51"/>
                    <a:pt x="243" y="51"/>
                  </a:cubicBezTo>
                  <a:cubicBezTo>
                    <a:pt x="241" y="51"/>
                    <a:pt x="239" y="51"/>
                    <a:pt x="238" y="52"/>
                  </a:cubicBezTo>
                  <a:lnTo>
                    <a:pt x="235" y="52"/>
                  </a:lnTo>
                  <a:lnTo>
                    <a:pt x="233" y="51"/>
                  </a:lnTo>
                  <a:lnTo>
                    <a:pt x="226" y="49"/>
                  </a:lnTo>
                  <a:cubicBezTo>
                    <a:pt x="225" y="49"/>
                    <a:pt x="224" y="49"/>
                    <a:pt x="223" y="48"/>
                  </a:cubicBezTo>
                  <a:cubicBezTo>
                    <a:pt x="222" y="47"/>
                    <a:pt x="221" y="46"/>
                    <a:pt x="221" y="44"/>
                  </a:cubicBezTo>
                  <a:cubicBezTo>
                    <a:pt x="220" y="42"/>
                    <a:pt x="219" y="41"/>
                    <a:pt x="217" y="41"/>
                  </a:cubicBezTo>
                  <a:cubicBezTo>
                    <a:pt x="216" y="41"/>
                    <a:pt x="214" y="42"/>
                    <a:pt x="212" y="43"/>
                  </a:cubicBezTo>
                  <a:cubicBezTo>
                    <a:pt x="209" y="46"/>
                    <a:pt x="205" y="50"/>
                    <a:pt x="202" y="51"/>
                  </a:cubicBezTo>
                  <a:cubicBezTo>
                    <a:pt x="199" y="52"/>
                    <a:pt x="194" y="58"/>
                    <a:pt x="191" y="59"/>
                  </a:cubicBezTo>
                  <a:lnTo>
                    <a:pt x="180" y="64"/>
                  </a:lnTo>
                  <a:cubicBezTo>
                    <a:pt x="178" y="64"/>
                    <a:pt x="176" y="65"/>
                    <a:pt x="175" y="65"/>
                  </a:cubicBezTo>
                  <a:cubicBezTo>
                    <a:pt x="174" y="63"/>
                    <a:pt x="173" y="61"/>
                    <a:pt x="172" y="59"/>
                  </a:cubicBezTo>
                  <a:cubicBezTo>
                    <a:pt x="172" y="57"/>
                    <a:pt x="171" y="54"/>
                    <a:pt x="169" y="54"/>
                  </a:cubicBezTo>
                  <a:lnTo>
                    <a:pt x="164" y="53"/>
                  </a:lnTo>
                  <a:lnTo>
                    <a:pt x="160" y="51"/>
                  </a:lnTo>
                  <a:lnTo>
                    <a:pt x="158" y="51"/>
                  </a:lnTo>
                  <a:cubicBezTo>
                    <a:pt x="156" y="52"/>
                    <a:pt x="155" y="52"/>
                    <a:pt x="154" y="53"/>
                  </a:cubicBezTo>
                  <a:lnTo>
                    <a:pt x="147" y="60"/>
                  </a:lnTo>
                  <a:cubicBezTo>
                    <a:pt x="146" y="60"/>
                    <a:pt x="145" y="61"/>
                    <a:pt x="145" y="61"/>
                  </a:cubicBezTo>
                  <a:cubicBezTo>
                    <a:pt x="144" y="61"/>
                    <a:pt x="143" y="60"/>
                    <a:pt x="143" y="60"/>
                  </a:cubicBezTo>
                  <a:lnTo>
                    <a:pt x="135" y="54"/>
                  </a:lnTo>
                  <a:cubicBezTo>
                    <a:pt x="133" y="53"/>
                    <a:pt x="132" y="47"/>
                    <a:pt x="131" y="43"/>
                  </a:cubicBezTo>
                  <a:cubicBezTo>
                    <a:pt x="130" y="40"/>
                    <a:pt x="129" y="39"/>
                    <a:pt x="128" y="39"/>
                  </a:cubicBezTo>
                  <a:lnTo>
                    <a:pt x="124" y="39"/>
                  </a:lnTo>
                  <a:cubicBezTo>
                    <a:pt x="120" y="39"/>
                    <a:pt x="116" y="38"/>
                    <a:pt x="112" y="38"/>
                  </a:cubicBezTo>
                  <a:cubicBezTo>
                    <a:pt x="110" y="38"/>
                    <a:pt x="108" y="38"/>
                    <a:pt x="107" y="38"/>
                  </a:cubicBezTo>
                  <a:cubicBezTo>
                    <a:pt x="102" y="36"/>
                    <a:pt x="98" y="35"/>
                    <a:pt x="94" y="33"/>
                  </a:cubicBezTo>
                  <a:lnTo>
                    <a:pt x="87" y="30"/>
                  </a:lnTo>
                  <a:lnTo>
                    <a:pt x="83" y="26"/>
                  </a:lnTo>
                  <a:cubicBezTo>
                    <a:pt x="81" y="23"/>
                    <a:pt x="80" y="21"/>
                    <a:pt x="79" y="21"/>
                  </a:cubicBezTo>
                  <a:lnTo>
                    <a:pt x="72" y="21"/>
                  </a:lnTo>
                  <a:cubicBezTo>
                    <a:pt x="72" y="22"/>
                    <a:pt x="71" y="22"/>
                    <a:pt x="70" y="22"/>
                  </a:cubicBezTo>
                  <a:cubicBezTo>
                    <a:pt x="69" y="22"/>
                    <a:pt x="69" y="22"/>
                    <a:pt x="68" y="21"/>
                  </a:cubicBezTo>
                  <a:cubicBezTo>
                    <a:pt x="67" y="20"/>
                    <a:pt x="66" y="20"/>
                    <a:pt x="65" y="20"/>
                  </a:cubicBezTo>
                  <a:lnTo>
                    <a:pt x="60" y="20"/>
                  </a:lnTo>
                  <a:lnTo>
                    <a:pt x="57" y="19"/>
                  </a:lnTo>
                  <a:cubicBezTo>
                    <a:pt x="57" y="18"/>
                    <a:pt x="56" y="18"/>
                    <a:pt x="56" y="17"/>
                  </a:cubicBezTo>
                  <a:cubicBezTo>
                    <a:pt x="56" y="15"/>
                    <a:pt x="56" y="13"/>
                    <a:pt x="56" y="9"/>
                  </a:cubicBezTo>
                  <a:cubicBezTo>
                    <a:pt x="57" y="7"/>
                    <a:pt x="57" y="5"/>
                    <a:pt x="56" y="3"/>
                  </a:cubicBezTo>
                  <a:cubicBezTo>
                    <a:pt x="56" y="1"/>
                    <a:pt x="55" y="1"/>
                    <a:pt x="54" y="1"/>
                  </a:cubicBezTo>
                  <a:cubicBezTo>
                    <a:pt x="53" y="0"/>
                    <a:pt x="52"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318;p19">
              <a:extLst>
                <a:ext uri="{FF2B5EF4-FFF2-40B4-BE49-F238E27FC236}">
                  <a16:creationId xmlns:a16="http://schemas.microsoft.com/office/drawing/2014/main" id="{BDA0D896-EA62-6145-A5BA-C7D761DA48CC}"/>
                </a:ext>
              </a:extLst>
            </p:cNvPr>
            <p:cNvSpPr/>
            <p:nvPr/>
          </p:nvSpPr>
          <p:spPr>
            <a:xfrm>
              <a:off x="3023484" y="934020"/>
              <a:ext cx="60381" cy="14629"/>
            </a:xfrm>
            <a:custGeom>
              <a:avLst/>
              <a:gdLst/>
              <a:ahLst/>
              <a:cxnLst/>
              <a:rect l="l" t="t" r="r" b="b"/>
              <a:pathLst>
                <a:path w="1036" h="251" extrusionOk="0">
                  <a:moveTo>
                    <a:pt x="33" y="0"/>
                  </a:moveTo>
                  <a:cubicBezTo>
                    <a:pt x="15" y="0"/>
                    <a:pt x="1" y="26"/>
                    <a:pt x="21" y="36"/>
                  </a:cubicBezTo>
                  <a:cubicBezTo>
                    <a:pt x="102" y="72"/>
                    <a:pt x="178" y="114"/>
                    <a:pt x="264" y="141"/>
                  </a:cubicBezTo>
                  <a:cubicBezTo>
                    <a:pt x="345" y="167"/>
                    <a:pt x="428" y="187"/>
                    <a:pt x="513" y="202"/>
                  </a:cubicBezTo>
                  <a:cubicBezTo>
                    <a:pt x="597" y="217"/>
                    <a:pt x="684" y="227"/>
                    <a:pt x="769" y="235"/>
                  </a:cubicBezTo>
                  <a:cubicBezTo>
                    <a:pt x="808" y="239"/>
                    <a:pt x="860" y="250"/>
                    <a:pt x="909" y="250"/>
                  </a:cubicBezTo>
                  <a:cubicBezTo>
                    <a:pt x="957" y="250"/>
                    <a:pt x="1001" y="240"/>
                    <a:pt x="1025" y="202"/>
                  </a:cubicBezTo>
                  <a:cubicBezTo>
                    <a:pt x="1036" y="182"/>
                    <a:pt x="1036" y="159"/>
                    <a:pt x="1025" y="139"/>
                  </a:cubicBezTo>
                  <a:cubicBezTo>
                    <a:pt x="1000" y="94"/>
                    <a:pt x="962" y="92"/>
                    <a:pt x="916" y="90"/>
                  </a:cubicBezTo>
                  <a:cubicBezTo>
                    <a:pt x="873" y="89"/>
                    <a:pt x="830" y="87"/>
                    <a:pt x="787" y="84"/>
                  </a:cubicBezTo>
                  <a:cubicBezTo>
                    <a:pt x="706" y="78"/>
                    <a:pt x="624" y="70"/>
                    <a:pt x="543" y="59"/>
                  </a:cubicBezTo>
                  <a:cubicBezTo>
                    <a:pt x="461" y="47"/>
                    <a:pt x="379" y="37"/>
                    <a:pt x="298" y="26"/>
                  </a:cubicBezTo>
                  <a:cubicBezTo>
                    <a:pt x="210" y="15"/>
                    <a:pt x="123" y="14"/>
                    <a:pt x="36" y="0"/>
                  </a:cubicBezTo>
                  <a:cubicBezTo>
                    <a:pt x="35" y="0"/>
                    <a:pt x="34" y="0"/>
                    <a:pt x="33"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319;p19">
              <a:extLst>
                <a:ext uri="{FF2B5EF4-FFF2-40B4-BE49-F238E27FC236}">
                  <a16:creationId xmlns:a16="http://schemas.microsoft.com/office/drawing/2014/main" id="{5E3B8C8D-91B8-FC49-9BA0-2FD4E623945C}"/>
                </a:ext>
              </a:extLst>
            </p:cNvPr>
            <p:cNvSpPr/>
            <p:nvPr/>
          </p:nvSpPr>
          <p:spPr>
            <a:xfrm>
              <a:off x="3016665" y="916418"/>
              <a:ext cx="46043" cy="12006"/>
            </a:xfrm>
            <a:custGeom>
              <a:avLst/>
              <a:gdLst/>
              <a:ahLst/>
              <a:cxnLst/>
              <a:rect l="l" t="t" r="r" b="b"/>
              <a:pathLst>
                <a:path w="790" h="206" extrusionOk="0">
                  <a:moveTo>
                    <a:pt x="55" y="0"/>
                  </a:moveTo>
                  <a:cubicBezTo>
                    <a:pt x="20" y="0"/>
                    <a:pt x="0" y="46"/>
                    <a:pt x="35" y="65"/>
                  </a:cubicBezTo>
                  <a:cubicBezTo>
                    <a:pt x="135" y="125"/>
                    <a:pt x="246" y="165"/>
                    <a:pt x="360" y="186"/>
                  </a:cubicBezTo>
                  <a:cubicBezTo>
                    <a:pt x="418" y="196"/>
                    <a:pt x="477" y="202"/>
                    <a:pt x="537" y="204"/>
                  </a:cubicBezTo>
                  <a:cubicBezTo>
                    <a:pt x="558" y="204"/>
                    <a:pt x="583" y="206"/>
                    <a:pt x="607" y="206"/>
                  </a:cubicBezTo>
                  <a:cubicBezTo>
                    <a:pt x="652" y="206"/>
                    <a:pt x="697" y="202"/>
                    <a:pt x="731" y="183"/>
                  </a:cubicBezTo>
                  <a:cubicBezTo>
                    <a:pt x="789" y="149"/>
                    <a:pt x="773" y="63"/>
                    <a:pt x="713" y="45"/>
                  </a:cubicBezTo>
                  <a:cubicBezTo>
                    <a:pt x="701" y="41"/>
                    <a:pt x="688" y="39"/>
                    <a:pt x="676" y="39"/>
                  </a:cubicBezTo>
                  <a:cubicBezTo>
                    <a:pt x="658" y="39"/>
                    <a:pt x="640" y="42"/>
                    <a:pt x="621" y="44"/>
                  </a:cubicBezTo>
                  <a:cubicBezTo>
                    <a:pt x="592" y="45"/>
                    <a:pt x="565" y="46"/>
                    <a:pt x="537" y="46"/>
                  </a:cubicBezTo>
                  <a:cubicBezTo>
                    <a:pt x="484" y="46"/>
                    <a:pt x="432" y="46"/>
                    <a:pt x="380" y="43"/>
                  </a:cubicBezTo>
                  <a:cubicBezTo>
                    <a:pt x="273" y="35"/>
                    <a:pt x="167" y="21"/>
                    <a:pt x="62" y="1"/>
                  </a:cubicBezTo>
                  <a:cubicBezTo>
                    <a:pt x="59" y="0"/>
                    <a:pt x="57" y="0"/>
                    <a:pt x="55"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320;p19">
              <a:extLst>
                <a:ext uri="{FF2B5EF4-FFF2-40B4-BE49-F238E27FC236}">
                  <a16:creationId xmlns:a16="http://schemas.microsoft.com/office/drawing/2014/main" id="{85BB66A8-5416-2747-9432-4DC44715F200}"/>
                </a:ext>
              </a:extLst>
            </p:cNvPr>
            <p:cNvSpPr/>
            <p:nvPr/>
          </p:nvSpPr>
          <p:spPr>
            <a:xfrm>
              <a:off x="3081126" y="720997"/>
              <a:ext cx="19233" cy="5595"/>
            </a:xfrm>
            <a:custGeom>
              <a:avLst/>
              <a:gdLst/>
              <a:ahLst/>
              <a:cxnLst/>
              <a:rect l="l" t="t" r="r" b="b"/>
              <a:pathLst>
                <a:path w="330" h="96" extrusionOk="0">
                  <a:moveTo>
                    <a:pt x="151" y="0"/>
                  </a:moveTo>
                  <a:cubicBezTo>
                    <a:pt x="127" y="0"/>
                    <a:pt x="102" y="2"/>
                    <a:pt x="78" y="8"/>
                  </a:cubicBezTo>
                  <a:cubicBezTo>
                    <a:pt x="56" y="13"/>
                    <a:pt x="35" y="20"/>
                    <a:pt x="14" y="31"/>
                  </a:cubicBezTo>
                  <a:cubicBezTo>
                    <a:pt x="1" y="40"/>
                    <a:pt x="4" y="60"/>
                    <a:pt x="19" y="64"/>
                  </a:cubicBezTo>
                  <a:cubicBezTo>
                    <a:pt x="43" y="69"/>
                    <a:pt x="67" y="75"/>
                    <a:pt x="92" y="77"/>
                  </a:cubicBezTo>
                  <a:cubicBezTo>
                    <a:pt x="116" y="79"/>
                    <a:pt x="138" y="81"/>
                    <a:pt x="162" y="82"/>
                  </a:cubicBezTo>
                  <a:cubicBezTo>
                    <a:pt x="185" y="84"/>
                    <a:pt x="208" y="86"/>
                    <a:pt x="230" y="88"/>
                  </a:cubicBezTo>
                  <a:cubicBezTo>
                    <a:pt x="245" y="90"/>
                    <a:pt x="264" y="95"/>
                    <a:pt x="282" y="95"/>
                  </a:cubicBezTo>
                  <a:cubicBezTo>
                    <a:pt x="295" y="95"/>
                    <a:pt x="307" y="92"/>
                    <a:pt x="316" y="81"/>
                  </a:cubicBezTo>
                  <a:cubicBezTo>
                    <a:pt x="326" y="72"/>
                    <a:pt x="330" y="57"/>
                    <a:pt x="326" y="44"/>
                  </a:cubicBezTo>
                  <a:lnTo>
                    <a:pt x="326" y="42"/>
                  </a:lnTo>
                  <a:cubicBezTo>
                    <a:pt x="321" y="27"/>
                    <a:pt x="310" y="15"/>
                    <a:pt x="296" y="11"/>
                  </a:cubicBezTo>
                  <a:cubicBezTo>
                    <a:pt x="248" y="4"/>
                    <a:pt x="199" y="0"/>
                    <a:pt x="151"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321;p19">
              <a:extLst>
                <a:ext uri="{FF2B5EF4-FFF2-40B4-BE49-F238E27FC236}">
                  <a16:creationId xmlns:a16="http://schemas.microsoft.com/office/drawing/2014/main" id="{7CC5A23B-E083-5F40-84C9-88AF9BDD6088}"/>
                </a:ext>
              </a:extLst>
            </p:cNvPr>
            <p:cNvSpPr/>
            <p:nvPr/>
          </p:nvSpPr>
          <p:spPr>
            <a:xfrm>
              <a:off x="3096804" y="739648"/>
              <a:ext cx="466" cy="58"/>
            </a:xfrm>
            <a:custGeom>
              <a:avLst/>
              <a:gdLst/>
              <a:ahLst/>
              <a:cxnLst/>
              <a:rect l="l" t="t" r="r" b="b"/>
              <a:pathLst>
                <a:path w="8" h="1" extrusionOk="0">
                  <a:moveTo>
                    <a:pt x="1" y="1"/>
                  </a:moveTo>
                  <a:lnTo>
                    <a:pt x="1" y="1"/>
                  </a:lnTo>
                  <a:cubicBezTo>
                    <a:pt x="7" y="1"/>
                    <a:pt x="4" y="1"/>
                    <a:pt x="1"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322;p19">
              <a:extLst>
                <a:ext uri="{FF2B5EF4-FFF2-40B4-BE49-F238E27FC236}">
                  <a16:creationId xmlns:a16="http://schemas.microsoft.com/office/drawing/2014/main" id="{1E4112C2-4FE3-D343-877F-2FFEC840515F}"/>
                </a:ext>
              </a:extLst>
            </p:cNvPr>
            <p:cNvSpPr/>
            <p:nvPr/>
          </p:nvSpPr>
          <p:spPr>
            <a:xfrm>
              <a:off x="3309710" y="702172"/>
              <a:ext cx="100770" cy="39516"/>
            </a:xfrm>
            <a:custGeom>
              <a:avLst/>
              <a:gdLst/>
              <a:ahLst/>
              <a:cxnLst/>
              <a:rect l="l" t="t" r="r" b="b"/>
              <a:pathLst>
                <a:path w="1729" h="678" extrusionOk="0">
                  <a:moveTo>
                    <a:pt x="1237" y="110"/>
                  </a:moveTo>
                  <a:cubicBezTo>
                    <a:pt x="1245" y="110"/>
                    <a:pt x="1253" y="111"/>
                    <a:pt x="1261" y="113"/>
                  </a:cubicBezTo>
                  <a:cubicBezTo>
                    <a:pt x="1337" y="130"/>
                    <a:pt x="1346" y="214"/>
                    <a:pt x="1329" y="278"/>
                  </a:cubicBezTo>
                  <a:cubicBezTo>
                    <a:pt x="1328" y="281"/>
                    <a:pt x="1325" y="286"/>
                    <a:pt x="1324" y="289"/>
                  </a:cubicBezTo>
                  <a:cubicBezTo>
                    <a:pt x="1271" y="279"/>
                    <a:pt x="1223" y="257"/>
                    <a:pt x="1188" y="214"/>
                  </a:cubicBezTo>
                  <a:cubicBezTo>
                    <a:pt x="1141" y="157"/>
                    <a:pt x="1181" y="110"/>
                    <a:pt x="1237" y="110"/>
                  </a:cubicBezTo>
                  <a:close/>
                  <a:moveTo>
                    <a:pt x="230" y="275"/>
                  </a:moveTo>
                  <a:cubicBezTo>
                    <a:pt x="233" y="275"/>
                    <a:pt x="237" y="280"/>
                    <a:pt x="241" y="293"/>
                  </a:cubicBezTo>
                  <a:cubicBezTo>
                    <a:pt x="254" y="332"/>
                    <a:pt x="254" y="374"/>
                    <a:pt x="240" y="413"/>
                  </a:cubicBezTo>
                  <a:cubicBezTo>
                    <a:pt x="230" y="396"/>
                    <a:pt x="222" y="377"/>
                    <a:pt x="218" y="356"/>
                  </a:cubicBezTo>
                  <a:cubicBezTo>
                    <a:pt x="215" y="339"/>
                    <a:pt x="219" y="275"/>
                    <a:pt x="230" y="275"/>
                  </a:cubicBezTo>
                  <a:close/>
                  <a:moveTo>
                    <a:pt x="754" y="175"/>
                  </a:moveTo>
                  <a:cubicBezTo>
                    <a:pt x="820" y="175"/>
                    <a:pt x="834" y="296"/>
                    <a:pt x="809" y="349"/>
                  </a:cubicBezTo>
                  <a:cubicBezTo>
                    <a:pt x="794" y="379"/>
                    <a:pt x="775" y="407"/>
                    <a:pt x="751" y="431"/>
                  </a:cubicBezTo>
                  <a:cubicBezTo>
                    <a:pt x="744" y="426"/>
                    <a:pt x="738" y="419"/>
                    <a:pt x="731" y="413"/>
                  </a:cubicBezTo>
                  <a:cubicBezTo>
                    <a:pt x="676" y="358"/>
                    <a:pt x="623" y="246"/>
                    <a:pt x="709" y="191"/>
                  </a:cubicBezTo>
                  <a:cubicBezTo>
                    <a:pt x="726" y="180"/>
                    <a:pt x="741" y="175"/>
                    <a:pt x="754" y="175"/>
                  </a:cubicBezTo>
                  <a:close/>
                  <a:moveTo>
                    <a:pt x="1245" y="1"/>
                  </a:moveTo>
                  <a:cubicBezTo>
                    <a:pt x="1134" y="1"/>
                    <a:pt x="1025" y="81"/>
                    <a:pt x="1066" y="212"/>
                  </a:cubicBezTo>
                  <a:cubicBezTo>
                    <a:pt x="1096" y="308"/>
                    <a:pt x="1176" y="362"/>
                    <a:pt x="1272" y="386"/>
                  </a:cubicBezTo>
                  <a:cubicBezTo>
                    <a:pt x="1204" y="466"/>
                    <a:pt x="1092" y="508"/>
                    <a:pt x="982" y="508"/>
                  </a:cubicBezTo>
                  <a:cubicBezTo>
                    <a:pt x="934" y="508"/>
                    <a:pt x="886" y="500"/>
                    <a:pt x="842" y="484"/>
                  </a:cubicBezTo>
                  <a:cubicBezTo>
                    <a:pt x="890" y="432"/>
                    <a:pt x="919" y="366"/>
                    <a:pt x="927" y="296"/>
                  </a:cubicBezTo>
                  <a:cubicBezTo>
                    <a:pt x="936" y="174"/>
                    <a:pt x="841" y="81"/>
                    <a:pt x="740" y="81"/>
                  </a:cubicBezTo>
                  <a:cubicBezTo>
                    <a:pt x="691" y="81"/>
                    <a:pt x="641" y="103"/>
                    <a:pt x="601" y="154"/>
                  </a:cubicBezTo>
                  <a:cubicBezTo>
                    <a:pt x="510" y="271"/>
                    <a:pt x="566" y="408"/>
                    <a:pt x="662" y="502"/>
                  </a:cubicBezTo>
                  <a:cubicBezTo>
                    <a:pt x="603" y="536"/>
                    <a:pt x="536" y="555"/>
                    <a:pt x="468" y="555"/>
                  </a:cubicBezTo>
                  <a:cubicBezTo>
                    <a:pt x="463" y="555"/>
                    <a:pt x="457" y="555"/>
                    <a:pt x="452" y="555"/>
                  </a:cubicBezTo>
                  <a:cubicBezTo>
                    <a:pt x="389" y="550"/>
                    <a:pt x="330" y="522"/>
                    <a:pt x="286" y="477"/>
                  </a:cubicBezTo>
                  <a:cubicBezTo>
                    <a:pt x="315" y="420"/>
                    <a:pt x="328" y="357"/>
                    <a:pt x="324" y="294"/>
                  </a:cubicBezTo>
                  <a:cubicBezTo>
                    <a:pt x="320" y="239"/>
                    <a:pt x="298" y="178"/>
                    <a:pt x="240" y="178"/>
                  </a:cubicBezTo>
                  <a:cubicBezTo>
                    <a:pt x="233" y="178"/>
                    <a:pt x="226" y="178"/>
                    <a:pt x="219" y="180"/>
                  </a:cubicBezTo>
                  <a:cubicBezTo>
                    <a:pt x="135" y="198"/>
                    <a:pt x="111" y="298"/>
                    <a:pt x="121" y="370"/>
                  </a:cubicBezTo>
                  <a:cubicBezTo>
                    <a:pt x="127" y="424"/>
                    <a:pt x="150" y="475"/>
                    <a:pt x="183" y="518"/>
                  </a:cubicBezTo>
                  <a:cubicBezTo>
                    <a:pt x="139" y="570"/>
                    <a:pt x="82" y="612"/>
                    <a:pt x="29" y="629"/>
                  </a:cubicBezTo>
                  <a:cubicBezTo>
                    <a:pt x="0" y="638"/>
                    <a:pt x="10" y="677"/>
                    <a:pt x="35" y="677"/>
                  </a:cubicBezTo>
                  <a:cubicBezTo>
                    <a:pt x="38" y="677"/>
                    <a:pt x="40" y="677"/>
                    <a:pt x="43" y="676"/>
                  </a:cubicBezTo>
                  <a:cubicBezTo>
                    <a:pt x="113" y="658"/>
                    <a:pt x="177" y="618"/>
                    <a:pt x="227" y="564"/>
                  </a:cubicBezTo>
                  <a:cubicBezTo>
                    <a:pt x="298" y="625"/>
                    <a:pt x="387" y="658"/>
                    <a:pt x="479" y="658"/>
                  </a:cubicBezTo>
                  <a:cubicBezTo>
                    <a:pt x="496" y="658"/>
                    <a:pt x="514" y="657"/>
                    <a:pt x="531" y="655"/>
                  </a:cubicBezTo>
                  <a:cubicBezTo>
                    <a:pt x="609" y="642"/>
                    <a:pt x="683" y="613"/>
                    <a:pt x="747" y="568"/>
                  </a:cubicBezTo>
                  <a:cubicBezTo>
                    <a:pt x="761" y="577"/>
                    <a:pt x="776" y="584"/>
                    <a:pt x="792" y="591"/>
                  </a:cubicBezTo>
                  <a:cubicBezTo>
                    <a:pt x="856" y="619"/>
                    <a:pt x="924" y="632"/>
                    <a:pt x="991" y="632"/>
                  </a:cubicBezTo>
                  <a:cubicBezTo>
                    <a:pt x="1098" y="632"/>
                    <a:pt x="1205" y="598"/>
                    <a:pt x="1293" y="532"/>
                  </a:cubicBezTo>
                  <a:cubicBezTo>
                    <a:pt x="1338" y="496"/>
                    <a:pt x="1376" y="453"/>
                    <a:pt x="1404" y="403"/>
                  </a:cubicBezTo>
                  <a:cubicBezTo>
                    <a:pt x="1507" y="403"/>
                    <a:pt x="1612" y="381"/>
                    <a:pt x="1683" y="347"/>
                  </a:cubicBezTo>
                  <a:cubicBezTo>
                    <a:pt x="1728" y="322"/>
                    <a:pt x="1703" y="251"/>
                    <a:pt x="1657" y="251"/>
                  </a:cubicBezTo>
                  <a:cubicBezTo>
                    <a:pt x="1652" y="251"/>
                    <a:pt x="1648" y="251"/>
                    <a:pt x="1643" y="253"/>
                  </a:cubicBezTo>
                  <a:cubicBezTo>
                    <a:pt x="1579" y="274"/>
                    <a:pt x="1514" y="288"/>
                    <a:pt x="1446" y="294"/>
                  </a:cubicBezTo>
                  <a:cubicBezTo>
                    <a:pt x="1468" y="209"/>
                    <a:pt x="1456" y="119"/>
                    <a:pt x="1385" y="53"/>
                  </a:cubicBezTo>
                  <a:cubicBezTo>
                    <a:pt x="1347" y="17"/>
                    <a:pt x="1296" y="1"/>
                    <a:pt x="1245"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1323;p19">
            <a:extLst>
              <a:ext uri="{FF2B5EF4-FFF2-40B4-BE49-F238E27FC236}">
                <a16:creationId xmlns:a16="http://schemas.microsoft.com/office/drawing/2014/main" id="{2D52E1B7-DADE-704E-8D4D-949DC2311F0C}"/>
              </a:ext>
            </a:extLst>
          </p:cNvPr>
          <p:cNvGrpSpPr/>
          <p:nvPr/>
        </p:nvGrpSpPr>
        <p:grpSpPr>
          <a:xfrm>
            <a:off x="4058541" y="5572981"/>
            <a:ext cx="497883" cy="464001"/>
            <a:chOff x="5033850" y="1307125"/>
            <a:chExt cx="285075" cy="265675"/>
          </a:xfrm>
        </p:grpSpPr>
        <p:sp>
          <p:nvSpPr>
            <p:cNvPr id="527" name="Google Shape;1324;p19">
              <a:extLst>
                <a:ext uri="{FF2B5EF4-FFF2-40B4-BE49-F238E27FC236}">
                  <a16:creationId xmlns:a16="http://schemas.microsoft.com/office/drawing/2014/main" id="{AF1AB054-DBE3-B948-BE93-F5EE9846EF35}"/>
                </a:ext>
              </a:extLst>
            </p:cNvPr>
            <p:cNvSpPr/>
            <p:nvPr/>
          </p:nvSpPr>
          <p:spPr>
            <a:xfrm>
              <a:off x="5033850" y="1380925"/>
              <a:ext cx="285075" cy="191875"/>
            </a:xfrm>
            <a:custGeom>
              <a:avLst/>
              <a:gdLst/>
              <a:ahLst/>
              <a:cxnLst/>
              <a:rect l="l" t="t" r="r" b="b"/>
              <a:pathLst>
                <a:path w="11403" h="7675" extrusionOk="0">
                  <a:moveTo>
                    <a:pt x="9330" y="0"/>
                  </a:moveTo>
                  <a:lnTo>
                    <a:pt x="1886" y="103"/>
                  </a:lnTo>
                  <a:cubicBezTo>
                    <a:pt x="1886" y="103"/>
                    <a:pt x="944" y="307"/>
                    <a:pt x="472" y="2251"/>
                  </a:cubicBezTo>
                  <a:cubicBezTo>
                    <a:pt x="1" y="4196"/>
                    <a:pt x="96" y="6242"/>
                    <a:pt x="96" y="6242"/>
                  </a:cubicBezTo>
                  <a:cubicBezTo>
                    <a:pt x="96" y="6242"/>
                    <a:pt x="1693" y="7675"/>
                    <a:pt x="5655" y="7675"/>
                  </a:cubicBezTo>
                  <a:cubicBezTo>
                    <a:pt x="9895" y="7675"/>
                    <a:pt x="11403" y="6652"/>
                    <a:pt x="11403" y="6652"/>
                  </a:cubicBezTo>
                  <a:cubicBezTo>
                    <a:pt x="11403" y="6652"/>
                    <a:pt x="11403" y="3070"/>
                    <a:pt x="10931" y="1842"/>
                  </a:cubicBezTo>
                  <a:cubicBezTo>
                    <a:pt x="10461" y="614"/>
                    <a:pt x="9895" y="0"/>
                    <a:pt x="9330" y="0"/>
                  </a:cubicBezTo>
                  <a:close/>
                </a:path>
              </a:pathLst>
            </a:custGeom>
            <a:solidFill>
              <a:srgbClr val="EF9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325;p19">
              <a:extLst>
                <a:ext uri="{FF2B5EF4-FFF2-40B4-BE49-F238E27FC236}">
                  <a16:creationId xmlns:a16="http://schemas.microsoft.com/office/drawing/2014/main" id="{16BEC232-88C0-804F-B64A-97F62AE7B7EB}"/>
                </a:ext>
              </a:extLst>
            </p:cNvPr>
            <p:cNvSpPr/>
            <p:nvPr/>
          </p:nvSpPr>
          <p:spPr>
            <a:xfrm>
              <a:off x="5069325" y="1307125"/>
              <a:ext cx="206275" cy="83975"/>
            </a:xfrm>
            <a:custGeom>
              <a:avLst/>
              <a:gdLst/>
              <a:ahLst/>
              <a:cxnLst/>
              <a:rect l="l" t="t" r="r" b="b"/>
              <a:pathLst>
                <a:path w="8251" h="3359" extrusionOk="0">
                  <a:moveTo>
                    <a:pt x="6425" y="1"/>
                  </a:moveTo>
                  <a:cubicBezTo>
                    <a:pt x="6412" y="1"/>
                    <a:pt x="6399" y="1"/>
                    <a:pt x="6388" y="2"/>
                  </a:cubicBezTo>
                  <a:cubicBezTo>
                    <a:pt x="6027" y="33"/>
                    <a:pt x="6824" y="577"/>
                    <a:pt x="5779" y="973"/>
                  </a:cubicBezTo>
                  <a:cubicBezTo>
                    <a:pt x="5646" y="1024"/>
                    <a:pt x="5509" y="1045"/>
                    <a:pt x="5368" y="1045"/>
                  </a:cubicBezTo>
                  <a:cubicBezTo>
                    <a:pt x="4644" y="1045"/>
                    <a:pt x="3810" y="486"/>
                    <a:pt x="2802" y="486"/>
                  </a:cubicBezTo>
                  <a:cubicBezTo>
                    <a:pt x="2465" y="486"/>
                    <a:pt x="2109" y="549"/>
                    <a:pt x="1730" y="716"/>
                  </a:cubicBezTo>
                  <a:cubicBezTo>
                    <a:pt x="1" y="1479"/>
                    <a:pt x="2032" y="3137"/>
                    <a:pt x="2032" y="3137"/>
                  </a:cubicBezTo>
                  <a:cubicBezTo>
                    <a:pt x="2851" y="3289"/>
                    <a:pt x="3573" y="3358"/>
                    <a:pt x="4206" y="3358"/>
                  </a:cubicBezTo>
                  <a:cubicBezTo>
                    <a:pt x="6170" y="3358"/>
                    <a:pt x="7265" y="2687"/>
                    <a:pt x="7698" y="1724"/>
                  </a:cubicBezTo>
                  <a:cubicBezTo>
                    <a:pt x="8251" y="489"/>
                    <a:pt x="6841" y="1"/>
                    <a:pt x="6425" y="1"/>
                  </a:cubicBezTo>
                  <a:close/>
                </a:path>
              </a:pathLst>
            </a:custGeom>
            <a:solidFill>
              <a:srgbClr val="FF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326;p19">
              <a:extLst>
                <a:ext uri="{FF2B5EF4-FFF2-40B4-BE49-F238E27FC236}">
                  <a16:creationId xmlns:a16="http://schemas.microsoft.com/office/drawing/2014/main" id="{41468B57-BA59-AA48-A74C-C240C4E0AA24}"/>
                </a:ext>
              </a:extLst>
            </p:cNvPr>
            <p:cNvSpPr/>
            <p:nvPr/>
          </p:nvSpPr>
          <p:spPr>
            <a:xfrm>
              <a:off x="5105625" y="1328600"/>
              <a:ext cx="127075" cy="24275"/>
            </a:xfrm>
            <a:custGeom>
              <a:avLst/>
              <a:gdLst/>
              <a:ahLst/>
              <a:cxnLst/>
              <a:rect l="l" t="t" r="r" b="b"/>
              <a:pathLst>
                <a:path w="5083" h="971" extrusionOk="0">
                  <a:moveTo>
                    <a:pt x="1195" y="0"/>
                  </a:moveTo>
                  <a:cubicBezTo>
                    <a:pt x="983" y="0"/>
                    <a:pt x="775" y="37"/>
                    <a:pt x="574" y="130"/>
                  </a:cubicBezTo>
                  <a:cubicBezTo>
                    <a:pt x="277" y="268"/>
                    <a:pt x="0" y="587"/>
                    <a:pt x="120" y="933"/>
                  </a:cubicBezTo>
                  <a:cubicBezTo>
                    <a:pt x="129" y="959"/>
                    <a:pt x="150" y="971"/>
                    <a:pt x="172" y="971"/>
                  </a:cubicBezTo>
                  <a:cubicBezTo>
                    <a:pt x="203" y="971"/>
                    <a:pt x="235" y="945"/>
                    <a:pt x="225" y="904"/>
                  </a:cubicBezTo>
                  <a:lnTo>
                    <a:pt x="226" y="903"/>
                  </a:lnTo>
                  <a:cubicBezTo>
                    <a:pt x="138" y="542"/>
                    <a:pt x="510" y="308"/>
                    <a:pt x="814" y="251"/>
                  </a:cubicBezTo>
                  <a:cubicBezTo>
                    <a:pt x="907" y="233"/>
                    <a:pt x="1000" y="226"/>
                    <a:pt x="1093" y="226"/>
                  </a:cubicBezTo>
                  <a:cubicBezTo>
                    <a:pt x="1368" y="226"/>
                    <a:pt x="1641" y="294"/>
                    <a:pt x="1905" y="376"/>
                  </a:cubicBezTo>
                  <a:cubicBezTo>
                    <a:pt x="2489" y="558"/>
                    <a:pt x="3080" y="734"/>
                    <a:pt x="3688" y="734"/>
                  </a:cubicBezTo>
                  <a:cubicBezTo>
                    <a:pt x="3843" y="734"/>
                    <a:pt x="4000" y="723"/>
                    <a:pt x="4158" y="697"/>
                  </a:cubicBezTo>
                  <a:cubicBezTo>
                    <a:pt x="4349" y="666"/>
                    <a:pt x="4535" y="611"/>
                    <a:pt x="4713" y="534"/>
                  </a:cubicBezTo>
                  <a:cubicBezTo>
                    <a:pt x="4805" y="498"/>
                    <a:pt x="4892" y="452"/>
                    <a:pt x="4975" y="397"/>
                  </a:cubicBezTo>
                  <a:cubicBezTo>
                    <a:pt x="5062" y="337"/>
                    <a:pt x="5083" y="278"/>
                    <a:pt x="5076" y="176"/>
                  </a:cubicBezTo>
                  <a:cubicBezTo>
                    <a:pt x="5076" y="153"/>
                    <a:pt x="5060" y="131"/>
                    <a:pt x="5037" y="124"/>
                  </a:cubicBezTo>
                  <a:cubicBezTo>
                    <a:pt x="4995" y="111"/>
                    <a:pt x="4962" y="102"/>
                    <a:pt x="4929" y="102"/>
                  </a:cubicBezTo>
                  <a:cubicBezTo>
                    <a:pt x="4896" y="102"/>
                    <a:pt x="4862" y="111"/>
                    <a:pt x="4820" y="133"/>
                  </a:cubicBezTo>
                  <a:cubicBezTo>
                    <a:pt x="4738" y="176"/>
                    <a:pt x="4662" y="225"/>
                    <a:pt x="4576" y="262"/>
                  </a:cubicBezTo>
                  <a:cubicBezTo>
                    <a:pt x="4405" y="333"/>
                    <a:pt x="4225" y="383"/>
                    <a:pt x="4041" y="409"/>
                  </a:cubicBezTo>
                  <a:cubicBezTo>
                    <a:pt x="3906" y="429"/>
                    <a:pt x="3769" y="438"/>
                    <a:pt x="3632" y="438"/>
                  </a:cubicBezTo>
                  <a:cubicBezTo>
                    <a:pt x="3369" y="438"/>
                    <a:pt x="3104" y="405"/>
                    <a:pt x="2848" y="355"/>
                  </a:cubicBezTo>
                  <a:cubicBezTo>
                    <a:pt x="2325" y="249"/>
                    <a:pt x="1749" y="0"/>
                    <a:pt x="1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327;p19">
              <a:extLst>
                <a:ext uri="{FF2B5EF4-FFF2-40B4-BE49-F238E27FC236}">
                  <a16:creationId xmlns:a16="http://schemas.microsoft.com/office/drawing/2014/main" id="{7447E65C-FEE8-014A-9ECD-7ADD483832F2}"/>
                </a:ext>
              </a:extLst>
            </p:cNvPr>
            <p:cNvSpPr/>
            <p:nvPr/>
          </p:nvSpPr>
          <p:spPr>
            <a:xfrm>
              <a:off x="5234050" y="1314075"/>
              <a:ext cx="8375" cy="14300"/>
            </a:xfrm>
            <a:custGeom>
              <a:avLst/>
              <a:gdLst/>
              <a:ahLst/>
              <a:cxnLst/>
              <a:rect l="l" t="t" r="r" b="b"/>
              <a:pathLst>
                <a:path w="335" h="572" extrusionOk="0">
                  <a:moveTo>
                    <a:pt x="63" y="223"/>
                  </a:moveTo>
                  <a:cubicBezTo>
                    <a:pt x="64" y="224"/>
                    <a:pt x="65" y="225"/>
                    <a:pt x="66" y="227"/>
                  </a:cubicBezTo>
                  <a:lnTo>
                    <a:pt x="66" y="227"/>
                  </a:lnTo>
                  <a:cubicBezTo>
                    <a:pt x="65" y="225"/>
                    <a:pt x="64" y="224"/>
                    <a:pt x="63" y="223"/>
                  </a:cubicBezTo>
                  <a:close/>
                  <a:moveTo>
                    <a:pt x="74" y="235"/>
                  </a:moveTo>
                  <a:lnTo>
                    <a:pt x="74" y="235"/>
                  </a:lnTo>
                  <a:cubicBezTo>
                    <a:pt x="75" y="237"/>
                    <a:pt x="77" y="239"/>
                    <a:pt x="78" y="241"/>
                  </a:cubicBezTo>
                  <a:lnTo>
                    <a:pt x="78" y="241"/>
                  </a:lnTo>
                  <a:cubicBezTo>
                    <a:pt x="77" y="240"/>
                    <a:pt x="75" y="238"/>
                    <a:pt x="74" y="236"/>
                  </a:cubicBezTo>
                  <a:lnTo>
                    <a:pt x="74" y="236"/>
                  </a:lnTo>
                  <a:cubicBezTo>
                    <a:pt x="74" y="236"/>
                    <a:pt x="74" y="236"/>
                    <a:pt x="74" y="235"/>
                  </a:cubicBezTo>
                  <a:close/>
                  <a:moveTo>
                    <a:pt x="121" y="0"/>
                  </a:moveTo>
                  <a:cubicBezTo>
                    <a:pt x="75" y="0"/>
                    <a:pt x="32" y="27"/>
                    <a:pt x="12" y="71"/>
                  </a:cubicBezTo>
                  <a:cubicBezTo>
                    <a:pt x="0" y="99"/>
                    <a:pt x="0" y="131"/>
                    <a:pt x="13" y="159"/>
                  </a:cubicBezTo>
                  <a:cubicBezTo>
                    <a:pt x="21" y="176"/>
                    <a:pt x="32" y="188"/>
                    <a:pt x="44" y="199"/>
                  </a:cubicBezTo>
                  <a:lnTo>
                    <a:pt x="44" y="199"/>
                  </a:lnTo>
                  <a:cubicBezTo>
                    <a:pt x="51" y="208"/>
                    <a:pt x="58" y="217"/>
                    <a:pt x="66" y="225"/>
                  </a:cubicBezTo>
                  <a:lnTo>
                    <a:pt x="66" y="225"/>
                  </a:lnTo>
                  <a:cubicBezTo>
                    <a:pt x="68" y="228"/>
                    <a:pt x="70" y="230"/>
                    <a:pt x="72" y="233"/>
                  </a:cubicBezTo>
                  <a:lnTo>
                    <a:pt x="72" y="233"/>
                  </a:lnTo>
                  <a:cubicBezTo>
                    <a:pt x="72" y="233"/>
                    <a:pt x="72" y="233"/>
                    <a:pt x="72" y="234"/>
                  </a:cubicBezTo>
                  <a:lnTo>
                    <a:pt x="72" y="234"/>
                  </a:lnTo>
                  <a:cubicBezTo>
                    <a:pt x="70" y="231"/>
                    <a:pt x="68" y="229"/>
                    <a:pt x="66" y="227"/>
                  </a:cubicBezTo>
                  <a:lnTo>
                    <a:pt x="66" y="227"/>
                  </a:lnTo>
                  <a:cubicBezTo>
                    <a:pt x="69" y="230"/>
                    <a:pt x="71" y="233"/>
                    <a:pt x="73" y="237"/>
                  </a:cubicBezTo>
                  <a:lnTo>
                    <a:pt x="73" y="237"/>
                  </a:lnTo>
                  <a:cubicBezTo>
                    <a:pt x="77" y="247"/>
                    <a:pt x="79" y="257"/>
                    <a:pt x="82" y="268"/>
                  </a:cubicBezTo>
                  <a:lnTo>
                    <a:pt x="82" y="268"/>
                  </a:lnTo>
                  <a:cubicBezTo>
                    <a:pt x="82" y="277"/>
                    <a:pt x="82" y="287"/>
                    <a:pt x="82" y="297"/>
                  </a:cubicBezTo>
                  <a:lnTo>
                    <a:pt x="82" y="297"/>
                  </a:lnTo>
                  <a:cubicBezTo>
                    <a:pt x="78" y="315"/>
                    <a:pt x="72" y="334"/>
                    <a:pt x="66" y="352"/>
                  </a:cubicBezTo>
                  <a:lnTo>
                    <a:pt x="66" y="352"/>
                  </a:lnTo>
                  <a:cubicBezTo>
                    <a:pt x="46" y="391"/>
                    <a:pt x="14" y="428"/>
                    <a:pt x="17" y="476"/>
                  </a:cubicBezTo>
                  <a:cubicBezTo>
                    <a:pt x="21" y="515"/>
                    <a:pt x="45" y="560"/>
                    <a:pt x="88" y="568"/>
                  </a:cubicBezTo>
                  <a:lnTo>
                    <a:pt x="89" y="568"/>
                  </a:lnTo>
                  <a:cubicBezTo>
                    <a:pt x="99" y="570"/>
                    <a:pt x="109" y="572"/>
                    <a:pt x="119" y="572"/>
                  </a:cubicBezTo>
                  <a:cubicBezTo>
                    <a:pt x="140" y="572"/>
                    <a:pt x="161" y="566"/>
                    <a:pt x="181" y="556"/>
                  </a:cubicBezTo>
                  <a:cubicBezTo>
                    <a:pt x="196" y="549"/>
                    <a:pt x="210" y="538"/>
                    <a:pt x="223" y="527"/>
                  </a:cubicBezTo>
                  <a:cubicBezTo>
                    <a:pt x="243" y="507"/>
                    <a:pt x="261" y="485"/>
                    <a:pt x="276" y="461"/>
                  </a:cubicBezTo>
                  <a:cubicBezTo>
                    <a:pt x="310" y="412"/>
                    <a:pt x="324" y="354"/>
                    <a:pt x="330" y="295"/>
                  </a:cubicBezTo>
                  <a:cubicBezTo>
                    <a:pt x="335" y="247"/>
                    <a:pt x="328" y="199"/>
                    <a:pt x="311" y="153"/>
                  </a:cubicBezTo>
                  <a:cubicBezTo>
                    <a:pt x="285" y="84"/>
                    <a:pt x="230" y="9"/>
                    <a:pt x="150" y="4"/>
                  </a:cubicBezTo>
                  <a:lnTo>
                    <a:pt x="150" y="4"/>
                  </a:lnTo>
                  <a:cubicBezTo>
                    <a:pt x="141" y="1"/>
                    <a:pt x="131"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328;p19">
              <a:extLst>
                <a:ext uri="{FF2B5EF4-FFF2-40B4-BE49-F238E27FC236}">
                  <a16:creationId xmlns:a16="http://schemas.microsoft.com/office/drawing/2014/main" id="{7ED2D943-6B91-DC44-BC7C-A85652D71E91}"/>
                </a:ext>
              </a:extLst>
            </p:cNvPr>
            <p:cNvSpPr/>
            <p:nvPr/>
          </p:nvSpPr>
          <p:spPr>
            <a:xfrm>
              <a:off x="5252050" y="1332375"/>
              <a:ext cx="7775" cy="6050"/>
            </a:xfrm>
            <a:custGeom>
              <a:avLst/>
              <a:gdLst/>
              <a:ahLst/>
              <a:cxnLst/>
              <a:rect l="l" t="t" r="r" b="b"/>
              <a:pathLst>
                <a:path w="311" h="242" extrusionOk="0">
                  <a:moveTo>
                    <a:pt x="156" y="1"/>
                  </a:moveTo>
                  <a:cubicBezTo>
                    <a:pt x="1" y="1"/>
                    <a:pt x="1" y="241"/>
                    <a:pt x="156" y="241"/>
                  </a:cubicBezTo>
                  <a:cubicBezTo>
                    <a:pt x="311" y="241"/>
                    <a:pt x="31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329;p19">
              <a:extLst>
                <a:ext uri="{FF2B5EF4-FFF2-40B4-BE49-F238E27FC236}">
                  <a16:creationId xmlns:a16="http://schemas.microsoft.com/office/drawing/2014/main" id="{388F98D5-88C9-C646-8A41-F20FBEA92EEF}"/>
                </a:ext>
              </a:extLst>
            </p:cNvPr>
            <p:cNvSpPr/>
            <p:nvPr/>
          </p:nvSpPr>
          <p:spPr>
            <a:xfrm>
              <a:off x="5248900" y="1342525"/>
              <a:ext cx="6500" cy="6825"/>
            </a:xfrm>
            <a:custGeom>
              <a:avLst/>
              <a:gdLst/>
              <a:ahLst/>
              <a:cxnLst/>
              <a:rect l="l" t="t" r="r" b="b"/>
              <a:pathLst>
                <a:path w="260" h="273" extrusionOk="0">
                  <a:moveTo>
                    <a:pt x="130" y="1"/>
                  </a:moveTo>
                  <a:lnTo>
                    <a:pt x="99" y="5"/>
                  </a:lnTo>
                  <a:lnTo>
                    <a:pt x="71" y="17"/>
                  </a:lnTo>
                  <a:cubicBezTo>
                    <a:pt x="57" y="24"/>
                    <a:pt x="47" y="35"/>
                    <a:pt x="38" y="48"/>
                  </a:cubicBezTo>
                  <a:cubicBezTo>
                    <a:pt x="27" y="59"/>
                    <a:pt x="21" y="72"/>
                    <a:pt x="17" y="87"/>
                  </a:cubicBezTo>
                  <a:cubicBezTo>
                    <a:pt x="15" y="92"/>
                    <a:pt x="13" y="96"/>
                    <a:pt x="11" y="100"/>
                  </a:cubicBezTo>
                  <a:lnTo>
                    <a:pt x="8" y="107"/>
                  </a:lnTo>
                  <a:lnTo>
                    <a:pt x="7" y="111"/>
                  </a:lnTo>
                  <a:cubicBezTo>
                    <a:pt x="2" y="127"/>
                    <a:pt x="1" y="145"/>
                    <a:pt x="5" y="161"/>
                  </a:cubicBezTo>
                  <a:cubicBezTo>
                    <a:pt x="5" y="178"/>
                    <a:pt x="10" y="194"/>
                    <a:pt x="20" y="209"/>
                  </a:cubicBezTo>
                  <a:lnTo>
                    <a:pt x="21" y="210"/>
                  </a:lnTo>
                  <a:cubicBezTo>
                    <a:pt x="45" y="252"/>
                    <a:pt x="87" y="273"/>
                    <a:pt x="130" y="273"/>
                  </a:cubicBezTo>
                  <a:cubicBezTo>
                    <a:pt x="172" y="273"/>
                    <a:pt x="214" y="252"/>
                    <a:pt x="239" y="210"/>
                  </a:cubicBezTo>
                  <a:lnTo>
                    <a:pt x="240" y="209"/>
                  </a:lnTo>
                  <a:lnTo>
                    <a:pt x="253" y="178"/>
                  </a:lnTo>
                  <a:cubicBezTo>
                    <a:pt x="259" y="156"/>
                    <a:pt x="259" y="132"/>
                    <a:pt x="253" y="111"/>
                  </a:cubicBezTo>
                  <a:lnTo>
                    <a:pt x="252" y="107"/>
                  </a:lnTo>
                  <a:lnTo>
                    <a:pt x="250" y="100"/>
                  </a:lnTo>
                  <a:cubicBezTo>
                    <a:pt x="248" y="96"/>
                    <a:pt x="245" y="92"/>
                    <a:pt x="243" y="87"/>
                  </a:cubicBezTo>
                  <a:cubicBezTo>
                    <a:pt x="240" y="78"/>
                    <a:pt x="236" y="68"/>
                    <a:pt x="232" y="60"/>
                  </a:cubicBezTo>
                  <a:cubicBezTo>
                    <a:pt x="225" y="46"/>
                    <a:pt x="214" y="35"/>
                    <a:pt x="202" y="26"/>
                  </a:cubicBezTo>
                  <a:cubicBezTo>
                    <a:pt x="194" y="19"/>
                    <a:pt x="186" y="14"/>
                    <a:pt x="176" y="12"/>
                  </a:cubicBezTo>
                  <a:cubicBezTo>
                    <a:pt x="162" y="4"/>
                    <a:pt x="146" y="1"/>
                    <a:pt x="1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330;p19">
              <a:extLst>
                <a:ext uri="{FF2B5EF4-FFF2-40B4-BE49-F238E27FC236}">
                  <a16:creationId xmlns:a16="http://schemas.microsoft.com/office/drawing/2014/main" id="{D2C7AFD5-970C-F546-A715-0A8C98B23308}"/>
                </a:ext>
              </a:extLst>
            </p:cNvPr>
            <p:cNvSpPr/>
            <p:nvPr/>
          </p:nvSpPr>
          <p:spPr>
            <a:xfrm>
              <a:off x="5079275" y="1350700"/>
              <a:ext cx="197400" cy="52775"/>
            </a:xfrm>
            <a:custGeom>
              <a:avLst/>
              <a:gdLst/>
              <a:ahLst/>
              <a:cxnLst/>
              <a:rect l="l" t="t" r="r" b="b"/>
              <a:pathLst>
                <a:path w="7896" h="2111" extrusionOk="0">
                  <a:moveTo>
                    <a:pt x="488" y="1"/>
                  </a:moveTo>
                  <a:cubicBezTo>
                    <a:pt x="439" y="1"/>
                    <a:pt x="395" y="33"/>
                    <a:pt x="382" y="82"/>
                  </a:cubicBezTo>
                  <a:cubicBezTo>
                    <a:pt x="260" y="557"/>
                    <a:pt x="138" y="1032"/>
                    <a:pt x="16" y="1507"/>
                  </a:cubicBezTo>
                  <a:cubicBezTo>
                    <a:pt x="0" y="1564"/>
                    <a:pt x="42" y="1624"/>
                    <a:pt x="107" y="1641"/>
                  </a:cubicBezTo>
                  <a:cubicBezTo>
                    <a:pt x="1368" y="1954"/>
                    <a:pt x="2658" y="2111"/>
                    <a:pt x="3948" y="2111"/>
                  </a:cubicBezTo>
                  <a:cubicBezTo>
                    <a:pt x="5238" y="2111"/>
                    <a:pt x="6529" y="1954"/>
                    <a:pt x="7789" y="1641"/>
                  </a:cubicBezTo>
                  <a:cubicBezTo>
                    <a:pt x="7855" y="1625"/>
                    <a:pt x="7895" y="1565"/>
                    <a:pt x="7880" y="1507"/>
                  </a:cubicBezTo>
                  <a:cubicBezTo>
                    <a:pt x="7758" y="1032"/>
                    <a:pt x="7637" y="557"/>
                    <a:pt x="7515" y="82"/>
                  </a:cubicBezTo>
                  <a:cubicBezTo>
                    <a:pt x="7502" y="33"/>
                    <a:pt x="7458" y="1"/>
                    <a:pt x="7410" y="1"/>
                  </a:cubicBezTo>
                  <a:cubicBezTo>
                    <a:pt x="7401" y="1"/>
                    <a:pt x="7392" y="2"/>
                    <a:pt x="7383" y="4"/>
                  </a:cubicBezTo>
                  <a:cubicBezTo>
                    <a:pt x="6255" y="285"/>
                    <a:pt x="5102" y="425"/>
                    <a:pt x="3948" y="425"/>
                  </a:cubicBezTo>
                  <a:cubicBezTo>
                    <a:pt x="2795" y="425"/>
                    <a:pt x="1642" y="285"/>
                    <a:pt x="515" y="4"/>
                  </a:cubicBezTo>
                  <a:cubicBezTo>
                    <a:pt x="506" y="2"/>
                    <a:pt x="497" y="1"/>
                    <a:pt x="488" y="1"/>
                  </a:cubicBezTo>
                  <a:close/>
                </a:path>
              </a:pathLst>
            </a:custGeom>
            <a:solidFill>
              <a:srgbClr val="B69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331;p19">
              <a:extLst>
                <a:ext uri="{FF2B5EF4-FFF2-40B4-BE49-F238E27FC236}">
                  <a16:creationId xmlns:a16="http://schemas.microsoft.com/office/drawing/2014/main" id="{35CBC727-66DC-A140-90EF-773EB628B8E5}"/>
                </a:ext>
              </a:extLst>
            </p:cNvPr>
            <p:cNvSpPr/>
            <p:nvPr/>
          </p:nvSpPr>
          <p:spPr>
            <a:xfrm>
              <a:off x="5096075" y="1364775"/>
              <a:ext cx="4550" cy="16450"/>
            </a:xfrm>
            <a:custGeom>
              <a:avLst/>
              <a:gdLst/>
              <a:ahLst/>
              <a:cxnLst/>
              <a:rect l="l" t="t" r="r" b="b"/>
              <a:pathLst>
                <a:path w="182" h="658" extrusionOk="0">
                  <a:moveTo>
                    <a:pt x="126" y="0"/>
                  </a:moveTo>
                  <a:cubicBezTo>
                    <a:pt x="106" y="0"/>
                    <a:pt x="86" y="11"/>
                    <a:pt x="77" y="35"/>
                  </a:cubicBezTo>
                  <a:cubicBezTo>
                    <a:pt x="71" y="48"/>
                    <a:pt x="67" y="62"/>
                    <a:pt x="62" y="76"/>
                  </a:cubicBezTo>
                  <a:cubicBezTo>
                    <a:pt x="56" y="91"/>
                    <a:pt x="55" y="86"/>
                    <a:pt x="47" y="101"/>
                  </a:cubicBezTo>
                  <a:cubicBezTo>
                    <a:pt x="34" y="124"/>
                    <a:pt x="32" y="156"/>
                    <a:pt x="27" y="183"/>
                  </a:cubicBezTo>
                  <a:cubicBezTo>
                    <a:pt x="21" y="230"/>
                    <a:pt x="15" y="278"/>
                    <a:pt x="10" y="326"/>
                  </a:cubicBezTo>
                  <a:cubicBezTo>
                    <a:pt x="4" y="377"/>
                    <a:pt x="1" y="427"/>
                    <a:pt x="1" y="477"/>
                  </a:cubicBezTo>
                  <a:cubicBezTo>
                    <a:pt x="2" y="529"/>
                    <a:pt x="10" y="581"/>
                    <a:pt x="25" y="631"/>
                  </a:cubicBezTo>
                  <a:cubicBezTo>
                    <a:pt x="31" y="650"/>
                    <a:pt x="46" y="658"/>
                    <a:pt x="62" y="658"/>
                  </a:cubicBezTo>
                  <a:cubicBezTo>
                    <a:pt x="81" y="658"/>
                    <a:pt x="100" y="647"/>
                    <a:pt x="106" y="629"/>
                  </a:cubicBezTo>
                  <a:cubicBezTo>
                    <a:pt x="119" y="583"/>
                    <a:pt x="129" y="536"/>
                    <a:pt x="137" y="490"/>
                  </a:cubicBezTo>
                  <a:cubicBezTo>
                    <a:pt x="143" y="442"/>
                    <a:pt x="144" y="394"/>
                    <a:pt x="149" y="346"/>
                  </a:cubicBezTo>
                  <a:cubicBezTo>
                    <a:pt x="155" y="299"/>
                    <a:pt x="163" y="250"/>
                    <a:pt x="171" y="203"/>
                  </a:cubicBezTo>
                  <a:cubicBezTo>
                    <a:pt x="177" y="179"/>
                    <a:pt x="180" y="154"/>
                    <a:pt x="180" y="130"/>
                  </a:cubicBezTo>
                  <a:cubicBezTo>
                    <a:pt x="179" y="119"/>
                    <a:pt x="176" y="111"/>
                    <a:pt x="176" y="102"/>
                  </a:cubicBezTo>
                  <a:cubicBezTo>
                    <a:pt x="176" y="87"/>
                    <a:pt x="177" y="72"/>
                    <a:pt x="179" y="57"/>
                  </a:cubicBezTo>
                  <a:cubicBezTo>
                    <a:pt x="181" y="21"/>
                    <a:pt x="153" y="0"/>
                    <a:pt x="126"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332;p19">
              <a:extLst>
                <a:ext uri="{FF2B5EF4-FFF2-40B4-BE49-F238E27FC236}">
                  <a16:creationId xmlns:a16="http://schemas.microsoft.com/office/drawing/2014/main" id="{8D8E714C-AA34-B249-A06E-EBAEC212BF8B}"/>
                </a:ext>
              </a:extLst>
            </p:cNvPr>
            <p:cNvSpPr/>
            <p:nvPr/>
          </p:nvSpPr>
          <p:spPr>
            <a:xfrm>
              <a:off x="5106025" y="1365825"/>
              <a:ext cx="4950" cy="17075"/>
            </a:xfrm>
            <a:custGeom>
              <a:avLst/>
              <a:gdLst/>
              <a:ahLst/>
              <a:cxnLst/>
              <a:rect l="l" t="t" r="r" b="b"/>
              <a:pathLst>
                <a:path w="198" h="683" extrusionOk="0">
                  <a:moveTo>
                    <a:pt x="123" y="0"/>
                  </a:moveTo>
                  <a:cubicBezTo>
                    <a:pt x="105" y="0"/>
                    <a:pt x="88" y="9"/>
                    <a:pt x="80" y="28"/>
                  </a:cubicBezTo>
                  <a:cubicBezTo>
                    <a:pt x="75" y="38"/>
                    <a:pt x="69" y="49"/>
                    <a:pt x="62" y="60"/>
                  </a:cubicBezTo>
                  <a:cubicBezTo>
                    <a:pt x="54" y="75"/>
                    <a:pt x="49" y="91"/>
                    <a:pt x="46" y="107"/>
                  </a:cubicBezTo>
                  <a:cubicBezTo>
                    <a:pt x="41" y="130"/>
                    <a:pt x="37" y="154"/>
                    <a:pt x="34" y="177"/>
                  </a:cubicBezTo>
                  <a:cubicBezTo>
                    <a:pt x="27" y="231"/>
                    <a:pt x="21" y="284"/>
                    <a:pt x="14" y="338"/>
                  </a:cubicBezTo>
                  <a:cubicBezTo>
                    <a:pt x="0" y="442"/>
                    <a:pt x="5" y="548"/>
                    <a:pt x="3" y="653"/>
                  </a:cubicBezTo>
                  <a:cubicBezTo>
                    <a:pt x="1" y="673"/>
                    <a:pt x="17" y="682"/>
                    <a:pt x="34" y="682"/>
                  </a:cubicBezTo>
                  <a:cubicBezTo>
                    <a:pt x="50" y="682"/>
                    <a:pt x="67" y="674"/>
                    <a:pt x="71" y="657"/>
                  </a:cubicBezTo>
                  <a:cubicBezTo>
                    <a:pt x="98" y="559"/>
                    <a:pt x="131" y="462"/>
                    <a:pt x="149" y="363"/>
                  </a:cubicBezTo>
                  <a:lnTo>
                    <a:pt x="176" y="217"/>
                  </a:lnTo>
                  <a:cubicBezTo>
                    <a:pt x="183" y="172"/>
                    <a:pt x="198" y="118"/>
                    <a:pt x="182" y="73"/>
                  </a:cubicBezTo>
                  <a:lnTo>
                    <a:pt x="182" y="73"/>
                  </a:lnTo>
                  <a:lnTo>
                    <a:pt x="179" y="46"/>
                  </a:lnTo>
                  <a:cubicBezTo>
                    <a:pt x="176" y="18"/>
                    <a:pt x="149" y="0"/>
                    <a:pt x="123"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333;p19">
              <a:extLst>
                <a:ext uri="{FF2B5EF4-FFF2-40B4-BE49-F238E27FC236}">
                  <a16:creationId xmlns:a16="http://schemas.microsoft.com/office/drawing/2014/main" id="{30CE1319-6329-AC42-AD1F-C91EB3BCD2F5}"/>
                </a:ext>
              </a:extLst>
            </p:cNvPr>
            <p:cNvSpPr/>
            <p:nvPr/>
          </p:nvSpPr>
          <p:spPr>
            <a:xfrm>
              <a:off x="5114775" y="1367775"/>
              <a:ext cx="4900" cy="18650"/>
            </a:xfrm>
            <a:custGeom>
              <a:avLst/>
              <a:gdLst/>
              <a:ahLst/>
              <a:cxnLst/>
              <a:rect l="l" t="t" r="r" b="b"/>
              <a:pathLst>
                <a:path w="196" h="746" extrusionOk="0">
                  <a:moveTo>
                    <a:pt x="103" y="1"/>
                  </a:moveTo>
                  <a:cubicBezTo>
                    <a:pt x="85" y="1"/>
                    <a:pt x="68" y="10"/>
                    <a:pt x="58" y="28"/>
                  </a:cubicBezTo>
                  <a:cubicBezTo>
                    <a:pt x="44" y="51"/>
                    <a:pt x="32" y="77"/>
                    <a:pt x="21" y="103"/>
                  </a:cubicBezTo>
                  <a:cubicBezTo>
                    <a:pt x="13" y="130"/>
                    <a:pt x="9" y="159"/>
                    <a:pt x="9" y="188"/>
                  </a:cubicBezTo>
                  <a:cubicBezTo>
                    <a:pt x="6" y="247"/>
                    <a:pt x="6" y="305"/>
                    <a:pt x="4" y="364"/>
                  </a:cubicBezTo>
                  <a:cubicBezTo>
                    <a:pt x="0" y="422"/>
                    <a:pt x="2" y="482"/>
                    <a:pt x="9" y="541"/>
                  </a:cubicBezTo>
                  <a:cubicBezTo>
                    <a:pt x="17" y="598"/>
                    <a:pt x="26" y="655"/>
                    <a:pt x="35" y="712"/>
                  </a:cubicBezTo>
                  <a:cubicBezTo>
                    <a:pt x="39" y="735"/>
                    <a:pt x="57" y="746"/>
                    <a:pt x="75" y="746"/>
                  </a:cubicBezTo>
                  <a:cubicBezTo>
                    <a:pt x="93" y="746"/>
                    <a:pt x="112" y="735"/>
                    <a:pt x="118" y="715"/>
                  </a:cubicBezTo>
                  <a:cubicBezTo>
                    <a:pt x="135" y="662"/>
                    <a:pt x="151" y="608"/>
                    <a:pt x="166" y="554"/>
                  </a:cubicBezTo>
                  <a:cubicBezTo>
                    <a:pt x="179" y="497"/>
                    <a:pt x="186" y="438"/>
                    <a:pt x="187" y="381"/>
                  </a:cubicBezTo>
                  <a:cubicBezTo>
                    <a:pt x="189" y="323"/>
                    <a:pt x="192" y="265"/>
                    <a:pt x="194" y="206"/>
                  </a:cubicBezTo>
                  <a:cubicBezTo>
                    <a:pt x="194" y="175"/>
                    <a:pt x="196" y="140"/>
                    <a:pt x="185" y="109"/>
                  </a:cubicBezTo>
                  <a:cubicBezTo>
                    <a:pt x="175" y="82"/>
                    <a:pt x="164" y="57"/>
                    <a:pt x="151" y="31"/>
                  </a:cubicBezTo>
                  <a:cubicBezTo>
                    <a:pt x="141" y="11"/>
                    <a:pt x="122" y="1"/>
                    <a:pt x="103"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334;p19">
              <a:extLst>
                <a:ext uri="{FF2B5EF4-FFF2-40B4-BE49-F238E27FC236}">
                  <a16:creationId xmlns:a16="http://schemas.microsoft.com/office/drawing/2014/main" id="{F7CD9CAD-3870-D348-ABAE-D276FF857AE1}"/>
                </a:ext>
              </a:extLst>
            </p:cNvPr>
            <p:cNvSpPr/>
            <p:nvPr/>
          </p:nvSpPr>
          <p:spPr>
            <a:xfrm>
              <a:off x="5125400" y="1367975"/>
              <a:ext cx="5275" cy="18075"/>
            </a:xfrm>
            <a:custGeom>
              <a:avLst/>
              <a:gdLst/>
              <a:ahLst/>
              <a:cxnLst/>
              <a:rect l="l" t="t" r="r" b="b"/>
              <a:pathLst>
                <a:path w="211" h="723" extrusionOk="0">
                  <a:moveTo>
                    <a:pt x="125" y="1"/>
                  </a:moveTo>
                  <a:cubicBezTo>
                    <a:pt x="52" y="1"/>
                    <a:pt x="26" y="95"/>
                    <a:pt x="17" y="150"/>
                  </a:cubicBezTo>
                  <a:cubicBezTo>
                    <a:pt x="7" y="208"/>
                    <a:pt x="2" y="267"/>
                    <a:pt x="2" y="326"/>
                  </a:cubicBezTo>
                  <a:cubicBezTo>
                    <a:pt x="1" y="387"/>
                    <a:pt x="2" y="449"/>
                    <a:pt x="5" y="509"/>
                  </a:cubicBezTo>
                  <a:cubicBezTo>
                    <a:pt x="6" y="539"/>
                    <a:pt x="11" y="569"/>
                    <a:pt x="21" y="597"/>
                  </a:cubicBezTo>
                  <a:cubicBezTo>
                    <a:pt x="32" y="626"/>
                    <a:pt x="40" y="656"/>
                    <a:pt x="46" y="687"/>
                  </a:cubicBezTo>
                  <a:cubicBezTo>
                    <a:pt x="53" y="709"/>
                    <a:pt x="75" y="722"/>
                    <a:pt x="96" y="722"/>
                  </a:cubicBezTo>
                  <a:cubicBezTo>
                    <a:pt x="116" y="722"/>
                    <a:pt x="133" y="711"/>
                    <a:pt x="135" y="688"/>
                  </a:cubicBezTo>
                  <a:lnTo>
                    <a:pt x="136" y="688"/>
                  </a:lnTo>
                  <a:cubicBezTo>
                    <a:pt x="138" y="657"/>
                    <a:pt x="143" y="628"/>
                    <a:pt x="150" y="598"/>
                  </a:cubicBezTo>
                  <a:cubicBezTo>
                    <a:pt x="158" y="570"/>
                    <a:pt x="162" y="540"/>
                    <a:pt x="163" y="511"/>
                  </a:cubicBezTo>
                  <a:cubicBezTo>
                    <a:pt x="166" y="455"/>
                    <a:pt x="173" y="399"/>
                    <a:pt x="180" y="344"/>
                  </a:cubicBezTo>
                  <a:cubicBezTo>
                    <a:pt x="189" y="284"/>
                    <a:pt x="198" y="224"/>
                    <a:pt x="205" y="164"/>
                  </a:cubicBezTo>
                  <a:cubicBezTo>
                    <a:pt x="210" y="107"/>
                    <a:pt x="209" y="4"/>
                    <a:pt x="128" y="1"/>
                  </a:cubicBezTo>
                  <a:cubicBezTo>
                    <a:pt x="127" y="1"/>
                    <a:pt x="126" y="1"/>
                    <a:pt x="125"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335;p19">
              <a:extLst>
                <a:ext uri="{FF2B5EF4-FFF2-40B4-BE49-F238E27FC236}">
                  <a16:creationId xmlns:a16="http://schemas.microsoft.com/office/drawing/2014/main" id="{38963BDB-A67E-D244-80A8-CB07FED5AB7B}"/>
                </a:ext>
              </a:extLst>
            </p:cNvPr>
            <p:cNvSpPr/>
            <p:nvPr/>
          </p:nvSpPr>
          <p:spPr>
            <a:xfrm>
              <a:off x="5137275" y="1368025"/>
              <a:ext cx="5275" cy="21050"/>
            </a:xfrm>
            <a:custGeom>
              <a:avLst/>
              <a:gdLst/>
              <a:ahLst/>
              <a:cxnLst/>
              <a:rect l="l" t="t" r="r" b="b"/>
              <a:pathLst>
                <a:path w="211" h="842" extrusionOk="0">
                  <a:moveTo>
                    <a:pt x="123" y="1"/>
                  </a:moveTo>
                  <a:cubicBezTo>
                    <a:pt x="110" y="1"/>
                    <a:pt x="97" y="5"/>
                    <a:pt x="87" y="14"/>
                  </a:cubicBezTo>
                  <a:cubicBezTo>
                    <a:pt x="58" y="37"/>
                    <a:pt x="40" y="70"/>
                    <a:pt x="34" y="108"/>
                  </a:cubicBezTo>
                  <a:cubicBezTo>
                    <a:pt x="29" y="140"/>
                    <a:pt x="26" y="173"/>
                    <a:pt x="22" y="206"/>
                  </a:cubicBezTo>
                  <a:cubicBezTo>
                    <a:pt x="18" y="235"/>
                    <a:pt x="12" y="263"/>
                    <a:pt x="8" y="290"/>
                  </a:cubicBezTo>
                  <a:cubicBezTo>
                    <a:pt x="4" y="324"/>
                    <a:pt x="3" y="357"/>
                    <a:pt x="4" y="390"/>
                  </a:cubicBezTo>
                  <a:cubicBezTo>
                    <a:pt x="0" y="518"/>
                    <a:pt x="7" y="648"/>
                    <a:pt x="11" y="777"/>
                  </a:cubicBezTo>
                  <a:cubicBezTo>
                    <a:pt x="12" y="818"/>
                    <a:pt x="47" y="842"/>
                    <a:pt x="81" y="842"/>
                  </a:cubicBezTo>
                  <a:cubicBezTo>
                    <a:pt x="108" y="842"/>
                    <a:pt x="135" y="826"/>
                    <a:pt x="141" y="790"/>
                  </a:cubicBezTo>
                  <a:cubicBezTo>
                    <a:pt x="163" y="664"/>
                    <a:pt x="186" y="537"/>
                    <a:pt x="200" y="410"/>
                  </a:cubicBezTo>
                  <a:cubicBezTo>
                    <a:pt x="203" y="379"/>
                    <a:pt x="208" y="349"/>
                    <a:pt x="210" y="318"/>
                  </a:cubicBezTo>
                  <a:cubicBezTo>
                    <a:pt x="211" y="287"/>
                    <a:pt x="208" y="256"/>
                    <a:pt x="208" y="225"/>
                  </a:cubicBezTo>
                  <a:cubicBezTo>
                    <a:pt x="208" y="192"/>
                    <a:pt x="209" y="159"/>
                    <a:pt x="209" y="126"/>
                  </a:cubicBezTo>
                  <a:cubicBezTo>
                    <a:pt x="211" y="87"/>
                    <a:pt x="198" y="51"/>
                    <a:pt x="173" y="23"/>
                  </a:cubicBezTo>
                  <a:cubicBezTo>
                    <a:pt x="162" y="9"/>
                    <a:pt x="142" y="1"/>
                    <a:pt x="123"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336;p19">
              <a:extLst>
                <a:ext uri="{FF2B5EF4-FFF2-40B4-BE49-F238E27FC236}">
                  <a16:creationId xmlns:a16="http://schemas.microsoft.com/office/drawing/2014/main" id="{C508FC83-E452-BE41-9C8C-60A6FB58035E}"/>
                </a:ext>
              </a:extLst>
            </p:cNvPr>
            <p:cNvSpPr/>
            <p:nvPr/>
          </p:nvSpPr>
          <p:spPr>
            <a:xfrm>
              <a:off x="5149700" y="1369600"/>
              <a:ext cx="5475" cy="20900"/>
            </a:xfrm>
            <a:custGeom>
              <a:avLst/>
              <a:gdLst/>
              <a:ahLst/>
              <a:cxnLst/>
              <a:rect l="l" t="t" r="r" b="b"/>
              <a:pathLst>
                <a:path w="219" h="836" extrusionOk="0">
                  <a:moveTo>
                    <a:pt x="141" y="0"/>
                  </a:moveTo>
                  <a:cubicBezTo>
                    <a:pt x="135" y="0"/>
                    <a:pt x="128" y="1"/>
                    <a:pt x="122" y="4"/>
                  </a:cubicBezTo>
                  <a:cubicBezTo>
                    <a:pt x="63" y="39"/>
                    <a:pt x="49" y="110"/>
                    <a:pt x="34" y="171"/>
                  </a:cubicBezTo>
                  <a:cubicBezTo>
                    <a:pt x="20" y="240"/>
                    <a:pt x="10" y="311"/>
                    <a:pt x="8" y="381"/>
                  </a:cubicBezTo>
                  <a:cubicBezTo>
                    <a:pt x="0" y="518"/>
                    <a:pt x="2" y="655"/>
                    <a:pt x="16" y="791"/>
                  </a:cubicBezTo>
                  <a:cubicBezTo>
                    <a:pt x="19" y="822"/>
                    <a:pt x="43" y="836"/>
                    <a:pt x="70" y="836"/>
                  </a:cubicBezTo>
                  <a:cubicBezTo>
                    <a:pt x="101" y="836"/>
                    <a:pt x="135" y="817"/>
                    <a:pt x="139" y="784"/>
                  </a:cubicBezTo>
                  <a:cubicBezTo>
                    <a:pt x="156" y="654"/>
                    <a:pt x="176" y="525"/>
                    <a:pt x="192" y="394"/>
                  </a:cubicBezTo>
                  <a:cubicBezTo>
                    <a:pt x="198" y="331"/>
                    <a:pt x="209" y="269"/>
                    <a:pt x="209" y="206"/>
                  </a:cubicBezTo>
                  <a:cubicBezTo>
                    <a:pt x="209" y="142"/>
                    <a:pt x="218" y="63"/>
                    <a:pt x="173" y="14"/>
                  </a:cubicBezTo>
                  <a:cubicBezTo>
                    <a:pt x="164" y="5"/>
                    <a:pt x="153" y="0"/>
                    <a:pt x="141"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337;p19">
              <a:extLst>
                <a:ext uri="{FF2B5EF4-FFF2-40B4-BE49-F238E27FC236}">
                  <a16:creationId xmlns:a16="http://schemas.microsoft.com/office/drawing/2014/main" id="{D5D6DF3A-C901-494C-A4D2-83CB4EB0B8A1}"/>
                </a:ext>
              </a:extLst>
            </p:cNvPr>
            <p:cNvSpPr/>
            <p:nvPr/>
          </p:nvSpPr>
          <p:spPr>
            <a:xfrm>
              <a:off x="5162575" y="1368800"/>
              <a:ext cx="4925" cy="23725"/>
            </a:xfrm>
            <a:custGeom>
              <a:avLst/>
              <a:gdLst/>
              <a:ahLst/>
              <a:cxnLst/>
              <a:rect l="l" t="t" r="r" b="b"/>
              <a:pathLst>
                <a:path w="197" h="949" extrusionOk="0">
                  <a:moveTo>
                    <a:pt x="114" y="1"/>
                  </a:moveTo>
                  <a:cubicBezTo>
                    <a:pt x="98" y="1"/>
                    <a:pt x="82" y="8"/>
                    <a:pt x="73" y="22"/>
                  </a:cubicBezTo>
                  <a:cubicBezTo>
                    <a:pt x="34" y="88"/>
                    <a:pt x="21" y="153"/>
                    <a:pt x="17" y="228"/>
                  </a:cubicBezTo>
                  <a:cubicBezTo>
                    <a:pt x="12" y="304"/>
                    <a:pt x="5" y="380"/>
                    <a:pt x="3" y="456"/>
                  </a:cubicBezTo>
                  <a:cubicBezTo>
                    <a:pt x="1" y="606"/>
                    <a:pt x="12" y="754"/>
                    <a:pt x="22" y="904"/>
                  </a:cubicBezTo>
                  <a:cubicBezTo>
                    <a:pt x="24" y="933"/>
                    <a:pt x="47" y="948"/>
                    <a:pt x="70" y="948"/>
                  </a:cubicBezTo>
                  <a:cubicBezTo>
                    <a:pt x="92" y="948"/>
                    <a:pt x="115" y="935"/>
                    <a:pt x="119" y="907"/>
                  </a:cubicBezTo>
                  <a:cubicBezTo>
                    <a:pt x="145" y="759"/>
                    <a:pt x="172" y="612"/>
                    <a:pt x="183" y="463"/>
                  </a:cubicBezTo>
                  <a:cubicBezTo>
                    <a:pt x="190" y="390"/>
                    <a:pt x="190" y="316"/>
                    <a:pt x="193" y="243"/>
                  </a:cubicBezTo>
                  <a:cubicBezTo>
                    <a:pt x="196" y="164"/>
                    <a:pt x="191" y="98"/>
                    <a:pt x="156" y="25"/>
                  </a:cubicBezTo>
                  <a:cubicBezTo>
                    <a:pt x="148" y="9"/>
                    <a:pt x="131" y="1"/>
                    <a:pt x="114"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338;p19">
              <a:extLst>
                <a:ext uri="{FF2B5EF4-FFF2-40B4-BE49-F238E27FC236}">
                  <a16:creationId xmlns:a16="http://schemas.microsoft.com/office/drawing/2014/main" id="{6BB99FEE-F251-904B-9EBD-0B7876862F7A}"/>
                </a:ext>
              </a:extLst>
            </p:cNvPr>
            <p:cNvSpPr/>
            <p:nvPr/>
          </p:nvSpPr>
          <p:spPr>
            <a:xfrm>
              <a:off x="5174650" y="1369150"/>
              <a:ext cx="3975" cy="21550"/>
            </a:xfrm>
            <a:custGeom>
              <a:avLst/>
              <a:gdLst/>
              <a:ahLst/>
              <a:cxnLst/>
              <a:rect l="l" t="t" r="r" b="b"/>
              <a:pathLst>
                <a:path w="159" h="862" extrusionOk="0">
                  <a:moveTo>
                    <a:pt x="86" y="1"/>
                  </a:moveTo>
                  <a:cubicBezTo>
                    <a:pt x="61" y="1"/>
                    <a:pt x="35" y="16"/>
                    <a:pt x="25" y="42"/>
                  </a:cubicBezTo>
                  <a:cubicBezTo>
                    <a:pt x="1" y="104"/>
                    <a:pt x="7" y="178"/>
                    <a:pt x="7" y="244"/>
                  </a:cubicBezTo>
                  <a:cubicBezTo>
                    <a:pt x="6" y="310"/>
                    <a:pt x="9" y="379"/>
                    <a:pt x="14" y="446"/>
                  </a:cubicBezTo>
                  <a:cubicBezTo>
                    <a:pt x="24" y="580"/>
                    <a:pt x="46" y="713"/>
                    <a:pt x="78" y="842"/>
                  </a:cubicBezTo>
                  <a:cubicBezTo>
                    <a:pt x="81" y="856"/>
                    <a:pt x="93" y="862"/>
                    <a:pt x="105" y="862"/>
                  </a:cubicBezTo>
                  <a:cubicBezTo>
                    <a:pt x="120" y="862"/>
                    <a:pt x="136" y="852"/>
                    <a:pt x="135" y="836"/>
                  </a:cubicBezTo>
                  <a:lnTo>
                    <a:pt x="135" y="834"/>
                  </a:lnTo>
                  <a:cubicBezTo>
                    <a:pt x="135" y="703"/>
                    <a:pt x="141" y="570"/>
                    <a:pt x="142" y="439"/>
                  </a:cubicBezTo>
                  <a:cubicBezTo>
                    <a:pt x="142" y="374"/>
                    <a:pt x="145" y="310"/>
                    <a:pt x="146" y="244"/>
                  </a:cubicBezTo>
                  <a:cubicBezTo>
                    <a:pt x="147" y="179"/>
                    <a:pt x="159" y="106"/>
                    <a:pt x="141" y="42"/>
                  </a:cubicBezTo>
                  <a:cubicBezTo>
                    <a:pt x="133" y="14"/>
                    <a:pt x="110" y="1"/>
                    <a:pt x="86"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339;p19">
              <a:extLst>
                <a:ext uri="{FF2B5EF4-FFF2-40B4-BE49-F238E27FC236}">
                  <a16:creationId xmlns:a16="http://schemas.microsoft.com/office/drawing/2014/main" id="{A792A96A-59B7-9643-A44D-36EA165E5E01}"/>
                </a:ext>
              </a:extLst>
            </p:cNvPr>
            <p:cNvSpPr/>
            <p:nvPr/>
          </p:nvSpPr>
          <p:spPr>
            <a:xfrm>
              <a:off x="5186275" y="1367650"/>
              <a:ext cx="3925" cy="22850"/>
            </a:xfrm>
            <a:custGeom>
              <a:avLst/>
              <a:gdLst/>
              <a:ahLst/>
              <a:cxnLst/>
              <a:rect l="l" t="t" r="r" b="b"/>
              <a:pathLst>
                <a:path w="157" h="914" extrusionOk="0">
                  <a:moveTo>
                    <a:pt x="73" y="1"/>
                  </a:moveTo>
                  <a:cubicBezTo>
                    <a:pt x="69" y="1"/>
                    <a:pt x="65" y="1"/>
                    <a:pt x="62" y="2"/>
                  </a:cubicBezTo>
                  <a:cubicBezTo>
                    <a:pt x="28" y="7"/>
                    <a:pt x="10" y="33"/>
                    <a:pt x="8" y="64"/>
                  </a:cubicBezTo>
                  <a:cubicBezTo>
                    <a:pt x="1" y="134"/>
                    <a:pt x="14" y="208"/>
                    <a:pt x="20" y="279"/>
                  </a:cubicBezTo>
                  <a:cubicBezTo>
                    <a:pt x="25" y="349"/>
                    <a:pt x="32" y="422"/>
                    <a:pt x="41" y="493"/>
                  </a:cubicBezTo>
                  <a:cubicBezTo>
                    <a:pt x="60" y="632"/>
                    <a:pt x="79" y="770"/>
                    <a:pt x="115" y="906"/>
                  </a:cubicBezTo>
                  <a:cubicBezTo>
                    <a:pt x="117" y="911"/>
                    <a:pt x="122" y="913"/>
                    <a:pt x="127" y="913"/>
                  </a:cubicBezTo>
                  <a:cubicBezTo>
                    <a:pt x="132" y="913"/>
                    <a:pt x="136" y="911"/>
                    <a:pt x="137" y="906"/>
                  </a:cubicBezTo>
                  <a:cubicBezTo>
                    <a:pt x="155" y="765"/>
                    <a:pt x="157" y="624"/>
                    <a:pt x="157" y="482"/>
                  </a:cubicBezTo>
                  <a:cubicBezTo>
                    <a:pt x="157" y="410"/>
                    <a:pt x="154" y="339"/>
                    <a:pt x="150" y="267"/>
                  </a:cubicBezTo>
                  <a:cubicBezTo>
                    <a:pt x="147" y="192"/>
                    <a:pt x="149" y="116"/>
                    <a:pt x="133" y="44"/>
                  </a:cubicBezTo>
                  <a:cubicBezTo>
                    <a:pt x="127" y="17"/>
                    <a:pt x="99" y="1"/>
                    <a:pt x="73"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340;p19">
              <a:extLst>
                <a:ext uri="{FF2B5EF4-FFF2-40B4-BE49-F238E27FC236}">
                  <a16:creationId xmlns:a16="http://schemas.microsoft.com/office/drawing/2014/main" id="{373197A5-85C2-2449-8492-215D19D4D9A4}"/>
                </a:ext>
              </a:extLst>
            </p:cNvPr>
            <p:cNvSpPr/>
            <p:nvPr/>
          </p:nvSpPr>
          <p:spPr>
            <a:xfrm>
              <a:off x="5197850" y="1366925"/>
              <a:ext cx="4950" cy="21275"/>
            </a:xfrm>
            <a:custGeom>
              <a:avLst/>
              <a:gdLst/>
              <a:ahLst/>
              <a:cxnLst/>
              <a:rect l="l" t="t" r="r" b="b"/>
              <a:pathLst>
                <a:path w="198" h="851" extrusionOk="0">
                  <a:moveTo>
                    <a:pt x="87" y="1"/>
                  </a:moveTo>
                  <a:cubicBezTo>
                    <a:pt x="86" y="1"/>
                    <a:pt x="84" y="1"/>
                    <a:pt x="83" y="1"/>
                  </a:cubicBezTo>
                  <a:cubicBezTo>
                    <a:pt x="7" y="6"/>
                    <a:pt x="1" y="127"/>
                    <a:pt x="3" y="178"/>
                  </a:cubicBezTo>
                  <a:cubicBezTo>
                    <a:pt x="6" y="249"/>
                    <a:pt x="10" y="319"/>
                    <a:pt x="16" y="390"/>
                  </a:cubicBezTo>
                  <a:cubicBezTo>
                    <a:pt x="22" y="466"/>
                    <a:pt x="27" y="542"/>
                    <a:pt x="35" y="618"/>
                  </a:cubicBezTo>
                  <a:cubicBezTo>
                    <a:pt x="38" y="653"/>
                    <a:pt x="45" y="688"/>
                    <a:pt x="50" y="724"/>
                  </a:cubicBezTo>
                  <a:cubicBezTo>
                    <a:pt x="53" y="743"/>
                    <a:pt x="55" y="763"/>
                    <a:pt x="58" y="783"/>
                  </a:cubicBezTo>
                  <a:cubicBezTo>
                    <a:pt x="63" y="807"/>
                    <a:pt x="73" y="816"/>
                    <a:pt x="89" y="833"/>
                  </a:cubicBezTo>
                  <a:cubicBezTo>
                    <a:pt x="99" y="845"/>
                    <a:pt x="113" y="851"/>
                    <a:pt x="127" y="851"/>
                  </a:cubicBezTo>
                  <a:cubicBezTo>
                    <a:pt x="142" y="851"/>
                    <a:pt x="157" y="843"/>
                    <a:pt x="166" y="828"/>
                  </a:cubicBezTo>
                  <a:lnTo>
                    <a:pt x="168" y="829"/>
                  </a:lnTo>
                  <a:cubicBezTo>
                    <a:pt x="181" y="810"/>
                    <a:pt x="191" y="801"/>
                    <a:pt x="192" y="776"/>
                  </a:cubicBezTo>
                  <a:cubicBezTo>
                    <a:pt x="193" y="756"/>
                    <a:pt x="194" y="735"/>
                    <a:pt x="194" y="715"/>
                  </a:cubicBezTo>
                  <a:cubicBezTo>
                    <a:pt x="195" y="679"/>
                    <a:pt x="197" y="643"/>
                    <a:pt x="197" y="608"/>
                  </a:cubicBezTo>
                  <a:cubicBezTo>
                    <a:pt x="197" y="532"/>
                    <a:pt x="193" y="455"/>
                    <a:pt x="191" y="379"/>
                  </a:cubicBezTo>
                  <a:cubicBezTo>
                    <a:pt x="189" y="309"/>
                    <a:pt x="186" y="237"/>
                    <a:pt x="181" y="167"/>
                  </a:cubicBezTo>
                  <a:cubicBezTo>
                    <a:pt x="178" y="118"/>
                    <a:pt x="159" y="1"/>
                    <a:pt x="87"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341;p19">
              <a:extLst>
                <a:ext uri="{FF2B5EF4-FFF2-40B4-BE49-F238E27FC236}">
                  <a16:creationId xmlns:a16="http://schemas.microsoft.com/office/drawing/2014/main" id="{F5611DAC-5661-6847-BC9D-5119D2A84B7F}"/>
                </a:ext>
              </a:extLst>
            </p:cNvPr>
            <p:cNvSpPr/>
            <p:nvPr/>
          </p:nvSpPr>
          <p:spPr>
            <a:xfrm>
              <a:off x="5207650" y="1368725"/>
              <a:ext cx="4950" cy="19425"/>
            </a:xfrm>
            <a:custGeom>
              <a:avLst/>
              <a:gdLst/>
              <a:ahLst/>
              <a:cxnLst/>
              <a:rect l="l" t="t" r="r" b="b"/>
              <a:pathLst>
                <a:path w="198" h="777" extrusionOk="0">
                  <a:moveTo>
                    <a:pt x="83" y="0"/>
                  </a:moveTo>
                  <a:cubicBezTo>
                    <a:pt x="69" y="0"/>
                    <a:pt x="55" y="7"/>
                    <a:pt x="49" y="21"/>
                  </a:cubicBezTo>
                  <a:cubicBezTo>
                    <a:pt x="0" y="135"/>
                    <a:pt x="34" y="277"/>
                    <a:pt x="42" y="397"/>
                  </a:cubicBezTo>
                  <a:cubicBezTo>
                    <a:pt x="45" y="459"/>
                    <a:pt x="48" y="522"/>
                    <a:pt x="49" y="584"/>
                  </a:cubicBezTo>
                  <a:cubicBezTo>
                    <a:pt x="50" y="646"/>
                    <a:pt x="45" y="716"/>
                    <a:pt x="91" y="764"/>
                  </a:cubicBezTo>
                  <a:cubicBezTo>
                    <a:pt x="99" y="772"/>
                    <a:pt x="109" y="776"/>
                    <a:pt x="119" y="776"/>
                  </a:cubicBezTo>
                  <a:cubicBezTo>
                    <a:pt x="129" y="776"/>
                    <a:pt x="139" y="773"/>
                    <a:pt x="146" y="765"/>
                  </a:cubicBezTo>
                  <a:lnTo>
                    <a:pt x="148" y="766"/>
                  </a:lnTo>
                  <a:cubicBezTo>
                    <a:pt x="198" y="718"/>
                    <a:pt x="196" y="648"/>
                    <a:pt x="196" y="585"/>
                  </a:cubicBezTo>
                  <a:cubicBezTo>
                    <a:pt x="196" y="520"/>
                    <a:pt x="195" y="456"/>
                    <a:pt x="191" y="391"/>
                  </a:cubicBezTo>
                  <a:cubicBezTo>
                    <a:pt x="189" y="327"/>
                    <a:pt x="188" y="260"/>
                    <a:pt x="179" y="196"/>
                  </a:cubicBezTo>
                  <a:cubicBezTo>
                    <a:pt x="169" y="132"/>
                    <a:pt x="156" y="68"/>
                    <a:pt x="117" y="15"/>
                  </a:cubicBezTo>
                  <a:cubicBezTo>
                    <a:pt x="108" y="5"/>
                    <a:pt x="96" y="0"/>
                    <a:pt x="83"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342;p19">
              <a:extLst>
                <a:ext uri="{FF2B5EF4-FFF2-40B4-BE49-F238E27FC236}">
                  <a16:creationId xmlns:a16="http://schemas.microsoft.com/office/drawing/2014/main" id="{A67B5A66-5418-D945-B395-C474BC70A782}"/>
                </a:ext>
              </a:extLst>
            </p:cNvPr>
            <p:cNvSpPr/>
            <p:nvPr/>
          </p:nvSpPr>
          <p:spPr>
            <a:xfrm>
              <a:off x="5220175" y="1368675"/>
              <a:ext cx="4300" cy="17800"/>
            </a:xfrm>
            <a:custGeom>
              <a:avLst/>
              <a:gdLst/>
              <a:ahLst/>
              <a:cxnLst/>
              <a:rect l="l" t="t" r="r" b="b"/>
              <a:pathLst>
                <a:path w="172" h="712" extrusionOk="0">
                  <a:moveTo>
                    <a:pt x="80" y="1"/>
                  </a:moveTo>
                  <a:cubicBezTo>
                    <a:pt x="55" y="1"/>
                    <a:pt x="30" y="15"/>
                    <a:pt x="25" y="47"/>
                  </a:cubicBezTo>
                  <a:cubicBezTo>
                    <a:pt x="24" y="61"/>
                    <a:pt x="22" y="74"/>
                    <a:pt x="19" y="88"/>
                  </a:cubicBezTo>
                  <a:cubicBezTo>
                    <a:pt x="15" y="102"/>
                    <a:pt x="7" y="113"/>
                    <a:pt x="4" y="128"/>
                  </a:cubicBezTo>
                  <a:cubicBezTo>
                    <a:pt x="0" y="154"/>
                    <a:pt x="0" y="181"/>
                    <a:pt x="3" y="209"/>
                  </a:cubicBezTo>
                  <a:cubicBezTo>
                    <a:pt x="3" y="262"/>
                    <a:pt x="5" y="316"/>
                    <a:pt x="8" y="369"/>
                  </a:cubicBezTo>
                  <a:lnTo>
                    <a:pt x="14" y="523"/>
                  </a:lnTo>
                  <a:cubicBezTo>
                    <a:pt x="18" y="578"/>
                    <a:pt x="27" y="631"/>
                    <a:pt x="44" y="682"/>
                  </a:cubicBezTo>
                  <a:cubicBezTo>
                    <a:pt x="50" y="701"/>
                    <a:pt x="72" y="712"/>
                    <a:pt x="92" y="712"/>
                  </a:cubicBezTo>
                  <a:cubicBezTo>
                    <a:pt x="94" y="712"/>
                    <a:pt x="96" y="712"/>
                    <a:pt x="99" y="711"/>
                  </a:cubicBezTo>
                  <a:cubicBezTo>
                    <a:pt x="121" y="709"/>
                    <a:pt x="139" y="693"/>
                    <a:pt x="145" y="671"/>
                  </a:cubicBezTo>
                  <a:cubicBezTo>
                    <a:pt x="159" y="623"/>
                    <a:pt x="167" y="573"/>
                    <a:pt x="168" y="524"/>
                  </a:cubicBezTo>
                  <a:cubicBezTo>
                    <a:pt x="169" y="474"/>
                    <a:pt x="169" y="424"/>
                    <a:pt x="170" y="373"/>
                  </a:cubicBezTo>
                  <a:cubicBezTo>
                    <a:pt x="170" y="326"/>
                    <a:pt x="171" y="278"/>
                    <a:pt x="171" y="230"/>
                  </a:cubicBezTo>
                  <a:cubicBezTo>
                    <a:pt x="171" y="207"/>
                    <a:pt x="169" y="182"/>
                    <a:pt x="168" y="159"/>
                  </a:cubicBezTo>
                  <a:cubicBezTo>
                    <a:pt x="167" y="135"/>
                    <a:pt x="161" y="112"/>
                    <a:pt x="150" y="92"/>
                  </a:cubicBezTo>
                  <a:lnTo>
                    <a:pt x="150" y="92"/>
                  </a:lnTo>
                  <a:lnTo>
                    <a:pt x="142" y="48"/>
                  </a:lnTo>
                  <a:cubicBezTo>
                    <a:pt x="135" y="18"/>
                    <a:pt x="107" y="1"/>
                    <a:pt x="80"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343;p19">
              <a:extLst>
                <a:ext uri="{FF2B5EF4-FFF2-40B4-BE49-F238E27FC236}">
                  <a16:creationId xmlns:a16="http://schemas.microsoft.com/office/drawing/2014/main" id="{51B3BDD4-3178-C34C-B67C-C04F3FEB87A1}"/>
                </a:ext>
              </a:extLst>
            </p:cNvPr>
            <p:cNvSpPr/>
            <p:nvPr/>
          </p:nvSpPr>
          <p:spPr>
            <a:xfrm>
              <a:off x="5231775" y="1362750"/>
              <a:ext cx="4200" cy="21400"/>
            </a:xfrm>
            <a:custGeom>
              <a:avLst/>
              <a:gdLst/>
              <a:ahLst/>
              <a:cxnLst/>
              <a:rect l="l" t="t" r="r" b="b"/>
              <a:pathLst>
                <a:path w="168" h="856" extrusionOk="0">
                  <a:moveTo>
                    <a:pt x="72" y="0"/>
                  </a:moveTo>
                  <a:cubicBezTo>
                    <a:pt x="60" y="0"/>
                    <a:pt x="47" y="6"/>
                    <a:pt x="38" y="17"/>
                  </a:cubicBezTo>
                  <a:cubicBezTo>
                    <a:pt x="0" y="71"/>
                    <a:pt x="4" y="155"/>
                    <a:pt x="6" y="218"/>
                  </a:cubicBezTo>
                  <a:cubicBezTo>
                    <a:pt x="8" y="282"/>
                    <a:pt x="13" y="347"/>
                    <a:pt x="16" y="412"/>
                  </a:cubicBezTo>
                  <a:cubicBezTo>
                    <a:pt x="24" y="546"/>
                    <a:pt x="38" y="679"/>
                    <a:pt x="51" y="813"/>
                  </a:cubicBezTo>
                  <a:cubicBezTo>
                    <a:pt x="53" y="841"/>
                    <a:pt x="81" y="856"/>
                    <a:pt x="108" y="856"/>
                  </a:cubicBezTo>
                  <a:cubicBezTo>
                    <a:pt x="135" y="856"/>
                    <a:pt x="162" y="841"/>
                    <a:pt x="163" y="810"/>
                  </a:cubicBezTo>
                  <a:cubicBezTo>
                    <a:pt x="165" y="675"/>
                    <a:pt x="167" y="540"/>
                    <a:pt x="163" y="404"/>
                  </a:cubicBezTo>
                  <a:cubicBezTo>
                    <a:pt x="160" y="339"/>
                    <a:pt x="159" y="275"/>
                    <a:pt x="155" y="210"/>
                  </a:cubicBezTo>
                  <a:cubicBezTo>
                    <a:pt x="152" y="149"/>
                    <a:pt x="147" y="63"/>
                    <a:pt x="105" y="15"/>
                  </a:cubicBezTo>
                  <a:cubicBezTo>
                    <a:pt x="96" y="5"/>
                    <a:pt x="84" y="0"/>
                    <a:pt x="72"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344;p19">
              <a:extLst>
                <a:ext uri="{FF2B5EF4-FFF2-40B4-BE49-F238E27FC236}">
                  <a16:creationId xmlns:a16="http://schemas.microsoft.com/office/drawing/2014/main" id="{4BE18735-BA7F-5247-BC4E-C07F582FF44F}"/>
                </a:ext>
              </a:extLst>
            </p:cNvPr>
            <p:cNvSpPr/>
            <p:nvPr/>
          </p:nvSpPr>
          <p:spPr>
            <a:xfrm>
              <a:off x="5240650" y="1360275"/>
              <a:ext cx="5175" cy="20900"/>
            </a:xfrm>
            <a:custGeom>
              <a:avLst/>
              <a:gdLst/>
              <a:ahLst/>
              <a:cxnLst/>
              <a:rect l="l" t="t" r="r" b="b"/>
              <a:pathLst>
                <a:path w="207" h="836" extrusionOk="0">
                  <a:moveTo>
                    <a:pt x="78" y="0"/>
                  </a:moveTo>
                  <a:cubicBezTo>
                    <a:pt x="67" y="0"/>
                    <a:pt x="56" y="4"/>
                    <a:pt x="46" y="11"/>
                  </a:cubicBezTo>
                  <a:cubicBezTo>
                    <a:pt x="0" y="59"/>
                    <a:pt x="11" y="139"/>
                    <a:pt x="10" y="200"/>
                  </a:cubicBezTo>
                  <a:cubicBezTo>
                    <a:pt x="10" y="272"/>
                    <a:pt x="18" y="345"/>
                    <a:pt x="25" y="418"/>
                  </a:cubicBezTo>
                  <a:cubicBezTo>
                    <a:pt x="30" y="485"/>
                    <a:pt x="39" y="552"/>
                    <a:pt x="47" y="621"/>
                  </a:cubicBezTo>
                  <a:cubicBezTo>
                    <a:pt x="52" y="654"/>
                    <a:pt x="59" y="687"/>
                    <a:pt x="68" y="720"/>
                  </a:cubicBezTo>
                  <a:cubicBezTo>
                    <a:pt x="75" y="755"/>
                    <a:pt x="80" y="789"/>
                    <a:pt x="102" y="820"/>
                  </a:cubicBezTo>
                  <a:cubicBezTo>
                    <a:pt x="110" y="831"/>
                    <a:pt x="122" y="835"/>
                    <a:pt x="134" y="835"/>
                  </a:cubicBezTo>
                  <a:cubicBezTo>
                    <a:pt x="156" y="835"/>
                    <a:pt x="180" y="822"/>
                    <a:pt x="188" y="804"/>
                  </a:cubicBezTo>
                  <a:lnTo>
                    <a:pt x="188" y="805"/>
                  </a:lnTo>
                  <a:cubicBezTo>
                    <a:pt x="203" y="774"/>
                    <a:pt x="200" y="739"/>
                    <a:pt x="202" y="706"/>
                  </a:cubicBezTo>
                  <a:cubicBezTo>
                    <a:pt x="206" y="671"/>
                    <a:pt x="207" y="635"/>
                    <a:pt x="204" y="599"/>
                  </a:cubicBezTo>
                  <a:cubicBezTo>
                    <a:pt x="202" y="531"/>
                    <a:pt x="199" y="463"/>
                    <a:pt x="193" y="395"/>
                  </a:cubicBezTo>
                  <a:cubicBezTo>
                    <a:pt x="187" y="327"/>
                    <a:pt x="185" y="258"/>
                    <a:pt x="172" y="191"/>
                  </a:cubicBezTo>
                  <a:cubicBezTo>
                    <a:pt x="162" y="133"/>
                    <a:pt x="157" y="46"/>
                    <a:pt x="104" y="8"/>
                  </a:cubicBezTo>
                  <a:cubicBezTo>
                    <a:pt x="96" y="3"/>
                    <a:pt x="87" y="0"/>
                    <a:pt x="7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345;p19">
              <a:extLst>
                <a:ext uri="{FF2B5EF4-FFF2-40B4-BE49-F238E27FC236}">
                  <a16:creationId xmlns:a16="http://schemas.microsoft.com/office/drawing/2014/main" id="{A62BA06B-33F4-864E-9914-2B20C74C0A03}"/>
                </a:ext>
              </a:extLst>
            </p:cNvPr>
            <p:cNvSpPr/>
            <p:nvPr/>
          </p:nvSpPr>
          <p:spPr>
            <a:xfrm>
              <a:off x="5253675" y="1361750"/>
              <a:ext cx="5100" cy="17775"/>
            </a:xfrm>
            <a:custGeom>
              <a:avLst/>
              <a:gdLst/>
              <a:ahLst/>
              <a:cxnLst/>
              <a:rect l="l" t="t" r="r" b="b"/>
              <a:pathLst>
                <a:path w="204" h="711" extrusionOk="0">
                  <a:moveTo>
                    <a:pt x="56" y="1"/>
                  </a:moveTo>
                  <a:cubicBezTo>
                    <a:pt x="42" y="1"/>
                    <a:pt x="28" y="7"/>
                    <a:pt x="19" y="20"/>
                  </a:cubicBezTo>
                  <a:cubicBezTo>
                    <a:pt x="1" y="46"/>
                    <a:pt x="5" y="72"/>
                    <a:pt x="7" y="102"/>
                  </a:cubicBezTo>
                  <a:cubicBezTo>
                    <a:pt x="8" y="131"/>
                    <a:pt x="12" y="161"/>
                    <a:pt x="14" y="191"/>
                  </a:cubicBezTo>
                  <a:cubicBezTo>
                    <a:pt x="19" y="247"/>
                    <a:pt x="29" y="303"/>
                    <a:pt x="38" y="360"/>
                  </a:cubicBezTo>
                  <a:cubicBezTo>
                    <a:pt x="49" y="415"/>
                    <a:pt x="60" y="471"/>
                    <a:pt x="73" y="525"/>
                  </a:cubicBezTo>
                  <a:cubicBezTo>
                    <a:pt x="87" y="583"/>
                    <a:pt x="99" y="639"/>
                    <a:pt x="126" y="692"/>
                  </a:cubicBezTo>
                  <a:cubicBezTo>
                    <a:pt x="133" y="705"/>
                    <a:pt x="147" y="711"/>
                    <a:pt x="161" y="711"/>
                  </a:cubicBezTo>
                  <a:cubicBezTo>
                    <a:pt x="182" y="711"/>
                    <a:pt x="204" y="698"/>
                    <a:pt x="203" y="676"/>
                  </a:cubicBezTo>
                  <a:lnTo>
                    <a:pt x="202" y="676"/>
                  </a:lnTo>
                  <a:cubicBezTo>
                    <a:pt x="198" y="564"/>
                    <a:pt x="162" y="454"/>
                    <a:pt x="145" y="344"/>
                  </a:cubicBezTo>
                  <a:cubicBezTo>
                    <a:pt x="137" y="290"/>
                    <a:pt x="132" y="235"/>
                    <a:pt x="124" y="181"/>
                  </a:cubicBezTo>
                  <a:cubicBezTo>
                    <a:pt x="120" y="151"/>
                    <a:pt x="115" y="122"/>
                    <a:pt x="112" y="94"/>
                  </a:cubicBezTo>
                  <a:cubicBezTo>
                    <a:pt x="109" y="65"/>
                    <a:pt x="109" y="37"/>
                    <a:pt x="87" y="13"/>
                  </a:cubicBezTo>
                  <a:cubicBezTo>
                    <a:pt x="78" y="5"/>
                    <a:pt x="67" y="1"/>
                    <a:pt x="56"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346;p19">
              <a:extLst>
                <a:ext uri="{FF2B5EF4-FFF2-40B4-BE49-F238E27FC236}">
                  <a16:creationId xmlns:a16="http://schemas.microsoft.com/office/drawing/2014/main" id="{41098A43-A558-8E43-A320-B8F5BCFF7705}"/>
                </a:ext>
              </a:extLst>
            </p:cNvPr>
            <p:cNvSpPr/>
            <p:nvPr/>
          </p:nvSpPr>
          <p:spPr>
            <a:xfrm>
              <a:off x="5036250" y="1434025"/>
              <a:ext cx="281850" cy="94700"/>
            </a:xfrm>
            <a:custGeom>
              <a:avLst/>
              <a:gdLst/>
              <a:ahLst/>
              <a:cxnLst/>
              <a:rect l="l" t="t" r="r" b="b"/>
              <a:pathLst>
                <a:path w="11274" h="3788" extrusionOk="0">
                  <a:moveTo>
                    <a:pt x="10951" y="0"/>
                  </a:moveTo>
                  <a:cubicBezTo>
                    <a:pt x="10951" y="0"/>
                    <a:pt x="9705" y="533"/>
                    <a:pt x="6031" y="729"/>
                  </a:cubicBezTo>
                  <a:cubicBezTo>
                    <a:pt x="5621" y="751"/>
                    <a:pt x="5236" y="761"/>
                    <a:pt x="4875" y="761"/>
                  </a:cubicBezTo>
                  <a:cubicBezTo>
                    <a:pt x="1998" y="761"/>
                    <a:pt x="659" y="139"/>
                    <a:pt x="659" y="139"/>
                  </a:cubicBezTo>
                  <a:lnTo>
                    <a:pt x="376" y="41"/>
                  </a:lnTo>
                  <a:cubicBezTo>
                    <a:pt x="376" y="41"/>
                    <a:pt x="282" y="336"/>
                    <a:pt x="141" y="1301"/>
                  </a:cubicBezTo>
                  <a:cubicBezTo>
                    <a:pt x="11" y="2193"/>
                    <a:pt x="0" y="2796"/>
                    <a:pt x="0" y="2796"/>
                  </a:cubicBezTo>
                  <a:cubicBezTo>
                    <a:pt x="0" y="2796"/>
                    <a:pt x="1602" y="3681"/>
                    <a:pt x="5182" y="3779"/>
                  </a:cubicBezTo>
                  <a:cubicBezTo>
                    <a:pt x="5371" y="3785"/>
                    <a:pt x="5556" y="3787"/>
                    <a:pt x="5739" y="3787"/>
                  </a:cubicBezTo>
                  <a:cubicBezTo>
                    <a:pt x="9021" y="3787"/>
                    <a:pt x="11273" y="2994"/>
                    <a:pt x="11273" y="2994"/>
                  </a:cubicBezTo>
                  <a:cubicBezTo>
                    <a:pt x="11273" y="2994"/>
                    <a:pt x="11212" y="2501"/>
                    <a:pt x="11186" y="1616"/>
                  </a:cubicBezTo>
                  <a:cubicBezTo>
                    <a:pt x="11159" y="729"/>
                    <a:pt x="10951" y="0"/>
                    <a:pt x="10951" y="0"/>
                  </a:cubicBezTo>
                  <a:close/>
                </a:path>
              </a:pathLst>
            </a:custGeom>
            <a:solidFill>
              <a:srgbClr val="C97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347;p19">
              <a:extLst>
                <a:ext uri="{FF2B5EF4-FFF2-40B4-BE49-F238E27FC236}">
                  <a16:creationId xmlns:a16="http://schemas.microsoft.com/office/drawing/2014/main" id="{B3359E84-BC0C-2C43-B466-11B264CC8A0F}"/>
                </a:ext>
              </a:extLst>
            </p:cNvPr>
            <p:cNvSpPr/>
            <p:nvPr/>
          </p:nvSpPr>
          <p:spPr>
            <a:xfrm>
              <a:off x="5080400" y="1463025"/>
              <a:ext cx="98400" cy="49100"/>
            </a:xfrm>
            <a:custGeom>
              <a:avLst/>
              <a:gdLst/>
              <a:ahLst/>
              <a:cxnLst/>
              <a:rect l="l" t="t" r="r" b="b"/>
              <a:pathLst>
                <a:path w="3936" h="1964" extrusionOk="0">
                  <a:moveTo>
                    <a:pt x="297" y="128"/>
                  </a:moveTo>
                  <a:cubicBezTo>
                    <a:pt x="364" y="175"/>
                    <a:pt x="421" y="233"/>
                    <a:pt x="467" y="302"/>
                  </a:cubicBezTo>
                  <a:cubicBezTo>
                    <a:pt x="394" y="264"/>
                    <a:pt x="334" y="204"/>
                    <a:pt x="298" y="130"/>
                  </a:cubicBezTo>
                  <a:lnTo>
                    <a:pt x="297" y="128"/>
                  </a:lnTo>
                  <a:close/>
                  <a:moveTo>
                    <a:pt x="1229" y="83"/>
                  </a:moveTo>
                  <a:cubicBezTo>
                    <a:pt x="1291" y="145"/>
                    <a:pt x="1340" y="221"/>
                    <a:pt x="1370" y="304"/>
                  </a:cubicBezTo>
                  <a:cubicBezTo>
                    <a:pt x="1310" y="239"/>
                    <a:pt x="1262" y="165"/>
                    <a:pt x="1229" y="83"/>
                  </a:cubicBezTo>
                  <a:close/>
                  <a:moveTo>
                    <a:pt x="1257" y="44"/>
                  </a:moveTo>
                  <a:cubicBezTo>
                    <a:pt x="1263" y="45"/>
                    <a:pt x="1268" y="46"/>
                    <a:pt x="1272" y="47"/>
                  </a:cubicBezTo>
                  <a:cubicBezTo>
                    <a:pt x="1304" y="60"/>
                    <a:pt x="1332" y="80"/>
                    <a:pt x="1353" y="106"/>
                  </a:cubicBezTo>
                  <a:cubicBezTo>
                    <a:pt x="1375" y="131"/>
                    <a:pt x="1394" y="157"/>
                    <a:pt x="1410" y="186"/>
                  </a:cubicBezTo>
                  <a:cubicBezTo>
                    <a:pt x="1432" y="226"/>
                    <a:pt x="1440" y="276"/>
                    <a:pt x="1424" y="317"/>
                  </a:cubicBezTo>
                  <a:lnTo>
                    <a:pt x="1423" y="316"/>
                  </a:lnTo>
                  <a:cubicBezTo>
                    <a:pt x="1391" y="213"/>
                    <a:pt x="1334" y="120"/>
                    <a:pt x="1257" y="44"/>
                  </a:cubicBezTo>
                  <a:close/>
                  <a:moveTo>
                    <a:pt x="349" y="75"/>
                  </a:moveTo>
                  <a:cubicBezTo>
                    <a:pt x="405" y="75"/>
                    <a:pt x="450" y="139"/>
                    <a:pt x="479" y="180"/>
                  </a:cubicBezTo>
                  <a:cubicBezTo>
                    <a:pt x="501" y="204"/>
                    <a:pt x="518" y="233"/>
                    <a:pt x="530" y="263"/>
                  </a:cubicBezTo>
                  <a:cubicBezTo>
                    <a:pt x="537" y="279"/>
                    <a:pt x="540" y="295"/>
                    <a:pt x="540" y="312"/>
                  </a:cubicBezTo>
                  <a:cubicBezTo>
                    <a:pt x="540" y="316"/>
                    <a:pt x="540" y="319"/>
                    <a:pt x="539" y="322"/>
                  </a:cubicBezTo>
                  <a:lnTo>
                    <a:pt x="538" y="321"/>
                  </a:lnTo>
                  <a:lnTo>
                    <a:pt x="533" y="321"/>
                  </a:lnTo>
                  <a:cubicBezTo>
                    <a:pt x="478" y="226"/>
                    <a:pt x="403" y="146"/>
                    <a:pt x="312" y="85"/>
                  </a:cubicBezTo>
                  <a:cubicBezTo>
                    <a:pt x="322" y="79"/>
                    <a:pt x="333" y="76"/>
                    <a:pt x="344" y="75"/>
                  </a:cubicBezTo>
                  <a:cubicBezTo>
                    <a:pt x="346" y="75"/>
                    <a:pt x="347" y="75"/>
                    <a:pt x="349" y="75"/>
                  </a:cubicBezTo>
                  <a:close/>
                  <a:moveTo>
                    <a:pt x="275" y="181"/>
                  </a:moveTo>
                  <a:cubicBezTo>
                    <a:pt x="321" y="259"/>
                    <a:pt x="391" y="320"/>
                    <a:pt x="475" y="354"/>
                  </a:cubicBezTo>
                  <a:cubicBezTo>
                    <a:pt x="469" y="356"/>
                    <a:pt x="463" y="357"/>
                    <a:pt x="457" y="357"/>
                  </a:cubicBezTo>
                  <a:cubicBezTo>
                    <a:pt x="455" y="357"/>
                    <a:pt x="453" y="356"/>
                    <a:pt x="451" y="356"/>
                  </a:cubicBezTo>
                  <a:lnTo>
                    <a:pt x="450" y="356"/>
                  </a:lnTo>
                  <a:cubicBezTo>
                    <a:pt x="417" y="353"/>
                    <a:pt x="389" y="333"/>
                    <a:pt x="365" y="313"/>
                  </a:cubicBezTo>
                  <a:cubicBezTo>
                    <a:pt x="325" y="279"/>
                    <a:pt x="282" y="235"/>
                    <a:pt x="275" y="181"/>
                  </a:cubicBezTo>
                  <a:close/>
                  <a:moveTo>
                    <a:pt x="1180" y="81"/>
                  </a:moveTo>
                  <a:cubicBezTo>
                    <a:pt x="1222" y="190"/>
                    <a:pt x="1287" y="289"/>
                    <a:pt x="1372" y="370"/>
                  </a:cubicBezTo>
                  <a:cubicBezTo>
                    <a:pt x="1312" y="365"/>
                    <a:pt x="1256" y="319"/>
                    <a:pt x="1218" y="276"/>
                  </a:cubicBezTo>
                  <a:lnTo>
                    <a:pt x="1216" y="276"/>
                  </a:lnTo>
                  <a:cubicBezTo>
                    <a:pt x="1177" y="234"/>
                    <a:pt x="1147" y="178"/>
                    <a:pt x="1162" y="119"/>
                  </a:cubicBezTo>
                  <a:cubicBezTo>
                    <a:pt x="1167" y="106"/>
                    <a:pt x="1172" y="93"/>
                    <a:pt x="1180" y="81"/>
                  </a:cubicBezTo>
                  <a:close/>
                  <a:moveTo>
                    <a:pt x="2191" y="430"/>
                  </a:moveTo>
                  <a:lnTo>
                    <a:pt x="2191" y="430"/>
                  </a:lnTo>
                  <a:cubicBezTo>
                    <a:pt x="2178" y="512"/>
                    <a:pt x="2191" y="596"/>
                    <a:pt x="2228" y="670"/>
                  </a:cubicBezTo>
                  <a:cubicBezTo>
                    <a:pt x="2171" y="611"/>
                    <a:pt x="2143" y="517"/>
                    <a:pt x="2183" y="442"/>
                  </a:cubicBezTo>
                  <a:lnTo>
                    <a:pt x="2182" y="442"/>
                  </a:lnTo>
                  <a:cubicBezTo>
                    <a:pt x="2184" y="437"/>
                    <a:pt x="2188" y="433"/>
                    <a:pt x="2191" y="430"/>
                  </a:cubicBezTo>
                  <a:close/>
                  <a:moveTo>
                    <a:pt x="2233" y="443"/>
                  </a:moveTo>
                  <a:lnTo>
                    <a:pt x="2233" y="443"/>
                  </a:lnTo>
                  <a:cubicBezTo>
                    <a:pt x="2264" y="521"/>
                    <a:pt x="2283" y="604"/>
                    <a:pt x="2288" y="687"/>
                  </a:cubicBezTo>
                  <a:lnTo>
                    <a:pt x="2288" y="687"/>
                  </a:lnTo>
                  <a:cubicBezTo>
                    <a:pt x="2288" y="685"/>
                    <a:pt x="2287" y="683"/>
                    <a:pt x="2287" y="681"/>
                  </a:cubicBezTo>
                  <a:lnTo>
                    <a:pt x="2285" y="681"/>
                  </a:lnTo>
                  <a:cubicBezTo>
                    <a:pt x="2241" y="610"/>
                    <a:pt x="2223" y="526"/>
                    <a:pt x="2233" y="443"/>
                  </a:cubicBezTo>
                  <a:close/>
                  <a:moveTo>
                    <a:pt x="2263" y="396"/>
                  </a:moveTo>
                  <a:lnTo>
                    <a:pt x="2263" y="396"/>
                  </a:lnTo>
                  <a:cubicBezTo>
                    <a:pt x="2277" y="400"/>
                    <a:pt x="2291" y="407"/>
                    <a:pt x="2303" y="418"/>
                  </a:cubicBezTo>
                  <a:lnTo>
                    <a:pt x="2302" y="417"/>
                  </a:lnTo>
                  <a:lnTo>
                    <a:pt x="2302" y="417"/>
                  </a:lnTo>
                  <a:cubicBezTo>
                    <a:pt x="2344" y="455"/>
                    <a:pt x="2362" y="513"/>
                    <a:pt x="2364" y="568"/>
                  </a:cubicBezTo>
                  <a:cubicBezTo>
                    <a:pt x="2365" y="599"/>
                    <a:pt x="2360" y="629"/>
                    <a:pt x="2349" y="658"/>
                  </a:cubicBezTo>
                  <a:cubicBezTo>
                    <a:pt x="2345" y="668"/>
                    <a:pt x="2339" y="680"/>
                    <a:pt x="2333" y="690"/>
                  </a:cubicBezTo>
                  <a:cubicBezTo>
                    <a:pt x="2329" y="589"/>
                    <a:pt x="2305" y="489"/>
                    <a:pt x="2263" y="396"/>
                  </a:cubicBezTo>
                  <a:close/>
                  <a:moveTo>
                    <a:pt x="239" y="613"/>
                  </a:moveTo>
                  <a:cubicBezTo>
                    <a:pt x="263" y="613"/>
                    <a:pt x="287" y="618"/>
                    <a:pt x="308" y="632"/>
                  </a:cubicBezTo>
                  <a:cubicBezTo>
                    <a:pt x="309" y="633"/>
                    <a:pt x="311" y="635"/>
                    <a:pt x="313" y="637"/>
                  </a:cubicBezTo>
                  <a:cubicBezTo>
                    <a:pt x="205" y="645"/>
                    <a:pt x="109" y="706"/>
                    <a:pt x="57" y="800"/>
                  </a:cubicBezTo>
                  <a:cubicBezTo>
                    <a:pt x="53" y="781"/>
                    <a:pt x="50" y="760"/>
                    <a:pt x="52" y="740"/>
                  </a:cubicBezTo>
                  <a:cubicBezTo>
                    <a:pt x="53" y="709"/>
                    <a:pt x="62" y="675"/>
                    <a:pt x="91" y="657"/>
                  </a:cubicBezTo>
                  <a:lnTo>
                    <a:pt x="90" y="657"/>
                  </a:lnTo>
                  <a:cubicBezTo>
                    <a:pt x="123" y="638"/>
                    <a:pt x="157" y="626"/>
                    <a:pt x="194" y="618"/>
                  </a:cubicBezTo>
                  <a:cubicBezTo>
                    <a:pt x="208" y="615"/>
                    <a:pt x="224" y="613"/>
                    <a:pt x="239" y="613"/>
                  </a:cubicBezTo>
                  <a:close/>
                  <a:moveTo>
                    <a:pt x="334" y="682"/>
                  </a:moveTo>
                  <a:cubicBezTo>
                    <a:pt x="336" y="682"/>
                    <a:pt x="339" y="682"/>
                    <a:pt x="341" y="682"/>
                  </a:cubicBezTo>
                  <a:cubicBezTo>
                    <a:pt x="308" y="721"/>
                    <a:pt x="271" y="756"/>
                    <a:pt x="232" y="789"/>
                  </a:cubicBezTo>
                  <a:cubicBezTo>
                    <a:pt x="210" y="807"/>
                    <a:pt x="187" y="824"/>
                    <a:pt x="163" y="840"/>
                  </a:cubicBezTo>
                  <a:cubicBezTo>
                    <a:pt x="149" y="850"/>
                    <a:pt x="131" y="862"/>
                    <a:pt x="113" y="862"/>
                  </a:cubicBezTo>
                  <a:cubicBezTo>
                    <a:pt x="108" y="862"/>
                    <a:pt x="102" y="861"/>
                    <a:pt x="97" y="859"/>
                  </a:cubicBezTo>
                  <a:lnTo>
                    <a:pt x="96" y="858"/>
                  </a:lnTo>
                  <a:cubicBezTo>
                    <a:pt x="94" y="856"/>
                    <a:pt x="91" y="856"/>
                    <a:pt x="88" y="856"/>
                  </a:cubicBezTo>
                  <a:cubicBezTo>
                    <a:pt x="85" y="856"/>
                    <a:pt x="82" y="856"/>
                    <a:pt x="79" y="858"/>
                  </a:cubicBezTo>
                  <a:cubicBezTo>
                    <a:pt x="119" y="752"/>
                    <a:pt x="221" y="682"/>
                    <a:pt x="334" y="682"/>
                  </a:cubicBezTo>
                  <a:close/>
                  <a:moveTo>
                    <a:pt x="3075" y="604"/>
                  </a:moveTo>
                  <a:cubicBezTo>
                    <a:pt x="3093" y="611"/>
                    <a:pt x="3109" y="620"/>
                    <a:pt x="3124" y="633"/>
                  </a:cubicBezTo>
                  <a:lnTo>
                    <a:pt x="3123" y="632"/>
                  </a:lnTo>
                  <a:lnTo>
                    <a:pt x="3123" y="632"/>
                  </a:lnTo>
                  <a:cubicBezTo>
                    <a:pt x="3168" y="674"/>
                    <a:pt x="3191" y="732"/>
                    <a:pt x="3189" y="792"/>
                  </a:cubicBezTo>
                  <a:cubicBezTo>
                    <a:pt x="3187" y="830"/>
                    <a:pt x="3175" y="866"/>
                    <a:pt x="3154" y="897"/>
                  </a:cubicBezTo>
                  <a:cubicBezTo>
                    <a:pt x="3144" y="796"/>
                    <a:pt x="3127" y="693"/>
                    <a:pt x="3075" y="604"/>
                  </a:cubicBezTo>
                  <a:close/>
                  <a:moveTo>
                    <a:pt x="3026" y="604"/>
                  </a:moveTo>
                  <a:cubicBezTo>
                    <a:pt x="3026" y="607"/>
                    <a:pt x="3027" y="612"/>
                    <a:pt x="3029" y="614"/>
                  </a:cubicBezTo>
                  <a:cubicBezTo>
                    <a:pt x="3084" y="701"/>
                    <a:pt x="3100" y="805"/>
                    <a:pt x="3110" y="907"/>
                  </a:cubicBezTo>
                  <a:cubicBezTo>
                    <a:pt x="3084" y="863"/>
                    <a:pt x="3062" y="817"/>
                    <a:pt x="3044" y="770"/>
                  </a:cubicBezTo>
                  <a:lnTo>
                    <a:pt x="3044" y="769"/>
                  </a:lnTo>
                  <a:cubicBezTo>
                    <a:pt x="3033" y="741"/>
                    <a:pt x="3024" y="713"/>
                    <a:pt x="3016" y="684"/>
                  </a:cubicBezTo>
                  <a:cubicBezTo>
                    <a:pt x="3009" y="663"/>
                    <a:pt x="3003" y="642"/>
                    <a:pt x="3002" y="619"/>
                  </a:cubicBezTo>
                  <a:cubicBezTo>
                    <a:pt x="3009" y="613"/>
                    <a:pt x="3017" y="608"/>
                    <a:pt x="3026" y="604"/>
                  </a:cubicBezTo>
                  <a:close/>
                  <a:moveTo>
                    <a:pt x="353" y="735"/>
                  </a:moveTo>
                  <a:cubicBezTo>
                    <a:pt x="356" y="737"/>
                    <a:pt x="359" y="738"/>
                    <a:pt x="363" y="739"/>
                  </a:cubicBezTo>
                  <a:cubicBezTo>
                    <a:pt x="356" y="773"/>
                    <a:pt x="341" y="805"/>
                    <a:pt x="320" y="832"/>
                  </a:cubicBezTo>
                  <a:lnTo>
                    <a:pt x="319" y="831"/>
                  </a:lnTo>
                  <a:cubicBezTo>
                    <a:pt x="284" y="872"/>
                    <a:pt x="234" y="922"/>
                    <a:pt x="178" y="922"/>
                  </a:cubicBezTo>
                  <a:cubicBezTo>
                    <a:pt x="166" y="922"/>
                    <a:pt x="154" y="919"/>
                    <a:pt x="141" y="914"/>
                  </a:cubicBezTo>
                  <a:cubicBezTo>
                    <a:pt x="136" y="911"/>
                    <a:pt x="130" y="908"/>
                    <a:pt x="124" y="905"/>
                  </a:cubicBezTo>
                  <a:cubicBezTo>
                    <a:pt x="169" y="898"/>
                    <a:pt x="213" y="861"/>
                    <a:pt x="246" y="834"/>
                  </a:cubicBezTo>
                  <a:cubicBezTo>
                    <a:pt x="284" y="803"/>
                    <a:pt x="320" y="770"/>
                    <a:pt x="353" y="735"/>
                  </a:cubicBezTo>
                  <a:close/>
                  <a:moveTo>
                    <a:pt x="2972" y="691"/>
                  </a:moveTo>
                  <a:lnTo>
                    <a:pt x="2972" y="691"/>
                  </a:lnTo>
                  <a:cubicBezTo>
                    <a:pt x="2980" y="719"/>
                    <a:pt x="2987" y="746"/>
                    <a:pt x="2998" y="773"/>
                  </a:cubicBezTo>
                  <a:cubicBezTo>
                    <a:pt x="3021" y="837"/>
                    <a:pt x="3051" y="899"/>
                    <a:pt x="3087" y="957"/>
                  </a:cubicBezTo>
                  <a:cubicBezTo>
                    <a:pt x="3087" y="959"/>
                    <a:pt x="3089" y="959"/>
                    <a:pt x="3090" y="960"/>
                  </a:cubicBezTo>
                  <a:lnTo>
                    <a:pt x="3089" y="960"/>
                  </a:lnTo>
                  <a:lnTo>
                    <a:pt x="3088" y="959"/>
                  </a:lnTo>
                  <a:cubicBezTo>
                    <a:pt x="3086" y="959"/>
                    <a:pt x="3083" y="958"/>
                    <a:pt x="3081" y="958"/>
                  </a:cubicBezTo>
                  <a:cubicBezTo>
                    <a:pt x="3079" y="958"/>
                    <a:pt x="3077" y="959"/>
                    <a:pt x="3075" y="959"/>
                  </a:cubicBezTo>
                  <a:cubicBezTo>
                    <a:pt x="3050" y="956"/>
                    <a:pt x="3032" y="933"/>
                    <a:pt x="3018" y="913"/>
                  </a:cubicBezTo>
                  <a:cubicBezTo>
                    <a:pt x="3002" y="886"/>
                    <a:pt x="2989" y="856"/>
                    <a:pt x="2981" y="825"/>
                  </a:cubicBezTo>
                  <a:cubicBezTo>
                    <a:pt x="2968" y="782"/>
                    <a:pt x="2965" y="736"/>
                    <a:pt x="2972" y="691"/>
                  </a:cubicBezTo>
                  <a:close/>
                  <a:moveTo>
                    <a:pt x="943" y="778"/>
                  </a:moveTo>
                  <a:cubicBezTo>
                    <a:pt x="938" y="782"/>
                    <a:pt x="935" y="787"/>
                    <a:pt x="935" y="792"/>
                  </a:cubicBezTo>
                  <a:cubicBezTo>
                    <a:pt x="922" y="873"/>
                    <a:pt x="901" y="951"/>
                    <a:pt x="873" y="1025"/>
                  </a:cubicBezTo>
                  <a:cubicBezTo>
                    <a:pt x="864" y="939"/>
                    <a:pt x="885" y="851"/>
                    <a:pt x="935" y="780"/>
                  </a:cubicBezTo>
                  <a:cubicBezTo>
                    <a:pt x="937" y="779"/>
                    <a:pt x="940" y="779"/>
                    <a:pt x="943" y="778"/>
                  </a:cubicBezTo>
                  <a:close/>
                  <a:moveTo>
                    <a:pt x="864" y="815"/>
                  </a:moveTo>
                  <a:lnTo>
                    <a:pt x="864" y="815"/>
                  </a:lnTo>
                  <a:cubicBezTo>
                    <a:pt x="832" y="885"/>
                    <a:pt x="820" y="964"/>
                    <a:pt x="830" y="1043"/>
                  </a:cubicBezTo>
                  <a:cubicBezTo>
                    <a:pt x="808" y="1008"/>
                    <a:pt x="800" y="967"/>
                    <a:pt x="807" y="927"/>
                  </a:cubicBezTo>
                  <a:lnTo>
                    <a:pt x="807" y="926"/>
                  </a:lnTo>
                  <a:cubicBezTo>
                    <a:pt x="815" y="884"/>
                    <a:pt x="835" y="846"/>
                    <a:pt x="864" y="815"/>
                  </a:cubicBezTo>
                  <a:close/>
                  <a:moveTo>
                    <a:pt x="976" y="789"/>
                  </a:moveTo>
                  <a:cubicBezTo>
                    <a:pt x="984" y="796"/>
                    <a:pt x="989" y="804"/>
                    <a:pt x="992" y="814"/>
                  </a:cubicBezTo>
                  <a:cubicBezTo>
                    <a:pt x="1009" y="866"/>
                    <a:pt x="997" y="930"/>
                    <a:pt x="974" y="978"/>
                  </a:cubicBezTo>
                  <a:cubicBezTo>
                    <a:pt x="962" y="1004"/>
                    <a:pt x="937" y="1049"/>
                    <a:pt x="905" y="1066"/>
                  </a:cubicBezTo>
                  <a:cubicBezTo>
                    <a:pt x="940" y="982"/>
                    <a:pt x="965" y="893"/>
                    <a:pt x="978" y="802"/>
                  </a:cubicBezTo>
                  <a:lnTo>
                    <a:pt x="978" y="801"/>
                  </a:lnTo>
                  <a:cubicBezTo>
                    <a:pt x="978" y="798"/>
                    <a:pt x="978" y="793"/>
                    <a:pt x="976" y="789"/>
                  </a:cubicBezTo>
                  <a:close/>
                  <a:moveTo>
                    <a:pt x="1660" y="901"/>
                  </a:moveTo>
                  <a:cubicBezTo>
                    <a:pt x="1670" y="901"/>
                    <a:pt x="1681" y="902"/>
                    <a:pt x="1691" y="904"/>
                  </a:cubicBezTo>
                  <a:cubicBezTo>
                    <a:pt x="1696" y="905"/>
                    <a:pt x="1701" y="907"/>
                    <a:pt x="1705" y="909"/>
                  </a:cubicBezTo>
                  <a:cubicBezTo>
                    <a:pt x="1709" y="910"/>
                    <a:pt x="1712" y="912"/>
                    <a:pt x="1715" y="914"/>
                  </a:cubicBezTo>
                  <a:cubicBezTo>
                    <a:pt x="1617" y="939"/>
                    <a:pt x="1528" y="993"/>
                    <a:pt x="1461" y="1070"/>
                  </a:cubicBezTo>
                  <a:cubicBezTo>
                    <a:pt x="1462" y="1064"/>
                    <a:pt x="1464" y="1057"/>
                    <a:pt x="1466" y="1051"/>
                  </a:cubicBezTo>
                  <a:cubicBezTo>
                    <a:pt x="1486" y="991"/>
                    <a:pt x="1531" y="942"/>
                    <a:pt x="1589" y="916"/>
                  </a:cubicBezTo>
                  <a:cubicBezTo>
                    <a:pt x="1611" y="906"/>
                    <a:pt x="1635" y="901"/>
                    <a:pt x="1660" y="901"/>
                  </a:cubicBezTo>
                  <a:close/>
                  <a:moveTo>
                    <a:pt x="1722" y="959"/>
                  </a:moveTo>
                  <a:lnTo>
                    <a:pt x="1722" y="959"/>
                  </a:lnTo>
                  <a:cubicBezTo>
                    <a:pt x="1674" y="1051"/>
                    <a:pt x="1588" y="1117"/>
                    <a:pt x="1487" y="1140"/>
                  </a:cubicBezTo>
                  <a:lnTo>
                    <a:pt x="1486" y="1139"/>
                  </a:lnTo>
                  <a:cubicBezTo>
                    <a:pt x="1485" y="1140"/>
                    <a:pt x="1484" y="1140"/>
                    <a:pt x="1483" y="1141"/>
                  </a:cubicBezTo>
                  <a:cubicBezTo>
                    <a:pt x="1481" y="1140"/>
                    <a:pt x="1478" y="1138"/>
                    <a:pt x="1476" y="1136"/>
                  </a:cubicBezTo>
                  <a:cubicBezTo>
                    <a:pt x="1474" y="1133"/>
                    <a:pt x="1472" y="1131"/>
                    <a:pt x="1471" y="1129"/>
                  </a:cubicBezTo>
                  <a:cubicBezTo>
                    <a:pt x="1533" y="1046"/>
                    <a:pt x="1622" y="986"/>
                    <a:pt x="1722" y="959"/>
                  </a:cubicBezTo>
                  <a:close/>
                  <a:moveTo>
                    <a:pt x="1760" y="985"/>
                  </a:moveTo>
                  <a:lnTo>
                    <a:pt x="1760" y="985"/>
                  </a:lnTo>
                  <a:cubicBezTo>
                    <a:pt x="1766" y="1016"/>
                    <a:pt x="1763" y="1048"/>
                    <a:pt x="1749" y="1078"/>
                  </a:cubicBezTo>
                  <a:lnTo>
                    <a:pt x="1749" y="1077"/>
                  </a:lnTo>
                  <a:cubicBezTo>
                    <a:pt x="1732" y="1111"/>
                    <a:pt x="1706" y="1141"/>
                    <a:pt x="1675" y="1162"/>
                  </a:cubicBezTo>
                  <a:cubicBezTo>
                    <a:pt x="1655" y="1175"/>
                    <a:pt x="1631" y="1182"/>
                    <a:pt x="1607" y="1182"/>
                  </a:cubicBezTo>
                  <a:cubicBezTo>
                    <a:pt x="1595" y="1182"/>
                    <a:pt x="1584" y="1180"/>
                    <a:pt x="1573" y="1177"/>
                  </a:cubicBezTo>
                  <a:cubicBezTo>
                    <a:pt x="1563" y="1175"/>
                    <a:pt x="1554" y="1173"/>
                    <a:pt x="1543" y="1170"/>
                  </a:cubicBezTo>
                  <a:cubicBezTo>
                    <a:pt x="1636" y="1138"/>
                    <a:pt x="1714" y="1071"/>
                    <a:pt x="1760" y="985"/>
                  </a:cubicBezTo>
                  <a:close/>
                  <a:moveTo>
                    <a:pt x="2390" y="1423"/>
                  </a:moveTo>
                  <a:lnTo>
                    <a:pt x="2390" y="1423"/>
                  </a:lnTo>
                  <a:cubicBezTo>
                    <a:pt x="2360" y="1451"/>
                    <a:pt x="2328" y="1475"/>
                    <a:pt x="2298" y="1503"/>
                  </a:cubicBezTo>
                  <a:cubicBezTo>
                    <a:pt x="2264" y="1533"/>
                    <a:pt x="2241" y="1571"/>
                    <a:pt x="2227" y="1612"/>
                  </a:cubicBezTo>
                  <a:cubicBezTo>
                    <a:pt x="2222" y="1593"/>
                    <a:pt x="2222" y="1573"/>
                    <a:pt x="2229" y="1555"/>
                  </a:cubicBezTo>
                  <a:lnTo>
                    <a:pt x="2229" y="1554"/>
                  </a:lnTo>
                  <a:cubicBezTo>
                    <a:pt x="2239" y="1524"/>
                    <a:pt x="2256" y="1497"/>
                    <a:pt x="2277" y="1473"/>
                  </a:cubicBezTo>
                  <a:cubicBezTo>
                    <a:pt x="2291" y="1457"/>
                    <a:pt x="2307" y="1444"/>
                    <a:pt x="2326" y="1436"/>
                  </a:cubicBezTo>
                  <a:cubicBezTo>
                    <a:pt x="2327" y="1436"/>
                    <a:pt x="2328" y="1437"/>
                    <a:pt x="2328" y="1437"/>
                  </a:cubicBezTo>
                  <a:cubicBezTo>
                    <a:pt x="2328" y="1437"/>
                    <a:pt x="2329" y="1436"/>
                    <a:pt x="2329" y="1436"/>
                  </a:cubicBezTo>
                  <a:cubicBezTo>
                    <a:pt x="2349" y="1431"/>
                    <a:pt x="2368" y="1426"/>
                    <a:pt x="2390" y="1423"/>
                  </a:cubicBezTo>
                  <a:close/>
                  <a:moveTo>
                    <a:pt x="2447" y="1425"/>
                  </a:moveTo>
                  <a:cubicBezTo>
                    <a:pt x="2450" y="1426"/>
                    <a:pt x="2454" y="1426"/>
                    <a:pt x="2457" y="1427"/>
                  </a:cubicBezTo>
                  <a:cubicBezTo>
                    <a:pt x="2419" y="1510"/>
                    <a:pt x="2368" y="1610"/>
                    <a:pt x="2270" y="1624"/>
                  </a:cubicBezTo>
                  <a:cubicBezTo>
                    <a:pt x="2282" y="1583"/>
                    <a:pt x="2312" y="1549"/>
                    <a:pt x="2343" y="1523"/>
                  </a:cubicBezTo>
                  <a:cubicBezTo>
                    <a:pt x="2378" y="1490"/>
                    <a:pt x="2416" y="1462"/>
                    <a:pt x="2447" y="1425"/>
                  </a:cubicBezTo>
                  <a:close/>
                  <a:moveTo>
                    <a:pt x="2491" y="1458"/>
                  </a:moveTo>
                  <a:cubicBezTo>
                    <a:pt x="2520" y="1509"/>
                    <a:pt x="2470" y="1568"/>
                    <a:pt x="2438" y="1602"/>
                  </a:cubicBezTo>
                  <a:lnTo>
                    <a:pt x="2437" y="1601"/>
                  </a:lnTo>
                  <a:cubicBezTo>
                    <a:pt x="2405" y="1633"/>
                    <a:pt x="2360" y="1665"/>
                    <a:pt x="2313" y="1665"/>
                  </a:cubicBezTo>
                  <a:cubicBezTo>
                    <a:pt x="2308" y="1665"/>
                    <a:pt x="2303" y="1664"/>
                    <a:pt x="2298" y="1664"/>
                  </a:cubicBezTo>
                  <a:cubicBezTo>
                    <a:pt x="2394" y="1638"/>
                    <a:pt x="2449" y="1545"/>
                    <a:pt x="2491" y="1458"/>
                  </a:cubicBezTo>
                  <a:close/>
                  <a:moveTo>
                    <a:pt x="3330" y="1609"/>
                  </a:moveTo>
                  <a:cubicBezTo>
                    <a:pt x="3334" y="1612"/>
                    <a:pt x="3338" y="1613"/>
                    <a:pt x="3342" y="1613"/>
                  </a:cubicBezTo>
                  <a:cubicBezTo>
                    <a:pt x="3345" y="1613"/>
                    <a:pt x="3349" y="1612"/>
                    <a:pt x="3352" y="1610"/>
                  </a:cubicBezTo>
                  <a:lnTo>
                    <a:pt x="3352" y="1610"/>
                  </a:lnTo>
                  <a:cubicBezTo>
                    <a:pt x="3269" y="1675"/>
                    <a:pt x="3237" y="1784"/>
                    <a:pt x="3212" y="1883"/>
                  </a:cubicBezTo>
                  <a:cubicBezTo>
                    <a:pt x="3167" y="1834"/>
                    <a:pt x="3174" y="1761"/>
                    <a:pt x="3208" y="1706"/>
                  </a:cubicBezTo>
                  <a:lnTo>
                    <a:pt x="3207" y="1705"/>
                  </a:lnTo>
                  <a:cubicBezTo>
                    <a:pt x="3237" y="1661"/>
                    <a:pt x="3281" y="1628"/>
                    <a:pt x="3330" y="1609"/>
                  </a:cubicBezTo>
                  <a:close/>
                  <a:moveTo>
                    <a:pt x="3419" y="1620"/>
                  </a:moveTo>
                  <a:cubicBezTo>
                    <a:pt x="3405" y="1668"/>
                    <a:pt x="3387" y="1715"/>
                    <a:pt x="3365" y="1760"/>
                  </a:cubicBezTo>
                  <a:cubicBezTo>
                    <a:pt x="3353" y="1786"/>
                    <a:pt x="3338" y="1810"/>
                    <a:pt x="3324" y="1835"/>
                  </a:cubicBezTo>
                  <a:cubicBezTo>
                    <a:pt x="3314" y="1851"/>
                    <a:pt x="3299" y="1882"/>
                    <a:pt x="3278" y="1884"/>
                  </a:cubicBezTo>
                  <a:lnTo>
                    <a:pt x="3278" y="1883"/>
                  </a:lnTo>
                  <a:cubicBezTo>
                    <a:pt x="3263" y="1885"/>
                    <a:pt x="3253" y="1900"/>
                    <a:pt x="3260" y="1914"/>
                  </a:cubicBezTo>
                  <a:cubicBezTo>
                    <a:pt x="3257" y="1913"/>
                    <a:pt x="3253" y="1911"/>
                    <a:pt x="3250" y="1910"/>
                  </a:cubicBezTo>
                  <a:cubicBezTo>
                    <a:pt x="3251" y="1908"/>
                    <a:pt x="3251" y="1906"/>
                    <a:pt x="3252" y="1905"/>
                  </a:cubicBezTo>
                  <a:cubicBezTo>
                    <a:pt x="3279" y="1798"/>
                    <a:pt x="3311" y="1675"/>
                    <a:pt x="3418" y="1621"/>
                  </a:cubicBezTo>
                  <a:cubicBezTo>
                    <a:pt x="3418" y="1621"/>
                    <a:pt x="3419" y="1620"/>
                    <a:pt x="3419" y="1620"/>
                  </a:cubicBezTo>
                  <a:close/>
                  <a:moveTo>
                    <a:pt x="3455" y="1650"/>
                  </a:moveTo>
                  <a:cubicBezTo>
                    <a:pt x="3461" y="1666"/>
                    <a:pt x="3464" y="1683"/>
                    <a:pt x="3463" y="1699"/>
                  </a:cubicBezTo>
                  <a:cubicBezTo>
                    <a:pt x="3458" y="1738"/>
                    <a:pt x="3445" y="1776"/>
                    <a:pt x="3424" y="1809"/>
                  </a:cubicBezTo>
                  <a:cubicBezTo>
                    <a:pt x="3409" y="1837"/>
                    <a:pt x="3392" y="1861"/>
                    <a:pt x="3371" y="1883"/>
                  </a:cubicBezTo>
                  <a:cubicBezTo>
                    <a:pt x="3355" y="1899"/>
                    <a:pt x="3335" y="1910"/>
                    <a:pt x="3313" y="1916"/>
                  </a:cubicBezTo>
                  <a:cubicBezTo>
                    <a:pt x="3326" y="1907"/>
                    <a:pt x="3337" y="1897"/>
                    <a:pt x="3345" y="1884"/>
                  </a:cubicBezTo>
                  <a:cubicBezTo>
                    <a:pt x="3363" y="1856"/>
                    <a:pt x="3382" y="1827"/>
                    <a:pt x="3397" y="1797"/>
                  </a:cubicBezTo>
                  <a:lnTo>
                    <a:pt x="3397" y="1796"/>
                  </a:lnTo>
                  <a:cubicBezTo>
                    <a:pt x="3420" y="1749"/>
                    <a:pt x="3440" y="1700"/>
                    <a:pt x="3455" y="1650"/>
                  </a:cubicBezTo>
                  <a:close/>
                  <a:moveTo>
                    <a:pt x="1251" y="0"/>
                  </a:moveTo>
                  <a:cubicBezTo>
                    <a:pt x="1202" y="0"/>
                    <a:pt x="1156" y="27"/>
                    <a:pt x="1133" y="74"/>
                  </a:cubicBezTo>
                  <a:cubicBezTo>
                    <a:pt x="1098" y="141"/>
                    <a:pt x="1116" y="218"/>
                    <a:pt x="1160" y="277"/>
                  </a:cubicBezTo>
                  <a:cubicBezTo>
                    <a:pt x="1187" y="313"/>
                    <a:pt x="1219" y="343"/>
                    <a:pt x="1256" y="369"/>
                  </a:cubicBezTo>
                  <a:cubicBezTo>
                    <a:pt x="1294" y="395"/>
                    <a:pt x="1337" y="416"/>
                    <a:pt x="1383" y="416"/>
                  </a:cubicBezTo>
                  <a:cubicBezTo>
                    <a:pt x="1388" y="416"/>
                    <a:pt x="1392" y="415"/>
                    <a:pt x="1396" y="415"/>
                  </a:cubicBezTo>
                  <a:cubicBezTo>
                    <a:pt x="1400" y="415"/>
                    <a:pt x="1402" y="415"/>
                    <a:pt x="1404" y="413"/>
                  </a:cubicBezTo>
                  <a:cubicBezTo>
                    <a:pt x="1427" y="457"/>
                    <a:pt x="1456" y="496"/>
                    <a:pt x="1492" y="531"/>
                  </a:cubicBezTo>
                  <a:cubicBezTo>
                    <a:pt x="1386" y="509"/>
                    <a:pt x="1278" y="497"/>
                    <a:pt x="1171" y="496"/>
                  </a:cubicBezTo>
                  <a:cubicBezTo>
                    <a:pt x="1165" y="496"/>
                    <a:pt x="1160" y="496"/>
                    <a:pt x="1154" y="496"/>
                  </a:cubicBezTo>
                  <a:cubicBezTo>
                    <a:pt x="1026" y="496"/>
                    <a:pt x="898" y="508"/>
                    <a:pt x="771" y="529"/>
                  </a:cubicBezTo>
                  <a:cubicBezTo>
                    <a:pt x="691" y="492"/>
                    <a:pt x="620" y="434"/>
                    <a:pt x="568" y="363"/>
                  </a:cubicBezTo>
                  <a:cubicBezTo>
                    <a:pt x="578" y="352"/>
                    <a:pt x="584" y="339"/>
                    <a:pt x="585" y="324"/>
                  </a:cubicBezTo>
                  <a:cubicBezTo>
                    <a:pt x="591" y="287"/>
                    <a:pt x="574" y="245"/>
                    <a:pt x="556" y="213"/>
                  </a:cubicBezTo>
                  <a:cubicBezTo>
                    <a:pt x="536" y="178"/>
                    <a:pt x="512" y="144"/>
                    <a:pt x="486" y="113"/>
                  </a:cubicBezTo>
                  <a:cubicBezTo>
                    <a:pt x="459" y="82"/>
                    <a:pt x="428" y="53"/>
                    <a:pt x="388" y="39"/>
                  </a:cubicBezTo>
                  <a:cubicBezTo>
                    <a:pt x="375" y="34"/>
                    <a:pt x="362" y="32"/>
                    <a:pt x="350" y="32"/>
                  </a:cubicBezTo>
                  <a:cubicBezTo>
                    <a:pt x="292" y="32"/>
                    <a:pt x="245" y="77"/>
                    <a:pt x="233" y="137"/>
                  </a:cubicBezTo>
                  <a:cubicBezTo>
                    <a:pt x="217" y="215"/>
                    <a:pt x="267" y="286"/>
                    <a:pt x="322" y="335"/>
                  </a:cubicBezTo>
                  <a:cubicBezTo>
                    <a:pt x="357" y="366"/>
                    <a:pt x="399" y="397"/>
                    <a:pt x="447" y="401"/>
                  </a:cubicBezTo>
                  <a:cubicBezTo>
                    <a:pt x="450" y="401"/>
                    <a:pt x="453" y="401"/>
                    <a:pt x="456" y="401"/>
                  </a:cubicBezTo>
                  <a:cubicBezTo>
                    <a:pt x="481" y="401"/>
                    <a:pt x="504" y="394"/>
                    <a:pt x="525" y="381"/>
                  </a:cubicBezTo>
                  <a:cubicBezTo>
                    <a:pt x="572" y="446"/>
                    <a:pt x="632" y="502"/>
                    <a:pt x="702" y="542"/>
                  </a:cubicBezTo>
                  <a:cubicBezTo>
                    <a:pt x="589" y="564"/>
                    <a:pt x="478" y="591"/>
                    <a:pt x="369" y="621"/>
                  </a:cubicBezTo>
                  <a:cubicBezTo>
                    <a:pt x="368" y="620"/>
                    <a:pt x="368" y="619"/>
                    <a:pt x="367" y="619"/>
                  </a:cubicBezTo>
                  <a:cubicBezTo>
                    <a:pt x="364" y="616"/>
                    <a:pt x="359" y="614"/>
                    <a:pt x="355" y="614"/>
                  </a:cubicBezTo>
                  <a:cubicBezTo>
                    <a:pt x="325" y="585"/>
                    <a:pt x="286" y="569"/>
                    <a:pt x="245" y="569"/>
                  </a:cubicBezTo>
                  <a:cubicBezTo>
                    <a:pt x="243" y="569"/>
                    <a:pt x="242" y="569"/>
                    <a:pt x="241" y="569"/>
                  </a:cubicBezTo>
                  <a:cubicBezTo>
                    <a:pt x="192" y="569"/>
                    <a:pt x="143" y="586"/>
                    <a:pt x="99" y="604"/>
                  </a:cubicBezTo>
                  <a:cubicBezTo>
                    <a:pt x="54" y="622"/>
                    <a:pt x="25" y="650"/>
                    <a:pt x="13" y="698"/>
                  </a:cubicBezTo>
                  <a:cubicBezTo>
                    <a:pt x="0" y="753"/>
                    <a:pt x="8" y="812"/>
                    <a:pt x="32" y="863"/>
                  </a:cubicBezTo>
                  <a:cubicBezTo>
                    <a:pt x="28" y="873"/>
                    <a:pt x="34" y="884"/>
                    <a:pt x="45" y="886"/>
                  </a:cubicBezTo>
                  <a:cubicBezTo>
                    <a:pt x="58" y="907"/>
                    <a:pt x="73" y="923"/>
                    <a:pt x="92" y="937"/>
                  </a:cubicBezTo>
                  <a:cubicBezTo>
                    <a:pt x="118" y="956"/>
                    <a:pt x="149" y="966"/>
                    <a:pt x="181" y="966"/>
                  </a:cubicBezTo>
                  <a:cubicBezTo>
                    <a:pt x="194" y="966"/>
                    <a:pt x="208" y="964"/>
                    <a:pt x="222" y="960"/>
                  </a:cubicBezTo>
                  <a:cubicBezTo>
                    <a:pt x="264" y="947"/>
                    <a:pt x="301" y="915"/>
                    <a:pt x="332" y="884"/>
                  </a:cubicBezTo>
                  <a:cubicBezTo>
                    <a:pt x="368" y="846"/>
                    <a:pt x="401" y="799"/>
                    <a:pt x="408" y="745"/>
                  </a:cubicBezTo>
                  <a:cubicBezTo>
                    <a:pt x="411" y="716"/>
                    <a:pt x="406" y="687"/>
                    <a:pt x="395" y="660"/>
                  </a:cubicBezTo>
                  <a:cubicBezTo>
                    <a:pt x="602" y="603"/>
                    <a:pt x="820" y="557"/>
                    <a:pt x="1038" y="545"/>
                  </a:cubicBezTo>
                  <a:lnTo>
                    <a:pt x="1038" y="545"/>
                  </a:lnTo>
                  <a:cubicBezTo>
                    <a:pt x="976" y="591"/>
                    <a:pt x="929" y="656"/>
                    <a:pt x="906" y="730"/>
                  </a:cubicBezTo>
                  <a:cubicBezTo>
                    <a:pt x="903" y="729"/>
                    <a:pt x="900" y="728"/>
                    <a:pt x="897" y="728"/>
                  </a:cubicBezTo>
                  <a:cubicBezTo>
                    <a:pt x="893" y="728"/>
                    <a:pt x="889" y="729"/>
                    <a:pt x="885" y="732"/>
                  </a:cubicBezTo>
                  <a:cubicBezTo>
                    <a:pt x="871" y="744"/>
                    <a:pt x="858" y="757"/>
                    <a:pt x="844" y="770"/>
                  </a:cubicBezTo>
                  <a:lnTo>
                    <a:pt x="835" y="775"/>
                  </a:lnTo>
                  <a:cubicBezTo>
                    <a:pt x="831" y="778"/>
                    <a:pt x="828" y="784"/>
                    <a:pt x="827" y="789"/>
                  </a:cubicBezTo>
                  <a:cubicBezTo>
                    <a:pt x="795" y="824"/>
                    <a:pt x="773" y="867"/>
                    <a:pt x="764" y="914"/>
                  </a:cubicBezTo>
                  <a:cubicBezTo>
                    <a:pt x="751" y="982"/>
                    <a:pt x="771" y="1065"/>
                    <a:pt x="832" y="1103"/>
                  </a:cubicBezTo>
                  <a:cubicBezTo>
                    <a:pt x="848" y="1114"/>
                    <a:pt x="864" y="1118"/>
                    <a:pt x="879" y="1118"/>
                  </a:cubicBezTo>
                  <a:cubicBezTo>
                    <a:pt x="932" y="1118"/>
                    <a:pt x="977" y="1064"/>
                    <a:pt x="1003" y="1019"/>
                  </a:cubicBezTo>
                  <a:cubicBezTo>
                    <a:pt x="1038" y="956"/>
                    <a:pt x="1056" y="871"/>
                    <a:pt x="1035" y="801"/>
                  </a:cubicBezTo>
                  <a:cubicBezTo>
                    <a:pt x="1025" y="763"/>
                    <a:pt x="993" y="736"/>
                    <a:pt x="955" y="731"/>
                  </a:cubicBezTo>
                  <a:lnTo>
                    <a:pt x="953" y="731"/>
                  </a:lnTo>
                  <a:cubicBezTo>
                    <a:pt x="983" y="649"/>
                    <a:pt x="1044" y="583"/>
                    <a:pt x="1122" y="546"/>
                  </a:cubicBezTo>
                  <a:cubicBezTo>
                    <a:pt x="1125" y="545"/>
                    <a:pt x="1127" y="543"/>
                    <a:pt x="1129" y="541"/>
                  </a:cubicBezTo>
                  <a:cubicBezTo>
                    <a:pt x="1137" y="541"/>
                    <a:pt x="1145" y="541"/>
                    <a:pt x="1153" y="541"/>
                  </a:cubicBezTo>
                  <a:cubicBezTo>
                    <a:pt x="1395" y="541"/>
                    <a:pt x="1634" y="588"/>
                    <a:pt x="1852" y="711"/>
                  </a:cubicBezTo>
                  <a:cubicBezTo>
                    <a:pt x="1904" y="741"/>
                    <a:pt x="1954" y="773"/>
                    <a:pt x="2004" y="807"/>
                  </a:cubicBezTo>
                  <a:cubicBezTo>
                    <a:pt x="1922" y="822"/>
                    <a:pt x="1848" y="860"/>
                    <a:pt x="1788" y="916"/>
                  </a:cubicBezTo>
                  <a:cubicBezTo>
                    <a:pt x="1774" y="893"/>
                    <a:pt x="1752" y="877"/>
                    <a:pt x="1727" y="868"/>
                  </a:cubicBezTo>
                  <a:lnTo>
                    <a:pt x="1726" y="867"/>
                  </a:lnTo>
                  <a:cubicBezTo>
                    <a:pt x="1722" y="866"/>
                    <a:pt x="1719" y="865"/>
                    <a:pt x="1716" y="865"/>
                  </a:cubicBezTo>
                  <a:cubicBezTo>
                    <a:pt x="1697" y="859"/>
                    <a:pt x="1676" y="857"/>
                    <a:pt x="1656" y="857"/>
                  </a:cubicBezTo>
                  <a:cubicBezTo>
                    <a:pt x="1641" y="857"/>
                    <a:pt x="1627" y="858"/>
                    <a:pt x="1612" y="861"/>
                  </a:cubicBezTo>
                  <a:cubicBezTo>
                    <a:pt x="1532" y="882"/>
                    <a:pt x="1465" y="939"/>
                    <a:pt x="1432" y="1015"/>
                  </a:cubicBezTo>
                  <a:cubicBezTo>
                    <a:pt x="1416" y="1052"/>
                    <a:pt x="1407" y="1097"/>
                    <a:pt x="1424" y="1136"/>
                  </a:cubicBezTo>
                  <a:cubicBezTo>
                    <a:pt x="1443" y="1179"/>
                    <a:pt x="1488" y="1198"/>
                    <a:pt x="1532" y="1211"/>
                  </a:cubicBezTo>
                  <a:cubicBezTo>
                    <a:pt x="1558" y="1220"/>
                    <a:pt x="1586" y="1226"/>
                    <a:pt x="1614" y="1226"/>
                  </a:cubicBezTo>
                  <a:cubicBezTo>
                    <a:pt x="1633" y="1226"/>
                    <a:pt x="1652" y="1223"/>
                    <a:pt x="1670" y="1216"/>
                  </a:cubicBezTo>
                  <a:cubicBezTo>
                    <a:pt x="1713" y="1195"/>
                    <a:pt x="1749" y="1163"/>
                    <a:pt x="1774" y="1124"/>
                  </a:cubicBezTo>
                  <a:cubicBezTo>
                    <a:pt x="1804" y="1080"/>
                    <a:pt x="1815" y="1026"/>
                    <a:pt x="1806" y="974"/>
                  </a:cubicBezTo>
                  <a:cubicBezTo>
                    <a:pt x="1805" y="969"/>
                    <a:pt x="1803" y="964"/>
                    <a:pt x="1802" y="959"/>
                  </a:cubicBezTo>
                  <a:cubicBezTo>
                    <a:pt x="1805" y="958"/>
                    <a:pt x="1808" y="956"/>
                    <a:pt x="1811" y="954"/>
                  </a:cubicBezTo>
                  <a:cubicBezTo>
                    <a:pt x="1875" y="891"/>
                    <a:pt x="1959" y="852"/>
                    <a:pt x="2049" y="845"/>
                  </a:cubicBezTo>
                  <a:cubicBezTo>
                    <a:pt x="2051" y="844"/>
                    <a:pt x="2052" y="844"/>
                    <a:pt x="2054" y="843"/>
                  </a:cubicBezTo>
                  <a:cubicBezTo>
                    <a:pt x="2178" y="931"/>
                    <a:pt x="2299" y="1026"/>
                    <a:pt x="2431" y="1102"/>
                  </a:cubicBezTo>
                  <a:cubicBezTo>
                    <a:pt x="2515" y="1150"/>
                    <a:pt x="2601" y="1192"/>
                    <a:pt x="2690" y="1227"/>
                  </a:cubicBezTo>
                  <a:cubicBezTo>
                    <a:pt x="2603" y="1258"/>
                    <a:pt x="2526" y="1313"/>
                    <a:pt x="2469" y="1385"/>
                  </a:cubicBezTo>
                  <a:lnTo>
                    <a:pt x="2464" y="1382"/>
                  </a:lnTo>
                  <a:cubicBezTo>
                    <a:pt x="2463" y="1380"/>
                    <a:pt x="2461" y="1378"/>
                    <a:pt x="2459" y="1376"/>
                  </a:cubicBezTo>
                  <a:cubicBezTo>
                    <a:pt x="2455" y="1373"/>
                    <a:pt x="2450" y="1371"/>
                    <a:pt x="2445" y="1371"/>
                  </a:cubicBezTo>
                  <a:cubicBezTo>
                    <a:pt x="2440" y="1371"/>
                    <a:pt x="2435" y="1372"/>
                    <a:pt x="2431" y="1375"/>
                  </a:cubicBezTo>
                  <a:cubicBezTo>
                    <a:pt x="2425" y="1375"/>
                    <a:pt x="2419" y="1374"/>
                    <a:pt x="2413" y="1374"/>
                  </a:cubicBezTo>
                  <a:cubicBezTo>
                    <a:pt x="2389" y="1374"/>
                    <a:pt x="2365" y="1378"/>
                    <a:pt x="2341" y="1385"/>
                  </a:cubicBezTo>
                  <a:cubicBezTo>
                    <a:pt x="2273" y="1396"/>
                    <a:pt x="2220" y="1461"/>
                    <a:pt x="2194" y="1521"/>
                  </a:cubicBezTo>
                  <a:cubicBezTo>
                    <a:pt x="2177" y="1557"/>
                    <a:pt x="2175" y="1596"/>
                    <a:pt x="2189" y="1633"/>
                  </a:cubicBezTo>
                  <a:cubicBezTo>
                    <a:pt x="2202" y="1664"/>
                    <a:pt x="2228" y="1686"/>
                    <a:pt x="2260" y="1698"/>
                  </a:cubicBezTo>
                  <a:cubicBezTo>
                    <a:pt x="2278" y="1704"/>
                    <a:pt x="2296" y="1707"/>
                    <a:pt x="2313" y="1707"/>
                  </a:cubicBezTo>
                  <a:cubicBezTo>
                    <a:pt x="2365" y="1707"/>
                    <a:pt x="2414" y="1681"/>
                    <a:pt x="2454" y="1645"/>
                  </a:cubicBezTo>
                  <a:cubicBezTo>
                    <a:pt x="2505" y="1599"/>
                    <a:pt x="2563" y="1527"/>
                    <a:pt x="2540" y="1454"/>
                  </a:cubicBezTo>
                  <a:cubicBezTo>
                    <a:pt x="2534" y="1436"/>
                    <a:pt x="2523" y="1420"/>
                    <a:pt x="2508" y="1408"/>
                  </a:cubicBezTo>
                  <a:cubicBezTo>
                    <a:pt x="2572" y="1330"/>
                    <a:pt x="2660" y="1277"/>
                    <a:pt x="2758" y="1254"/>
                  </a:cubicBezTo>
                  <a:cubicBezTo>
                    <a:pt x="2865" y="1293"/>
                    <a:pt x="2975" y="1325"/>
                    <a:pt x="3087" y="1348"/>
                  </a:cubicBezTo>
                  <a:cubicBezTo>
                    <a:pt x="3235" y="1380"/>
                    <a:pt x="3386" y="1400"/>
                    <a:pt x="3538" y="1406"/>
                  </a:cubicBezTo>
                  <a:cubicBezTo>
                    <a:pt x="3480" y="1440"/>
                    <a:pt x="3431" y="1487"/>
                    <a:pt x="3396" y="1544"/>
                  </a:cubicBezTo>
                  <a:lnTo>
                    <a:pt x="3388" y="1544"/>
                  </a:lnTo>
                  <a:cubicBezTo>
                    <a:pt x="3301" y="1566"/>
                    <a:pt x="3217" y="1608"/>
                    <a:pt x="3168" y="1685"/>
                  </a:cubicBezTo>
                  <a:cubicBezTo>
                    <a:pt x="3122" y="1759"/>
                    <a:pt x="3122" y="1855"/>
                    <a:pt x="3184" y="1918"/>
                  </a:cubicBezTo>
                  <a:cubicBezTo>
                    <a:pt x="3213" y="1949"/>
                    <a:pt x="3250" y="1964"/>
                    <a:pt x="3288" y="1964"/>
                  </a:cubicBezTo>
                  <a:cubicBezTo>
                    <a:pt x="3324" y="1964"/>
                    <a:pt x="3361" y="1950"/>
                    <a:pt x="3391" y="1923"/>
                  </a:cubicBezTo>
                  <a:cubicBezTo>
                    <a:pt x="3421" y="1897"/>
                    <a:pt x="3446" y="1866"/>
                    <a:pt x="3464" y="1830"/>
                  </a:cubicBezTo>
                  <a:cubicBezTo>
                    <a:pt x="3487" y="1788"/>
                    <a:pt x="3507" y="1741"/>
                    <a:pt x="3508" y="1690"/>
                  </a:cubicBezTo>
                  <a:cubicBezTo>
                    <a:pt x="3509" y="1644"/>
                    <a:pt x="3487" y="1599"/>
                    <a:pt x="3450" y="1572"/>
                  </a:cubicBezTo>
                  <a:cubicBezTo>
                    <a:pt x="3446" y="1570"/>
                    <a:pt x="3440" y="1566"/>
                    <a:pt x="3435" y="1565"/>
                  </a:cubicBezTo>
                  <a:cubicBezTo>
                    <a:pt x="3476" y="1502"/>
                    <a:pt x="3535" y="1453"/>
                    <a:pt x="3604" y="1424"/>
                  </a:cubicBezTo>
                  <a:cubicBezTo>
                    <a:pt x="3609" y="1422"/>
                    <a:pt x="3615" y="1418"/>
                    <a:pt x="3617" y="1411"/>
                  </a:cubicBezTo>
                  <a:cubicBezTo>
                    <a:pt x="3653" y="1413"/>
                    <a:pt x="3690" y="1413"/>
                    <a:pt x="3726" y="1413"/>
                  </a:cubicBezTo>
                  <a:cubicBezTo>
                    <a:pt x="3787" y="1413"/>
                    <a:pt x="3847" y="1411"/>
                    <a:pt x="3908" y="1408"/>
                  </a:cubicBezTo>
                  <a:cubicBezTo>
                    <a:pt x="3936" y="1407"/>
                    <a:pt x="3933" y="1364"/>
                    <a:pt x="3906" y="1364"/>
                  </a:cubicBezTo>
                  <a:cubicBezTo>
                    <a:pt x="3906" y="1364"/>
                    <a:pt x="3905" y="1364"/>
                    <a:pt x="3904" y="1364"/>
                  </a:cubicBezTo>
                  <a:cubicBezTo>
                    <a:pt x="3847" y="1367"/>
                    <a:pt x="3789" y="1369"/>
                    <a:pt x="3732" y="1369"/>
                  </a:cubicBezTo>
                  <a:cubicBezTo>
                    <a:pt x="3595" y="1369"/>
                    <a:pt x="3458" y="1361"/>
                    <a:pt x="3323" y="1344"/>
                  </a:cubicBezTo>
                  <a:cubicBezTo>
                    <a:pt x="3326" y="1333"/>
                    <a:pt x="3322" y="1323"/>
                    <a:pt x="3312" y="1317"/>
                  </a:cubicBezTo>
                  <a:cubicBezTo>
                    <a:pt x="3204" y="1245"/>
                    <a:pt x="3129" y="1131"/>
                    <a:pt x="3107" y="1003"/>
                  </a:cubicBezTo>
                  <a:cubicBezTo>
                    <a:pt x="3109" y="1002"/>
                    <a:pt x="3111" y="1001"/>
                    <a:pt x="3112" y="1001"/>
                  </a:cubicBezTo>
                  <a:cubicBezTo>
                    <a:pt x="3181" y="958"/>
                    <a:pt x="3224" y="886"/>
                    <a:pt x="3233" y="806"/>
                  </a:cubicBezTo>
                  <a:cubicBezTo>
                    <a:pt x="3239" y="730"/>
                    <a:pt x="3212" y="656"/>
                    <a:pt x="3157" y="603"/>
                  </a:cubicBezTo>
                  <a:cubicBezTo>
                    <a:pt x="3128" y="575"/>
                    <a:pt x="3087" y="557"/>
                    <a:pt x="3048" y="557"/>
                  </a:cubicBezTo>
                  <a:cubicBezTo>
                    <a:pt x="3031" y="557"/>
                    <a:pt x="3015" y="560"/>
                    <a:pt x="3000" y="568"/>
                  </a:cubicBezTo>
                  <a:cubicBezTo>
                    <a:pt x="2996" y="565"/>
                    <a:pt x="2992" y="564"/>
                    <a:pt x="2987" y="564"/>
                  </a:cubicBezTo>
                  <a:cubicBezTo>
                    <a:pt x="2980" y="564"/>
                    <a:pt x="2972" y="568"/>
                    <a:pt x="2969" y="575"/>
                  </a:cubicBezTo>
                  <a:cubicBezTo>
                    <a:pt x="2965" y="584"/>
                    <a:pt x="2962" y="592"/>
                    <a:pt x="2960" y="602"/>
                  </a:cubicBezTo>
                  <a:cubicBezTo>
                    <a:pt x="2918" y="661"/>
                    <a:pt x="2919" y="750"/>
                    <a:pt x="2934" y="817"/>
                  </a:cubicBezTo>
                  <a:cubicBezTo>
                    <a:pt x="2942" y="862"/>
                    <a:pt x="2960" y="905"/>
                    <a:pt x="2986" y="943"/>
                  </a:cubicBezTo>
                  <a:cubicBezTo>
                    <a:pt x="3004" y="970"/>
                    <a:pt x="3031" y="997"/>
                    <a:pt x="3063" y="1004"/>
                  </a:cubicBezTo>
                  <a:cubicBezTo>
                    <a:pt x="3086" y="1137"/>
                    <a:pt x="3157" y="1254"/>
                    <a:pt x="3263" y="1335"/>
                  </a:cubicBezTo>
                  <a:cubicBezTo>
                    <a:pt x="2971" y="1292"/>
                    <a:pt x="2688" y="1203"/>
                    <a:pt x="2429" y="1051"/>
                  </a:cubicBezTo>
                  <a:cubicBezTo>
                    <a:pt x="2416" y="1044"/>
                    <a:pt x="2403" y="1035"/>
                    <a:pt x="2391" y="1026"/>
                  </a:cubicBezTo>
                  <a:cubicBezTo>
                    <a:pt x="2391" y="1026"/>
                    <a:pt x="2391" y="1025"/>
                    <a:pt x="2390" y="1024"/>
                  </a:cubicBezTo>
                  <a:cubicBezTo>
                    <a:pt x="2339" y="947"/>
                    <a:pt x="2309" y="859"/>
                    <a:pt x="2303" y="766"/>
                  </a:cubicBezTo>
                  <a:cubicBezTo>
                    <a:pt x="2371" y="759"/>
                    <a:pt x="2402" y="662"/>
                    <a:pt x="2408" y="605"/>
                  </a:cubicBezTo>
                  <a:cubicBezTo>
                    <a:pt x="2416" y="534"/>
                    <a:pt x="2396" y="461"/>
                    <a:pt x="2351" y="403"/>
                  </a:cubicBezTo>
                  <a:cubicBezTo>
                    <a:pt x="2329" y="373"/>
                    <a:pt x="2294" y="354"/>
                    <a:pt x="2257" y="350"/>
                  </a:cubicBezTo>
                  <a:cubicBezTo>
                    <a:pt x="2256" y="350"/>
                    <a:pt x="2254" y="350"/>
                    <a:pt x="2253" y="350"/>
                  </a:cubicBezTo>
                  <a:cubicBezTo>
                    <a:pt x="2223" y="350"/>
                    <a:pt x="2194" y="361"/>
                    <a:pt x="2174" y="382"/>
                  </a:cubicBezTo>
                  <a:cubicBezTo>
                    <a:pt x="2124" y="428"/>
                    <a:pt x="2113" y="503"/>
                    <a:pt x="2126" y="566"/>
                  </a:cubicBezTo>
                  <a:cubicBezTo>
                    <a:pt x="2139" y="643"/>
                    <a:pt x="2188" y="709"/>
                    <a:pt x="2256" y="747"/>
                  </a:cubicBezTo>
                  <a:cubicBezTo>
                    <a:pt x="2257" y="749"/>
                    <a:pt x="2259" y="750"/>
                    <a:pt x="2261" y="750"/>
                  </a:cubicBezTo>
                  <a:cubicBezTo>
                    <a:pt x="2259" y="754"/>
                    <a:pt x="2257" y="758"/>
                    <a:pt x="2257" y="762"/>
                  </a:cubicBezTo>
                  <a:cubicBezTo>
                    <a:pt x="2262" y="836"/>
                    <a:pt x="2281" y="909"/>
                    <a:pt x="2312" y="975"/>
                  </a:cubicBezTo>
                  <a:cubicBezTo>
                    <a:pt x="2154" y="867"/>
                    <a:pt x="2007" y="743"/>
                    <a:pt x="1838" y="653"/>
                  </a:cubicBezTo>
                  <a:cubicBezTo>
                    <a:pt x="1758" y="612"/>
                    <a:pt x="1673" y="579"/>
                    <a:pt x="1587" y="554"/>
                  </a:cubicBezTo>
                  <a:cubicBezTo>
                    <a:pt x="1585" y="552"/>
                    <a:pt x="1581" y="550"/>
                    <a:pt x="1579" y="548"/>
                  </a:cubicBezTo>
                  <a:cubicBezTo>
                    <a:pt x="1516" y="505"/>
                    <a:pt x="1467" y="447"/>
                    <a:pt x="1435" y="379"/>
                  </a:cubicBezTo>
                  <a:cubicBezTo>
                    <a:pt x="1481" y="334"/>
                    <a:pt x="1488" y="260"/>
                    <a:pt x="1467" y="201"/>
                  </a:cubicBezTo>
                  <a:cubicBezTo>
                    <a:pt x="1452" y="164"/>
                    <a:pt x="1432" y="130"/>
                    <a:pt x="1406" y="99"/>
                  </a:cubicBezTo>
                  <a:cubicBezTo>
                    <a:pt x="1380" y="64"/>
                    <a:pt x="1348" y="35"/>
                    <a:pt x="1311" y="15"/>
                  </a:cubicBezTo>
                  <a:cubicBezTo>
                    <a:pt x="1292" y="5"/>
                    <a:pt x="1271" y="0"/>
                    <a:pt x="1251" y="0"/>
                  </a:cubicBezTo>
                  <a:close/>
                </a:path>
              </a:pathLst>
            </a:custGeom>
            <a:solidFill>
              <a:srgbClr val="EF9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348;p19">
              <a:extLst>
                <a:ext uri="{FF2B5EF4-FFF2-40B4-BE49-F238E27FC236}">
                  <a16:creationId xmlns:a16="http://schemas.microsoft.com/office/drawing/2014/main" id="{D9A26E45-4308-DE4B-A97A-2866B4255E28}"/>
                </a:ext>
              </a:extLst>
            </p:cNvPr>
            <p:cNvSpPr/>
            <p:nvPr/>
          </p:nvSpPr>
          <p:spPr>
            <a:xfrm>
              <a:off x="5178925" y="1463000"/>
              <a:ext cx="98425" cy="49125"/>
            </a:xfrm>
            <a:custGeom>
              <a:avLst/>
              <a:gdLst/>
              <a:ahLst/>
              <a:cxnLst/>
              <a:rect l="l" t="t" r="r" b="b"/>
              <a:pathLst>
                <a:path w="3937" h="1965" extrusionOk="0">
                  <a:moveTo>
                    <a:pt x="3639" y="131"/>
                  </a:moveTo>
                  <a:cubicBezTo>
                    <a:pt x="3602" y="205"/>
                    <a:pt x="3543" y="266"/>
                    <a:pt x="3469" y="304"/>
                  </a:cubicBezTo>
                  <a:cubicBezTo>
                    <a:pt x="3514" y="235"/>
                    <a:pt x="3571" y="178"/>
                    <a:pt x="3639" y="131"/>
                  </a:cubicBezTo>
                  <a:close/>
                  <a:moveTo>
                    <a:pt x="2708" y="82"/>
                  </a:moveTo>
                  <a:cubicBezTo>
                    <a:pt x="2675" y="165"/>
                    <a:pt x="2626" y="241"/>
                    <a:pt x="2566" y="305"/>
                  </a:cubicBezTo>
                  <a:cubicBezTo>
                    <a:pt x="2597" y="221"/>
                    <a:pt x="2645" y="145"/>
                    <a:pt x="2708" y="82"/>
                  </a:cubicBezTo>
                  <a:close/>
                  <a:moveTo>
                    <a:pt x="2679" y="46"/>
                  </a:moveTo>
                  <a:cubicBezTo>
                    <a:pt x="2602" y="121"/>
                    <a:pt x="2545" y="214"/>
                    <a:pt x="2513" y="317"/>
                  </a:cubicBezTo>
                  <a:cubicBezTo>
                    <a:pt x="2496" y="277"/>
                    <a:pt x="2505" y="227"/>
                    <a:pt x="2525" y="188"/>
                  </a:cubicBezTo>
                  <a:lnTo>
                    <a:pt x="2526" y="188"/>
                  </a:lnTo>
                  <a:cubicBezTo>
                    <a:pt x="2542" y="158"/>
                    <a:pt x="2561" y="132"/>
                    <a:pt x="2583" y="108"/>
                  </a:cubicBezTo>
                  <a:cubicBezTo>
                    <a:pt x="2604" y="81"/>
                    <a:pt x="2632" y="61"/>
                    <a:pt x="2663" y="49"/>
                  </a:cubicBezTo>
                  <a:cubicBezTo>
                    <a:pt x="2668" y="47"/>
                    <a:pt x="2673" y="46"/>
                    <a:pt x="2679" y="46"/>
                  </a:cubicBezTo>
                  <a:close/>
                  <a:moveTo>
                    <a:pt x="3588" y="77"/>
                  </a:moveTo>
                  <a:cubicBezTo>
                    <a:pt x="3589" y="77"/>
                    <a:pt x="3590" y="77"/>
                    <a:pt x="3591" y="77"/>
                  </a:cubicBezTo>
                  <a:cubicBezTo>
                    <a:pt x="3602" y="78"/>
                    <a:pt x="3613" y="81"/>
                    <a:pt x="3623" y="88"/>
                  </a:cubicBezTo>
                  <a:cubicBezTo>
                    <a:pt x="3532" y="148"/>
                    <a:pt x="3457" y="229"/>
                    <a:pt x="3403" y="323"/>
                  </a:cubicBezTo>
                  <a:cubicBezTo>
                    <a:pt x="3402" y="323"/>
                    <a:pt x="3401" y="322"/>
                    <a:pt x="3399" y="322"/>
                  </a:cubicBezTo>
                  <a:cubicBezTo>
                    <a:pt x="3399" y="322"/>
                    <a:pt x="3398" y="323"/>
                    <a:pt x="3397" y="323"/>
                  </a:cubicBezTo>
                  <a:cubicBezTo>
                    <a:pt x="3396" y="321"/>
                    <a:pt x="3395" y="318"/>
                    <a:pt x="3395" y="315"/>
                  </a:cubicBezTo>
                  <a:lnTo>
                    <a:pt x="3395" y="314"/>
                  </a:lnTo>
                  <a:cubicBezTo>
                    <a:pt x="3395" y="298"/>
                    <a:pt x="3398" y="281"/>
                    <a:pt x="3405" y="266"/>
                  </a:cubicBezTo>
                  <a:cubicBezTo>
                    <a:pt x="3418" y="235"/>
                    <a:pt x="3435" y="207"/>
                    <a:pt x="3455" y="182"/>
                  </a:cubicBezTo>
                  <a:cubicBezTo>
                    <a:pt x="3485" y="141"/>
                    <a:pt x="3530" y="77"/>
                    <a:pt x="3588" y="77"/>
                  </a:cubicBezTo>
                  <a:close/>
                  <a:moveTo>
                    <a:pt x="3661" y="183"/>
                  </a:moveTo>
                  <a:cubicBezTo>
                    <a:pt x="3654" y="236"/>
                    <a:pt x="3611" y="281"/>
                    <a:pt x="3570" y="314"/>
                  </a:cubicBezTo>
                  <a:cubicBezTo>
                    <a:pt x="3547" y="335"/>
                    <a:pt x="3518" y="355"/>
                    <a:pt x="3486" y="357"/>
                  </a:cubicBezTo>
                  <a:cubicBezTo>
                    <a:pt x="3483" y="357"/>
                    <a:pt x="3481" y="358"/>
                    <a:pt x="3478" y="358"/>
                  </a:cubicBezTo>
                  <a:cubicBezTo>
                    <a:pt x="3473" y="358"/>
                    <a:pt x="3467" y="357"/>
                    <a:pt x="3461" y="356"/>
                  </a:cubicBezTo>
                  <a:cubicBezTo>
                    <a:pt x="3545" y="321"/>
                    <a:pt x="3614" y="261"/>
                    <a:pt x="3661" y="183"/>
                  </a:cubicBezTo>
                  <a:close/>
                  <a:moveTo>
                    <a:pt x="2756" y="82"/>
                  </a:moveTo>
                  <a:cubicBezTo>
                    <a:pt x="2764" y="94"/>
                    <a:pt x="2770" y="107"/>
                    <a:pt x="2773" y="121"/>
                  </a:cubicBezTo>
                  <a:cubicBezTo>
                    <a:pt x="2789" y="179"/>
                    <a:pt x="2759" y="235"/>
                    <a:pt x="2719" y="277"/>
                  </a:cubicBezTo>
                  <a:cubicBezTo>
                    <a:pt x="2681" y="319"/>
                    <a:pt x="2624" y="366"/>
                    <a:pt x="2563" y="371"/>
                  </a:cubicBezTo>
                  <a:cubicBezTo>
                    <a:pt x="2649" y="291"/>
                    <a:pt x="2714" y="193"/>
                    <a:pt x="2756" y="82"/>
                  </a:cubicBezTo>
                  <a:close/>
                  <a:moveTo>
                    <a:pt x="1746" y="431"/>
                  </a:moveTo>
                  <a:cubicBezTo>
                    <a:pt x="1749" y="434"/>
                    <a:pt x="1751" y="438"/>
                    <a:pt x="1753" y="443"/>
                  </a:cubicBezTo>
                  <a:cubicBezTo>
                    <a:pt x="1794" y="518"/>
                    <a:pt x="1766" y="612"/>
                    <a:pt x="1707" y="671"/>
                  </a:cubicBezTo>
                  <a:cubicBezTo>
                    <a:pt x="1744" y="597"/>
                    <a:pt x="1757" y="513"/>
                    <a:pt x="1746" y="431"/>
                  </a:cubicBezTo>
                  <a:close/>
                  <a:moveTo>
                    <a:pt x="1702" y="445"/>
                  </a:moveTo>
                  <a:cubicBezTo>
                    <a:pt x="1712" y="527"/>
                    <a:pt x="1694" y="612"/>
                    <a:pt x="1650" y="682"/>
                  </a:cubicBezTo>
                  <a:cubicBezTo>
                    <a:pt x="1649" y="684"/>
                    <a:pt x="1648" y="688"/>
                    <a:pt x="1647" y="690"/>
                  </a:cubicBezTo>
                  <a:cubicBezTo>
                    <a:pt x="1653" y="605"/>
                    <a:pt x="1671" y="523"/>
                    <a:pt x="1702" y="445"/>
                  </a:cubicBezTo>
                  <a:close/>
                  <a:moveTo>
                    <a:pt x="1673" y="397"/>
                  </a:moveTo>
                  <a:lnTo>
                    <a:pt x="1673" y="397"/>
                  </a:lnTo>
                  <a:cubicBezTo>
                    <a:pt x="1631" y="490"/>
                    <a:pt x="1608" y="589"/>
                    <a:pt x="1602" y="691"/>
                  </a:cubicBezTo>
                  <a:cubicBezTo>
                    <a:pt x="1597" y="681"/>
                    <a:pt x="1592" y="669"/>
                    <a:pt x="1587" y="659"/>
                  </a:cubicBezTo>
                  <a:cubicBezTo>
                    <a:pt x="1577" y="630"/>
                    <a:pt x="1571" y="599"/>
                    <a:pt x="1572" y="569"/>
                  </a:cubicBezTo>
                  <a:cubicBezTo>
                    <a:pt x="1573" y="514"/>
                    <a:pt x="1593" y="456"/>
                    <a:pt x="1634" y="418"/>
                  </a:cubicBezTo>
                  <a:cubicBezTo>
                    <a:pt x="1645" y="408"/>
                    <a:pt x="1658" y="401"/>
                    <a:pt x="1673" y="397"/>
                  </a:cubicBezTo>
                  <a:close/>
                  <a:moveTo>
                    <a:pt x="3696" y="615"/>
                  </a:moveTo>
                  <a:cubicBezTo>
                    <a:pt x="3711" y="615"/>
                    <a:pt x="3727" y="617"/>
                    <a:pt x="3741" y="620"/>
                  </a:cubicBezTo>
                  <a:cubicBezTo>
                    <a:pt x="3778" y="628"/>
                    <a:pt x="3813" y="640"/>
                    <a:pt x="3845" y="658"/>
                  </a:cubicBezTo>
                  <a:cubicBezTo>
                    <a:pt x="3874" y="676"/>
                    <a:pt x="3884" y="710"/>
                    <a:pt x="3885" y="742"/>
                  </a:cubicBezTo>
                  <a:cubicBezTo>
                    <a:pt x="3885" y="761"/>
                    <a:pt x="3883" y="782"/>
                    <a:pt x="3878" y="802"/>
                  </a:cubicBezTo>
                  <a:cubicBezTo>
                    <a:pt x="3826" y="708"/>
                    <a:pt x="3730" y="647"/>
                    <a:pt x="3623" y="638"/>
                  </a:cubicBezTo>
                  <a:cubicBezTo>
                    <a:pt x="3624" y="637"/>
                    <a:pt x="3626" y="635"/>
                    <a:pt x="3628" y="634"/>
                  </a:cubicBezTo>
                  <a:cubicBezTo>
                    <a:pt x="3648" y="620"/>
                    <a:pt x="3672" y="615"/>
                    <a:pt x="3696" y="615"/>
                  </a:cubicBezTo>
                  <a:close/>
                  <a:moveTo>
                    <a:pt x="3602" y="683"/>
                  </a:moveTo>
                  <a:cubicBezTo>
                    <a:pt x="3715" y="683"/>
                    <a:pt x="3816" y="753"/>
                    <a:pt x="3856" y="859"/>
                  </a:cubicBezTo>
                  <a:cubicBezTo>
                    <a:pt x="3853" y="857"/>
                    <a:pt x="3850" y="857"/>
                    <a:pt x="3847" y="857"/>
                  </a:cubicBezTo>
                  <a:cubicBezTo>
                    <a:pt x="3844" y="857"/>
                    <a:pt x="3841" y="857"/>
                    <a:pt x="3839" y="859"/>
                  </a:cubicBezTo>
                  <a:cubicBezTo>
                    <a:pt x="3833" y="861"/>
                    <a:pt x="3828" y="862"/>
                    <a:pt x="3822" y="862"/>
                  </a:cubicBezTo>
                  <a:cubicBezTo>
                    <a:pt x="3804" y="862"/>
                    <a:pt x="3786" y="851"/>
                    <a:pt x="3772" y="841"/>
                  </a:cubicBezTo>
                  <a:cubicBezTo>
                    <a:pt x="3749" y="826"/>
                    <a:pt x="3727" y="808"/>
                    <a:pt x="3704" y="790"/>
                  </a:cubicBezTo>
                  <a:cubicBezTo>
                    <a:pt x="3665" y="757"/>
                    <a:pt x="3628" y="722"/>
                    <a:pt x="3594" y="683"/>
                  </a:cubicBezTo>
                  <a:cubicBezTo>
                    <a:pt x="3596" y="683"/>
                    <a:pt x="3599" y="683"/>
                    <a:pt x="3602" y="683"/>
                  </a:cubicBezTo>
                  <a:close/>
                  <a:moveTo>
                    <a:pt x="861" y="605"/>
                  </a:moveTo>
                  <a:lnTo>
                    <a:pt x="861" y="606"/>
                  </a:lnTo>
                  <a:cubicBezTo>
                    <a:pt x="809" y="695"/>
                    <a:pt x="792" y="798"/>
                    <a:pt x="782" y="899"/>
                  </a:cubicBezTo>
                  <a:cubicBezTo>
                    <a:pt x="761" y="868"/>
                    <a:pt x="749" y="832"/>
                    <a:pt x="747" y="794"/>
                  </a:cubicBezTo>
                  <a:cubicBezTo>
                    <a:pt x="745" y="733"/>
                    <a:pt x="768" y="675"/>
                    <a:pt x="812" y="634"/>
                  </a:cubicBezTo>
                  <a:cubicBezTo>
                    <a:pt x="827" y="621"/>
                    <a:pt x="843" y="612"/>
                    <a:pt x="861" y="605"/>
                  </a:cubicBezTo>
                  <a:close/>
                  <a:moveTo>
                    <a:pt x="911" y="606"/>
                  </a:moveTo>
                  <a:cubicBezTo>
                    <a:pt x="919" y="609"/>
                    <a:pt x="927" y="615"/>
                    <a:pt x="933" y="621"/>
                  </a:cubicBezTo>
                  <a:cubicBezTo>
                    <a:pt x="932" y="644"/>
                    <a:pt x="928" y="665"/>
                    <a:pt x="920" y="685"/>
                  </a:cubicBezTo>
                  <a:cubicBezTo>
                    <a:pt x="912" y="714"/>
                    <a:pt x="903" y="743"/>
                    <a:pt x="892" y="771"/>
                  </a:cubicBezTo>
                  <a:cubicBezTo>
                    <a:pt x="873" y="818"/>
                    <a:pt x="852" y="864"/>
                    <a:pt x="826" y="909"/>
                  </a:cubicBezTo>
                  <a:cubicBezTo>
                    <a:pt x="836" y="806"/>
                    <a:pt x="851" y="702"/>
                    <a:pt x="907" y="616"/>
                  </a:cubicBezTo>
                  <a:cubicBezTo>
                    <a:pt x="910" y="613"/>
                    <a:pt x="911" y="609"/>
                    <a:pt x="911" y="606"/>
                  </a:cubicBezTo>
                  <a:close/>
                  <a:moveTo>
                    <a:pt x="3582" y="736"/>
                  </a:moveTo>
                  <a:cubicBezTo>
                    <a:pt x="3616" y="772"/>
                    <a:pt x="3652" y="805"/>
                    <a:pt x="3689" y="836"/>
                  </a:cubicBezTo>
                  <a:cubicBezTo>
                    <a:pt x="3723" y="863"/>
                    <a:pt x="3766" y="900"/>
                    <a:pt x="3812" y="907"/>
                  </a:cubicBezTo>
                  <a:cubicBezTo>
                    <a:pt x="3807" y="910"/>
                    <a:pt x="3800" y="913"/>
                    <a:pt x="3794" y="916"/>
                  </a:cubicBezTo>
                  <a:cubicBezTo>
                    <a:pt x="3782" y="921"/>
                    <a:pt x="3770" y="924"/>
                    <a:pt x="3758" y="924"/>
                  </a:cubicBezTo>
                  <a:cubicBezTo>
                    <a:pt x="3702" y="924"/>
                    <a:pt x="3652" y="873"/>
                    <a:pt x="3617" y="833"/>
                  </a:cubicBezTo>
                  <a:cubicBezTo>
                    <a:pt x="3595" y="806"/>
                    <a:pt x="3580" y="774"/>
                    <a:pt x="3574" y="741"/>
                  </a:cubicBezTo>
                  <a:cubicBezTo>
                    <a:pt x="3577" y="740"/>
                    <a:pt x="3580" y="738"/>
                    <a:pt x="3582" y="736"/>
                  </a:cubicBezTo>
                  <a:close/>
                  <a:moveTo>
                    <a:pt x="964" y="692"/>
                  </a:moveTo>
                  <a:cubicBezTo>
                    <a:pt x="972" y="737"/>
                    <a:pt x="968" y="783"/>
                    <a:pt x="956" y="828"/>
                  </a:cubicBezTo>
                  <a:cubicBezTo>
                    <a:pt x="947" y="857"/>
                    <a:pt x="934" y="887"/>
                    <a:pt x="917" y="915"/>
                  </a:cubicBezTo>
                  <a:cubicBezTo>
                    <a:pt x="904" y="936"/>
                    <a:pt x="886" y="957"/>
                    <a:pt x="861" y="961"/>
                  </a:cubicBezTo>
                  <a:cubicBezTo>
                    <a:pt x="859" y="961"/>
                    <a:pt x="857" y="960"/>
                    <a:pt x="854" y="960"/>
                  </a:cubicBezTo>
                  <a:cubicBezTo>
                    <a:pt x="852" y="960"/>
                    <a:pt x="850" y="961"/>
                    <a:pt x="848" y="961"/>
                  </a:cubicBezTo>
                  <a:cubicBezTo>
                    <a:pt x="848" y="960"/>
                    <a:pt x="849" y="960"/>
                    <a:pt x="850" y="959"/>
                  </a:cubicBezTo>
                  <a:cubicBezTo>
                    <a:pt x="885" y="900"/>
                    <a:pt x="915" y="839"/>
                    <a:pt x="938" y="775"/>
                  </a:cubicBezTo>
                  <a:cubicBezTo>
                    <a:pt x="949" y="748"/>
                    <a:pt x="957" y="720"/>
                    <a:pt x="964" y="692"/>
                  </a:cubicBezTo>
                  <a:close/>
                  <a:moveTo>
                    <a:pt x="2992" y="779"/>
                  </a:moveTo>
                  <a:cubicBezTo>
                    <a:pt x="2995" y="779"/>
                    <a:pt x="2998" y="779"/>
                    <a:pt x="3002" y="781"/>
                  </a:cubicBezTo>
                  <a:cubicBezTo>
                    <a:pt x="3050" y="853"/>
                    <a:pt x="3072" y="940"/>
                    <a:pt x="3064" y="1026"/>
                  </a:cubicBezTo>
                  <a:cubicBezTo>
                    <a:pt x="3035" y="952"/>
                    <a:pt x="3015" y="874"/>
                    <a:pt x="3002" y="794"/>
                  </a:cubicBezTo>
                  <a:cubicBezTo>
                    <a:pt x="3001" y="788"/>
                    <a:pt x="2997" y="782"/>
                    <a:pt x="2992" y="779"/>
                  </a:cubicBezTo>
                  <a:close/>
                  <a:moveTo>
                    <a:pt x="3072" y="817"/>
                  </a:moveTo>
                  <a:lnTo>
                    <a:pt x="3072" y="817"/>
                  </a:lnTo>
                  <a:cubicBezTo>
                    <a:pt x="3101" y="847"/>
                    <a:pt x="3120" y="886"/>
                    <a:pt x="3129" y="928"/>
                  </a:cubicBezTo>
                  <a:cubicBezTo>
                    <a:pt x="3136" y="968"/>
                    <a:pt x="3128" y="1009"/>
                    <a:pt x="3106" y="1044"/>
                  </a:cubicBezTo>
                  <a:cubicBezTo>
                    <a:pt x="3116" y="967"/>
                    <a:pt x="3104" y="887"/>
                    <a:pt x="3072" y="817"/>
                  </a:cubicBezTo>
                  <a:close/>
                  <a:moveTo>
                    <a:pt x="2960" y="790"/>
                  </a:moveTo>
                  <a:cubicBezTo>
                    <a:pt x="2958" y="794"/>
                    <a:pt x="2957" y="799"/>
                    <a:pt x="2958" y="803"/>
                  </a:cubicBezTo>
                  <a:cubicBezTo>
                    <a:pt x="2972" y="894"/>
                    <a:pt x="2996" y="983"/>
                    <a:pt x="3032" y="1068"/>
                  </a:cubicBezTo>
                  <a:cubicBezTo>
                    <a:pt x="3000" y="1050"/>
                    <a:pt x="2974" y="1005"/>
                    <a:pt x="2962" y="980"/>
                  </a:cubicBezTo>
                  <a:cubicBezTo>
                    <a:pt x="2940" y="932"/>
                    <a:pt x="2927" y="868"/>
                    <a:pt x="2944" y="816"/>
                  </a:cubicBezTo>
                  <a:cubicBezTo>
                    <a:pt x="2947" y="806"/>
                    <a:pt x="2953" y="798"/>
                    <a:pt x="2960" y="790"/>
                  </a:cubicBezTo>
                  <a:close/>
                  <a:moveTo>
                    <a:pt x="2277" y="903"/>
                  </a:moveTo>
                  <a:cubicBezTo>
                    <a:pt x="2301" y="903"/>
                    <a:pt x="2325" y="908"/>
                    <a:pt x="2347" y="917"/>
                  </a:cubicBezTo>
                  <a:cubicBezTo>
                    <a:pt x="2406" y="943"/>
                    <a:pt x="2450" y="992"/>
                    <a:pt x="2471" y="1052"/>
                  </a:cubicBezTo>
                  <a:cubicBezTo>
                    <a:pt x="2473" y="1058"/>
                    <a:pt x="2475" y="1065"/>
                    <a:pt x="2476" y="1072"/>
                  </a:cubicBezTo>
                  <a:cubicBezTo>
                    <a:pt x="2408" y="995"/>
                    <a:pt x="2320" y="941"/>
                    <a:pt x="2221" y="916"/>
                  </a:cubicBezTo>
                  <a:cubicBezTo>
                    <a:pt x="2224" y="914"/>
                    <a:pt x="2228" y="912"/>
                    <a:pt x="2231" y="910"/>
                  </a:cubicBezTo>
                  <a:cubicBezTo>
                    <a:pt x="2236" y="908"/>
                    <a:pt x="2241" y="907"/>
                    <a:pt x="2246" y="906"/>
                  </a:cubicBezTo>
                  <a:cubicBezTo>
                    <a:pt x="2256" y="904"/>
                    <a:pt x="2267" y="903"/>
                    <a:pt x="2277" y="903"/>
                  </a:cubicBezTo>
                  <a:close/>
                  <a:moveTo>
                    <a:pt x="2214" y="961"/>
                  </a:moveTo>
                  <a:lnTo>
                    <a:pt x="2214" y="961"/>
                  </a:lnTo>
                  <a:cubicBezTo>
                    <a:pt x="2314" y="987"/>
                    <a:pt x="2403" y="1047"/>
                    <a:pt x="2465" y="1130"/>
                  </a:cubicBezTo>
                  <a:cubicBezTo>
                    <a:pt x="2463" y="1135"/>
                    <a:pt x="2459" y="1140"/>
                    <a:pt x="2453" y="1143"/>
                  </a:cubicBezTo>
                  <a:cubicBezTo>
                    <a:pt x="2452" y="1142"/>
                    <a:pt x="2451" y="1141"/>
                    <a:pt x="2450" y="1141"/>
                  </a:cubicBezTo>
                  <a:cubicBezTo>
                    <a:pt x="2348" y="1118"/>
                    <a:pt x="2262" y="1053"/>
                    <a:pt x="2214" y="961"/>
                  </a:cubicBezTo>
                  <a:close/>
                  <a:moveTo>
                    <a:pt x="2176" y="986"/>
                  </a:moveTo>
                  <a:cubicBezTo>
                    <a:pt x="2222" y="1072"/>
                    <a:pt x="2300" y="1139"/>
                    <a:pt x="2393" y="1171"/>
                  </a:cubicBezTo>
                  <a:cubicBezTo>
                    <a:pt x="2383" y="1174"/>
                    <a:pt x="2373" y="1176"/>
                    <a:pt x="2363" y="1178"/>
                  </a:cubicBezTo>
                  <a:cubicBezTo>
                    <a:pt x="2352" y="1182"/>
                    <a:pt x="2340" y="1184"/>
                    <a:pt x="2327" y="1184"/>
                  </a:cubicBezTo>
                  <a:cubicBezTo>
                    <a:pt x="2304" y="1184"/>
                    <a:pt x="2281" y="1177"/>
                    <a:pt x="2261" y="1164"/>
                  </a:cubicBezTo>
                  <a:cubicBezTo>
                    <a:pt x="2229" y="1142"/>
                    <a:pt x="2204" y="1113"/>
                    <a:pt x="2187" y="1079"/>
                  </a:cubicBezTo>
                  <a:cubicBezTo>
                    <a:pt x="2174" y="1049"/>
                    <a:pt x="2170" y="1017"/>
                    <a:pt x="2176" y="986"/>
                  </a:cubicBezTo>
                  <a:close/>
                  <a:moveTo>
                    <a:pt x="1547" y="1424"/>
                  </a:moveTo>
                  <a:lnTo>
                    <a:pt x="1547" y="1424"/>
                  </a:lnTo>
                  <a:cubicBezTo>
                    <a:pt x="1567" y="1427"/>
                    <a:pt x="1587" y="1432"/>
                    <a:pt x="1607" y="1438"/>
                  </a:cubicBezTo>
                  <a:lnTo>
                    <a:pt x="1609" y="1438"/>
                  </a:lnTo>
                  <a:cubicBezTo>
                    <a:pt x="1628" y="1447"/>
                    <a:pt x="1645" y="1459"/>
                    <a:pt x="1659" y="1475"/>
                  </a:cubicBezTo>
                  <a:cubicBezTo>
                    <a:pt x="1680" y="1498"/>
                    <a:pt x="1696" y="1526"/>
                    <a:pt x="1707" y="1556"/>
                  </a:cubicBezTo>
                  <a:cubicBezTo>
                    <a:pt x="1715" y="1574"/>
                    <a:pt x="1715" y="1594"/>
                    <a:pt x="1709" y="1613"/>
                  </a:cubicBezTo>
                  <a:cubicBezTo>
                    <a:pt x="1695" y="1572"/>
                    <a:pt x="1671" y="1534"/>
                    <a:pt x="1639" y="1504"/>
                  </a:cubicBezTo>
                  <a:cubicBezTo>
                    <a:pt x="1609" y="1476"/>
                    <a:pt x="1577" y="1452"/>
                    <a:pt x="1547" y="1424"/>
                  </a:cubicBezTo>
                  <a:close/>
                  <a:moveTo>
                    <a:pt x="1489" y="1427"/>
                  </a:moveTo>
                  <a:cubicBezTo>
                    <a:pt x="1520" y="1464"/>
                    <a:pt x="1558" y="1493"/>
                    <a:pt x="1594" y="1525"/>
                  </a:cubicBezTo>
                  <a:cubicBezTo>
                    <a:pt x="1624" y="1551"/>
                    <a:pt x="1655" y="1586"/>
                    <a:pt x="1666" y="1626"/>
                  </a:cubicBezTo>
                  <a:cubicBezTo>
                    <a:pt x="1568" y="1611"/>
                    <a:pt x="1518" y="1511"/>
                    <a:pt x="1479" y="1429"/>
                  </a:cubicBezTo>
                  <a:cubicBezTo>
                    <a:pt x="1483" y="1428"/>
                    <a:pt x="1486" y="1428"/>
                    <a:pt x="1489" y="1427"/>
                  </a:cubicBezTo>
                  <a:close/>
                  <a:moveTo>
                    <a:pt x="1444" y="1459"/>
                  </a:moveTo>
                  <a:lnTo>
                    <a:pt x="1444" y="1460"/>
                  </a:lnTo>
                  <a:cubicBezTo>
                    <a:pt x="1486" y="1547"/>
                    <a:pt x="1542" y="1640"/>
                    <a:pt x="1639" y="1666"/>
                  </a:cubicBezTo>
                  <a:cubicBezTo>
                    <a:pt x="1634" y="1666"/>
                    <a:pt x="1629" y="1667"/>
                    <a:pt x="1624" y="1667"/>
                  </a:cubicBezTo>
                  <a:cubicBezTo>
                    <a:pt x="1576" y="1667"/>
                    <a:pt x="1532" y="1636"/>
                    <a:pt x="1500" y="1603"/>
                  </a:cubicBezTo>
                  <a:cubicBezTo>
                    <a:pt x="1467" y="1569"/>
                    <a:pt x="1416" y="1510"/>
                    <a:pt x="1444" y="1459"/>
                  </a:cubicBezTo>
                  <a:close/>
                  <a:moveTo>
                    <a:pt x="606" y="1611"/>
                  </a:moveTo>
                  <a:cubicBezTo>
                    <a:pt x="655" y="1630"/>
                    <a:pt x="698" y="1664"/>
                    <a:pt x="729" y="1707"/>
                  </a:cubicBezTo>
                  <a:cubicBezTo>
                    <a:pt x="763" y="1762"/>
                    <a:pt x="769" y="1835"/>
                    <a:pt x="725" y="1885"/>
                  </a:cubicBezTo>
                  <a:cubicBezTo>
                    <a:pt x="699" y="1785"/>
                    <a:pt x="666" y="1677"/>
                    <a:pt x="585" y="1612"/>
                  </a:cubicBezTo>
                  <a:lnTo>
                    <a:pt x="585" y="1612"/>
                  </a:lnTo>
                  <a:cubicBezTo>
                    <a:pt x="588" y="1614"/>
                    <a:pt x="591" y="1615"/>
                    <a:pt x="595" y="1615"/>
                  </a:cubicBezTo>
                  <a:cubicBezTo>
                    <a:pt x="599" y="1615"/>
                    <a:pt x="603" y="1614"/>
                    <a:pt x="606" y="1611"/>
                  </a:cubicBezTo>
                  <a:close/>
                  <a:moveTo>
                    <a:pt x="517" y="1622"/>
                  </a:moveTo>
                  <a:cubicBezTo>
                    <a:pt x="518" y="1623"/>
                    <a:pt x="518" y="1623"/>
                    <a:pt x="518" y="1623"/>
                  </a:cubicBezTo>
                  <a:cubicBezTo>
                    <a:pt x="625" y="1677"/>
                    <a:pt x="657" y="1799"/>
                    <a:pt x="684" y="1907"/>
                  </a:cubicBezTo>
                  <a:cubicBezTo>
                    <a:pt x="684" y="1908"/>
                    <a:pt x="685" y="1911"/>
                    <a:pt x="686" y="1912"/>
                  </a:cubicBezTo>
                  <a:cubicBezTo>
                    <a:pt x="683" y="1913"/>
                    <a:pt x="680" y="1915"/>
                    <a:pt x="676" y="1916"/>
                  </a:cubicBezTo>
                  <a:cubicBezTo>
                    <a:pt x="683" y="1902"/>
                    <a:pt x="673" y="1887"/>
                    <a:pt x="658" y="1885"/>
                  </a:cubicBezTo>
                  <a:cubicBezTo>
                    <a:pt x="637" y="1883"/>
                    <a:pt x="622" y="1852"/>
                    <a:pt x="612" y="1836"/>
                  </a:cubicBezTo>
                  <a:lnTo>
                    <a:pt x="612" y="1837"/>
                  </a:lnTo>
                  <a:cubicBezTo>
                    <a:pt x="597" y="1812"/>
                    <a:pt x="583" y="1788"/>
                    <a:pt x="572" y="1762"/>
                  </a:cubicBezTo>
                  <a:cubicBezTo>
                    <a:pt x="549" y="1717"/>
                    <a:pt x="531" y="1670"/>
                    <a:pt x="517" y="1622"/>
                  </a:cubicBezTo>
                  <a:close/>
                  <a:moveTo>
                    <a:pt x="481" y="1652"/>
                  </a:moveTo>
                  <a:cubicBezTo>
                    <a:pt x="496" y="1702"/>
                    <a:pt x="516" y="1751"/>
                    <a:pt x="540" y="1798"/>
                  </a:cubicBezTo>
                  <a:cubicBezTo>
                    <a:pt x="556" y="1828"/>
                    <a:pt x="573" y="1857"/>
                    <a:pt x="592" y="1885"/>
                  </a:cubicBezTo>
                  <a:lnTo>
                    <a:pt x="592" y="1886"/>
                  </a:lnTo>
                  <a:cubicBezTo>
                    <a:pt x="600" y="1898"/>
                    <a:pt x="610" y="1909"/>
                    <a:pt x="623" y="1918"/>
                  </a:cubicBezTo>
                  <a:cubicBezTo>
                    <a:pt x="602" y="1912"/>
                    <a:pt x="581" y="1901"/>
                    <a:pt x="566" y="1885"/>
                  </a:cubicBezTo>
                  <a:cubicBezTo>
                    <a:pt x="545" y="1863"/>
                    <a:pt x="527" y="1839"/>
                    <a:pt x="513" y="1811"/>
                  </a:cubicBezTo>
                  <a:cubicBezTo>
                    <a:pt x="492" y="1778"/>
                    <a:pt x="479" y="1741"/>
                    <a:pt x="474" y="1701"/>
                  </a:cubicBezTo>
                  <a:cubicBezTo>
                    <a:pt x="473" y="1685"/>
                    <a:pt x="475" y="1668"/>
                    <a:pt x="481" y="1652"/>
                  </a:cubicBezTo>
                  <a:close/>
                  <a:moveTo>
                    <a:pt x="2686" y="1"/>
                  </a:moveTo>
                  <a:cubicBezTo>
                    <a:pt x="2666" y="1"/>
                    <a:pt x="2645" y="5"/>
                    <a:pt x="2626" y="15"/>
                  </a:cubicBezTo>
                  <a:cubicBezTo>
                    <a:pt x="2589" y="36"/>
                    <a:pt x="2556" y="65"/>
                    <a:pt x="2531" y="100"/>
                  </a:cubicBezTo>
                  <a:cubicBezTo>
                    <a:pt x="2505" y="129"/>
                    <a:pt x="2484" y="165"/>
                    <a:pt x="2469" y="202"/>
                  </a:cubicBezTo>
                  <a:cubicBezTo>
                    <a:pt x="2449" y="261"/>
                    <a:pt x="2456" y="335"/>
                    <a:pt x="2501" y="379"/>
                  </a:cubicBezTo>
                  <a:cubicBezTo>
                    <a:pt x="2469" y="447"/>
                    <a:pt x="2420" y="506"/>
                    <a:pt x="2358" y="547"/>
                  </a:cubicBezTo>
                  <a:cubicBezTo>
                    <a:pt x="2355" y="550"/>
                    <a:pt x="2353" y="552"/>
                    <a:pt x="2351" y="555"/>
                  </a:cubicBezTo>
                  <a:cubicBezTo>
                    <a:pt x="2263" y="578"/>
                    <a:pt x="2179" y="613"/>
                    <a:pt x="2098" y="654"/>
                  </a:cubicBezTo>
                  <a:cubicBezTo>
                    <a:pt x="1929" y="743"/>
                    <a:pt x="1783" y="868"/>
                    <a:pt x="1625" y="976"/>
                  </a:cubicBezTo>
                  <a:cubicBezTo>
                    <a:pt x="1656" y="909"/>
                    <a:pt x="1675" y="837"/>
                    <a:pt x="1679" y="763"/>
                  </a:cubicBezTo>
                  <a:cubicBezTo>
                    <a:pt x="1679" y="759"/>
                    <a:pt x="1678" y="754"/>
                    <a:pt x="1675" y="751"/>
                  </a:cubicBezTo>
                  <a:cubicBezTo>
                    <a:pt x="1677" y="750"/>
                    <a:pt x="1679" y="750"/>
                    <a:pt x="1681" y="748"/>
                  </a:cubicBezTo>
                  <a:cubicBezTo>
                    <a:pt x="1749" y="710"/>
                    <a:pt x="1797" y="643"/>
                    <a:pt x="1812" y="567"/>
                  </a:cubicBezTo>
                  <a:cubicBezTo>
                    <a:pt x="1824" y="503"/>
                    <a:pt x="1812" y="429"/>
                    <a:pt x="1764" y="383"/>
                  </a:cubicBezTo>
                  <a:cubicBezTo>
                    <a:pt x="1743" y="362"/>
                    <a:pt x="1716" y="351"/>
                    <a:pt x="1687" y="351"/>
                  </a:cubicBezTo>
                  <a:cubicBezTo>
                    <a:pt x="1684" y="351"/>
                    <a:pt x="1682" y="351"/>
                    <a:pt x="1679" y="351"/>
                  </a:cubicBezTo>
                  <a:cubicBezTo>
                    <a:pt x="1643" y="355"/>
                    <a:pt x="1609" y="374"/>
                    <a:pt x="1586" y="404"/>
                  </a:cubicBezTo>
                  <a:cubicBezTo>
                    <a:pt x="1540" y="461"/>
                    <a:pt x="1520" y="534"/>
                    <a:pt x="1529" y="606"/>
                  </a:cubicBezTo>
                  <a:cubicBezTo>
                    <a:pt x="1535" y="663"/>
                    <a:pt x="1566" y="760"/>
                    <a:pt x="1633" y="767"/>
                  </a:cubicBezTo>
                  <a:cubicBezTo>
                    <a:pt x="1627" y="859"/>
                    <a:pt x="1597" y="947"/>
                    <a:pt x="1547" y="1025"/>
                  </a:cubicBezTo>
                  <a:cubicBezTo>
                    <a:pt x="1547" y="1026"/>
                    <a:pt x="1547" y="1026"/>
                    <a:pt x="1547" y="1027"/>
                  </a:cubicBezTo>
                  <a:cubicBezTo>
                    <a:pt x="1533" y="1035"/>
                    <a:pt x="1521" y="1044"/>
                    <a:pt x="1507" y="1052"/>
                  </a:cubicBezTo>
                  <a:cubicBezTo>
                    <a:pt x="1249" y="1204"/>
                    <a:pt x="965" y="1293"/>
                    <a:pt x="673" y="1336"/>
                  </a:cubicBezTo>
                  <a:cubicBezTo>
                    <a:pt x="780" y="1255"/>
                    <a:pt x="852" y="1137"/>
                    <a:pt x="874" y="1005"/>
                  </a:cubicBezTo>
                  <a:cubicBezTo>
                    <a:pt x="906" y="998"/>
                    <a:pt x="933" y="971"/>
                    <a:pt x="951" y="944"/>
                  </a:cubicBezTo>
                  <a:cubicBezTo>
                    <a:pt x="976" y="906"/>
                    <a:pt x="994" y="863"/>
                    <a:pt x="1004" y="818"/>
                  </a:cubicBezTo>
                  <a:cubicBezTo>
                    <a:pt x="1018" y="750"/>
                    <a:pt x="1019" y="662"/>
                    <a:pt x="977" y="603"/>
                  </a:cubicBezTo>
                  <a:cubicBezTo>
                    <a:pt x="975" y="593"/>
                    <a:pt x="973" y="585"/>
                    <a:pt x="968" y="576"/>
                  </a:cubicBezTo>
                  <a:cubicBezTo>
                    <a:pt x="964" y="569"/>
                    <a:pt x="956" y="564"/>
                    <a:pt x="948" y="564"/>
                  </a:cubicBezTo>
                  <a:cubicBezTo>
                    <a:pt x="944" y="564"/>
                    <a:pt x="940" y="565"/>
                    <a:pt x="936" y="568"/>
                  </a:cubicBezTo>
                  <a:cubicBezTo>
                    <a:pt x="921" y="561"/>
                    <a:pt x="905" y="557"/>
                    <a:pt x="889" y="557"/>
                  </a:cubicBezTo>
                  <a:cubicBezTo>
                    <a:pt x="850" y="557"/>
                    <a:pt x="809" y="576"/>
                    <a:pt x="779" y="603"/>
                  </a:cubicBezTo>
                  <a:cubicBezTo>
                    <a:pt x="725" y="657"/>
                    <a:pt x="697" y="731"/>
                    <a:pt x="704" y="807"/>
                  </a:cubicBezTo>
                  <a:cubicBezTo>
                    <a:pt x="712" y="886"/>
                    <a:pt x="757" y="958"/>
                    <a:pt x="824" y="1001"/>
                  </a:cubicBezTo>
                  <a:cubicBezTo>
                    <a:pt x="826" y="1002"/>
                    <a:pt x="827" y="1003"/>
                    <a:pt x="829" y="1003"/>
                  </a:cubicBezTo>
                  <a:cubicBezTo>
                    <a:pt x="807" y="1131"/>
                    <a:pt x="733" y="1246"/>
                    <a:pt x="625" y="1317"/>
                  </a:cubicBezTo>
                  <a:cubicBezTo>
                    <a:pt x="616" y="1323"/>
                    <a:pt x="611" y="1334"/>
                    <a:pt x="613" y="1344"/>
                  </a:cubicBezTo>
                  <a:cubicBezTo>
                    <a:pt x="481" y="1361"/>
                    <a:pt x="347" y="1369"/>
                    <a:pt x="212" y="1369"/>
                  </a:cubicBezTo>
                  <a:cubicBezTo>
                    <a:pt x="152" y="1369"/>
                    <a:pt x="92" y="1368"/>
                    <a:pt x="32" y="1364"/>
                  </a:cubicBezTo>
                  <a:cubicBezTo>
                    <a:pt x="31" y="1364"/>
                    <a:pt x="31" y="1364"/>
                    <a:pt x="31" y="1364"/>
                  </a:cubicBezTo>
                  <a:cubicBezTo>
                    <a:pt x="3" y="1364"/>
                    <a:pt x="0" y="1408"/>
                    <a:pt x="29" y="1409"/>
                  </a:cubicBezTo>
                  <a:cubicBezTo>
                    <a:pt x="93" y="1412"/>
                    <a:pt x="158" y="1413"/>
                    <a:pt x="223" y="1413"/>
                  </a:cubicBezTo>
                  <a:cubicBezTo>
                    <a:pt x="256" y="1413"/>
                    <a:pt x="288" y="1413"/>
                    <a:pt x="320" y="1412"/>
                  </a:cubicBezTo>
                  <a:cubicBezTo>
                    <a:pt x="323" y="1418"/>
                    <a:pt x="327" y="1422"/>
                    <a:pt x="333" y="1425"/>
                  </a:cubicBezTo>
                  <a:cubicBezTo>
                    <a:pt x="402" y="1453"/>
                    <a:pt x="462" y="1502"/>
                    <a:pt x="501" y="1565"/>
                  </a:cubicBezTo>
                  <a:cubicBezTo>
                    <a:pt x="497" y="1567"/>
                    <a:pt x="492" y="1569"/>
                    <a:pt x="486" y="1573"/>
                  </a:cubicBezTo>
                  <a:cubicBezTo>
                    <a:pt x="448" y="1598"/>
                    <a:pt x="430" y="1646"/>
                    <a:pt x="430" y="1691"/>
                  </a:cubicBezTo>
                  <a:cubicBezTo>
                    <a:pt x="430" y="1741"/>
                    <a:pt x="450" y="1788"/>
                    <a:pt x="472" y="1830"/>
                  </a:cubicBezTo>
                  <a:cubicBezTo>
                    <a:pt x="492" y="1866"/>
                    <a:pt x="516" y="1898"/>
                    <a:pt x="545" y="1924"/>
                  </a:cubicBezTo>
                  <a:cubicBezTo>
                    <a:pt x="575" y="1951"/>
                    <a:pt x="612" y="1964"/>
                    <a:pt x="648" y="1964"/>
                  </a:cubicBezTo>
                  <a:cubicBezTo>
                    <a:pt x="686" y="1964"/>
                    <a:pt x="723" y="1950"/>
                    <a:pt x="753" y="1919"/>
                  </a:cubicBezTo>
                  <a:cubicBezTo>
                    <a:pt x="814" y="1855"/>
                    <a:pt x="814" y="1759"/>
                    <a:pt x="768" y="1686"/>
                  </a:cubicBezTo>
                  <a:cubicBezTo>
                    <a:pt x="720" y="1608"/>
                    <a:pt x="635" y="1566"/>
                    <a:pt x="549" y="1545"/>
                  </a:cubicBezTo>
                  <a:cubicBezTo>
                    <a:pt x="548" y="1544"/>
                    <a:pt x="547" y="1544"/>
                    <a:pt x="546" y="1544"/>
                  </a:cubicBezTo>
                  <a:cubicBezTo>
                    <a:pt x="544" y="1544"/>
                    <a:pt x="543" y="1544"/>
                    <a:pt x="542" y="1545"/>
                  </a:cubicBezTo>
                  <a:cubicBezTo>
                    <a:pt x="505" y="1488"/>
                    <a:pt x="457" y="1442"/>
                    <a:pt x="400" y="1409"/>
                  </a:cubicBezTo>
                  <a:cubicBezTo>
                    <a:pt x="551" y="1402"/>
                    <a:pt x="702" y="1382"/>
                    <a:pt x="851" y="1351"/>
                  </a:cubicBezTo>
                  <a:cubicBezTo>
                    <a:pt x="962" y="1327"/>
                    <a:pt x="1072" y="1296"/>
                    <a:pt x="1179" y="1256"/>
                  </a:cubicBezTo>
                  <a:cubicBezTo>
                    <a:pt x="1277" y="1279"/>
                    <a:pt x="1365" y="1333"/>
                    <a:pt x="1429" y="1410"/>
                  </a:cubicBezTo>
                  <a:cubicBezTo>
                    <a:pt x="1414" y="1422"/>
                    <a:pt x="1403" y="1438"/>
                    <a:pt x="1398" y="1456"/>
                  </a:cubicBezTo>
                  <a:cubicBezTo>
                    <a:pt x="1375" y="1529"/>
                    <a:pt x="1432" y="1603"/>
                    <a:pt x="1484" y="1648"/>
                  </a:cubicBezTo>
                  <a:cubicBezTo>
                    <a:pt x="1523" y="1684"/>
                    <a:pt x="1572" y="1710"/>
                    <a:pt x="1623" y="1710"/>
                  </a:cubicBezTo>
                  <a:cubicBezTo>
                    <a:pt x="1641" y="1710"/>
                    <a:pt x="1659" y="1707"/>
                    <a:pt x="1677" y="1700"/>
                  </a:cubicBezTo>
                  <a:cubicBezTo>
                    <a:pt x="1709" y="1689"/>
                    <a:pt x="1735" y="1666"/>
                    <a:pt x="1749" y="1636"/>
                  </a:cubicBezTo>
                  <a:cubicBezTo>
                    <a:pt x="1765" y="1599"/>
                    <a:pt x="1758" y="1559"/>
                    <a:pt x="1743" y="1525"/>
                  </a:cubicBezTo>
                  <a:cubicBezTo>
                    <a:pt x="1718" y="1463"/>
                    <a:pt x="1664" y="1398"/>
                    <a:pt x="1596" y="1388"/>
                  </a:cubicBezTo>
                  <a:cubicBezTo>
                    <a:pt x="1573" y="1381"/>
                    <a:pt x="1548" y="1377"/>
                    <a:pt x="1524" y="1377"/>
                  </a:cubicBezTo>
                  <a:cubicBezTo>
                    <a:pt x="1518" y="1377"/>
                    <a:pt x="1512" y="1378"/>
                    <a:pt x="1506" y="1378"/>
                  </a:cubicBezTo>
                  <a:cubicBezTo>
                    <a:pt x="1502" y="1375"/>
                    <a:pt x="1498" y="1374"/>
                    <a:pt x="1493" y="1374"/>
                  </a:cubicBezTo>
                  <a:cubicBezTo>
                    <a:pt x="1488" y="1374"/>
                    <a:pt x="1482" y="1376"/>
                    <a:pt x="1478" y="1379"/>
                  </a:cubicBezTo>
                  <a:cubicBezTo>
                    <a:pt x="1476" y="1381"/>
                    <a:pt x="1474" y="1383"/>
                    <a:pt x="1473" y="1386"/>
                  </a:cubicBezTo>
                  <a:lnTo>
                    <a:pt x="1469" y="1388"/>
                  </a:lnTo>
                  <a:cubicBezTo>
                    <a:pt x="1411" y="1315"/>
                    <a:pt x="1334" y="1261"/>
                    <a:pt x="1247" y="1231"/>
                  </a:cubicBezTo>
                  <a:cubicBezTo>
                    <a:pt x="1336" y="1194"/>
                    <a:pt x="1423" y="1153"/>
                    <a:pt x="1506" y="1106"/>
                  </a:cubicBezTo>
                  <a:cubicBezTo>
                    <a:pt x="1639" y="1030"/>
                    <a:pt x="1759" y="934"/>
                    <a:pt x="1883" y="845"/>
                  </a:cubicBezTo>
                  <a:cubicBezTo>
                    <a:pt x="1886" y="846"/>
                    <a:pt x="1887" y="847"/>
                    <a:pt x="1889" y="847"/>
                  </a:cubicBezTo>
                  <a:cubicBezTo>
                    <a:pt x="1979" y="855"/>
                    <a:pt x="2062" y="894"/>
                    <a:pt x="2126" y="956"/>
                  </a:cubicBezTo>
                  <a:cubicBezTo>
                    <a:pt x="2129" y="959"/>
                    <a:pt x="2133" y="960"/>
                    <a:pt x="2137" y="962"/>
                  </a:cubicBezTo>
                  <a:cubicBezTo>
                    <a:pt x="2135" y="967"/>
                    <a:pt x="2133" y="972"/>
                    <a:pt x="2131" y="976"/>
                  </a:cubicBezTo>
                  <a:cubicBezTo>
                    <a:pt x="2122" y="1029"/>
                    <a:pt x="2134" y="1082"/>
                    <a:pt x="2164" y="1126"/>
                  </a:cubicBezTo>
                  <a:cubicBezTo>
                    <a:pt x="2188" y="1165"/>
                    <a:pt x="2224" y="1197"/>
                    <a:pt x="2267" y="1218"/>
                  </a:cubicBezTo>
                  <a:cubicBezTo>
                    <a:pt x="2285" y="1225"/>
                    <a:pt x="2304" y="1228"/>
                    <a:pt x="2323" y="1228"/>
                  </a:cubicBezTo>
                  <a:cubicBezTo>
                    <a:pt x="2351" y="1228"/>
                    <a:pt x="2380" y="1222"/>
                    <a:pt x="2406" y="1213"/>
                  </a:cubicBezTo>
                  <a:cubicBezTo>
                    <a:pt x="2450" y="1200"/>
                    <a:pt x="2494" y="1182"/>
                    <a:pt x="2513" y="1138"/>
                  </a:cubicBezTo>
                  <a:cubicBezTo>
                    <a:pt x="2530" y="1100"/>
                    <a:pt x="2522" y="1054"/>
                    <a:pt x="2506" y="1018"/>
                  </a:cubicBezTo>
                  <a:cubicBezTo>
                    <a:pt x="2473" y="941"/>
                    <a:pt x="2405" y="884"/>
                    <a:pt x="2325" y="864"/>
                  </a:cubicBezTo>
                  <a:cubicBezTo>
                    <a:pt x="2310" y="861"/>
                    <a:pt x="2295" y="859"/>
                    <a:pt x="2279" y="859"/>
                  </a:cubicBezTo>
                  <a:cubicBezTo>
                    <a:pt x="2260" y="859"/>
                    <a:pt x="2240" y="862"/>
                    <a:pt x="2221" y="867"/>
                  </a:cubicBezTo>
                  <a:cubicBezTo>
                    <a:pt x="2218" y="867"/>
                    <a:pt x="2215" y="868"/>
                    <a:pt x="2212" y="870"/>
                  </a:cubicBezTo>
                  <a:lnTo>
                    <a:pt x="2211" y="870"/>
                  </a:lnTo>
                  <a:cubicBezTo>
                    <a:pt x="2185" y="879"/>
                    <a:pt x="2164" y="896"/>
                    <a:pt x="2150" y="918"/>
                  </a:cubicBezTo>
                  <a:cubicBezTo>
                    <a:pt x="2090" y="863"/>
                    <a:pt x="2015" y="825"/>
                    <a:pt x="1934" y="809"/>
                  </a:cubicBezTo>
                  <a:cubicBezTo>
                    <a:pt x="1983" y="776"/>
                    <a:pt x="2033" y="743"/>
                    <a:pt x="2086" y="714"/>
                  </a:cubicBezTo>
                  <a:cubicBezTo>
                    <a:pt x="2304" y="590"/>
                    <a:pt x="2542" y="544"/>
                    <a:pt x="2783" y="544"/>
                  </a:cubicBezTo>
                  <a:cubicBezTo>
                    <a:pt x="2792" y="544"/>
                    <a:pt x="2800" y="544"/>
                    <a:pt x="2808" y="544"/>
                  </a:cubicBezTo>
                  <a:cubicBezTo>
                    <a:pt x="2810" y="545"/>
                    <a:pt x="2812" y="547"/>
                    <a:pt x="2816" y="549"/>
                  </a:cubicBezTo>
                  <a:cubicBezTo>
                    <a:pt x="2894" y="585"/>
                    <a:pt x="2955" y="652"/>
                    <a:pt x="2985" y="733"/>
                  </a:cubicBezTo>
                  <a:lnTo>
                    <a:pt x="2982" y="733"/>
                  </a:lnTo>
                  <a:cubicBezTo>
                    <a:pt x="2944" y="738"/>
                    <a:pt x="2912" y="766"/>
                    <a:pt x="2901" y="804"/>
                  </a:cubicBezTo>
                  <a:cubicBezTo>
                    <a:pt x="2880" y="875"/>
                    <a:pt x="2898" y="958"/>
                    <a:pt x="2933" y="1021"/>
                  </a:cubicBezTo>
                  <a:cubicBezTo>
                    <a:pt x="2960" y="1067"/>
                    <a:pt x="3006" y="1121"/>
                    <a:pt x="3058" y="1121"/>
                  </a:cubicBezTo>
                  <a:cubicBezTo>
                    <a:pt x="3073" y="1121"/>
                    <a:pt x="3089" y="1116"/>
                    <a:pt x="3104" y="1107"/>
                  </a:cubicBezTo>
                  <a:cubicBezTo>
                    <a:pt x="3166" y="1067"/>
                    <a:pt x="3184" y="985"/>
                    <a:pt x="3174" y="916"/>
                  </a:cubicBezTo>
                  <a:cubicBezTo>
                    <a:pt x="3164" y="870"/>
                    <a:pt x="3142" y="826"/>
                    <a:pt x="3111" y="791"/>
                  </a:cubicBezTo>
                  <a:cubicBezTo>
                    <a:pt x="3110" y="786"/>
                    <a:pt x="3106" y="781"/>
                    <a:pt x="3101" y="778"/>
                  </a:cubicBezTo>
                  <a:cubicBezTo>
                    <a:pt x="3099" y="776"/>
                    <a:pt x="3096" y="774"/>
                    <a:pt x="3093" y="773"/>
                  </a:cubicBezTo>
                  <a:cubicBezTo>
                    <a:pt x="3080" y="759"/>
                    <a:pt x="3066" y="746"/>
                    <a:pt x="3051" y="735"/>
                  </a:cubicBezTo>
                  <a:cubicBezTo>
                    <a:pt x="3048" y="732"/>
                    <a:pt x="3043" y="731"/>
                    <a:pt x="3039" y="731"/>
                  </a:cubicBezTo>
                  <a:cubicBezTo>
                    <a:pt x="3036" y="731"/>
                    <a:pt x="3033" y="731"/>
                    <a:pt x="3031" y="732"/>
                  </a:cubicBezTo>
                  <a:cubicBezTo>
                    <a:pt x="3007" y="659"/>
                    <a:pt x="2961" y="595"/>
                    <a:pt x="2899" y="547"/>
                  </a:cubicBezTo>
                  <a:lnTo>
                    <a:pt x="2899" y="547"/>
                  </a:lnTo>
                  <a:cubicBezTo>
                    <a:pt x="3116" y="560"/>
                    <a:pt x="3334" y="606"/>
                    <a:pt x="3543" y="663"/>
                  </a:cubicBezTo>
                  <a:cubicBezTo>
                    <a:pt x="3530" y="690"/>
                    <a:pt x="3526" y="719"/>
                    <a:pt x="3529" y="748"/>
                  </a:cubicBezTo>
                  <a:cubicBezTo>
                    <a:pt x="3535" y="802"/>
                    <a:pt x="3569" y="849"/>
                    <a:pt x="3606" y="886"/>
                  </a:cubicBezTo>
                  <a:cubicBezTo>
                    <a:pt x="3636" y="918"/>
                    <a:pt x="3672" y="949"/>
                    <a:pt x="3715" y="962"/>
                  </a:cubicBezTo>
                  <a:cubicBezTo>
                    <a:pt x="3729" y="967"/>
                    <a:pt x="3743" y="969"/>
                    <a:pt x="3757" y="969"/>
                  </a:cubicBezTo>
                  <a:cubicBezTo>
                    <a:pt x="3788" y="969"/>
                    <a:pt x="3819" y="958"/>
                    <a:pt x="3844" y="940"/>
                  </a:cubicBezTo>
                  <a:cubicBezTo>
                    <a:pt x="3863" y="926"/>
                    <a:pt x="3879" y="909"/>
                    <a:pt x="3891" y="890"/>
                  </a:cubicBezTo>
                  <a:cubicBezTo>
                    <a:pt x="3903" y="886"/>
                    <a:pt x="3909" y="876"/>
                    <a:pt x="3905" y="865"/>
                  </a:cubicBezTo>
                  <a:cubicBezTo>
                    <a:pt x="3931" y="813"/>
                    <a:pt x="3936" y="755"/>
                    <a:pt x="3923" y="698"/>
                  </a:cubicBezTo>
                  <a:cubicBezTo>
                    <a:pt x="3911" y="651"/>
                    <a:pt x="3883" y="623"/>
                    <a:pt x="3838" y="605"/>
                  </a:cubicBezTo>
                  <a:cubicBezTo>
                    <a:pt x="3794" y="587"/>
                    <a:pt x="3745" y="570"/>
                    <a:pt x="3697" y="570"/>
                  </a:cubicBezTo>
                  <a:cubicBezTo>
                    <a:pt x="3695" y="570"/>
                    <a:pt x="3694" y="570"/>
                    <a:pt x="3693" y="570"/>
                  </a:cubicBezTo>
                  <a:cubicBezTo>
                    <a:pt x="3651" y="570"/>
                    <a:pt x="3611" y="586"/>
                    <a:pt x="3581" y="614"/>
                  </a:cubicBezTo>
                  <a:cubicBezTo>
                    <a:pt x="3577" y="615"/>
                    <a:pt x="3574" y="617"/>
                    <a:pt x="3570" y="620"/>
                  </a:cubicBezTo>
                  <a:cubicBezTo>
                    <a:pt x="3569" y="620"/>
                    <a:pt x="3569" y="621"/>
                    <a:pt x="3568" y="622"/>
                  </a:cubicBezTo>
                  <a:cubicBezTo>
                    <a:pt x="3458" y="592"/>
                    <a:pt x="3347" y="565"/>
                    <a:pt x="3235" y="543"/>
                  </a:cubicBezTo>
                  <a:cubicBezTo>
                    <a:pt x="3304" y="501"/>
                    <a:pt x="3365" y="447"/>
                    <a:pt x="3412" y="381"/>
                  </a:cubicBezTo>
                  <a:cubicBezTo>
                    <a:pt x="3431" y="394"/>
                    <a:pt x="3454" y="402"/>
                    <a:pt x="3478" y="402"/>
                  </a:cubicBezTo>
                  <a:cubicBezTo>
                    <a:pt x="3482" y="402"/>
                    <a:pt x="3486" y="401"/>
                    <a:pt x="3490" y="401"/>
                  </a:cubicBezTo>
                  <a:cubicBezTo>
                    <a:pt x="3538" y="398"/>
                    <a:pt x="3579" y="367"/>
                    <a:pt x="3614" y="336"/>
                  </a:cubicBezTo>
                  <a:cubicBezTo>
                    <a:pt x="3670" y="287"/>
                    <a:pt x="3719" y="216"/>
                    <a:pt x="3704" y="138"/>
                  </a:cubicBezTo>
                  <a:cubicBezTo>
                    <a:pt x="3692" y="78"/>
                    <a:pt x="3644" y="33"/>
                    <a:pt x="3587" y="33"/>
                  </a:cubicBezTo>
                  <a:cubicBezTo>
                    <a:pt x="3574" y="33"/>
                    <a:pt x="3561" y="35"/>
                    <a:pt x="3548" y="40"/>
                  </a:cubicBezTo>
                  <a:cubicBezTo>
                    <a:pt x="3508" y="52"/>
                    <a:pt x="3477" y="83"/>
                    <a:pt x="3451" y="114"/>
                  </a:cubicBezTo>
                  <a:cubicBezTo>
                    <a:pt x="3424" y="144"/>
                    <a:pt x="3400" y="178"/>
                    <a:pt x="3380" y="213"/>
                  </a:cubicBezTo>
                  <a:cubicBezTo>
                    <a:pt x="3362" y="246"/>
                    <a:pt x="3346" y="287"/>
                    <a:pt x="3351" y="325"/>
                  </a:cubicBezTo>
                  <a:cubicBezTo>
                    <a:pt x="3353" y="339"/>
                    <a:pt x="3360" y="353"/>
                    <a:pt x="3369" y="364"/>
                  </a:cubicBezTo>
                  <a:cubicBezTo>
                    <a:pt x="3316" y="435"/>
                    <a:pt x="3247" y="492"/>
                    <a:pt x="3165" y="530"/>
                  </a:cubicBezTo>
                  <a:cubicBezTo>
                    <a:pt x="3040" y="508"/>
                    <a:pt x="2912" y="497"/>
                    <a:pt x="2785" y="497"/>
                  </a:cubicBezTo>
                  <a:cubicBezTo>
                    <a:pt x="2779" y="497"/>
                    <a:pt x="2773" y="497"/>
                    <a:pt x="2766" y="497"/>
                  </a:cubicBezTo>
                  <a:cubicBezTo>
                    <a:pt x="2659" y="498"/>
                    <a:pt x="2551" y="510"/>
                    <a:pt x="2446" y="532"/>
                  </a:cubicBezTo>
                  <a:cubicBezTo>
                    <a:pt x="2480" y="497"/>
                    <a:pt x="2510" y="458"/>
                    <a:pt x="2532" y="414"/>
                  </a:cubicBezTo>
                  <a:cubicBezTo>
                    <a:pt x="2535" y="415"/>
                    <a:pt x="2538" y="416"/>
                    <a:pt x="2540" y="416"/>
                  </a:cubicBezTo>
                  <a:cubicBezTo>
                    <a:pt x="2544" y="416"/>
                    <a:pt x="2549" y="417"/>
                    <a:pt x="2553" y="417"/>
                  </a:cubicBezTo>
                  <a:cubicBezTo>
                    <a:pt x="2600" y="417"/>
                    <a:pt x="2643" y="396"/>
                    <a:pt x="2681" y="370"/>
                  </a:cubicBezTo>
                  <a:cubicBezTo>
                    <a:pt x="2717" y="344"/>
                    <a:pt x="2749" y="313"/>
                    <a:pt x="2776" y="278"/>
                  </a:cubicBezTo>
                  <a:cubicBezTo>
                    <a:pt x="2821" y="219"/>
                    <a:pt x="2839" y="142"/>
                    <a:pt x="2803" y="74"/>
                  </a:cubicBezTo>
                  <a:cubicBezTo>
                    <a:pt x="2781" y="28"/>
                    <a:pt x="2734" y="1"/>
                    <a:pt x="2686" y="1"/>
                  </a:cubicBezTo>
                  <a:close/>
                </a:path>
              </a:pathLst>
            </a:custGeom>
            <a:solidFill>
              <a:srgbClr val="EF9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349;p19">
              <a:extLst>
                <a:ext uri="{FF2B5EF4-FFF2-40B4-BE49-F238E27FC236}">
                  <a16:creationId xmlns:a16="http://schemas.microsoft.com/office/drawing/2014/main" id="{9F6FE99C-ABCC-4F41-B53C-48F9BB3BE769}"/>
                </a:ext>
              </a:extLst>
            </p:cNvPr>
            <p:cNvSpPr/>
            <p:nvPr/>
          </p:nvSpPr>
          <p:spPr>
            <a:xfrm>
              <a:off x="5052575" y="1456325"/>
              <a:ext cx="22875" cy="5300"/>
            </a:xfrm>
            <a:custGeom>
              <a:avLst/>
              <a:gdLst/>
              <a:ahLst/>
              <a:cxnLst/>
              <a:rect l="l" t="t" r="r" b="b"/>
              <a:pathLst>
                <a:path w="915" h="212" extrusionOk="0">
                  <a:moveTo>
                    <a:pt x="75" y="1"/>
                  </a:moveTo>
                  <a:cubicBezTo>
                    <a:pt x="16" y="3"/>
                    <a:pt x="0" y="77"/>
                    <a:pt x="46" y="108"/>
                  </a:cubicBezTo>
                  <a:cubicBezTo>
                    <a:pt x="76" y="128"/>
                    <a:pt x="114" y="133"/>
                    <a:pt x="148" y="142"/>
                  </a:cubicBezTo>
                  <a:cubicBezTo>
                    <a:pt x="183" y="151"/>
                    <a:pt x="218" y="158"/>
                    <a:pt x="254" y="166"/>
                  </a:cubicBezTo>
                  <a:cubicBezTo>
                    <a:pt x="323" y="178"/>
                    <a:pt x="395" y="190"/>
                    <a:pt x="466" y="199"/>
                  </a:cubicBezTo>
                  <a:cubicBezTo>
                    <a:pt x="534" y="206"/>
                    <a:pt x="600" y="212"/>
                    <a:pt x="666" y="212"/>
                  </a:cubicBezTo>
                  <a:cubicBezTo>
                    <a:pt x="740" y="212"/>
                    <a:pt x="813" y="205"/>
                    <a:pt x="888" y="187"/>
                  </a:cubicBezTo>
                  <a:cubicBezTo>
                    <a:pt x="912" y="181"/>
                    <a:pt x="914" y="139"/>
                    <a:pt x="888" y="135"/>
                  </a:cubicBezTo>
                  <a:cubicBezTo>
                    <a:pt x="752" y="111"/>
                    <a:pt x="616" y="107"/>
                    <a:pt x="481" y="87"/>
                  </a:cubicBezTo>
                  <a:cubicBezTo>
                    <a:pt x="415" y="78"/>
                    <a:pt x="350" y="65"/>
                    <a:pt x="285" y="51"/>
                  </a:cubicBezTo>
                  <a:cubicBezTo>
                    <a:pt x="249" y="43"/>
                    <a:pt x="215" y="34"/>
                    <a:pt x="181" y="24"/>
                  </a:cubicBezTo>
                  <a:cubicBezTo>
                    <a:pt x="146" y="15"/>
                    <a:pt x="112" y="1"/>
                    <a:pt x="75"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350;p19">
              <a:extLst>
                <a:ext uri="{FF2B5EF4-FFF2-40B4-BE49-F238E27FC236}">
                  <a16:creationId xmlns:a16="http://schemas.microsoft.com/office/drawing/2014/main" id="{96FCE50C-44BF-3F4F-B16E-0C679C995BC2}"/>
                </a:ext>
              </a:extLst>
            </p:cNvPr>
            <p:cNvSpPr/>
            <p:nvPr/>
          </p:nvSpPr>
          <p:spPr>
            <a:xfrm>
              <a:off x="5050650" y="1466825"/>
              <a:ext cx="19675" cy="6950"/>
            </a:xfrm>
            <a:custGeom>
              <a:avLst/>
              <a:gdLst/>
              <a:ahLst/>
              <a:cxnLst/>
              <a:rect l="l" t="t" r="r" b="b"/>
              <a:pathLst>
                <a:path w="787" h="278" extrusionOk="0">
                  <a:moveTo>
                    <a:pt x="109" y="0"/>
                  </a:moveTo>
                  <a:cubicBezTo>
                    <a:pt x="39" y="0"/>
                    <a:pt x="1" y="111"/>
                    <a:pt x="72" y="149"/>
                  </a:cubicBezTo>
                  <a:cubicBezTo>
                    <a:pt x="128" y="176"/>
                    <a:pt x="186" y="198"/>
                    <a:pt x="246" y="214"/>
                  </a:cubicBezTo>
                  <a:cubicBezTo>
                    <a:pt x="302" y="232"/>
                    <a:pt x="358" y="246"/>
                    <a:pt x="416" y="257"/>
                  </a:cubicBezTo>
                  <a:cubicBezTo>
                    <a:pt x="476" y="267"/>
                    <a:pt x="537" y="274"/>
                    <a:pt x="598" y="277"/>
                  </a:cubicBezTo>
                  <a:cubicBezTo>
                    <a:pt x="605" y="277"/>
                    <a:pt x="612" y="277"/>
                    <a:pt x="620" y="277"/>
                  </a:cubicBezTo>
                  <a:cubicBezTo>
                    <a:pt x="669" y="277"/>
                    <a:pt x="728" y="273"/>
                    <a:pt x="766" y="246"/>
                  </a:cubicBezTo>
                  <a:cubicBezTo>
                    <a:pt x="779" y="236"/>
                    <a:pt x="786" y="214"/>
                    <a:pt x="771" y="202"/>
                  </a:cubicBezTo>
                  <a:cubicBezTo>
                    <a:pt x="729" y="169"/>
                    <a:pt x="667" y="158"/>
                    <a:pt x="617" y="148"/>
                  </a:cubicBezTo>
                  <a:cubicBezTo>
                    <a:pt x="564" y="137"/>
                    <a:pt x="510" y="127"/>
                    <a:pt x="457" y="113"/>
                  </a:cubicBezTo>
                  <a:cubicBezTo>
                    <a:pt x="403" y="99"/>
                    <a:pt x="350" y="84"/>
                    <a:pt x="299" y="67"/>
                  </a:cubicBezTo>
                  <a:cubicBezTo>
                    <a:pt x="242" y="49"/>
                    <a:pt x="189" y="22"/>
                    <a:pt x="133" y="4"/>
                  </a:cubicBezTo>
                  <a:cubicBezTo>
                    <a:pt x="125" y="1"/>
                    <a:pt x="117" y="0"/>
                    <a:pt x="109"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351;p19">
              <a:extLst>
                <a:ext uri="{FF2B5EF4-FFF2-40B4-BE49-F238E27FC236}">
                  <a16:creationId xmlns:a16="http://schemas.microsoft.com/office/drawing/2014/main" id="{9CC07199-268B-8741-9D0B-F25C62B9CD6A}"/>
                </a:ext>
              </a:extLst>
            </p:cNvPr>
            <p:cNvSpPr/>
            <p:nvPr/>
          </p:nvSpPr>
          <p:spPr>
            <a:xfrm>
              <a:off x="5263125" y="1499675"/>
              <a:ext cx="41050" cy="9975"/>
            </a:xfrm>
            <a:custGeom>
              <a:avLst/>
              <a:gdLst/>
              <a:ahLst/>
              <a:cxnLst/>
              <a:rect l="l" t="t" r="r" b="b"/>
              <a:pathLst>
                <a:path w="1642" h="399" extrusionOk="0">
                  <a:moveTo>
                    <a:pt x="1493" y="0"/>
                  </a:moveTo>
                  <a:cubicBezTo>
                    <a:pt x="1464" y="0"/>
                    <a:pt x="1438" y="14"/>
                    <a:pt x="1420" y="35"/>
                  </a:cubicBezTo>
                  <a:cubicBezTo>
                    <a:pt x="1198" y="94"/>
                    <a:pt x="972" y="142"/>
                    <a:pt x="746" y="178"/>
                  </a:cubicBezTo>
                  <a:cubicBezTo>
                    <a:pt x="626" y="198"/>
                    <a:pt x="503" y="214"/>
                    <a:pt x="382" y="228"/>
                  </a:cubicBezTo>
                  <a:cubicBezTo>
                    <a:pt x="271" y="240"/>
                    <a:pt x="124" y="231"/>
                    <a:pt x="27" y="293"/>
                  </a:cubicBezTo>
                  <a:cubicBezTo>
                    <a:pt x="0" y="308"/>
                    <a:pt x="0" y="346"/>
                    <a:pt x="27" y="362"/>
                  </a:cubicBezTo>
                  <a:cubicBezTo>
                    <a:pt x="80" y="391"/>
                    <a:pt x="143" y="399"/>
                    <a:pt x="208" y="399"/>
                  </a:cubicBezTo>
                  <a:cubicBezTo>
                    <a:pt x="267" y="399"/>
                    <a:pt x="328" y="392"/>
                    <a:pt x="382" y="389"/>
                  </a:cubicBezTo>
                  <a:cubicBezTo>
                    <a:pt x="511" y="383"/>
                    <a:pt x="641" y="371"/>
                    <a:pt x="769" y="356"/>
                  </a:cubicBezTo>
                  <a:cubicBezTo>
                    <a:pt x="1027" y="325"/>
                    <a:pt x="1283" y="281"/>
                    <a:pt x="1537" y="223"/>
                  </a:cubicBezTo>
                  <a:cubicBezTo>
                    <a:pt x="1613" y="206"/>
                    <a:pt x="1641" y="99"/>
                    <a:pt x="1583" y="46"/>
                  </a:cubicBezTo>
                  <a:lnTo>
                    <a:pt x="1565" y="31"/>
                  </a:lnTo>
                  <a:cubicBezTo>
                    <a:pt x="1541" y="9"/>
                    <a:pt x="1516" y="0"/>
                    <a:pt x="1493"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352;p19">
              <a:extLst>
                <a:ext uri="{FF2B5EF4-FFF2-40B4-BE49-F238E27FC236}">
                  <a16:creationId xmlns:a16="http://schemas.microsoft.com/office/drawing/2014/main" id="{634F204A-9091-7745-A224-08A1C93FF321}"/>
                </a:ext>
              </a:extLst>
            </p:cNvPr>
            <p:cNvSpPr/>
            <p:nvPr/>
          </p:nvSpPr>
          <p:spPr>
            <a:xfrm>
              <a:off x="5304675" y="1496775"/>
              <a:ext cx="6050" cy="6250"/>
            </a:xfrm>
            <a:custGeom>
              <a:avLst/>
              <a:gdLst/>
              <a:ahLst/>
              <a:cxnLst/>
              <a:rect l="l" t="t" r="r" b="b"/>
              <a:pathLst>
                <a:path w="242" h="250" extrusionOk="0">
                  <a:moveTo>
                    <a:pt x="128" y="0"/>
                  </a:moveTo>
                  <a:cubicBezTo>
                    <a:pt x="126" y="0"/>
                    <a:pt x="124" y="0"/>
                    <a:pt x="122" y="0"/>
                  </a:cubicBezTo>
                  <a:lnTo>
                    <a:pt x="89" y="5"/>
                  </a:lnTo>
                  <a:lnTo>
                    <a:pt x="62" y="16"/>
                  </a:lnTo>
                  <a:cubicBezTo>
                    <a:pt x="36" y="32"/>
                    <a:pt x="17" y="58"/>
                    <a:pt x="7" y="87"/>
                  </a:cubicBezTo>
                  <a:cubicBezTo>
                    <a:pt x="3" y="98"/>
                    <a:pt x="2" y="109"/>
                    <a:pt x="2" y="121"/>
                  </a:cubicBezTo>
                  <a:cubicBezTo>
                    <a:pt x="1" y="137"/>
                    <a:pt x="5" y="153"/>
                    <a:pt x="13" y="167"/>
                  </a:cubicBezTo>
                  <a:cubicBezTo>
                    <a:pt x="14" y="173"/>
                    <a:pt x="16" y="178"/>
                    <a:pt x="19" y="182"/>
                  </a:cubicBezTo>
                  <a:lnTo>
                    <a:pt x="19" y="183"/>
                  </a:lnTo>
                  <a:cubicBezTo>
                    <a:pt x="20" y="184"/>
                    <a:pt x="21" y="185"/>
                    <a:pt x="22" y="187"/>
                  </a:cubicBezTo>
                  <a:lnTo>
                    <a:pt x="27" y="196"/>
                  </a:lnTo>
                  <a:cubicBezTo>
                    <a:pt x="37" y="212"/>
                    <a:pt x="51" y="225"/>
                    <a:pt x="67" y="235"/>
                  </a:cubicBezTo>
                  <a:cubicBezTo>
                    <a:pt x="84" y="244"/>
                    <a:pt x="103" y="249"/>
                    <a:pt x="121" y="249"/>
                  </a:cubicBezTo>
                  <a:cubicBezTo>
                    <a:pt x="159" y="249"/>
                    <a:pt x="195" y="230"/>
                    <a:pt x="215" y="196"/>
                  </a:cubicBezTo>
                  <a:lnTo>
                    <a:pt x="221" y="187"/>
                  </a:lnTo>
                  <a:lnTo>
                    <a:pt x="223" y="183"/>
                  </a:lnTo>
                  <a:cubicBezTo>
                    <a:pt x="235" y="165"/>
                    <a:pt x="241" y="144"/>
                    <a:pt x="241" y="121"/>
                  </a:cubicBezTo>
                  <a:cubicBezTo>
                    <a:pt x="241" y="109"/>
                    <a:pt x="240" y="98"/>
                    <a:pt x="236" y="87"/>
                  </a:cubicBezTo>
                  <a:cubicBezTo>
                    <a:pt x="233" y="77"/>
                    <a:pt x="228" y="68"/>
                    <a:pt x="224" y="59"/>
                  </a:cubicBezTo>
                  <a:cubicBezTo>
                    <a:pt x="217" y="45"/>
                    <a:pt x="207" y="34"/>
                    <a:pt x="194" y="25"/>
                  </a:cubicBezTo>
                  <a:cubicBezTo>
                    <a:pt x="187" y="19"/>
                    <a:pt x="177" y="13"/>
                    <a:pt x="168" y="10"/>
                  </a:cubicBezTo>
                  <a:cubicBezTo>
                    <a:pt x="154" y="3"/>
                    <a:pt x="141" y="0"/>
                    <a:pt x="12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353;p19">
              <a:extLst>
                <a:ext uri="{FF2B5EF4-FFF2-40B4-BE49-F238E27FC236}">
                  <a16:creationId xmlns:a16="http://schemas.microsoft.com/office/drawing/2014/main" id="{9973D838-CB6A-E44A-B304-9CBE352C4E99}"/>
                </a:ext>
              </a:extLst>
            </p:cNvPr>
            <p:cNvSpPr/>
            <p:nvPr/>
          </p:nvSpPr>
          <p:spPr>
            <a:xfrm>
              <a:off x="5285950" y="1451450"/>
              <a:ext cx="16375" cy="24900"/>
            </a:xfrm>
            <a:custGeom>
              <a:avLst/>
              <a:gdLst/>
              <a:ahLst/>
              <a:cxnLst/>
              <a:rect l="l" t="t" r="r" b="b"/>
              <a:pathLst>
                <a:path w="655" h="996" extrusionOk="0">
                  <a:moveTo>
                    <a:pt x="245" y="1"/>
                  </a:moveTo>
                  <a:cubicBezTo>
                    <a:pt x="200" y="1"/>
                    <a:pt x="155" y="14"/>
                    <a:pt x="118" y="42"/>
                  </a:cubicBezTo>
                  <a:cubicBezTo>
                    <a:pt x="27" y="111"/>
                    <a:pt x="0" y="249"/>
                    <a:pt x="72" y="341"/>
                  </a:cubicBezTo>
                  <a:cubicBezTo>
                    <a:pt x="80" y="352"/>
                    <a:pt x="92" y="357"/>
                    <a:pt x="102" y="357"/>
                  </a:cubicBezTo>
                  <a:cubicBezTo>
                    <a:pt x="125" y="357"/>
                    <a:pt x="147" y="335"/>
                    <a:pt x="132" y="306"/>
                  </a:cubicBezTo>
                  <a:cubicBezTo>
                    <a:pt x="100" y="241"/>
                    <a:pt x="130" y="136"/>
                    <a:pt x="206" y="117"/>
                  </a:cubicBezTo>
                  <a:cubicBezTo>
                    <a:pt x="215" y="115"/>
                    <a:pt x="223" y="114"/>
                    <a:pt x="232" y="114"/>
                  </a:cubicBezTo>
                  <a:cubicBezTo>
                    <a:pt x="296" y="114"/>
                    <a:pt x="351" y="167"/>
                    <a:pt x="350" y="234"/>
                  </a:cubicBezTo>
                  <a:cubicBezTo>
                    <a:pt x="349" y="290"/>
                    <a:pt x="327" y="346"/>
                    <a:pt x="310" y="398"/>
                  </a:cubicBezTo>
                  <a:cubicBezTo>
                    <a:pt x="293" y="455"/>
                    <a:pt x="275" y="510"/>
                    <a:pt x="254" y="566"/>
                  </a:cubicBezTo>
                  <a:cubicBezTo>
                    <a:pt x="212" y="675"/>
                    <a:pt x="156" y="776"/>
                    <a:pt x="106" y="883"/>
                  </a:cubicBezTo>
                  <a:cubicBezTo>
                    <a:pt x="82" y="935"/>
                    <a:pt x="116" y="996"/>
                    <a:pt x="172" y="996"/>
                  </a:cubicBezTo>
                  <a:cubicBezTo>
                    <a:pt x="178" y="996"/>
                    <a:pt x="185" y="995"/>
                    <a:pt x="192" y="993"/>
                  </a:cubicBezTo>
                  <a:cubicBezTo>
                    <a:pt x="317" y="963"/>
                    <a:pt x="444" y="940"/>
                    <a:pt x="572" y="925"/>
                  </a:cubicBezTo>
                  <a:cubicBezTo>
                    <a:pt x="618" y="919"/>
                    <a:pt x="655" y="888"/>
                    <a:pt x="648" y="837"/>
                  </a:cubicBezTo>
                  <a:cubicBezTo>
                    <a:pt x="643" y="797"/>
                    <a:pt x="609" y="770"/>
                    <a:pt x="572" y="770"/>
                  </a:cubicBezTo>
                  <a:cubicBezTo>
                    <a:pt x="565" y="770"/>
                    <a:pt x="559" y="770"/>
                    <a:pt x="552" y="772"/>
                  </a:cubicBezTo>
                  <a:cubicBezTo>
                    <a:pt x="472" y="792"/>
                    <a:pt x="389" y="808"/>
                    <a:pt x="307" y="823"/>
                  </a:cubicBezTo>
                  <a:cubicBezTo>
                    <a:pt x="352" y="724"/>
                    <a:pt x="392" y="621"/>
                    <a:pt x="424" y="517"/>
                  </a:cubicBezTo>
                  <a:cubicBezTo>
                    <a:pt x="465" y="384"/>
                    <a:pt x="532" y="206"/>
                    <a:pt x="429" y="85"/>
                  </a:cubicBezTo>
                  <a:cubicBezTo>
                    <a:pt x="384" y="32"/>
                    <a:pt x="314" y="1"/>
                    <a:pt x="245"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354;p19">
              <a:extLst>
                <a:ext uri="{FF2B5EF4-FFF2-40B4-BE49-F238E27FC236}">
                  <a16:creationId xmlns:a16="http://schemas.microsoft.com/office/drawing/2014/main" id="{C6A738AF-3C05-4041-84AA-E7BA31052511}"/>
                </a:ext>
              </a:extLst>
            </p:cNvPr>
            <p:cNvSpPr/>
            <p:nvPr/>
          </p:nvSpPr>
          <p:spPr>
            <a:xfrm>
              <a:off x="5050850" y="1485225"/>
              <a:ext cx="18050" cy="21875"/>
            </a:xfrm>
            <a:custGeom>
              <a:avLst/>
              <a:gdLst/>
              <a:ahLst/>
              <a:cxnLst/>
              <a:rect l="l" t="t" r="r" b="b"/>
              <a:pathLst>
                <a:path w="722" h="875" extrusionOk="0">
                  <a:moveTo>
                    <a:pt x="61" y="1"/>
                  </a:moveTo>
                  <a:cubicBezTo>
                    <a:pt x="39" y="1"/>
                    <a:pt x="21" y="16"/>
                    <a:pt x="19" y="42"/>
                  </a:cubicBezTo>
                  <a:cubicBezTo>
                    <a:pt x="14" y="144"/>
                    <a:pt x="4" y="245"/>
                    <a:pt x="3" y="346"/>
                  </a:cubicBezTo>
                  <a:cubicBezTo>
                    <a:pt x="1" y="447"/>
                    <a:pt x="8" y="549"/>
                    <a:pt x="15" y="649"/>
                  </a:cubicBezTo>
                  <a:cubicBezTo>
                    <a:pt x="15" y="654"/>
                    <a:pt x="19" y="658"/>
                    <a:pt x="24" y="658"/>
                  </a:cubicBezTo>
                  <a:cubicBezTo>
                    <a:pt x="27" y="658"/>
                    <a:pt x="30" y="656"/>
                    <a:pt x="31" y="652"/>
                  </a:cubicBezTo>
                  <a:cubicBezTo>
                    <a:pt x="50" y="552"/>
                    <a:pt x="69" y="453"/>
                    <a:pt x="82" y="352"/>
                  </a:cubicBezTo>
                  <a:cubicBezTo>
                    <a:pt x="92" y="270"/>
                    <a:pt x="96" y="188"/>
                    <a:pt x="101" y="104"/>
                  </a:cubicBezTo>
                  <a:cubicBezTo>
                    <a:pt x="178" y="137"/>
                    <a:pt x="257" y="165"/>
                    <a:pt x="339" y="188"/>
                  </a:cubicBezTo>
                  <a:cubicBezTo>
                    <a:pt x="389" y="200"/>
                    <a:pt x="439" y="212"/>
                    <a:pt x="491" y="221"/>
                  </a:cubicBezTo>
                  <a:cubicBezTo>
                    <a:pt x="528" y="227"/>
                    <a:pt x="568" y="236"/>
                    <a:pt x="607" y="239"/>
                  </a:cubicBezTo>
                  <a:cubicBezTo>
                    <a:pt x="603" y="245"/>
                    <a:pt x="601" y="253"/>
                    <a:pt x="600" y="260"/>
                  </a:cubicBezTo>
                  <a:cubicBezTo>
                    <a:pt x="595" y="306"/>
                    <a:pt x="604" y="353"/>
                    <a:pt x="607" y="399"/>
                  </a:cubicBezTo>
                  <a:cubicBezTo>
                    <a:pt x="611" y="447"/>
                    <a:pt x="615" y="497"/>
                    <a:pt x="618" y="545"/>
                  </a:cubicBezTo>
                  <a:cubicBezTo>
                    <a:pt x="622" y="622"/>
                    <a:pt x="625" y="698"/>
                    <a:pt x="628" y="775"/>
                  </a:cubicBezTo>
                  <a:cubicBezTo>
                    <a:pt x="447" y="742"/>
                    <a:pt x="269" y="689"/>
                    <a:pt x="99" y="616"/>
                  </a:cubicBezTo>
                  <a:cubicBezTo>
                    <a:pt x="94" y="614"/>
                    <a:pt x="89" y="613"/>
                    <a:pt x="85" y="613"/>
                  </a:cubicBezTo>
                  <a:cubicBezTo>
                    <a:pt x="52" y="613"/>
                    <a:pt x="30" y="659"/>
                    <a:pt x="65" y="675"/>
                  </a:cubicBezTo>
                  <a:cubicBezTo>
                    <a:pt x="255" y="767"/>
                    <a:pt x="456" y="833"/>
                    <a:pt x="664" y="873"/>
                  </a:cubicBezTo>
                  <a:cubicBezTo>
                    <a:pt x="668" y="874"/>
                    <a:pt x="672" y="874"/>
                    <a:pt x="675" y="874"/>
                  </a:cubicBezTo>
                  <a:cubicBezTo>
                    <a:pt x="700" y="874"/>
                    <a:pt x="721" y="855"/>
                    <a:pt x="721" y="829"/>
                  </a:cubicBezTo>
                  <a:cubicBezTo>
                    <a:pt x="720" y="733"/>
                    <a:pt x="717" y="636"/>
                    <a:pt x="713" y="539"/>
                  </a:cubicBezTo>
                  <a:cubicBezTo>
                    <a:pt x="711" y="492"/>
                    <a:pt x="709" y="446"/>
                    <a:pt x="705" y="399"/>
                  </a:cubicBezTo>
                  <a:cubicBezTo>
                    <a:pt x="702" y="349"/>
                    <a:pt x="703" y="297"/>
                    <a:pt x="690" y="248"/>
                  </a:cubicBezTo>
                  <a:cubicBezTo>
                    <a:pt x="688" y="240"/>
                    <a:pt x="684" y="234"/>
                    <a:pt x="679" y="228"/>
                  </a:cubicBezTo>
                  <a:cubicBezTo>
                    <a:pt x="705" y="206"/>
                    <a:pt x="705" y="160"/>
                    <a:pt x="665" y="149"/>
                  </a:cubicBezTo>
                  <a:cubicBezTo>
                    <a:pt x="617" y="137"/>
                    <a:pt x="564" y="137"/>
                    <a:pt x="515" y="130"/>
                  </a:cubicBezTo>
                  <a:cubicBezTo>
                    <a:pt x="467" y="122"/>
                    <a:pt x="417" y="113"/>
                    <a:pt x="369" y="101"/>
                  </a:cubicBezTo>
                  <a:cubicBezTo>
                    <a:pt x="271" y="76"/>
                    <a:pt x="176" y="45"/>
                    <a:pt x="83" y="6"/>
                  </a:cubicBezTo>
                  <a:cubicBezTo>
                    <a:pt x="76" y="3"/>
                    <a:pt x="68" y="1"/>
                    <a:pt x="61"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2554;p30">
            <a:extLst>
              <a:ext uri="{FF2B5EF4-FFF2-40B4-BE49-F238E27FC236}">
                <a16:creationId xmlns:a16="http://schemas.microsoft.com/office/drawing/2014/main" id="{71A3630F-4874-E046-878D-B849D2652E60}"/>
              </a:ext>
            </a:extLst>
          </p:cNvPr>
          <p:cNvGrpSpPr/>
          <p:nvPr/>
        </p:nvGrpSpPr>
        <p:grpSpPr>
          <a:xfrm>
            <a:off x="710733" y="6031768"/>
            <a:ext cx="480467" cy="449014"/>
            <a:chOff x="7775913" y="3920550"/>
            <a:chExt cx="373875" cy="349400"/>
          </a:xfrm>
        </p:grpSpPr>
        <p:sp>
          <p:nvSpPr>
            <p:cNvPr id="559" name="Google Shape;2555;p30">
              <a:extLst>
                <a:ext uri="{FF2B5EF4-FFF2-40B4-BE49-F238E27FC236}">
                  <a16:creationId xmlns:a16="http://schemas.microsoft.com/office/drawing/2014/main" id="{52F75BCC-A9E6-2444-BCAA-847E436153ED}"/>
                </a:ext>
              </a:extLst>
            </p:cNvPr>
            <p:cNvSpPr/>
            <p:nvPr/>
          </p:nvSpPr>
          <p:spPr>
            <a:xfrm>
              <a:off x="7864263" y="3993350"/>
              <a:ext cx="285525" cy="272375"/>
            </a:xfrm>
            <a:custGeom>
              <a:avLst/>
              <a:gdLst/>
              <a:ahLst/>
              <a:cxnLst/>
              <a:rect l="l" t="t" r="r" b="b"/>
              <a:pathLst>
                <a:path w="11421" h="10895" extrusionOk="0">
                  <a:moveTo>
                    <a:pt x="4660" y="1"/>
                  </a:moveTo>
                  <a:cubicBezTo>
                    <a:pt x="3522" y="150"/>
                    <a:pt x="2458" y="649"/>
                    <a:pt x="1616" y="1430"/>
                  </a:cubicBezTo>
                  <a:cubicBezTo>
                    <a:pt x="700" y="2420"/>
                    <a:pt x="0" y="3885"/>
                    <a:pt x="0" y="5341"/>
                  </a:cubicBezTo>
                  <a:cubicBezTo>
                    <a:pt x="0" y="8408"/>
                    <a:pt x="2487" y="10895"/>
                    <a:pt x="5555" y="10895"/>
                  </a:cubicBezTo>
                  <a:cubicBezTo>
                    <a:pt x="7010" y="10895"/>
                    <a:pt x="8475" y="10195"/>
                    <a:pt x="9465" y="9278"/>
                  </a:cubicBezTo>
                  <a:cubicBezTo>
                    <a:pt x="11144" y="7462"/>
                    <a:pt x="11420" y="4752"/>
                    <a:pt x="10140" y="2635"/>
                  </a:cubicBezTo>
                  <a:lnTo>
                    <a:pt x="4660" y="1"/>
                  </a:ln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0" name="Google Shape;2556;p30">
              <a:extLst>
                <a:ext uri="{FF2B5EF4-FFF2-40B4-BE49-F238E27FC236}">
                  <a16:creationId xmlns:a16="http://schemas.microsoft.com/office/drawing/2014/main" id="{66A03B30-5E48-074E-81DC-4DA4A11FE05B}"/>
                </a:ext>
              </a:extLst>
            </p:cNvPr>
            <p:cNvSpPr/>
            <p:nvPr/>
          </p:nvSpPr>
          <p:spPr>
            <a:xfrm>
              <a:off x="7859988" y="4029100"/>
              <a:ext cx="240950" cy="240850"/>
            </a:xfrm>
            <a:custGeom>
              <a:avLst/>
              <a:gdLst/>
              <a:ahLst/>
              <a:cxnLst/>
              <a:rect l="l" t="t" r="r" b="b"/>
              <a:pathLst>
                <a:path w="9638" h="9634" extrusionOk="0">
                  <a:moveTo>
                    <a:pt x="1787" y="0"/>
                  </a:moveTo>
                  <a:lnTo>
                    <a:pt x="1787" y="0"/>
                  </a:lnTo>
                  <a:cubicBezTo>
                    <a:pt x="648" y="1051"/>
                    <a:pt x="1" y="2530"/>
                    <a:pt x="2" y="4080"/>
                  </a:cubicBezTo>
                  <a:cubicBezTo>
                    <a:pt x="2" y="7147"/>
                    <a:pt x="2489" y="9633"/>
                    <a:pt x="5558" y="9633"/>
                  </a:cubicBezTo>
                  <a:cubicBezTo>
                    <a:pt x="5560" y="9633"/>
                    <a:pt x="5562" y="9633"/>
                    <a:pt x="5564" y="9633"/>
                  </a:cubicBezTo>
                  <a:cubicBezTo>
                    <a:pt x="7110" y="9633"/>
                    <a:pt x="8588" y="8987"/>
                    <a:pt x="9637" y="7848"/>
                  </a:cubicBezTo>
                  <a:lnTo>
                    <a:pt x="9637" y="7848"/>
                  </a:lnTo>
                  <a:cubicBezTo>
                    <a:pt x="8613" y="8798"/>
                    <a:pt x="7269" y="9324"/>
                    <a:pt x="5874" y="9324"/>
                  </a:cubicBezTo>
                  <a:cubicBezTo>
                    <a:pt x="5871" y="9324"/>
                    <a:pt x="5869" y="9324"/>
                    <a:pt x="5867" y="9324"/>
                  </a:cubicBezTo>
                  <a:cubicBezTo>
                    <a:pt x="2798" y="9324"/>
                    <a:pt x="312" y="6838"/>
                    <a:pt x="312" y="3770"/>
                  </a:cubicBezTo>
                  <a:cubicBezTo>
                    <a:pt x="310" y="2373"/>
                    <a:pt x="838" y="1026"/>
                    <a:pt x="1787"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1" name="Google Shape;2557;p30">
              <a:extLst>
                <a:ext uri="{FF2B5EF4-FFF2-40B4-BE49-F238E27FC236}">
                  <a16:creationId xmlns:a16="http://schemas.microsoft.com/office/drawing/2014/main" id="{2EBEF868-4665-AC42-9E02-0FC9EDC82D6A}"/>
                </a:ext>
              </a:extLst>
            </p:cNvPr>
            <p:cNvSpPr/>
            <p:nvPr/>
          </p:nvSpPr>
          <p:spPr>
            <a:xfrm>
              <a:off x="7881138" y="4013300"/>
              <a:ext cx="235600" cy="235550"/>
            </a:xfrm>
            <a:custGeom>
              <a:avLst/>
              <a:gdLst/>
              <a:ahLst/>
              <a:cxnLst/>
              <a:rect l="l" t="t" r="r" b="b"/>
              <a:pathLst>
                <a:path w="9424" h="9422" extrusionOk="0">
                  <a:moveTo>
                    <a:pt x="4712" y="0"/>
                  </a:moveTo>
                  <a:cubicBezTo>
                    <a:pt x="2109" y="0"/>
                    <a:pt x="0" y="2110"/>
                    <a:pt x="0" y="4710"/>
                  </a:cubicBezTo>
                  <a:cubicBezTo>
                    <a:pt x="0" y="7312"/>
                    <a:pt x="2109" y="9422"/>
                    <a:pt x="4712" y="9422"/>
                  </a:cubicBezTo>
                  <a:cubicBezTo>
                    <a:pt x="7314" y="9422"/>
                    <a:pt x="9423" y="7312"/>
                    <a:pt x="9423" y="4710"/>
                  </a:cubicBezTo>
                  <a:cubicBezTo>
                    <a:pt x="9423" y="2110"/>
                    <a:pt x="7314" y="0"/>
                    <a:pt x="4712" y="0"/>
                  </a:cubicBezTo>
                  <a:close/>
                </a:path>
              </a:pathLst>
            </a:custGeom>
            <a:solidFill>
              <a:srgbClr val="EBAE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2" name="Google Shape;2558;p30">
              <a:extLst>
                <a:ext uri="{FF2B5EF4-FFF2-40B4-BE49-F238E27FC236}">
                  <a16:creationId xmlns:a16="http://schemas.microsoft.com/office/drawing/2014/main" id="{34560A03-6B38-3F46-8D2D-9BCBA22CFC3D}"/>
                </a:ext>
              </a:extLst>
            </p:cNvPr>
            <p:cNvSpPr/>
            <p:nvPr/>
          </p:nvSpPr>
          <p:spPr>
            <a:xfrm>
              <a:off x="7891663" y="4023850"/>
              <a:ext cx="214525" cy="214450"/>
            </a:xfrm>
            <a:custGeom>
              <a:avLst/>
              <a:gdLst/>
              <a:ahLst/>
              <a:cxnLst/>
              <a:rect l="l" t="t" r="r" b="b"/>
              <a:pathLst>
                <a:path w="8581" h="8578" extrusionOk="0">
                  <a:moveTo>
                    <a:pt x="4291" y="0"/>
                  </a:moveTo>
                  <a:cubicBezTo>
                    <a:pt x="1922" y="0"/>
                    <a:pt x="1" y="1921"/>
                    <a:pt x="1" y="4288"/>
                  </a:cubicBezTo>
                  <a:cubicBezTo>
                    <a:pt x="1" y="6657"/>
                    <a:pt x="1922" y="8578"/>
                    <a:pt x="4291" y="8578"/>
                  </a:cubicBezTo>
                  <a:cubicBezTo>
                    <a:pt x="6660" y="8578"/>
                    <a:pt x="8580" y="6657"/>
                    <a:pt x="8580" y="4288"/>
                  </a:cubicBezTo>
                  <a:cubicBezTo>
                    <a:pt x="8580" y="1921"/>
                    <a:pt x="6660" y="0"/>
                    <a:pt x="4291" y="0"/>
                  </a:cubicBezTo>
                  <a:close/>
                </a:path>
              </a:pathLst>
            </a:custGeom>
            <a:solidFill>
              <a:srgbClr val="FFCD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3" name="Google Shape;2559;p30">
              <a:extLst>
                <a:ext uri="{FF2B5EF4-FFF2-40B4-BE49-F238E27FC236}">
                  <a16:creationId xmlns:a16="http://schemas.microsoft.com/office/drawing/2014/main" id="{7B118D7F-0D62-CE42-8E0A-BF90FFCE44C4}"/>
                </a:ext>
              </a:extLst>
            </p:cNvPr>
            <p:cNvSpPr/>
            <p:nvPr/>
          </p:nvSpPr>
          <p:spPr>
            <a:xfrm>
              <a:off x="7881088" y="4044025"/>
              <a:ext cx="204925" cy="204825"/>
            </a:xfrm>
            <a:custGeom>
              <a:avLst/>
              <a:gdLst/>
              <a:ahLst/>
              <a:cxnLst/>
              <a:rect l="l" t="t" r="r" b="b"/>
              <a:pathLst>
                <a:path w="8197" h="8193" extrusionOk="0">
                  <a:moveTo>
                    <a:pt x="1541" y="1"/>
                  </a:moveTo>
                  <a:lnTo>
                    <a:pt x="1541" y="1"/>
                  </a:lnTo>
                  <a:cubicBezTo>
                    <a:pt x="560" y="892"/>
                    <a:pt x="0" y="2156"/>
                    <a:pt x="2" y="3483"/>
                  </a:cubicBezTo>
                  <a:cubicBezTo>
                    <a:pt x="2" y="6083"/>
                    <a:pt x="2111" y="8193"/>
                    <a:pt x="4714" y="8193"/>
                  </a:cubicBezTo>
                  <a:cubicBezTo>
                    <a:pt x="4716" y="8193"/>
                    <a:pt x="4718" y="8193"/>
                    <a:pt x="4720" y="8193"/>
                  </a:cubicBezTo>
                  <a:cubicBezTo>
                    <a:pt x="6043" y="8193"/>
                    <a:pt x="7306" y="7635"/>
                    <a:pt x="8196" y="6656"/>
                  </a:cubicBezTo>
                  <a:lnTo>
                    <a:pt x="8196" y="6656"/>
                  </a:lnTo>
                  <a:cubicBezTo>
                    <a:pt x="7331" y="7445"/>
                    <a:pt x="6200" y="7883"/>
                    <a:pt x="5030" y="7883"/>
                  </a:cubicBezTo>
                  <a:cubicBezTo>
                    <a:pt x="5027" y="7883"/>
                    <a:pt x="5025" y="7883"/>
                    <a:pt x="5023" y="7883"/>
                  </a:cubicBezTo>
                  <a:cubicBezTo>
                    <a:pt x="2421" y="7883"/>
                    <a:pt x="311" y="5774"/>
                    <a:pt x="311" y="3173"/>
                  </a:cubicBezTo>
                  <a:cubicBezTo>
                    <a:pt x="310" y="1999"/>
                    <a:pt x="748" y="867"/>
                    <a:pt x="1541" y="1"/>
                  </a:cubicBezTo>
                  <a:close/>
                </a:path>
              </a:pathLst>
            </a:custGeom>
            <a:solidFill>
              <a:srgbClr val="EBAE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4" name="Google Shape;2560;p30">
              <a:extLst>
                <a:ext uri="{FF2B5EF4-FFF2-40B4-BE49-F238E27FC236}">
                  <a16:creationId xmlns:a16="http://schemas.microsoft.com/office/drawing/2014/main" id="{07C93048-77DB-AB4F-8858-18D5A23AE531}"/>
                </a:ext>
              </a:extLst>
            </p:cNvPr>
            <p:cNvSpPr/>
            <p:nvPr/>
          </p:nvSpPr>
          <p:spPr>
            <a:xfrm>
              <a:off x="7909213" y="4013300"/>
              <a:ext cx="207525" cy="188450"/>
            </a:xfrm>
            <a:custGeom>
              <a:avLst/>
              <a:gdLst/>
              <a:ahLst/>
              <a:cxnLst/>
              <a:rect l="l" t="t" r="r" b="b"/>
              <a:pathLst>
                <a:path w="8301" h="7538" extrusionOk="0">
                  <a:moveTo>
                    <a:pt x="3582" y="0"/>
                  </a:moveTo>
                  <a:cubicBezTo>
                    <a:pt x="2491" y="0"/>
                    <a:pt x="1435" y="379"/>
                    <a:pt x="594" y="1074"/>
                  </a:cubicBezTo>
                  <a:cubicBezTo>
                    <a:pt x="206" y="1732"/>
                    <a:pt x="0" y="2483"/>
                    <a:pt x="2" y="3249"/>
                  </a:cubicBezTo>
                  <a:cubicBezTo>
                    <a:pt x="2" y="5618"/>
                    <a:pt x="1923" y="7537"/>
                    <a:pt x="4292" y="7537"/>
                  </a:cubicBezTo>
                  <a:cubicBezTo>
                    <a:pt x="6069" y="7537"/>
                    <a:pt x="7663" y="6442"/>
                    <a:pt x="8299" y="4781"/>
                  </a:cubicBezTo>
                  <a:cubicBezTo>
                    <a:pt x="8299" y="4758"/>
                    <a:pt x="8300" y="4735"/>
                    <a:pt x="8300" y="4712"/>
                  </a:cubicBezTo>
                  <a:cubicBezTo>
                    <a:pt x="8300" y="2110"/>
                    <a:pt x="6191" y="0"/>
                    <a:pt x="3589" y="0"/>
                  </a:cubicBezTo>
                  <a:cubicBezTo>
                    <a:pt x="3586" y="0"/>
                    <a:pt x="3584" y="0"/>
                    <a:pt x="3582" y="0"/>
                  </a:cubicBezTo>
                  <a:close/>
                </a:path>
              </a:pathLst>
            </a:custGeom>
            <a:solidFill>
              <a:srgbClr val="EBAE9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5" name="Google Shape;2561;p30">
              <a:extLst>
                <a:ext uri="{FF2B5EF4-FFF2-40B4-BE49-F238E27FC236}">
                  <a16:creationId xmlns:a16="http://schemas.microsoft.com/office/drawing/2014/main" id="{28F42D96-A4D3-5840-9E9A-E77767DCD28E}"/>
                </a:ext>
              </a:extLst>
            </p:cNvPr>
            <p:cNvSpPr/>
            <p:nvPr/>
          </p:nvSpPr>
          <p:spPr>
            <a:xfrm>
              <a:off x="7782938" y="3920550"/>
              <a:ext cx="214300" cy="196500"/>
            </a:xfrm>
            <a:custGeom>
              <a:avLst/>
              <a:gdLst/>
              <a:ahLst/>
              <a:cxnLst/>
              <a:rect l="l" t="t" r="r" b="b"/>
              <a:pathLst>
                <a:path w="8572" h="7860" extrusionOk="0">
                  <a:moveTo>
                    <a:pt x="7650" y="0"/>
                  </a:moveTo>
                  <a:cubicBezTo>
                    <a:pt x="6589" y="0"/>
                    <a:pt x="4713" y="1051"/>
                    <a:pt x="2992" y="2772"/>
                  </a:cubicBezTo>
                  <a:cubicBezTo>
                    <a:pt x="1534" y="4230"/>
                    <a:pt x="1" y="6794"/>
                    <a:pt x="719" y="7512"/>
                  </a:cubicBezTo>
                  <a:cubicBezTo>
                    <a:pt x="787" y="7580"/>
                    <a:pt x="1346" y="7859"/>
                    <a:pt x="1346" y="7859"/>
                  </a:cubicBezTo>
                  <a:lnTo>
                    <a:pt x="8491" y="714"/>
                  </a:lnTo>
                  <a:cubicBezTo>
                    <a:pt x="8572" y="632"/>
                    <a:pt x="8572" y="498"/>
                    <a:pt x="8491" y="415"/>
                  </a:cubicBezTo>
                  <a:cubicBezTo>
                    <a:pt x="8410" y="336"/>
                    <a:pt x="8322" y="248"/>
                    <a:pt x="8294" y="218"/>
                  </a:cubicBezTo>
                  <a:lnTo>
                    <a:pt x="8294" y="220"/>
                  </a:lnTo>
                  <a:cubicBezTo>
                    <a:pt x="8146" y="71"/>
                    <a:pt x="7925" y="0"/>
                    <a:pt x="7650" y="0"/>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6" name="Google Shape;2562;p30">
              <a:extLst>
                <a:ext uri="{FF2B5EF4-FFF2-40B4-BE49-F238E27FC236}">
                  <a16:creationId xmlns:a16="http://schemas.microsoft.com/office/drawing/2014/main" id="{E2F0E978-A23B-614C-89DC-FC126CC07BF8}"/>
                </a:ext>
              </a:extLst>
            </p:cNvPr>
            <p:cNvSpPr/>
            <p:nvPr/>
          </p:nvSpPr>
          <p:spPr>
            <a:xfrm>
              <a:off x="7775913" y="3989850"/>
              <a:ext cx="81825" cy="139050"/>
            </a:xfrm>
            <a:custGeom>
              <a:avLst/>
              <a:gdLst/>
              <a:ahLst/>
              <a:cxnLst/>
              <a:rect l="l" t="t" r="r" b="b"/>
              <a:pathLst>
                <a:path w="3273" h="5562" extrusionOk="0">
                  <a:moveTo>
                    <a:pt x="3273" y="0"/>
                  </a:moveTo>
                  <a:lnTo>
                    <a:pt x="3273" y="0"/>
                  </a:lnTo>
                  <a:cubicBezTo>
                    <a:pt x="3273" y="1"/>
                    <a:pt x="3272" y="1"/>
                    <a:pt x="3272" y="1"/>
                  </a:cubicBezTo>
                  <a:lnTo>
                    <a:pt x="3272" y="1"/>
                  </a:lnTo>
                  <a:cubicBezTo>
                    <a:pt x="3272" y="1"/>
                    <a:pt x="3273" y="1"/>
                    <a:pt x="3273" y="0"/>
                  </a:cubicBezTo>
                  <a:close/>
                  <a:moveTo>
                    <a:pt x="3272" y="1"/>
                  </a:moveTo>
                  <a:lnTo>
                    <a:pt x="3272" y="1"/>
                  </a:lnTo>
                  <a:cubicBezTo>
                    <a:pt x="1104" y="2171"/>
                    <a:pt x="1" y="4585"/>
                    <a:pt x="718" y="5302"/>
                  </a:cubicBezTo>
                  <a:lnTo>
                    <a:pt x="915" y="5499"/>
                  </a:lnTo>
                  <a:cubicBezTo>
                    <a:pt x="957" y="5541"/>
                    <a:pt x="1011" y="5561"/>
                    <a:pt x="1065" y="5561"/>
                  </a:cubicBezTo>
                  <a:cubicBezTo>
                    <a:pt x="1119" y="5561"/>
                    <a:pt x="1173" y="5541"/>
                    <a:pt x="1215" y="5499"/>
                  </a:cubicBezTo>
                  <a:lnTo>
                    <a:pt x="1628" y="5086"/>
                  </a:lnTo>
                  <a:lnTo>
                    <a:pt x="1281" y="4740"/>
                  </a:lnTo>
                  <a:cubicBezTo>
                    <a:pt x="563" y="4022"/>
                    <a:pt x="2661" y="614"/>
                    <a:pt x="3272"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7" name="Google Shape;2563;p30">
              <a:extLst>
                <a:ext uri="{FF2B5EF4-FFF2-40B4-BE49-F238E27FC236}">
                  <a16:creationId xmlns:a16="http://schemas.microsoft.com/office/drawing/2014/main" id="{762B8730-58FC-634C-826D-731976617180}"/>
                </a:ext>
              </a:extLst>
            </p:cNvPr>
            <p:cNvSpPr/>
            <p:nvPr/>
          </p:nvSpPr>
          <p:spPr>
            <a:xfrm>
              <a:off x="7918704" y="3985500"/>
              <a:ext cx="207475" cy="207425"/>
            </a:xfrm>
            <a:custGeom>
              <a:avLst/>
              <a:gdLst/>
              <a:ahLst/>
              <a:cxnLst/>
              <a:rect l="l" t="t" r="r" b="b"/>
              <a:pathLst>
                <a:path w="8299" h="8297" extrusionOk="0">
                  <a:moveTo>
                    <a:pt x="4002" y="0"/>
                  </a:moveTo>
                  <a:cubicBezTo>
                    <a:pt x="3004" y="0"/>
                    <a:pt x="2037" y="351"/>
                    <a:pt x="1270" y="988"/>
                  </a:cubicBezTo>
                  <a:cubicBezTo>
                    <a:pt x="754" y="1504"/>
                    <a:pt x="1" y="2967"/>
                    <a:pt x="1" y="4007"/>
                  </a:cubicBezTo>
                  <a:cubicBezTo>
                    <a:pt x="1" y="6376"/>
                    <a:pt x="1921" y="8297"/>
                    <a:pt x="4290" y="8297"/>
                  </a:cubicBezTo>
                  <a:cubicBezTo>
                    <a:pt x="5331" y="8297"/>
                    <a:pt x="6443" y="7895"/>
                    <a:pt x="7310" y="7028"/>
                  </a:cubicBezTo>
                  <a:cubicBezTo>
                    <a:pt x="7948" y="6259"/>
                    <a:pt x="8299" y="5289"/>
                    <a:pt x="8297" y="4288"/>
                  </a:cubicBezTo>
                  <a:cubicBezTo>
                    <a:pt x="8297" y="1921"/>
                    <a:pt x="6377" y="0"/>
                    <a:pt x="4008" y="0"/>
                  </a:cubicBezTo>
                  <a:lnTo>
                    <a:pt x="4009" y="0"/>
                  </a:lnTo>
                  <a:cubicBezTo>
                    <a:pt x="4007" y="0"/>
                    <a:pt x="4005" y="0"/>
                    <a:pt x="400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568" name="Google Shape;2564;p30">
            <a:extLst>
              <a:ext uri="{FF2B5EF4-FFF2-40B4-BE49-F238E27FC236}">
                <a16:creationId xmlns:a16="http://schemas.microsoft.com/office/drawing/2014/main" id="{6CA0647D-BEFE-9342-BADD-6925EAF9BDCA}"/>
              </a:ext>
            </a:extLst>
          </p:cNvPr>
          <p:cNvGrpSpPr/>
          <p:nvPr/>
        </p:nvGrpSpPr>
        <p:grpSpPr>
          <a:xfrm>
            <a:off x="5182090" y="5996553"/>
            <a:ext cx="480464" cy="412976"/>
            <a:chOff x="5536038" y="3945200"/>
            <a:chExt cx="349200" cy="300150"/>
          </a:xfrm>
        </p:grpSpPr>
        <p:sp>
          <p:nvSpPr>
            <p:cNvPr id="569" name="Google Shape;2565;p30">
              <a:extLst>
                <a:ext uri="{FF2B5EF4-FFF2-40B4-BE49-F238E27FC236}">
                  <a16:creationId xmlns:a16="http://schemas.microsoft.com/office/drawing/2014/main" id="{DE2C67C2-CD1A-564D-B6BE-D2F2E6848FB5}"/>
                </a:ext>
              </a:extLst>
            </p:cNvPr>
            <p:cNvSpPr/>
            <p:nvPr/>
          </p:nvSpPr>
          <p:spPr>
            <a:xfrm>
              <a:off x="5542888" y="4085125"/>
              <a:ext cx="167650" cy="156000"/>
            </a:xfrm>
            <a:custGeom>
              <a:avLst/>
              <a:gdLst/>
              <a:ahLst/>
              <a:cxnLst/>
              <a:rect l="l" t="t" r="r" b="b"/>
              <a:pathLst>
                <a:path w="6706" h="6240" extrusionOk="0">
                  <a:moveTo>
                    <a:pt x="3212" y="1"/>
                  </a:moveTo>
                  <a:lnTo>
                    <a:pt x="3212" y="3"/>
                  </a:lnTo>
                  <a:cubicBezTo>
                    <a:pt x="3209" y="3"/>
                    <a:pt x="3207" y="3"/>
                    <a:pt x="3205" y="3"/>
                  </a:cubicBezTo>
                  <a:cubicBezTo>
                    <a:pt x="2377" y="3"/>
                    <a:pt x="1577" y="299"/>
                    <a:pt x="947" y="836"/>
                  </a:cubicBezTo>
                  <a:cubicBezTo>
                    <a:pt x="646" y="1093"/>
                    <a:pt x="1" y="1989"/>
                    <a:pt x="1" y="3496"/>
                  </a:cubicBezTo>
                  <a:cubicBezTo>
                    <a:pt x="1" y="5104"/>
                    <a:pt x="1729" y="6127"/>
                    <a:pt x="2629" y="6127"/>
                  </a:cubicBezTo>
                  <a:cubicBezTo>
                    <a:pt x="2652" y="6127"/>
                    <a:pt x="2677" y="6127"/>
                    <a:pt x="2704" y="6127"/>
                  </a:cubicBezTo>
                  <a:cubicBezTo>
                    <a:pt x="3148" y="6127"/>
                    <a:pt x="4053" y="6115"/>
                    <a:pt x="4534" y="5698"/>
                  </a:cubicBezTo>
                  <a:cubicBezTo>
                    <a:pt x="4534" y="6019"/>
                    <a:pt x="4864" y="6239"/>
                    <a:pt x="5170" y="6239"/>
                  </a:cubicBezTo>
                  <a:cubicBezTo>
                    <a:pt x="5381" y="6239"/>
                    <a:pt x="5663" y="6208"/>
                    <a:pt x="5928" y="5867"/>
                  </a:cubicBezTo>
                  <a:cubicBezTo>
                    <a:pt x="6337" y="5341"/>
                    <a:pt x="6706" y="4479"/>
                    <a:pt x="6706" y="3495"/>
                  </a:cubicBezTo>
                  <a:cubicBezTo>
                    <a:pt x="6706" y="1566"/>
                    <a:pt x="5141" y="1"/>
                    <a:pt x="3212" y="1"/>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0" name="Google Shape;2566;p30">
              <a:extLst>
                <a:ext uri="{FF2B5EF4-FFF2-40B4-BE49-F238E27FC236}">
                  <a16:creationId xmlns:a16="http://schemas.microsoft.com/office/drawing/2014/main" id="{A2185380-CFFC-874F-AF05-E64C95BE976E}"/>
                </a:ext>
              </a:extLst>
            </p:cNvPr>
            <p:cNvSpPr/>
            <p:nvPr/>
          </p:nvSpPr>
          <p:spPr>
            <a:xfrm>
              <a:off x="5564938" y="4126700"/>
              <a:ext cx="79150" cy="89550"/>
            </a:xfrm>
            <a:custGeom>
              <a:avLst/>
              <a:gdLst/>
              <a:ahLst/>
              <a:cxnLst/>
              <a:rect l="l" t="t" r="r" b="b"/>
              <a:pathLst>
                <a:path w="3166" h="3582" extrusionOk="0">
                  <a:moveTo>
                    <a:pt x="894" y="0"/>
                  </a:moveTo>
                  <a:lnTo>
                    <a:pt x="894" y="0"/>
                  </a:lnTo>
                  <a:cubicBezTo>
                    <a:pt x="330" y="442"/>
                    <a:pt x="0" y="1117"/>
                    <a:pt x="2" y="1833"/>
                  </a:cubicBezTo>
                  <a:cubicBezTo>
                    <a:pt x="0" y="2591"/>
                    <a:pt x="488" y="3263"/>
                    <a:pt x="1211" y="3496"/>
                  </a:cubicBezTo>
                  <a:cubicBezTo>
                    <a:pt x="1389" y="3553"/>
                    <a:pt x="1570" y="3581"/>
                    <a:pt x="1749" y="3581"/>
                  </a:cubicBezTo>
                  <a:cubicBezTo>
                    <a:pt x="2299" y="3581"/>
                    <a:pt x="2831" y="3320"/>
                    <a:pt x="3165" y="2856"/>
                  </a:cubicBezTo>
                  <a:lnTo>
                    <a:pt x="3165" y="2856"/>
                  </a:lnTo>
                  <a:cubicBezTo>
                    <a:pt x="2862" y="3075"/>
                    <a:pt x="2504" y="3186"/>
                    <a:pt x="2143" y="3186"/>
                  </a:cubicBezTo>
                  <a:cubicBezTo>
                    <a:pt x="1871" y="3186"/>
                    <a:pt x="1598" y="3123"/>
                    <a:pt x="1347" y="2995"/>
                  </a:cubicBezTo>
                  <a:cubicBezTo>
                    <a:pt x="763" y="2695"/>
                    <a:pt x="396" y="2095"/>
                    <a:pt x="396" y="1440"/>
                  </a:cubicBezTo>
                  <a:cubicBezTo>
                    <a:pt x="396" y="917"/>
                    <a:pt x="571" y="411"/>
                    <a:pt x="894"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1" name="Google Shape;2567;p30">
              <a:extLst>
                <a:ext uri="{FF2B5EF4-FFF2-40B4-BE49-F238E27FC236}">
                  <a16:creationId xmlns:a16="http://schemas.microsoft.com/office/drawing/2014/main" id="{021A6DB9-7686-6743-9497-AA950B5A3582}"/>
                </a:ext>
              </a:extLst>
            </p:cNvPr>
            <p:cNvSpPr/>
            <p:nvPr/>
          </p:nvSpPr>
          <p:spPr>
            <a:xfrm>
              <a:off x="5594063" y="4147625"/>
              <a:ext cx="29125" cy="39475"/>
            </a:xfrm>
            <a:custGeom>
              <a:avLst/>
              <a:gdLst/>
              <a:ahLst/>
              <a:cxnLst/>
              <a:rect l="l" t="t" r="r" b="b"/>
              <a:pathLst>
                <a:path w="1165" h="1579" extrusionOk="0">
                  <a:moveTo>
                    <a:pt x="563" y="1"/>
                  </a:moveTo>
                  <a:lnTo>
                    <a:pt x="563" y="1"/>
                  </a:lnTo>
                  <a:cubicBezTo>
                    <a:pt x="213" y="211"/>
                    <a:pt x="0" y="588"/>
                    <a:pt x="0" y="996"/>
                  </a:cubicBezTo>
                  <a:cubicBezTo>
                    <a:pt x="0" y="1317"/>
                    <a:pt x="261" y="1579"/>
                    <a:pt x="582" y="1579"/>
                  </a:cubicBezTo>
                  <a:cubicBezTo>
                    <a:pt x="905" y="1579"/>
                    <a:pt x="1165" y="1317"/>
                    <a:pt x="1165" y="996"/>
                  </a:cubicBezTo>
                  <a:lnTo>
                    <a:pt x="1165" y="996"/>
                  </a:lnTo>
                  <a:cubicBezTo>
                    <a:pt x="1078" y="1026"/>
                    <a:pt x="991" y="1040"/>
                    <a:pt x="908" y="1040"/>
                  </a:cubicBezTo>
                  <a:cubicBezTo>
                    <a:pt x="620" y="1040"/>
                    <a:pt x="382" y="873"/>
                    <a:pt x="394" y="603"/>
                  </a:cubicBezTo>
                  <a:cubicBezTo>
                    <a:pt x="394" y="391"/>
                    <a:pt x="452" y="183"/>
                    <a:pt x="563" y="1"/>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2" name="Google Shape;2568;p30">
              <a:extLst>
                <a:ext uri="{FF2B5EF4-FFF2-40B4-BE49-F238E27FC236}">
                  <a16:creationId xmlns:a16="http://schemas.microsoft.com/office/drawing/2014/main" id="{BE3323A5-54B2-9844-95C8-FCB968825DF1}"/>
                </a:ext>
              </a:extLst>
            </p:cNvPr>
            <p:cNvSpPr/>
            <p:nvPr/>
          </p:nvSpPr>
          <p:spPr>
            <a:xfrm>
              <a:off x="5536038" y="4106025"/>
              <a:ext cx="155275" cy="139325"/>
            </a:xfrm>
            <a:custGeom>
              <a:avLst/>
              <a:gdLst/>
              <a:ahLst/>
              <a:cxnLst/>
              <a:rect l="l" t="t" r="r" b="b"/>
              <a:pathLst>
                <a:path w="6211" h="5573" extrusionOk="0">
                  <a:moveTo>
                    <a:pt x="1229" y="0"/>
                  </a:moveTo>
                  <a:lnTo>
                    <a:pt x="1229" y="0"/>
                  </a:lnTo>
                  <a:cubicBezTo>
                    <a:pt x="448" y="664"/>
                    <a:pt x="0" y="1636"/>
                    <a:pt x="0" y="2660"/>
                  </a:cubicBezTo>
                  <a:cubicBezTo>
                    <a:pt x="0" y="3799"/>
                    <a:pt x="665" y="4834"/>
                    <a:pt x="1701" y="5307"/>
                  </a:cubicBezTo>
                  <a:cubicBezTo>
                    <a:pt x="2088" y="5485"/>
                    <a:pt x="2500" y="5572"/>
                    <a:pt x="2910" y="5572"/>
                  </a:cubicBezTo>
                  <a:cubicBezTo>
                    <a:pt x="3597" y="5572"/>
                    <a:pt x="4276" y="5329"/>
                    <a:pt x="4816" y="4862"/>
                  </a:cubicBezTo>
                  <a:cubicBezTo>
                    <a:pt x="4816" y="5183"/>
                    <a:pt x="4918" y="5572"/>
                    <a:pt x="5453" y="5572"/>
                  </a:cubicBezTo>
                  <a:cubicBezTo>
                    <a:pt x="5663" y="5572"/>
                    <a:pt x="5944" y="5372"/>
                    <a:pt x="6210" y="5031"/>
                  </a:cubicBezTo>
                  <a:lnTo>
                    <a:pt x="6210" y="5031"/>
                  </a:lnTo>
                  <a:cubicBezTo>
                    <a:pt x="6078" y="5127"/>
                    <a:pt x="5952" y="5178"/>
                    <a:pt x="5846" y="5178"/>
                  </a:cubicBezTo>
                  <a:cubicBezTo>
                    <a:pt x="5312" y="5178"/>
                    <a:pt x="5210" y="4790"/>
                    <a:pt x="5210" y="4469"/>
                  </a:cubicBezTo>
                  <a:lnTo>
                    <a:pt x="5158" y="4512"/>
                  </a:lnTo>
                  <a:cubicBezTo>
                    <a:pt x="4626" y="4951"/>
                    <a:pt x="3968" y="5178"/>
                    <a:pt x="3304" y="5178"/>
                  </a:cubicBezTo>
                  <a:cubicBezTo>
                    <a:pt x="2884" y="5178"/>
                    <a:pt x="2460" y="5087"/>
                    <a:pt x="2065" y="4900"/>
                  </a:cubicBezTo>
                  <a:cubicBezTo>
                    <a:pt x="1044" y="4419"/>
                    <a:pt x="394" y="3393"/>
                    <a:pt x="394" y="2267"/>
                  </a:cubicBezTo>
                  <a:cubicBezTo>
                    <a:pt x="392" y="1436"/>
                    <a:pt x="688" y="632"/>
                    <a:pt x="1229"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3" name="Google Shape;2569;p30">
              <a:extLst>
                <a:ext uri="{FF2B5EF4-FFF2-40B4-BE49-F238E27FC236}">
                  <a16:creationId xmlns:a16="http://schemas.microsoft.com/office/drawing/2014/main" id="{BA234070-9182-B24D-BA2D-75AEA0F31592}"/>
                </a:ext>
              </a:extLst>
            </p:cNvPr>
            <p:cNvSpPr/>
            <p:nvPr/>
          </p:nvSpPr>
          <p:spPr>
            <a:xfrm>
              <a:off x="5559713" y="4109000"/>
              <a:ext cx="129150" cy="129850"/>
            </a:xfrm>
            <a:custGeom>
              <a:avLst/>
              <a:gdLst/>
              <a:ahLst/>
              <a:cxnLst/>
              <a:rect l="l" t="t" r="r" b="b"/>
              <a:pathLst>
                <a:path w="5166" h="5194" extrusionOk="0">
                  <a:moveTo>
                    <a:pt x="2540" y="0"/>
                  </a:moveTo>
                  <a:cubicBezTo>
                    <a:pt x="1139" y="2"/>
                    <a:pt x="3" y="1139"/>
                    <a:pt x="1" y="2541"/>
                  </a:cubicBezTo>
                  <a:cubicBezTo>
                    <a:pt x="1" y="3622"/>
                    <a:pt x="878" y="4499"/>
                    <a:pt x="1958" y="4499"/>
                  </a:cubicBezTo>
                  <a:cubicBezTo>
                    <a:pt x="3040" y="4499"/>
                    <a:pt x="3917" y="3622"/>
                    <a:pt x="3917" y="2541"/>
                  </a:cubicBezTo>
                  <a:lnTo>
                    <a:pt x="3915" y="2541"/>
                  </a:lnTo>
                  <a:cubicBezTo>
                    <a:pt x="3897" y="1794"/>
                    <a:pt x="3286" y="1200"/>
                    <a:pt x="2540" y="1200"/>
                  </a:cubicBezTo>
                  <a:cubicBezTo>
                    <a:pt x="1793" y="1200"/>
                    <a:pt x="1182" y="1794"/>
                    <a:pt x="1164" y="2541"/>
                  </a:cubicBezTo>
                  <a:cubicBezTo>
                    <a:pt x="1164" y="2978"/>
                    <a:pt x="1520" y="3334"/>
                    <a:pt x="1958" y="3334"/>
                  </a:cubicBezTo>
                  <a:cubicBezTo>
                    <a:pt x="2396" y="3334"/>
                    <a:pt x="2750" y="2978"/>
                    <a:pt x="2750" y="2541"/>
                  </a:cubicBezTo>
                  <a:cubicBezTo>
                    <a:pt x="2750" y="2424"/>
                    <a:pt x="2656" y="2330"/>
                    <a:pt x="2540" y="2330"/>
                  </a:cubicBezTo>
                  <a:cubicBezTo>
                    <a:pt x="2423" y="2330"/>
                    <a:pt x="2329" y="2424"/>
                    <a:pt x="2329" y="2541"/>
                  </a:cubicBezTo>
                  <a:cubicBezTo>
                    <a:pt x="2315" y="2737"/>
                    <a:pt x="2153" y="2889"/>
                    <a:pt x="1958" y="2889"/>
                  </a:cubicBezTo>
                  <a:cubicBezTo>
                    <a:pt x="1761" y="2889"/>
                    <a:pt x="1599" y="2737"/>
                    <a:pt x="1586" y="2541"/>
                  </a:cubicBezTo>
                  <a:cubicBezTo>
                    <a:pt x="1586" y="2014"/>
                    <a:pt x="2013" y="1587"/>
                    <a:pt x="2540" y="1587"/>
                  </a:cubicBezTo>
                  <a:cubicBezTo>
                    <a:pt x="3066" y="1587"/>
                    <a:pt x="3493" y="2014"/>
                    <a:pt x="3493" y="2541"/>
                  </a:cubicBezTo>
                  <a:cubicBezTo>
                    <a:pt x="3493" y="3389"/>
                    <a:pt x="2807" y="4077"/>
                    <a:pt x="1958" y="4077"/>
                  </a:cubicBezTo>
                  <a:cubicBezTo>
                    <a:pt x="1109" y="4077"/>
                    <a:pt x="421" y="3389"/>
                    <a:pt x="421" y="2541"/>
                  </a:cubicBezTo>
                  <a:cubicBezTo>
                    <a:pt x="423" y="1372"/>
                    <a:pt x="1371" y="424"/>
                    <a:pt x="2540" y="422"/>
                  </a:cubicBezTo>
                  <a:cubicBezTo>
                    <a:pt x="3735" y="422"/>
                    <a:pt x="4742" y="1388"/>
                    <a:pt x="4742" y="2654"/>
                  </a:cubicBezTo>
                  <a:cubicBezTo>
                    <a:pt x="4742" y="3516"/>
                    <a:pt x="4360" y="4315"/>
                    <a:pt x="3862" y="4743"/>
                  </a:cubicBezTo>
                  <a:cubicBezTo>
                    <a:pt x="3862" y="4896"/>
                    <a:pt x="3884" y="5061"/>
                    <a:pt x="3965" y="5193"/>
                  </a:cubicBezTo>
                  <a:cubicBezTo>
                    <a:pt x="4042" y="5139"/>
                    <a:pt x="4122" y="5078"/>
                    <a:pt x="4137" y="5064"/>
                  </a:cubicBezTo>
                  <a:cubicBezTo>
                    <a:pt x="4691" y="4588"/>
                    <a:pt x="5166" y="3645"/>
                    <a:pt x="5166" y="2654"/>
                  </a:cubicBezTo>
                  <a:cubicBezTo>
                    <a:pt x="5166" y="1137"/>
                    <a:pt x="3963" y="0"/>
                    <a:pt x="2540"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4" name="Google Shape;2570;p30">
              <a:extLst>
                <a:ext uri="{FF2B5EF4-FFF2-40B4-BE49-F238E27FC236}">
                  <a16:creationId xmlns:a16="http://schemas.microsoft.com/office/drawing/2014/main" id="{717C9F52-2DBE-B442-8323-8CD2E216513A}"/>
                </a:ext>
              </a:extLst>
            </p:cNvPr>
            <p:cNvSpPr/>
            <p:nvPr/>
          </p:nvSpPr>
          <p:spPr>
            <a:xfrm>
              <a:off x="5717538" y="4085125"/>
              <a:ext cx="167700" cy="156000"/>
            </a:xfrm>
            <a:custGeom>
              <a:avLst/>
              <a:gdLst/>
              <a:ahLst/>
              <a:cxnLst/>
              <a:rect l="l" t="t" r="r" b="b"/>
              <a:pathLst>
                <a:path w="6708" h="6240" extrusionOk="0">
                  <a:moveTo>
                    <a:pt x="3214" y="1"/>
                  </a:moveTo>
                  <a:lnTo>
                    <a:pt x="3214" y="3"/>
                  </a:lnTo>
                  <a:cubicBezTo>
                    <a:pt x="3211" y="3"/>
                    <a:pt x="3209" y="3"/>
                    <a:pt x="3207" y="3"/>
                  </a:cubicBezTo>
                  <a:cubicBezTo>
                    <a:pt x="2379" y="3"/>
                    <a:pt x="1577" y="299"/>
                    <a:pt x="949" y="836"/>
                  </a:cubicBezTo>
                  <a:cubicBezTo>
                    <a:pt x="646" y="1093"/>
                    <a:pt x="1" y="1989"/>
                    <a:pt x="1" y="3496"/>
                  </a:cubicBezTo>
                  <a:cubicBezTo>
                    <a:pt x="1" y="5104"/>
                    <a:pt x="1731" y="6127"/>
                    <a:pt x="2631" y="6127"/>
                  </a:cubicBezTo>
                  <a:cubicBezTo>
                    <a:pt x="2654" y="6127"/>
                    <a:pt x="2679" y="6127"/>
                    <a:pt x="2706" y="6127"/>
                  </a:cubicBezTo>
                  <a:cubicBezTo>
                    <a:pt x="3150" y="6127"/>
                    <a:pt x="4053" y="6115"/>
                    <a:pt x="4535" y="5698"/>
                  </a:cubicBezTo>
                  <a:cubicBezTo>
                    <a:pt x="4535" y="6019"/>
                    <a:pt x="4866" y="6239"/>
                    <a:pt x="5172" y="6239"/>
                  </a:cubicBezTo>
                  <a:cubicBezTo>
                    <a:pt x="5382" y="6239"/>
                    <a:pt x="5664" y="6208"/>
                    <a:pt x="5930" y="5867"/>
                  </a:cubicBezTo>
                  <a:cubicBezTo>
                    <a:pt x="6339" y="5341"/>
                    <a:pt x="6708" y="4479"/>
                    <a:pt x="6708" y="3495"/>
                  </a:cubicBezTo>
                  <a:cubicBezTo>
                    <a:pt x="6708" y="1566"/>
                    <a:pt x="5143" y="3"/>
                    <a:pt x="3214" y="1"/>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5" name="Google Shape;2571;p30">
              <a:extLst>
                <a:ext uri="{FF2B5EF4-FFF2-40B4-BE49-F238E27FC236}">
                  <a16:creationId xmlns:a16="http://schemas.microsoft.com/office/drawing/2014/main" id="{1022DA5C-335D-8941-9617-B388503C4E5C}"/>
                </a:ext>
              </a:extLst>
            </p:cNvPr>
            <p:cNvSpPr/>
            <p:nvPr/>
          </p:nvSpPr>
          <p:spPr>
            <a:xfrm>
              <a:off x="5739638" y="4126700"/>
              <a:ext cx="79150" cy="89550"/>
            </a:xfrm>
            <a:custGeom>
              <a:avLst/>
              <a:gdLst/>
              <a:ahLst/>
              <a:cxnLst/>
              <a:rect l="l" t="t" r="r" b="b"/>
              <a:pathLst>
                <a:path w="3166" h="3582" extrusionOk="0">
                  <a:moveTo>
                    <a:pt x="892" y="0"/>
                  </a:moveTo>
                  <a:lnTo>
                    <a:pt x="892" y="0"/>
                  </a:lnTo>
                  <a:cubicBezTo>
                    <a:pt x="330" y="442"/>
                    <a:pt x="0" y="1117"/>
                    <a:pt x="0" y="1833"/>
                  </a:cubicBezTo>
                  <a:cubicBezTo>
                    <a:pt x="0" y="2591"/>
                    <a:pt x="488" y="3263"/>
                    <a:pt x="1210" y="3496"/>
                  </a:cubicBezTo>
                  <a:cubicBezTo>
                    <a:pt x="1387" y="3553"/>
                    <a:pt x="1569" y="3581"/>
                    <a:pt x="1748" y="3581"/>
                  </a:cubicBezTo>
                  <a:cubicBezTo>
                    <a:pt x="2299" y="3581"/>
                    <a:pt x="2831" y="3320"/>
                    <a:pt x="3165" y="2856"/>
                  </a:cubicBezTo>
                  <a:lnTo>
                    <a:pt x="3165" y="2856"/>
                  </a:lnTo>
                  <a:cubicBezTo>
                    <a:pt x="2861" y="3075"/>
                    <a:pt x="2501" y="3187"/>
                    <a:pt x="2140" y="3187"/>
                  </a:cubicBezTo>
                  <a:cubicBezTo>
                    <a:pt x="1869" y="3187"/>
                    <a:pt x="1596" y="3124"/>
                    <a:pt x="1345" y="2996"/>
                  </a:cubicBezTo>
                  <a:cubicBezTo>
                    <a:pt x="761" y="2697"/>
                    <a:pt x="394" y="2097"/>
                    <a:pt x="394" y="1440"/>
                  </a:cubicBezTo>
                  <a:cubicBezTo>
                    <a:pt x="392" y="917"/>
                    <a:pt x="568" y="411"/>
                    <a:pt x="892"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6" name="Google Shape;2572;p30">
              <a:extLst>
                <a:ext uri="{FF2B5EF4-FFF2-40B4-BE49-F238E27FC236}">
                  <a16:creationId xmlns:a16="http://schemas.microsoft.com/office/drawing/2014/main" id="{01E59B08-635A-EE45-BC43-9F589EFD7AC3}"/>
                </a:ext>
              </a:extLst>
            </p:cNvPr>
            <p:cNvSpPr/>
            <p:nvPr/>
          </p:nvSpPr>
          <p:spPr>
            <a:xfrm>
              <a:off x="5768738" y="4147625"/>
              <a:ext cx="29150" cy="39475"/>
            </a:xfrm>
            <a:custGeom>
              <a:avLst/>
              <a:gdLst/>
              <a:ahLst/>
              <a:cxnLst/>
              <a:rect l="l" t="t" r="r" b="b"/>
              <a:pathLst>
                <a:path w="1166" h="1579" extrusionOk="0">
                  <a:moveTo>
                    <a:pt x="563" y="1"/>
                  </a:moveTo>
                  <a:lnTo>
                    <a:pt x="563" y="1"/>
                  </a:lnTo>
                  <a:cubicBezTo>
                    <a:pt x="214" y="211"/>
                    <a:pt x="1" y="590"/>
                    <a:pt x="1" y="996"/>
                  </a:cubicBezTo>
                  <a:cubicBezTo>
                    <a:pt x="1" y="1317"/>
                    <a:pt x="262" y="1579"/>
                    <a:pt x="583" y="1579"/>
                  </a:cubicBezTo>
                  <a:cubicBezTo>
                    <a:pt x="906" y="1579"/>
                    <a:pt x="1166" y="1317"/>
                    <a:pt x="1166" y="996"/>
                  </a:cubicBezTo>
                  <a:lnTo>
                    <a:pt x="1166" y="996"/>
                  </a:lnTo>
                  <a:cubicBezTo>
                    <a:pt x="1079" y="1026"/>
                    <a:pt x="992" y="1040"/>
                    <a:pt x="909" y="1040"/>
                  </a:cubicBezTo>
                  <a:cubicBezTo>
                    <a:pt x="621" y="1040"/>
                    <a:pt x="383" y="873"/>
                    <a:pt x="395" y="603"/>
                  </a:cubicBezTo>
                  <a:cubicBezTo>
                    <a:pt x="395" y="391"/>
                    <a:pt x="453" y="181"/>
                    <a:pt x="563" y="1"/>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7" name="Google Shape;2573;p30">
              <a:extLst>
                <a:ext uri="{FF2B5EF4-FFF2-40B4-BE49-F238E27FC236}">
                  <a16:creationId xmlns:a16="http://schemas.microsoft.com/office/drawing/2014/main" id="{FE97459A-8E30-CF48-A7F3-E49BDED3F138}"/>
                </a:ext>
              </a:extLst>
            </p:cNvPr>
            <p:cNvSpPr/>
            <p:nvPr/>
          </p:nvSpPr>
          <p:spPr>
            <a:xfrm>
              <a:off x="5710763" y="4106025"/>
              <a:ext cx="155275" cy="139325"/>
            </a:xfrm>
            <a:custGeom>
              <a:avLst/>
              <a:gdLst/>
              <a:ahLst/>
              <a:cxnLst/>
              <a:rect l="l" t="t" r="r" b="b"/>
              <a:pathLst>
                <a:path w="6211" h="5573" extrusionOk="0">
                  <a:moveTo>
                    <a:pt x="1230" y="0"/>
                  </a:moveTo>
                  <a:cubicBezTo>
                    <a:pt x="449" y="664"/>
                    <a:pt x="1" y="1636"/>
                    <a:pt x="1" y="2660"/>
                  </a:cubicBezTo>
                  <a:cubicBezTo>
                    <a:pt x="1" y="3799"/>
                    <a:pt x="666" y="4834"/>
                    <a:pt x="1701" y="5307"/>
                  </a:cubicBezTo>
                  <a:cubicBezTo>
                    <a:pt x="2088" y="5485"/>
                    <a:pt x="2501" y="5572"/>
                    <a:pt x="2911" y="5572"/>
                  </a:cubicBezTo>
                  <a:cubicBezTo>
                    <a:pt x="3598" y="5572"/>
                    <a:pt x="4277" y="5329"/>
                    <a:pt x="4816" y="4862"/>
                  </a:cubicBezTo>
                  <a:cubicBezTo>
                    <a:pt x="4816" y="5183"/>
                    <a:pt x="4919" y="5572"/>
                    <a:pt x="5453" y="5572"/>
                  </a:cubicBezTo>
                  <a:cubicBezTo>
                    <a:pt x="5663" y="5572"/>
                    <a:pt x="5945" y="5372"/>
                    <a:pt x="6211" y="5031"/>
                  </a:cubicBezTo>
                  <a:lnTo>
                    <a:pt x="6211" y="5031"/>
                  </a:lnTo>
                  <a:cubicBezTo>
                    <a:pt x="6079" y="5127"/>
                    <a:pt x="5953" y="5178"/>
                    <a:pt x="5847" y="5178"/>
                  </a:cubicBezTo>
                  <a:cubicBezTo>
                    <a:pt x="5313" y="5178"/>
                    <a:pt x="5210" y="4790"/>
                    <a:pt x="5210" y="4469"/>
                  </a:cubicBezTo>
                  <a:lnTo>
                    <a:pt x="5159" y="4512"/>
                  </a:lnTo>
                  <a:cubicBezTo>
                    <a:pt x="4626" y="4951"/>
                    <a:pt x="3969" y="5178"/>
                    <a:pt x="3305" y="5178"/>
                  </a:cubicBezTo>
                  <a:cubicBezTo>
                    <a:pt x="2883" y="5178"/>
                    <a:pt x="2460" y="5087"/>
                    <a:pt x="2064" y="4900"/>
                  </a:cubicBezTo>
                  <a:cubicBezTo>
                    <a:pt x="1044" y="4419"/>
                    <a:pt x="394" y="3393"/>
                    <a:pt x="394" y="2267"/>
                  </a:cubicBezTo>
                  <a:cubicBezTo>
                    <a:pt x="393" y="1436"/>
                    <a:pt x="689" y="632"/>
                    <a:pt x="1230"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8" name="Google Shape;2574;p30">
              <a:extLst>
                <a:ext uri="{FF2B5EF4-FFF2-40B4-BE49-F238E27FC236}">
                  <a16:creationId xmlns:a16="http://schemas.microsoft.com/office/drawing/2014/main" id="{F23A9FED-B52B-7944-AF39-60E3C838BEC7}"/>
                </a:ext>
              </a:extLst>
            </p:cNvPr>
            <p:cNvSpPr/>
            <p:nvPr/>
          </p:nvSpPr>
          <p:spPr>
            <a:xfrm>
              <a:off x="5734138" y="4109000"/>
              <a:ext cx="129400" cy="129850"/>
            </a:xfrm>
            <a:custGeom>
              <a:avLst/>
              <a:gdLst/>
              <a:ahLst/>
              <a:cxnLst/>
              <a:rect l="l" t="t" r="r" b="b"/>
              <a:pathLst>
                <a:path w="5176" h="5194" extrusionOk="0">
                  <a:moveTo>
                    <a:pt x="2551" y="0"/>
                  </a:moveTo>
                  <a:cubicBezTo>
                    <a:pt x="1148" y="2"/>
                    <a:pt x="14" y="1139"/>
                    <a:pt x="10" y="2541"/>
                  </a:cubicBezTo>
                  <a:cubicBezTo>
                    <a:pt x="0" y="3630"/>
                    <a:pt x="880" y="4518"/>
                    <a:pt x="1969" y="4518"/>
                  </a:cubicBezTo>
                  <a:cubicBezTo>
                    <a:pt x="3057" y="4518"/>
                    <a:pt x="3938" y="3630"/>
                    <a:pt x="3926" y="2541"/>
                  </a:cubicBezTo>
                  <a:cubicBezTo>
                    <a:pt x="3908" y="1794"/>
                    <a:pt x="3297" y="1200"/>
                    <a:pt x="2550" y="1200"/>
                  </a:cubicBezTo>
                  <a:cubicBezTo>
                    <a:pt x="1803" y="1200"/>
                    <a:pt x="1193" y="1794"/>
                    <a:pt x="1175" y="2541"/>
                  </a:cubicBezTo>
                  <a:cubicBezTo>
                    <a:pt x="1168" y="2983"/>
                    <a:pt x="1526" y="3347"/>
                    <a:pt x="1969" y="3347"/>
                  </a:cubicBezTo>
                  <a:cubicBezTo>
                    <a:pt x="2411" y="3347"/>
                    <a:pt x="2768" y="2983"/>
                    <a:pt x="2761" y="2541"/>
                  </a:cubicBezTo>
                  <a:cubicBezTo>
                    <a:pt x="2761" y="2424"/>
                    <a:pt x="2667" y="2330"/>
                    <a:pt x="2551" y="2330"/>
                  </a:cubicBezTo>
                  <a:cubicBezTo>
                    <a:pt x="2434" y="2330"/>
                    <a:pt x="2340" y="2424"/>
                    <a:pt x="2340" y="2541"/>
                  </a:cubicBezTo>
                  <a:cubicBezTo>
                    <a:pt x="2326" y="2737"/>
                    <a:pt x="2164" y="2889"/>
                    <a:pt x="1969" y="2889"/>
                  </a:cubicBezTo>
                  <a:cubicBezTo>
                    <a:pt x="1772" y="2889"/>
                    <a:pt x="1610" y="2737"/>
                    <a:pt x="1597" y="2541"/>
                  </a:cubicBezTo>
                  <a:cubicBezTo>
                    <a:pt x="1597" y="2014"/>
                    <a:pt x="2024" y="1587"/>
                    <a:pt x="2551" y="1587"/>
                  </a:cubicBezTo>
                  <a:cubicBezTo>
                    <a:pt x="3077" y="1587"/>
                    <a:pt x="3504" y="2014"/>
                    <a:pt x="3504" y="2541"/>
                  </a:cubicBezTo>
                  <a:cubicBezTo>
                    <a:pt x="3514" y="3397"/>
                    <a:pt x="2824" y="4095"/>
                    <a:pt x="1969" y="4095"/>
                  </a:cubicBezTo>
                  <a:cubicBezTo>
                    <a:pt x="1114" y="4095"/>
                    <a:pt x="422" y="3397"/>
                    <a:pt x="432" y="2541"/>
                  </a:cubicBezTo>
                  <a:cubicBezTo>
                    <a:pt x="434" y="1372"/>
                    <a:pt x="1382" y="424"/>
                    <a:pt x="2551" y="422"/>
                  </a:cubicBezTo>
                  <a:cubicBezTo>
                    <a:pt x="3744" y="422"/>
                    <a:pt x="4753" y="1388"/>
                    <a:pt x="4753" y="2654"/>
                  </a:cubicBezTo>
                  <a:cubicBezTo>
                    <a:pt x="4753" y="3516"/>
                    <a:pt x="4371" y="4315"/>
                    <a:pt x="3871" y="4743"/>
                  </a:cubicBezTo>
                  <a:cubicBezTo>
                    <a:pt x="3871" y="4896"/>
                    <a:pt x="3895" y="5061"/>
                    <a:pt x="3976" y="5193"/>
                  </a:cubicBezTo>
                  <a:cubicBezTo>
                    <a:pt x="4053" y="5139"/>
                    <a:pt x="4131" y="5078"/>
                    <a:pt x="4146" y="5064"/>
                  </a:cubicBezTo>
                  <a:cubicBezTo>
                    <a:pt x="4702" y="4588"/>
                    <a:pt x="5175" y="3645"/>
                    <a:pt x="5175" y="2654"/>
                  </a:cubicBezTo>
                  <a:cubicBezTo>
                    <a:pt x="5175" y="1137"/>
                    <a:pt x="3974" y="0"/>
                    <a:pt x="2551"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79" name="Google Shape;2575;p30">
              <a:extLst>
                <a:ext uri="{FF2B5EF4-FFF2-40B4-BE49-F238E27FC236}">
                  <a16:creationId xmlns:a16="http://schemas.microsoft.com/office/drawing/2014/main" id="{5C034518-70C5-B548-83CD-DBF3B48500B4}"/>
                </a:ext>
              </a:extLst>
            </p:cNvPr>
            <p:cNvSpPr/>
            <p:nvPr/>
          </p:nvSpPr>
          <p:spPr>
            <a:xfrm>
              <a:off x="5635163" y="3945200"/>
              <a:ext cx="178850" cy="156775"/>
            </a:xfrm>
            <a:custGeom>
              <a:avLst/>
              <a:gdLst/>
              <a:ahLst/>
              <a:cxnLst/>
              <a:rect l="l" t="t" r="r" b="b"/>
              <a:pathLst>
                <a:path w="7154" h="6271" extrusionOk="0">
                  <a:moveTo>
                    <a:pt x="3537" y="0"/>
                  </a:moveTo>
                  <a:cubicBezTo>
                    <a:pt x="3127" y="0"/>
                    <a:pt x="2710" y="73"/>
                    <a:pt x="2303" y="226"/>
                  </a:cubicBezTo>
                  <a:lnTo>
                    <a:pt x="2305" y="226"/>
                  </a:lnTo>
                  <a:cubicBezTo>
                    <a:pt x="1527" y="517"/>
                    <a:pt x="879" y="1078"/>
                    <a:pt x="479" y="1806"/>
                  </a:cubicBezTo>
                  <a:cubicBezTo>
                    <a:pt x="288" y="2154"/>
                    <a:pt x="0" y="3219"/>
                    <a:pt x="531" y="4628"/>
                  </a:cubicBezTo>
                  <a:cubicBezTo>
                    <a:pt x="975" y="5801"/>
                    <a:pt x="2273" y="6270"/>
                    <a:pt x="3223" y="6270"/>
                  </a:cubicBezTo>
                  <a:cubicBezTo>
                    <a:pt x="3493" y="6270"/>
                    <a:pt x="3735" y="6232"/>
                    <a:pt x="3921" y="6162"/>
                  </a:cubicBezTo>
                  <a:cubicBezTo>
                    <a:pt x="4303" y="6016"/>
                    <a:pt x="5230" y="5682"/>
                    <a:pt x="5552" y="5090"/>
                  </a:cubicBezTo>
                  <a:cubicBezTo>
                    <a:pt x="5634" y="5308"/>
                    <a:pt x="5862" y="5414"/>
                    <a:pt x="6090" y="5414"/>
                  </a:cubicBezTo>
                  <a:cubicBezTo>
                    <a:pt x="6175" y="5414"/>
                    <a:pt x="6260" y="5399"/>
                    <a:pt x="6338" y="5370"/>
                  </a:cubicBezTo>
                  <a:cubicBezTo>
                    <a:pt x="6533" y="5295"/>
                    <a:pt x="6787" y="5168"/>
                    <a:pt x="6916" y="4756"/>
                  </a:cubicBezTo>
                  <a:cubicBezTo>
                    <a:pt x="7112" y="4119"/>
                    <a:pt x="7154" y="3183"/>
                    <a:pt x="6806" y="2261"/>
                  </a:cubicBezTo>
                  <a:cubicBezTo>
                    <a:pt x="6278" y="862"/>
                    <a:pt x="4949" y="0"/>
                    <a:pt x="3537" y="0"/>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0" name="Google Shape;2576;p30">
              <a:extLst>
                <a:ext uri="{FF2B5EF4-FFF2-40B4-BE49-F238E27FC236}">
                  <a16:creationId xmlns:a16="http://schemas.microsoft.com/office/drawing/2014/main" id="{F76009BA-C90C-154C-B8BD-2A5A2B36DA34}"/>
                </a:ext>
              </a:extLst>
            </p:cNvPr>
            <p:cNvSpPr/>
            <p:nvPr/>
          </p:nvSpPr>
          <p:spPr>
            <a:xfrm>
              <a:off x="5662838" y="4002425"/>
              <a:ext cx="89300" cy="78975"/>
            </a:xfrm>
            <a:custGeom>
              <a:avLst/>
              <a:gdLst/>
              <a:ahLst/>
              <a:cxnLst/>
              <a:rect l="l" t="t" r="r" b="b"/>
              <a:pathLst>
                <a:path w="3572" h="3159" extrusionOk="0">
                  <a:moveTo>
                    <a:pt x="440" y="0"/>
                  </a:moveTo>
                  <a:cubicBezTo>
                    <a:pt x="68" y="611"/>
                    <a:pt x="0" y="1358"/>
                    <a:pt x="252" y="2028"/>
                  </a:cubicBezTo>
                  <a:cubicBezTo>
                    <a:pt x="510" y="2710"/>
                    <a:pt x="1162" y="3159"/>
                    <a:pt x="1886" y="3159"/>
                  </a:cubicBezTo>
                  <a:cubicBezTo>
                    <a:pt x="1914" y="3159"/>
                    <a:pt x="1942" y="3158"/>
                    <a:pt x="1971" y="3157"/>
                  </a:cubicBezTo>
                  <a:cubicBezTo>
                    <a:pt x="2727" y="3120"/>
                    <a:pt x="3373" y="2599"/>
                    <a:pt x="3572" y="1868"/>
                  </a:cubicBezTo>
                  <a:lnTo>
                    <a:pt x="3572" y="1868"/>
                  </a:lnTo>
                  <a:cubicBezTo>
                    <a:pt x="3246" y="2361"/>
                    <a:pt x="2697" y="2651"/>
                    <a:pt x="2115" y="2651"/>
                  </a:cubicBezTo>
                  <a:cubicBezTo>
                    <a:pt x="2051" y="2651"/>
                    <a:pt x="1986" y="2648"/>
                    <a:pt x="1921" y="2641"/>
                  </a:cubicBezTo>
                  <a:cubicBezTo>
                    <a:pt x="1267" y="2566"/>
                    <a:pt x="712" y="2134"/>
                    <a:pt x="482" y="1521"/>
                  </a:cubicBezTo>
                  <a:cubicBezTo>
                    <a:pt x="296" y="1033"/>
                    <a:pt x="281" y="497"/>
                    <a:pt x="440"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1" name="Google Shape;2577;p30">
              <a:extLst>
                <a:ext uri="{FF2B5EF4-FFF2-40B4-BE49-F238E27FC236}">
                  <a16:creationId xmlns:a16="http://schemas.microsoft.com/office/drawing/2014/main" id="{967DC447-71CD-8841-A018-EA4AE9AF0BE2}"/>
                </a:ext>
              </a:extLst>
            </p:cNvPr>
            <p:cNvSpPr/>
            <p:nvPr/>
          </p:nvSpPr>
          <p:spPr>
            <a:xfrm>
              <a:off x="5692763" y="4014525"/>
              <a:ext cx="33700" cy="37750"/>
            </a:xfrm>
            <a:custGeom>
              <a:avLst/>
              <a:gdLst/>
              <a:ahLst/>
              <a:cxnLst/>
              <a:rect l="l" t="t" r="r" b="b"/>
              <a:pathLst>
                <a:path w="1348" h="1510" extrusionOk="0">
                  <a:moveTo>
                    <a:pt x="319" y="1"/>
                  </a:moveTo>
                  <a:lnTo>
                    <a:pt x="319" y="1"/>
                  </a:lnTo>
                  <a:cubicBezTo>
                    <a:pt x="65" y="322"/>
                    <a:pt x="1" y="750"/>
                    <a:pt x="145" y="1133"/>
                  </a:cubicBezTo>
                  <a:cubicBezTo>
                    <a:pt x="232" y="1366"/>
                    <a:pt x="453" y="1510"/>
                    <a:pt x="688" y="1510"/>
                  </a:cubicBezTo>
                  <a:cubicBezTo>
                    <a:pt x="757" y="1510"/>
                    <a:pt x="826" y="1497"/>
                    <a:pt x="894" y="1472"/>
                  </a:cubicBezTo>
                  <a:cubicBezTo>
                    <a:pt x="1195" y="1358"/>
                    <a:pt x="1348" y="1022"/>
                    <a:pt x="1233" y="721"/>
                  </a:cubicBezTo>
                  <a:lnTo>
                    <a:pt x="1233" y="721"/>
                  </a:lnTo>
                  <a:cubicBezTo>
                    <a:pt x="1092" y="838"/>
                    <a:pt x="925" y="898"/>
                    <a:pt x="775" y="898"/>
                  </a:cubicBezTo>
                  <a:cubicBezTo>
                    <a:pt x="592" y="898"/>
                    <a:pt x="433" y="808"/>
                    <a:pt x="373" y="625"/>
                  </a:cubicBezTo>
                  <a:cubicBezTo>
                    <a:pt x="299" y="426"/>
                    <a:pt x="279" y="211"/>
                    <a:pt x="319" y="1"/>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2" name="Google Shape;2578;p30">
              <a:extLst>
                <a:ext uri="{FF2B5EF4-FFF2-40B4-BE49-F238E27FC236}">
                  <a16:creationId xmlns:a16="http://schemas.microsoft.com/office/drawing/2014/main" id="{3769B0DB-41AE-5140-AE35-F1D693717B27}"/>
                </a:ext>
              </a:extLst>
            </p:cNvPr>
            <p:cNvSpPr/>
            <p:nvPr/>
          </p:nvSpPr>
          <p:spPr>
            <a:xfrm>
              <a:off x="5632838" y="3990350"/>
              <a:ext cx="175225" cy="120175"/>
            </a:xfrm>
            <a:custGeom>
              <a:avLst/>
              <a:gdLst/>
              <a:ahLst/>
              <a:cxnLst/>
              <a:rect l="l" t="t" r="r" b="b"/>
              <a:pathLst>
                <a:path w="7009" h="4807" extrusionOk="0">
                  <a:moveTo>
                    <a:pt x="573" y="0"/>
                  </a:moveTo>
                  <a:cubicBezTo>
                    <a:pt x="77" y="897"/>
                    <a:pt x="1" y="1964"/>
                    <a:pt x="363" y="2922"/>
                  </a:cubicBezTo>
                  <a:cubicBezTo>
                    <a:pt x="765" y="3989"/>
                    <a:pt x="1751" y="4722"/>
                    <a:pt x="2888" y="4799"/>
                  </a:cubicBezTo>
                  <a:cubicBezTo>
                    <a:pt x="2954" y="4804"/>
                    <a:pt x="3021" y="4806"/>
                    <a:pt x="3087" y="4806"/>
                  </a:cubicBezTo>
                  <a:cubicBezTo>
                    <a:pt x="4149" y="4806"/>
                    <a:pt x="5133" y="4226"/>
                    <a:pt x="5645" y="3284"/>
                  </a:cubicBezTo>
                  <a:cubicBezTo>
                    <a:pt x="5736" y="3522"/>
                    <a:pt x="5902" y="3777"/>
                    <a:pt x="6217" y="3777"/>
                  </a:cubicBezTo>
                  <a:cubicBezTo>
                    <a:pt x="6298" y="3777"/>
                    <a:pt x="6390" y="3760"/>
                    <a:pt x="6492" y="3721"/>
                  </a:cubicBezTo>
                  <a:cubicBezTo>
                    <a:pt x="6688" y="3648"/>
                    <a:pt x="6881" y="3362"/>
                    <a:pt x="7009" y="2950"/>
                  </a:cubicBezTo>
                  <a:lnTo>
                    <a:pt x="7009" y="2950"/>
                  </a:lnTo>
                  <a:cubicBezTo>
                    <a:pt x="6919" y="3084"/>
                    <a:pt x="6820" y="3176"/>
                    <a:pt x="6721" y="3215"/>
                  </a:cubicBezTo>
                  <a:cubicBezTo>
                    <a:pt x="6618" y="3253"/>
                    <a:pt x="6527" y="3270"/>
                    <a:pt x="6445" y="3270"/>
                  </a:cubicBezTo>
                  <a:cubicBezTo>
                    <a:pt x="6130" y="3270"/>
                    <a:pt x="5964" y="3015"/>
                    <a:pt x="5874" y="2776"/>
                  </a:cubicBezTo>
                  <a:lnTo>
                    <a:pt x="5842" y="2834"/>
                  </a:lnTo>
                  <a:cubicBezTo>
                    <a:pt x="5321" y="3743"/>
                    <a:pt x="4354" y="4298"/>
                    <a:pt x="3318" y="4298"/>
                  </a:cubicBezTo>
                  <a:cubicBezTo>
                    <a:pt x="3240" y="4298"/>
                    <a:pt x="3161" y="4295"/>
                    <a:pt x="3083" y="4288"/>
                  </a:cubicBezTo>
                  <a:cubicBezTo>
                    <a:pt x="1961" y="4199"/>
                    <a:pt x="990" y="3469"/>
                    <a:pt x="591" y="2416"/>
                  </a:cubicBezTo>
                  <a:cubicBezTo>
                    <a:pt x="299" y="1638"/>
                    <a:pt x="290" y="781"/>
                    <a:pt x="573"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3" name="Google Shape;2579;p30">
              <a:extLst>
                <a:ext uri="{FF2B5EF4-FFF2-40B4-BE49-F238E27FC236}">
                  <a16:creationId xmlns:a16="http://schemas.microsoft.com/office/drawing/2014/main" id="{87C30EC6-9FB9-ED44-BAB6-ABF2F67473AD}"/>
                </a:ext>
              </a:extLst>
            </p:cNvPr>
            <p:cNvSpPr/>
            <p:nvPr/>
          </p:nvSpPr>
          <p:spPr>
            <a:xfrm>
              <a:off x="5651863" y="3968925"/>
              <a:ext cx="142875" cy="117750"/>
            </a:xfrm>
            <a:custGeom>
              <a:avLst/>
              <a:gdLst/>
              <a:ahLst/>
              <a:cxnLst/>
              <a:rect l="l" t="t" r="r" b="b"/>
              <a:pathLst>
                <a:path w="5715" h="4710" extrusionOk="0">
                  <a:moveTo>
                    <a:pt x="2903" y="0"/>
                  </a:moveTo>
                  <a:cubicBezTo>
                    <a:pt x="2593" y="0"/>
                    <a:pt x="2278" y="56"/>
                    <a:pt x="1974" y="171"/>
                  </a:cubicBezTo>
                  <a:cubicBezTo>
                    <a:pt x="663" y="667"/>
                    <a:pt x="1" y="2129"/>
                    <a:pt x="492" y="3443"/>
                  </a:cubicBezTo>
                  <a:cubicBezTo>
                    <a:pt x="788" y="4226"/>
                    <a:pt x="1533" y="4709"/>
                    <a:pt x="2324" y="4709"/>
                  </a:cubicBezTo>
                  <a:cubicBezTo>
                    <a:pt x="2554" y="4709"/>
                    <a:pt x="2788" y="4669"/>
                    <a:pt x="3015" y="4583"/>
                  </a:cubicBezTo>
                  <a:cubicBezTo>
                    <a:pt x="4027" y="4202"/>
                    <a:pt x="4539" y="3072"/>
                    <a:pt x="4156" y="2060"/>
                  </a:cubicBezTo>
                  <a:cubicBezTo>
                    <a:pt x="3949" y="1510"/>
                    <a:pt x="3425" y="1170"/>
                    <a:pt x="2869" y="1170"/>
                  </a:cubicBezTo>
                  <a:cubicBezTo>
                    <a:pt x="2708" y="1170"/>
                    <a:pt x="2544" y="1199"/>
                    <a:pt x="2385" y="1259"/>
                  </a:cubicBezTo>
                  <a:cubicBezTo>
                    <a:pt x="1673" y="1527"/>
                    <a:pt x="1314" y="2321"/>
                    <a:pt x="1582" y="3033"/>
                  </a:cubicBezTo>
                  <a:cubicBezTo>
                    <a:pt x="1702" y="3352"/>
                    <a:pt x="2005" y="3550"/>
                    <a:pt x="2327" y="3550"/>
                  </a:cubicBezTo>
                  <a:cubicBezTo>
                    <a:pt x="2420" y="3550"/>
                    <a:pt x="2514" y="3534"/>
                    <a:pt x="2606" y="3499"/>
                  </a:cubicBezTo>
                  <a:cubicBezTo>
                    <a:pt x="3018" y="3344"/>
                    <a:pt x="3225" y="2884"/>
                    <a:pt x="3068" y="2472"/>
                  </a:cubicBezTo>
                  <a:cubicBezTo>
                    <a:pt x="3036" y="2387"/>
                    <a:pt x="2955" y="2336"/>
                    <a:pt x="2870" y="2336"/>
                  </a:cubicBezTo>
                  <a:cubicBezTo>
                    <a:pt x="2845" y="2336"/>
                    <a:pt x="2820" y="2340"/>
                    <a:pt x="2795" y="2349"/>
                  </a:cubicBezTo>
                  <a:cubicBezTo>
                    <a:pt x="2686" y="2391"/>
                    <a:pt x="2631" y="2512"/>
                    <a:pt x="2673" y="2621"/>
                  </a:cubicBezTo>
                  <a:cubicBezTo>
                    <a:pt x="2762" y="2818"/>
                    <a:pt x="2668" y="3049"/>
                    <a:pt x="2466" y="3125"/>
                  </a:cubicBezTo>
                  <a:cubicBezTo>
                    <a:pt x="2422" y="3142"/>
                    <a:pt x="2378" y="3149"/>
                    <a:pt x="2334" y="3149"/>
                  </a:cubicBezTo>
                  <a:cubicBezTo>
                    <a:pt x="2175" y="3149"/>
                    <a:pt x="2026" y="3046"/>
                    <a:pt x="1978" y="2884"/>
                  </a:cubicBezTo>
                  <a:cubicBezTo>
                    <a:pt x="1787" y="2389"/>
                    <a:pt x="2036" y="1835"/>
                    <a:pt x="2532" y="1648"/>
                  </a:cubicBezTo>
                  <a:cubicBezTo>
                    <a:pt x="2643" y="1606"/>
                    <a:pt x="2756" y="1586"/>
                    <a:pt x="2868" y="1586"/>
                  </a:cubicBezTo>
                  <a:cubicBezTo>
                    <a:pt x="3255" y="1586"/>
                    <a:pt x="3620" y="1825"/>
                    <a:pt x="3763" y="2210"/>
                  </a:cubicBezTo>
                  <a:cubicBezTo>
                    <a:pt x="4062" y="3005"/>
                    <a:pt x="3662" y="3890"/>
                    <a:pt x="2868" y="4189"/>
                  </a:cubicBezTo>
                  <a:cubicBezTo>
                    <a:pt x="2689" y="4256"/>
                    <a:pt x="2506" y="4288"/>
                    <a:pt x="2325" y="4288"/>
                  </a:cubicBezTo>
                  <a:cubicBezTo>
                    <a:pt x="1704" y="4288"/>
                    <a:pt x="1120" y="3909"/>
                    <a:pt x="888" y="3294"/>
                  </a:cubicBezTo>
                  <a:cubicBezTo>
                    <a:pt x="477" y="2201"/>
                    <a:pt x="1028" y="980"/>
                    <a:pt x="2122" y="564"/>
                  </a:cubicBezTo>
                  <a:cubicBezTo>
                    <a:pt x="2374" y="469"/>
                    <a:pt x="2636" y="423"/>
                    <a:pt x="2894" y="423"/>
                  </a:cubicBezTo>
                  <a:cubicBezTo>
                    <a:pt x="3777" y="423"/>
                    <a:pt x="4625" y="958"/>
                    <a:pt x="4970" y="1875"/>
                  </a:cubicBezTo>
                  <a:cubicBezTo>
                    <a:pt x="5275" y="2680"/>
                    <a:pt x="5200" y="3565"/>
                    <a:pt x="4884" y="4141"/>
                  </a:cubicBezTo>
                  <a:cubicBezTo>
                    <a:pt x="4937" y="4283"/>
                    <a:pt x="5017" y="4429"/>
                    <a:pt x="5139" y="4526"/>
                  </a:cubicBezTo>
                  <a:cubicBezTo>
                    <a:pt x="5192" y="4447"/>
                    <a:pt x="5243" y="4361"/>
                    <a:pt x="5253" y="4345"/>
                  </a:cubicBezTo>
                  <a:cubicBezTo>
                    <a:pt x="5606" y="3703"/>
                    <a:pt x="5715" y="2654"/>
                    <a:pt x="5366" y="1726"/>
                  </a:cubicBezTo>
                  <a:cubicBezTo>
                    <a:pt x="4952" y="631"/>
                    <a:pt x="3950" y="0"/>
                    <a:pt x="2903"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584" name="Google Shape;2580;p30">
            <a:extLst>
              <a:ext uri="{FF2B5EF4-FFF2-40B4-BE49-F238E27FC236}">
                <a16:creationId xmlns:a16="http://schemas.microsoft.com/office/drawing/2014/main" id="{CEB8C647-1259-4F41-8277-494948620038}"/>
              </a:ext>
            </a:extLst>
          </p:cNvPr>
          <p:cNvGrpSpPr/>
          <p:nvPr/>
        </p:nvGrpSpPr>
        <p:grpSpPr>
          <a:xfrm>
            <a:off x="3298675" y="4995330"/>
            <a:ext cx="480481" cy="478531"/>
            <a:chOff x="4022338" y="2799550"/>
            <a:chExt cx="351075" cy="349650"/>
          </a:xfrm>
        </p:grpSpPr>
        <p:sp>
          <p:nvSpPr>
            <p:cNvPr id="585" name="Google Shape;2581;p30">
              <a:extLst>
                <a:ext uri="{FF2B5EF4-FFF2-40B4-BE49-F238E27FC236}">
                  <a16:creationId xmlns:a16="http://schemas.microsoft.com/office/drawing/2014/main" id="{CDC3441C-0D13-3E45-95AB-85ADA5D1CD23}"/>
                </a:ext>
              </a:extLst>
            </p:cNvPr>
            <p:cNvSpPr/>
            <p:nvPr/>
          </p:nvSpPr>
          <p:spPr>
            <a:xfrm>
              <a:off x="4218688" y="2985250"/>
              <a:ext cx="154725" cy="153225"/>
            </a:xfrm>
            <a:custGeom>
              <a:avLst/>
              <a:gdLst/>
              <a:ahLst/>
              <a:cxnLst/>
              <a:rect l="l" t="t" r="r" b="b"/>
              <a:pathLst>
                <a:path w="6189" h="6129" extrusionOk="0">
                  <a:moveTo>
                    <a:pt x="1572" y="1"/>
                  </a:moveTo>
                  <a:lnTo>
                    <a:pt x="0" y="866"/>
                  </a:lnTo>
                  <a:lnTo>
                    <a:pt x="0" y="1571"/>
                  </a:lnTo>
                  <a:cubicBezTo>
                    <a:pt x="10" y="1561"/>
                    <a:pt x="23" y="1557"/>
                    <a:pt x="41" y="1557"/>
                  </a:cubicBezTo>
                  <a:cubicBezTo>
                    <a:pt x="606" y="1557"/>
                    <a:pt x="5274" y="6029"/>
                    <a:pt x="5274" y="6029"/>
                  </a:cubicBezTo>
                  <a:cubicBezTo>
                    <a:pt x="5347" y="6102"/>
                    <a:pt x="5431" y="6128"/>
                    <a:pt x="5520" y="6128"/>
                  </a:cubicBezTo>
                  <a:cubicBezTo>
                    <a:pt x="5704" y="6128"/>
                    <a:pt x="5913" y="6014"/>
                    <a:pt x="6105" y="5958"/>
                  </a:cubicBezTo>
                  <a:cubicBezTo>
                    <a:pt x="6189" y="5657"/>
                    <a:pt x="6105" y="5334"/>
                    <a:pt x="5885" y="5113"/>
                  </a:cubicBezTo>
                  <a:lnTo>
                    <a:pt x="1722" y="950"/>
                  </a:lnTo>
                  <a:cubicBezTo>
                    <a:pt x="1418" y="646"/>
                    <a:pt x="1411" y="161"/>
                    <a:pt x="1572" y="1"/>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6" name="Google Shape;2582;p30">
              <a:extLst>
                <a:ext uri="{FF2B5EF4-FFF2-40B4-BE49-F238E27FC236}">
                  <a16:creationId xmlns:a16="http://schemas.microsoft.com/office/drawing/2014/main" id="{532B87F4-ACEF-5C4B-AAEE-68BDD2D9F233}"/>
                </a:ext>
              </a:extLst>
            </p:cNvPr>
            <p:cNvSpPr/>
            <p:nvPr/>
          </p:nvSpPr>
          <p:spPr>
            <a:xfrm>
              <a:off x="4205763" y="3018825"/>
              <a:ext cx="165600" cy="130375"/>
            </a:xfrm>
            <a:custGeom>
              <a:avLst/>
              <a:gdLst/>
              <a:ahLst/>
              <a:cxnLst/>
              <a:rect l="l" t="t" r="r" b="b"/>
              <a:pathLst>
                <a:path w="6624" h="5215" extrusionOk="0">
                  <a:moveTo>
                    <a:pt x="1068" y="1"/>
                  </a:moveTo>
                  <a:cubicBezTo>
                    <a:pt x="869" y="1"/>
                    <a:pt x="670" y="76"/>
                    <a:pt x="519" y="228"/>
                  </a:cubicBezTo>
                  <a:lnTo>
                    <a:pt x="1" y="180"/>
                  </a:lnTo>
                  <a:lnTo>
                    <a:pt x="1" y="180"/>
                  </a:lnTo>
                  <a:lnTo>
                    <a:pt x="102" y="643"/>
                  </a:lnTo>
                  <a:cubicBezTo>
                    <a:pt x="169" y="577"/>
                    <a:pt x="290" y="539"/>
                    <a:pt x="431" y="539"/>
                  </a:cubicBezTo>
                  <a:cubicBezTo>
                    <a:pt x="633" y="539"/>
                    <a:pt x="874" y="616"/>
                    <a:pt x="1051" y="794"/>
                  </a:cubicBezTo>
                  <a:lnTo>
                    <a:pt x="5227" y="4969"/>
                  </a:lnTo>
                  <a:cubicBezTo>
                    <a:pt x="5391" y="5133"/>
                    <a:pt x="5606" y="5215"/>
                    <a:pt x="5820" y="5215"/>
                  </a:cubicBezTo>
                  <a:cubicBezTo>
                    <a:pt x="6042" y="5215"/>
                    <a:pt x="6265" y="5127"/>
                    <a:pt x="6430" y="4953"/>
                  </a:cubicBezTo>
                  <a:cubicBezTo>
                    <a:pt x="6521" y="4857"/>
                    <a:pt x="6587" y="4741"/>
                    <a:pt x="6623" y="4615"/>
                  </a:cubicBezTo>
                  <a:lnTo>
                    <a:pt x="6623" y="4615"/>
                  </a:lnTo>
                  <a:cubicBezTo>
                    <a:pt x="6546" y="4638"/>
                    <a:pt x="6466" y="4649"/>
                    <a:pt x="6387" y="4649"/>
                  </a:cubicBezTo>
                  <a:cubicBezTo>
                    <a:pt x="6167" y="4649"/>
                    <a:pt x="5952" y="4563"/>
                    <a:pt x="5793" y="4403"/>
                  </a:cubicBezTo>
                  <a:lnTo>
                    <a:pt x="1619" y="228"/>
                  </a:lnTo>
                  <a:cubicBezTo>
                    <a:pt x="1467" y="76"/>
                    <a:pt x="1267" y="1"/>
                    <a:pt x="1068"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7" name="Google Shape;2583;p30">
              <a:extLst>
                <a:ext uri="{FF2B5EF4-FFF2-40B4-BE49-F238E27FC236}">
                  <a16:creationId xmlns:a16="http://schemas.microsoft.com/office/drawing/2014/main" id="{9770ABD1-34B4-A44B-A20A-D495F3866DC2}"/>
                </a:ext>
              </a:extLst>
            </p:cNvPr>
            <p:cNvSpPr/>
            <p:nvPr/>
          </p:nvSpPr>
          <p:spPr>
            <a:xfrm>
              <a:off x="4043563" y="2841675"/>
              <a:ext cx="175175" cy="194825"/>
            </a:xfrm>
            <a:custGeom>
              <a:avLst/>
              <a:gdLst/>
              <a:ahLst/>
              <a:cxnLst/>
              <a:rect l="l" t="t" r="r" b="b"/>
              <a:pathLst>
                <a:path w="7007" h="7793" extrusionOk="0">
                  <a:moveTo>
                    <a:pt x="846" y="0"/>
                  </a:moveTo>
                  <a:cubicBezTo>
                    <a:pt x="845" y="1"/>
                    <a:pt x="844" y="2"/>
                    <a:pt x="842" y="4"/>
                  </a:cubicBezTo>
                  <a:lnTo>
                    <a:pt x="842" y="4"/>
                  </a:lnTo>
                  <a:cubicBezTo>
                    <a:pt x="844" y="2"/>
                    <a:pt x="845" y="1"/>
                    <a:pt x="846" y="0"/>
                  </a:cubicBezTo>
                  <a:close/>
                  <a:moveTo>
                    <a:pt x="842" y="4"/>
                  </a:moveTo>
                  <a:cubicBezTo>
                    <a:pt x="480" y="370"/>
                    <a:pt x="202" y="812"/>
                    <a:pt x="27" y="1297"/>
                  </a:cubicBezTo>
                  <a:cubicBezTo>
                    <a:pt x="1" y="1375"/>
                    <a:pt x="21" y="1459"/>
                    <a:pt x="77" y="1517"/>
                  </a:cubicBezTo>
                  <a:lnTo>
                    <a:pt x="6290" y="7729"/>
                  </a:lnTo>
                  <a:cubicBezTo>
                    <a:pt x="6332" y="7771"/>
                    <a:pt x="6386" y="7792"/>
                    <a:pt x="6440" y="7792"/>
                  </a:cubicBezTo>
                  <a:cubicBezTo>
                    <a:pt x="6494" y="7792"/>
                    <a:pt x="6549" y="7771"/>
                    <a:pt x="6590" y="7729"/>
                  </a:cubicBezTo>
                  <a:lnTo>
                    <a:pt x="7007" y="7314"/>
                  </a:lnTo>
                  <a:lnTo>
                    <a:pt x="552" y="860"/>
                  </a:lnTo>
                  <a:cubicBezTo>
                    <a:pt x="552" y="860"/>
                    <a:pt x="593" y="259"/>
                    <a:pt x="842" y="4"/>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8" name="Google Shape;2584;p30">
              <a:extLst>
                <a:ext uri="{FF2B5EF4-FFF2-40B4-BE49-F238E27FC236}">
                  <a16:creationId xmlns:a16="http://schemas.microsoft.com/office/drawing/2014/main" id="{0E6E48C3-F3E1-9A44-83BB-8B46A1EF3E41}"/>
                </a:ext>
              </a:extLst>
            </p:cNvPr>
            <p:cNvSpPr/>
            <p:nvPr/>
          </p:nvSpPr>
          <p:spPr>
            <a:xfrm>
              <a:off x="4050263" y="2820850"/>
              <a:ext cx="209800" cy="203675"/>
            </a:xfrm>
            <a:custGeom>
              <a:avLst/>
              <a:gdLst/>
              <a:ahLst/>
              <a:cxnLst/>
              <a:rect l="l" t="t" r="r" b="b"/>
              <a:pathLst>
                <a:path w="8392" h="8147" extrusionOk="0">
                  <a:moveTo>
                    <a:pt x="1947" y="1"/>
                  </a:moveTo>
                  <a:cubicBezTo>
                    <a:pt x="1923" y="1"/>
                    <a:pt x="1900" y="5"/>
                    <a:pt x="1877" y="13"/>
                  </a:cubicBezTo>
                  <a:cubicBezTo>
                    <a:pt x="1390" y="188"/>
                    <a:pt x="947" y="467"/>
                    <a:pt x="578" y="831"/>
                  </a:cubicBezTo>
                  <a:lnTo>
                    <a:pt x="578" y="833"/>
                  </a:lnTo>
                  <a:cubicBezTo>
                    <a:pt x="171" y="1240"/>
                    <a:pt x="1" y="1976"/>
                    <a:pt x="1" y="1976"/>
                  </a:cubicBezTo>
                  <a:lnTo>
                    <a:pt x="6737" y="8147"/>
                  </a:lnTo>
                  <a:lnTo>
                    <a:pt x="8309" y="6575"/>
                  </a:lnTo>
                  <a:cubicBezTo>
                    <a:pt x="8391" y="6492"/>
                    <a:pt x="8391" y="6358"/>
                    <a:pt x="8309" y="6276"/>
                  </a:cubicBezTo>
                  <a:lnTo>
                    <a:pt x="2097" y="62"/>
                  </a:lnTo>
                  <a:cubicBezTo>
                    <a:pt x="2056" y="22"/>
                    <a:pt x="2002" y="1"/>
                    <a:pt x="1947" y="1"/>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89" name="Google Shape;2585;p30">
              <a:extLst>
                <a:ext uri="{FF2B5EF4-FFF2-40B4-BE49-F238E27FC236}">
                  <a16:creationId xmlns:a16="http://schemas.microsoft.com/office/drawing/2014/main" id="{AFC5BB0E-8C50-C44B-BDAA-21490A3DE1D7}"/>
                </a:ext>
              </a:extLst>
            </p:cNvPr>
            <p:cNvSpPr/>
            <p:nvPr/>
          </p:nvSpPr>
          <p:spPr>
            <a:xfrm>
              <a:off x="4034888" y="2799550"/>
              <a:ext cx="240225" cy="239425"/>
            </a:xfrm>
            <a:custGeom>
              <a:avLst/>
              <a:gdLst/>
              <a:ahLst/>
              <a:cxnLst/>
              <a:rect l="l" t="t" r="r" b="b"/>
              <a:pathLst>
                <a:path w="9609" h="9577" extrusionOk="0">
                  <a:moveTo>
                    <a:pt x="4252" y="0"/>
                  </a:moveTo>
                  <a:cubicBezTo>
                    <a:pt x="4198" y="0"/>
                    <a:pt x="4144" y="21"/>
                    <a:pt x="4103" y="62"/>
                  </a:cubicBezTo>
                  <a:lnTo>
                    <a:pt x="1253" y="2916"/>
                  </a:lnTo>
                  <a:lnTo>
                    <a:pt x="1253" y="3482"/>
                  </a:lnTo>
                  <a:lnTo>
                    <a:pt x="687" y="3482"/>
                  </a:lnTo>
                  <a:lnTo>
                    <a:pt x="0" y="4172"/>
                  </a:lnTo>
                  <a:lnTo>
                    <a:pt x="2429" y="7156"/>
                  </a:lnTo>
                  <a:lnTo>
                    <a:pt x="5425" y="9576"/>
                  </a:lnTo>
                  <a:lnTo>
                    <a:pt x="6111" y="8886"/>
                  </a:lnTo>
                  <a:lnTo>
                    <a:pt x="6111" y="8322"/>
                  </a:lnTo>
                  <a:lnTo>
                    <a:pt x="6677" y="8322"/>
                  </a:lnTo>
                  <a:lnTo>
                    <a:pt x="9526" y="5468"/>
                  </a:lnTo>
                  <a:cubicBezTo>
                    <a:pt x="9609" y="5384"/>
                    <a:pt x="9609" y="5250"/>
                    <a:pt x="9526" y="5167"/>
                  </a:cubicBezTo>
                  <a:lnTo>
                    <a:pt x="4402" y="62"/>
                  </a:lnTo>
                  <a:cubicBezTo>
                    <a:pt x="4361" y="21"/>
                    <a:pt x="4306" y="0"/>
                    <a:pt x="4252" y="0"/>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90" name="Google Shape;2586;p30">
              <a:extLst>
                <a:ext uri="{FF2B5EF4-FFF2-40B4-BE49-F238E27FC236}">
                  <a16:creationId xmlns:a16="http://schemas.microsoft.com/office/drawing/2014/main" id="{B6B03B2D-260E-FC46-A570-9CB64BE4C8A9}"/>
                </a:ext>
              </a:extLst>
            </p:cNvPr>
            <p:cNvSpPr/>
            <p:nvPr/>
          </p:nvSpPr>
          <p:spPr>
            <a:xfrm>
              <a:off x="4022338" y="2904075"/>
              <a:ext cx="148350" cy="147125"/>
            </a:xfrm>
            <a:custGeom>
              <a:avLst/>
              <a:gdLst/>
              <a:ahLst/>
              <a:cxnLst/>
              <a:rect l="l" t="t" r="r" b="b"/>
              <a:pathLst>
                <a:path w="5934" h="5885" extrusionOk="0">
                  <a:moveTo>
                    <a:pt x="501" y="0"/>
                  </a:moveTo>
                  <a:lnTo>
                    <a:pt x="85" y="416"/>
                  </a:lnTo>
                  <a:cubicBezTo>
                    <a:pt x="1" y="498"/>
                    <a:pt x="1" y="634"/>
                    <a:pt x="85" y="717"/>
                  </a:cubicBezTo>
                  <a:lnTo>
                    <a:pt x="5217" y="5822"/>
                  </a:lnTo>
                  <a:cubicBezTo>
                    <a:pt x="5258" y="5863"/>
                    <a:pt x="5313" y="5884"/>
                    <a:pt x="5367" y="5884"/>
                  </a:cubicBezTo>
                  <a:cubicBezTo>
                    <a:pt x="5421" y="5884"/>
                    <a:pt x="5475" y="5863"/>
                    <a:pt x="5517" y="5822"/>
                  </a:cubicBezTo>
                  <a:lnTo>
                    <a:pt x="5933" y="5405"/>
                  </a:lnTo>
                  <a:lnTo>
                    <a:pt x="501" y="0"/>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91" name="Google Shape;2587;p30">
              <a:extLst>
                <a:ext uri="{FF2B5EF4-FFF2-40B4-BE49-F238E27FC236}">
                  <a16:creationId xmlns:a16="http://schemas.microsoft.com/office/drawing/2014/main" id="{3284177C-B7A5-6248-91CE-8CBC154FDC39}"/>
                </a:ext>
              </a:extLst>
            </p:cNvPr>
            <p:cNvSpPr/>
            <p:nvPr/>
          </p:nvSpPr>
          <p:spPr>
            <a:xfrm>
              <a:off x="4052038" y="2872725"/>
              <a:ext cx="150000" cy="149275"/>
            </a:xfrm>
            <a:custGeom>
              <a:avLst/>
              <a:gdLst/>
              <a:ahLst/>
              <a:cxnLst/>
              <a:rect l="l" t="t" r="r" b="b"/>
              <a:pathLst>
                <a:path w="6000" h="5971" extrusionOk="0">
                  <a:moveTo>
                    <a:pt x="567" y="0"/>
                  </a:moveTo>
                  <a:lnTo>
                    <a:pt x="1" y="566"/>
                  </a:lnTo>
                  <a:lnTo>
                    <a:pt x="5434" y="5971"/>
                  </a:lnTo>
                  <a:lnTo>
                    <a:pt x="5999" y="5405"/>
                  </a:lnTo>
                  <a:lnTo>
                    <a:pt x="567" y="0"/>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92" name="Google Shape;2588;p30">
              <a:extLst>
                <a:ext uri="{FF2B5EF4-FFF2-40B4-BE49-F238E27FC236}">
                  <a16:creationId xmlns:a16="http://schemas.microsoft.com/office/drawing/2014/main" id="{120A80F5-DBC1-A54E-AAB6-BA43A0C46A3E}"/>
                </a:ext>
              </a:extLst>
            </p:cNvPr>
            <p:cNvSpPr/>
            <p:nvPr/>
          </p:nvSpPr>
          <p:spPr>
            <a:xfrm>
              <a:off x="4033888" y="2898375"/>
              <a:ext cx="142875" cy="141825"/>
            </a:xfrm>
            <a:custGeom>
              <a:avLst/>
              <a:gdLst/>
              <a:ahLst/>
              <a:cxnLst/>
              <a:rect l="l" t="t" r="r" b="b"/>
              <a:pathLst>
                <a:path w="5715" h="5673" extrusionOk="0">
                  <a:moveTo>
                    <a:pt x="1408" y="1"/>
                  </a:moveTo>
                  <a:cubicBezTo>
                    <a:pt x="1353" y="1"/>
                    <a:pt x="1299" y="22"/>
                    <a:pt x="1258" y="63"/>
                  </a:cubicBezTo>
                  <a:lnTo>
                    <a:pt x="970" y="427"/>
                  </a:lnTo>
                  <a:lnTo>
                    <a:pt x="566" y="755"/>
                  </a:lnTo>
                  <a:lnTo>
                    <a:pt x="1" y="1320"/>
                  </a:lnTo>
                  <a:lnTo>
                    <a:pt x="302" y="1620"/>
                  </a:lnTo>
                  <a:lnTo>
                    <a:pt x="867" y="1054"/>
                  </a:lnTo>
                  <a:lnTo>
                    <a:pt x="1182" y="664"/>
                  </a:lnTo>
                  <a:lnTo>
                    <a:pt x="1557" y="364"/>
                  </a:lnTo>
                  <a:cubicBezTo>
                    <a:pt x="1640" y="281"/>
                    <a:pt x="1640" y="146"/>
                    <a:pt x="1557" y="63"/>
                  </a:cubicBezTo>
                  <a:cubicBezTo>
                    <a:pt x="1516" y="22"/>
                    <a:pt x="1462" y="1"/>
                    <a:pt x="1408" y="1"/>
                  </a:cubicBezTo>
                  <a:close/>
                  <a:moveTo>
                    <a:pt x="2083" y="680"/>
                  </a:moveTo>
                  <a:cubicBezTo>
                    <a:pt x="2030" y="680"/>
                    <a:pt x="1978" y="700"/>
                    <a:pt x="1936" y="740"/>
                  </a:cubicBezTo>
                  <a:lnTo>
                    <a:pt x="1648" y="1104"/>
                  </a:lnTo>
                  <a:lnTo>
                    <a:pt x="1246" y="1429"/>
                  </a:lnTo>
                  <a:lnTo>
                    <a:pt x="680" y="1995"/>
                  </a:lnTo>
                  <a:lnTo>
                    <a:pt x="980" y="2295"/>
                  </a:lnTo>
                  <a:lnTo>
                    <a:pt x="1547" y="1729"/>
                  </a:lnTo>
                  <a:lnTo>
                    <a:pt x="1862" y="1338"/>
                  </a:lnTo>
                  <a:lnTo>
                    <a:pt x="2237" y="1039"/>
                  </a:lnTo>
                  <a:cubicBezTo>
                    <a:pt x="2317" y="956"/>
                    <a:pt x="2315" y="824"/>
                    <a:pt x="2234" y="743"/>
                  </a:cubicBezTo>
                  <a:cubicBezTo>
                    <a:pt x="2192" y="701"/>
                    <a:pt x="2138" y="680"/>
                    <a:pt x="2083" y="680"/>
                  </a:cubicBezTo>
                  <a:close/>
                  <a:moveTo>
                    <a:pt x="2766" y="1353"/>
                  </a:moveTo>
                  <a:cubicBezTo>
                    <a:pt x="2712" y="1353"/>
                    <a:pt x="2657" y="1373"/>
                    <a:pt x="2616" y="1415"/>
                  </a:cubicBezTo>
                  <a:lnTo>
                    <a:pt x="2328" y="1779"/>
                  </a:lnTo>
                  <a:lnTo>
                    <a:pt x="1925" y="2106"/>
                  </a:lnTo>
                  <a:lnTo>
                    <a:pt x="1359" y="2670"/>
                  </a:lnTo>
                  <a:lnTo>
                    <a:pt x="1660" y="2971"/>
                  </a:lnTo>
                  <a:lnTo>
                    <a:pt x="2226" y="2406"/>
                  </a:lnTo>
                  <a:lnTo>
                    <a:pt x="2540" y="2015"/>
                  </a:lnTo>
                  <a:lnTo>
                    <a:pt x="2915" y="1714"/>
                  </a:lnTo>
                  <a:cubicBezTo>
                    <a:pt x="2998" y="1631"/>
                    <a:pt x="2998" y="1497"/>
                    <a:pt x="2915" y="1415"/>
                  </a:cubicBezTo>
                  <a:cubicBezTo>
                    <a:pt x="2874" y="1373"/>
                    <a:pt x="2820" y="1353"/>
                    <a:pt x="2766" y="1353"/>
                  </a:cubicBezTo>
                  <a:close/>
                  <a:moveTo>
                    <a:pt x="3445" y="2028"/>
                  </a:moveTo>
                  <a:cubicBezTo>
                    <a:pt x="3390" y="2028"/>
                    <a:pt x="3336" y="2048"/>
                    <a:pt x="3294" y="2090"/>
                  </a:cubicBezTo>
                  <a:lnTo>
                    <a:pt x="3006" y="2453"/>
                  </a:lnTo>
                  <a:lnTo>
                    <a:pt x="2604" y="2781"/>
                  </a:lnTo>
                  <a:lnTo>
                    <a:pt x="2039" y="3347"/>
                  </a:lnTo>
                  <a:lnTo>
                    <a:pt x="2340" y="3646"/>
                  </a:lnTo>
                  <a:lnTo>
                    <a:pt x="2906" y="3080"/>
                  </a:lnTo>
                  <a:lnTo>
                    <a:pt x="3220" y="2690"/>
                  </a:lnTo>
                  <a:lnTo>
                    <a:pt x="3595" y="2391"/>
                  </a:lnTo>
                  <a:cubicBezTo>
                    <a:pt x="3678" y="2308"/>
                    <a:pt x="3678" y="2172"/>
                    <a:pt x="3595" y="2090"/>
                  </a:cubicBezTo>
                  <a:cubicBezTo>
                    <a:pt x="3554" y="2048"/>
                    <a:pt x="3499" y="2028"/>
                    <a:pt x="3445" y="2028"/>
                  </a:cubicBezTo>
                  <a:close/>
                  <a:moveTo>
                    <a:pt x="4124" y="2704"/>
                  </a:moveTo>
                  <a:cubicBezTo>
                    <a:pt x="4070" y="2704"/>
                    <a:pt x="4016" y="2725"/>
                    <a:pt x="3974" y="2766"/>
                  </a:cubicBezTo>
                  <a:lnTo>
                    <a:pt x="3686" y="3130"/>
                  </a:lnTo>
                  <a:lnTo>
                    <a:pt x="3283" y="3456"/>
                  </a:lnTo>
                  <a:lnTo>
                    <a:pt x="2717" y="4022"/>
                  </a:lnTo>
                  <a:lnTo>
                    <a:pt x="3016" y="4323"/>
                  </a:lnTo>
                  <a:lnTo>
                    <a:pt x="3584" y="3755"/>
                  </a:lnTo>
                  <a:lnTo>
                    <a:pt x="3898" y="3365"/>
                  </a:lnTo>
                  <a:lnTo>
                    <a:pt x="4274" y="3066"/>
                  </a:lnTo>
                  <a:cubicBezTo>
                    <a:pt x="4356" y="2983"/>
                    <a:pt x="4356" y="2849"/>
                    <a:pt x="4274" y="2766"/>
                  </a:cubicBezTo>
                  <a:cubicBezTo>
                    <a:pt x="4232" y="2725"/>
                    <a:pt x="4178" y="2704"/>
                    <a:pt x="4124" y="2704"/>
                  </a:cubicBezTo>
                  <a:close/>
                  <a:moveTo>
                    <a:pt x="4803" y="3379"/>
                  </a:moveTo>
                  <a:cubicBezTo>
                    <a:pt x="4748" y="3379"/>
                    <a:pt x="4694" y="3400"/>
                    <a:pt x="4653" y="3441"/>
                  </a:cubicBezTo>
                  <a:lnTo>
                    <a:pt x="4365" y="3805"/>
                  </a:lnTo>
                  <a:lnTo>
                    <a:pt x="3963" y="4133"/>
                  </a:lnTo>
                  <a:lnTo>
                    <a:pt x="3397" y="4698"/>
                  </a:lnTo>
                  <a:lnTo>
                    <a:pt x="3696" y="4998"/>
                  </a:lnTo>
                  <a:lnTo>
                    <a:pt x="4264" y="4432"/>
                  </a:lnTo>
                  <a:lnTo>
                    <a:pt x="4578" y="4042"/>
                  </a:lnTo>
                  <a:lnTo>
                    <a:pt x="4954" y="3741"/>
                  </a:lnTo>
                  <a:cubicBezTo>
                    <a:pt x="5036" y="3658"/>
                    <a:pt x="5036" y="3524"/>
                    <a:pt x="4954" y="3441"/>
                  </a:cubicBezTo>
                  <a:cubicBezTo>
                    <a:pt x="4912" y="3400"/>
                    <a:pt x="4858" y="3379"/>
                    <a:pt x="4803" y="3379"/>
                  </a:cubicBezTo>
                  <a:close/>
                  <a:moveTo>
                    <a:pt x="5481" y="4054"/>
                  </a:moveTo>
                  <a:cubicBezTo>
                    <a:pt x="5427" y="4054"/>
                    <a:pt x="5374" y="4075"/>
                    <a:pt x="5332" y="4116"/>
                  </a:cubicBezTo>
                  <a:lnTo>
                    <a:pt x="5045" y="4480"/>
                  </a:lnTo>
                  <a:lnTo>
                    <a:pt x="4641" y="4808"/>
                  </a:lnTo>
                  <a:lnTo>
                    <a:pt x="4075" y="5373"/>
                  </a:lnTo>
                  <a:lnTo>
                    <a:pt x="4376" y="5673"/>
                  </a:lnTo>
                  <a:lnTo>
                    <a:pt x="4942" y="5107"/>
                  </a:lnTo>
                  <a:lnTo>
                    <a:pt x="5256" y="4717"/>
                  </a:lnTo>
                  <a:lnTo>
                    <a:pt x="5632" y="4417"/>
                  </a:lnTo>
                  <a:cubicBezTo>
                    <a:pt x="5715" y="4334"/>
                    <a:pt x="5715" y="4200"/>
                    <a:pt x="5632" y="4118"/>
                  </a:cubicBezTo>
                  <a:cubicBezTo>
                    <a:pt x="5590" y="4075"/>
                    <a:pt x="5536" y="4054"/>
                    <a:pt x="5481" y="4054"/>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93" name="Google Shape;2589;p30">
              <a:extLst>
                <a:ext uri="{FF2B5EF4-FFF2-40B4-BE49-F238E27FC236}">
                  <a16:creationId xmlns:a16="http://schemas.microsoft.com/office/drawing/2014/main" id="{C46659A4-316C-144E-A364-60C7DAB93203}"/>
                </a:ext>
              </a:extLst>
            </p:cNvPr>
            <p:cNvSpPr/>
            <p:nvPr/>
          </p:nvSpPr>
          <p:spPr>
            <a:xfrm>
              <a:off x="4119263" y="2810600"/>
              <a:ext cx="144225" cy="142475"/>
            </a:xfrm>
            <a:custGeom>
              <a:avLst/>
              <a:gdLst/>
              <a:ahLst/>
              <a:cxnLst/>
              <a:rect l="l" t="t" r="r" b="b"/>
              <a:pathLst>
                <a:path w="5769" h="5699" extrusionOk="0">
                  <a:moveTo>
                    <a:pt x="1405" y="1"/>
                  </a:moveTo>
                  <a:lnTo>
                    <a:pt x="134" y="1273"/>
                  </a:lnTo>
                  <a:cubicBezTo>
                    <a:pt x="0" y="1407"/>
                    <a:pt x="94" y="1635"/>
                    <a:pt x="283" y="1635"/>
                  </a:cubicBezTo>
                  <a:lnTo>
                    <a:pt x="283" y="1633"/>
                  </a:lnTo>
                  <a:cubicBezTo>
                    <a:pt x="285" y="1634"/>
                    <a:pt x="287" y="1634"/>
                    <a:pt x="289" y="1634"/>
                  </a:cubicBezTo>
                  <a:cubicBezTo>
                    <a:pt x="343" y="1634"/>
                    <a:pt x="395" y="1611"/>
                    <a:pt x="434" y="1572"/>
                  </a:cubicBezTo>
                  <a:lnTo>
                    <a:pt x="1704" y="300"/>
                  </a:lnTo>
                  <a:lnTo>
                    <a:pt x="1405" y="1"/>
                  </a:lnTo>
                  <a:close/>
                  <a:moveTo>
                    <a:pt x="2081" y="677"/>
                  </a:moveTo>
                  <a:lnTo>
                    <a:pt x="811" y="1949"/>
                  </a:lnTo>
                  <a:cubicBezTo>
                    <a:pt x="677" y="2083"/>
                    <a:pt x="773" y="2312"/>
                    <a:pt x="961" y="2312"/>
                  </a:cubicBezTo>
                  <a:cubicBezTo>
                    <a:pt x="1018" y="2312"/>
                    <a:pt x="1070" y="2289"/>
                    <a:pt x="1112" y="2249"/>
                  </a:cubicBezTo>
                  <a:lnTo>
                    <a:pt x="2382" y="978"/>
                  </a:lnTo>
                  <a:lnTo>
                    <a:pt x="2081" y="677"/>
                  </a:lnTo>
                  <a:close/>
                  <a:moveTo>
                    <a:pt x="2758" y="1356"/>
                  </a:moveTo>
                  <a:lnTo>
                    <a:pt x="1489" y="2626"/>
                  </a:lnTo>
                  <a:cubicBezTo>
                    <a:pt x="1355" y="2760"/>
                    <a:pt x="1449" y="2988"/>
                    <a:pt x="1638" y="2988"/>
                  </a:cubicBezTo>
                  <a:cubicBezTo>
                    <a:pt x="1694" y="2988"/>
                    <a:pt x="1749" y="2967"/>
                    <a:pt x="1788" y="2927"/>
                  </a:cubicBezTo>
                  <a:lnTo>
                    <a:pt x="3059" y="1655"/>
                  </a:lnTo>
                  <a:lnTo>
                    <a:pt x="2758" y="1356"/>
                  </a:lnTo>
                  <a:close/>
                  <a:moveTo>
                    <a:pt x="3436" y="2032"/>
                  </a:moveTo>
                  <a:lnTo>
                    <a:pt x="2166" y="3304"/>
                  </a:lnTo>
                  <a:cubicBezTo>
                    <a:pt x="2032" y="3438"/>
                    <a:pt x="2128" y="3667"/>
                    <a:pt x="2316" y="3667"/>
                  </a:cubicBezTo>
                  <a:lnTo>
                    <a:pt x="2316" y="3665"/>
                  </a:lnTo>
                  <a:cubicBezTo>
                    <a:pt x="2318" y="3665"/>
                    <a:pt x="2320" y="3665"/>
                    <a:pt x="2322" y="3665"/>
                  </a:cubicBezTo>
                  <a:cubicBezTo>
                    <a:pt x="2376" y="3665"/>
                    <a:pt x="2427" y="3642"/>
                    <a:pt x="2465" y="3604"/>
                  </a:cubicBezTo>
                  <a:lnTo>
                    <a:pt x="3736" y="2332"/>
                  </a:lnTo>
                  <a:lnTo>
                    <a:pt x="3436" y="2032"/>
                  </a:lnTo>
                  <a:close/>
                  <a:moveTo>
                    <a:pt x="4113" y="2709"/>
                  </a:moveTo>
                  <a:lnTo>
                    <a:pt x="2842" y="3981"/>
                  </a:lnTo>
                  <a:cubicBezTo>
                    <a:pt x="2710" y="4115"/>
                    <a:pt x="2804" y="4343"/>
                    <a:pt x="2993" y="4343"/>
                  </a:cubicBezTo>
                  <a:cubicBezTo>
                    <a:pt x="3049" y="4343"/>
                    <a:pt x="3104" y="4322"/>
                    <a:pt x="3143" y="4280"/>
                  </a:cubicBezTo>
                  <a:lnTo>
                    <a:pt x="4414" y="3010"/>
                  </a:lnTo>
                  <a:lnTo>
                    <a:pt x="4113" y="2709"/>
                  </a:lnTo>
                  <a:close/>
                  <a:moveTo>
                    <a:pt x="4791" y="3387"/>
                  </a:moveTo>
                  <a:lnTo>
                    <a:pt x="3521" y="4659"/>
                  </a:lnTo>
                  <a:cubicBezTo>
                    <a:pt x="3387" y="4791"/>
                    <a:pt x="3482" y="5020"/>
                    <a:pt x="3669" y="5020"/>
                  </a:cubicBezTo>
                  <a:cubicBezTo>
                    <a:pt x="3670" y="5020"/>
                    <a:pt x="3670" y="5020"/>
                    <a:pt x="3671" y="5020"/>
                  </a:cubicBezTo>
                  <a:cubicBezTo>
                    <a:pt x="3727" y="5020"/>
                    <a:pt x="3780" y="4998"/>
                    <a:pt x="3822" y="4959"/>
                  </a:cubicBezTo>
                  <a:lnTo>
                    <a:pt x="5090" y="3686"/>
                  </a:lnTo>
                  <a:lnTo>
                    <a:pt x="4791" y="3387"/>
                  </a:lnTo>
                  <a:close/>
                  <a:moveTo>
                    <a:pt x="5468" y="4064"/>
                  </a:moveTo>
                  <a:lnTo>
                    <a:pt x="4199" y="5336"/>
                  </a:lnTo>
                  <a:cubicBezTo>
                    <a:pt x="4065" y="5470"/>
                    <a:pt x="4159" y="5698"/>
                    <a:pt x="4348" y="5698"/>
                  </a:cubicBezTo>
                  <a:cubicBezTo>
                    <a:pt x="4404" y="5698"/>
                    <a:pt x="4459" y="5675"/>
                    <a:pt x="4498" y="5635"/>
                  </a:cubicBezTo>
                  <a:lnTo>
                    <a:pt x="5769" y="4363"/>
                  </a:lnTo>
                  <a:lnTo>
                    <a:pt x="5468" y="4064"/>
                  </a:ln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94" name="Google Shape;2590;p30">
              <a:extLst>
                <a:ext uri="{FF2B5EF4-FFF2-40B4-BE49-F238E27FC236}">
                  <a16:creationId xmlns:a16="http://schemas.microsoft.com/office/drawing/2014/main" id="{F9572D84-E74C-5E4A-9FFE-39D5B2FC8FB9}"/>
                </a:ext>
              </a:extLst>
            </p:cNvPr>
            <p:cNvSpPr/>
            <p:nvPr/>
          </p:nvSpPr>
          <p:spPr>
            <a:xfrm>
              <a:off x="4048038" y="2899950"/>
              <a:ext cx="126650" cy="126150"/>
            </a:xfrm>
            <a:custGeom>
              <a:avLst/>
              <a:gdLst/>
              <a:ahLst/>
              <a:cxnLst/>
              <a:rect l="l" t="t" r="r" b="b"/>
              <a:pathLst>
                <a:path w="5066" h="5046" extrusionOk="0">
                  <a:moveTo>
                    <a:pt x="692" y="0"/>
                  </a:moveTo>
                  <a:lnTo>
                    <a:pt x="0" y="692"/>
                  </a:lnTo>
                  <a:lnTo>
                    <a:pt x="301" y="991"/>
                  </a:lnTo>
                  <a:lnTo>
                    <a:pt x="991" y="301"/>
                  </a:lnTo>
                  <a:lnTo>
                    <a:pt x="692" y="0"/>
                  </a:lnTo>
                  <a:close/>
                  <a:moveTo>
                    <a:pt x="1370" y="677"/>
                  </a:moveTo>
                  <a:lnTo>
                    <a:pt x="680" y="1366"/>
                  </a:lnTo>
                  <a:lnTo>
                    <a:pt x="980" y="1668"/>
                  </a:lnTo>
                  <a:lnTo>
                    <a:pt x="1671" y="976"/>
                  </a:lnTo>
                  <a:lnTo>
                    <a:pt x="1370" y="677"/>
                  </a:lnTo>
                  <a:close/>
                  <a:moveTo>
                    <a:pt x="2050" y="1352"/>
                  </a:moveTo>
                  <a:lnTo>
                    <a:pt x="1359" y="2043"/>
                  </a:lnTo>
                  <a:lnTo>
                    <a:pt x="1660" y="2343"/>
                  </a:lnTo>
                  <a:lnTo>
                    <a:pt x="2349" y="1651"/>
                  </a:lnTo>
                  <a:lnTo>
                    <a:pt x="2050" y="1352"/>
                  </a:lnTo>
                  <a:close/>
                  <a:moveTo>
                    <a:pt x="2728" y="2027"/>
                  </a:moveTo>
                  <a:lnTo>
                    <a:pt x="2038" y="2718"/>
                  </a:lnTo>
                  <a:lnTo>
                    <a:pt x="2338" y="3017"/>
                  </a:lnTo>
                  <a:lnTo>
                    <a:pt x="3029" y="2328"/>
                  </a:lnTo>
                  <a:lnTo>
                    <a:pt x="2728" y="2027"/>
                  </a:lnTo>
                  <a:close/>
                  <a:moveTo>
                    <a:pt x="3408" y="2703"/>
                  </a:moveTo>
                  <a:lnTo>
                    <a:pt x="2717" y="3393"/>
                  </a:lnTo>
                  <a:lnTo>
                    <a:pt x="3018" y="3694"/>
                  </a:lnTo>
                  <a:lnTo>
                    <a:pt x="3708" y="3003"/>
                  </a:lnTo>
                  <a:lnTo>
                    <a:pt x="3408" y="2703"/>
                  </a:lnTo>
                  <a:close/>
                  <a:moveTo>
                    <a:pt x="4087" y="3378"/>
                  </a:moveTo>
                  <a:lnTo>
                    <a:pt x="3397" y="4070"/>
                  </a:lnTo>
                  <a:lnTo>
                    <a:pt x="3696" y="4369"/>
                  </a:lnTo>
                  <a:lnTo>
                    <a:pt x="4388" y="3678"/>
                  </a:lnTo>
                  <a:lnTo>
                    <a:pt x="4087" y="3378"/>
                  </a:lnTo>
                  <a:close/>
                  <a:moveTo>
                    <a:pt x="4766" y="4053"/>
                  </a:moveTo>
                  <a:lnTo>
                    <a:pt x="4075" y="4745"/>
                  </a:lnTo>
                  <a:lnTo>
                    <a:pt x="4376" y="5046"/>
                  </a:lnTo>
                  <a:lnTo>
                    <a:pt x="5066" y="4354"/>
                  </a:lnTo>
                  <a:lnTo>
                    <a:pt x="4766" y="4053"/>
                  </a:ln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445" name="Google Shape;1214;p19">
            <a:extLst>
              <a:ext uri="{FF2B5EF4-FFF2-40B4-BE49-F238E27FC236}">
                <a16:creationId xmlns:a16="http://schemas.microsoft.com/office/drawing/2014/main" id="{5D452CA6-F770-5C4F-9129-DA0B78207721}"/>
              </a:ext>
            </a:extLst>
          </p:cNvPr>
          <p:cNvGrpSpPr/>
          <p:nvPr/>
        </p:nvGrpSpPr>
        <p:grpSpPr>
          <a:xfrm rot="10800000">
            <a:off x="7658465" y="1862463"/>
            <a:ext cx="4227910" cy="1886933"/>
            <a:chOff x="412150" y="3494450"/>
            <a:chExt cx="2329932" cy="1166066"/>
          </a:xfrm>
        </p:grpSpPr>
        <p:sp>
          <p:nvSpPr>
            <p:cNvPr id="447" name="Google Shape;1216;p19">
              <a:extLst>
                <a:ext uri="{FF2B5EF4-FFF2-40B4-BE49-F238E27FC236}">
                  <a16:creationId xmlns:a16="http://schemas.microsoft.com/office/drawing/2014/main" id="{5D93E8E1-77DC-4E47-AAE7-DE63809EA653}"/>
                </a:ext>
              </a:extLst>
            </p:cNvPr>
            <p:cNvSpPr/>
            <p:nvPr/>
          </p:nvSpPr>
          <p:spPr>
            <a:xfrm>
              <a:off x="2179184" y="3494450"/>
              <a:ext cx="241200" cy="208500"/>
            </a:xfrm>
            <a:prstGeom prst="triangle">
              <a:avLst>
                <a:gd name="adj" fmla="val 100000"/>
              </a:avLst>
            </a:prstGeom>
            <a:ln/>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215;p19">
              <a:extLst>
                <a:ext uri="{FF2B5EF4-FFF2-40B4-BE49-F238E27FC236}">
                  <a16:creationId xmlns:a16="http://schemas.microsoft.com/office/drawing/2014/main" id="{985B81AE-5C53-4C4A-8027-CA5CD6AF280F}"/>
                </a:ext>
              </a:extLst>
            </p:cNvPr>
            <p:cNvSpPr/>
            <p:nvPr/>
          </p:nvSpPr>
          <p:spPr>
            <a:xfrm>
              <a:off x="412150" y="3678100"/>
              <a:ext cx="2329932" cy="98241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ln/>
          </p:spPr>
          <p:style>
            <a:lnRef idx="0">
              <a:schemeClr val="accent5"/>
            </a:lnRef>
            <a:fillRef idx="3">
              <a:schemeClr val="accent5"/>
            </a:fillRef>
            <a:effectRef idx="3">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704;p16">
            <a:extLst>
              <a:ext uri="{FF2B5EF4-FFF2-40B4-BE49-F238E27FC236}">
                <a16:creationId xmlns:a16="http://schemas.microsoft.com/office/drawing/2014/main" id="{AECDD317-8BA6-FC4B-B21F-FEB10ED094A5}"/>
              </a:ext>
            </a:extLst>
          </p:cNvPr>
          <p:cNvSpPr txBox="1"/>
          <p:nvPr/>
        </p:nvSpPr>
        <p:spPr>
          <a:xfrm>
            <a:off x="8042582" y="2197678"/>
            <a:ext cx="1395794" cy="331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rPr>
              <a:t>indecision</a:t>
            </a:r>
            <a:endParaRPr sz="1400" b="1" dirty="0">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endParaRPr>
          </a:p>
        </p:txBody>
      </p:sp>
      <p:sp>
        <p:nvSpPr>
          <p:cNvPr id="448" name="Google Shape;704;p16">
            <a:extLst>
              <a:ext uri="{FF2B5EF4-FFF2-40B4-BE49-F238E27FC236}">
                <a16:creationId xmlns:a16="http://schemas.microsoft.com/office/drawing/2014/main" id="{2B99BB3D-2C70-7B4A-81D2-3D0BDD3E99A1}"/>
              </a:ext>
            </a:extLst>
          </p:cNvPr>
          <p:cNvSpPr txBox="1"/>
          <p:nvPr/>
        </p:nvSpPr>
        <p:spPr>
          <a:xfrm>
            <a:off x="10285507" y="2937320"/>
            <a:ext cx="1395794" cy="331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rPr>
              <a:t>frustration</a:t>
            </a:r>
            <a:endParaRPr sz="1400" b="1" dirty="0">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endParaRPr>
          </a:p>
        </p:txBody>
      </p:sp>
      <p:sp>
        <p:nvSpPr>
          <p:cNvPr id="449" name="Google Shape;704;p16">
            <a:extLst>
              <a:ext uri="{FF2B5EF4-FFF2-40B4-BE49-F238E27FC236}">
                <a16:creationId xmlns:a16="http://schemas.microsoft.com/office/drawing/2014/main" id="{76A4610A-E003-CF44-BEA2-0155F589343F}"/>
              </a:ext>
            </a:extLst>
          </p:cNvPr>
          <p:cNvSpPr txBox="1"/>
          <p:nvPr/>
        </p:nvSpPr>
        <p:spPr>
          <a:xfrm>
            <a:off x="8042582" y="2877311"/>
            <a:ext cx="1735528" cy="331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400" b="1" dirty="0">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rPr>
              <a:t>m</a:t>
            </a:r>
            <a:r>
              <a:rPr lang="en" sz="1400" b="1" dirty="0" err="1">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rPr>
              <a:t>onetary</a:t>
            </a:r>
            <a:r>
              <a:rPr lang="en" sz="1400" b="1" dirty="0">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rPr>
              <a:t> cost</a:t>
            </a:r>
            <a:endParaRPr sz="1400" b="1" dirty="0">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endParaRPr>
          </a:p>
        </p:txBody>
      </p:sp>
      <p:sp>
        <p:nvSpPr>
          <p:cNvPr id="450" name="Google Shape;704;p16">
            <a:extLst>
              <a:ext uri="{FF2B5EF4-FFF2-40B4-BE49-F238E27FC236}">
                <a16:creationId xmlns:a16="http://schemas.microsoft.com/office/drawing/2014/main" id="{3E5C79D0-DD9C-224C-9860-CE337ADA8746}"/>
              </a:ext>
            </a:extLst>
          </p:cNvPr>
          <p:cNvSpPr txBox="1"/>
          <p:nvPr/>
        </p:nvSpPr>
        <p:spPr>
          <a:xfrm>
            <a:off x="9587610" y="2528945"/>
            <a:ext cx="1395794" cy="331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rPr>
              <a:t>time</a:t>
            </a:r>
            <a:endParaRPr sz="1400" b="1" dirty="0">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endParaRPr>
          </a:p>
        </p:txBody>
      </p:sp>
      <p:sp>
        <p:nvSpPr>
          <p:cNvPr id="451" name="Google Shape;704;p16">
            <a:extLst>
              <a:ext uri="{FF2B5EF4-FFF2-40B4-BE49-F238E27FC236}">
                <a16:creationId xmlns:a16="http://schemas.microsoft.com/office/drawing/2014/main" id="{323D981C-CD9E-9743-AF8C-FD5399683B07}"/>
              </a:ext>
            </a:extLst>
          </p:cNvPr>
          <p:cNvSpPr txBox="1"/>
          <p:nvPr/>
        </p:nvSpPr>
        <p:spPr>
          <a:xfrm>
            <a:off x="9984806" y="2134788"/>
            <a:ext cx="1997196" cy="33126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400" b="1" dirty="0">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rPr>
              <a:t>disappointment</a:t>
            </a:r>
            <a:endParaRPr sz="1400" b="1" dirty="0">
              <a:solidFill>
                <a:schemeClr val="tx1">
                  <a:lumMod val="50000"/>
                  <a:lumOff val="50000"/>
                </a:schemeClr>
              </a:solidFill>
              <a:latin typeface="Segoe Print" panose="02000800000000000000" pitchFamily="2" charset="0"/>
              <a:ea typeface="BatangChe" panose="02030609000101010101" pitchFamily="49" charset="-127"/>
              <a:cs typeface="Fira Sans Extra Condensed"/>
              <a:sym typeface="Fira Sans Extra Condensed"/>
            </a:endParaRPr>
          </a:p>
        </p:txBody>
      </p:sp>
    </p:spTree>
    <p:extLst>
      <p:ext uri="{BB962C8B-B14F-4D97-AF65-F5344CB8AC3E}">
        <p14:creationId xmlns:p14="http://schemas.microsoft.com/office/powerpoint/2010/main" val="2210751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83C3-5E9F-024B-9CF8-5E607CE2BCC1}"/>
              </a:ext>
            </a:extLst>
          </p:cNvPr>
          <p:cNvSpPr>
            <a:spLocks noGrp="1"/>
          </p:cNvSpPr>
          <p:nvPr>
            <p:ph type="title"/>
          </p:nvPr>
        </p:nvSpPr>
        <p:spPr/>
        <p:txBody>
          <a:bodyPr/>
          <a:lstStyle/>
          <a:p>
            <a:r>
              <a:rPr lang="en-US" dirty="0"/>
              <a:t>Appendix</a:t>
            </a:r>
          </a:p>
        </p:txBody>
      </p:sp>
      <p:sp>
        <p:nvSpPr>
          <p:cNvPr id="5" name="TextBox 4">
            <a:extLst>
              <a:ext uri="{FF2B5EF4-FFF2-40B4-BE49-F238E27FC236}">
                <a16:creationId xmlns:a16="http://schemas.microsoft.com/office/drawing/2014/main" id="{3A776DBF-5AB1-C947-BBEC-81800CF6EAA6}"/>
              </a:ext>
            </a:extLst>
          </p:cNvPr>
          <p:cNvSpPr txBox="1"/>
          <p:nvPr/>
        </p:nvSpPr>
        <p:spPr>
          <a:xfrm>
            <a:off x="579120" y="4053840"/>
            <a:ext cx="5974080" cy="18288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81326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A6FCB2-7289-6946-B2E3-54E72B4EAE61}"/>
              </a:ext>
            </a:extLst>
          </p:cNvPr>
          <p:cNvSpPr>
            <a:spLocks noGrp="1"/>
          </p:cNvSpPr>
          <p:nvPr>
            <p:ph type="title"/>
          </p:nvPr>
        </p:nvSpPr>
        <p:spPr/>
        <p:txBody>
          <a:bodyPr/>
          <a:lstStyle/>
          <a:p>
            <a:r>
              <a:rPr lang="en-US" sz="3200" dirty="0"/>
              <a:t>Performance comparison</a:t>
            </a:r>
          </a:p>
        </p:txBody>
      </p:sp>
      <p:pic>
        <p:nvPicPr>
          <p:cNvPr id="3" name="Picture 2" descr="https://lh3.googleusercontent.com/0PtCEBZPoJfKX1dq4GcsEe1TEf4PqDAkmkJzVh1eFKYPGtwUNjOqIXSHXY9tVGwxJxG1-IX0XiD8K9uaa5Wo9oSN8LnDth9sWYadvrGphpeFVTBswuR6lh73hO-c3LGo9bJlejxZ">
            <a:extLst>
              <a:ext uri="{FF2B5EF4-FFF2-40B4-BE49-F238E27FC236}">
                <a16:creationId xmlns:a16="http://schemas.microsoft.com/office/drawing/2014/main" id="{8C74F32E-BD3E-E74C-8114-FA8494D291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260"/>
          <a:stretch/>
        </p:blipFill>
        <p:spPr bwMode="auto">
          <a:xfrm>
            <a:off x="4203790" y="1326069"/>
            <a:ext cx="7988210" cy="371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986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E685E-947D-7B4A-BC0C-5ABEE498CD1B}"/>
              </a:ext>
            </a:extLst>
          </p:cNvPr>
          <p:cNvSpPr>
            <a:spLocks noGrp="1"/>
          </p:cNvSpPr>
          <p:nvPr>
            <p:ph type="title"/>
          </p:nvPr>
        </p:nvSpPr>
        <p:spPr/>
        <p:txBody>
          <a:bodyPr/>
          <a:lstStyle/>
          <a:p>
            <a:r>
              <a:rPr lang="en-US" dirty="0"/>
              <a:t>SHAP values</a:t>
            </a:r>
          </a:p>
        </p:txBody>
      </p:sp>
      <p:pic>
        <p:nvPicPr>
          <p:cNvPr id="3" name="Picture 2">
            <a:extLst>
              <a:ext uri="{FF2B5EF4-FFF2-40B4-BE49-F238E27FC236}">
                <a16:creationId xmlns:a16="http://schemas.microsoft.com/office/drawing/2014/main" id="{18F3EDCE-FB62-3141-B9C1-41763DE94B8A}"/>
              </a:ext>
            </a:extLst>
          </p:cNvPr>
          <p:cNvPicPr>
            <a:picLocks noChangeAspect="1"/>
          </p:cNvPicPr>
          <p:nvPr/>
        </p:nvPicPr>
        <p:blipFill>
          <a:blip r:embed="rId2"/>
          <a:stretch>
            <a:fillRect/>
          </a:stretch>
        </p:blipFill>
        <p:spPr>
          <a:xfrm>
            <a:off x="6071968" y="321868"/>
            <a:ext cx="4497821" cy="6048452"/>
          </a:xfrm>
          <a:prstGeom prst="rect">
            <a:avLst/>
          </a:prstGeom>
        </p:spPr>
      </p:pic>
    </p:spTree>
    <p:extLst>
      <p:ext uri="{BB962C8B-B14F-4D97-AF65-F5344CB8AC3E}">
        <p14:creationId xmlns:p14="http://schemas.microsoft.com/office/powerpoint/2010/main" val="1908763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0A20-4AB6-9948-8EC8-821C5473623E}"/>
              </a:ext>
            </a:extLst>
          </p:cNvPr>
          <p:cNvSpPr>
            <a:spLocks noGrp="1"/>
          </p:cNvSpPr>
          <p:nvPr>
            <p:ph type="title"/>
          </p:nvPr>
        </p:nvSpPr>
        <p:spPr/>
        <p:txBody>
          <a:bodyPr/>
          <a:lstStyle/>
          <a:p>
            <a:r>
              <a:rPr lang="en-US" sz="4000" dirty="0"/>
              <a:t>Model predictions</a:t>
            </a:r>
          </a:p>
        </p:txBody>
      </p:sp>
      <p:grpSp>
        <p:nvGrpSpPr>
          <p:cNvPr id="3" name="Group 2">
            <a:extLst>
              <a:ext uri="{FF2B5EF4-FFF2-40B4-BE49-F238E27FC236}">
                <a16:creationId xmlns:a16="http://schemas.microsoft.com/office/drawing/2014/main" id="{037F55B1-D498-5A48-95A8-1181A7549C21}"/>
              </a:ext>
            </a:extLst>
          </p:cNvPr>
          <p:cNvGrpSpPr/>
          <p:nvPr/>
        </p:nvGrpSpPr>
        <p:grpSpPr>
          <a:xfrm>
            <a:off x="4258537" y="640086"/>
            <a:ext cx="7740296" cy="5559350"/>
            <a:chOff x="801914" y="1499648"/>
            <a:chExt cx="6413500" cy="4594960"/>
          </a:xfrm>
        </p:grpSpPr>
        <p:pic>
          <p:nvPicPr>
            <p:cNvPr id="4" name="Picture 3">
              <a:extLst>
                <a:ext uri="{FF2B5EF4-FFF2-40B4-BE49-F238E27FC236}">
                  <a16:creationId xmlns:a16="http://schemas.microsoft.com/office/drawing/2014/main" id="{75DAECF9-70DE-124A-8B71-6FA450800A7A}"/>
                </a:ext>
              </a:extLst>
            </p:cNvPr>
            <p:cNvPicPr>
              <a:picLocks noChangeAspect="1"/>
            </p:cNvPicPr>
            <p:nvPr/>
          </p:nvPicPr>
          <p:blipFill>
            <a:blip r:embed="rId2"/>
            <a:stretch>
              <a:fillRect/>
            </a:stretch>
          </p:blipFill>
          <p:spPr>
            <a:xfrm>
              <a:off x="950967" y="1499648"/>
              <a:ext cx="6264447" cy="950854"/>
            </a:xfrm>
            <a:prstGeom prst="rect">
              <a:avLst/>
            </a:prstGeom>
          </p:spPr>
        </p:pic>
        <p:pic>
          <p:nvPicPr>
            <p:cNvPr id="5" name="Picture 4">
              <a:extLst>
                <a:ext uri="{FF2B5EF4-FFF2-40B4-BE49-F238E27FC236}">
                  <a16:creationId xmlns:a16="http://schemas.microsoft.com/office/drawing/2014/main" id="{8B43BA74-1C64-D642-85F1-6B763A5BBC15}"/>
                </a:ext>
              </a:extLst>
            </p:cNvPr>
            <p:cNvPicPr>
              <a:picLocks noChangeAspect="1"/>
            </p:cNvPicPr>
            <p:nvPr/>
          </p:nvPicPr>
          <p:blipFill>
            <a:blip r:embed="rId3"/>
            <a:stretch>
              <a:fillRect/>
            </a:stretch>
          </p:blipFill>
          <p:spPr>
            <a:xfrm>
              <a:off x="801914" y="2297308"/>
              <a:ext cx="6413500" cy="3797300"/>
            </a:xfrm>
            <a:prstGeom prst="rect">
              <a:avLst/>
            </a:prstGeom>
          </p:spPr>
        </p:pic>
      </p:grpSp>
      <p:grpSp>
        <p:nvGrpSpPr>
          <p:cNvPr id="6" name="Group 5">
            <a:extLst>
              <a:ext uri="{FF2B5EF4-FFF2-40B4-BE49-F238E27FC236}">
                <a16:creationId xmlns:a16="http://schemas.microsoft.com/office/drawing/2014/main" id="{AEC6C3C9-A3B1-7F4B-BB0B-6918B67099D1}"/>
              </a:ext>
            </a:extLst>
          </p:cNvPr>
          <p:cNvGrpSpPr/>
          <p:nvPr/>
        </p:nvGrpSpPr>
        <p:grpSpPr>
          <a:xfrm>
            <a:off x="4258537" y="503105"/>
            <a:ext cx="7907283" cy="5559350"/>
            <a:chOff x="950967" y="569133"/>
            <a:chExt cx="6535683" cy="4698828"/>
          </a:xfrm>
        </p:grpSpPr>
        <p:pic>
          <p:nvPicPr>
            <p:cNvPr id="7" name="Picture 6">
              <a:extLst>
                <a:ext uri="{FF2B5EF4-FFF2-40B4-BE49-F238E27FC236}">
                  <a16:creationId xmlns:a16="http://schemas.microsoft.com/office/drawing/2014/main" id="{6DE6A947-C794-AF4D-A8BD-012F66FC5038}"/>
                </a:ext>
              </a:extLst>
            </p:cNvPr>
            <p:cNvPicPr>
              <a:picLocks noChangeAspect="1"/>
            </p:cNvPicPr>
            <p:nvPr/>
          </p:nvPicPr>
          <p:blipFill>
            <a:blip r:embed="rId4"/>
            <a:stretch>
              <a:fillRect/>
            </a:stretch>
          </p:blipFill>
          <p:spPr>
            <a:xfrm>
              <a:off x="950967" y="1635579"/>
              <a:ext cx="6535683" cy="3632382"/>
            </a:xfrm>
            <a:prstGeom prst="rect">
              <a:avLst/>
            </a:prstGeom>
          </p:spPr>
        </p:pic>
        <p:pic>
          <p:nvPicPr>
            <p:cNvPr id="8" name="Picture 7">
              <a:extLst>
                <a:ext uri="{FF2B5EF4-FFF2-40B4-BE49-F238E27FC236}">
                  <a16:creationId xmlns:a16="http://schemas.microsoft.com/office/drawing/2014/main" id="{C0EDBE44-6B19-C345-AE23-8EBC75811240}"/>
                </a:ext>
              </a:extLst>
            </p:cNvPr>
            <p:cNvPicPr>
              <a:picLocks noChangeAspect="1"/>
            </p:cNvPicPr>
            <p:nvPr/>
          </p:nvPicPr>
          <p:blipFill>
            <a:blip r:embed="rId5"/>
            <a:stretch>
              <a:fillRect/>
            </a:stretch>
          </p:blipFill>
          <p:spPr>
            <a:xfrm>
              <a:off x="950967" y="569133"/>
              <a:ext cx="6375400" cy="1117600"/>
            </a:xfrm>
            <a:prstGeom prst="rect">
              <a:avLst/>
            </a:prstGeom>
          </p:spPr>
        </p:pic>
      </p:grpSp>
    </p:spTree>
    <p:extLst>
      <p:ext uri="{BB962C8B-B14F-4D97-AF65-F5344CB8AC3E}">
        <p14:creationId xmlns:p14="http://schemas.microsoft.com/office/powerpoint/2010/main" val="36950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686F6-3EBA-5A49-AC4C-FDACCAA64032}"/>
              </a:ext>
            </a:extLst>
          </p:cNvPr>
          <p:cNvSpPr>
            <a:spLocks noGrp="1"/>
          </p:cNvSpPr>
          <p:nvPr>
            <p:ph type="title"/>
          </p:nvPr>
        </p:nvSpPr>
        <p:spPr/>
        <p:txBody>
          <a:bodyPr/>
          <a:lstStyle/>
          <a:p>
            <a:r>
              <a:rPr lang="en-US" sz="3200" dirty="0"/>
              <a:t>Model mistakes</a:t>
            </a:r>
          </a:p>
        </p:txBody>
      </p:sp>
      <p:grpSp>
        <p:nvGrpSpPr>
          <p:cNvPr id="10" name="Group 9">
            <a:extLst>
              <a:ext uri="{FF2B5EF4-FFF2-40B4-BE49-F238E27FC236}">
                <a16:creationId xmlns:a16="http://schemas.microsoft.com/office/drawing/2014/main" id="{B8E58001-DE45-BC4D-ACBB-CC35A1F566D8}"/>
              </a:ext>
            </a:extLst>
          </p:cNvPr>
          <p:cNvGrpSpPr/>
          <p:nvPr/>
        </p:nvGrpSpPr>
        <p:grpSpPr>
          <a:xfrm>
            <a:off x="4434840" y="691550"/>
            <a:ext cx="7107860" cy="5328925"/>
            <a:chOff x="950966" y="1013194"/>
            <a:chExt cx="6159501" cy="4505863"/>
          </a:xfrm>
        </p:grpSpPr>
        <p:pic>
          <p:nvPicPr>
            <p:cNvPr id="11" name="Picture 10">
              <a:extLst>
                <a:ext uri="{FF2B5EF4-FFF2-40B4-BE49-F238E27FC236}">
                  <a16:creationId xmlns:a16="http://schemas.microsoft.com/office/drawing/2014/main" id="{BF126A15-BC2D-AE47-B155-496D9089EE53}"/>
                </a:ext>
              </a:extLst>
            </p:cNvPr>
            <p:cNvPicPr>
              <a:picLocks noChangeAspect="1"/>
            </p:cNvPicPr>
            <p:nvPr/>
          </p:nvPicPr>
          <p:blipFill>
            <a:blip r:embed="rId2"/>
            <a:stretch>
              <a:fillRect/>
            </a:stretch>
          </p:blipFill>
          <p:spPr>
            <a:xfrm>
              <a:off x="950967" y="2013857"/>
              <a:ext cx="6159500" cy="3505200"/>
            </a:xfrm>
            <a:prstGeom prst="rect">
              <a:avLst/>
            </a:prstGeom>
          </p:spPr>
        </p:pic>
        <p:pic>
          <p:nvPicPr>
            <p:cNvPr id="12" name="Picture 11">
              <a:extLst>
                <a:ext uri="{FF2B5EF4-FFF2-40B4-BE49-F238E27FC236}">
                  <a16:creationId xmlns:a16="http://schemas.microsoft.com/office/drawing/2014/main" id="{C8E43B26-5F49-DF46-AA57-A94B76D19298}"/>
                </a:ext>
              </a:extLst>
            </p:cNvPr>
            <p:cNvPicPr>
              <a:picLocks noChangeAspect="1"/>
            </p:cNvPicPr>
            <p:nvPr/>
          </p:nvPicPr>
          <p:blipFill>
            <a:blip r:embed="rId3"/>
            <a:stretch>
              <a:fillRect/>
            </a:stretch>
          </p:blipFill>
          <p:spPr>
            <a:xfrm>
              <a:off x="950966" y="1013194"/>
              <a:ext cx="5940323" cy="815605"/>
            </a:xfrm>
            <a:prstGeom prst="rect">
              <a:avLst/>
            </a:prstGeom>
          </p:spPr>
        </p:pic>
      </p:grpSp>
      <p:grpSp>
        <p:nvGrpSpPr>
          <p:cNvPr id="7" name="Group 6">
            <a:extLst>
              <a:ext uri="{FF2B5EF4-FFF2-40B4-BE49-F238E27FC236}">
                <a16:creationId xmlns:a16="http://schemas.microsoft.com/office/drawing/2014/main" id="{28A9F141-29C1-DD48-847B-955B2BDACF1F}"/>
              </a:ext>
            </a:extLst>
          </p:cNvPr>
          <p:cNvGrpSpPr/>
          <p:nvPr/>
        </p:nvGrpSpPr>
        <p:grpSpPr>
          <a:xfrm>
            <a:off x="4127012" y="596183"/>
            <a:ext cx="8064988" cy="5424292"/>
            <a:chOff x="636815" y="892462"/>
            <a:chExt cx="6728678" cy="4449930"/>
          </a:xfrm>
        </p:grpSpPr>
        <p:pic>
          <p:nvPicPr>
            <p:cNvPr id="8" name="Picture 7">
              <a:extLst>
                <a:ext uri="{FF2B5EF4-FFF2-40B4-BE49-F238E27FC236}">
                  <a16:creationId xmlns:a16="http://schemas.microsoft.com/office/drawing/2014/main" id="{F042D8F3-99CD-C349-AFD2-8B32A9B78FAC}"/>
                </a:ext>
              </a:extLst>
            </p:cNvPr>
            <p:cNvPicPr>
              <a:picLocks noChangeAspect="1"/>
            </p:cNvPicPr>
            <p:nvPr/>
          </p:nvPicPr>
          <p:blipFill>
            <a:blip r:embed="rId4"/>
            <a:stretch>
              <a:fillRect/>
            </a:stretch>
          </p:blipFill>
          <p:spPr>
            <a:xfrm>
              <a:off x="750942" y="892462"/>
              <a:ext cx="6614551" cy="855830"/>
            </a:xfrm>
            <a:prstGeom prst="rect">
              <a:avLst/>
            </a:prstGeom>
          </p:spPr>
        </p:pic>
        <p:pic>
          <p:nvPicPr>
            <p:cNvPr id="9" name="Picture 8">
              <a:extLst>
                <a:ext uri="{FF2B5EF4-FFF2-40B4-BE49-F238E27FC236}">
                  <a16:creationId xmlns:a16="http://schemas.microsoft.com/office/drawing/2014/main" id="{FADF658C-291E-754D-B8CA-0090EF2E631B}"/>
                </a:ext>
              </a:extLst>
            </p:cNvPr>
            <p:cNvPicPr>
              <a:picLocks noChangeAspect="1"/>
            </p:cNvPicPr>
            <p:nvPr/>
          </p:nvPicPr>
          <p:blipFill>
            <a:blip r:embed="rId5"/>
            <a:stretch>
              <a:fillRect/>
            </a:stretch>
          </p:blipFill>
          <p:spPr>
            <a:xfrm>
              <a:off x="636815" y="1748292"/>
              <a:ext cx="6286500" cy="3594100"/>
            </a:xfrm>
            <a:prstGeom prst="rect">
              <a:avLst/>
            </a:prstGeom>
          </p:spPr>
        </p:pic>
      </p:grpSp>
    </p:spTree>
    <p:extLst>
      <p:ext uri="{BB962C8B-B14F-4D97-AF65-F5344CB8AC3E}">
        <p14:creationId xmlns:p14="http://schemas.microsoft.com/office/powerpoint/2010/main" val="32248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B686F6-3EBA-5A49-AC4C-FDACCAA64032}"/>
              </a:ext>
            </a:extLst>
          </p:cNvPr>
          <p:cNvSpPr>
            <a:spLocks noGrp="1"/>
          </p:cNvSpPr>
          <p:nvPr>
            <p:ph type="title"/>
          </p:nvPr>
        </p:nvSpPr>
        <p:spPr/>
        <p:txBody>
          <a:bodyPr/>
          <a:lstStyle/>
          <a:p>
            <a:r>
              <a:rPr lang="en-US" sz="3200" dirty="0"/>
              <a:t>Model improvement </a:t>
            </a:r>
            <a:r>
              <a:rPr lang="en-US" sz="1200" b="0" dirty="0"/>
              <a:t>after retraining on full complete dataset</a:t>
            </a:r>
            <a:endParaRPr lang="en-US" sz="3200" b="0" dirty="0"/>
          </a:p>
        </p:txBody>
      </p:sp>
      <p:grpSp>
        <p:nvGrpSpPr>
          <p:cNvPr id="7" name="Group 6">
            <a:extLst>
              <a:ext uri="{FF2B5EF4-FFF2-40B4-BE49-F238E27FC236}">
                <a16:creationId xmlns:a16="http://schemas.microsoft.com/office/drawing/2014/main" id="{28A9F141-29C1-DD48-847B-955B2BDACF1F}"/>
              </a:ext>
            </a:extLst>
          </p:cNvPr>
          <p:cNvGrpSpPr/>
          <p:nvPr/>
        </p:nvGrpSpPr>
        <p:grpSpPr>
          <a:xfrm>
            <a:off x="4127012" y="672383"/>
            <a:ext cx="8064988" cy="5424292"/>
            <a:chOff x="636815" y="892462"/>
            <a:chExt cx="6728678" cy="4449930"/>
          </a:xfrm>
        </p:grpSpPr>
        <p:pic>
          <p:nvPicPr>
            <p:cNvPr id="8" name="Picture 7">
              <a:extLst>
                <a:ext uri="{FF2B5EF4-FFF2-40B4-BE49-F238E27FC236}">
                  <a16:creationId xmlns:a16="http://schemas.microsoft.com/office/drawing/2014/main" id="{F042D8F3-99CD-C349-AFD2-8B32A9B78FAC}"/>
                </a:ext>
              </a:extLst>
            </p:cNvPr>
            <p:cNvPicPr>
              <a:picLocks noChangeAspect="1"/>
            </p:cNvPicPr>
            <p:nvPr/>
          </p:nvPicPr>
          <p:blipFill>
            <a:blip r:embed="rId2"/>
            <a:stretch>
              <a:fillRect/>
            </a:stretch>
          </p:blipFill>
          <p:spPr>
            <a:xfrm>
              <a:off x="750942" y="892462"/>
              <a:ext cx="6614551" cy="855830"/>
            </a:xfrm>
            <a:prstGeom prst="rect">
              <a:avLst/>
            </a:prstGeom>
          </p:spPr>
        </p:pic>
        <p:pic>
          <p:nvPicPr>
            <p:cNvPr id="9" name="Picture 8">
              <a:extLst>
                <a:ext uri="{FF2B5EF4-FFF2-40B4-BE49-F238E27FC236}">
                  <a16:creationId xmlns:a16="http://schemas.microsoft.com/office/drawing/2014/main" id="{FADF658C-291E-754D-B8CA-0090EF2E631B}"/>
                </a:ext>
              </a:extLst>
            </p:cNvPr>
            <p:cNvPicPr>
              <a:picLocks noChangeAspect="1"/>
            </p:cNvPicPr>
            <p:nvPr/>
          </p:nvPicPr>
          <p:blipFill>
            <a:blip r:embed="rId3"/>
            <a:stretch>
              <a:fillRect/>
            </a:stretch>
          </p:blipFill>
          <p:spPr>
            <a:xfrm>
              <a:off x="636815" y="1748292"/>
              <a:ext cx="6286500" cy="3594100"/>
            </a:xfrm>
            <a:prstGeom prst="rect">
              <a:avLst/>
            </a:prstGeom>
          </p:spPr>
        </p:pic>
      </p:grpSp>
      <p:grpSp>
        <p:nvGrpSpPr>
          <p:cNvPr id="13" name="Group 12">
            <a:extLst>
              <a:ext uri="{FF2B5EF4-FFF2-40B4-BE49-F238E27FC236}">
                <a16:creationId xmlns:a16="http://schemas.microsoft.com/office/drawing/2014/main" id="{7C0DAD11-3C40-AE42-A15B-FA1A65AF9AF7}"/>
              </a:ext>
            </a:extLst>
          </p:cNvPr>
          <p:cNvGrpSpPr/>
          <p:nvPr/>
        </p:nvGrpSpPr>
        <p:grpSpPr>
          <a:xfrm>
            <a:off x="4127012" y="672383"/>
            <a:ext cx="7703276" cy="5812096"/>
            <a:chOff x="805543" y="583293"/>
            <a:chExt cx="6248400" cy="4506686"/>
          </a:xfrm>
        </p:grpSpPr>
        <p:pic>
          <p:nvPicPr>
            <p:cNvPr id="14" name="Picture 13">
              <a:extLst>
                <a:ext uri="{FF2B5EF4-FFF2-40B4-BE49-F238E27FC236}">
                  <a16:creationId xmlns:a16="http://schemas.microsoft.com/office/drawing/2014/main" id="{7AE77836-C94C-BF48-A754-FE23C410845F}"/>
                </a:ext>
              </a:extLst>
            </p:cNvPr>
            <p:cNvPicPr>
              <a:picLocks noChangeAspect="1"/>
            </p:cNvPicPr>
            <p:nvPr/>
          </p:nvPicPr>
          <p:blipFill>
            <a:blip r:embed="rId4"/>
            <a:stretch>
              <a:fillRect/>
            </a:stretch>
          </p:blipFill>
          <p:spPr>
            <a:xfrm>
              <a:off x="896539" y="583293"/>
              <a:ext cx="5422900" cy="749300"/>
            </a:xfrm>
            <a:prstGeom prst="rect">
              <a:avLst/>
            </a:prstGeom>
          </p:spPr>
        </p:pic>
        <p:pic>
          <p:nvPicPr>
            <p:cNvPr id="15" name="Picture 14">
              <a:extLst>
                <a:ext uri="{FF2B5EF4-FFF2-40B4-BE49-F238E27FC236}">
                  <a16:creationId xmlns:a16="http://schemas.microsoft.com/office/drawing/2014/main" id="{958E481A-CEA0-9043-AC03-D86425536AA2}"/>
                </a:ext>
              </a:extLst>
            </p:cNvPr>
            <p:cNvPicPr>
              <a:picLocks noChangeAspect="1"/>
            </p:cNvPicPr>
            <p:nvPr/>
          </p:nvPicPr>
          <p:blipFill>
            <a:blip r:embed="rId5"/>
            <a:stretch>
              <a:fillRect/>
            </a:stretch>
          </p:blipFill>
          <p:spPr>
            <a:xfrm>
              <a:off x="805543" y="1419679"/>
              <a:ext cx="6248400" cy="3670300"/>
            </a:xfrm>
            <a:prstGeom prst="rect">
              <a:avLst/>
            </a:prstGeom>
          </p:spPr>
        </p:pic>
      </p:grpSp>
    </p:spTree>
    <p:extLst>
      <p:ext uri="{BB962C8B-B14F-4D97-AF65-F5344CB8AC3E}">
        <p14:creationId xmlns:p14="http://schemas.microsoft.com/office/powerpoint/2010/main" val="223824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24F80-6841-F848-B755-85E24B60803A}"/>
              </a:ext>
            </a:extLst>
          </p:cNvPr>
          <p:cNvSpPr>
            <a:spLocks noGrp="1"/>
          </p:cNvSpPr>
          <p:nvPr>
            <p:ph type="title"/>
          </p:nvPr>
        </p:nvSpPr>
        <p:spPr>
          <a:xfrm>
            <a:off x="950967" y="719333"/>
            <a:ext cx="10290000" cy="817200"/>
          </a:xfrm>
        </p:spPr>
        <p:txBody>
          <a:bodyPr/>
          <a:lstStyle/>
          <a:p>
            <a:r>
              <a:rPr lang="en-US" dirty="0"/>
              <a:t>Getting insights through machine learning</a:t>
            </a:r>
          </a:p>
        </p:txBody>
      </p:sp>
      <p:grpSp>
        <p:nvGrpSpPr>
          <p:cNvPr id="3" name="Group 2">
            <a:extLst>
              <a:ext uri="{FF2B5EF4-FFF2-40B4-BE49-F238E27FC236}">
                <a16:creationId xmlns:a16="http://schemas.microsoft.com/office/drawing/2014/main" id="{9769BB12-22AD-554E-9793-1699CFFA434A}"/>
              </a:ext>
            </a:extLst>
          </p:cNvPr>
          <p:cNvGrpSpPr/>
          <p:nvPr/>
        </p:nvGrpSpPr>
        <p:grpSpPr>
          <a:xfrm>
            <a:off x="1486060" y="7089775"/>
            <a:ext cx="9219813" cy="754200"/>
            <a:chOff x="0" y="-968375"/>
            <a:chExt cx="9219813" cy="754200"/>
          </a:xfrm>
        </p:grpSpPr>
        <p:sp>
          <p:nvSpPr>
            <p:cNvPr id="4" name="Google Shape;4044;p57">
              <a:extLst>
                <a:ext uri="{FF2B5EF4-FFF2-40B4-BE49-F238E27FC236}">
                  <a16:creationId xmlns:a16="http://schemas.microsoft.com/office/drawing/2014/main" id="{1C2E4E44-A02E-E140-AC69-ABB080B418CE}"/>
                </a:ext>
              </a:extLst>
            </p:cNvPr>
            <p:cNvSpPr/>
            <p:nvPr/>
          </p:nvSpPr>
          <p:spPr>
            <a:xfrm>
              <a:off x="1061825" y="-968375"/>
              <a:ext cx="791400" cy="754200"/>
            </a:xfrm>
            <a:prstGeom prst="roundRect">
              <a:avLst>
                <a:gd name="adj" fmla="val 16667"/>
              </a:avLst>
            </a:prstGeom>
            <a:solidFill>
              <a:srgbClr val="6573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045;p57">
              <a:extLst>
                <a:ext uri="{FF2B5EF4-FFF2-40B4-BE49-F238E27FC236}">
                  <a16:creationId xmlns:a16="http://schemas.microsoft.com/office/drawing/2014/main" id="{C4C582E7-7217-B848-8878-072E72246E90}"/>
                </a:ext>
              </a:extLst>
            </p:cNvPr>
            <p:cNvSpPr/>
            <p:nvPr/>
          </p:nvSpPr>
          <p:spPr>
            <a:xfrm>
              <a:off x="2123645" y="-968375"/>
              <a:ext cx="791400" cy="754200"/>
            </a:xfrm>
            <a:prstGeom prst="roundRect">
              <a:avLst>
                <a:gd name="adj" fmla="val 16667"/>
              </a:avLst>
            </a:prstGeom>
            <a:solidFill>
              <a:srgbClr val="C4A27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46;p57">
              <a:extLst>
                <a:ext uri="{FF2B5EF4-FFF2-40B4-BE49-F238E27FC236}">
                  <a16:creationId xmlns:a16="http://schemas.microsoft.com/office/drawing/2014/main" id="{389988CB-2624-5F4C-883E-3DDFD63B3A97}"/>
                </a:ext>
              </a:extLst>
            </p:cNvPr>
            <p:cNvSpPr/>
            <p:nvPr/>
          </p:nvSpPr>
          <p:spPr>
            <a:xfrm>
              <a:off x="3185464" y="-968375"/>
              <a:ext cx="791400" cy="754200"/>
            </a:xfrm>
            <a:prstGeom prst="roundRect">
              <a:avLst>
                <a:gd name="adj" fmla="val 16667"/>
              </a:avLst>
            </a:prstGeom>
            <a:solidFill>
              <a:srgbClr val="E7CD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47;p57">
              <a:extLst>
                <a:ext uri="{FF2B5EF4-FFF2-40B4-BE49-F238E27FC236}">
                  <a16:creationId xmlns:a16="http://schemas.microsoft.com/office/drawing/2014/main" id="{6B7A88B8-3812-F242-8793-D44A6FDB48B8}"/>
                </a:ext>
              </a:extLst>
            </p:cNvPr>
            <p:cNvSpPr/>
            <p:nvPr/>
          </p:nvSpPr>
          <p:spPr>
            <a:xfrm>
              <a:off x="0" y="-968375"/>
              <a:ext cx="791400" cy="754200"/>
            </a:xfrm>
            <a:prstGeom prst="roundRect">
              <a:avLst>
                <a:gd name="adj" fmla="val 16667"/>
              </a:avLst>
            </a:prstGeom>
            <a:solidFill>
              <a:srgbClr val="F4CBC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48;p57">
              <a:extLst>
                <a:ext uri="{FF2B5EF4-FFF2-40B4-BE49-F238E27FC236}">
                  <a16:creationId xmlns:a16="http://schemas.microsoft.com/office/drawing/2014/main" id="{FC9A387B-6D18-4140-AA12-B59C751A22A5}"/>
                </a:ext>
              </a:extLst>
            </p:cNvPr>
            <p:cNvSpPr txBox="1"/>
            <p:nvPr/>
          </p:nvSpPr>
          <p:spPr>
            <a:xfrm>
              <a:off x="1061825"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#657338</a:t>
              </a:r>
              <a:endParaRPr sz="1000">
                <a:solidFill>
                  <a:srgbClr val="FFFFFF"/>
                </a:solidFill>
              </a:endParaRPr>
            </a:p>
          </p:txBody>
        </p:sp>
        <p:sp>
          <p:nvSpPr>
            <p:cNvPr id="9" name="Google Shape;4049;p57">
              <a:extLst>
                <a:ext uri="{FF2B5EF4-FFF2-40B4-BE49-F238E27FC236}">
                  <a16:creationId xmlns:a16="http://schemas.microsoft.com/office/drawing/2014/main" id="{75129312-14C5-2C4D-A38C-F3388B8AD001}"/>
                </a:ext>
              </a:extLst>
            </p:cNvPr>
            <p:cNvSpPr txBox="1"/>
            <p:nvPr/>
          </p:nvSpPr>
          <p:spPr>
            <a:xfrm>
              <a:off x="212365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#C4A27D</a:t>
              </a:r>
              <a:endParaRPr sz="1000">
                <a:solidFill>
                  <a:srgbClr val="0E2A47"/>
                </a:solidFill>
              </a:endParaRPr>
            </a:p>
          </p:txBody>
        </p:sp>
        <p:sp>
          <p:nvSpPr>
            <p:cNvPr id="10" name="Google Shape;4050;p57">
              <a:extLst>
                <a:ext uri="{FF2B5EF4-FFF2-40B4-BE49-F238E27FC236}">
                  <a16:creationId xmlns:a16="http://schemas.microsoft.com/office/drawing/2014/main" id="{C1183FF8-4DE2-6444-B106-2E752CE078D9}"/>
                </a:ext>
              </a:extLst>
            </p:cNvPr>
            <p:cNvSpPr txBox="1"/>
            <p:nvPr/>
          </p:nvSpPr>
          <p:spPr>
            <a:xfrm>
              <a:off x="3185475"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#E7CDB2</a:t>
              </a:r>
              <a:endParaRPr sz="1000">
                <a:solidFill>
                  <a:srgbClr val="0E2A47"/>
                </a:solidFill>
              </a:endParaRPr>
            </a:p>
          </p:txBody>
        </p:sp>
        <p:sp>
          <p:nvSpPr>
            <p:cNvPr id="11" name="Google Shape;4051;p57">
              <a:extLst>
                <a:ext uri="{FF2B5EF4-FFF2-40B4-BE49-F238E27FC236}">
                  <a16:creationId xmlns:a16="http://schemas.microsoft.com/office/drawing/2014/main" id="{2DD152E9-46FF-BA49-84CC-9AC385AA453D}"/>
                </a:ext>
              </a:extLst>
            </p:cNvPr>
            <p:cNvSpPr txBox="1"/>
            <p:nvPr/>
          </p:nvSpPr>
          <p:spPr>
            <a:xfrm>
              <a:off x="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#F4CBCD</a:t>
              </a:r>
              <a:endParaRPr sz="1000">
                <a:solidFill>
                  <a:srgbClr val="0E2A47"/>
                </a:solidFill>
              </a:endParaRPr>
            </a:p>
          </p:txBody>
        </p:sp>
        <p:sp>
          <p:nvSpPr>
            <p:cNvPr id="12" name="Google Shape;4052;p57">
              <a:extLst>
                <a:ext uri="{FF2B5EF4-FFF2-40B4-BE49-F238E27FC236}">
                  <a16:creationId xmlns:a16="http://schemas.microsoft.com/office/drawing/2014/main" id="{E68C56BA-94CB-534B-8CCA-7930AAB2C09B}"/>
                </a:ext>
              </a:extLst>
            </p:cNvPr>
            <p:cNvSpPr/>
            <p:nvPr/>
          </p:nvSpPr>
          <p:spPr>
            <a:xfrm>
              <a:off x="4247289" y="-968375"/>
              <a:ext cx="791400" cy="754200"/>
            </a:xfrm>
            <a:prstGeom prst="roundRect">
              <a:avLst>
                <a:gd name="adj" fmla="val 16667"/>
              </a:avLst>
            </a:prstGeom>
            <a:solidFill>
              <a:srgbClr val="E0E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53;p57">
              <a:extLst>
                <a:ext uri="{FF2B5EF4-FFF2-40B4-BE49-F238E27FC236}">
                  <a16:creationId xmlns:a16="http://schemas.microsoft.com/office/drawing/2014/main" id="{190E3B96-7282-9844-9980-1B56F8AFD64B}"/>
                </a:ext>
              </a:extLst>
            </p:cNvPr>
            <p:cNvSpPr txBox="1"/>
            <p:nvPr/>
          </p:nvSpPr>
          <p:spPr>
            <a:xfrm>
              <a:off x="424730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#E0E0E0</a:t>
              </a:r>
              <a:endParaRPr sz="1000">
                <a:solidFill>
                  <a:srgbClr val="0E2A47"/>
                </a:solidFill>
              </a:endParaRPr>
            </a:p>
          </p:txBody>
        </p:sp>
        <p:sp>
          <p:nvSpPr>
            <p:cNvPr id="14" name="Google Shape;1410;p72">
              <a:extLst>
                <a:ext uri="{FF2B5EF4-FFF2-40B4-BE49-F238E27FC236}">
                  <a16:creationId xmlns:a16="http://schemas.microsoft.com/office/drawing/2014/main" id="{61CC484C-2888-7F49-AD57-11203FB9F30C}"/>
                </a:ext>
              </a:extLst>
            </p:cNvPr>
            <p:cNvSpPr/>
            <p:nvPr/>
          </p:nvSpPr>
          <p:spPr>
            <a:xfrm>
              <a:off x="6304763" y="-968375"/>
              <a:ext cx="791400" cy="754200"/>
            </a:xfrm>
            <a:prstGeom prst="roundRect">
              <a:avLst>
                <a:gd name="adj" fmla="val 16667"/>
              </a:avLst>
            </a:prstGeom>
            <a:solidFill>
              <a:srgbClr val="F6B1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11;p72">
              <a:extLst>
                <a:ext uri="{FF2B5EF4-FFF2-40B4-BE49-F238E27FC236}">
                  <a16:creationId xmlns:a16="http://schemas.microsoft.com/office/drawing/2014/main" id="{A3F5DC18-BCE0-6B4E-A557-58137132C7EA}"/>
                </a:ext>
              </a:extLst>
            </p:cNvPr>
            <p:cNvSpPr/>
            <p:nvPr/>
          </p:nvSpPr>
          <p:spPr>
            <a:xfrm>
              <a:off x="7366582" y="-968375"/>
              <a:ext cx="791400" cy="754200"/>
            </a:xfrm>
            <a:prstGeom prst="roundRect">
              <a:avLst>
                <a:gd name="adj" fmla="val 16667"/>
              </a:avLst>
            </a:prstGeom>
            <a:solidFill>
              <a:srgbClr val="E296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12;p72">
              <a:extLst>
                <a:ext uri="{FF2B5EF4-FFF2-40B4-BE49-F238E27FC236}">
                  <a16:creationId xmlns:a16="http://schemas.microsoft.com/office/drawing/2014/main" id="{D1A05C6E-F9C2-0745-ACC0-6CEC06A3DA1E}"/>
                </a:ext>
              </a:extLst>
            </p:cNvPr>
            <p:cNvSpPr/>
            <p:nvPr/>
          </p:nvSpPr>
          <p:spPr>
            <a:xfrm>
              <a:off x="8428402" y="-968375"/>
              <a:ext cx="791400" cy="754200"/>
            </a:xfrm>
            <a:prstGeom prst="roundRect">
              <a:avLst>
                <a:gd name="adj" fmla="val 16667"/>
              </a:avLst>
            </a:prstGeom>
            <a:solidFill>
              <a:srgbClr val="6E697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13;p72">
              <a:extLst>
                <a:ext uri="{FF2B5EF4-FFF2-40B4-BE49-F238E27FC236}">
                  <a16:creationId xmlns:a16="http://schemas.microsoft.com/office/drawing/2014/main" id="{7EA9F8CB-DAD9-D74C-A763-DA5C80EF3B5D}"/>
                </a:ext>
              </a:extLst>
            </p:cNvPr>
            <p:cNvSpPr/>
            <p:nvPr/>
          </p:nvSpPr>
          <p:spPr>
            <a:xfrm>
              <a:off x="5242938" y="-968375"/>
              <a:ext cx="791400" cy="754200"/>
            </a:xfrm>
            <a:prstGeom prst="roundRect">
              <a:avLst>
                <a:gd name="adj" fmla="val 16667"/>
              </a:avLst>
            </a:prstGeom>
            <a:solidFill>
              <a:srgbClr val="B4818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14;p72">
              <a:extLst>
                <a:ext uri="{FF2B5EF4-FFF2-40B4-BE49-F238E27FC236}">
                  <a16:creationId xmlns:a16="http://schemas.microsoft.com/office/drawing/2014/main" id="{95167861-616F-B345-A032-BAF49B0D35EE}"/>
                </a:ext>
              </a:extLst>
            </p:cNvPr>
            <p:cNvSpPr txBox="1"/>
            <p:nvPr/>
          </p:nvSpPr>
          <p:spPr>
            <a:xfrm>
              <a:off x="6304763"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#f6b1a1ff</a:t>
              </a:r>
              <a:endParaRPr sz="1000">
                <a:solidFill>
                  <a:srgbClr val="FFFFFF"/>
                </a:solidFill>
              </a:endParaRPr>
            </a:p>
          </p:txBody>
        </p:sp>
        <p:sp>
          <p:nvSpPr>
            <p:cNvPr id="19" name="Google Shape;1415;p72">
              <a:extLst>
                <a:ext uri="{FF2B5EF4-FFF2-40B4-BE49-F238E27FC236}">
                  <a16:creationId xmlns:a16="http://schemas.microsoft.com/office/drawing/2014/main" id="{37BF4BCF-17EC-A241-A810-C8AD0343C68B}"/>
                </a:ext>
              </a:extLst>
            </p:cNvPr>
            <p:cNvSpPr txBox="1"/>
            <p:nvPr/>
          </p:nvSpPr>
          <p:spPr>
            <a:xfrm>
              <a:off x="7366588"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#e29699</a:t>
              </a:r>
              <a:endParaRPr sz="1000">
                <a:solidFill>
                  <a:srgbClr val="FFFFFF"/>
                </a:solidFill>
              </a:endParaRPr>
            </a:p>
          </p:txBody>
        </p:sp>
        <p:sp>
          <p:nvSpPr>
            <p:cNvPr id="20" name="Google Shape;1416;p72">
              <a:extLst>
                <a:ext uri="{FF2B5EF4-FFF2-40B4-BE49-F238E27FC236}">
                  <a16:creationId xmlns:a16="http://schemas.microsoft.com/office/drawing/2014/main" id="{46E147C6-16E7-B64B-A40A-D0158348BE83}"/>
                </a:ext>
              </a:extLst>
            </p:cNvPr>
            <p:cNvSpPr txBox="1"/>
            <p:nvPr/>
          </p:nvSpPr>
          <p:spPr>
            <a:xfrm>
              <a:off x="8428413" y="-887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endParaRPr>
            </a:p>
            <a:p>
              <a:pPr marL="0" lvl="0" indent="0" algn="ctr" rtl="0">
                <a:spcBef>
                  <a:spcPts val="0"/>
                </a:spcBef>
                <a:spcAft>
                  <a:spcPts val="0"/>
                </a:spcAft>
                <a:buNone/>
              </a:pPr>
              <a:r>
                <a:rPr lang="en" sz="1000">
                  <a:solidFill>
                    <a:srgbClr val="FFFFFF"/>
                  </a:solidFill>
                </a:rPr>
                <a:t>#6e6976ff</a:t>
              </a:r>
              <a:endParaRPr sz="1000">
                <a:solidFill>
                  <a:srgbClr val="FFFFFF"/>
                </a:solidFill>
              </a:endParaRPr>
            </a:p>
          </p:txBody>
        </p:sp>
        <p:sp>
          <p:nvSpPr>
            <p:cNvPr id="21" name="Google Shape;1417;p72">
              <a:extLst>
                <a:ext uri="{FF2B5EF4-FFF2-40B4-BE49-F238E27FC236}">
                  <a16:creationId xmlns:a16="http://schemas.microsoft.com/office/drawing/2014/main" id="{A153BE11-E9F5-FC4A-B7B9-EA695978020E}"/>
                </a:ext>
              </a:extLst>
            </p:cNvPr>
            <p:cNvSpPr txBox="1"/>
            <p:nvPr/>
          </p:nvSpPr>
          <p:spPr>
            <a:xfrm>
              <a:off x="5242938"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#b4818bff</a:t>
              </a:r>
              <a:endParaRPr sz="1000">
                <a:solidFill>
                  <a:srgbClr val="FFFFFF"/>
                </a:solidFill>
              </a:endParaRPr>
            </a:p>
          </p:txBody>
        </p:sp>
      </p:grpSp>
      <p:sp>
        <p:nvSpPr>
          <p:cNvPr id="22" name="Google Shape;2697;p32">
            <a:extLst>
              <a:ext uri="{FF2B5EF4-FFF2-40B4-BE49-F238E27FC236}">
                <a16:creationId xmlns:a16="http://schemas.microsoft.com/office/drawing/2014/main" id="{1F71CFBE-59FF-8D47-8124-159571435FDC}"/>
              </a:ext>
            </a:extLst>
          </p:cNvPr>
          <p:cNvSpPr/>
          <p:nvPr/>
        </p:nvSpPr>
        <p:spPr>
          <a:xfrm>
            <a:off x="615556" y="2540179"/>
            <a:ext cx="5447458" cy="3811534"/>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274300" tIns="91425" rIns="274300" bIns="91425" anchor="ctr" anchorCtr="0">
            <a:noAutofit/>
          </a:bodyPr>
          <a:lstStyle/>
          <a:p>
            <a:pPr marL="0" lvl="0" indent="0" algn="ctr" rtl="0">
              <a:spcBef>
                <a:spcPts val="0"/>
              </a:spcBef>
              <a:spcAft>
                <a:spcPts val="0"/>
              </a:spcAft>
              <a:buNone/>
            </a:pPr>
            <a:endParaRPr sz="1800" dirty="0">
              <a:solidFill>
                <a:schemeClr val="dk1"/>
              </a:solidFill>
              <a:latin typeface="Fira Sans Extra Condensed"/>
              <a:ea typeface="Fira Sans Extra Condensed"/>
              <a:cs typeface="Fira Sans Extra Condensed"/>
              <a:sym typeface="Fira Sans Extra Condensed"/>
            </a:endParaRPr>
          </a:p>
        </p:txBody>
      </p:sp>
      <p:sp>
        <p:nvSpPr>
          <p:cNvPr id="23" name="Google Shape;2700;p32">
            <a:extLst>
              <a:ext uri="{FF2B5EF4-FFF2-40B4-BE49-F238E27FC236}">
                <a16:creationId xmlns:a16="http://schemas.microsoft.com/office/drawing/2014/main" id="{86267E73-82DD-6344-B62C-498129793CAD}"/>
              </a:ext>
            </a:extLst>
          </p:cNvPr>
          <p:cNvSpPr/>
          <p:nvPr/>
        </p:nvSpPr>
        <p:spPr>
          <a:xfrm>
            <a:off x="1447202" y="2286268"/>
            <a:ext cx="3457117" cy="526745"/>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solidFill>
                  <a:schemeClr val="bg1"/>
                </a:solidFill>
                <a:latin typeface="Fira Sans Extra Condensed"/>
                <a:ea typeface="Fira Sans Extra Condensed"/>
                <a:cs typeface="Fira Sans Extra Condensed"/>
                <a:sym typeface="Fira Sans Extra Condensed"/>
              </a:rPr>
              <a:t>Identifying determinants of price</a:t>
            </a:r>
            <a:endParaRPr sz="1800" b="1" dirty="0">
              <a:solidFill>
                <a:schemeClr val="bg1"/>
              </a:solidFill>
              <a:latin typeface="Fira Sans Extra Condensed"/>
              <a:ea typeface="Fira Sans Extra Condensed"/>
              <a:cs typeface="Fira Sans Extra Condensed"/>
              <a:sym typeface="Fira Sans Extra Condensed"/>
            </a:endParaRPr>
          </a:p>
        </p:txBody>
      </p:sp>
      <p:sp>
        <p:nvSpPr>
          <p:cNvPr id="24" name="Google Shape;2697;p32">
            <a:extLst>
              <a:ext uri="{FF2B5EF4-FFF2-40B4-BE49-F238E27FC236}">
                <a16:creationId xmlns:a16="http://schemas.microsoft.com/office/drawing/2014/main" id="{CFBA81D9-8FBB-0849-AB14-262D919B8997}"/>
              </a:ext>
            </a:extLst>
          </p:cNvPr>
          <p:cNvSpPr/>
          <p:nvPr/>
        </p:nvSpPr>
        <p:spPr>
          <a:xfrm>
            <a:off x="6524749" y="2485912"/>
            <a:ext cx="5447458" cy="3811534"/>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274300" tIns="91425" rIns="274300" bIns="91425" anchor="ctr" anchorCtr="0">
            <a:noAutofit/>
          </a:bodyPr>
          <a:lstStyle/>
          <a:p>
            <a:pPr marL="0" lvl="0" indent="0" algn="ctr" rtl="0">
              <a:spcBef>
                <a:spcPts val="0"/>
              </a:spcBef>
              <a:spcAft>
                <a:spcPts val="0"/>
              </a:spcAft>
              <a:buNone/>
            </a:pPr>
            <a:endParaRPr sz="1800" dirty="0">
              <a:solidFill>
                <a:schemeClr val="dk1"/>
              </a:solidFill>
              <a:latin typeface="Fira Sans Extra Condensed"/>
              <a:ea typeface="Fira Sans Extra Condensed"/>
              <a:cs typeface="Fira Sans Extra Condensed"/>
              <a:sym typeface="Fira Sans Extra Condensed"/>
            </a:endParaRPr>
          </a:p>
        </p:txBody>
      </p:sp>
      <p:grpSp>
        <p:nvGrpSpPr>
          <p:cNvPr id="26" name="Google Shape;2714;p32">
            <a:extLst>
              <a:ext uri="{FF2B5EF4-FFF2-40B4-BE49-F238E27FC236}">
                <a16:creationId xmlns:a16="http://schemas.microsoft.com/office/drawing/2014/main" id="{CBFBA9DA-50A5-124E-8130-797609F44DC6}"/>
              </a:ext>
            </a:extLst>
          </p:cNvPr>
          <p:cNvGrpSpPr/>
          <p:nvPr/>
        </p:nvGrpSpPr>
        <p:grpSpPr>
          <a:xfrm>
            <a:off x="2912191" y="1635619"/>
            <a:ext cx="747875" cy="628471"/>
            <a:chOff x="5542713" y="2722875"/>
            <a:chExt cx="320025" cy="350400"/>
          </a:xfrm>
        </p:grpSpPr>
        <p:sp>
          <p:nvSpPr>
            <p:cNvPr id="27" name="Google Shape;2715;p32">
              <a:extLst>
                <a:ext uri="{FF2B5EF4-FFF2-40B4-BE49-F238E27FC236}">
                  <a16:creationId xmlns:a16="http://schemas.microsoft.com/office/drawing/2014/main" id="{CD8265F4-D1ED-794A-B904-032B0523752E}"/>
                </a:ext>
              </a:extLst>
            </p:cNvPr>
            <p:cNvSpPr/>
            <p:nvPr/>
          </p:nvSpPr>
          <p:spPr>
            <a:xfrm>
              <a:off x="5619663" y="2733200"/>
              <a:ext cx="17350" cy="48525"/>
            </a:xfrm>
            <a:custGeom>
              <a:avLst/>
              <a:gdLst/>
              <a:ahLst/>
              <a:cxnLst/>
              <a:rect l="l" t="t" r="r" b="b"/>
              <a:pathLst>
                <a:path w="694" h="1941" extrusionOk="0">
                  <a:moveTo>
                    <a:pt x="0" y="1"/>
                  </a:moveTo>
                  <a:lnTo>
                    <a:pt x="0" y="1941"/>
                  </a:lnTo>
                  <a:lnTo>
                    <a:pt x="413" y="1941"/>
                  </a:lnTo>
                  <a:lnTo>
                    <a:pt x="694" y="972"/>
                  </a:lnTo>
                  <a:lnTo>
                    <a:pt x="41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16;p32">
              <a:extLst>
                <a:ext uri="{FF2B5EF4-FFF2-40B4-BE49-F238E27FC236}">
                  <a16:creationId xmlns:a16="http://schemas.microsoft.com/office/drawing/2014/main" id="{45A3A076-4C45-D248-B775-DF937C550DA1}"/>
                </a:ext>
              </a:extLst>
            </p:cNvPr>
            <p:cNvSpPr/>
            <p:nvPr/>
          </p:nvSpPr>
          <p:spPr>
            <a:xfrm>
              <a:off x="5629963" y="2733200"/>
              <a:ext cx="10350" cy="48525"/>
            </a:xfrm>
            <a:custGeom>
              <a:avLst/>
              <a:gdLst/>
              <a:ahLst/>
              <a:cxnLst/>
              <a:rect l="l" t="t" r="r" b="b"/>
              <a:pathLst>
                <a:path w="414" h="1941" extrusionOk="0">
                  <a:moveTo>
                    <a:pt x="1" y="1"/>
                  </a:moveTo>
                  <a:lnTo>
                    <a:pt x="1" y="1941"/>
                  </a:lnTo>
                  <a:lnTo>
                    <a:pt x="414" y="1941"/>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17;p32">
              <a:extLst>
                <a:ext uri="{FF2B5EF4-FFF2-40B4-BE49-F238E27FC236}">
                  <a16:creationId xmlns:a16="http://schemas.microsoft.com/office/drawing/2014/main" id="{46BC159B-7ABC-4B45-AF1F-4C5CCB004857}"/>
                </a:ext>
              </a:extLst>
            </p:cNvPr>
            <p:cNvSpPr/>
            <p:nvPr/>
          </p:nvSpPr>
          <p:spPr>
            <a:xfrm>
              <a:off x="5596463" y="2722875"/>
              <a:ext cx="40500" cy="20675"/>
            </a:xfrm>
            <a:custGeom>
              <a:avLst/>
              <a:gdLst/>
              <a:ahLst/>
              <a:cxnLst/>
              <a:rect l="l" t="t" r="r" b="b"/>
              <a:pathLst>
                <a:path w="1620" h="827" extrusionOk="0">
                  <a:moveTo>
                    <a:pt x="0" y="1"/>
                  </a:moveTo>
                  <a:lnTo>
                    <a:pt x="0" y="826"/>
                  </a:lnTo>
                  <a:lnTo>
                    <a:pt x="1339" y="826"/>
                  </a:lnTo>
                  <a:lnTo>
                    <a:pt x="1620" y="414"/>
                  </a:lnTo>
                  <a:lnTo>
                    <a:pt x="13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18;p32">
              <a:extLst>
                <a:ext uri="{FF2B5EF4-FFF2-40B4-BE49-F238E27FC236}">
                  <a16:creationId xmlns:a16="http://schemas.microsoft.com/office/drawing/2014/main" id="{9FA43083-FC38-1D4F-8408-5B585C78585A}"/>
                </a:ext>
              </a:extLst>
            </p:cNvPr>
            <p:cNvSpPr/>
            <p:nvPr/>
          </p:nvSpPr>
          <p:spPr>
            <a:xfrm>
              <a:off x="5542713" y="2792225"/>
              <a:ext cx="106725" cy="87950"/>
            </a:xfrm>
            <a:custGeom>
              <a:avLst/>
              <a:gdLst/>
              <a:ahLst/>
              <a:cxnLst/>
              <a:rect l="l" t="t" r="r" b="b"/>
              <a:pathLst>
                <a:path w="4269" h="3518" extrusionOk="0">
                  <a:moveTo>
                    <a:pt x="3488" y="1"/>
                  </a:moveTo>
                  <a:lnTo>
                    <a:pt x="1866" y="815"/>
                  </a:lnTo>
                  <a:lnTo>
                    <a:pt x="0" y="2430"/>
                  </a:lnTo>
                  <a:lnTo>
                    <a:pt x="3488" y="3518"/>
                  </a:lnTo>
                  <a:lnTo>
                    <a:pt x="4269" y="1759"/>
                  </a:lnTo>
                  <a:lnTo>
                    <a:pt x="348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19;p32">
              <a:extLst>
                <a:ext uri="{FF2B5EF4-FFF2-40B4-BE49-F238E27FC236}">
                  <a16:creationId xmlns:a16="http://schemas.microsoft.com/office/drawing/2014/main" id="{DDC6FEDA-7716-0E47-88D1-CB4E2D34D240}"/>
                </a:ext>
              </a:extLst>
            </p:cNvPr>
            <p:cNvSpPr/>
            <p:nvPr/>
          </p:nvSpPr>
          <p:spPr>
            <a:xfrm>
              <a:off x="5629963" y="2792225"/>
              <a:ext cx="85675" cy="87950"/>
            </a:xfrm>
            <a:custGeom>
              <a:avLst/>
              <a:gdLst/>
              <a:ahLst/>
              <a:cxnLst/>
              <a:rect l="l" t="t" r="r" b="b"/>
              <a:pathLst>
                <a:path w="3427" h="3518" extrusionOk="0">
                  <a:moveTo>
                    <a:pt x="1" y="1"/>
                  </a:moveTo>
                  <a:lnTo>
                    <a:pt x="1" y="3518"/>
                  </a:lnTo>
                  <a:lnTo>
                    <a:pt x="3427" y="2430"/>
                  </a:lnTo>
                  <a:lnTo>
                    <a:pt x="1561" y="815"/>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20;p32">
              <a:extLst>
                <a:ext uri="{FF2B5EF4-FFF2-40B4-BE49-F238E27FC236}">
                  <a16:creationId xmlns:a16="http://schemas.microsoft.com/office/drawing/2014/main" id="{72858271-4AE5-2E40-A1C1-3DBBA1CF348E}"/>
                </a:ext>
              </a:extLst>
            </p:cNvPr>
            <p:cNvSpPr/>
            <p:nvPr/>
          </p:nvSpPr>
          <p:spPr>
            <a:xfrm>
              <a:off x="5589238" y="2771375"/>
              <a:ext cx="54250" cy="41325"/>
            </a:xfrm>
            <a:custGeom>
              <a:avLst/>
              <a:gdLst/>
              <a:ahLst/>
              <a:cxnLst/>
              <a:rect l="l" t="t" r="r" b="b"/>
              <a:pathLst>
                <a:path w="2170" h="1653" extrusionOk="0">
                  <a:moveTo>
                    <a:pt x="0" y="1"/>
                  </a:moveTo>
                  <a:lnTo>
                    <a:pt x="0" y="1652"/>
                  </a:lnTo>
                  <a:lnTo>
                    <a:pt x="1612" y="1652"/>
                  </a:lnTo>
                  <a:lnTo>
                    <a:pt x="2170" y="843"/>
                  </a:lnTo>
                  <a:lnTo>
                    <a:pt x="16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21;p32">
              <a:extLst>
                <a:ext uri="{FF2B5EF4-FFF2-40B4-BE49-F238E27FC236}">
                  <a16:creationId xmlns:a16="http://schemas.microsoft.com/office/drawing/2014/main" id="{287E3C29-A66C-E542-A98A-7104D30AECD0}"/>
                </a:ext>
              </a:extLst>
            </p:cNvPr>
            <p:cNvSpPr/>
            <p:nvPr/>
          </p:nvSpPr>
          <p:spPr>
            <a:xfrm>
              <a:off x="5629963" y="2771375"/>
              <a:ext cx="39250" cy="41325"/>
            </a:xfrm>
            <a:custGeom>
              <a:avLst/>
              <a:gdLst/>
              <a:ahLst/>
              <a:cxnLst/>
              <a:rect l="l" t="t" r="r" b="b"/>
              <a:pathLst>
                <a:path w="1570" h="1653" extrusionOk="0">
                  <a:moveTo>
                    <a:pt x="1" y="1"/>
                  </a:moveTo>
                  <a:lnTo>
                    <a:pt x="1" y="1652"/>
                  </a:lnTo>
                  <a:lnTo>
                    <a:pt x="1569" y="1652"/>
                  </a:lnTo>
                  <a:lnTo>
                    <a:pt x="15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22;p32">
              <a:extLst>
                <a:ext uri="{FF2B5EF4-FFF2-40B4-BE49-F238E27FC236}">
                  <a16:creationId xmlns:a16="http://schemas.microsoft.com/office/drawing/2014/main" id="{F034A070-A656-3945-B015-E89C49219AD1}"/>
                </a:ext>
              </a:extLst>
            </p:cNvPr>
            <p:cNvSpPr/>
            <p:nvPr/>
          </p:nvSpPr>
          <p:spPr>
            <a:xfrm>
              <a:off x="5542788" y="2852925"/>
              <a:ext cx="106700" cy="220350"/>
            </a:xfrm>
            <a:custGeom>
              <a:avLst/>
              <a:gdLst/>
              <a:ahLst/>
              <a:cxnLst/>
              <a:rect l="l" t="t" r="r" b="b"/>
              <a:pathLst>
                <a:path w="4268" h="8814" extrusionOk="0">
                  <a:moveTo>
                    <a:pt x="1" y="0"/>
                  </a:moveTo>
                  <a:lnTo>
                    <a:pt x="1" y="8814"/>
                  </a:lnTo>
                  <a:lnTo>
                    <a:pt x="3486" y="8814"/>
                  </a:lnTo>
                  <a:lnTo>
                    <a:pt x="4267" y="4242"/>
                  </a:lnTo>
                  <a:lnTo>
                    <a:pt x="34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23;p32">
              <a:extLst>
                <a:ext uri="{FF2B5EF4-FFF2-40B4-BE49-F238E27FC236}">
                  <a16:creationId xmlns:a16="http://schemas.microsoft.com/office/drawing/2014/main" id="{C2A47D1C-03D1-6B44-9ABA-293A81C55733}"/>
                </a:ext>
              </a:extLst>
            </p:cNvPr>
            <p:cNvSpPr/>
            <p:nvPr/>
          </p:nvSpPr>
          <p:spPr>
            <a:xfrm>
              <a:off x="5629963" y="2852925"/>
              <a:ext cx="85675" cy="220350"/>
            </a:xfrm>
            <a:custGeom>
              <a:avLst/>
              <a:gdLst/>
              <a:ahLst/>
              <a:cxnLst/>
              <a:rect l="l" t="t" r="r" b="b"/>
              <a:pathLst>
                <a:path w="3427" h="8814" extrusionOk="0">
                  <a:moveTo>
                    <a:pt x="1" y="0"/>
                  </a:moveTo>
                  <a:lnTo>
                    <a:pt x="1" y="8814"/>
                  </a:lnTo>
                  <a:lnTo>
                    <a:pt x="1655" y="8814"/>
                  </a:lnTo>
                  <a:lnTo>
                    <a:pt x="3427" y="6626"/>
                  </a:lnTo>
                  <a:lnTo>
                    <a:pt x="2478" y="4407"/>
                  </a:lnTo>
                  <a:lnTo>
                    <a:pt x="3427" y="1691"/>
                  </a:lnTo>
                  <a:lnTo>
                    <a:pt x="342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24;p32">
              <a:extLst>
                <a:ext uri="{FF2B5EF4-FFF2-40B4-BE49-F238E27FC236}">
                  <a16:creationId xmlns:a16="http://schemas.microsoft.com/office/drawing/2014/main" id="{AA99D1D1-CC15-F346-8E7E-D3B4807C6E8E}"/>
                </a:ext>
              </a:extLst>
            </p:cNvPr>
            <p:cNvSpPr/>
            <p:nvPr/>
          </p:nvSpPr>
          <p:spPr>
            <a:xfrm>
              <a:off x="5596463" y="2895225"/>
              <a:ext cx="52850" cy="123375"/>
            </a:xfrm>
            <a:custGeom>
              <a:avLst/>
              <a:gdLst/>
              <a:ahLst/>
              <a:cxnLst/>
              <a:rect l="l" t="t" r="r" b="b"/>
              <a:pathLst>
                <a:path w="2114" h="4935" extrusionOk="0">
                  <a:moveTo>
                    <a:pt x="0" y="0"/>
                  </a:moveTo>
                  <a:lnTo>
                    <a:pt x="0" y="4934"/>
                  </a:lnTo>
                  <a:lnTo>
                    <a:pt x="1333" y="4934"/>
                  </a:lnTo>
                  <a:lnTo>
                    <a:pt x="2114" y="2551"/>
                  </a:lnTo>
                  <a:lnTo>
                    <a:pt x="13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25;p32">
              <a:extLst>
                <a:ext uri="{FF2B5EF4-FFF2-40B4-BE49-F238E27FC236}">
                  <a16:creationId xmlns:a16="http://schemas.microsoft.com/office/drawing/2014/main" id="{C81C5670-F109-6B42-AEC9-B13A76C121FF}"/>
                </a:ext>
              </a:extLst>
            </p:cNvPr>
            <p:cNvSpPr/>
            <p:nvPr/>
          </p:nvSpPr>
          <p:spPr>
            <a:xfrm>
              <a:off x="5629963" y="2895225"/>
              <a:ext cx="85675" cy="123375"/>
            </a:xfrm>
            <a:custGeom>
              <a:avLst/>
              <a:gdLst/>
              <a:ahLst/>
              <a:cxnLst/>
              <a:rect l="l" t="t" r="r" b="b"/>
              <a:pathLst>
                <a:path w="3427" h="4935" extrusionOk="0">
                  <a:moveTo>
                    <a:pt x="1" y="0"/>
                  </a:moveTo>
                  <a:lnTo>
                    <a:pt x="1" y="4934"/>
                  </a:lnTo>
                  <a:lnTo>
                    <a:pt x="3427" y="4934"/>
                  </a:lnTo>
                  <a:lnTo>
                    <a:pt x="3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26;p32">
              <a:extLst>
                <a:ext uri="{FF2B5EF4-FFF2-40B4-BE49-F238E27FC236}">
                  <a16:creationId xmlns:a16="http://schemas.microsoft.com/office/drawing/2014/main" id="{BCFE07CA-BDF6-044C-A310-ED185A51161A}"/>
                </a:ext>
              </a:extLst>
            </p:cNvPr>
            <p:cNvSpPr/>
            <p:nvPr/>
          </p:nvSpPr>
          <p:spPr>
            <a:xfrm>
              <a:off x="5629963" y="2722875"/>
              <a:ext cx="69100" cy="39950"/>
            </a:xfrm>
            <a:custGeom>
              <a:avLst/>
              <a:gdLst/>
              <a:ahLst/>
              <a:cxnLst/>
              <a:rect l="l" t="t" r="r" b="b"/>
              <a:pathLst>
                <a:path w="2764" h="1598" extrusionOk="0">
                  <a:moveTo>
                    <a:pt x="1" y="1"/>
                  </a:moveTo>
                  <a:lnTo>
                    <a:pt x="1" y="826"/>
                  </a:lnTo>
                  <a:lnTo>
                    <a:pt x="909" y="826"/>
                  </a:lnTo>
                  <a:cubicBezTo>
                    <a:pt x="1153" y="826"/>
                    <a:pt x="1389" y="909"/>
                    <a:pt x="1579" y="1063"/>
                  </a:cubicBezTo>
                  <a:lnTo>
                    <a:pt x="2248" y="1598"/>
                  </a:lnTo>
                  <a:lnTo>
                    <a:pt x="2763" y="952"/>
                  </a:lnTo>
                  <a:lnTo>
                    <a:pt x="2096" y="417"/>
                  </a:lnTo>
                  <a:cubicBezTo>
                    <a:pt x="1759" y="148"/>
                    <a:pt x="1340" y="1"/>
                    <a:pt x="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27;p32">
              <a:extLst>
                <a:ext uri="{FF2B5EF4-FFF2-40B4-BE49-F238E27FC236}">
                  <a16:creationId xmlns:a16="http://schemas.microsoft.com/office/drawing/2014/main" id="{EFF8DC0C-F9EE-F94A-894C-C8BBE5FBB22D}"/>
                </a:ext>
              </a:extLst>
            </p:cNvPr>
            <p:cNvSpPr/>
            <p:nvPr/>
          </p:nvSpPr>
          <p:spPr>
            <a:xfrm>
              <a:off x="5756413" y="2969525"/>
              <a:ext cx="15325" cy="35650"/>
            </a:xfrm>
            <a:custGeom>
              <a:avLst/>
              <a:gdLst/>
              <a:ahLst/>
              <a:cxnLst/>
              <a:rect l="l" t="t" r="r" b="b"/>
              <a:pathLst>
                <a:path w="613" h="1426" extrusionOk="0">
                  <a:moveTo>
                    <a:pt x="0" y="1"/>
                  </a:moveTo>
                  <a:lnTo>
                    <a:pt x="0" y="1425"/>
                  </a:lnTo>
                  <a:lnTo>
                    <a:pt x="408" y="1425"/>
                  </a:lnTo>
                  <a:lnTo>
                    <a:pt x="613" y="712"/>
                  </a:lnTo>
                  <a:lnTo>
                    <a:pt x="4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28;p32">
              <a:extLst>
                <a:ext uri="{FF2B5EF4-FFF2-40B4-BE49-F238E27FC236}">
                  <a16:creationId xmlns:a16="http://schemas.microsoft.com/office/drawing/2014/main" id="{DD76164E-415E-9443-B7FD-88D8448C82E2}"/>
                </a:ext>
              </a:extLst>
            </p:cNvPr>
            <p:cNvSpPr/>
            <p:nvPr/>
          </p:nvSpPr>
          <p:spPr>
            <a:xfrm>
              <a:off x="5766738" y="2969525"/>
              <a:ext cx="10325" cy="35650"/>
            </a:xfrm>
            <a:custGeom>
              <a:avLst/>
              <a:gdLst/>
              <a:ahLst/>
              <a:cxnLst/>
              <a:rect l="l" t="t" r="r" b="b"/>
              <a:pathLst>
                <a:path w="413" h="1426" extrusionOk="0">
                  <a:moveTo>
                    <a:pt x="0" y="1"/>
                  </a:moveTo>
                  <a:lnTo>
                    <a:pt x="0" y="1425"/>
                  </a:lnTo>
                  <a:lnTo>
                    <a:pt x="413" y="1425"/>
                  </a:lnTo>
                  <a:lnTo>
                    <a:pt x="41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29;p32">
              <a:extLst>
                <a:ext uri="{FF2B5EF4-FFF2-40B4-BE49-F238E27FC236}">
                  <a16:creationId xmlns:a16="http://schemas.microsoft.com/office/drawing/2014/main" id="{65608B53-E9F8-4548-B46F-73CBF5F76418}"/>
                </a:ext>
              </a:extLst>
            </p:cNvPr>
            <p:cNvSpPr/>
            <p:nvPr/>
          </p:nvSpPr>
          <p:spPr>
            <a:xfrm>
              <a:off x="5671263" y="3000000"/>
              <a:ext cx="114400" cy="73275"/>
            </a:xfrm>
            <a:custGeom>
              <a:avLst/>
              <a:gdLst/>
              <a:ahLst/>
              <a:cxnLst/>
              <a:rect l="l" t="t" r="r" b="b"/>
              <a:pathLst>
                <a:path w="4576" h="2931" extrusionOk="0">
                  <a:moveTo>
                    <a:pt x="0" y="0"/>
                  </a:moveTo>
                  <a:lnTo>
                    <a:pt x="0" y="2931"/>
                  </a:lnTo>
                  <a:lnTo>
                    <a:pt x="3832" y="2931"/>
                  </a:lnTo>
                  <a:lnTo>
                    <a:pt x="4575" y="1506"/>
                  </a:lnTo>
                  <a:lnTo>
                    <a:pt x="38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30;p32">
              <a:extLst>
                <a:ext uri="{FF2B5EF4-FFF2-40B4-BE49-F238E27FC236}">
                  <a16:creationId xmlns:a16="http://schemas.microsoft.com/office/drawing/2014/main" id="{222D49EE-0E6F-CA4E-BA58-BFB9EC04BECF}"/>
                </a:ext>
              </a:extLst>
            </p:cNvPr>
            <p:cNvSpPr/>
            <p:nvPr/>
          </p:nvSpPr>
          <p:spPr>
            <a:xfrm>
              <a:off x="5767213" y="3000000"/>
              <a:ext cx="95525" cy="73275"/>
            </a:xfrm>
            <a:custGeom>
              <a:avLst/>
              <a:gdLst/>
              <a:ahLst/>
              <a:cxnLst/>
              <a:rect l="l" t="t" r="r" b="b"/>
              <a:pathLst>
                <a:path w="3821" h="2931" extrusionOk="0">
                  <a:moveTo>
                    <a:pt x="1" y="0"/>
                  </a:moveTo>
                  <a:lnTo>
                    <a:pt x="1" y="2931"/>
                  </a:lnTo>
                  <a:lnTo>
                    <a:pt x="3820" y="2931"/>
                  </a:lnTo>
                  <a:lnTo>
                    <a:pt x="38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31;p32">
              <a:extLst>
                <a:ext uri="{FF2B5EF4-FFF2-40B4-BE49-F238E27FC236}">
                  <a16:creationId xmlns:a16="http://schemas.microsoft.com/office/drawing/2014/main" id="{1F0ED31B-EE9B-F14B-8C31-C03A7AB7665D}"/>
                </a:ext>
              </a:extLst>
            </p:cNvPr>
            <p:cNvSpPr/>
            <p:nvPr/>
          </p:nvSpPr>
          <p:spPr>
            <a:xfrm>
              <a:off x="5732888" y="2881550"/>
              <a:ext cx="43700" cy="95025"/>
            </a:xfrm>
            <a:custGeom>
              <a:avLst/>
              <a:gdLst/>
              <a:ahLst/>
              <a:cxnLst/>
              <a:rect l="l" t="t" r="r" b="b"/>
              <a:pathLst>
                <a:path w="1748" h="3801" extrusionOk="0">
                  <a:moveTo>
                    <a:pt x="1361" y="1"/>
                  </a:moveTo>
                  <a:lnTo>
                    <a:pt x="1021" y="447"/>
                  </a:lnTo>
                  <a:cubicBezTo>
                    <a:pt x="781" y="759"/>
                    <a:pt x="0" y="1827"/>
                    <a:pt x="0" y="2440"/>
                  </a:cubicBezTo>
                  <a:cubicBezTo>
                    <a:pt x="0" y="3191"/>
                    <a:pt x="609" y="3800"/>
                    <a:pt x="1361" y="3800"/>
                  </a:cubicBezTo>
                  <a:lnTo>
                    <a:pt x="1747" y="2281"/>
                  </a:lnTo>
                  <a:lnTo>
                    <a:pt x="1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32;p32">
              <a:extLst>
                <a:ext uri="{FF2B5EF4-FFF2-40B4-BE49-F238E27FC236}">
                  <a16:creationId xmlns:a16="http://schemas.microsoft.com/office/drawing/2014/main" id="{1A0810C4-F246-3D44-9FB1-FBBDA312EB70}"/>
                </a:ext>
              </a:extLst>
            </p:cNvPr>
            <p:cNvSpPr/>
            <p:nvPr/>
          </p:nvSpPr>
          <p:spPr>
            <a:xfrm>
              <a:off x="5766688" y="2881550"/>
              <a:ext cx="34075" cy="95050"/>
            </a:xfrm>
            <a:custGeom>
              <a:avLst/>
              <a:gdLst/>
              <a:ahLst/>
              <a:cxnLst/>
              <a:rect l="l" t="t" r="r" b="b"/>
              <a:pathLst>
                <a:path w="1363" h="3802" extrusionOk="0">
                  <a:moveTo>
                    <a:pt x="1" y="1"/>
                  </a:moveTo>
                  <a:lnTo>
                    <a:pt x="1" y="3802"/>
                  </a:lnTo>
                  <a:cubicBezTo>
                    <a:pt x="753" y="3800"/>
                    <a:pt x="1361" y="3191"/>
                    <a:pt x="1363" y="2440"/>
                  </a:cubicBezTo>
                  <a:cubicBezTo>
                    <a:pt x="1363" y="1827"/>
                    <a:pt x="582" y="759"/>
                    <a:pt x="342" y="447"/>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2733;p32">
            <a:extLst>
              <a:ext uri="{FF2B5EF4-FFF2-40B4-BE49-F238E27FC236}">
                <a16:creationId xmlns:a16="http://schemas.microsoft.com/office/drawing/2014/main" id="{7EC685B6-1AF0-5348-90E3-DB9AD41F09CD}"/>
              </a:ext>
            </a:extLst>
          </p:cNvPr>
          <p:cNvGrpSpPr/>
          <p:nvPr/>
        </p:nvGrpSpPr>
        <p:grpSpPr>
          <a:xfrm>
            <a:off x="8988544" y="1531197"/>
            <a:ext cx="849525" cy="745153"/>
            <a:chOff x="1007013" y="2722875"/>
            <a:chExt cx="326850" cy="355025"/>
          </a:xfrm>
        </p:grpSpPr>
        <p:sp>
          <p:nvSpPr>
            <p:cNvPr id="48" name="Google Shape;2734;p32">
              <a:extLst>
                <a:ext uri="{FF2B5EF4-FFF2-40B4-BE49-F238E27FC236}">
                  <a16:creationId xmlns:a16="http://schemas.microsoft.com/office/drawing/2014/main" id="{0D71F523-FAAA-FD47-A5B0-6CB4EC8A710E}"/>
                </a:ext>
              </a:extLst>
            </p:cNvPr>
            <p:cNvSpPr/>
            <p:nvPr/>
          </p:nvSpPr>
          <p:spPr>
            <a:xfrm>
              <a:off x="1275013" y="2814350"/>
              <a:ext cx="36025" cy="81675"/>
            </a:xfrm>
            <a:custGeom>
              <a:avLst/>
              <a:gdLst/>
              <a:ahLst/>
              <a:cxnLst/>
              <a:rect l="l" t="t" r="r" b="b"/>
              <a:pathLst>
                <a:path w="1441" h="3267" extrusionOk="0">
                  <a:moveTo>
                    <a:pt x="1178" y="1"/>
                  </a:moveTo>
                  <a:lnTo>
                    <a:pt x="839" y="442"/>
                  </a:lnTo>
                  <a:cubicBezTo>
                    <a:pt x="586" y="769"/>
                    <a:pt x="0" y="1586"/>
                    <a:pt x="0" y="2090"/>
                  </a:cubicBezTo>
                  <a:cubicBezTo>
                    <a:pt x="0" y="2740"/>
                    <a:pt x="527" y="3267"/>
                    <a:pt x="1178" y="3267"/>
                  </a:cubicBezTo>
                  <a:lnTo>
                    <a:pt x="1440" y="1888"/>
                  </a:lnTo>
                  <a:lnTo>
                    <a:pt x="1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35;p32">
              <a:extLst>
                <a:ext uri="{FF2B5EF4-FFF2-40B4-BE49-F238E27FC236}">
                  <a16:creationId xmlns:a16="http://schemas.microsoft.com/office/drawing/2014/main" id="{B9504BE8-FE5A-814A-8CB9-59AEB31B2148}"/>
                </a:ext>
              </a:extLst>
            </p:cNvPr>
            <p:cNvSpPr/>
            <p:nvPr/>
          </p:nvSpPr>
          <p:spPr>
            <a:xfrm>
              <a:off x="1304388" y="2814350"/>
              <a:ext cx="29475" cy="81650"/>
            </a:xfrm>
            <a:custGeom>
              <a:avLst/>
              <a:gdLst/>
              <a:ahLst/>
              <a:cxnLst/>
              <a:rect l="l" t="t" r="r" b="b"/>
              <a:pathLst>
                <a:path w="1179" h="3266" extrusionOk="0">
                  <a:moveTo>
                    <a:pt x="1" y="1"/>
                  </a:moveTo>
                  <a:lnTo>
                    <a:pt x="1" y="3265"/>
                  </a:lnTo>
                  <a:cubicBezTo>
                    <a:pt x="651" y="3265"/>
                    <a:pt x="1178" y="2738"/>
                    <a:pt x="1178" y="2090"/>
                  </a:cubicBezTo>
                  <a:lnTo>
                    <a:pt x="1177" y="2090"/>
                  </a:lnTo>
                  <a:cubicBezTo>
                    <a:pt x="1177" y="1586"/>
                    <a:pt x="592" y="769"/>
                    <a:pt x="339" y="440"/>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36;p32">
              <a:extLst>
                <a:ext uri="{FF2B5EF4-FFF2-40B4-BE49-F238E27FC236}">
                  <a16:creationId xmlns:a16="http://schemas.microsoft.com/office/drawing/2014/main" id="{B5A2D80C-96B7-AF43-ABF1-4FA2396E4604}"/>
                </a:ext>
              </a:extLst>
            </p:cNvPr>
            <p:cNvSpPr/>
            <p:nvPr/>
          </p:nvSpPr>
          <p:spPr>
            <a:xfrm>
              <a:off x="1244863" y="2912975"/>
              <a:ext cx="36025" cy="81625"/>
            </a:xfrm>
            <a:custGeom>
              <a:avLst/>
              <a:gdLst/>
              <a:ahLst/>
              <a:cxnLst/>
              <a:rect l="l" t="t" r="r" b="b"/>
              <a:pathLst>
                <a:path w="1441" h="3265" extrusionOk="0">
                  <a:moveTo>
                    <a:pt x="1178" y="0"/>
                  </a:moveTo>
                  <a:lnTo>
                    <a:pt x="838" y="440"/>
                  </a:lnTo>
                  <a:cubicBezTo>
                    <a:pt x="587" y="768"/>
                    <a:pt x="1" y="1584"/>
                    <a:pt x="1" y="2089"/>
                  </a:cubicBezTo>
                  <a:cubicBezTo>
                    <a:pt x="1" y="2738"/>
                    <a:pt x="528" y="3265"/>
                    <a:pt x="1178" y="3265"/>
                  </a:cubicBezTo>
                  <a:lnTo>
                    <a:pt x="1441" y="1888"/>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37;p32">
              <a:extLst>
                <a:ext uri="{FF2B5EF4-FFF2-40B4-BE49-F238E27FC236}">
                  <a16:creationId xmlns:a16="http://schemas.microsoft.com/office/drawing/2014/main" id="{CCB7DA41-B4F7-9D4B-85D1-689A4375FAF0}"/>
                </a:ext>
              </a:extLst>
            </p:cNvPr>
            <p:cNvSpPr/>
            <p:nvPr/>
          </p:nvSpPr>
          <p:spPr>
            <a:xfrm>
              <a:off x="1274463" y="2912975"/>
              <a:ext cx="29425" cy="81625"/>
            </a:xfrm>
            <a:custGeom>
              <a:avLst/>
              <a:gdLst/>
              <a:ahLst/>
              <a:cxnLst/>
              <a:rect l="l" t="t" r="r" b="b"/>
              <a:pathLst>
                <a:path w="1177" h="3265" extrusionOk="0">
                  <a:moveTo>
                    <a:pt x="1" y="0"/>
                  </a:moveTo>
                  <a:lnTo>
                    <a:pt x="1" y="3265"/>
                  </a:lnTo>
                  <a:cubicBezTo>
                    <a:pt x="651" y="3265"/>
                    <a:pt x="1176" y="2738"/>
                    <a:pt x="1176" y="2089"/>
                  </a:cubicBezTo>
                  <a:cubicBezTo>
                    <a:pt x="1176" y="1584"/>
                    <a:pt x="592" y="768"/>
                    <a:pt x="339" y="440"/>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38;p32">
              <a:extLst>
                <a:ext uri="{FF2B5EF4-FFF2-40B4-BE49-F238E27FC236}">
                  <a16:creationId xmlns:a16="http://schemas.microsoft.com/office/drawing/2014/main" id="{D69EDF99-75A9-2A42-BEF8-488402D3635C}"/>
                </a:ext>
              </a:extLst>
            </p:cNvPr>
            <p:cNvSpPr/>
            <p:nvPr/>
          </p:nvSpPr>
          <p:spPr>
            <a:xfrm>
              <a:off x="1007013" y="2885800"/>
              <a:ext cx="97375" cy="62000"/>
            </a:xfrm>
            <a:custGeom>
              <a:avLst/>
              <a:gdLst/>
              <a:ahLst/>
              <a:cxnLst/>
              <a:rect l="l" t="t" r="r" b="b"/>
              <a:pathLst>
                <a:path w="3895" h="2480" extrusionOk="0">
                  <a:moveTo>
                    <a:pt x="3506" y="1"/>
                  </a:moveTo>
                  <a:lnTo>
                    <a:pt x="1893" y="488"/>
                  </a:lnTo>
                  <a:lnTo>
                    <a:pt x="1" y="1971"/>
                  </a:lnTo>
                  <a:lnTo>
                    <a:pt x="3506" y="2479"/>
                  </a:lnTo>
                  <a:lnTo>
                    <a:pt x="3894" y="1231"/>
                  </a:lnTo>
                  <a:lnTo>
                    <a:pt x="35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39;p32">
              <a:extLst>
                <a:ext uri="{FF2B5EF4-FFF2-40B4-BE49-F238E27FC236}">
                  <a16:creationId xmlns:a16="http://schemas.microsoft.com/office/drawing/2014/main" id="{4E48F8C3-827D-DF46-BC0B-8D22E5422F6A}"/>
                </a:ext>
              </a:extLst>
            </p:cNvPr>
            <p:cNvSpPr/>
            <p:nvPr/>
          </p:nvSpPr>
          <p:spPr>
            <a:xfrm>
              <a:off x="1094413" y="2885800"/>
              <a:ext cx="88075" cy="61950"/>
            </a:xfrm>
            <a:custGeom>
              <a:avLst/>
              <a:gdLst/>
              <a:ahLst/>
              <a:cxnLst/>
              <a:rect l="l" t="t" r="r" b="b"/>
              <a:pathLst>
                <a:path w="3523" h="2478" extrusionOk="0">
                  <a:moveTo>
                    <a:pt x="0" y="1"/>
                  </a:moveTo>
                  <a:lnTo>
                    <a:pt x="0" y="2478"/>
                  </a:lnTo>
                  <a:lnTo>
                    <a:pt x="3522" y="1971"/>
                  </a:lnTo>
                  <a:lnTo>
                    <a:pt x="1614" y="488"/>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40;p32">
              <a:extLst>
                <a:ext uri="{FF2B5EF4-FFF2-40B4-BE49-F238E27FC236}">
                  <a16:creationId xmlns:a16="http://schemas.microsoft.com/office/drawing/2014/main" id="{C3F67B81-D37A-6E4C-868D-05AC6AD40B8B}"/>
                </a:ext>
              </a:extLst>
            </p:cNvPr>
            <p:cNvSpPr/>
            <p:nvPr/>
          </p:nvSpPr>
          <p:spPr>
            <a:xfrm>
              <a:off x="1020263" y="2748675"/>
              <a:ext cx="89325" cy="39575"/>
            </a:xfrm>
            <a:custGeom>
              <a:avLst/>
              <a:gdLst/>
              <a:ahLst/>
              <a:cxnLst/>
              <a:rect l="l" t="t" r="r" b="b"/>
              <a:pathLst>
                <a:path w="3573" h="1583" extrusionOk="0">
                  <a:moveTo>
                    <a:pt x="1056" y="1"/>
                  </a:moveTo>
                  <a:cubicBezTo>
                    <a:pt x="473" y="1"/>
                    <a:pt x="1" y="473"/>
                    <a:pt x="1" y="1056"/>
                  </a:cubicBezTo>
                  <a:lnTo>
                    <a:pt x="3572" y="1583"/>
                  </a:lnTo>
                  <a:lnTo>
                    <a:pt x="32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41;p32">
              <a:extLst>
                <a:ext uri="{FF2B5EF4-FFF2-40B4-BE49-F238E27FC236}">
                  <a16:creationId xmlns:a16="http://schemas.microsoft.com/office/drawing/2014/main" id="{45EF3137-9A8D-8B40-8C4F-84EDAD95ECD0}"/>
                </a:ext>
              </a:extLst>
            </p:cNvPr>
            <p:cNvSpPr/>
            <p:nvPr/>
          </p:nvSpPr>
          <p:spPr>
            <a:xfrm>
              <a:off x="1128963" y="2743700"/>
              <a:ext cx="177525" cy="44800"/>
            </a:xfrm>
            <a:custGeom>
              <a:avLst/>
              <a:gdLst/>
              <a:ahLst/>
              <a:cxnLst/>
              <a:rect l="l" t="t" r="r" b="b"/>
              <a:pathLst>
                <a:path w="7101" h="1792" extrusionOk="0">
                  <a:moveTo>
                    <a:pt x="0" y="0"/>
                  </a:moveTo>
                  <a:lnTo>
                    <a:pt x="0" y="1260"/>
                  </a:lnTo>
                  <a:lnTo>
                    <a:pt x="2507" y="1792"/>
                  </a:lnTo>
                  <a:lnTo>
                    <a:pt x="7100" y="1260"/>
                  </a:lnTo>
                  <a:lnTo>
                    <a:pt x="7100" y="819"/>
                  </a:lnTo>
                  <a:lnTo>
                    <a:pt x="5647" y="819"/>
                  </a:lnTo>
                  <a:lnTo>
                    <a:pt x="4597" y="5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42;p32">
              <a:extLst>
                <a:ext uri="{FF2B5EF4-FFF2-40B4-BE49-F238E27FC236}">
                  <a16:creationId xmlns:a16="http://schemas.microsoft.com/office/drawing/2014/main" id="{944EBBDB-7325-264D-A20A-61647D246803}"/>
                </a:ext>
              </a:extLst>
            </p:cNvPr>
            <p:cNvSpPr/>
            <p:nvPr/>
          </p:nvSpPr>
          <p:spPr>
            <a:xfrm>
              <a:off x="1129013" y="2775025"/>
              <a:ext cx="177475" cy="32825"/>
            </a:xfrm>
            <a:custGeom>
              <a:avLst/>
              <a:gdLst/>
              <a:ahLst/>
              <a:cxnLst/>
              <a:rect l="l" t="t" r="r" b="b"/>
              <a:pathLst>
                <a:path w="7099" h="1313" extrusionOk="0">
                  <a:moveTo>
                    <a:pt x="0" y="0"/>
                  </a:moveTo>
                  <a:lnTo>
                    <a:pt x="0" y="1258"/>
                  </a:lnTo>
                  <a:lnTo>
                    <a:pt x="4579" y="1313"/>
                  </a:lnTo>
                  <a:lnTo>
                    <a:pt x="5619" y="413"/>
                  </a:lnTo>
                  <a:lnTo>
                    <a:pt x="7098" y="413"/>
                  </a:lnTo>
                  <a:lnTo>
                    <a:pt x="70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43;p32">
              <a:extLst>
                <a:ext uri="{FF2B5EF4-FFF2-40B4-BE49-F238E27FC236}">
                  <a16:creationId xmlns:a16="http://schemas.microsoft.com/office/drawing/2014/main" id="{DF85E672-33C2-2D4A-87E1-2D95B9DA3AEC}"/>
                </a:ext>
              </a:extLst>
            </p:cNvPr>
            <p:cNvSpPr/>
            <p:nvPr/>
          </p:nvSpPr>
          <p:spPr>
            <a:xfrm>
              <a:off x="1020488" y="2775025"/>
              <a:ext cx="80625" cy="26325"/>
            </a:xfrm>
            <a:custGeom>
              <a:avLst/>
              <a:gdLst/>
              <a:ahLst/>
              <a:cxnLst/>
              <a:rect l="l" t="t" r="r" b="b"/>
              <a:pathLst>
                <a:path w="3225" h="1053" extrusionOk="0">
                  <a:moveTo>
                    <a:pt x="0" y="0"/>
                  </a:moveTo>
                  <a:cubicBezTo>
                    <a:pt x="0" y="580"/>
                    <a:pt x="471" y="1052"/>
                    <a:pt x="1052" y="1052"/>
                  </a:cubicBezTo>
                  <a:lnTo>
                    <a:pt x="3225" y="1052"/>
                  </a:lnTo>
                  <a:lnTo>
                    <a:pt x="32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44;p32">
              <a:extLst>
                <a:ext uri="{FF2B5EF4-FFF2-40B4-BE49-F238E27FC236}">
                  <a16:creationId xmlns:a16="http://schemas.microsoft.com/office/drawing/2014/main" id="{B0258B6F-DDB8-994C-BA29-9E22BB076995}"/>
                </a:ext>
              </a:extLst>
            </p:cNvPr>
            <p:cNvSpPr/>
            <p:nvPr/>
          </p:nvSpPr>
          <p:spPr>
            <a:xfrm>
              <a:off x="1099563" y="2722875"/>
              <a:ext cx="50100" cy="72775"/>
            </a:xfrm>
            <a:custGeom>
              <a:avLst/>
              <a:gdLst/>
              <a:ahLst/>
              <a:cxnLst/>
              <a:rect l="l" t="t" r="r" b="b"/>
              <a:pathLst>
                <a:path w="2004" h="2911" extrusionOk="0">
                  <a:moveTo>
                    <a:pt x="1" y="1"/>
                  </a:moveTo>
                  <a:lnTo>
                    <a:pt x="1" y="2095"/>
                  </a:lnTo>
                  <a:lnTo>
                    <a:pt x="1168" y="2910"/>
                  </a:lnTo>
                  <a:lnTo>
                    <a:pt x="2004" y="2095"/>
                  </a:lnTo>
                  <a:lnTo>
                    <a:pt x="20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45;p32">
              <a:extLst>
                <a:ext uri="{FF2B5EF4-FFF2-40B4-BE49-F238E27FC236}">
                  <a16:creationId xmlns:a16="http://schemas.microsoft.com/office/drawing/2014/main" id="{6F208B82-4029-8047-9CE7-E1773CD3B86F}"/>
                </a:ext>
              </a:extLst>
            </p:cNvPr>
            <p:cNvSpPr/>
            <p:nvPr/>
          </p:nvSpPr>
          <p:spPr>
            <a:xfrm>
              <a:off x="1099563" y="2775025"/>
              <a:ext cx="50100" cy="51625"/>
            </a:xfrm>
            <a:custGeom>
              <a:avLst/>
              <a:gdLst/>
              <a:ahLst/>
              <a:cxnLst/>
              <a:rect l="l" t="t" r="r" b="b"/>
              <a:pathLst>
                <a:path w="2004" h="2065" extrusionOk="0">
                  <a:moveTo>
                    <a:pt x="1" y="0"/>
                  </a:moveTo>
                  <a:lnTo>
                    <a:pt x="1" y="2064"/>
                  </a:lnTo>
                  <a:lnTo>
                    <a:pt x="2004" y="2064"/>
                  </a:lnTo>
                  <a:lnTo>
                    <a:pt x="200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46;p32">
              <a:extLst>
                <a:ext uri="{FF2B5EF4-FFF2-40B4-BE49-F238E27FC236}">
                  <a16:creationId xmlns:a16="http://schemas.microsoft.com/office/drawing/2014/main" id="{458652EB-8DC2-804D-A049-9493D0644B5C}"/>
                </a:ext>
              </a:extLst>
            </p:cNvPr>
            <p:cNvSpPr/>
            <p:nvPr/>
          </p:nvSpPr>
          <p:spPr>
            <a:xfrm>
              <a:off x="1007238" y="2934975"/>
              <a:ext cx="106225" cy="142925"/>
            </a:xfrm>
            <a:custGeom>
              <a:avLst/>
              <a:gdLst/>
              <a:ahLst/>
              <a:cxnLst/>
              <a:rect l="l" t="t" r="r" b="b"/>
              <a:pathLst>
                <a:path w="4249" h="5717" extrusionOk="0">
                  <a:moveTo>
                    <a:pt x="0" y="1"/>
                  </a:moveTo>
                  <a:lnTo>
                    <a:pt x="0" y="5717"/>
                  </a:lnTo>
                  <a:lnTo>
                    <a:pt x="3501" y="5717"/>
                  </a:lnTo>
                  <a:lnTo>
                    <a:pt x="4249" y="2857"/>
                  </a:lnTo>
                  <a:lnTo>
                    <a:pt x="35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47;p32">
              <a:extLst>
                <a:ext uri="{FF2B5EF4-FFF2-40B4-BE49-F238E27FC236}">
                  <a16:creationId xmlns:a16="http://schemas.microsoft.com/office/drawing/2014/main" id="{E5E52E29-5D8C-DE4E-AE05-4A44D4D8DDDF}"/>
                </a:ext>
              </a:extLst>
            </p:cNvPr>
            <p:cNvSpPr/>
            <p:nvPr/>
          </p:nvSpPr>
          <p:spPr>
            <a:xfrm>
              <a:off x="1094413" y="2934975"/>
              <a:ext cx="88275" cy="142925"/>
            </a:xfrm>
            <a:custGeom>
              <a:avLst/>
              <a:gdLst/>
              <a:ahLst/>
              <a:cxnLst/>
              <a:rect l="l" t="t" r="r" b="b"/>
              <a:pathLst>
                <a:path w="3531" h="5717" extrusionOk="0">
                  <a:moveTo>
                    <a:pt x="0" y="1"/>
                  </a:moveTo>
                  <a:lnTo>
                    <a:pt x="0" y="5717"/>
                  </a:lnTo>
                  <a:lnTo>
                    <a:pt x="3531" y="5717"/>
                  </a:lnTo>
                  <a:lnTo>
                    <a:pt x="3531" y="4427"/>
                  </a:lnTo>
                  <a:lnTo>
                    <a:pt x="2631" y="2836"/>
                  </a:lnTo>
                  <a:lnTo>
                    <a:pt x="3531" y="1244"/>
                  </a:lnTo>
                  <a:lnTo>
                    <a:pt x="35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48;p32">
              <a:extLst>
                <a:ext uri="{FF2B5EF4-FFF2-40B4-BE49-F238E27FC236}">
                  <a16:creationId xmlns:a16="http://schemas.microsoft.com/office/drawing/2014/main" id="{A6AE41D8-DBA5-4B43-99FB-E8BF801BFDC4}"/>
                </a:ext>
              </a:extLst>
            </p:cNvPr>
            <p:cNvSpPr/>
            <p:nvPr/>
          </p:nvSpPr>
          <p:spPr>
            <a:xfrm>
              <a:off x="1074313" y="2966425"/>
              <a:ext cx="31925" cy="79500"/>
            </a:xfrm>
            <a:custGeom>
              <a:avLst/>
              <a:gdLst/>
              <a:ahLst/>
              <a:cxnLst/>
              <a:rect l="l" t="t" r="r" b="b"/>
              <a:pathLst>
                <a:path w="1277" h="3180" extrusionOk="0">
                  <a:moveTo>
                    <a:pt x="0" y="1"/>
                  </a:moveTo>
                  <a:lnTo>
                    <a:pt x="0" y="3179"/>
                  </a:lnTo>
                  <a:lnTo>
                    <a:pt x="814" y="3179"/>
                  </a:lnTo>
                  <a:lnTo>
                    <a:pt x="1277" y="1591"/>
                  </a:lnTo>
                  <a:lnTo>
                    <a:pt x="8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49;p32">
              <a:extLst>
                <a:ext uri="{FF2B5EF4-FFF2-40B4-BE49-F238E27FC236}">
                  <a16:creationId xmlns:a16="http://schemas.microsoft.com/office/drawing/2014/main" id="{49648D8D-C421-8341-8A28-058F18C1739A}"/>
                </a:ext>
              </a:extLst>
            </p:cNvPr>
            <p:cNvSpPr/>
            <p:nvPr/>
          </p:nvSpPr>
          <p:spPr>
            <a:xfrm>
              <a:off x="1094413" y="2966425"/>
              <a:ext cx="88275" cy="79500"/>
            </a:xfrm>
            <a:custGeom>
              <a:avLst/>
              <a:gdLst/>
              <a:ahLst/>
              <a:cxnLst/>
              <a:rect l="l" t="t" r="r" b="b"/>
              <a:pathLst>
                <a:path w="3531" h="3180" extrusionOk="0">
                  <a:moveTo>
                    <a:pt x="0" y="1"/>
                  </a:moveTo>
                  <a:lnTo>
                    <a:pt x="0" y="3179"/>
                  </a:lnTo>
                  <a:lnTo>
                    <a:pt x="3531" y="3179"/>
                  </a:lnTo>
                  <a:lnTo>
                    <a:pt x="35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50;p32">
              <a:extLst>
                <a:ext uri="{FF2B5EF4-FFF2-40B4-BE49-F238E27FC236}">
                  <a16:creationId xmlns:a16="http://schemas.microsoft.com/office/drawing/2014/main" id="{C9ABE426-CCFE-6F49-A48D-CB8989C91BEF}"/>
                </a:ext>
              </a:extLst>
            </p:cNvPr>
            <p:cNvSpPr/>
            <p:nvPr/>
          </p:nvSpPr>
          <p:spPr>
            <a:xfrm>
              <a:off x="1054163" y="2859650"/>
              <a:ext cx="50250" cy="38200"/>
            </a:xfrm>
            <a:custGeom>
              <a:avLst/>
              <a:gdLst/>
              <a:ahLst/>
              <a:cxnLst/>
              <a:rect l="l" t="t" r="r" b="b"/>
              <a:pathLst>
                <a:path w="2010" h="1528" extrusionOk="0">
                  <a:moveTo>
                    <a:pt x="1" y="0"/>
                  </a:moveTo>
                  <a:lnTo>
                    <a:pt x="1" y="1527"/>
                  </a:lnTo>
                  <a:lnTo>
                    <a:pt x="1620" y="1527"/>
                  </a:lnTo>
                  <a:lnTo>
                    <a:pt x="2010" y="773"/>
                  </a:lnTo>
                  <a:lnTo>
                    <a:pt x="16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51;p32">
              <a:extLst>
                <a:ext uri="{FF2B5EF4-FFF2-40B4-BE49-F238E27FC236}">
                  <a16:creationId xmlns:a16="http://schemas.microsoft.com/office/drawing/2014/main" id="{55F39847-856F-7946-90D3-274BBD43C384}"/>
                </a:ext>
              </a:extLst>
            </p:cNvPr>
            <p:cNvSpPr/>
            <p:nvPr/>
          </p:nvSpPr>
          <p:spPr>
            <a:xfrm>
              <a:off x="1094938" y="2859650"/>
              <a:ext cx="40275" cy="38200"/>
            </a:xfrm>
            <a:custGeom>
              <a:avLst/>
              <a:gdLst/>
              <a:ahLst/>
              <a:cxnLst/>
              <a:rect l="l" t="t" r="r" b="b"/>
              <a:pathLst>
                <a:path w="1611" h="1528" extrusionOk="0">
                  <a:moveTo>
                    <a:pt x="1" y="0"/>
                  </a:moveTo>
                  <a:lnTo>
                    <a:pt x="1" y="1527"/>
                  </a:lnTo>
                  <a:lnTo>
                    <a:pt x="1611" y="1527"/>
                  </a:lnTo>
                  <a:lnTo>
                    <a:pt x="16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52;p32">
              <a:extLst>
                <a:ext uri="{FF2B5EF4-FFF2-40B4-BE49-F238E27FC236}">
                  <a16:creationId xmlns:a16="http://schemas.microsoft.com/office/drawing/2014/main" id="{743CE003-A9A1-ED47-BDA5-194FD24E4A3E}"/>
                </a:ext>
              </a:extLst>
            </p:cNvPr>
            <p:cNvSpPr/>
            <p:nvPr/>
          </p:nvSpPr>
          <p:spPr>
            <a:xfrm>
              <a:off x="1041288" y="2849825"/>
              <a:ext cx="53150" cy="20650"/>
            </a:xfrm>
            <a:custGeom>
              <a:avLst/>
              <a:gdLst/>
              <a:ahLst/>
              <a:cxnLst/>
              <a:rect l="l" t="t" r="r" b="b"/>
              <a:pathLst>
                <a:path w="2126" h="826" extrusionOk="0">
                  <a:moveTo>
                    <a:pt x="0" y="0"/>
                  </a:moveTo>
                  <a:lnTo>
                    <a:pt x="0" y="826"/>
                  </a:lnTo>
                  <a:lnTo>
                    <a:pt x="2125" y="826"/>
                  </a:lnTo>
                  <a:lnTo>
                    <a:pt x="21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53;p32">
              <a:extLst>
                <a:ext uri="{FF2B5EF4-FFF2-40B4-BE49-F238E27FC236}">
                  <a16:creationId xmlns:a16="http://schemas.microsoft.com/office/drawing/2014/main" id="{1A097F36-309E-574B-9CBC-252BBCED2811}"/>
                </a:ext>
              </a:extLst>
            </p:cNvPr>
            <p:cNvSpPr/>
            <p:nvPr/>
          </p:nvSpPr>
          <p:spPr>
            <a:xfrm>
              <a:off x="1094413" y="2849825"/>
              <a:ext cx="53200" cy="20650"/>
            </a:xfrm>
            <a:custGeom>
              <a:avLst/>
              <a:gdLst/>
              <a:ahLst/>
              <a:cxnLst/>
              <a:rect l="l" t="t" r="r" b="b"/>
              <a:pathLst>
                <a:path w="2128" h="826" extrusionOk="0">
                  <a:moveTo>
                    <a:pt x="0" y="0"/>
                  </a:moveTo>
                  <a:lnTo>
                    <a:pt x="0" y="826"/>
                  </a:lnTo>
                  <a:lnTo>
                    <a:pt x="2127" y="826"/>
                  </a:lnTo>
                  <a:lnTo>
                    <a:pt x="21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2600;p31">
            <a:extLst>
              <a:ext uri="{FF2B5EF4-FFF2-40B4-BE49-F238E27FC236}">
                <a16:creationId xmlns:a16="http://schemas.microsoft.com/office/drawing/2014/main" id="{E3926305-CBA9-D340-B3E8-9B5A534EF09F}"/>
              </a:ext>
            </a:extLst>
          </p:cNvPr>
          <p:cNvSpPr/>
          <p:nvPr/>
        </p:nvSpPr>
        <p:spPr>
          <a:xfrm>
            <a:off x="891565" y="2998006"/>
            <a:ext cx="734482" cy="55132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GB" sz="2500" b="0" i="0" u="none" strike="noStrike" kern="0" cap="none" spc="0" normalizeH="0" baseline="0" noProof="0" dirty="0">
                <a:ln>
                  <a:noFill/>
                </a:ln>
                <a:solidFill>
                  <a:srgbClr val="657337"/>
                </a:solidFill>
                <a:effectLst/>
                <a:uLnTx/>
                <a:uFillTx/>
                <a:latin typeface="Fira Sans Extra Condensed"/>
                <a:ea typeface="Fira Sans Extra Condensed"/>
                <a:cs typeface="Fira Sans Extra Condensed"/>
                <a:sym typeface="Fira Sans Extra Condensed"/>
              </a:rPr>
              <a:t>1</a:t>
            </a:r>
            <a:endParaRPr kumimoji="0" sz="2500" b="0" i="0" u="none" strike="noStrike" kern="0" cap="none" spc="0" normalizeH="0" baseline="0" noProof="0" dirty="0">
              <a:ln>
                <a:noFill/>
              </a:ln>
              <a:solidFill>
                <a:srgbClr val="657337"/>
              </a:solidFill>
              <a:effectLst/>
              <a:uLnTx/>
              <a:uFillTx/>
              <a:latin typeface="Fira Sans Extra Condensed"/>
              <a:ea typeface="Fira Sans Extra Condensed"/>
              <a:cs typeface="Fira Sans Extra Condensed"/>
              <a:sym typeface="Fira Sans Extra Condensed"/>
            </a:endParaRPr>
          </a:p>
        </p:txBody>
      </p:sp>
      <p:grpSp>
        <p:nvGrpSpPr>
          <p:cNvPr id="75" name="Group 74">
            <a:extLst>
              <a:ext uri="{FF2B5EF4-FFF2-40B4-BE49-F238E27FC236}">
                <a16:creationId xmlns:a16="http://schemas.microsoft.com/office/drawing/2014/main" id="{D0AFA05A-367E-D44D-B59E-CC02BAE8CB93}"/>
              </a:ext>
            </a:extLst>
          </p:cNvPr>
          <p:cNvGrpSpPr/>
          <p:nvPr/>
        </p:nvGrpSpPr>
        <p:grpSpPr>
          <a:xfrm>
            <a:off x="1642946" y="3001371"/>
            <a:ext cx="4280553" cy="1304055"/>
            <a:chOff x="1799826" y="2967116"/>
            <a:chExt cx="4280553" cy="1304055"/>
          </a:xfrm>
        </p:grpSpPr>
        <p:sp>
          <p:nvSpPr>
            <p:cNvPr id="71" name="Google Shape;794;p16">
              <a:extLst>
                <a:ext uri="{FF2B5EF4-FFF2-40B4-BE49-F238E27FC236}">
                  <a16:creationId xmlns:a16="http://schemas.microsoft.com/office/drawing/2014/main" id="{FC97FCDD-7C33-8C42-AE32-D892D7AAC821}"/>
                </a:ext>
              </a:extLst>
            </p:cNvPr>
            <p:cNvSpPr txBox="1"/>
            <p:nvPr/>
          </p:nvSpPr>
          <p:spPr>
            <a:xfrm>
              <a:off x="2014547" y="3233481"/>
              <a:ext cx="4045309" cy="1037690"/>
            </a:xfrm>
            <a:prstGeom prst="rect">
              <a:avLst/>
            </a:prstGeom>
            <a:noFill/>
            <a:ln>
              <a:noFill/>
            </a:ln>
          </p:spPr>
          <p:txBody>
            <a:bodyPr spcFirstLastPara="1" wrap="square" lIns="91425" tIns="91425" rIns="91425" bIns="91425" anchor="ctr" anchorCtr="0">
              <a:noAutofit/>
            </a:bodyPr>
            <a:lstStyle>
              <a:defPPr>
                <a:defRPr lang="en-US"/>
              </a:defPPr>
              <a:lvl1pPr lvl="0" indent="0">
                <a:spcBef>
                  <a:spcPts val="0"/>
                </a:spcBef>
                <a:spcAft>
                  <a:spcPts val="0"/>
                </a:spcAft>
                <a:buNone/>
                <a:defRPr sz="1600" b="1">
                  <a:latin typeface="Fira Sans Extra Condensed"/>
                  <a:ea typeface="Fira Sans Extra Condensed"/>
                  <a:cs typeface="Fira Sans Extra Condensed"/>
                </a:defRPr>
              </a:lvl1pPr>
            </a:lstStyle>
            <a:p>
              <a:r>
                <a:rPr lang="en-GB" sz="1200" b="0" dirty="0">
                  <a:solidFill>
                    <a:srgbClr val="6E6976"/>
                  </a:solidFill>
                  <a:sym typeface="Roboto"/>
                </a:rPr>
                <a:t>Are products targeting specific skincare concerns generally priced more expensively than others? How about those catering to specific skin types? Is price affected by ratings, number of ratings or likes, or number of reviews?</a:t>
              </a:r>
            </a:p>
            <a:p>
              <a:endParaRPr sz="1200" b="0" dirty="0">
                <a:solidFill>
                  <a:srgbClr val="6E6976"/>
                </a:solidFill>
                <a:sym typeface="Roboto"/>
              </a:endParaRPr>
            </a:p>
          </p:txBody>
        </p:sp>
        <p:sp>
          <p:nvSpPr>
            <p:cNvPr id="72" name="Google Shape;704;p16">
              <a:extLst>
                <a:ext uri="{FF2B5EF4-FFF2-40B4-BE49-F238E27FC236}">
                  <a16:creationId xmlns:a16="http://schemas.microsoft.com/office/drawing/2014/main" id="{3A486DF0-1AE4-9B49-B768-4D91B3DF6BCC}"/>
                </a:ext>
              </a:extLst>
            </p:cNvPr>
            <p:cNvSpPr txBox="1"/>
            <p:nvPr/>
          </p:nvSpPr>
          <p:spPr>
            <a:xfrm>
              <a:off x="1799826" y="2967116"/>
              <a:ext cx="4280553" cy="3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What are the possible factors driving up prices? </a:t>
              </a:r>
              <a:endParaRPr sz="1600" b="1" dirty="0">
                <a:latin typeface="Fira Sans Extra Condensed"/>
                <a:ea typeface="Fira Sans Extra Condensed"/>
                <a:cs typeface="Fira Sans Extra Condensed"/>
                <a:sym typeface="Fira Sans Extra Condensed"/>
              </a:endParaRPr>
            </a:p>
          </p:txBody>
        </p:sp>
      </p:grpSp>
      <p:sp>
        <p:nvSpPr>
          <p:cNvPr id="73" name="Google Shape;2600;p31">
            <a:extLst>
              <a:ext uri="{FF2B5EF4-FFF2-40B4-BE49-F238E27FC236}">
                <a16:creationId xmlns:a16="http://schemas.microsoft.com/office/drawing/2014/main" id="{C220A292-A99C-D14C-9102-74E8F7CE98FD}"/>
              </a:ext>
            </a:extLst>
          </p:cNvPr>
          <p:cNvSpPr/>
          <p:nvPr/>
        </p:nvSpPr>
        <p:spPr>
          <a:xfrm>
            <a:off x="891089" y="4210161"/>
            <a:ext cx="734482" cy="55132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GB" sz="2500" kern="0" dirty="0">
                <a:solidFill>
                  <a:srgbClr val="657337"/>
                </a:solidFill>
                <a:latin typeface="Fira Sans Extra Condensed"/>
                <a:ea typeface="Fira Sans Extra Condensed"/>
                <a:cs typeface="Fira Sans Extra Condensed"/>
                <a:sym typeface="Fira Sans Extra Condensed"/>
              </a:rPr>
              <a:t>2</a:t>
            </a:r>
            <a:endParaRPr kumimoji="0" sz="2500" b="0" i="0" u="none" strike="noStrike" kern="0" cap="none" spc="0" normalizeH="0" baseline="0" noProof="0" dirty="0">
              <a:ln>
                <a:noFill/>
              </a:ln>
              <a:solidFill>
                <a:srgbClr val="657337"/>
              </a:solidFill>
              <a:effectLst/>
              <a:uLnTx/>
              <a:uFillTx/>
              <a:latin typeface="Fira Sans Extra Condensed"/>
              <a:ea typeface="Fira Sans Extra Condensed"/>
              <a:cs typeface="Fira Sans Extra Condensed"/>
              <a:sym typeface="Fira Sans Extra Condensed"/>
            </a:endParaRPr>
          </a:p>
        </p:txBody>
      </p:sp>
      <p:sp>
        <p:nvSpPr>
          <p:cNvPr id="74" name="Google Shape;2600;p31">
            <a:extLst>
              <a:ext uri="{FF2B5EF4-FFF2-40B4-BE49-F238E27FC236}">
                <a16:creationId xmlns:a16="http://schemas.microsoft.com/office/drawing/2014/main" id="{A79DB2A0-D881-2F43-8359-161431B456BD}"/>
              </a:ext>
            </a:extLst>
          </p:cNvPr>
          <p:cNvSpPr/>
          <p:nvPr/>
        </p:nvSpPr>
        <p:spPr>
          <a:xfrm>
            <a:off x="891089" y="5300233"/>
            <a:ext cx="734482" cy="55132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GB" sz="2500" b="0" i="0" u="none" strike="noStrike" kern="0" cap="none" spc="0" normalizeH="0" baseline="0" noProof="0" dirty="0">
                <a:ln>
                  <a:noFill/>
                </a:ln>
                <a:solidFill>
                  <a:srgbClr val="657337"/>
                </a:solidFill>
                <a:effectLst/>
                <a:uLnTx/>
                <a:uFillTx/>
                <a:latin typeface="Fira Sans Extra Condensed"/>
                <a:ea typeface="Fira Sans Extra Condensed"/>
                <a:cs typeface="Fira Sans Extra Condensed"/>
                <a:sym typeface="Fira Sans Extra Condensed"/>
              </a:rPr>
              <a:t>3</a:t>
            </a:r>
            <a:endParaRPr kumimoji="0" sz="2500" b="0" i="0" u="none" strike="noStrike" kern="0" cap="none" spc="0" normalizeH="0" baseline="0" noProof="0" dirty="0">
              <a:ln>
                <a:noFill/>
              </a:ln>
              <a:solidFill>
                <a:srgbClr val="657337"/>
              </a:solidFill>
              <a:effectLst/>
              <a:uLnTx/>
              <a:uFillTx/>
              <a:latin typeface="Fira Sans Extra Condensed"/>
              <a:ea typeface="Fira Sans Extra Condensed"/>
              <a:cs typeface="Fira Sans Extra Condensed"/>
              <a:sym typeface="Fira Sans Extra Condensed"/>
            </a:endParaRPr>
          </a:p>
        </p:txBody>
      </p:sp>
      <p:grpSp>
        <p:nvGrpSpPr>
          <p:cNvPr id="76" name="Group 75">
            <a:extLst>
              <a:ext uri="{FF2B5EF4-FFF2-40B4-BE49-F238E27FC236}">
                <a16:creationId xmlns:a16="http://schemas.microsoft.com/office/drawing/2014/main" id="{8254EA6B-FEFB-174E-9EDD-481DD65CDB24}"/>
              </a:ext>
            </a:extLst>
          </p:cNvPr>
          <p:cNvGrpSpPr/>
          <p:nvPr/>
        </p:nvGrpSpPr>
        <p:grpSpPr>
          <a:xfrm>
            <a:off x="1653084" y="4187276"/>
            <a:ext cx="4399792" cy="942014"/>
            <a:chOff x="1799827" y="2967116"/>
            <a:chExt cx="4399792" cy="942014"/>
          </a:xfrm>
        </p:grpSpPr>
        <p:sp>
          <p:nvSpPr>
            <p:cNvPr id="77" name="Google Shape;794;p16">
              <a:extLst>
                <a:ext uri="{FF2B5EF4-FFF2-40B4-BE49-F238E27FC236}">
                  <a16:creationId xmlns:a16="http://schemas.microsoft.com/office/drawing/2014/main" id="{52AFFEAA-5FB3-4D47-A2C9-D869B56CBBE9}"/>
                </a:ext>
              </a:extLst>
            </p:cNvPr>
            <p:cNvSpPr txBox="1"/>
            <p:nvPr/>
          </p:nvSpPr>
          <p:spPr>
            <a:xfrm>
              <a:off x="2024933" y="3191549"/>
              <a:ext cx="4174686" cy="717581"/>
            </a:xfrm>
            <a:prstGeom prst="rect">
              <a:avLst/>
            </a:prstGeom>
            <a:noFill/>
            <a:ln>
              <a:noFill/>
            </a:ln>
          </p:spPr>
          <p:txBody>
            <a:bodyPr spcFirstLastPara="1" wrap="square" lIns="91425" tIns="91425" rIns="91425" bIns="91425" anchor="ctr" anchorCtr="0">
              <a:noAutofit/>
            </a:bodyPr>
            <a:lstStyle>
              <a:defPPr>
                <a:defRPr lang="en-US"/>
              </a:defPPr>
              <a:lvl1pPr lvl="0" indent="0">
                <a:spcBef>
                  <a:spcPts val="0"/>
                </a:spcBef>
                <a:spcAft>
                  <a:spcPts val="0"/>
                </a:spcAft>
                <a:buNone/>
                <a:defRPr sz="1600" b="1">
                  <a:latin typeface="Fira Sans Extra Condensed"/>
                  <a:ea typeface="Fira Sans Extra Condensed"/>
                  <a:cs typeface="Fira Sans Extra Condensed"/>
                </a:defRPr>
              </a:lvl1pPr>
            </a:lstStyle>
            <a:p>
              <a:r>
                <a:rPr lang="en" sz="1200" b="0" dirty="0">
                  <a:solidFill>
                    <a:srgbClr val="6E6976"/>
                  </a:solidFill>
                  <a:sym typeface="Roboto"/>
                </a:rPr>
                <a:t>To what extent does branding (i.e. premium market positioning) play in a product’s price? Are there some brands with a stronger or more consistent pricing strategy? </a:t>
              </a:r>
              <a:endParaRPr sz="1200" b="0" dirty="0">
                <a:solidFill>
                  <a:srgbClr val="6E6976"/>
                </a:solidFill>
                <a:sym typeface="Roboto"/>
              </a:endParaRPr>
            </a:p>
          </p:txBody>
        </p:sp>
        <p:sp>
          <p:nvSpPr>
            <p:cNvPr id="78" name="Google Shape;704;p16">
              <a:extLst>
                <a:ext uri="{FF2B5EF4-FFF2-40B4-BE49-F238E27FC236}">
                  <a16:creationId xmlns:a16="http://schemas.microsoft.com/office/drawing/2014/main" id="{6936DC9C-B177-0644-9D96-40279540F44B}"/>
                </a:ext>
              </a:extLst>
            </p:cNvPr>
            <p:cNvSpPr txBox="1"/>
            <p:nvPr/>
          </p:nvSpPr>
          <p:spPr>
            <a:xfrm>
              <a:off x="1799827" y="2967116"/>
              <a:ext cx="4346864" cy="3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What role does branding play in product pricing?</a:t>
              </a:r>
              <a:endParaRPr sz="1600" b="1" dirty="0">
                <a:latin typeface="Fira Sans Extra Condensed"/>
                <a:ea typeface="Fira Sans Extra Condensed"/>
                <a:cs typeface="Fira Sans Extra Condensed"/>
                <a:sym typeface="Fira Sans Extra Condensed"/>
              </a:endParaRPr>
            </a:p>
          </p:txBody>
        </p:sp>
      </p:grpSp>
      <p:grpSp>
        <p:nvGrpSpPr>
          <p:cNvPr id="79" name="Group 78">
            <a:extLst>
              <a:ext uri="{FF2B5EF4-FFF2-40B4-BE49-F238E27FC236}">
                <a16:creationId xmlns:a16="http://schemas.microsoft.com/office/drawing/2014/main" id="{EA9D1082-C747-7C4E-8C90-5C0FA519951A}"/>
              </a:ext>
            </a:extLst>
          </p:cNvPr>
          <p:cNvGrpSpPr/>
          <p:nvPr/>
        </p:nvGrpSpPr>
        <p:grpSpPr>
          <a:xfrm>
            <a:off x="1653084" y="5177227"/>
            <a:ext cx="4153961" cy="987737"/>
            <a:chOff x="1799827" y="2967116"/>
            <a:chExt cx="4153961" cy="987737"/>
          </a:xfrm>
        </p:grpSpPr>
        <p:sp>
          <p:nvSpPr>
            <p:cNvPr id="80" name="Google Shape;794;p16">
              <a:extLst>
                <a:ext uri="{FF2B5EF4-FFF2-40B4-BE49-F238E27FC236}">
                  <a16:creationId xmlns:a16="http://schemas.microsoft.com/office/drawing/2014/main" id="{1DE0F34A-DD35-F542-AC97-B5A77DA38FA6}"/>
                </a:ext>
              </a:extLst>
            </p:cNvPr>
            <p:cNvSpPr txBox="1"/>
            <p:nvPr/>
          </p:nvSpPr>
          <p:spPr>
            <a:xfrm>
              <a:off x="2022384" y="3237272"/>
              <a:ext cx="3931404" cy="717581"/>
            </a:xfrm>
            <a:prstGeom prst="rect">
              <a:avLst/>
            </a:prstGeom>
            <a:noFill/>
            <a:ln>
              <a:noFill/>
            </a:ln>
          </p:spPr>
          <p:txBody>
            <a:bodyPr spcFirstLastPara="1" wrap="square" lIns="91425" tIns="91425" rIns="91425" bIns="91425" anchor="ctr" anchorCtr="0">
              <a:noAutofit/>
            </a:bodyPr>
            <a:lstStyle>
              <a:defPPr>
                <a:defRPr lang="en-US"/>
              </a:defPPr>
              <a:lvl1pPr lvl="0" indent="0">
                <a:spcBef>
                  <a:spcPts val="0"/>
                </a:spcBef>
                <a:spcAft>
                  <a:spcPts val="0"/>
                </a:spcAft>
                <a:buNone/>
                <a:defRPr sz="1600" b="1">
                  <a:latin typeface="Fira Sans Extra Condensed"/>
                  <a:ea typeface="Fira Sans Extra Condensed"/>
                  <a:cs typeface="Fira Sans Extra Condensed"/>
                </a:defRPr>
              </a:lvl1pPr>
            </a:lstStyle>
            <a:p>
              <a:r>
                <a:rPr lang="en" sz="1200" b="0" dirty="0">
                  <a:solidFill>
                    <a:srgbClr val="6E6976"/>
                  </a:solidFill>
                  <a:sym typeface="Roboto"/>
                </a:rPr>
                <a:t>Based on what we can learn from how the market prices its products, can we find products that are too expensive or cheaper than what they can be worth? </a:t>
              </a:r>
              <a:endParaRPr sz="1200" b="0" dirty="0">
                <a:solidFill>
                  <a:srgbClr val="6E6976"/>
                </a:solidFill>
                <a:sym typeface="Roboto"/>
              </a:endParaRPr>
            </a:p>
          </p:txBody>
        </p:sp>
        <p:sp>
          <p:nvSpPr>
            <p:cNvPr id="81" name="Google Shape;704;p16">
              <a:extLst>
                <a:ext uri="{FF2B5EF4-FFF2-40B4-BE49-F238E27FC236}">
                  <a16:creationId xmlns:a16="http://schemas.microsoft.com/office/drawing/2014/main" id="{6984654F-635A-F549-8123-05BFE81FFBCC}"/>
                </a:ext>
              </a:extLst>
            </p:cNvPr>
            <p:cNvSpPr txBox="1"/>
            <p:nvPr/>
          </p:nvSpPr>
          <p:spPr>
            <a:xfrm>
              <a:off x="1799827" y="2967116"/>
              <a:ext cx="4013964" cy="3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What products are under- or over-priced? </a:t>
              </a:r>
            </a:p>
          </p:txBody>
        </p:sp>
      </p:grpSp>
      <p:sp>
        <p:nvSpPr>
          <p:cNvPr id="82" name="Google Shape;2600;p31">
            <a:extLst>
              <a:ext uri="{FF2B5EF4-FFF2-40B4-BE49-F238E27FC236}">
                <a16:creationId xmlns:a16="http://schemas.microsoft.com/office/drawing/2014/main" id="{EE94EE77-6996-C346-BD70-115A22632809}"/>
              </a:ext>
            </a:extLst>
          </p:cNvPr>
          <p:cNvSpPr/>
          <p:nvPr/>
        </p:nvSpPr>
        <p:spPr>
          <a:xfrm>
            <a:off x="6819440" y="2963762"/>
            <a:ext cx="734482" cy="55132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GB" sz="2500" b="0" i="0" u="none" strike="noStrike" kern="0" cap="none" spc="0" normalizeH="0" baseline="0" noProof="0" dirty="0">
                <a:ln>
                  <a:noFill/>
                </a:ln>
                <a:solidFill>
                  <a:srgbClr val="657337"/>
                </a:solidFill>
                <a:effectLst/>
                <a:uLnTx/>
                <a:uFillTx/>
                <a:latin typeface="Fira Sans Extra Condensed"/>
                <a:ea typeface="Fira Sans Extra Condensed"/>
                <a:cs typeface="Fira Sans Extra Condensed"/>
                <a:sym typeface="Fira Sans Extra Condensed"/>
              </a:rPr>
              <a:t>1</a:t>
            </a:r>
            <a:endParaRPr kumimoji="0" sz="2500" b="0" i="0" u="none" strike="noStrike" kern="0" cap="none" spc="0" normalizeH="0" baseline="0" noProof="0" dirty="0">
              <a:ln>
                <a:noFill/>
              </a:ln>
              <a:solidFill>
                <a:srgbClr val="657337"/>
              </a:solidFill>
              <a:effectLst/>
              <a:uLnTx/>
              <a:uFillTx/>
              <a:latin typeface="Fira Sans Extra Condensed"/>
              <a:ea typeface="Fira Sans Extra Condensed"/>
              <a:cs typeface="Fira Sans Extra Condensed"/>
              <a:sym typeface="Fira Sans Extra Condensed"/>
            </a:endParaRPr>
          </a:p>
        </p:txBody>
      </p:sp>
      <p:grpSp>
        <p:nvGrpSpPr>
          <p:cNvPr id="83" name="Group 82">
            <a:extLst>
              <a:ext uri="{FF2B5EF4-FFF2-40B4-BE49-F238E27FC236}">
                <a16:creationId xmlns:a16="http://schemas.microsoft.com/office/drawing/2014/main" id="{D8DD3EC5-ED92-1C4D-8525-564F367F27B4}"/>
              </a:ext>
            </a:extLst>
          </p:cNvPr>
          <p:cNvGrpSpPr/>
          <p:nvPr/>
        </p:nvGrpSpPr>
        <p:grpSpPr>
          <a:xfrm>
            <a:off x="7637123" y="2908987"/>
            <a:ext cx="4176785" cy="875061"/>
            <a:chOff x="1799827" y="2967116"/>
            <a:chExt cx="4176785" cy="875061"/>
          </a:xfrm>
        </p:grpSpPr>
        <p:sp>
          <p:nvSpPr>
            <p:cNvPr id="84" name="Google Shape;794;p16">
              <a:extLst>
                <a:ext uri="{FF2B5EF4-FFF2-40B4-BE49-F238E27FC236}">
                  <a16:creationId xmlns:a16="http://schemas.microsoft.com/office/drawing/2014/main" id="{B3A5DE2F-8F5B-4546-8718-A26AD8FB1383}"/>
                </a:ext>
              </a:extLst>
            </p:cNvPr>
            <p:cNvSpPr txBox="1"/>
            <p:nvPr/>
          </p:nvSpPr>
          <p:spPr>
            <a:xfrm>
              <a:off x="2035071" y="3124596"/>
              <a:ext cx="3931404" cy="717581"/>
            </a:xfrm>
            <a:prstGeom prst="rect">
              <a:avLst/>
            </a:prstGeom>
            <a:noFill/>
            <a:ln>
              <a:noFill/>
            </a:ln>
          </p:spPr>
          <p:txBody>
            <a:bodyPr spcFirstLastPara="1" wrap="square" lIns="91425" tIns="91425" rIns="91425" bIns="91425" anchor="ctr" anchorCtr="0">
              <a:noAutofit/>
            </a:bodyPr>
            <a:lstStyle>
              <a:defPPr>
                <a:defRPr lang="en-US"/>
              </a:defPPr>
              <a:lvl1pPr lvl="0" indent="0">
                <a:spcBef>
                  <a:spcPts val="0"/>
                </a:spcBef>
                <a:spcAft>
                  <a:spcPts val="0"/>
                </a:spcAft>
                <a:buNone/>
                <a:defRPr sz="1600" b="1">
                  <a:latin typeface="Fira Sans Extra Condensed"/>
                  <a:ea typeface="Fira Sans Extra Condensed"/>
                  <a:cs typeface="Fira Sans Extra Condensed"/>
                </a:defRPr>
              </a:lvl1pPr>
            </a:lstStyle>
            <a:p>
              <a:r>
                <a:rPr lang="en" sz="1200" b="0" dirty="0">
                  <a:solidFill>
                    <a:srgbClr val="6E6976"/>
                  </a:solidFill>
                  <a:sym typeface="Roboto"/>
                </a:rPr>
                <a:t>Across various product types, can we identify ‘base formula’ ingredients that are found in majority of the products? </a:t>
              </a:r>
              <a:endParaRPr sz="1200" b="0" dirty="0">
                <a:solidFill>
                  <a:srgbClr val="6E6976"/>
                </a:solidFill>
                <a:sym typeface="Roboto"/>
              </a:endParaRPr>
            </a:p>
          </p:txBody>
        </p:sp>
        <p:sp>
          <p:nvSpPr>
            <p:cNvPr id="85" name="Google Shape;704;p16">
              <a:extLst>
                <a:ext uri="{FF2B5EF4-FFF2-40B4-BE49-F238E27FC236}">
                  <a16:creationId xmlns:a16="http://schemas.microsoft.com/office/drawing/2014/main" id="{34AF4A2E-0D53-2F4C-AD3F-16939CDCF9FB}"/>
                </a:ext>
              </a:extLst>
            </p:cNvPr>
            <p:cNvSpPr txBox="1"/>
            <p:nvPr/>
          </p:nvSpPr>
          <p:spPr>
            <a:xfrm>
              <a:off x="1799827" y="2967116"/>
              <a:ext cx="4176785" cy="3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What are the most common ingredients used? </a:t>
              </a:r>
              <a:endParaRPr sz="1600" b="1" dirty="0">
                <a:latin typeface="Fira Sans Extra Condensed"/>
                <a:ea typeface="Fira Sans Extra Condensed"/>
                <a:cs typeface="Fira Sans Extra Condensed"/>
                <a:sym typeface="Fira Sans Extra Condensed"/>
              </a:endParaRPr>
            </a:p>
          </p:txBody>
        </p:sp>
      </p:grpSp>
      <p:sp>
        <p:nvSpPr>
          <p:cNvPr id="86" name="Google Shape;2600;p31">
            <a:extLst>
              <a:ext uri="{FF2B5EF4-FFF2-40B4-BE49-F238E27FC236}">
                <a16:creationId xmlns:a16="http://schemas.microsoft.com/office/drawing/2014/main" id="{4DAC9A60-878C-EF4E-99E9-DD92851ACA9D}"/>
              </a:ext>
            </a:extLst>
          </p:cNvPr>
          <p:cNvSpPr/>
          <p:nvPr/>
        </p:nvSpPr>
        <p:spPr>
          <a:xfrm>
            <a:off x="6818964" y="3980174"/>
            <a:ext cx="734482" cy="55132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lang="en-GB" sz="2500" kern="0" dirty="0">
                <a:solidFill>
                  <a:srgbClr val="657337"/>
                </a:solidFill>
                <a:latin typeface="Fira Sans Extra Condensed"/>
                <a:ea typeface="Fira Sans Extra Condensed"/>
                <a:cs typeface="Fira Sans Extra Condensed"/>
                <a:sym typeface="Fira Sans Extra Condensed"/>
              </a:rPr>
              <a:t>2</a:t>
            </a:r>
            <a:endParaRPr kumimoji="0" sz="2500" b="0" i="0" u="none" strike="noStrike" kern="0" cap="none" spc="0" normalizeH="0" baseline="0" noProof="0" dirty="0">
              <a:ln>
                <a:noFill/>
              </a:ln>
              <a:solidFill>
                <a:srgbClr val="657337"/>
              </a:solidFill>
              <a:effectLst/>
              <a:uLnTx/>
              <a:uFillTx/>
              <a:latin typeface="Fira Sans Extra Condensed"/>
              <a:ea typeface="Fira Sans Extra Condensed"/>
              <a:cs typeface="Fira Sans Extra Condensed"/>
              <a:sym typeface="Fira Sans Extra Condensed"/>
            </a:endParaRPr>
          </a:p>
        </p:txBody>
      </p:sp>
      <p:sp>
        <p:nvSpPr>
          <p:cNvPr id="87" name="Google Shape;2600;p31">
            <a:extLst>
              <a:ext uri="{FF2B5EF4-FFF2-40B4-BE49-F238E27FC236}">
                <a16:creationId xmlns:a16="http://schemas.microsoft.com/office/drawing/2014/main" id="{4C7AAB58-240C-0043-B721-6B9E8D23BBE4}"/>
              </a:ext>
            </a:extLst>
          </p:cNvPr>
          <p:cNvSpPr/>
          <p:nvPr/>
        </p:nvSpPr>
        <p:spPr>
          <a:xfrm>
            <a:off x="6822035" y="5151548"/>
            <a:ext cx="734482" cy="55132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GB" sz="2500" b="0" i="0" u="none" strike="noStrike" kern="0" cap="none" spc="0" normalizeH="0" baseline="0" noProof="0" dirty="0">
                <a:ln>
                  <a:noFill/>
                </a:ln>
                <a:solidFill>
                  <a:srgbClr val="657337"/>
                </a:solidFill>
                <a:effectLst/>
                <a:uLnTx/>
                <a:uFillTx/>
                <a:latin typeface="Fira Sans Extra Condensed"/>
                <a:ea typeface="Fira Sans Extra Condensed"/>
                <a:cs typeface="Fira Sans Extra Condensed"/>
                <a:sym typeface="Fira Sans Extra Condensed"/>
              </a:rPr>
              <a:t>3</a:t>
            </a:r>
            <a:endParaRPr kumimoji="0" sz="2500" b="0" i="0" u="none" strike="noStrike" kern="0" cap="none" spc="0" normalizeH="0" baseline="0" noProof="0" dirty="0">
              <a:ln>
                <a:noFill/>
              </a:ln>
              <a:solidFill>
                <a:srgbClr val="657337"/>
              </a:solidFill>
              <a:effectLst/>
              <a:uLnTx/>
              <a:uFillTx/>
              <a:latin typeface="Fira Sans Extra Condensed"/>
              <a:ea typeface="Fira Sans Extra Condensed"/>
              <a:cs typeface="Fira Sans Extra Condensed"/>
              <a:sym typeface="Fira Sans Extra Condensed"/>
            </a:endParaRPr>
          </a:p>
        </p:txBody>
      </p:sp>
      <p:grpSp>
        <p:nvGrpSpPr>
          <p:cNvPr id="88" name="Group 87">
            <a:extLst>
              <a:ext uri="{FF2B5EF4-FFF2-40B4-BE49-F238E27FC236}">
                <a16:creationId xmlns:a16="http://schemas.microsoft.com/office/drawing/2014/main" id="{5B6A4582-5833-FA4F-80FA-53866037F0FC}"/>
              </a:ext>
            </a:extLst>
          </p:cNvPr>
          <p:cNvGrpSpPr/>
          <p:nvPr/>
        </p:nvGrpSpPr>
        <p:grpSpPr>
          <a:xfrm>
            <a:off x="7637123" y="3941098"/>
            <a:ext cx="4166648" cy="1104805"/>
            <a:chOff x="1799827" y="2967116"/>
            <a:chExt cx="4166648" cy="1104805"/>
          </a:xfrm>
        </p:grpSpPr>
        <p:sp>
          <p:nvSpPr>
            <p:cNvPr id="89" name="Google Shape;794;p16">
              <a:extLst>
                <a:ext uri="{FF2B5EF4-FFF2-40B4-BE49-F238E27FC236}">
                  <a16:creationId xmlns:a16="http://schemas.microsoft.com/office/drawing/2014/main" id="{3382CCDB-880E-694F-B673-EAD8217865A5}"/>
                </a:ext>
              </a:extLst>
            </p:cNvPr>
            <p:cNvSpPr txBox="1"/>
            <p:nvPr/>
          </p:nvSpPr>
          <p:spPr>
            <a:xfrm>
              <a:off x="2035071" y="3354340"/>
              <a:ext cx="3931404" cy="717581"/>
            </a:xfrm>
            <a:prstGeom prst="rect">
              <a:avLst/>
            </a:prstGeom>
            <a:noFill/>
            <a:ln>
              <a:noFill/>
            </a:ln>
          </p:spPr>
          <p:txBody>
            <a:bodyPr spcFirstLastPara="1" wrap="square" lIns="91425" tIns="91425" rIns="91425" bIns="91425" anchor="ctr" anchorCtr="0">
              <a:noAutofit/>
            </a:bodyPr>
            <a:lstStyle>
              <a:defPPr>
                <a:defRPr lang="en-US"/>
              </a:defPPr>
              <a:lvl1pPr lvl="0" indent="0">
                <a:spcBef>
                  <a:spcPts val="0"/>
                </a:spcBef>
                <a:spcAft>
                  <a:spcPts val="0"/>
                </a:spcAft>
                <a:buNone/>
                <a:defRPr sz="1600" b="1">
                  <a:latin typeface="Fira Sans Extra Condensed"/>
                  <a:ea typeface="Fira Sans Extra Condensed"/>
                  <a:cs typeface="Fira Sans Extra Condensed"/>
                </a:defRPr>
              </a:lvl1pPr>
            </a:lstStyle>
            <a:p>
              <a:r>
                <a:rPr lang="en" sz="1200" b="0" dirty="0">
                  <a:solidFill>
                    <a:srgbClr val="6E6976"/>
                  </a:solidFill>
                  <a:sym typeface="Roboto"/>
                </a:rPr>
                <a:t>Are certain ingredients more exclusive to the premium category? What chemicals are typically found in the cheaper products? </a:t>
              </a:r>
              <a:endParaRPr sz="1200" b="0" dirty="0">
                <a:solidFill>
                  <a:srgbClr val="6E6976"/>
                </a:solidFill>
                <a:sym typeface="Roboto"/>
              </a:endParaRPr>
            </a:p>
          </p:txBody>
        </p:sp>
        <p:sp>
          <p:nvSpPr>
            <p:cNvPr id="90" name="Google Shape;704;p16">
              <a:extLst>
                <a:ext uri="{FF2B5EF4-FFF2-40B4-BE49-F238E27FC236}">
                  <a16:creationId xmlns:a16="http://schemas.microsoft.com/office/drawing/2014/main" id="{FD5D9FD1-D807-B64F-9FD0-A28EBFCA2E67}"/>
                </a:ext>
              </a:extLst>
            </p:cNvPr>
            <p:cNvSpPr txBox="1"/>
            <p:nvPr/>
          </p:nvSpPr>
          <p:spPr>
            <a:xfrm>
              <a:off x="1799827" y="2967116"/>
              <a:ext cx="4156511" cy="3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What ingredients tend to be associated with cheap, average and expensive products?  </a:t>
              </a:r>
              <a:endParaRPr sz="1600" b="1" dirty="0">
                <a:latin typeface="Fira Sans Extra Condensed"/>
                <a:ea typeface="Fira Sans Extra Condensed"/>
                <a:cs typeface="Fira Sans Extra Condensed"/>
                <a:sym typeface="Fira Sans Extra Condensed"/>
              </a:endParaRPr>
            </a:p>
          </p:txBody>
        </p:sp>
      </p:grpSp>
      <p:grpSp>
        <p:nvGrpSpPr>
          <p:cNvPr id="91" name="Group 90">
            <a:extLst>
              <a:ext uri="{FF2B5EF4-FFF2-40B4-BE49-F238E27FC236}">
                <a16:creationId xmlns:a16="http://schemas.microsoft.com/office/drawing/2014/main" id="{45D62EFA-E19E-E945-A801-43CFC723E6E1}"/>
              </a:ext>
            </a:extLst>
          </p:cNvPr>
          <p:cNvGrpSpPr/>
          <p:nvPr/>
        </p:nvGrpSpPr>
        <p:grpSpPr>
          <a:xfrm>
            <a:off x="7648799" y="5177227"/>
            <a:ext cx="4154972" cy="1064084"/>
            <a:chOff x="1799827" y="2941390"/>
            <a:chExt cx="4154972" cy="1064084"/>
          </a:xfrm>
        </p:grpSpPr>
        <p:sp>
          <p:nvSpPr>
            <p:cNvPr id="92" name="Google Shape;794;p16">
              <a:extLst>
                <a:ext uri="{FF2B5EF4-FFF2-40B4-BE49-F238E27FC236}">
                  <a16:creationId xmlns:a16="http://schemas.microsoft.com/office/drawing/2014/main" id="{67AB0961-07F3-714D-ADB2-E0B490BB8FFF}"/>
                </a:ext>
              </a:extLst>
            </p:cNvPr>
            <p:cNvSpPr txBox="1"/>
            <p:nvPr/>
          </p:nvSpPr>
          <p:spPr>
            <a:xfrm>
              <a:off x="2002375" y="3287893"/>
              <a:ext cx="3931404" cy="717581"/>
            </a:xfrm>
            <a:prstGeom prst="rect">
              <a:avLst/>
            </a:prstGeom>
            <a:noFill/>
            <a:ln>
              <a:noFill/>
            </a:ln>
          </p:spPr>
          <p:txBody>
            <a:bodyPr spcFirstLastPara="1" wrap="square" lIns="91425" tIns="91425" rIns="91425" bIns="91425" anchor="ctr" anchorCtr="0">
              <a:noAutofit/>
            </a:bodyPr>
            <a:lstStyle>
              <a:defPPr>
                <a:defRPr lang="en-US"/>
              </a:defPPr>
              <a:lvl1pPr lvl="0" indent="0">
                <a:spcBef>
                  <a:spcPts val="0"/>
                </a:spcBef>
                <a:spcAft>
                  <a:spcPts val="0"/>
                </a:spcAft>
                <a:buNone/>
                <a:defRPr sz="1600" b="1">
                  <a:latin typeface="Fira Sans Extra Condensed"/>
                  <a:ea typeface="Fira Sans Extra Condensed"/>
                  <a:cs typeface="Fira Sans Extra Condensed"/>
                </a:defRPr>
              </a:lvl1pPr>
            </a:lstStyle>
            <a:p>
              <a:r>
                <a:rPr lang="en" sz="1200" b="0" dirty="0">
                  <a:solidFill>
                    <a:srgbClr val="6E6976"/>
                  </a:solidFill>
                  <a:sym typeface="Roboto"/>
                </a:rPr>
                <a:t>Looking solely at ingredients, can we spot some potential alternatives to our favorite products? How similar is product A to product B?</a:t>
              </a:r>
              <a:endParaRPr sz="1200" b="0" dirty="0">
                <a:solidFill>
                  <a:srgbClr val="6E6976"/>
                </a:solidFill>
                <a:sym typeface="Roboto"/>
              </a:endParaRPr>
            </a:p>
          </p:txBody>
        </p:sp>
        <p:sp>
          <p:nvSpPr>
            <p:cNvPr id="93" name="Google Shape;704;p16">
              <a:extLst>
                <a:ext uri="{FF2B5EF4-FFF2-40B4-BE49-F238E27FC236}">
                  <a16:creationId xmlns:a16="http://schemas.microsoft.com/office/drawing/2014/main" id="{B644103E-27B9-3D4F-BD53-C868F494EBE0}"/>
                </a:ext>
              </a:extLst>
            </p:cNvPr>
            <p:cNvSpPr txBox="1"/>
            <p:nvPr/>
          </p:nvSpPr>
          <p:spPr>
            <a:xfrm>
              <a:off x="1799827" y="2941390"/>
              <a:ext cx="4154972" cy="34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a:latin typeface="Fira Sans Extra Condensed"/>
                  <a:ea typeface="Fira Sans Extra Condensed"/>
                  <a:cs typeface="Fira Sans Extra Condensed"/>
                  <a:sym typeface="Fira Sans Extra Condensed"/>
                </a:rPr>
                <a:t>Can we find ‘dupes’? What are the most similar products based on ingredients? </a:t>
              </a:r>
              <a:endParaRPr sz="1600" b="1" dirty="0">
                <a:latin typeface="Fira Sans Extra Condensed"/>
                <a:ea typeface="Fira Sans Extra Condensed"/>
                <a:cs typeface="Fira Sans Extra Condensed"/>
                <a:sym typeface="Fira Sans Extra Condensed"/>
              </a:endParaRPr>
            </a:p>
          </p:txBody>
        </p:sp>
      </p:grpSp>
      <p:sp>
        <p:nvSpPr>
          <p:cNvPr id="25" name="Google Shape;2700;p32">
            <a:extLst>
              <a:ext uri="{FF2B5EF4-FFF2-40B4-BE49-F238E27FC236}">
                <a16:creationId xmlns:a16="http://schemas.microsoft.com/office/drawing/2014/main" id="{D53A4232-51FF-4B49-8960-8139C6108EC8}"/>
              </a:ext>
            </a:extLst>
          </p:cNvPr>
          <p:cNvSpPr/>
          <p:nvPr/>
        </p:nvSpPr>
        <p:spPr>
          <a:xfrm>
            <a:off x="7553922" y="2299938"/>
            <a:ext cx="3407439" cy="526745"/>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solidFill>
                  <a:schemeClr val="bg1"/>
                </a:solidFill>
                <a:latin typeface="Fira Sans Extra Condensed"/>
                <a:ea typeface="Fira Sans Extra Condensed"/>
                <a:cs typeface="Fira Sans Extra Condensed"/>
                <a:sym typeface="Fira Sans Extra Condensed"/>
              </a:rPr>
              <a:t>Analysing product ingredients</a:t>
            </a:r>
            <a:endParaRPr sz="1800" b="1" dirty="0">
              <a:solidFill>
                <a:schemeClr val="bg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457914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262">
            <a:extLst>
              <a:ext uri="{FF2B5EF4-FFF2-40B4-BE49-F238E27FC236}">
                <a16:creationId xmlns:a16="http://schemas.microsoft.com/office/drawing/2014/main" id="{68B31624-C302-1D47-8A9D-1114CCDCEE97}"/>
              </a:ext>
            </a:extLst>
          </p:cNvPr>
          <p:cNvSpPr txBox="1">
            <a:spLocks/>
          </p:cNvSpPr>
          <p:nvPr/>
        </p:nvSpPr>
        <p:spPr>
          <a:xfrm>
            <a:off x="950967" y="719333"/>
            <a:ext cx="10290000" cy="81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7200"/>
              <a:buFont typeface="Josefin Sans"/>
              <a:buNone/>
              <a:defRPr sz="80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7200"/>
              <a:buFont typeface="Josefin Sans"/>
              <a:buNone/>
              <a:defRPr sz="9600" b="1" i="0" u="none" strike="noStrike" cap="none">
                <a:solidFill>
                  <a:schemeClr val="dk1"/>
                </a:solidFill>
                <a:latin typeface="Josefin Sans"/>
                <a:ea typeface="Josefin Sans"/>
                <a:cs typeface="Josefin Sans"/>
                <a:sym typeface="Josefin Sans"/>
              </a:defRPr>
            </a:lvl2pPr>
            <a:lvl3pPr marR="0" lvl="2" algn="ctr" rtl="0">
              <a:lnSpc>
                <a:spcPct val="100000"/>
              </a:lnSpc>
              <a:spcBef>
                <a:spcPts val="0"/>
              </a:spcBef>
              <a:spcAft>
                <a:spcPts val="0"/>
              </a:spcAft>
              <a:buClr>
                <a:schemeClr val="dk1"/>
              </a:buClr>
              <a:buSzPts val="7200"/>
              <a:buFont typeface="Josefin Sans"/>
              <a:buNone/>
              <a:defRPr sz="9600" b="1" i="0" u="none" strike="noStrike" cap="none">
                <a:solidFill>
                  <a:schemeClr val="dk1"/>
                </a:solidFill>
                <a:latin typeface="Josefin Sans"/>
                <a:ea typeface="Josefin Sans"/>
                <a:cs typeface="Josefin Sans"/>
                <a:sym typeface="Josefin Sans"/>
              </a:defRPr>
            </a:lvl3pPr>
            <a:lvl4pPr marR="0" lvl="3" algn="ctr" rtl="0">
              <a:lnSpc>
                <a:spcPct val="100000"/>
              </a:lnSpc>
              <a:spcBef>
                <a:spcPts val="0"/>
              </a:spcBef>
              <a:spcAft>
                <a:spcPts val="0"/>
              </a:spcAft>
              <a:buClr>
                <a:schemeClr val="dk1"/>
              </a:buClr>
              <a:buSzPts val="7200"/>
              <a:buFont typeface="Josefin Sans"/>
              <a:buNone/>
              <a:defRPr sz="9600" b="1" i="0" u="none" strike="noStrike" cap="none">
                <a:solidFill>
                  <a:schemeClr val="dk1"/>
                </a:solidFill>
                <a:latin typeface="Josefin Sans"/>
                <a:ea typeface="Josefin Sans"/>
                <a:cs typeface="Josefin Sans"/>
                <a:sym typeface="Josefin Sans"/>
              </a:defRPr>
            </a:lvl4pPr>
            <a:lvl5pPr marR="0" lvl="4" algn="ctr" rtl="0">
              <a:lnSpc>
                <a:spcPct val="100000"/>
              </a:lnSpc>
              <a:spcBef>
                <a:spcPts val="0"/>
              </a:spcBef>
              <a:spcAft>
                <a:spcPts val="0"/>
              </a:spcAft>
              <a:buClr>
                <a:schemeClr val="dk1"/>
              </a:buClr>
              <a:buSzPts val="7200"/>
              <a:buFont typeface="Josefin Sans"/>
              <a:buNone/>
              <a:defRPr sz="9600" b="1" i="0" u="none" strike="noStrike" cap="none">
                <a:solidFill>
                  <a:schemeClr val="dk1"/>
                </a:solidFill>
                <a:latin typeface="Josefin Sans"/>
                <a:ea typeface="Josefin Sans"/>
                <a:cs typeface="Josefin Sans"/>
                <a:sym typeface="Josefin Sans"/>
              </a:defRPr>
            </a:lvl5pPr>
            <a:lvl6pPr marR="0" lvl="5" algn="ctr" rtl="0">
              <a:lnSpc>
                <a:spcPct val="100000"/>
              </a:lnSpc>
              <a:spcBef>
                <a:spcPts val="0"/>
              </a:spcBef>
              <a:spcAft>
                <a:spcPts val="0"/>
              </a:spcAft>
              <a:buClr>
                <a:schemeClr val="dk1"/>
              </a:buClr>
              <a:buSzPts val="7200"/>
              <a:buFont typeface="Josefin Sans"/>
              <a:buNone/>
              <a:defRPr sz="9600" b="1" i="0" u="none" strike="noStrike" cap="none">
                <a:solidFill>
                  <a:schemeClr val="dk1"/>
                </a:solidFill>
                <a:latin typeface="Josefin Sans"/>
                <a:ea typeface="Josefin Sans"/>
                <a:cs typeface="Josefin Sans"/>
                <a:sym typeface="Josefin Sans"/>
              </a:defRPr>
            </a:lvl6pPr>
            <a:lvl7pPr marR="0" lvl="6" algn="ctr" rtl="0">
              <a:lnSpc>
                <a:spcPct val="100000"/>
              </a:lnSpc>
              <a:spcBef>
                <a:spcPts val="0"/>
              </a:spcBef>
              <a:spcAft>
                <a:spcPts val="0"/>
              </a:spcAft>
              <a:buClr>
                <a:schemeClr val="dk1"/>
              </a:buClr>
              <a:buSzPts val="7200"/>
              <a:buFont typeface="Josefin Sans"/>
              <a:buNone/>
              <a:defRPr sz="9600" b="1" i="0" u="none" strike="noStrike" cap="none">
                <a:solidFill>
                  <a:schemeClr val="dk1"/>
                </a:solidFill>
                <a:latin typeface="Josefin Sans"/>
                <a:ea typeface="Josefin Sans"/>
                <a:cs typeface="Josefin Sans"/>
                <a:sym typeface="Josefin Sans"/>
              </a:defRPr>
            </a:lvl7pPr>
            <a:lvl8pPr marR="0" lvl="7" algn="ctr" rtl="0">
              <a:lnSpc>
                <a:spcPct val="100000"/>
              </a:lnSpc>
              <a:spcBef>
                <a:spcPts val="0"/>
              </a:spcBef>
              <a:spcAft>
                <a:spcPts val="0"/>
              </a:spcAft>
              <a:buClr>
                <a:schemeClr val="dk1"/>
              </a:buClr>
              <a:buSzPts val="7200"/>
              <a:buFont typeface="Josefin Sans"/>
              <a:buNone/>
              <a:defRPr sz="9600" b="1" i="0" u="none" strike="noStrike" cap="none">
                <a:solidFill>
                  <a:schemeClr val="dk1"/>
                </a:solidFill>
                <a:latin typeface="Josefin Sans"/>
                <a:ea typeface="Josefin Sans"/>
                <a:cs typeface="Josefin Sans"/>
                <a:sym typeface="Josefin Sans"/>
              </a:defRPr>
            </a:lvl8pPr>
            <a:lvl9pPr marR="0" lvl="8" algn="ctr" rtl="0">
              <a:lnSpc>
                <a:spcPct val="100000"/>
              </a:lnSpc>
              <a:spcBef>
                <a:spcPts val="0"/>
              </a:spcBef>
              <a:spcAft>
                <a:spcPts val="0"/>
              </a:spcAft>
              <a:buClr>
                <a:schemeClr val="dk1"/>
              </a:buClr>
              <a:buSzPts val="7200"/>
              <a:buFont typeface="Josefin Sans"/>
              <a:buNone/>
              <a:defRPr sz="9600" b="1" i="0" u="none" strike="noStrike" cap="none">
                <a:solidFill>
                  <a:schemeClr val="dk1"/>
                </a:solidFill>
                <a:latin typeface="Josefin Sans"/>
                <a:ea typeface="Josefin Sans"/>
                <a:cs typeface="Josefin Sans"/>
                <a:sym typeface="Josefin Sans"/>
              </a:defRPr>
            </a:lvl9pPr>
          </a:lstStyle>
          <a:p>
            <a:r>
              <a:rPr lang="en-US" sz="3600" kern="0" dirty="0"/>
              <a:t>An overview of the approach</a:t>
            </a:r>
          </a:p>
        </p:txBody>
      </p:sp>
      <p:grpSp>
        <p:nvGrpSpPr>
          <p:cNvPr id="221" name="Google Shape;3008;p35">
            <a:extLst>
              <a:ext uri="{FF2B5EF4-FFF2-40B4-BE49-F238E27FC236}">
                <a16:creationId xmlns:a16="http://schemas.microsoft.com/office/drawing/2014/main" id="{B771CC64-10C4-104B-9937-5C0D4A3DACA4}"/>
              </a:ext>
            </a:extLst>
          </p:cNvPr>
          <p:cNvGrpSpPr/>
          <p:nvPr/>
        </p:nvGrpSpPr>
        <p:grpSpPr>
          <a:xfrm>
            <a:off x="4063152" y="2717519"/>
            <a:ext cx="3480194" cy="2638447"/>
            <a:chOff x="3180575" y="1608000"/>
            <a:chExt cx="2903625" cy="2294376"/>
          </a:xfrm>
        </p:grpSpPr>
        <p:sp>
          <p:nvSpPr>
            <p:cNvPr id="234" name="Google Shape;3009;p35">
              <a:extLst>
                <a:ext uri="{FF2B5EF4-FFF2-40B4-BE49-F238E27FC236}">
                  <a16:creationId xmlns:a16="http://schemas.microsoft.com/office/drawing/2014/main" id="{B6C0F971-1BE0-8445-AB2C-0723F5BB38F2}"/>
                </a:ext>
              </a:extLst>
            </p:cNvPr>
            <p:cNvSpPr/>
            <p:nvPr/>
          </p:nvSpPr>
          <p:spPr>
            <a:xfrm>
              <a:off x="3329823" y="2323645"/>
              <a:ext cx="188693" cy="239510"/>
            </a:xfrm>
            <a:custGeom>
              <a:avLst/>
              <a:gdLst/>
              <a:ahLst/>
              <a:cxnLst/>
              <a:rect l="l" t="t" r="r" b="b"/>
              <a:pathLst>
                <a:path w="854" h="1084" extrusionOk="0">
                  <a:moveTo>
                    <a:pt x="431" y="1"/>
                  </a:moveTo>
                  <a:cubicBezTo>
                    <a:pt x="414" y="1"/>
                    <a:pt x="397" y="12"/>
                    <a:pt x="395" y="34"/>
                  </a:cubicBezTo>
                  <a:cubicBezTo>
                    <a:pt x="371" y="268"/>
                    <a:pt x="228" y="454"/>
                    <a:pt x="44" y="494"/>
                  </a:cubicBezTo>
                  <a:cubicBezTo>
                    <a:pt x="2" y="504"/>
                    <a:pt x="1" y="594"/>
                    <a:pt x="44" y="601"/>
                  </a:cubicBezTo>
                  <a:cubicBezTo>
                    <a:pt x="230" y="638"/>
                    <a:pt x="370" y="819"/>
                    <a:pt x="400" y="1052"/>
                  </a:cubicBezTo>
                  <a:cubicBezTo>
                    <a:pt x="401" y="1062"/>
                    <a:pt x="405" y="1071"/>
                    <a:pt x="412" y="1076"/>
                  </a:cubicBezTo>
                  <a:cubicBezTo>
                    <a:pt x="418" y="1081"/>
                    <a:pt x="425" y="1083"/>
                    <a:pt x="432" y="1083"/>
                  </a:cubicBezTo>
                  <a:cubicBezTo>
                    <a:pt x="448" y="1083"/>
                    <a:pt x="463" y="1071"/>
                    <a:pt x="464" y="1052"/>
                  </a:cubicBezTo>
                  <a:cubicBezTo>
                    <a:pt x="493" y="819"/>
                    <a:pt x="629" y="638"/>
                    <a:pt x="812" y="601"/>
                  </a:cubicBezTo>
                  <a:cubicBezTo>
                    <a:pt x="854" y="593"/>
                    <a:pt x="854" y="504"/>
                    <a:pt x="812" y="494"/>
                  </a:cubicBezTo>
                  <a:cubicBezTo>
                    <a:pt x="632" y="454"/>
                    <a:pt x="492" y="268"/>
                    <a:pt x="467" y="34"/>
                  </a:cubicBezTo>
                  <a:cubicBezTo>
                    <a:pt x="465" y="12"/>
                    <a:pt x="448" y="1"/>
                    <a:pt x="4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010;p35">
              <a:extLst>
                <a:ext uri="{FF2B5EF4-FFF2-40B4-BE49-F238E27FC236}">
                  <a16:creationId xmlns:a16="http://schemas.microsoft.com/office/drawing/2014/main" id="{0FDA4677-245D-B043-B497-DB045C9F2C32}"/>
                </a:ext>
              </a:extLst>
            </p:cNvPr>
            <p:cNvSpPr/>
            <p:nvPr/>
          </p:nvSpPr>
          <p:spPr>
            <a:xfrm>
              <a:off x="3180575" y="2943341"/>
              <a:ext cx="142514" cy="177644"/>
            </a:xfrm>
            <a:custGeom>
              <a:avLst/>
              <a:gdLst/>
              <a:ahLst/>
              <a:cxnLst/>
              <a:rect l="l" t="t" r="r" b="b"/>
              <a:pathLst>
                <a:path w="645" h="804" extrusionOk="0">
                  <a:moveTo>
                    <a:pt x="326" y="1"/>
                  </a:moveTo>
                  <a:cubicBezTo>
                    <a:pt x="312" y="1"/>
                    <a:pt x="299" y="10"/>
                    <a:pt x="299" y="28"/>
                  </a:cubicBezTo>
                  <a:cubicBezTo>
                    <a:pt x="280" y="202"/>
                    <a:pt x="172" y="338"/>
                    <a:pt x="33" y="369"/>
                  </a:cubicBezTo>
                  <a:cubicBezTo>
                    <a:pt x="2" y="376"/>
                    <a:pt x="1" y="442"/>
                    <a:pt x="33" y="448"/>
                  </a:cubicBezTo>
                  <a:cubicBezTo>
                    <a:pt x="174" y="475"/>
                    <a:pt x="280" y="609"/>
                    <a:pt x="302" y="781"/>
                  </a:cubicBezTo>
                  <a:cubicBezTo>
                    <a:pt x="302" y="787"/>
                    <a:pt x="305" y="794"/>
                    <a:pt x="312" y="798"/>
                  </a:cubicBezTo>
                  <a:cubicBezTo>
                    <a:pt x="316" y="802"/>
                    <a:pt x="321" y="804"/>
                    <a:pt x="326" y="804"/>
                  </a:cubicBezTo>
                  <a:cubicBezTo>
                    <a:pt x="338" y="804"/>
                    <a:pt x="349" y="794"/>
                    <a:pt x="350" y="781"/>
                  </a:cubicBezTo>
                  <a:cubicBezTo>
                    <a:pt x="372" y="609"/>
                    <a:pt x="475" y="475"/>
                    <a:pt x="613" y="448"/>
                  </a:cubicBezTo>
                  <a:cubicBezTo>
                    <a:pt x="644" y="442"/>
                    <a:pt x="644" y="376"/>
                    <a:pt x="613" y="369"/>
                  </a:cubicBezTo>
                  <a:cubicBezTo>
                    <a:pt x="477" y="338"/>
                    <a:pt x="372" y="201"/>
                    <a:pt x="353" y="28"/>
                  </a:cubicBezTo>
                  <a:cubicBezTo>
                    <a:pt x="353" y="10"/>
                    <a:pt x="340" y="1"/>
                    <a:pt x="3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011;p35">
              <a:extLst>
                <a:ext uri="{FF2B5EF4-FFF2-40B4-BE49-F238E27FC236}">
                  <a16:creationId xmlns:a16="http://schemas.microsoft.com/office/drawing/2014/main" id="{1B6133FD-4A01-8C4F-AEA0-F137BFD0A0E1}"/>
                </a:ext>
              </a:extLst>
            </p:cNvPr>
            <p:cNvSpPr/>
            <p:nvPr/>
          </p:nvSpPr>
          <p:spPr>
            <a:xfrm>
              <a:off x="3497711" y="3453409"/>
              <a:ext cx="204381" cy="260058"/>
            </a:xfrm>
            <a:custGeom>
              <a:avLst/>
              <a:gdLst/>
              <a:ahLst/>
              <a:cxnLst/>
              <a:rect l="l" t="t" r="r" b="b"/>
              <a:pathLst>
                <a:path w="925" h="1177" extrusionOk="0">
                  <a:moveTo>
                    <a:pt x="467" y="1"/>
                  </a:moveTo>
                  <a:cubicBezTo>
                    <a:pt x="448" y="1"/>
                    <a:pt x="430" y="13"/>
                    <a:pt x="428" y="37"/>
                  </a:cubicBezTo>
                  <a:cubicBezTo>
                    <a:pt x="401" y="291"/>
                    <a:pt x="246" y="492"/>
                    <a:pt x="46" y="537"/>
                  </a:cubicBezTo>
                  <a:cubicBezTo>
                    <a:pt x="1" y="547"/>
                    <a:pt x="0" y="644"/>
                    <a:pt x="46" y="654"/>
                  </a:cubicBezTo>
                  <a:cubicBezTo>
                    <a:pt x="248" y="692"/>
                    <a:pt x="400" y="889"/>
                    <a:pt x="432" y="1142"/>
                  </a:cubicBezTo>
                  <a:cubicBezTo>
                    <a:pt x="433" y="1153"/>
                    <a:pt x="438" y="1161"/>
                    <a:pt x="446" y="1169"/>
                  </a:cubicBezTo>
                  <a:cubicBezTo>
                    <a:pt x="452" y="1174"/>
                    <a:pt x="459" y="1176"/>
                    <a:pt x="467" y="1176"/>
                  </a:cubicBezTo>
                  <a:cubicBezTo>
                    <a:pt x="483" y="1176"/>
                    <a:pt x="499" y="1165"/>
                    <a:pt x="502" y="1142"/>
                  </a:cubicBezTo>
                  <a:cubicBezTo>
                    <a:pt x="533" y="889"/>
                    <a:pt x="682" y="692"/>
                    <a:pt x="880" y="654"/>
                  </a:cubicBezTo>
                  <a:cubicBezTo>
                    <a:pt x="925" y="644"/>
                    <a:pt x="924" y="547"/>
                    <a:pt x="880" y="537"/>
                  </a:cubicBezTo>
                  <a:cubicBezTo>
                    <a:pt x="684" y="492"/>
                    <a:pt x="533" y="291"/>
                    <a:pt x="506" y="37"/>
                  </a:cubicBezTo>
                  <a:cubicBezTo>
                    <a:pt x="504" y="13"/>
                    <a:pt x="485" y="1"/>
                    <a:pt x="46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012;p35">
              <a:extLst>
                <a:ext uri="{FF2B5EF4-FFF2-40B4-BE49-F238E27FC236}">
                  <a16:creationId xmlns:a16="http://schemas.microsoft.com/office/drawing/2014/main" id="{73D27733-60D2-BE4D-AAB5-63E639BD13A3}"/>
                </a:ext>
              </a:extLst>
            </p:cNvPr>
            <p:cNvSpPr/>
            <p:nvPr/>
          </p:nvSpPr>
          <p:spPr>
            <a:xfrm>
              <a:off x="5735318" y="2287641"/>
              <a:ext cx="137432" cy="174109"/>
            </a:xfrm>
            <a:custGeom>
              <a:avLst/>
              <a:gdLst/>
              <a:ahLst/>
              <a:cxnLst/>
              <a:rect l="l" t="t" r="r" b="b"/>
              <a:pathLst>
                <a:path w="622" h="788" extrusionOk="0">
                  <a:moveTo>
                    <a:pt x="307" y="0"/>
                  </a:moveTo>
                  <a:cubicBezTo>
                    <a:pt x="296" y="0"/>
                    <a:pt x="284" y="7"/>
                    <a:pt x="281" y="21"/>
                  </a:cubicBezTo>
                  <a:cubicBezTo>
                    <a:pt x="264" y="192"/>
                    <a:pt x="162" y="328"/>
                    <a:pt x="30" y="358"/>
                  </a:cubicBezTo>
                  <a:cubicBezTo>
                    <a:pt x="0" y="364"/>
                    <a:pt x="0" y="429"/>
                    <a:pt x="30" y="436"/>
                  </a:cubicBezTo>
                  <a:cubicBezTo>
                    <a:pt x="163" y="463"/>
                    <a:pt x="263" y="594"/>
                    <a:pt x="285" y="764"/>
                  </a:cubicBezTo>
                  <a:cubicBezTo>
                    <a:pt x="285" y="778"/>
                    <a:pt x="296" y="787"/>
                    <a:pt x="308" y="787"/>
                  </a:cubicBezTo>
                  <a:cubicBezTo>
                    <a:pt x="312" y="787"/>
                    <a:pt x="317" y="786"/>
                    <a:pt x="321" y="782"/>
                  </a:cubicBezTo>
                  <a:cubicBezTo>
                    <a:pt x="326" y="778"/>
                    <a:pt x="331" y="772"/>
                    <a:pt x="331" y="764"/>
                  </a:cubicBezTo>
                  <a:cubicBezTo>
                    <a:pt x="353" y="594"/>
                    <a:pt x="455" y="463"/>
                    <a:pt x="590" y="436"/>
                  </a:cubicBezTo>
                  <a:cubicBezTo>
                    <a:pt x="621" y="429"/>
                    <a:pt x="620" y="364"/>
                    <a:pt x="590" y="358"/>
                  </a:cubicBezTo>
                  <a:cubicBezTo>
                    <a:pt x="456" y="328"/>
                    <a:pt x="352" y="192"/>
                    <a:pt x="334" y="21"/>
                  </a:cubicBezTo>
                  <a:cubicBezTo>
                    <a:pt x="331" y="7"/>
                    <a:pt x="319" y="0"/>
                    <a:pt x="3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013;p35">
              <a:extLst>
                <a:ext uri="{FF2B5EF4-FFF2-40B4-BE49-F238E27FC236}">
                  <a16:creationId xmlns:a16="http://schemas.microsoft.com/office/drawing/2014/main" id="{69521D4F-48F0-E240-9706-3AB04AA4AA73}"/>
                </a:ext>
              </a:extLst>
            </p:cNvPr>
            <p:cNvSpPr/>
            <p:nvPr/>
          </p:nvSpPr>
          <p:spPr>
            <a:xfrm>
              <a:off x="5882691" y="2906995"/>
              <a:ext cx="201509" cy="250336"/>
            </a:xfrm>
            <a:custGeom>
              <a:avLst/>
              <a:gdLst/>
              <a:ahLst/>
              <a:cxnLst/>
              <a:rect l="l" t="t" r="r" b="b"/>
              <a:pathLst>
                <a:path w="912" h="1133" extrusionOk="0">
                  <a:moveTo>
                    <a:pt x="452" y="1"/>
                  </a:moveTo>
                  <a:cubicBezTo>
                    <a:pt x="434" y="1"/>
                    <a:pt x="417" y="12"/>
                    <a:pt x="414" y="35"/>
                  </a:cubicBezTo>
                  <a:cubicBezTo>
                    <a:pt x="388" y="280"/>
                    <a:pt x="238" y="474"/>
                    <a:pt x="45" y="517"/>
                  </a:cubicBezTo>
                  <a:cubicBezTo>
                    <a:pt x="1" y="527"/>
                    <a:pt x="0" y="621"/>
                    <a:pt x="45" y="628"/>
                  </a:cubicBezTo>
                  <a:cubicBezTo>
                    <a:pt x="240" y="667"/>
                    <a:pt x="387" y="856"/>
                    <a:pt x="418" y="1100"/>
                  </a:cubicBezTo>
                  <a:cubicBezTo>
                    <a:pt x="418" y="1120"/>
                    <a:pt x="435" y="1133"/>
                    <a:pt x="452" y="1133"/>
                  </a:cubicBezTo>
                  <a:cubicBezTo>
                    <a:pt x="459" y="1133"/>
                    <a:pt x="467" y="1131"/>
                    <a:pt x="473" y="1126"/>
                  </a:cubicBezTo>
                  <a:cubicBezTo>
                    <a:pt x="480" y="1119"/>
                    <a:pt x="485" y="1109"/>
                    <a:pt x="486" y="1100"/>
                  </a:cubicBezTo>
                  <a:cubicBezTo>
                    <a:pt x="518" y="856"/>
                    <a:pt x="667" y="667"/>
                    <a:pt x="866" y="628"/>
                  </a:cubicBezTo>
                  <a:cubicBezTo>
                    <a:pt x="911" y="620"/>
                    <a:pt x="911" y="527"/>
                    <a:pt x="866" y="517"/>
                  </a:cubicBezTo>
                  <a:cubicBezTo>
                    <a:pt x="670" y="474"/>
                    <a:pt x="517" y="280"/>
                    <a:pt x="490" y="35"/>
                  </a:cubicBezTo>
                  <a:cubicBezTo>
                    <a:pt x="487" y="12"/>
                    <a:pt x="470" y="1"/>
                    <a:pt x="4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014;p35">
              <a:extLst>
                <a:ext uri="{FF2B5EF4-FFF2-40B4-BE49-F238E27FC236}">
                  <a16:creationId xmlns:a16="http://schemas.microsoft.com/office/drawing/2014/main" id="{E08D2960-4F78-1749-AE7F-16BAC31F1AB5}"/>
                </a:ext>
              </a:extLst>
            </p:cNvPr>
            <p:cNvSpPr/>
            <p:nvPr/>
          </p:nvSpPr>
          <p:spPr>
            <a:xfrm>
              <a:off x="5564088" y="3488093"/>
              <a:ext cx="150469" cy="190680"/>
            </a:xfrm>
            <a:custGeom>
              <a:avLst/>
              <a:gdLst/>
              <a:ahLst/>
              <a:cxnLst/>
              <a:rect l="l" t="t" r="r" b="b"/>
              <a:pathLst>
                <a:path w="681" h="863" extrusionOk="0">
                  <a:moveTo>
                    <a:pt x="337" y="0"/>
                  </a:moveTo>
                  <a:cubicBezTo>
                    <a:pt x="323" y="0"/>
                    <a:pt x="310" y="9"/>
                    <a:pt x="308" y="27"/>
                  </a:cubicBezTo>
                  <a:cubicBezTo>
                    <a:pt x="289" y="214"/>
                    <a:pt x="177" y="361"/>
                    <a:pt x="34" y="394"/>
                  </a:cubicBezTo>
                  <a:cubicBezTo>
                    <a:pt x="0" y="401"/>
                    <a:pt x="0" y="473"/>
                    <a:pt x="35" y="479"/>
                  </a:cubicBezTo>
                  <a:cubicBezTo>
                    <a:pt x="180" y="508"/>
                    <a:pt x="289" y="652"/>
                    <a:pt x="313" y="838"/>
                  </a:cubicBezTo>
                  <a:cubicBezTo>
                    <a:pt x="313" y="853"/>
                    <a:pt x="324" y="863"/>
                    <a:pt x="337" y="863"/>
                  </a:cubicBezTo>
                  <a:cubicBezTo>
                    <a:pt x="342" y="863"/>
                    <a:pt x="347" y="861"/>
                    <a:pt x="352" y="857"/>
                  </a:cubicBezTo>
                  <a:cubicBezTo>
                    <a:pt x="357" y="853"/>
                    <a:pt x="362" y="846"/>
                    <a:pt x="363" y="838"/>
                  </a:cubicBezTo>
                  <a:cubicBezTo>
                    <a:pt x="386" y="653"/>
                    <a:pt x="497" y="508"/>
                    <a:pt x="646" y="479"/>
                  </a:cubicBezTo>
                  <a:cubicBezTo>
                    <a:pt x="680" y="473"/>
                    <a:pt x="679" y="401"/>
                    <a:pt x="646" y="394"/>
                  </a:cubicBezTo>
                  <a:cubicBezTo>
                    <a:pt x="499" y="361"/>
                    <a:pt x="385" y="214"/>
                    <a:pt x="365" y="27"/>
                  </a:cubicBezTo>
                  <a:cubicBezTo>
                    <a:pt x="363" y="9"/>
                    <a:pt x="350" y="0"/>
                    <a:pt x="3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015;p35">
              <a:extLst>
                <a:ext uri="{FF2B5EF4-FFF2-40B4-BE49-F238E27FC236}">
                  <a16:creationId xmlns:a16="http://schemas.microsoft.com/office/drawing/2014/main" id="{C148057E-6454-984B-9E4F-BBFBBD836C4C}"/>
                </a:ext>
              </a:extLst>
            </p:cNvPr>
            <p:cNvSpPr/>
            <p:nvPr/>
          </p:nvSpPr>
          <p:spPr>
            <a:xfrm>
              <a:off x="4757396" y="3487432"/>
              <a:ext cx="376503" cy="414944"/>
            </a:xfrm>
            <a:custGeom>
              <a:avLst/>
              <a:gdLst/>
              <a:ahLst/>
              <a:cxnLst/>
              <a:rect l="l" t="t" r="r" b="b"/>
              <a:pathLst>
                <a:path w="1704" h="1878" extrusionOk="0">
                  <a:moveTo>
                    <a:pt x="243" y="0"/>
                  </a:moveTo>
                  <a:cubicBezTo>
                    <a:pt x="153" y="0"/>
                    <a:pt x="61" y="16"/>
                    <a:pt x="16" y="96"/>
                  </a:cubicBezTo>
                  <a:cubicBezTo>
                    <a:pt x="0" y="128"/>
                    <a:pt x="8" y="166"/>
                    <a:pt x="35" y="190"/>
                  </a:cubicBezTo>
                  <a:cubicBezTo>
                    <a:pt x="78" y="229"/>
                    <a:pt x="135" y="234"/>
                    <a:pt x="193" y="234"/>
                  </a:cubicBezTo>
                  <a:cubicBezTo>
                    <a:pt x="220" y="234"/>
                    <a:pt x="247" y="233"/>
                    <a:pt x="273" y="233"/>
                  </a:cubicBezTo>
                  <a:cubicBezTo>
                    <a:pt x="293" y="233"/>
                    <a:pt x="313" y="234"/>
                    <a:pt x="332" y="236"/>
                  </a:cubicBezTo>
                  <a:cubicBezTo>
                    <a:pt x="438" y="251"/>
                    <a:pt x="541" y="282"/>
                    <a:pt x="639" y="327"/>
                  </a:cubicBezTo>
                  <a:cubicBezTo>
                    <a:pt x="822" y="410"/>
                    <a:pt x="1021" y="511"/>
                    <a:pt x="1157" y="661"/>
                  </a:cubicBezTo>
                  <a:cubicBezTo>
                    <a:pt x="1447" y="983"/>
                    <a:pt x="1545" y="1388"/>
                    <a:pt x="1519" y="1811"/>
                  </a:cubicBezTo>
                  <a:cubicBezTo>
                    <a:pt x="1517" y="1852"/>
                    <a:pt x="1550" y="1877"/>
                    <a:pt x="1581" y="1877"/>
                  </a:cubicBezTo>
                  <a:cubicBezTo>
                    <a:pt x="1604" y="1877"/>
                    <a:pt x="1625" y="1864"/>
                    <a:pt x="1631" y="1833"/>
                  </a:cubicBezTo>
                  <a:cubicBezTo>
                    <a:pt x="1703" y="1392"/>
                    <a:pt x="1530" y="898"/>
                    <a:pt x="1255" y="556"/>
                  </a:cubicBezTo>
                  <a:cubicBezTo>
                    <a:pt x="1100" y="363"/>
                    <a:pt x="953" y="190"/>
                    <a:pt x="717" y="93"/>
                  </a:cubicBezTo>
                  <a:cubicBezTo>
                    <a:pt x="598" y="43"/>
                    <a:pt x="471" y="13"/>
                    <a:pt x="342" y="4"/>
                  </a:cubicBezTo>
                  <a:cubicBezTo>
                    <a:pt x="311" y="3"/>
                    <a:pt x="277" y="0"/>
                    <a:pt x="2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016;p35">
              <a:extLst>
                <a:ext uri="{FF2B5EF4-FFF2-40B4-BE49-F238E27FC236}">
                  <a16:creationId xmlns:a16="http://schemas.microsoft.com/office/drawing/2014/main" id="{E9176D23-71EC-0F41-959D-BA8BD1022CD4}"/>
                </a:ext>
              </a:extLst>
            </p:cNvPr>
            <p:cNvSpPr/>
            <p:nvPr/>
          </p:nvSpPr>
          <p:spPr>
            <a:xfrm>
              <a:off x="4088356" y="3488095"/>
              <a:ext cx="351756" cy="348659"/>
            </a:xfrm>
            <a:custGeom>
              <a:avLst/>
              <a:gdLst/>
              <a:ahLst/>
              <a:cxnLst/>
              <a:rect l="l" t="t" r="r" b="b"/>
              <a:pathLst>
                <a:path w="1592" h="1578" extrusionOk="0">
                  <a:moveTo>
                    <a:pt x="1371" y="0"/>
                  </a:moveTo>
                  <a:cubicBezTo>
                    <a:pt x="1225" y="0"/>
                    <a:pt x="1090" y="73"/>
                    <a:pt x="976" y="132"/>
                  </a:cubicBezTo>
                  <a:cubicBezTo>
                    <a:pt x="781" y="231"/>
                    <a:pt x="602" y="351"/>
                    <a:pt x="457" y="512"/>
                  </a:cubicBezTo>
                  <a:cubicBezTo>
                    <a:pt x="329" y="656"/>
                    <a:pt x="226" y="820"/>
                    <a:pt x="155" y="999"/>
                  </a:cubicBezTo>
                  <a:cubicBezTo>
                    <a:pt x="98" y="1141"/>
                    <a:pt x="1" y="1375"/>
                    <a:pt x="73" y="1553"/>
                  </a:cubicBezTo>
                  <a:cubicBezTo>
                    <a:pt x="79" y="1568"/>
                    <a:pt x="93" y="1577"/>
                    <a:pt x="106" y="1577"/>
                  </a:cubicBezTo>
                  <a:cubicBezTo>
                    <a:pt x="114" y="1577"/>
                    <a:pt x="121" y="1574"/>
                    <a:pt x="126" y="1567"/>
                  </a:cubicBezTo>
                  <a:cubicBezTo>
                    <a:pt x="169" y="1505"/>
                    <a:pt x="171" y="1414"/>
                    <a:pt x="192" y="1339"/>
                  </a:cubicBezTo>
                  <a:cubicBezTo>
                    <a:pt x="217" y="1248"/>
                    <a:pt x="253" y="1161"/>
                    <a:pt x="300" y="1079"/>
                  </a:cubicBezTo>
                  <a:cubicBezTo>
                    <a:pt x="385" y="930"/>
                    <a:pt x="500" y="806"/>
                    <a:pt x="632" y="700"/>
                  </a:cubicBezTo>
                  <a:cubicBezTo>
                    <a:pt x="774" y="586"/>
                    <a:pt x="924" y="483"/>
                    <a:pt x="1083" y="392"/>
                  </a:cubicBezTo>
                  <a:cubicBezTo>
                    <a:pt x="1231" y="304"/>
                    <a:pt x="1392" y="240"/>
                    <a:pt x="1544" y="161"/>
                  </a:cubicBezTo>
                  <a:cubicBezTo>
                    <a:pt x="1592" y="136"/>
                    <a:pt x="1583" y="51"/>
                    <a:pt x="1518" y="27"/>
                  </a:cubicBezTo>
                  <a:cubicBezTo>
                    <a:pt x="1468" y="8"/>
                    <a:pt x="1419" y="0"/>
                    <a:pt x="1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017;p35">
              <a:extLst>
                <a:ext uri="{FF2B5EF4-FFF2-40B4-BE49-F238E27FC236}">
                  <a16:creationId xmlns:a16="http://schemas.microsoft.com/office/drawing/2014/main" id="{F56A1524-D0E6-1245-8FFB-13198777F1F7}"/>
                </a:ext>
              </a:extLst>
            </p:cNvPr>
            <p:cNvSpPr/>
            <p:nvPr/>
          </p:nvSpPr>
          <p:spPr>
            <a:xfrm>
              <a:off x="3689760" y="1789845"/>
              <a:ext cx="1874340" cy="1803615"/>
            </a:xfrm>
            <a:custGeom>
              <a:avLst/>
              <a:gdLst/>
              <a:ahLst/>
              <a:cxnLst/>
              <a:rect l="l" t="t" r="r" b="b"/>
              <a:pathLst>
                <a:path w="8483" h="8163" extrusionOk="0">
                  <a:moveTo>
                    <a:pt x="5564" y="0"/>
                  </a:moveTo>
                  <a:cubicBezTo>
                    <a:pt x="4897" y="0"/>
                    <a:pt x="4359" y="211"/>
                    <a:pt x="4359" y="211"/>
                  </a:cubicBezTo>
                  <a:cubicBezTo>
                    <a:pt x="4359" y="211"/>
                    <a:pt x="4090" y="65"/>
                    <a:pt x="3551" y="65"/>
                  </a:cubicBezTo>
                  <a:cubicBezTo>
                    <a:pt x="3147" y="65"/>
                    <a:pt x="2592" y="147"/>
                    <a:pt x="1885" y="436"/>
                  </a:cubicBezTo>
                  <a:cubicBezTo>
                    <a:pt x="235" y="1111"/>
                    <a:pt x="0" y="4255"/>
                    <a:pt x="589" y="5940"/>
                  </a:cubicBezTo>
                  <a:cubicBezTo>
                    <a:pt x="1175" y="7616"/>
                    <a:pt x="1880" y="7620"/>
                    <a:pt x="1887" y="7620"/>
                  </a:cubicBezTo>
                  <a:cubicBezTo>
                    <a:pt x="1887" y="7620"/>
                    <a:pt x="1887" y="7620"/>
                    <a:pt x="1887" y="7620"/>
                  </a:cubicBezTo>
                  <a:cubicBezTo>
                    <a:pt x="3255" y="8007"/>
                    <a:pt x="4274" y="8162"/>
                    <a:pt x="5048" y="8162"/>
                  </a:cubicBezTo>
                  <a:cubicBezTo>
                    <a:pt x="6740" y="8162"/>
                    <a:pt x="7254" y="7419"/>
                    <a:pt x="7658" y="6725"/>
                  </a:cubicBezTo>
                  <a:cubicBezTo>
                    <a:pt x="8247" y="5715"/>
                    <a:pt x="8482" y="2345"/>
                    <a:pt x="7423" y="885"/>
                  </a:cubicBezTo>
                  <a:cubicBezTo>
                    <a:pt x="6912" y="182"/>
                    <a:pt x="6183" y="0"/>
                    <a:pt x="55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018;p35">
              <a:extLst>
                <a:ext uri="{FF2B5EF4-FFF2-40B4-BE49-F238E27FC236}">
                  <a16:creationId xmlns:a16="http://schemas.microsoft.com/office/drawing/2014/main" id="{0C4BD77A-D567-5E42-9A09-CC084EC7921A}"/>
                </a:ext>
              </a:extLst>
            </p:cNvPr>
            <p:cNvSpPr/>
            <p:nvPr/>
          </p:nvSpPr>
          <p:spPr>
            <a:xfrm>
              <a:off x="3932143" y="1989808"/>
              <a:ext cx="1355544" cy="1758099"/>
            </a:xfrm>
            <a:custGeom>
              <a:avLst/>
              <a:gdLst/>
              <a:ahLst/>
              <a:cxnLst/>
              <a:rect l="l" t="t" r="r" b="b"/>
              <a:pathLst>
                <a:path w="6135" h="7957" extrusionOk="0">
                  <a:moveTo>
                    <a:pt x="2987" y="1"/>
                  </a:moveTo>
                  <a:cubicBezTo>
                    <a:pt x="2266" y="1"/>
                    <a:pt x="1550" y="240"/>
                    <a:pt x="989" y="696"/>
                  </a:cubicBezTo>
                  <a:cubicBezTo>
                    <a:pt x="599" y="1014"/>
                    <a:pt x="483" y="1282"/>
                    <a:pt x="322" y="1777"/>
                  </a:cubicBezTo>
                  <a:cubicBezTo>
                    <a:pt x="128" y="2375"/>
                    <a:pt x="135" y="3111"/>
                    <a:pt x="109" y="3715"/>
                  </a:cubicBezTo>
                  <a:cubicBezTo>
                    <a:pt x="0" y="6208"/>
                    <a:pt x="1125" y="7807"/>
                    <a:pt x="3587" y="7955"/>
                  </a:cubicBezTo>
                  <a:cubicBezTo>
                    <a:pt x="3604" y="7956"/>
                    <a:pt x="3621" y="7957"/>
                    <a:pt x="3638" y="7957"/>
                  </a:cubicBezTo>
                  <a:cubicBezTo>
                    <a:pt x="4425" y="7957"/>
                    <a:pt x="5605" y="6926"/>
                    <a:pt x="5949" y="5598"/>
                  </a:cubicBezTo>
                  <a:cubicBezTo>
                    <a:pt x="6134" y="4883"/>
                    <a:pt x="5930" y="4402"/>
                    <a:pt x="5973" y="4016"/>
                  </a:cubicBezTo>
                  <a:cubicBezTo>
                    <a:pt x="6093" y="2916"/>
                    <a:pt x="6038" y="1995"/>
                    <a:pt x="5894" y="1620"/>
                  </a:cubicBezTo>
                  <a:cubicBezTo>
                    <a:pt x="5670" y="1039"/>
                    <a:pt x="5216" y="802"/>
                    <a:pt x="4659" y="463"/>
                  </a:cubicBezTo>
                  <a:cubicBezTo>
                    <a:pt x="4193" y="183"/>
                    <a:pt x="3663" y="24"/>
                    <a:pt x="3118" y="4"/>
                  </a:cubicBezTo>
                  <a:cubicBezTo>
                    <a:pt x="3075" y="2"/>
                    <a:pt x="3031" y="1"/>
                    <a:pt x="2987" y="1"/>
                  </a:cubicBezTo>
                  <a:close/>
                </a:path>
              </a:pathLst>
            </a:custGeom>
            <a:solidFill>
              <a:srgbClr val="ED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019;p35">
              <a:extLst>
                <a:ext uri="{FF2B5EF4-FFF2-40B4-BE49-F238E27FC236}">
                  <a16:creationId xmlns:a16="http://schemas.microsoft.com/office/drawing/2014/main" id="{DF17D426-8EDA-F249-AAA2-050B7AD3A064}"/>
                </a:ext>
              </a:extLst>
            </p:cNvPr>
            <p:cNvSpPr/>
            <p:nvPr/>
          </p:nvSpPr>
          <p:spPr>
            <a:xfrm>
              <a:off x="3749196" y="2816396"/>
              <a:ext cx="293425" cy="353078"/>
            </a:xfrm>
            <a:custGeom>
              <a:avLst/>
              <a:gdLst/>
              <a:ahLst/>
              <a:cxnLst/>
              <a:rect l="l" t="t" r="r" b="b"/>
              <a:pathLst>
                <a:path w="1328" h="1598" extrusionOk="0">
                  <a:moveTo>
                    <a:pt x="565" y="1"/>
                  </a:moveTo>
                  <a:cubicBezTo>
                    <a:pt x="345" y="1"/>
                    <a:pt x="180" y="177"/>
                    <a:pt x="116" y="405"/>
                  </a:cubicBezTo>
                  <a:cubicBezTo>
                    <a:pt x="0" y="818"/>
                    <a:pt x="248" y="1597"/>
                    <a:pt x="712" y="1597"/>
                  </a:cubicBezTo>
                  <a:cubicBezTo>
                    <a:pt x="741" y="1597"/>
                    <a:pt x="771" y="1594"/>
                    <a:pt x="802" y="1588"/>
                  </a:cubicBezTo>
                  <a:cubicBezTo>
                    <a:pt x="862" y="1575"/>
                    <a:pt x="920" y="1548"/>
                    <a:pt x="970" y="1512"/>
                  </a:cubicBezTo>
                  <a:cubicBezTo>
                    <a:pt x="1020" y="1481"/>
                    <a:pt x="1065" y="1431"/>
                    <a:pt x="1099" y="1393"/>
                  </a:cubicBezTo>
                  <a:cubicBezTo>
                    <a:pt x="1185" y="1291"/>
                    <a:pt x="1234" y="1164"/>
                    <a:pt x="1239" y="1032"/>
                  </a:cubicBezTo>
                  <a:cubicBezTo>
                    <a:pt x="1241" y="1024"/>
                    <a:pt x="1242" y="1018"/>
                    <a:pt x="1244" y="1010"/>
                  </a:cubicBezTo>
                  <a:cubicBezTo>
                    <a:pt x="1269" y="881"/>
                    <a:pt x="1292" y="730"/>
                    <a:pt x="1271" y="601"/>
                  </a:cubicBezTo>
                  <a:cubicBezTo>
                    <a:pt x="1304" y="588"/>
                    <a:pt x="1327" y="539"/>
                    <a:pt x="1296" y="505"/>
                  </a:cubicBezTo>
                  <a:cubicBezTo>
                    <a:pt x="1104" y="299"/>
                    <a:pt x="886" y="25"/>
                    <a:pt x="597" y="2"/>
                  </a:cubicBezTo>
                  <a:cubicBezTo>
                    <a:pt x="586" y="1"/>
                    <a:pt x="575" y="1"/>
                    <a:pt x="565" y="1"/>
                  </a:cubicBezTo>
                  <a:close/>
                </a:path>
              </a:pathLst>
            </a:custGeom>
            <a:solidFill>
              <a:srgbClr val="ED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020;p35">
              <a:extLst>
                <a:ext uri="{FF2B5EF4-FFF2-40B4-BE49-F238E27FC236}">
                  <a16:creationId xmlns:a16="http://schemas.microsoft.com/office/drawing/2014/main" id="{16D4E679-9DE4-2842-ADEF-1DDD45F04561}"/>
                </a:ext>
              </a:extLst>
            </p:cNvPr>
            <p:cNvSpPr/>
            <p:nvPr/>
          </p:nvSpPr>
          <p:spPr>
            <a:xfrm>
              <a:off x="3816144" y="2881135"/>
              <a:ext cx="132792" cy="176981"/>
            </a:xfrm>
            <a:custGeom>
              <a:avLst/>
              <a:gdLst/>
              <a:ahLst/>
              <a:cxnLst/>
              <a:rect l="l" t="t" r="r" b="b"/>
              <a:pathLst>
                <a:path w="601" h="801" extrusionOk="0">
                  <a:moveTo>
                    <a:pt x="266" y="0"/>
                  </a:moveTo>
                  <a:cubicBezTo>
                    <a:pt x="230" y="0"/>
                    <a:pt x="193" y="8"/>
                    <a:pt x="159" y="24"/>
                  </a:cubicBezTo>
                  <a:cubicBezTo>
                    <a:pt x="115" y="48"/>
                    <a:pt x="77" y="82"/>
                    <a:pt x="51" y="125"/>
                  </a:cubicBezTo>
                  <a:cubicBezTo>
                    <a:pt x="38" y="146"/>
                    <a:pt x="0" y="205"/>
                    <a:pt x="33" y="223"/>
                  </a:cubicBezTo>
                  <a:cubicBezTo>
                    <a:pt x="35" y="223"/>
                    <a:pt x="38" y="223"/>
                    <a:pt x="40" y="222"/>
                  </a:cubicBezTo>
                  <a:cubicBezTo>
                    <a:pt x="45" y="219"/>
                    <a:pt x="48" y="213"/>
                    <a:pt x="48" y="207"/>
                  </a:cubicBezTo>
                  <a:cubicBezTo>
                    <a:pt x="48" y="206"/>
                    <a:pt x="48" y="206"/>
                    <a:pt x="48" y="205"/>
                  </a:cubicBezTo>
                  <a:lnTo>
                    <a:pt x="44" y="204"/>
                  </a:lnTo>
                  <a:cubicBezTo>
                    <a:pt x="44" y="204"/>
                    <a:pt x="43" y="205"/>
                    <a:pt x="43" y="205"/>
                  </a:cubicBezTo>
                  <a:lnTo>
                    <a:pt x="43" y="205"/>
                  </a:lnTo>
                  <a:cubicBezTo>
                    <a:pt x="39" y="200"/>
                    <a:pt x="70" y="149"/>
                    <a:pt x="73" y="142"/>
                  </a:cubicBezTo>
                  <a:cubicBezTo>
                    <a:pt x="85" y="124"/>
                    <a:pt x="100" y="107"/>
                    <a:pt x="116" y="92"/>
                  </a:cubicBezTo>
                  <a:cubicBezTo>
                    <a:pt x="149" y="61"/>
                    <a:pt x="190" y="41"/>
                    <a:pt x="235" y="35"/>
                  </a:cubicBezTo>
                  <a:cubicBezTo>
                    <a:pt x="243" y="34"/>
                    <a:pt x="251" y="34"/>
                    <a:pt x="259" y="34"/>
                  </a:cubicBezTo>
                  <a:cubicBezTo>
                    <a:pt x="349" y="34"/>
                    <a:pt x="423" y="95"/>
                    <a:pt x="461" y="175"/>
                  </a:cubicBezTo>
                  <a:cubicBezTo>
                    <a:pt x="503" y="262"/>
                    <a:pt x="518" y="370"/>
                    <a:pt x="534" y="466"/>
                  </a:cubicBezTo>
                  <a:cubicBezTo>
                    <a:pt x="543" y="518"/>
                    <a:pt x="547" y="570"/>
                    <a:pt x="549" y="622"/>
                  </a:cubicBezTo>
                  <a:cubicBezTo>
                    <a:pt x="550" y="648"/>
                    <a:pt x="549" y="673"/>
                    <a:pt x="545" y="699"/>
                  </a:cubicBezTo>
                  <a:cubicBezTo>
                    <a:pt x="543" y="727"/>
                    <a:pt x="534" y="755"/>
                    <a:pt x="535" y="781"/>
                  </a:cubicBezTo>
                  <a:cubicBezTo>
                    <a:pt x="535" y="794"/>
                    <a:pt x="545" y="801"/>
                    <a:pt x="554" y="801"/>
                  </a:cubicBezTo>
                  <a:cubicBezTo>
                    <a:pt x="561" y="801"/>
                    <a:pt x="568" y="797"/>
                    <a:pt x="572" y="789"/>
                  </a:cubicBezTo>
                  <a:cubicBezTo>
                    <a:pt x="601" y="734"/>
                    <a:pt x="599" y="657"/>
                    <a:pt x="597" y="597"/>
                  </a:cubicBezTo>
                  <a:cubicBezTo>
                    <a:pt x="593" y="529"/>
                    <a:pt x="585" y="461"/>
                    <a:pt x="570" y="394"/>
                  </a:cubicBezTo>
                  <a:cubicBezTo>
                    <a:pt x="546" y="282"/>
                    <a:pt x="524" y="146"/>
                    <a:pt x="434" y="66"/>
                  </a:cubicBezTo>
                  <a:cubicBezTo>
                    <a:pt x="387" y="23"/>
                    <a:pt x="327" y="0"/>
                    <a:pt x="266" y="0"/>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021;p35">
              <a:extLst>
                <a:ext uri="{FF2B5EF4-FFF2-40B4-BE49-F238E27FC236}">
                  <a16:creationId xmlns:a16="http://schemas.microsoft.com/office/drawing/2014/main" id="{AE79A2B7-B6EC-4248-A4CD-535A574EC6D8}"/>
                </a:ext>
              </a:extLst>
            </p:cNvPr>
            <p:cNvSpPr/>
            <p:nvPr/>
          </p:nvSpPr>
          <p:spPr>
            <a:xfrm>
              <a:off x="3850612" y="2932396"/>
              <a:ext cx="91916" cy="50156"/>
            </a:xfrm>
            <a:custGeom>
              <a:avLst/>
              <a:gdLst/>
              <a:ahLst/>
              <a:cxnLst/>
              <a:rect l="l" t="t" r="r" b="b"/>
              <a:pathLst>
                <a:path w="416" h="227" extrusionOk="0">
                  <a:moveTo>
                    <a:pt x="142" y="0"/>
                  </a:moveTo>
                  <a:cubicBezTo>
                    <a:pt x="91" y="0"/>
                    <a:pt x="39" y="16"/>
                    <a:pt x="3" y="54"/>
                  </a:cubicBezTo>
                  <a:cubicBezTo>
                    <a:pt x="1" y="57"/>
                    <a:pt x="3" y="61"/>
                    <a:pt x="6" y="61"/>
                  </a:cubicBezTo>
                  <a:cubicBezTo>
                    <a:pt x="6" y="61"/>
                    <a:pt x="7" y="61"/>
                    <a:pt x="8" y="61"/>
                  </a:cubicBezTo>
                  <a:cubicBezTo>
                    <a:pt x="48" y="37"/>
                    <a:pt x="91" y="24"/>
                    <a:pt x="134" y="24"/>
                  </a:cubicBezTo>
                  <a:cubicBezTo>
                    <a:pt x="167" y="24"/>
                    <a:pt x="199" y="31"/>
                    <a:pt x="231" y="48"/>
                  </a:cubicBezTo>
                  <a:cubicBezTo>
                    <a:pt x="301" y="84"/>
                    <a:pt x="349" y="148"/>
                    <a:pt x="380" y="219"/>
                  </a:cubicBezTo>
                  <a:cubicBezTo>
                    <a:pt x="382" y="224"/>
                    <a:pt x="386" y="226"/>
                    <a:pt x="391" y="226"/>
                  </a:cubicBezTo>
                  <a:cubicBezTo>
                    <a:pt x="402" y="226"/>
                    <a:pt x="416" y="213"/>
                    <a:pt x="410" y="200"/>
                  </a:cubicBezTo>
                  <a:cubicBezTo>
                    <a:pt x="373" y="124"/>
                    <a:pt x="315" y="50"/>
                    <a:pt x="233" y="17"/>
                  </a:cubicBezTo>
                  <a:cubicBezTo>
                    <a:pt x="205" y="6"/>
                    <a:pt x="174" y="0"/>
                    <a:pt x="142" y="0"/>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022;p35">
              <a:extLst>
                <a:ext uri="{FF2B5EF4-FFF2-40B4-BE49-F238E27FC236}">
                  <a16:creationId xmlns:a16="http://schemas.microsoft.com/office/drawing/2014/main" id="{4381D95D-BB84-1F48-8E9E-EC13B079E7A8}"/>
                </a:ext>
              </a:extLst>
            </p:cNvPr>
            <p:cNvSpPr/>
            <p:nvPr/>
          </p:nvSpPr>
          <p:spPr>
            <a:xfrm>
              <a:off x="3848624" y="3042652"/>
              <a:ext cx="74019" cy="44411"/>
            </a:xfrm>
            <a:custGeom>
              <a:avLst/>
              <a:gdLst/>
              <a:ahLst/>
              <a:cxnLst/>
              <a:rect l="l" t="t" r="r" b="b"/>
              <a:pathLst>
                <a:path w="335" h="201" extrusionOk="0">
                  <a:moveTo>
                    <a:pt x="78" y="0"/>
                  </a:moveTo>
                  <a:cubicBezTo>
                    <a:pt x="69" y="0"/>
                    <a:pt x="61" y="1"/>
                    <a:pt x="53" y="1"/>
                  </a:cubicBezTo>
                  <a:cubicBezTo>
                    <a:pt x="36" y="2"/>
                    <a:pt x="20" y="7"/>
                    <a:pt x="5" y="14"/>
                  </a:cubicBezTo>
                  <a:cubicBezTo>
                    <a:pt x="2" y="16"/>
                    <a:pt x="1" y="23"/>
                    <a:pt x="5" y="23"/>
                  </a:cubicBezTo>
                  <a:lnTo>
                    <a:pt x="6" y="23"/>
                  </a:lnTo>
                  <a:cubicBezTo>
                    <a:pt x="20" y="23"/>
                    <a:pt x="34" y="21"/>
                    <a:pt x="48" y="20"/>
                  </a:cubicBezTo>
                  <a:cubicBezTo>
                    <a:pt x="64" y="20"/>
                    <a:pt x="79" y="21"/>
                    <a:pt x="95" y="24"/>
                  </a:cubicBezTo>
                  <a:cubicBezTo>
                    <a:pt x="126" y="29"/>
                    <a:pt x="156" y="40"/>
                    <a:pt x="182" y="56"/>
                  </a:cubicBezTo>
                  <a:cubicBezTo>
                    <a:pt x="210" y="72"/>
                    <a:pt x="235" y="92"/>
                    <a:pt x="255" y="117"/>
                  </a:cubicBezTo>
                  <a:cubicBezTo>
                    <a:pt x="265" y="128"/>
                    <a:pt x="274" y="141"/>
                    <a:pt x="282" y="154"/>
                  </a:cubicBezTo>
                  <a:cubicBezTo>
                    <a:pt x="290" y="168"/>
                    <a:pt x="296" y="187"/>
                    <a:pt x="309" y="198"/>
                  </a:cubicBezTo>
                  <a:cubicBezTo>
                    <a:pt x="311" y="200"/>
                    <a:pt x="314" y="200"/>
                    <a:pt x="317" y="200"/>
                  </a:cubicBezTo>
                  <a:cubicBezTo>
                    <a:pt x="325" y="200"/>
                    <a:pt x="332" y="194"/>
                    <a:pt x="333" y="185"/>
                  </a:cubicBezTo>
                  <a:cubicBezTo>
                    <a:pt x="334" y="167"/>
                    <a:pt x="324" y="150"/>
                    <a:pt x="313" y="135"/>
                  </a:cubicBezTo>
                  <a:cubicBezTo>
                    <a:pt x="303" y="120"/>
                    <a:pt x="293" y="106"/>
                    <a:pt x="281" y="93"/>
                  </a:cubicBezTo>
                  <a:cubicBezTo>
                    <a:pt x="257" y="67"/>
                    <a:pt x="228" y="46"/>
                    <a:pt x="197" y="30"/>
                  </a:cubicBezTo>
                  <a:cubicBezTo>
                    <a:pt x="167" y="15"/>
                    <a:pt x="135" y="5"/>
                    <a:pt x="102" y="1"/>
                  </a:cubicBezTo>
                  <a:cubicBezTo>
                    <a:pt x="94" y="1"/>
                    <a:pt x="86" y="0"/>
                    <a:pt x="78" y="0"/>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023;p35">
              <a:extLst>
                <a:ext uri="{FF2B5EF4-FFF2-40B4-BE49-F238E27FC236}">
                  <a16:creationId xmlns:a16="http://schemas.microsoft.com/office/drawing/2014/main" id="{61AC26F7-59EE-5C4E-A845-852F43CE85B0}"/>
                </a:ext>
              </a:extLst>
            </p:cNvPr>
            <p:cNvSpPr/>
            <p:nvPr/>
          </p:nvSpPr>
          <p:spPr>
            <a:xfrm>
              <a:off x="5209904" y="2827222"/>
              <a:ext cx="287017" cy="349543"/>
            </a:xfrm>
            <a:custGeom>
              <a:avLst/>
              <a:gdLst/>
              <a:ahLst/>
              <a:cxnLst/>
              <a:rect l="l" t="t" r="r" b="b"/>
              <a:pathLst>
                <a:path w="1299" h="1582" extrusionOk="0">
                  <a:moveTo>
                    <a:pt x="768" y="0"/>
                  </a:moveTo>
                  <a:cubicBezTo>
                    <a:pt x="481" y="0"/>
                    <a:pt x="242" y="255"/>
                    <a:pt x="34" y="444"/>
                  </a:cubicBezTo>
                  <a:cubicBezTo>
                    <a:pt x="1" y="475"/>
                    <a:pt x="20" y="526"/>
                    <a:pt x="53" y="541"/>
                  </a:cubicBezTo>
                  <a:cubicBezTo>
                    <a:pt x="20" y="669"/>
                    <a:pt x="32" y="821"/>
                    <a:pt x="47" y="953"/>
                  </a:cubicBezTo>
                  <a:cubicBezTo>
                    <a:pt x="48" y="959"/>
                    <a:pt x="49" y="967"/>
                    <a:pt x="50" y="974"/>
                  </a:cubicBezTo>
                  <a:cubicBezTo>
                    <a:pt x="43" y="1107"/>
                    <a:pt x="83" y="1237"/>
                    <a:pt x="161" y="1345"/>
                  </a:cubicBezTo>
                  <a:cubicBezTo>
                    <a:pt x="190" y="1386"/>
                    <a:pt x="232" y="1439"/>
                    <a:pt x="279" y="1473"/>
                  </a:cubicBezTo>
                  <a:cubicBezTo>
                    <a:pt x="326" y="1515"/>
                    <a:pt x="380" y="1545"/>
                    <a:pt x="439" y="1563"/>
                  </a:cubicBezTo>
                  <a:cubicBezTo>
                    <a:pt x="481" y="1576"/>
                    <a:pt x="522" y="1581"/>
                    <a:pt x="562" y="1581"/>
                  </a:cubicBezTo>
                  <a:cubicBezTo>
                    <a:pt x="1006" y="1581"/>
                    <a:pt x="1299" y="852"/>
                    <a:pt x="1218" y="441"/>
                  </a:cubicBezTo>
                  <a:cubicBezTo>
                    <a:pt x="1171" y="197"/>
                    <a:pt x="1009" y="1"/>
                    <a:pt x="771" y="0"/>
                  </a:cubicBezTo>
                  <a:cubicBezTo>
                    <a:pt x="770" y="0"/>
                    <a:pt x="769" y="0"/>
                    <a:pt x="768" y="0"/>
                  </a:cubicBezTo>
                  <a:close/>
                </a:path>
              </a:pathLst>
            </a:custGeom>
            <a:solidFill>
              <a:srgbClr val="ED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024;p35">
              <a:extLst>
                <a:ext uri="{FF2B5EF4-FFF2-40B4-BE49-F238E27FC236}">
                  <a16:creationId xmlns:a16="http://schemas.microsoft.com/office/drawing/2014/main" id="{5B497783-A915-6442-A527-2CD8523B4D34}"/>
                </a:ext>
              </a:extLst>
            </p:cNvPr>
            <p:cNvSpPr/>
            <p:nvPr/>
          </p:nvSpPr>
          <p:spPr>
            <a:xfrm>
              <a:off x="5296296" y="2891078"/>
              <a:ext cx="140305" cy="171678"/>
            </a:xfrm>
            <a:custGeom>
              <a:avLst/>
              <a:gdLst/>
              <a:ahLst/>
              <a:cxnLst/>
              <a:rect l="l" t="t" r="r" b="b"/>
              <a:pathLst>
                <a:path w="635" h="777" extrusionOk="0">
                  <a:moveTo>
                    <a:pt x="374" y="1"/>
                  </a:moveTo>
                  <a:cubicBezTo>
                    <a:pt x="316" y="1"/>
                    <a:pt x="258" y="22"/>
                    <a:pt x="210" y="60"/>
                  </a:cubicBezTo>
                  <a:cubicBezTo>
                    <a:pt x="116" y="134"/>
                    <a:pt x="84" y="265"/>
                    <a:pt x="51" y="374"/>
                  </a:cubicBezTo>
                  <a:cubicBezTo>
                    <a:pt x="32" y="438"/>
                    <a:pt x="18" y="502"/>
                    <a:pt x="8" y="569"/>
                  </a:cubicBezTo>
                  <a:cubicBezTo>
                    <a:pt x="3" y="605"/>
                    <a:pt x="1" y="641"/>
                    <a:pt x="2" y="676"/>
                  </a:cubicBezTo>
                  <a:cubicBezTo>
                    <a:pt x="2" y="707"/>
                    <a:pt x="2" y="741"/>
                    <a:pt x="15" y="767"/>
                  </a:cubicBezTo>
                  <a:cubicBezTo>
                    <a:pt x="18" y="774"/>
                    <a:pt x="24" y="777"/>
                    <a:pt x="29" y="777"/>
                  </a:cubicBezTo>
                  <a:cubicBezTo>
                    <a:pt x="40" y="777"/>
                    <a:pt x="53" y="765"/>
                    <a:pt x="54" y="755"/>
                  </a:cubicBezTo>
                  <a:cubicBezTo>
                    <a:pt x="58" y="728"/>
                    <a:pt x="51" y="700"/>
                    <a:pt x="50" y="673"/>
                  </a:cubicBezTo>
                  <a:cubicBezTo>
                    <a:pt x="50" y="645"/>
                    <a:pt x="51" y="619"/>
                    <a:pt x="53" y="592"/>
                  </a:cubicBezTo>
                  <a:cubicBezTo>
                    <a:pt x="59" y="539"/>
                    <a:pt x="68" y="487"/>
                    <a:pt x="82" y="436"/>
                  </a:cubicBezTo>
                  <a:cubicBezTo>
                    <a:pt x="106" y="340"/>
                    <a:pt x="129" y="233"/>
                    <a:pt x="182" y="148"/>
                  </a:cubicBezTo>
                  <a:cubicBezTo>
                    <a:pt x="222" y="81"/>
                    <a:pt x="292" y="36"/>
                    <a:pt x="369" y="36"/>
                  </a:cubicBezTo>
                  <a:cubicBezTo>
                    <a:pt x="387" y="36"/>
                    <a:pt x="405" y="38"/>
                    <a:pt x="423" y="44"/>
                  </a:cubicBezTo>
                  <a:cubicBezTo>
                    <a:pt x="465" y="55"/>
                    <a:pt x="502" y="80"/>
                    <a:pt x="530" y="113"/>
                  </a:cubicBezTo>
                  <a:cubicBezTo>
                    <a:pt x="552" y="137"/>
                    <a:pt x="569" y="164"/>
                    <a:pt x="580" y="194"/>
                  </a:cubicBezTo>
                  <a:cubicBezTo>
                    <a:pt x="583" y="200"/>
                    <a:pt x="584" y="204"/>
                    <a:pt x="586" y="209"/>
                  </a:cubicBezTo>
                  <a:cubicBezTo>
                    <a:pt x="586" y="216"/>
                    <a:pt x="587" y="221"/>
                    <a:pt x="588" y="225"/>
                  </a:cubicBezTo>
                  <a:lnTo>
                    <a:pt x="588" y="225"/>
                  </a:lnTo>
                  <a:lnTo>
                    <a:pt x="587" y="225"/>
                  </a:lnTo>
                  <a:cubicBezTo>
                    <a:pt x="587" y="225"/>
                    <a:pt x="586" y="226"/>
                    <a:pt x="586" y="226"/>
                  </a:cubicBezTo>
                  <a:cubicBezTo>
                    <a:pt x="585" y="233"/>
                    <a:pt x="587" y="238"/>
                    <a:pt x="591" y="242"/>
                  </a:cubicBezTo>
                  <a:cubicBezTo>
                    <a:pt x="592" y="244"/>
                    <a:pt x="593" y="244"/>
                    <a:pt x="595" y="244"/>
                  </a:cubicBezTo>
                  <a:cubicBezTo>
                    <a:pt x="596" y="244"/>
                    <a:pt x="598" y="244"/>
                    <a:pt x="600" y="242"/>
                  </a:cubicBezTo>
                  <a:cubicBezTo>
                    <a:pt x="635" y="223"/>
                    <a:pt x="600" y="158"/>
                    <a:pt x="587" y="134"/>
                  </a:cubicBezTo>
                  <a:cubicBezTo>
                    <a:pt x="564" y="92"/>
                    <a:pt x="531" y="56"/>
                    <a:pt x="489" y="32"/>
                  </a:cubicBezTo>
                  <a:cubicBezTo>
                    <a:pt x="454" y="11"/>
                    <a:pt x="414" y="1"/>
                    <a:pt x="374"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025;p35">
              <a:extLst>
                <a:ext uri="{FF2B5EF4-FFF2-40B4-BE49-F238E27FC236}">
                  <a16:creationId xmlns:a16="http://schemas.microsoft.com/office/drawing/2014/main" id="{2BE2DCBE-8A10-1C45-B0AB-DC83C67ADF31}"/>
                </a:ext>
              </a:extLst>
            </p:cNvPr>
            <p:cNvSpPr/>
            <p:nvPr/>
          </p:nvSpPr>
          <p:spPr>
            <a:xfrm>
              <a:off x="5306018" y="2941897"/>
              <a:ext cx="94126" cy="45516"/>
            </a:xfrm>
            <a:custGeom>
              <a:avLst/>
              <a:gdLst/>
              <a:ahLst/>
              <a:cxnLst/>
              <a:rect l="l" t="t" r="r" b="b"/>
              <a:pathLst>
                <a:path w="426" h="206" extrusionOk="0">
                  <a:moveTo>
                    <a:pt x="275" y="1"/>
                  </a:moveTo>
                  <a:cubicBezTo>
                    <a:pt x="249" y="1"/>
                    <a:pt x="223" y="5"/>
                    <a:pt x="200" y="12"/>
                  </a:cubicBezTo>
                  <a:cubicBezTo>
                    <a:pt x="116" y="39"/>
                    <a:pt x="51" y="109"/>
                    <a:pt x="8" y="184"/>
                  </a:cubicBezTo>
                  <a:cubicBezTo>
                    <a:pt x="1" y="196"/>
                    <a:pt x="10" y="206"/>
                    <a:pt x="20" y="206"/>
                  </a:cubicBezTo>
                  <a:cubicBezTo>
                    <a:pt x="25" y="206"/>
                    <a:pt x="31" y="203"/>
                    <a:pt x="35" y="196"/>
                  </a:cubicBezTo>
                  <a:cubicBezTo>
                    <a:pt x="72" y="128"/>
                    <a:pt x="127" y="67"/>
                    <a:pt x="201" y="38"/>
                  </a:cubicBezTo>
                  <a:cubicBezTo>
                    <a:pt x="226" y="29"/>
                    <a:pt x="251" y="24"/>
                    <a:pt x="275" y="24"/>
                  </a:cubicBezTo>
                  <a:cubicBezTo>
                    <a:pt x="326" y="24"/>
                    <a:pt x="374" y="43"/>
                    <a:pt x="419" y="72"/>
                  </a:cubicBezTo>
                  <a:cubicBezTo>
                    <a:pt x="419" y="73"/>
                    <a:pt x="420" y="73"/>
                    <a:pt x="421" y="73"/>
                  </a:cubicBezTo>
                  <a:cubicBezTo>
                    <a:pt x="423" y="73"/>
                    <a:pt x="426" y="69"/>
                    <a:pt x="424" y="66"/>
                  </a:cubicBezTo>
                  <a:cubicBezTo>
                    <a:pt x="390" y="20"/>
                    <a:pt x="332" y="1"/>
                    <a:pt x="275"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026;p35">
              <a:extLst>
                <a:ext uri="{FF2B5EF4-FFF2-40B4-BE49-F238E27FC236}">
                  <a16:creationId xmlns:a16="http://schemas.microsoft.com/office/drawing/2014/main" id="{6948C238-7F3B-3D40-81A0-2663D0D15F8D}"/>
                </a:ext>
              </a:extLst>
            </p:cNvPr>
            <p:cNvSpPr/>
            <p:nvPr/>
          </p:nvSpPr>
          <p:spPr>
            <a:xfrm>
              <a:off x="5317507" y="3053258"/>
              <a:ext cx="76891" cy="40213"/>
            </a:xfrm>
            <a:custGeom>
              <a:avLst/>
              <a:gdLst/>
              <a:ahLst/>
              <a:cxnLst/>
              <a:rect l="l" t="t" r="r" b="b"/>
              <a:pathLst>
                <a:path w="348" h="182" extrusionOk="0">
                  <a:moveTo>
                    <a:pt x="264" y="1"/>
                  </a:moveTo>
                  <a:cubicBezTo>
                    <a:pt x="260" y="1"/>
                    <a:pt x="256" y="1"/>
                    <a:pt x="251" y="1"/>
                  </a:cubicBezTo>
                  <a:cubicBezTo>
                    <a:pt x="217" y="2"/>
                    <a:pt x="183" y="10"/>
                    <a:pt x="152" y="23"/>
                  </a:cubicBezTo>
                  <a:cubicBezTo>
                    <a:pt x="102" y="43"/>
                    <a:pt x="59" y="76"/>
                    <a:pt x="27" y="119"/>
                  </a:cubicBezTo>
                  <a:cubicBezTo>
                    <a:pt x="16" y="133"/>
                    <a:pt x="1" y="150"/>
                    <a:pt x="1" y="168"/>
                  </a:cubicBezTo>
                  <a:cubicBezTo>
                    <a:pt x="0" y="176"/>
                    <a:pt x="7" y="182"/>
                    <a:pt x="13" y="182"/>
                  </a:cubicBezTo>
                  <a:cubicBezTo>
                    <a:pt x="16" y="182"/>
                    <a:pt x="19" y="181"/>
                    <a:pt x="21" y="179"/>
                  </a:cubicBezTo>
                  <a:cubicBezTo>
                    <a:pt x="33" y="167"/>
                    <a:pt x="44" y="154"/>
                    <a:pt x="51" y="139"/>
                  </a:cubicBezTo>
                  <a:cubicBezTo>
                    <a:pt x="60" y="126"/>
                    <a:pt x="70" y="115"/>
                    <a:pt x="80" y="104"/>
                  </a:cubicBezTo>
                  <a:cubicBezTo>
                    <a:pt x="103" y="81"/>
                    <a:pt x="128" y="62"/>
                    <a:pt x="157" y="48"/>
                  </a:cubicBezTo>
                  <a:cubicBezTo>
                    <a:pt x="186" y="34"/>
                    <a:pt x="216" y="26"/>
                    <a:pt x="247" y="24"/>
                  </a:cubicBezTo>
                  <a:cubicBezTo>
                    <a:pt x="255" y="23"/>
                    <a:pt x="263" y="23"/>
                    <a:pt x="271" y="23"/>
                  </a:cubicBezTo>
                  <a:cubicBezTo>
                    <a:pt x="279" y="23"/>
                    <a:pt x="287" y="23"/>
                    <a:pt x="295" y="24"/>
                  </a:cubicBezTo>
                  <a:cubicBezTo>
                    <a:pt x="309" y="27"/>
                    <a:pt x="324" y="28"/>
                    <a:pt x="339" y="29"/>
                  </a:cubicBezTo>
                  <a:cubicBezTo>
                    <a:pt x="343" y="29"/>
                    <a:pt x="348" y="24"/>
                    <a:pt x="344" y="21"/>
                  </a:cubicBezTo>
                  <a:cubicBezTo>
                    <a:pt x="331" y="12"/>
                    <a:pt x="317" y="7"/>
                    <a:pt x="300" y="5"/>
                  </a:cubicBezTo>
                  <a:cubicBezTo>
                    <a:pt x="288" y="2"/>
                    <a:pt x="276" y="1"/>
                    <a:pt x="264" y="1"/>
                  </a:cubicBezTo>
                  <a:close/>
                </a:path>
              </a:pathLst>
            </a:custGeom>
            <a:solidFill>
              <a:srgbClr val="8F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027;p35">
              <a:extLst>
                <a:ext uri="{FF2B5EF4-FFF2-40B4-BE49-F238E27FC236}">
                  <a16:creationId xmlns:a16="http://schemas.microsoft.com/office/drawing/2014/main" id="{F4CC885D-268B-BB44-AC95-BEE16BC4C519}"/>
                </a:ext>
              </a:extLst>
            </p:cNvPr>
            <p:cNvSpPr/>
            <p:nvPr/>
          </p:nvSpPr>
          <p:spPr>
            <a:xfrm>
              <a:off x="4521862" y="3299842"/>
              <a:ext cx="261608" cy="88601"/>
            </a:xfrm>
            <a:custGeom>
              <a:avLst/>
              <a:gdLst/>
              <a:ahLst/>
              <a:cxnLst/>
              <a:rect l="l" t="t" r="r" b="b"/>
              <a:pathLst>
                <a:path w="1184" h="401" extrusionOk="0">
                  <a:moveTo>
                    <a:pt x="1133" y="1"/>
                  </a:moveTo>
                  <a:cubicBezTo>
                    <a:pt x="1123" y="1"/>
                    <a:pt x="1114" y="5"/>
                    <a:pt x="1107" y="13"/>
                  </a:cubicBezTo>
                  <a:cubicBezTo>
                    <a:pt x="1048" y="83"/>
                    <a:pt x="988" y="148"/>
                    <a:pt x="908" y="194"/>
                  </a:cubicBezTo>
                  <a:cubicBezTo>
                    <a:pt x="824" y="243"/>
                    <a:pt x="730" y="273"/>
                    <a:pt x="633" y="280"/>
                  </a:cubicBezTo>
                  <a:cubicBezTo>
                    <a:pt x="613" y="282"/>
                    <a:pt x="593" y="282"/>
                    <a:pt x="573" y="282"/>
                  </a:cubicBezTo>
                  <a:cubicBezTo>
                    <a:pt x="486" y="282"/>
                    <a:pt x="398" y="269"/>
                    <a:pt x="315" y="243"/>
                  </a:cubicBezTo>
                  <a:cubicBezTo>
                    <a:pt x="263" y="228"/>
                    <a:pt x="212" y="208"/>
                    <a:pt x="164" y="184"/>
                  </a:cubicBezTo>
                  <a:cubicBezTo>
                    <a:pt x="120" y="163"/>
                    <a:pt x="75" y="129"/>
                    <a:pt x="27" y="121"/>
                  </a:cubicBezTo>
                  <a:cubicBezTo>
                    <a:pt x="26" y="121"/>
                    <a:pt x="25" y="121"/>
                    <a:pt x="24" y="121"/>
                  </a:cubicBezTo>
                  <a:cubicBezTo>
                    <a:pt x="13" y="121"/>
                    <a:pt x="1" y="130"/>
                    <a:pt x="6" y="143"/>
                  </a:cubicBezTo>
                  <a:cubicBezTo>
                    <a:pt x="24" y="190"/>
                    <a:pt x="68" y="217"/>
                    <a:pt x="108" y="244"/>
                  </a:cubicBezTo>
                  <a:cubicBezTo>
                    <a:pt x="160" y="277"/>
                    <a:pt x="214" y="306"/>
                    <a:pt x="271" y="330"/>
                  </a:cubicBezTo>
                  <a:cubicBezTo>
                    <a:pt x="378" y="376"/>
                    <a:pt x="493" y="400"/>
                    <a:pt x="610" y="400"/>
                  </a:cubicBezTo>
                  <a:cubicBezTo>
                    <a:pt x="624" y="400"/>
                    <a:pt x="638" y="400"/>
                    <a:pt x="652" y="399"/>
                  </a:cubicBezTo>
                  <a:cubicBezTo>
                    <a:pt x="864" y="384"/>
                    <a:pt x="1102" y="265"/>
                    <a:pt x="1174" y="53"/>
                  </a:cubicBezTo>
                  <a:cubicBezTo>
                    <a:pt x="1184" y="26"/>
                    <a:pt x="1158" y="1"/>
                    <a:pt x="1133" y="1"/>
                  </a:cubicBezTo>
                  <a:close/>
                </a:path>
              </a:pathLst>
            </a:custGeom>
            <a:solidFill>
              <a:srgbClr val="BE5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028;p35">
              <a:extLst>
                <a:ext uri="{FF2B5EF4-FFF2-40B4-BE49-F238E27FC236}">
                  <a16:creationId xmlns:a16="http://schemas.microsoft.com/office/drawing/2014/main" id="{DAC25873-BAF7-824F-9ADE-A9894DD1FF18}"/>
                </a:ext>
              </a:extLst>
            </p:cNvPr>
            <p:cNvSpPr/>
            <p:nvPr/>
          </p:nvSpPr>
          <p:spPr>
            <a:xfrm>
              <a:off x="3998650" y="2423098"/>
              <a:ext cx="1239764" cy="1249914"/>
            </a:xfrm>
            <a:custGeom>
              <a:avLst/>
              <a:gdLst/>
              <a:ahLst/>
              <a:cxnLst/>
              <a:rect l="l" t="t" r="r" b="b"/>
              <a:pathLst>
                <a:path w="5611" h="5657" extrusionOk="0">
                  <a:moveTo>
                    <a:pt x="4188" y="1188"/>
                  </a:moveTo>
                  <a:cubicBezTo>
                    <a:pt x="4464" y="1188"/>
                    <a:pt x="4744" y="1280"/>
                    <a:pt x="4961" y="1500"/>
                  </a:cubicBezTo>
                  <a:cubicBezTo>
                    <a:pt x="5055" y="1595"/>
                    <a:pt x="5144" y="1731"/>
                    <a:pt x="5175" y="1890"/>
                  </a:cubicBezTo>
                  <a:cubicBezTo>
                    <a:pt x="5235" y="2202"/>
                    <a:pt x="5080" y="2474"/>
                    <a:pt x="4886" y="2658"/>
                  </a:cubicBezTo>
                  <a:lnTo>
                    <a:pt x="4887" y="2658"/>
                  </a:lnTo>
                  <a:cubicBezTo>
                    <a:pt x="4780" y="2760"/>
                    <a:pt x="4661" y="2835"/>
                    <a:pt x="4561" y="2876"/>
                  </a:cubicBezTo>
                  <a:cubicBezTo>
                    <a:pt x="4441" y="2923"/>
                    <a:pt x="4315" y="2947"/>
                    <a:pt x="4190" y="2947"/>
                  </a:cubicBezTo>
                  <a:cubicBezTo>
                    <a:pt x="3952" y="2947"/>
                    <a:pt x="3718" y="2863"/>
                    <a:pt x="3532" y="2704"/>
                  </a:cubicBezTo>
                  <a:cubicBezTo>
                    <a:pt x="3183" y="2409"/>
                    <a:pt x="3103" y="1667"/>
                    <a:pt x="3527" y="1414"/>
                  </a:cubicBezTo>
                  <a:cubicBezTo>
                    <a:pt x="3675" y="1326"/>
                    <a:pt x="3833" y="1255"/>
                    <a:pt x="3998" y="1203"/>
                  </a:cubicBezTo>
                  <a:cubicBezTo>
                    <a:pt x="4061" y="1193"/>
                    <a:pt x="4124" y="1188"/>
                    <a:pt x="4188" y="1188"/>
                  </a:cubicBezTo>
                  <a:close/>
                  <a:moveTo>
                    <a:pt x="1467" y="1171"/>
                  </a:moveTo>
                  <a:cubicBezTo>
                    <a:pt x="1554" y="1183"/>
                    <a:pt x="1642" y="1196"/>
                    <a:pt x="1727" y="1214"/>
                  </a:cubicBezTo>
                  <a:cubicBezTo>
                    <a:pt x="1901" y="1251"/>
                    <a:pt x="2093" y="1307"/>
                    <a:pt x="2227" y="1480"/>
                  </a:cubicBezTo>
                  <a:cubicBezTo>
                    <a:pt x="2336" y="1616"/>
                    <a:pt x="2403" y="1795"/>
                    <a:pt x="2438" y="1991"/>
                  </a:cubicBezTo>
                  <a:cubicBezTo>
                    <a:pt x="2441" y="2008"/>
                    <a:pt x="2443" y="2025"/>
                    <a:pt x="2445" y="2042"/>
                  </a:cubicBezTo>
                  <a:cubicBezTo>
                    <a:pt x="2550" y="2774"/>
                    <a:pt x="1807" y="3051"/>
                    <a:pt x="1443" y="3077"/>
                  </a:cubicBezTo>
                  <a:cubicBezTo>
                    <a:pt x="1411" y="3079"/>
                    <a:pt x="1378" y="3080"/>
                    <a:pt x="1343" y="3080"/>
                  </a:cubicBezTo>
                  <a:cubicBezTo>
                    <a:pt x="1211" y="3080"/>
                    <a:pt x="1058" y="3062"/>
                    <a:pt x="919" y="3006"/>
                  </a:cubicBezTo>
                  <a:cubicBezTo>
                    <a:pt x="711" y="2880"/>
                    <a:pt x="549" y="2627"/>
                    <a:pt x="520" y="2331"/>
                  </a:cubicBezTo>
                  <a:cubicBezTo>
                    <a:pt x="520" y="2250"/>
                    <a:pt x="522" y="2169"/>
                    <a:pt x="528" y="2089"/>
                  </a:cubicBezTo>
                  <a:cubicBezTo>
                    <a:pt x="537" y="2028"/>
                    <a:pt x="552" y="1967"/>
                    <a:pt x="574" y="1908"/>
                  </a:cubicBezTo>
                  <a:cubicBezTo>
                    <a:pt x="657" y="1670"/>
                    <a:pt x="820" y="1468"/>
                    <a:pt x="1035" y="1335"/>
                  </a:cubicBezTo>
                  <a:cubicBezTo>
                    <a:pt x="1138" y="1274"/>
                    <a:pt x="1248" y="1227"/>
                    <a:pt x="1363" y="1195"/>
                  </a:cubicBezTo>
                  <a:cubicBezTo>
                    <a:pt x="1397" y="1186"/>
                    <a:pt x="1432" y="1179"/>
                    <a:pt x="1467" y="1171"/>
                  </a:cubicBezTo>
                  <a:close/>
                  <a:moveTo>
                    <a:pt x="3142" y="3610"/>
                  </a:moveTo>
                  <a:cubicBezTo>
                    <a:pt x="3264" y="3610"/>
                    <a:pt x="3386" y="3628"/>
                    <a:pt x="3500" y="3676"/>
                  </a:cubicBezTo>
                  <a:cubicBezTo>
                    <a:pt x="3622" y="3728"/>
                    <a:pt x="3812" y="3858"/>
                    <a:pt x="3789" y="4014"/>
                  </a:cubicBezTo>
                  <a:cubicBezTo>
                    <a:pt x="3767" y="4164"/>
                    <a:pt x="3575" y="4294"/>
                    <a:pt x="3458" y="4368"/>
                  </a:cubicBezTo>
                  <a:lnTo>
                    <a:pt x="3459" y="4368"/>
                  </a:lnTo>
                  <a:cubicBezTo>
                    <a:pt x="3314" y="4459"/>
                    <a:pt x="3153" y="4530"/>
                    <a:pt x="2981" y="4545"/>
                  </a:cubicBezTo>
                  <a:cubicBezTo>
                    <a:pt x="2956" y="4547"/>
                    <a:pt x="2931" y="4548"/>
                    <a:pt x="2907" y="4548"/>
                  </a:cubicBezTo>
                  <a:cubicBezTo>
                    <a:pt x="2757" y="4548"/>
                    <a:pt x="2610" y="4507"/>
                    <a:pt x="2482" y="4428"/>
                  </a:cubicBezTo>
                  <a:cubicBezTo>
                    <a:pt x="2409" y="4384"/>
                    <a:pt x="2344" y="4329"/>
                    <a:pt x="2289" y="4262"/>
                  </a:cubicBezTo>
                  <a:cubicBezTo>
                    <a:pt x="2252" y="4217"/>
                    <a:pt x="2218" y="4168"/>
                    <a:pt x="2180" y="4122"/>
                  </a:cubicBezTo>
                  <a:cubicBezTo>
                    <a:pt x="2097" y="3773"/>
                    <a:pt x="2693" y="3659"/>
                    <a:pt x="2931" y="3626"/>
                  </a:cubicBezTo>
                  <a:cubicBezTo>
                    <a:pt x="3001" y="3616"/>
                    <a:pt x="3072" y="3610"/>
                    <a:pt x="3142" y="3610"/>
                  </a:cubicBezTo>
                  <a:close/>
                  <a:moveTo>
                    <a:pt x="2700" y="0"/>
                  </a:moveTo>
                  <a:cubicBezTo>
                    <a:pt x="2450" y="0"/>
                    <a:pt x="2200" y="35"/>
                    <a:pt x="1948" y="98"/>
                  </a:cubicBezTo>
                  <a:cubicBezTo>
                    <a:pt x="1711" y="158"/>
                    <a:pt x="1480" y="245"/>
                    <a:pt x="1253" y="335"/>
                  </a:cubicBezTo>
                  <a:cubicBezTo>
                    <a:pt x="1041" y="418"/>
                    <a:pt x="837" y="512"/>
                    <a:pt x="652" y="647"/>
                  </a:cubicBezTo>
                  <a:cubicBezTo>
                    <a:pt x="444" y="799"/>
                    <a:pt x="238" y="1032"/>
                    <a:pt x="154" y="1289"/>
                  </a:cubicBezTo>
                  <a:cubicBezTo>
                    <a:pt x="60" y="1458"/>
                    <a:pt x="41" y="1651"/>
                    <a:pt x="24" y="1848"/>
                  </a:cubicBezTo>
                  <a:cubicBezTo>
                    <a:pt x="1" y="2139"/>
                    <a:pt x="8" y="2430"/>
                    <a:pt x="49" y="2719"/>
                  </a:cubicBezTo>
                  <a:cubicBezTo>
                    <a:pt x="121" y="3268"/>
                    <a:pt x="280" y="3814"/>
                    <a:pt x="551" y="4299"/>
                  </a:cubicBezTo>
                  <a:cubicBezTo>
                    <a:pt x="797" y="4737"/>
                    <a:pt x="1152" y="5126"/>
                    <a:pt x="1599" y="5363"/>
                  </a:cubicBezTo>
                  <a:cubicBezTo>
                    <a:pt x="1833" y="5486"/>
                    <a:pt x="2087" y="5568"/>
                    <a:pt x="2350" y="5602"/>
                  </a:cubicBezTo>
                  <a:cubicBezTo>
                    <a:pt x="2567" y="5631"/>
                    <a:pt x="2794" y="5656"/>
                    <a:pt x="3016" y="5656"/>
                  </a:cubicBezTo>
                  <a:cubicBezTo>
                    <a:pt x="3078" y="5656"/>
                    <a:pt x="3140" y="5654"/>
                    <a:pt x="3201" y="5650"/>
                  </a:cubicBezTo>
                  <a:cubicBezTo>
                    <a:pt x="3643" y="5617"/>
                    <a:pt x="4066" y="5352"/>
                    <a:pt x="4426" y="5109"/>
                  </a:cubicBezTo>
                  <a:cubicBezTo>
                    <a:pt x="5019" y="4708"/>
                    <a:pt x="5226" y="4071"/>
                    <a:pt x="5376" y="3406"/>
                  </a:cubicBezTo>
                  <a:cubicBezTo>
                    <a:pt x="5458" y="3041"/>
                    <a:pt x="5506" y="2676"/>
                    <a:pt x="5569" y="2308"/>
                  </a:cubicBezTo>
                  <a:cubicBezTo>
                    <a:pt x="5575" y="2277"/>
                    <a:pt x="5579" y="2246"/>
                    <a:pt x="5583" y="2215"/>
                  </a:cubicBezTo>
                  <a:cubicBezTo>
                    <a:pt x="5605" y="2035"/>
                    <a:pt x="5611" y="1855"/>
                    <a:pt x="5602" y="1674"/>
                  </a:cubicBezTo>
                  <a:cubicBezTo>
                    <a:pt x="5600" y="1608"/>
                    <a:pt x="5596" y="1542"/>
                    <a:pt x="5590" y="1475"/>
                  </a:cubicBezTo>
                  <a:cubicBezTo>
                    <a:pt x="5586" y="1435"/>
                    <a:pt x="5583" y="1394"/>
                    <a:pt x="5578" y="1353"/>
                  </a:cubicBezTo>
                  <a:cubicBezTo>
                    <a:pt x="5506" y="696"/>
                    <a:pt x="4896" y="542"/>
                    <a:pt x="4390" y="312"/>
                  </a:cubicBezTo>
                  <a:cubicBezTo>
                    <a:pt x="4341" y="290"/>
                    <a:pt x="4292" y="269"/>
                    <a:pt x="4241" y="252"/>
                  </a:cubicBezTo>
                  <a:cubicBezTo>
                    <a:pt x="4218" y="230"/>
                    <a:pt x="4190" y="213"/>
                    <a:pt x="4160" y="201"/>
                  </a:cubicBezTo>
                  <a:cubicBezTo>
                    <a:pt x="3841" y="77"/>
                    <a:pt x="3508" y="23"/>
                    <a:pt x="3169" y="23"/>
                  </a:cubicBezTo>
                  <a:cubicBezTo>
                    <a:pt x="3133" y="23"/>
                    <a:pt x="3097" y="23"/>
                    <a:pt x="3060" y="25"/>
                  </a:cubicBezTo>
                  <a:cubicBezTo>
                    <a:pt x="2940" y="8"/>
                    <a:pt x="2820" y="0"/>
                    <a:pt x="27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029;p35">
              <a:extLst>
                <a:ext uri="{FF2B5EF4-FFF2-40B4-BE49-F238E27FC236}">
                  <a16:creationId xmlns:a16="http://schemas.microsoft.com/office/drawing/2014/main" id="{1129DA7D-8061-324D-9923-890B27E28D0E}"/>
                </a:ext>
              </a:extLst>
            </p:cNvPr>
            <p:cNvSpPr/>
            <p:nvPr/>
          </p:nvSpPr>
          <p:spPr>
            <a:xfrm>
              <a:off x="4637199" y="2944328"/>
              <a:ext cx="94789" cy="258291"/>
            </a:xfrm>
            <a:custGeom>
              <a:avLst/>
              <a:gdLst/>
              <a:ahLst/>
              <a:cxnLst/>
              <a:rect l="l" t="t" r="r" b="b"/>
              <a:pathLst>
                <a:path w="429" h="1169" extrusionOk="0">
                  <a:moveTo>
                    <a:pt x="48" y="1"/>
                  </a:moveTo>
                  <a:cubicBezTo>
                    <a:pt x="46" y="1"/>
                    <a:pt x="44" y="3"/>
                    <a:pt x="45" y="6"/>
                  </a:cubicBezTo>
                  <a:cubicBezTo>
                    <a:pt x="66" y="122"/>
                    <a:pt x="117" y="235"/>
                    <a:pt x="157" y="346"/>
                  </a:cubicBezTo>
                  <a:cubicBezTo>
                    <a:pt x="200" y="461"/>
                    <a:pt x="251" y="574"/>
                    <a:pt x="298" y="689"/>
                  </a:cubicBezTo>
                  <a:cubicBezTo>
                    <a:pt x="321" y="742"/>
                    <a:pt x="348" y="802"/>
                    <a:pt x="349" y="860"/>
                  </a:cubicBezTo>
                  <a:cubicBezTo>
                    <a:pt x="350" y="919"/>
                    <a:pt x="313" y="963"/>
                    <a:pt x="265" y="991"/>
                  </a:cubicBezTo>
                  <a:cubicBezTo>
                    <a:pt x="220" y="1016"/>
                    <a:pt x="174" y="1037"/>
                    <a:pt x="126" y="1054"/>
                  </a:cubicBezTo>
                  <a:cubicBezTo>
                    <a:pt x="83" y="1073"/>
                    <a:pt x="29" y="1088"/>
                    <a:pt x="7" y="1134"/>
                  </a:cubicBezTo>
                  <a:cubicBezTo>
                    <a:pt x="0" y="1145"/>
                    <a:pt x="6" y="1160"/>
                    <a:pt x="18" y="1164"/>
                  </a:cubicBezTo>
                  <a:cubicBezTo>
                    <a:pt x="29" y="1167"/>
                    <a:pt x="40" y="1169"/>
                    <a:pt x="50" y="1169"/>
                  </a:cubicBezTo>
                  <a:cubicBezTo>
                    <a:pt x="95" y="1169"/>
                    <a:pt x="140" y="1142"/>
                    <a:pt x="181" y="1126"/>
                  </a:cubicBezTo>
                  <a:cubicBezTo>
                    <a:pt x="230" y="1105"/>
                    <a:pt x="282" y="1083"/>
                    <a:pt x="327" y="1050"/>
                  </a:cubicBezTo>
                  <a:cubicBezTo>
                    <a:pt x="421" y="980"/>
                    <a:pt x="429" y="879"/>
                    <a:pt x="388" y="774"/>
                  </a:cubicBezTo>
                  <a:cubicBezTo>
                    <a:pt x="338" y="646"/>
                    <a:pt x="288" y="517"/>
                    <a:pt x="235" y="390"/>
                  </a:cubicBezTo>
                  <a:cubicBezTo>
                    <a:pt x="182" y="262"/>
                    <a:pt x="128" y="119"/>
                    <a:pt x="52" y="3"/>
                  </a:cubicBezTo>
                  <a:cubicBezTo>
                    <a:pt x="51" y="1"/>
                    <a:pt x="50" y="1"/>
                    <a:pt x="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030;p35">
              <a:extLst>
                <a:ext uri="{FF2B5EF4-FFF2-40B4-BE49-F238E27FC236}">
                  <a16:creationId xmlns:a16="http://schemas.microsoft.com/office/drawing/2014/main" id="{4FC87881-3E03-614F-A799-445A07D3F710}"/>
                </a:ext>
              </a:extLst>
            </p:cNvPr>
            <p:cNvSpPr/>
            <p:nvPr/>
          </p:nvSpPr>
          <p:spPr>
            <a:xfrm>
              <a:off x="3561608" y="1719803"/>
              <a:ext cx="593478" cy="603856"/>
            </a:xfrm>
            <a:custGeom>
              <a:avLst/>
              <a:gdLst/>
              <a:ahLst/>
              <a:cxnLst/>
              <a:rect l="l" t="t" r="r" b="b"/>
              <a:pathLst>
                <a:path w="2686" h="2733" extrusionOk="0">
                  <a:moveTo>
                    <a:pt x="1484" y="1"/>
                  </a:moveTo>
                  <a:cubicBezTo>
                    <a:pt x="1326" y="1"/>
                    <a:pt x="1165" y="42"/>
                    <a:pt x="1013" y="133"/>
                  </a:cubicBezTo>
                  <a:cubicBezTo>
                    <a:pt x="482" y="453"/>
                    <a:pt x="1" y="1059"/>
                    <a:pt x="46" y="1708"/>
                  </a:cubicBezTo>
                  <a:cubicBezTo>
                    <a:pt x="66" y="1987"/>
                    <a:pt x="181" y="2270"/>
                    <a:pt x="385" y="2466"/>
                  </a:cubicBezTo>
                  <a:cubicBezTo>
                    <a:pt x="575" y="2649"/>
                    <a:pt x="816" y="2733"/>
                    <a:pt x="1072" y="2733"/>
                  </a:cubicBezTo>
                  <a:cubicBezTo>
                    <a:pt x="1113" y="2733"/>
                    <a:pt x="1153" y="2731"/>
                    <a:pt x="1194" y="2726"/>
                  </a:cubicBezTo>
                  <a:cubicBezTo>
                    <a:pt x="1400" y="2706"/>
                    <a:pt x="1601" y="2626"/>
                    <a:pt x="1774" y="2507"/>
                  </a:cubicBezTo>
                  <a:cubicBezTo>
                    <a:pt x="1801" y="2532"/>
                    <a:pt x="1836" y="2548"/>
                    <a:pt x="1871" y="2548"/>
                  </a:cubicBezTo>
                  <a:cubicBezTo>
                    <a:pt x="1898" y="2548"/>
                    <a:pt x="1926" y="2538"/>
                    <a:pt x="1950" y="2516"/>
                  </a:cubicBezTo>
                  <a:cubicBezTo>
                    <a:pt x="2425" y="2066"/>
                    <a:pt x="2685" y="1360"/>
                    <a:pt x="2463" y="724"/>
                  </a:cubicBezTo>
                  <a:cubicBezTo>
                    <a:pt x="2315" y="298"/>
                    <a:pt x="1909" y="1"/>
                    <a:pt x="14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031;p35">
              <a:extLst>
                <a:ext uri="{FF2B5EF4-FFF2-40B4-BE49-F238E27FC236}">
                  <a16:creationId xmlns:a16="http://schemas.microsoft.com/office/drawing/2014/main" id="{87610A10-6722-FB43-8763-DEEA14488E5E}"/>
                </a:ext>
              </a:extLst>
            </p:cNvPr>
            <p:cNvSpPr/>
            <p:nvPr/>
          </p:nvSpPr>
          <p:spPr>
            <a:xfrm>
              <a:off x="3488252" y="1703452"/>
              <a:ext cx="629494" cy="587948"/>
            </a:xfrm>
            <a:custGeom>
              <a:avLst/>
              <a:gdLst/>
              <a:ahLst/>
              <a:cxnLst/>
              <a:rect l="l" t="t" r="r" b="b"/>
              <a:pathLst>
                <a:path w="2849" h="2661" extrusionOk="0">
                  <a:moveTo>
                    <a:pt x="1763" y="0"/>
                  </a:moveTo>
                  <a:cubicBezTo>
                    <a:pt x="1709" y="0"/>
                    <a:pt x="1653" y="4"/>
                    <a:pt x="1597" y="11"/>
                  </a:cubicBezTo>
                  <a:cubicBezTo>
                    <a:pt x="905" y="104"/>
                    <a:pt x="310" y="628"/>
                    <a:pt x="86" y="1282"/>
                  </a:cubicBezTo>
                  <a:cubicBezTo>
                    <a:pt x="30" y="1443"/>
                    <a:pt x="1" y="1612"/>
                    <a:pt x="0" y="1781"/>
                  </a:cubicBezTo>
                  <a:cubicBezTo>
                    <a:pt x="0" y="1787"/>
                    <a:pt x="6" y="1791"/>
                    <a:pt x="11" y="1791"/>
                  </a:cubicBezTo>
                  <a:cubicBezTo>
                    <a:pt x="15" y="1791"/>
                    <a:pt x="19" y="1789"/>
                    <a:pt x="20" y="1784"/>
                  </a:cubicBezTo>
                  <a:lnTo>
                    <a:pt x="20" y="1783"/>
                  </a:lnTo>
                  <a:cubicBezTo>
                    <a:pt x="86" y="1288"/>
                    <a:pt x="312" y="836"/>
                    <a:pt x="691" y="506"/>
                  </a:cubicBezTo>
                  <a:cubicBezTo>
                    <a:pt x="969" y="265"/>
                    <a:pt x="1384" y="58"/>
                    <a:pt x="1777" y="58"/>
                  </a:cubicBezTo>
                  <a:cubicBezTo>
                    <a:pt x="1939" y="58"/>
                    <a:pt x="2097" y="93"/>
                    <a:pt x="2240" y="175"/>
                  </a:cubicBezTo>
                  <a:cubicBezTo>
                    <a:pt x="2774" y="480"/>
                    <a:pt x="2848" y="1170"/>
                    <a:pt x="2574" y="1676"/>
                  </a:cubicBezTo>
                  <a:cubicBezTo>
                    <a:pt x="2432" y="1935"/>
                    <a:pt x="2215" y="2142"/>
                    <a:pt x="1965" y="2296"/>
                  </a:cubicBezTo>
                  <a:cubicBezTo>
                    <a:pt x="1731" y="2440"/>
                    <a:pt x="1418" y="2595"/>
                    <a:pt x="1137" y="2599"/>
                  </a:cubicBezTo>
                  <a:cubicBezTo>
                    <a:pt x="1134" y="2600"/>
                    <a:pt x="1131" y="2600"/>
                    <a:pt x="1128" y="2600"/>
                  </a:cubicBezTo>
                  <a:cubicBezTo>
                    <a:pt x="838" y="2600"/>
                    <a:pt x="622" y="2343"/>
                    <a:pt x="565" y="2076"/>
                  </a:cubicBezTo>
                  <a:cubicBezTo>
                    <a:pt x="496" y="1758"/>
                    <a:pt x="647" y="1430"/>
                    <a:pt x="811" y="1166"/>
                  </a:cubicBezTo>
                  <a:cubicBezTo>
                    <a:pt x="959" y="924"/>
                    <a:pt x="1151" y="688"/>
                    <a:pt x="1409" y="559"/>
                  </a:cubicBezTo>
                  <a:cubicBezTo>
                    <a:pt x="1535" y="497"/>
                    <a:pt x="1670" y="462"/>
                    <a:pt x="1803" y="462"/>
                  </a:cubicBezTo>
                  <a:cubicBezTo>
                    <a:pt x="1957" y="462"/>
                    <a:pt x="2108" y="509"/>
                    <a:pt x="2238" y="614"/>
                  </a:cubicBezTo>
                  <a:cubicBezTo>
                    <a:pt x="2681" y="976"/>
                    <a:pt x="2606" y="1631"/>
                    <a:pt x="2143" y="1935"/>
                  </a:cubicBezTo>
                  <a:cubicBezTo>
                    <a:pt x="1994" y="2031"/>
                    <a:pt x="1803" y="2097"/>
                    <a:pt x="1617" y="2097"/>
                  </a:cubicBezTo>
                  <a:cubicBezTo>
                    <a:pt x="1505" y="2097"/>
                    <a:pt x="1396" y="2073"/>
                    <a:pt x="1298" y="2019"/>
                  </a:cubicBezTo>
                  <a:cubicBezTo>
                    <a:pt x="1008" y="1856"/>
                    <a:pt x="1003" y="1476"/>
                    <a:pt x="1152" y="1215"/>
                  </a:cubicBezTo>
                  <a:cubicBezTo>
                    <a:pt x="1273" y="1003"/>
                    <a:pt x="1524" y="750"/>
                    <a:pt x="1781" y="750"/>
                  </a:cubicBezTo>
                  <a:cubicBezTo>
                    <a:pt x="1856" y="750"/>
                    <a:pt x="1932" y="772"/>
                    <a:pt x="2006" y="824"/>
                  </a:cubicBezTo>
                  <a:cubicBezTo>
                    <a:pt x="2283" y="1019"/>
                    <a:pt x="2336" y="1458"/>
                    <a:pt x="2096" y="1703"/>
                  </a:cubicBezTo>
                  <a:cubicBezTo>
                    <a:pt x="2021" y="1778"/>
                    <a:pt x="1914" y="1823"/>
                    <a:pt x="1809" y="1823"/>
                  </a:cubicBezTo>
                  <a:cubicBezTo>
                    <a:pt x="1722" y="1823"/>
                    <a:pt x="1636" y="1792"/>
                    <a:pt x="1572" y="1724"/>
                  </a:cubicBezTo>
                  <a:cubicBezTo>
                    <a:pt x="1466" y="1612"/>
                    <a:pt x="1449" y="1435"/>
                    <a:pt x="1485" y="1291"/>
                  </a:cubicBezTo>
                  <a:cubicBezTo>
                    <a:pt x="1524" y="1138"/>
                    <a:pt x="1636" y="985"/>
                    <a:pt x="1791" y="985"/>
                  </a:cubicBezTo>
                  <a:cubicBezTo>
                    <a:pt x="1821" y="985"/>
                    <a:pt x="1853" y="991"/>
                    <a:pt x="1886" y="1003"/>
                  </a:cubicBezTo>
                  <a:cubicBezTo>
                    <a:pt x="1960" y="1030"/>
                    <a:pt x="2020" y="1086"/>
                    <a:pt x="2051" y="1157"/>
                  </a:cubicBezTo>
                  <a:cubicBezTo>
                    <a:pt x="2066" y="1194"/>
                    <a:pt x="2071" y="1233"/>
                    <a:pt x="2066" y="1272"/>
                  </a:cubicBezTo>
                  <a:cubicBezTo>
                    <a:pt x="2064" y="1317"/>
                    <a:pt x="2045" y="1358"/>
                    <a:pt x="2014" y="1390"/>
                  </a:cubicBezTo>
                  <a:cubicBezTo>
                    <a:pt x="1972" y="1423"/>
                    <a:pt x="1940" y="1440"/>
                    <a:pt x="1917" y="1440"/>
                  </a:cubicBezTo>
                  <a:cubicBezTo>
                    <a:pt x="1873" y="1440"/>
                    <a:pt x="1869" y="1376"/>
                    <a:pt x="1904" y="1248"/>
                  </a:cubicBezTo>
                  <a:lnTo>
                    <a:pt x="1904" y="1248"/>
                  </a:lnTo>
                  <a:cubicBezTo>
                    <a:pt x="1907" y="1249"/>
                    <a:pt x="1910" y="1249"/>
                    <a:pt x="1912" y="1249"/>
                  </a:cubicBezTo>
                  <a:cubicBezTo>
                    <a:pt x="1942" y="1249"/>
                    <a:pt x="1952" y="1202"/>
                    <a:pt x="1919" y="1194"/>
                  </a:cubicBezTo>
                  <a:cubicBezTo>
                    <a:pt x="1903" y="1190"/>
                    <a:pt x="1888" y="1188"/>
                    <a:pt x="1874" y="1188"/>
                  </a:cubicBezTo>
                  <a:cubicBezTo>
                    <a:pt x="1694" y="1188"/>
                    <a:pt x="1698" y="1488"/>
                    <a:pt x="1901" y="1488"/>
                  </a:cubicBezTo>
                  <a:cubicBezTo>
                    <a:pt x="1914" y="1488"/>
                    <a:pt x="1927" y="1487"/>
                    <a:pt x="1942" y="1484"/>
                  </a:cubicBezTo>
                  <a:cubicBezTo>
                    <a:pt x="2220" y="1434"/>
                    <a:pt x="2129" y="1063"/>
                    <a:pt x="1941" y="966"/>
                  </a:cubicBezTo>
                  <a:cubicBezTo>
                    <a:pt x="1882" y="935"/>
                    <a:pt x="1827" y="922"/>
                    <a:pt x="1777" y="922"/>
                  </a:cubicBezTo>
                  <a:cubicBezTo>
                    <a:pt x="1359" y="922"/>
                    <a:pt x="1253" y="1868"/>
                    <a:pt x="1783" y="1868"/>
                  </a:cubicBezTo>
                  <a:cubicBezTo>
                    <a:pt x="1816" y="1868"/>
                    <a:pt x="1851" y="1864"/>
                    <a:pt x="1889" y="1856"/>
                  </a:cubicBezTo>
                  <a:cubicBezTo>
                    <a:pt x="2513" y="1728"/>
                    <a:pt x="2336" y="694"/>
                    <a:pt x="1787" y="694"/>
                  </a:cubicBezTo>
                  <a:cubicBezTo>
                    <a:pt x="1740" y="694"/>
                    <a:pt x="1692" y="701"/>
                    <a:pt x="1640" y="717"/>
                  </a:cubicBezTo>
                  <a:cubicBezTo>
                    <a:pt x="1330" y="813"/>
                    <a:pt x="1043" y="1176"/>
                    <a:pt x="1013" y="1496"/>
                  </a:cubicBezTo>
                  <a:cubicBezTo>
                    <a:pt x="982" y="1827"/>
                    <a:pt x="1191" y="2097"/>
                    <a:pt x="1523" y="2134"/>
                  </a:cubicBezTo>
                  <a:cubicBezTo>
                    <a:pt x="1557" y="2138"/>
                    <a:pt x="1592" y="2140"/>
                    <a:pt x="1626" y="2140"/>
                  </a:cubicBezTo>
                  <a:cubicBezTo>
                    <a:pt x="2242" y="2140"/>
                    <a:pt x="2781" y="1513"/>
                    <a:pt x="2528" y="905"/>
                  </a:cubicBezTo>
                  <a:cubicBezTo>
                    <a:pt x="2413" y="629"/>
                    <a:pt x="2161" y="411"/>
                    <a:pt x="1856" y="385"/>
                  </a:cubicBezTo>
                  <a:cubicBezTo>
                    <a:pt x="1834" y="384"/>
                    <a:pt x="1811" y="383"/>
                    <a:pt x="1789" y="383"/>
                  </a:cubicBezTo>
                  <a:cubicBezTo>
                    <a:pt x="1439" y="383"/>
                    <a:pt x="1131" y="607"/>
                    <a:pt x="923" y="875"/>
                  </a:cubicBezTo>
                  <a:cubicBezTo>
                    <a:pt x="676" y="1192"/>
                    <a:pt x="449" y="1613"/>
                    <a:pt x="501" y="2028"/>
                  </a:cubicBezTo>
                  <a:cubicBezTo>
                    <a:pt x="537" y="2314"/>
                    <a:pt x="745" y="2611"/>
                    <a:pt x="1048" y="2655"/>
                  </a:cubicBezTo>
                  <a:cubicBezTo>
                    <a:pt x="1075" y="2659"/>
                    <a:pt x="1101" y="2661"/>
                    <a:pt x="1128" y="2661"/>
                  </a:cubicBezTo>
                  <a:cubicBezTo>
                    <a:pt x="1292" y="2661"/>
                    <a:pt x="1459" y="2596"/>
                    <a:pt x="1607" y="2536"/>
                  </a:cubicBezTo>
                  <a:cubicBezTo>
                    <a:pt x="1789" y="2465"/>
                    <a:pt x="1962" y="2371"/>
                    <a:pt x="2121" y="2255"/>
                  </a:cubicBezTo>
                  <a:cubicBezTo>
                    <a:pt x="2426" y="2031"/>
                    <a:pt x="2664" y="1714"/>
                    <a:pt x="2749" y="1341"/>
                  </a:cubicBezTo>
                  <a:cubicBezTo>
                    <a:pt x="2826" y="1003"/>
                    <a:pt x="2765" y="644"/>
                    <a:pt x="2549" y="368"/>
                  </a:cubicBezTo>
                  <a:cubicBezTo>
                    <a:pt x="2351" y="118"/>
                    <a:pt x="2069" y="0"/>
                    <a:pt x="17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032;p35">
              <a:extLst>
                <a:ext uri="{FF2B5EF4-FFF2-40B4-BE49-F238E27FC236}">
                  <a16:creationId xmlns:a16="http://schemas.microsoft.com/office/drawing/2014/main" id="{3EF87190-D467-1942-810D-7F24D1C8C2FB}"/>
                </a:ext>
              </a:extLst>
            </p:cNvPr>
            <p:cNvSpPr/>
            <p:nvPr/>
          </p:nvSpPr>
          <p:spPr>
            <a:xfrm>
              <a:off x="5078217" y="1645341"/>
              <a:ext cx="593257" cy="603856"/>
            </a:xfrm>
            <a:custGeom>
              <a:avLst/>
              <a:gdLst/>
              <a:ahLst/>
              <a:cxnLst/>
              <a:rect l="l" t="t" r="r" b="b"/>
              <a:pathLst>
                <a:path w="2685" h="2733" extrusionOk="0">
                  <a:moveTo>
                    <a:pt x="1201" y="0"/>
                  </a:moveTo>
                  <a:cubicBezTo>
                    <a:pt x="777" y="0"/>
                    <a:pt x="371" y="298"/>
                    <a:pt x="222" y="724"/>
                  </a:cubicBezTo>
                  <a:cubicBezTo>
                    <a:pt x="0" y="1360"/>
                    <a:pt x="261" y="2066"/>
                    <a:pt x="736" y="2516"/>
                  </a:cubicBezTo>
                  <a:cubicBezTo>
                    <a:pt x="759" y="2539"/>
                    <a:pt x="787" y="2548"/>
                    <a:pt x="815" y="2548"/>
                  </a:cubicBezTo>
                  <a:cubicBezTo>
                    <a:pt x="850" y="2548"/>
                    <a:pt x="885" y="2532"/>
                    <a:pt x="911" y="2508"/>
                  </a:cubicBezTo>
                  <a:cubicBezTo>
                    <a:pt x="1083" y="2627"/>
                    <a:pt x="1283" y="2703"/>
                    <a:pt x="1493" y="2727"/>
                  </a:cubicBezTo>
                  <a:cubicBezTo>
                    <a:pt x="1533" y="2731"/>
                    <a:pt x="1573" y="2733"/>
                    <a:pt x="1613" y="2733"/>
                  </a:cubicBezTo>
                  <a:cubicBezTo>
                    <a:pt x="1869" y="2733"/>
                    <a:pt x="2110" y="2648"/>
                    <a:pt x="2301" y="2466"/>
                  </a:cubicBezTo>
                  <a:cubicBezTo>
                    <a:pt x="2504" y="2270"/>
                    <a:pt x="2620" y="1987"/>
                    <a:pt x="2640" y="1708"/>
                  </a:cubicBezTo>
                  <a:cubicBezTo>
                    <a:pt x="2685" y="1059"/>
                    <a:pt x="2205" y="452"/>
                    <a:pt x="1672" y="133"/>
                  </a:cubicBezTo>
                  <a:cubicBezTo>
                    <a:pt x="1521" y="42"/>
                    <a:pt x="1360" y="0"/>
                    <a:pt x="12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033;p35">
              <a:extLst>
                <a:ext uri="{FF2B5EF4-FFF2-40B4-BE49-F238E27FC236}">
                  <a16:creationId xmlns:a16="http://schemas.microsoft.com/office/drawing/2014/main" id="{0F6BA8EB-87B9-604E-8DD0-0061E740C5CD}"/>
                </a:ext>
              </a:extLst>
            </p:cNvPr>
            <p:cNvSpPr/>
            <p:nvPr/>
          </p:nvSpPr>
          <p:spPr>
            <a:xfrm>
              <a:off x="5144061" y="1608000"/>
              <a:ext cx="573372" cy="574028"/>
            </a:xfrm>
            <a:custGeom>
              <a:avLst/>
              <a:gdLst/>
              <a:ahLst/>
              <a:cxnLst/>
              <a:rect l="l" t="t" r="r" b="b"/>
              <a:pathLst>
                <a:path w="2595" h="2598" extrusionOk="0">
                  <a:moveTo>
                    <a:pt x="1078" y="1"/>
                  </a:moveTo>
                  <a:cubicBezTo>
                    <a:pt x="1069" y="1"/>
                    <a:pt x="1067" y="17"/>
                    <a:pt x="1077" y="19"/>
                  </a:cubicBezTo>
                  <a:lnTo>
                    <a:pt x="1078" y="20"/>
                  </a:lnTo>
                  <a:cubicBezTo>
                    <a:pt x="1536" y="122"/>
                    <a:pt x="1955" y="361"/>
                    <a:pt x="2218" y="759"/>
                  </a:cubicBezTo>
                  <a:cubicBezTo>
                    <a:pt x="2484" y="1163"/>
                    <a:pt x="2595" y="1784"/>
                    <a:pt x="2256" y="2179"/>
                  </a:cubicBezTo>
                  <a:cubicBezTo>
                    <a:pt x="2042" y="2430"/>
                    <a:pt x="1732" y="2552"/>
                    <a:pt x="1418" y="2552"/>
                  </a:cubicBezTo>
                  <a:cubicBezTo>
                    <a:pt x="1205" y="2552"/>
                    <a:pt x="991" y="2496"/>
                    <a:pt x="803" y="2386"/>
                  </a:cubicBezTo>
                  <a:cubicBezTo>
                    <a:pt x="560" y="2241"/>
                    <a:pt x="375" y="2020"/>
                    <a:pt x="257" y="1765"/>
                  </a:cubicBezTo>
                  <a:cubicBezTo>
                    <a:pt x="147" y="1528"/>
                    <a:pt x="28" y="1172"/>
                    <a:pt x="107" y="914"/>
                  </a:cubicBezTo>
                  <a:cubicBezTo>
                    <a:pt x="185" y="655"/>
                    <a:pt x="480" y="504"/>
                    <a:pt x="736" y="488"/>
                  </a:cubicBezTo>
                  <a:cubicBezTo>
                    <a:pt x="753" y="487"/>
                    <a:pt x="770" y="487"/>
                    <a:pt x="786" y="487"/>
                  </a:cubicBezTo>
                  <a:cubicBezTo>
                    <a:pt x="1059" y="487"/>
                    <a:pt x="1316" y="622"/>
                    <a:pt x="1529" y="780"/>
                  </a:cubicBezTo>
                  <a:cubicBezTo>
                    <a:pt x="1764" y="952"/>
                    <a:pt x="1992" y="1178"/>
                    <a:pt x="2055" y="1473"/>
                  </a:cubicBezTo>
                  <a:cubicBezTo>
                    <a:pt x="2113" y="1751"/>
                    <a:pt x="2006" y="2009"/>
                    <a:pt x="1781" y="2176"/>
                  </a:cubicBezTo>
                  <a:cubicBezTo>
                    <a:pt x="1623" y="2294"/>
                    <a:pt x="1434" y="2354"/>
                    <a:pt x="1250" y="2354"/>
                  </a:cubicBezTo>
                  <a:cubicBezTo>
                    <a:pt x="962" y="2354"/>
                    <a:pt x="686" y="2207"/>
                    <a:pt x="556" y="1907"/>
                  </a:cubicBezTo>
                  <a:cubicBezTo>
                    <a:pt x="453" y="1667"/>
                    <a:pt x="462" y="1346"/>
                    <a:pt x="647" y="1146"/>
                  </a:cubicBezTo>
                  <a:cubicBezTo>
                    <a:pt x="755" y="1029"/>
                    <a:pt x="902" y="976"/>
                    <a:pt x="1051" y="976"/>
                  </a:cubicBezTo>
                  <a:cubicBezTo>
                    <a:pt x="1188" y="976"/>
                    <a:pt x="1326" y="1020"/>
                    <a:pt x="1439" y="1098"/>
                  </a:cubicBezTo>
                  <a:cubicBezTo>
                    <a:pt x="1686" y="1270"/>
                    <a:pt x="1933" y="1637"/>
                    <a:pt x="1675" y="1901"/>
                  </a:cubicBezTo>
                  <a:cubicBezTo>
                    <a:pt x="1558" y="2021"/>
                    <a:pt x="1380" y="2090"/>
                    <a:pt x="1207" y="2090"/>
                  </a:cubicBezTo>
                  <a:cubicBezTo>
                    <a:pt x="1077" y="2090"/>
                    <a:pt x="949" y="2051"/>
                    <a:pt x="850" y="1964"/>
                  </a:cubicBezTo>
                  <a:cubicBezTo>
                    <a:pt x="698" y="1829"/>
                    <a:pt x="685" y="1594"/>
                    <a:pt x="845" y="1459"/>
                  </a:cubicBezTo>
                  <a:cubicBezTo>
                    <a:pt x="923" y="1393"/>
                    <a:pt x="1026" y="1365"/>
                    <a:pt x="1128" y="1365"/>
                  </a:cubicBezTo>
                  <a:cubicBezTo>
                    <a:pt x="1179" y="1365"/>
                    <a:pt x="1230" y="1372"/>
                    <a:pt x="1278" y="1385"/>
                  </a:cubicBezTo>
                  <a:cubicBezTo>
                    <a:pt x="1444" y="1431"/>
                    <a:pt x="1632" y="1579"/>
                    <a:pt x="1528" y="1767"/>
                  </a:cubicBezTo>
                  <a:cubicBezTo>
                    <a:pt x="1489" y="1838"/>
                    <a:pt x="1423" y="1893"/>
                    <a:pt x="1345" y="1919"/>
                  </a:cubicBezTo>
                  <a:cubicBezTo>
                    <a:pt x="1323" y="1926"/>
                    <a:pt x="1299" y="1930"/>
                    <a:pt x="1275" y="1930"/>
                  </a:cubicBezTo>
                  <a:cubicBezTo>
                    <a:pt x="1248" y="1930"/>
                    <a:pt x="1220" y="1925"/>
                    <a:pt x="1195" y="1914"/>
                  </a:cubicBezTo>
                  <a:cubicBezTo>
                    <a:pt x="1146" y="1903"/>
                    <a:pt x="1112" y="1870"/>
                    <a:pt x="1092" y="1818"/>
                  </a:cubicBezTo>
                  <a:cubicBezTo>
                    <a:pt x="1092" y="1735"/>
                    <a:pt x="1111" y="1693"/>
                    <a:pt x="1149" y="1693"/>
                  </a:cubicBezTo>
                  <a:cubicBezTo>
                    <a:pt x="1180" y="1693"/>
                    <a:pt x="1224" y="1720"/>
                    <a:pt x="1279" y="1775"/>
                  </a:cubicBezTo>
                  <a:cubicBezTo>
                    <a:pt x="1269" y="1797"/>
                    <a:pt x="1288" y="1816"/>
                    <a:pt x="1305" y="1816"/>
                  </a:cubicBezTo>
                  <a:cubicBezTo>
                    <a:pt x="1313" y="1816"/>
                    <a:pt x="1321" y="1812"/>
                    <a:pt x="1325" y="1802"/>
                  </a:cubicBezTo>
                  <a:cubicBezTo>
                    <a:pt x="1375" y="1690"/>
                    <a:pt x="1293" y="1624"/>
                    <a:pt x="1205" y="1624"/>
                  </a:cubicBezTo>
                  <a:cubicBezTo>
                    <a:pt x="1129" y="1624"/>
                    <a:pt x="1049" y="1672"/>
                    <a:pt x="1043" y="1781"/>
                  </a:cubicBezTo>
                  <a:cubicBezTo>
                    <a:pt x="1036" y="1896"/>
                    <a:pt x="1149" y="1970"/>
                    <a:pt x="1253" y="1978"/>
                  </a:cubicBezTo>
                  <a:cubicBezTo>
                    <a:pt x="1261" y="1979"/>
                    <a:pt x="1268" y="1979"/>
                    <a:pt x="1275" y="1979"/>
                  </a:cubicBezTo>
                  <a:cubicBezTo>
                    <a:pt x="1388" y="1979"/>
                    <a:pt x="1494" y="1911"/>
                    <a:pt x="1556" y="1820"/>
                  </a:cubicBezTo>
                  <a:cubicBezTo>
                    <a:pt x="1742" y="1552"/>
                    <a:pt x="1432" y="1335"/>
                    <a:pt x="1182" y="1317"/>
                  </a:cubicBezTo>
                  <a:cubicBezTo>
                    <a:pt x="1169" y="1316"/>
                    <a:pt x="1155" y="1315"/>
                    <a:pt x="1142" y="1315"/>
                  </a:cubicBezTo>
                  <a:cubicBezTo>
                    <a:pt x="885" y="1315"/>
                    <a:pt x="634" y="1502"/>
                    <a:pt x="698" y="1787"/>
                  </a:cubicBezTo>
                  <a:cubicBezTo>
                    <a:pt x="753" y="2025"/>
                    <a:pt x="972" y="2130"/>
                    <a:pt x="1204" y="2130"/>
                  </a:cubicBezTo>
                  <a:cubicBezTo>
                    <a:pt x="1532" y="2130"/>
                    <a:pt x="1885" y="1921"/>
                    <a:pt x="1834" y="1581"/>
                  </a:cubicBezTo>
                  <a:cubicBezTo>
                    <a:pt x="1787" y="1271"/>
                    <a:pt x="1454" y="980"/>
                    <a:pt x="1151" y="940"/>
                  </a:cubicBezTo>
                  <a:cubicBezTo>
                    <a:pt x="1121" y="937"/>
                    <a:pt x="1091" y="935"/>
                    <a:pt x="1062" y="935"/>
                  </a:cubicBezTo>
                  <a:cubicBezTo>
                    <a:pt x="778" y="935"/>
                    <a:pt x="540" y="1111"/>
                    <a:pt x="470" y="1398"/>
                  </a:cubicBezTo>
                  <a:cubicBezTo>
                    <a:pt x="399" y="1683"/>
                    <a:pt x="492" y="1992"/>
                    <a:pt x="705" y="2195"/>
                  </a:cubicBezTo>
                  <a:cubicBezTo>
                    <a:pt x="858" y="2341"/>
                    <a:pt x="1055" y="2412"/>
                    <a:pt x="1258" y="2412"/>
                  </a:cubicBezTo>
                  <a:cubicBezTo>
                    <a:pt x="1340" y="2412"/>
                    <a:pt x="1424" y="2400"/>
                    <a:pt x="1506" y="2377"/>
                  </a:cubicBezTo>
                  <a:cubicBezTo>
                    <a:pt x="1775" y="2301"/>
                    <a:pt x="2029" y="2108"/>
                    <a:pt x="2114" y="1833"/>
                  </a:cubicBezTo>
                  <a:cubicBezTo>
                    <a:pt x="2226" y="1466"/>
                    <a:pt x="2024" y="1113"/>
                    <a:pt x="1756" y="875"/>
                  </a:cubicBezTo>
                  <a:cubicBezTo>
                    <a:pt x="1490" y="639"/>
                    <a:pt x="1149" y="435"/>
                    <a:pt x="785" y="435"/>
                  </a:cubicBezTo>
                  <a:cubicBezTo>
                    <a:pt x="774" y="435"/>
                    <a:pt x="764" y="435"/>
                    <a:pt x="754" y="436"/>
                  </a:cubicBezTo>
                  <a:cubicBezTo>
                    <a:pt x="475" y="443"/>
                    <a:pt x="149" y="600"/>
                    <a:pt x="56" y="882"/>
                  </a:cubicBezTo>
                  <a:cubicBezTo>
                    <a:pt x="0" y="1049"/>
                    <a:pt x="42" y="1242"/>
                    <a:pt x="82" y="1410"/>
                  </a:cubicBezTo>
                  <a:cubicBezTo>
                    <a:pt x="124" y="1595"/>
                    <a:pt x="195" y="1772"/>
                    <a:pt x="291" y="1936"/>
                  </a:cubicBezTo>
                  <a:cubicBezTo>
                    <a:pt x="473" y="2236"/>
                    <a:pt x="760" y="2466"/>
                    <a:pt x="1103" y="2556"/>
                  </a:cubicBezTo>
                  <a:cubicBezTo>
                    <a:pt x="1208" y="2584"/>
                    <a:pt x="1317" y="2598"/>
                    <a:pt x="1425" y="2598"/>
                  </a:cubicBezTo>
                  <a:cubicBezTo>
                    <a:pt x="1651" y="2598"/>
                    <a:pt x="1874" y="2537"/>
                    <a:pt x="2068" y="2414"/>
                  </a:cubicBezTo>
                  <a:cubicBezTo>
                    <a:pt x="2362" y="2226"/>
                    <a:pt x="2520" y="1926"/>
                    <a:pt x="2529" y="1580"/>
                  </a:cubicBezTo>
                  <a:cubicBezTo>
                    <a:pt x="2545" y="940"/>
                    <a:pt x="2116" y="362"/>
                    <a:pt x="1539" y="116"/>
                  </a:cubicBezTo>
                  <a:cubicBezTo>
                    <a:pt x="1393" y="53"/>
                    <a:pt x="1238" y="15"/>
                    <a:pt x="1079" y="1"/>
                  </a:cubicBezTo>
                  <a:cubicBezTo>
                    <a:pt x="1079" y="1"/>
                    <a:pt x="1079" y="1"/>
                    <a:pt x="10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034;p35">
              <a:extLst>
                <a:ext uri="{FF2B5EF4-FFF2-40B4-BE49-F238E27FC236}">
                  <a16:creationId xmlns:a16="http://schemas.microsoft.com/office/drawing/2014/main" id="{BF55D947-38A1-A44B-8A4D-F6D74FBFC63B}"/>
                </a:ext>
              </a:extLst>
            </p:cNvPr>
            <p:cNvSpPr/>
            <p:nvPr/>
          </p:nvSpPr>
          <p:spPr>
            <a:xfrm>
              <a:off x="3744556" y="2760715"/>
              <a:ext cx="278842" cy="490951"/>
            </a:xfrm>
            <a:custGeom>
              <a:avLst/>
              <a:gdLst/>
              <a:ahLst/>
              <a:cxnLst/>
              <a:rect l="l" t="t" r="r" b="b"/>
              <a:pathLst>
                <a:path w="1262" h="2222" extrusionOk="0">
                  <a:moveTo>
                    <a:pt x="931" y="1"/>
                  </a:moveTo>
                  <a:cubicBezTo>
                    <a:pt x="896" y="2"/>
                    <a:pt x="865" y="25"/>
                    <a:pt x="855" y="60"/>
                  </a:cubicBezTo>
                  <a:cubicBezTo>
                    <a:pt x="829" y="160"/>
                    <a:pt x="914" y="253"/>
                    <a:pt x="945" y="346"/>
                  </a:cubicBezTo>
                  <a:cubicBezTo>
                    <a:pt x="978" y="449"/>
                    <a:pt x="998" y="555"/>
                    <a:pt x="1001" y="662"/>
                  </a:cubicBezTo>
                  <a:cubicBezTo>
                    <a:pt x="1007" y="863"/>
                    <a:pt x="1005" y="1086"/>
                    <a:pt x="930" y="1275"/>
                  </a:cubicBezTo>
                  <a:cubicBezTo>
                    <a:pt x="770" y="1677"/>
                    <a:pt x="451" y="1945"/>
                    <a:pt x="60" y="2109"/>
                  </a:cubicBezTo>
                  <a:cubicBezTo>
                    <a:pt x="1" y="2133"/>
                    <a:pt x="15" y="2222"/>
                    <a:pt x="72" y="2222"/>
                  </a:cubicBezTo>
                  <a:cubicBezTo>
                    <a:pt x="77" y="2222"/>
                    <a:pt x="83" y="2221"/>
                    <a:pt x="90" y="2219"/>
                  </a:cubicBezTo>
                  <a:cubicBezTo>
                    <a:pt x="517" y="2089"/>
                    <a:pt x="883" y="1714"/>
                    <a:pt x="1068" y="1317"/>
                  </a:cubicBezTo>
                  <a:cubicBezTo>
                    <a:pt x="1173" y="1091"/>
                    <a:pt x="1262" y="883"/>
                    <a:pt x="1245" y="628"/>
                  </a:cubicBezTo>
                  <a:cubicBezTo>
                    <a:pt x="1237" y="499"/>
                    <a:pt x="1208" y="372"/>
                    <a:pt x="1158" y="253"/>
                  </a:cubicBezTo>
                  <a:cubicBezTo>
                    <a:pt x="1115" y="149"/>
                    <a:pt x="1059" y="7"/>
                    <a:pt x="9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035;p35">
              <a:extLst>
                <a:ext uri="{FF2B5EF4-FFF2-40B4-BE49-F238E27FC236}">
                  <a16:creationId xmlns:a16="http://schemas.microsoft.com/office/drawing/2014/main" id="{58261CF5-3229-8248-B5C6-567ACCFEBC20}"/>
                </a:ext>
              </a:extLst>
            </p:cNvPr>
            <p:cNvSpPr/>
            <p:nvPr/>
          </p:nvSpPr>
          <p:spPr>
            <a:xfrm>
              <a:off x="5235755" y="2805790"/>
              <a:ext cx="178309" cy="452727"/>
            </a:xfrm>
            <a:custGeom>
              <a:avLst/>
              <a:gdLst/>
              <a:ahLst/>
              <a:cxnLst/>
              <a:rect l="l" t="t" r="r" b="b"/>
              <a:pathLst>
                <a:path w="807" h="2049" extrusionOk="0">
                  <a:moveTo>
                    <a:pt x="262" y="1"/>
                  </a:moveTo>
                  <a:cubicBezTo>
                    <a:pt x="244" y="1"/>
                    <a:pt x="226" y="6"/>
                    <a:pt x="210" y="19"/>
                  </a:cubicBezTo>
                  <a:cubicBezTo>
                    <a:pt x="41" y="153"/>
                    <a:pt x="28" y="367"/>
                    <a:pt x="16" y="538"/>
                  </a:cubicBezTo>
                  <a:cubicBezTo>
                    <a:pt x="0" y="755"/>
                    <a:pt x="9" y="969"/>
                    <a:pt x="72" y="1177"/>
                  </a:cubicBezTo>
                  <a:cubicBezTo>
                    <a:pt x="126" y="1362"/>
                    <a:pt x="213" y="1535"/>
                    <a:pt x="328" y="1690"/>
                  </a:cubicBezTo>
                  <a:cubicBezTo>
                    <a:pt x="420" y="1812"/>
                    <a:pt x="569" y="2017"/>
                    <a:pt x="758" y="2048"/>
                  </a:cubicBezTo>
                  <a:cubicBezTo>
                    <a:pt x="760" y="2049"/>
                    <a:pt x="763" y="2049"/>
                    <a:pt x="765" y="2049"/>
                  </a:cubicBezTo>
                  <a:cubicBezTo>
                    <a:pt x="789" y="2049"/>
                    <a:pt x="806" y="2029"/>
                    <a:pt x="798" y="2011"/>
                  </a:cubicBezTo>
                  <a:cubicBezTo>
                    <a:pt x="767" y="1942"/>
                    <a:pt x="691" y="1893"/>
                    <a:pt x="637" y="1835"/>
                  </a:cubicBezTo>
                  <a:cubicBezTo>
                    <a:pt x="573" y="1767"/>
                    <a:pt x="518" y="1690"/>
                    <a:pt x="473" y="1609"/>
                  </a:cubicBezTo>
                  <a:cubicBezTo>
                    <a:pt x="389" y="1458"/>
                    <a:pt x="344" y="1294"/>
                    <a:pt x="321" y="1128"/>
                  </a:cubicBezTo>
                  <a:cubicBezTo>
                    <a:pt x="298" y="946"/>
                    <a:pt x="289" y="763"/>
                    <a:pt x="293" y="581"/>
                  </a:cubicBezTo>
                  <a:cubicBezTo>
                    <a:pt x="296" y="408"/>
                    <a:pt x="325" y="238"/>
                    <a:pt x="337" y="66"/>
                  </a:cubicBezTo>
                  <a:cubicBezTo>
                    <a:pt x="340" y="30"/>
                    <a:pt x="303"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036;p35">
              <a:extLst>
                <a:ext uri="{FF2B5EF4-FFF2-40B4-BE49-F238E27FC236}">
                  <a16:creationId xmlns:a16="http://schemas.microsoft.com/office/drawing/2014/main" id="{E859F968-8C51-C448-B71B-B9022C2AB876}"/>
                </a:ext>
              </a:extLst>
            </p:cNvPr>
            <p:cNvSpPr/>
            <p:nvPr/>
          </p:nvSpPr>
          <p:spPr>
            <a:xfrm>
              <a:off x="4416026" y="1974562"/>
              <a:ext cx="537577" cy="665501"/>
            </a:xfrm>
            <a:custGeom>
              <a:avLst/>
              <a:gdLst/>
              <a:ahLst/>
              <a:cxnLst/>
              <a:rect l="l" t="t" r="r" b="b"/>
              <a:pathLst>
                <a:path w="2433" h="3012" extrusionOk="0">
                  <a:moveTo>
                    <a:pt x="173" y="1"/>
                  </a:moveTo>
                  <a:cubicBezTo>
                    <a:pt x="169" y="1"/>
                    <a:pt x="166" y="2"/>
                    <a:pt x="164" y="6"/>
                  </a:cubicBezTo>
                  <a:lnTo>
                    <a:pt x="163" y="6"/>
                  </a:lnTo>
                  <a:cubicBezTo>
                    <a:pt x="1" y="329"/>
                    <a:pt x="138" y="744"/>
                    <a:pt x="264" y="1057"/>
                  </a:cubicBezTo>
                  <a:cubicBezTo>
                    <a:pt x="384" y="1365"/>
                    <a:pt x="552" y="1652"/>
                    <a:pt x="762" y="1907"/>
                  </a:cubicBezTo>
                  <a:cubicBezTo>
                    <a:pt x="970" y="2163"/>
                    <a:pt x="1212" y="2391"/>
                    <a:pt x="1478" y="2586"/>
                  </a:cubicBezTo>
                  <a:cubicBezTo>
                    <a:pt x="1614" y="2685"/>
                    <a:pt x="1757" y="2775"/>
                    <a:pt x="1908" y="2852"/>
                  </a:cubicBezTo>
                  <a:cubicBezTo>
                    <a:pt x="2019" y="2908"/>
                    <a:pt x="2197" y="3012"/>
                    <a:pt x="2330" y="3012"/>
                  </a:cubicBezTo>
                  <a:cubicBezTo>
                    <a:pt x="2339" y="3012"/>
                    <a:pt x="2349" y="3011"/>
                    <a:pt x="2358" y="3010"/>
                  </a:cubicBezTo>
                  <a:cubicBezTo>
                    <a:pt x="2404" y="3004"/>
                    <a:pt x="2433" y="2954"/>
                    <a:pt x="2397" y="2915"/>
                  </a:cubicBezTo>
                  <a:cubicBezTo>
                    <a:pt x="2308" y="2820"/>
                    <a:pt x="2127" y="2778"/>
                    <a:pt x="2009" y="2718"/>
                  </a:cubicBezTo>
                  <a:cubicBezTo>
                    <a:pt x="1877" y="2651"/>
                    <a:pt x="1748" y="2577"/>
                    <a:pt x="1624" y="2496"/>
                  </a:cubicBezTo>
                  <a:cubicBezTo>
                    <a:pt x="1366" y="2325"/>
                    <a:pt x="1133" y="2117"/>
                    <a:pt x="934" y="1877"/>
                  </a:cubicBezTo>
                  <a:cubicBezTo>
                    <a:pt x="741" y="1643"/>
                    <a:pt x="578" y="1385"/>
                    <a:pt x="447" y="1112"/>
                  </a:cubicBezTo>
                  <a:cubicBezTo>
                    <a:pt x="277" y="756"/>
                    <a:pt x="207" y="403"/>
                    <a:pt x="185" y="13"/>
                  </a:cubicBezTo>
                  <a:cubicBezTo>
                    <a:pt x="185" y="6"/>
                    <a:pt x="179" y="1"/>
                    <a:pt x="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037;p35">
              <a:extLst>
                <a:ext uri="{FF2B5EF4-FFF2-40B4-BE49-F238E27FC236}">
                  <a16:creationId xmlns:a16="http://schemas.microsoft.com/office/drawing/2014/main" id="{9BDC04EC-C939-7F46-AEB5-955CE4904BEC}"/>
                </a:ext>
              </a:extLst>
            </p:cNvPr>
            <p:cNvSpPr/>
            <p:nvPr/>
          </p:nvSpPr>
          <p:spPr>
            <a:xfrm>
              <a:off x="3865195" y="1905183"/>
              <a:ext cx="1517723" cy="854193"/>
            </a:xfrm>
            <a:custGeom>
              <a:avLst/>
              <a:gdLst/>
              <a:ahLst/>
              <a:cxnLst/>
              <a:rect l="l" t="t" r="r" b="b"/>
              <a:pathLst>
                <a:path w="6869" h="3866" extrusionOk="0">
                  <a:moveTo>
                    <a:pt x="3049" y="0"/>
                  </a:moveTo>
                  <a:cubicBezTo>
                    <a:pt x="3015" y="0"/>
                    <a:pt x="2981" y="1"/>
                    <a:pt x="2947" y="3"/>
                  </a:cubicBezTo>
                  <a:cubicBezTo>
                    <a:pt x="2747" y="13"/>
                    <a:pt x="2546" y="142"/>
                    <a:pt x="2582" y="356"/>
                  </a:cubicBezTo>
                  <a:cubicBezTo>
                    <a:pt x="2566" y="353"/>
                    <a:pt x="2549" y="352"/>
                    <a:pt x="2532" y="352"/>
                  </a:cubicBezTo>
                  <a:cubicBezTo>
                    <a:pt x="2393" y="352"/>
                    <a:pt x="2231" y="416"/>
                    <a:pt x="2126" y="459"/>
                  </a:cubicBezTo>
                  <a:cubicBezTo>
                    <a:pt x="1950" y="531"/>
                    <a:pt x="1783" y="619"/>
                    <a:pt x="1623" y="721"/>
                  </a:cubicBezTo>
                  <a:cubicBezTo>
                    <a:pt x="1309" y="920"/>
                    <a:pt x="1031" y="1170"/>
                    <a:pt x="799" y="1461"/>
                  </a:cubicBezTo>
                  <a:cubicBezTo>
                    <a:pt x="555" y="1766"/>
                    <a:pt x="370" y="2113"/>
                    <a:pt x="252" y="2485"/>
                  </a:cubicBezTo>
                  <a:cubicBezTo>
                    <a:pt x="191" y="2680"/>
                    <a:pt x="149" y="2881"/>
                    <a:pt x="128" y="3084"/>
                  </a:cubicBezTo>
                  <a:cubicBezTo>
                    <a:pt x="112" y="3229"/>
                    <a:pt x="95" y="3416"/>
                    <a:pt x="143" y="3565"/>
                  </a:cubicBezTo>
                  <a:cubicBezTo>
                    <a:pt x="134" y="3571"/>
                    <a:pt x="126" y="3578"/>
                    <a:pt x="116" y="3584"/>
                  </a:cubicBezTo>
                  <a:cubicBezTo>
                    <a:pt x="0" y="3670"/>
                    <a:pt x="72" y="3846"/>
                    <a:pt x="181" y="3846"/>
                  </a:cubicBezTo>
                  <a:cubicBezTo>
                    <a:pt x="204" y="3846"/>
                    <a:pt x="229" y="3839"/>
                    <a:pt x="254" y="3820"/>
                  </a:cubicBezTo>
                  <a:cubicBezTo>
                    <a:pt x="853" y="3386"/>
                    <a:pt x="1390" y="2883"/>
                    <a:pt x="1844" y="2298"/>
                  </a:cubicBezTo>
                  <a:cubicBezTo>
                    <a:pt x="2065" y="2016"/>
                    <a:pt x="2263" y="1715"/>
                    <a:pt x="2436" y="1401"/>
                  </a:cubicBezTo>
                  <a:cubicBezTo>
                    <a:pt x="2556" y="1179"/>
                    <a:pt x="2703" y="874"/>
                    <a:pt x="2695" y="597"/>
                  </a:cubicBezTo>
                  <a:lnTo>
                    <a:pt x="2695" y="597"/>
                  </a:lnTo>
                  <a:cubicBezTo>
                    <a:pt x="2794" y="922"/>
                    <a:pt x="2989" y="1216"/>
                    <a:pt x="3188" y="1486"/>
                  </a:cubicBezTo>
                  <a:cubicBezTo>
                    <a:pt x="3418" y="1796"/>
                    <a:pt x="3672" y="2088"/>
                    <a:pt x="3944" y="2361"/>
                  </a:cubicBezTo>
                  <a:cubicBezTo>
                    <a:pt x="4512" y="2923"/>
                    <a:pt x="5152" y="3344"/>
                    <a:pt x="5877" y="3674"/>
                  </a:cubicBezTo>
                  <a:cubicBezTo>
                    <a:pt x="6041" y="3749"/>
                    <a:pt x="6220" y="3835"/>
                    <a:pt x="6399" y="3863"/>
                  </a:cubicBezTo>
                  <a:cubicBezTo>
                    <a:pt x="6411" y="3865"/>
                    <a:pt x="6423" y="3866"/>
                    <a:pt x="6434" y="3866"/>
                  </a:cubicBezTo>
                  <a:cubicBezTo>
                    <a:pt x="6591" y="3866"/>
                    <a:pt x="6654" y="3689"/>
                    <a:pt x="6708" y="3556"/>
                  </a:cubicBezTo>
                  <a:cubicBezTo>
                    <a:pt x="6861" y="3185"/>
                    <a:pt x="6868" y="2758"/>
                    <a:pt x="6759" y="2374"/>
                  </a:cubicBezTo>
                  <a:cubicBezTo>
                    <a:pt x="6648" y="1986"/>
                    <a:pt x="6428" y="1641"/>
                    <a:pt x="6158" y="1344"/>
                  </a:cubicBezTo>
                  <a:cubicBezTo>
                    <a:pt x="6006" y="1177"/>
                    <a:pt x="5840" y="1024"/>
                    <a:pt x="5675" y="871"/>
                  </a:cubicBezTo>
                  <a:cubicBezTo>
                    <a:pt x="5521" y="729"/>
                    <a:pt x="5368" y="586"/>
                    <a:pt x="5178" y="494"/>
                  </a:cubicBezTo>
                  <a:cubicBezTo>
                    <a:pt x="4952" y="385"/>
                    <a:pt x="4707" y="325"/>
                    <a:pt x="4466" y="257"/>
                  </a:cubicBezTo>
                  <a:cubicBezTo>
                    <a:pt x="4219" y="188"/>
                    <a:pt x="3971" y="122"/>
                    <a:pt x="3719" y="76"/>
                  </a:cubicBezTo>
                  <a:cubicBezTo>
                    <a:pt x="3500" y="37"/>
                    <a:pt x="3272" y="0"/>
                    <a:pt x="3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038;p35">
              <a:extLst>
                <a:ext uri="{FF2B5EF4-FFF2-40B4-BE49-F238E27FC236}">
                  <a16:creationId xmlns:a16="http://schemas.microsoft.com/office/drawing/2014/main" id="{A12C3F57-B5BB-494D-94F5-362DCB9A5F95}"/>
                </a:ext>
              </a:extLst>
            </p:cNvPr>
            <p:cNvSpPr/>
            <p:nvPr/>
          </p:nvSpPr>
          <p:spPr>
            <a:xfrm>
              <a:off x="4554563" y="2034662"/>
              <a:ext cx="688709" cy="680084"/>
            </a:xfrm>
            <a:custGeom>
              <a:avLst/>
              <a:gdLst/>
              <a:ahLst/>
              <a:cxnLst/>
              <a:rect l="l" t="t" r="r" b="b"/>
              <a:pathLst>
                <a:path w="3117" h="3078" extrusionOk="0">
                  <a:moveTo>
                    <a:pt x="7" y="1"/>
                  </a:moveTo>
                  <a:cubicBezTo>
                    <a:pt x="4" y="1"/>
                    <a:pt x="1" y="3"/>
                    <a:pt x="2" y="7"/>
                  </a:cubicBezTo>
                  <a:cubicBezTo>
                    <a:pt x="217" y="685"/>
                    <a:pt x="670" y="1280"/>
                    <a:pt x="1180" y="1768"/>
                  </a:cubicBezTo>
                  <a:cubicBezTo>
                    <a:pt x="1739" y="2302"/>
                    <a:pt x="2396" y="2723"/>
                    <a:pt x="3083" y="3075"/>
                  </a:cubicBezTo>
                  <a:cubicBezTo>
                    <a:pt x="3086" y="3077"/>
                    <a:pt x="3089" y="3077"/>
                    <a:pt x="3091" y="3077"/>
                  </a:cubicBezTo>
                  <a:cubicBezTo>
                    <a:pt x="3107" y="3077"/>
                    <a:pt x="3117" y="3054"/>
                    <a:pt x="3100" y="3045"/>
                  </a:cubicBezTo>
                  <a:cubicBezTo>
                    <a:pt x="2431" y="2684"/>
                    <a:pt x="1782" y="2275"/>
                    <a:pt x="1228" y="1750"/>
                  </a:cubicBezTo>
                  <a:cubicBezTo>
                    <a:pt x="703" y="1251"/>
                    <a:pt x="305" y="663"/>
                    <a:pt x="11" y="3"/>
                  </a:cubicBezTo>
                  <a:cubicBezTo>
                    <a:pt x="10" y="1"/>
                    <a:pt x="9" y="1"/>
                    <a:pt x="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039;p35">
              <a:extLst>
                <a:ext uri="{FF2B5EF4-FFF2-40B4-BE49-F238E27FC236}">
                  <a16:creationId xmlns:a16="http://schemas.microsoft.com/office/drawing/2014/main" id="{F2A104C1-5303-F04D-9DBE-038BF63A3BEB}"/>
                </a:ext>
              </a:extLst>
            </p:cNvPr>
            <p:cNvSpPr/>
            <p:nvPr/>
          </p:nvSpPr>
          <p:spPr>
            <a:xfrm>
              <a:off x="3908943" y="2053222"/>
              <a:ext cx="488968" cy="600542"/>
            </a:xfrm>
            <a:custGeom>
              <a:avLst/>
              <a:gdLst/>
              <a:ahLst/>
              <a:cxnLst/>
              <a:rect l="l" t="t" r="r" b="b"/>
              <a:pathLst>
                <a:path w="2213" h="2718" extrusionOk="0">
                  <a:moveTo>
                    <a:pt x="2175" y="0"/>
                  </a:moveTo>
                  <a:cubicBezTo>
                    <a:pt x="2165" y="0"/>
                    <a:pt x="2155" y="4"/>
                    <a:pt x="2149" y="14"/>
                  </a:cubicBezTo>
                  <a:cubicBezTo>
                    <a:pt x="1995" y="253"/>
                    <a:pt x="1871" y="511"/>
                    <a:pt x="1716" y="750"/>
                  </a:cubicBezTo>
                  <a:cubicBezTo>
                    <a:pt x="1555" y="999"/>
                    <a:pt x="1382" y="1241"/>
                    <a:pt x="1194" y="1472"/>
                  </a:cubicBezTo>
                  <a:cubicBezTo>
                    <a:pt x="1021" y="1688"/>
                    <a:pt x="836" y="1895"/>
                    <a:pt x="643" y="2094"/>
                  </a:cubicBezTo>
                  <a:cubicBezTo>
                    <a:pt x="439" y="2304"/>
                    <a:pt x="215" y="2493"/>
                    <a:pt x="8" y="2698"/>
                  </a:cubicBezTo>
                  <a:cubicBezTo>
                    <a:pt x="1" y="2705"/>
                    <a:pt x="8" y="2718"/>
                    <a:pt x="16" y="2718"/>
                  </a:cubicBezTo>
                  <a:cubicBezTo>
                    <a:pt x="17" y="2718"/>
                    <a:pt x="19" y="2717"/>
                    <a:pt x="21" y="2716"/>
                  </a:cubicBezTo>
                  <a:lnTo>
                    <a:pt x="22" y="2716"/>
                  </a:lnTo>
                  <a:cubicBezTo>
                    <a:pt x="497" y="2390"/>
                    <a:pt x="909" y="1929"/>
                    <a:pt x="1269" y="1484"/>
                  </a:cubicBezTo>
                  <a:cubicBezTo>
                    <a:pt x="1446" y="1266"/>
                    <a:pt x="1611" y="1039"/>
                    <a:pt x="1765" y="805"/>
                  </a:cubicBezTo>
                  <a:cubicBezTo>
                    <a:pt x="1925" y="562"/>
                    <a:pt x="2095" y="307"/>
                    <a:pt x="2204" y="36"/>
                  </a:cubicBezTo>
                  <a:cubicBezTo>
                    <a:pt x="2212" y="15"/>
                    <a:pt x="2193" y="0"/>
                    <a:pt x="21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040;p35">
              <a:extLst>
                <a:ext uri="{FF2B5EF4-FFF2-40B4-BE49-F238E27FC236}">
                  <a16:creationId xmlns:a16="http://schemas.microsoft.com/office/drawing/2014/main" id="{7C57A9A6-6C3B-BC43-9CCB-51AF8C9F6E0F}"/>
                </a:ext>
              </a:extLst>
            </p:cNvPr>
            <p:cNvSpPr/>
            <p:nvPr/>
          </p:nvSpPr>
          <p:spPr>
            <a:xfrm>
              <a:off x="3996440" y="1973016"/>
              <a:ext cx="291657" cy="402129"/>
            </a:xfrm>
            <a:custGeom>
              <a:avLst/>
              <a:gdLst/>
              <a:ahLst/>
              <a:cxnLst/>
              <a:rect l="l" t="t" r="r" b="b"/>
              <a:pathLst>
                <a:path w="1320" h="1820" extrusionOk="0">
                  <a:moveTo>
                    <a:pt x="1305" y="0"/>
                  </a:moveTo>
                  <a:cubicBezTo>
                    <a:pt x="1302" y="0"/>
                    <a:pt x="1299" y="1"/>
                    <a:pt x="1297" y="4"/>
                  </a:cubicBezTo>
                  <a:cubicBezTo>
                    <a:pt x="1240" y="62"/>
                    <a:pt x="1206" y="139"/>
                    <a:pt x="1165" y="209"/>
                  </a:cubicBezTo>
                  <a:cubicBezTo>
                    <a:pt x="1119" y="287"/>
                    <a:pt x="1072" y="365"/>
                    <a:pt x="1024" y="442"/>
                  </a:cubicBezTo>
                  <a:cubicBezTo>
                    <a:pt x="926" y="601"/>
                    <a:pt x="822" y="756"/>
                    <a:pt x="713" y="908"/>
                  </a:cubicBezTo>
                  <a:cubicBezTo>
                    <a:pt x="494" y="1215"/>
                    <a:pt x="259" y="1511"/>
                    <a:pt x="9" y="1794"/>
                  </a:cubicBezTo>
                  <a:cubicBezTo>
                    <a:pt x="0" y="1805"/>
                    <a:pt x="10" y="1819"/>
                    <a:pt x="20" y="1819"/>
                  </a:cubicBezTo>
                  <a:cubicBezTo>
                    <a:pt x="23" y="1819"/>
                    <a:pt x="27" y="1818"/>
                    <a:pt x="30" y="1815"/>
                  </a:cubicBezTo>
                  <a:cubicBezTo>
                    <a:pt x="286" y="1547"/>
                    <a:pt x="524" y="1262"/>
                    <a:pt x="741" y="961"/>
                  </a:cubicBezTo>
                  <a:cubicBezTo>
                    <a:pt x="849" y="810"/>
                    <a:pt x="953" y="654"/>
                    <a:pt x="1052" y="495"/>
                  </a:cubicBezTo>
                  <a:cubicBezTo>
                    <a:pt x="1101" y="418"/>
                    <a:pt x="1148" y="341"/>
                    <a:pt x="1193" y="262"/>
                  </a:cubicBezTo>
                  <a:cubicBezTo>
                    <a:pt x="1239" y="184"/>
                    <a:pt x="1296" y="104"/>
                    <a:pt x="1317" y="16"/>
                  </a:cubicBezTo>
                  <a:cubicBezTo>
                    <a:pt x="1319" y="7"/>
                    <a:pt x="1312" y="0"/>
                    <a:pt x="13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041;p35">
              <a:extLst>
                <a:ext uri="{FF2B5EF4-FFF2-40B4-BE49-F238E27FC236}">
                  <a16:creationId xmlns:a16="http://schemas.microsoft.com/office/drawing/2014/main" id="{287EBF5F-25C2-754F-9EF3-107A084DB840}"/>
                </a:ext>
              </a:extLst>
            </p:cNvPr>
            <p:cNvSpPr/>
            <p:nvPr/>
          </p:nvSpPr>
          <p:spPr>
            <a:xfrm>
              <a:off x="4652223" y="1932360"/>
              <a:ext cx="697768" cy="628824"/>
            </a:xfrm>
            <a:custGeom>
              <a:avLst/>
              <a:gdLst/>
              <a:ahLst/>
              <a:cxnLst/>
              <a:rect l="l" t="t" r="r" b="b"/>
              <a:pathLst>
                <a:path w="3158" h="2846" extrusionOk="0">
                  <a:moveTo>
                    <a:pt x="9" y="1"/>
                  </a:moveTo>
                  <a:cubicBezTo>
                    <a:pt x="5" y="1"/>
                    <a:pt x="0" y="4"/>
                    <a:pt x="2" y="10"/>
                  </a:cubicBezTo>
                  <a:lnTo>
                    <a:pt x="3" y="11"/>
                  </a:lnTo>
                  <a:cubicBezTo>
                    <a:pt x="104" y="349"/>
                    <a:pt x="336" y="631"/>
                    <a:pt x="564" y="893"/>
                  </a:cubicBezTo>
                  <a:cubicBezTo>
                    <a:pt x="801" y="1166"/>
                    <a:pt x="1058" y="1422"/>
                    <a:pt x="1332" y="1660"/>
                  </a:cubicBezTo>
                  <a:cubicBezTo>
                    <a:pt x="1876" y="2133"/>
                    <a:pt x="2477" y="2537"/>
                    <a:pt x="3130" y="2844"/>
                  </a:cubicBezTo>
                  <a:cubicBezTo>
                    <a:pt x="3132" y="2845"/>
                    <a:pt x="3134" y="2846"/>
                    <a:pt x="3136" y="2846"/>
                  </a:cubicBezTo>
                  <a:cubicBezTo>
                    <a:pt x="3149" y="2846"/>
                    <a:pt x="3157" y="2828"/>
                    <a:pt x="3144" y="2820"/>
                  </a:cubicBezTo>
                  <a:cubicBezTo>
                    <a:pt x="2534" y="2481"/>
                    <a:pt x="1954" y="2087"/>
                    <a:pt x="1430" y="1627"/>
                  </a:cubicBezTo>
                  <a:cubicBezTo>
                    <a:pt x="1176" y="1402"/>
                    <a:pt x="934" y="1165"/>
                    <a:pt x="705" y="915"/>
                  </a:cubicBezTo>
                  <a:cubicBezTo>
                    <a:pt x="453" y="641"/>
                    <a:pt x="162" y="353"/>
                    <a:pt x="17" y="6"/>
                  </a:cubicBezTo>
                  <a:cubicBezTo>
                    <a:pt x="15" y="2"/>
                    <a:pt x="12" y="1"/>
                    <a:pt x="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042;p35">
              <a:extLst>
                <a:ext uri="{FF2B5EF4-FFF2-40B4-BE49-F238E27FC236}">
                  <a16:creationId xmlns:a16="http://schemas.microsoft.com/office/drawing/2014/main" id="{03AF87D6-E96A-364B-B136-8533E8A5B995}"/>
                </a:ext>
              </a:extLst>
            </p:cNvPr>
            <p:cNvSpPr/>
            <p:nvPr/>
          </p:nvSpPr>
          <p:spPr>
            <a:xfrm>
              <a:off x="4888199" y="2013450"/>
              <a:ext cx="316846" cy="296957"/>
            </a:xfrm>
            <a:custGeom>
              <a:avLst/>
              <a:gdLst/>
              <a:ahLst/>
              <a:cxnLst/>
              <a:rect l="l" t="t" r="r" b="b"/>
              <a:pathLst>
                <a:path w="1434" h="1344" extrusionOk="0">
                  <a:moveTo>
                    <a:pt x="12" y="1"/>
                  </a:moveTo>
                  <a:cubicBezTo>
                    <a:pt x="6" y="1"/>
                    <a:pt x="1" y="12"/>
                    <a:pt x="8" y="17"/>
                  </a:cubicBezTo>
                  <a:cubicBezTo>
                    <a:pt x="534" y="398"/>
                    <a:pt x="992" y="858"/>
                    <a:pt x="1421" y="1342"/>
                  </a:cubicBezTo>
                  <a:cubicBezTo>
                    <a:pt x="1422" y="1343"/>
                    <a:pt x="1424" y="1343"/>
                    <a:pt x="1425" y="1343"/>
                  </a:cubicBezTo>
                  <a:cubicBezTo>
                    <a:pt x="1429" y="1343"/>
                    <a:pt x="1433" y="1339"/>
                    <a:pt x="1430" y="1335"/>
                  </a:cubicBezTo>
                  <a:cubicBezTo>
                    <a:pt x="1050" y="804"/>
                    <a:pt x="554" y="368"/>
                    <a:pt x="17" y="2"/>
                  </a:cubicBezTo>
                  <a:cubicBezTo>
                    <a:pt x="15" y="1"/>
                    <a:pt x="14" y="1"/>
                    <a:pt x="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3043;p35">
              <a:extLst>
                <a:ext uri="{FF2B5EF4-FFF2-40B4-BE49-F238E27FC236}">
                  <a16:creationId xmlns:a16="http://schemas.microsoft.com/office/drawing/2014/main" id="{8528A208-AF92-0340-8D9B-0124E4D3C370}"/>
                </a:ext>
              </a:extLst>
            </p:cNvPr>
            <p:cNvGrpSpPr/>
            <p:nvPr/>
          </p:nvGrpSpPr>
          <p:grpSpPr>
            <a:xfrm>
              <a:off x="4123551" y="2709065"/>
              <a:ext cx="398668" cy="360433"/>
              <a:chOff x="3307188" y="1681489"/>
              <a:chExt cx="2529618" cy="2287013"/>
            </a:xfrm>
          </p:grpSpPr>
          <p:sp>
            <p:nvSpPr>
              <p:cNvPr id="298" name="Google Shape;3044;p35">
                <a:extLst>
                  <a:ext uri="{FF2B5EF4-FFF2-40B4-BE49-F238E27FC236}">
                    <a16:creationId xmlns:a16="http://schemas.microsoft.com/office/drawing/2014/main" id="{48D20CAC-DE5A-0E45-A644-BFAB1FDE6AD0}"/>
                  </a:ext>
                </a:extLst>
              </p:cNvPr>
              <p:cNvSpPr/>
              <p:nvPr/>
            </p:nvSpPr>
            <p:spPr>
              <a:xfrm>
                <a:off x="3307188" y="1681489"/>
                <a:ext cx="2529618" cy="2287013"/>
              </a:xfrm>
              <a:custGeom>
                <a:avLst/>
                <a:gdLst/>
                <a:ahLst/>
                <a:cxnLst/>
                <a:rect l="l" t="t" r="r" b="b"/>
                <a:pathLst>
                  <a:path w="1804" h="1631" extrusionOk="0">
                    <a:moveTo>
                      <a:pt x="880" y="0"/>
                    </a:moveTo>
                    <a:cubicBezTo>
                      <a:pt x="662" y="0"/>
                      <a:pt x="449" y="87"/>
                      <a:pt x="292" y="251"/>
                    </a:cubicBezTo>
                    <a:cubicBezTo>
                      <a:pt x="64" y="488"/>
                      <a:pt x="1" y="840"/>
                      <a:pt x="133" y="1142"/>
                    </a:cubicBezTo>
                    <a:cubicBezTo>
                      <a:pt x="263" y="1439"/>
                      <a:pt x="557" y="1631"/>
                      <a:pt x="880" y="1631"/>
                    </a:cubicBezTo>
                    <a:cubicBezTo>
                      <a:pt x="885" y="1631"/>
                      <a:pt x="890" y="1631"/>
                      <a:pt x="895" y="1631"/>
                    </a:cubicBezTo>
                    <a:cubicBezTo>
                      <a:pt x="1225" y="1624"/>
                      <a:pt x="1519" y="1420"/>
                      <a:pt x="1638" y="1113"/>
                    </a:cubicBezTo>
                    <a:cubicBezTo>
                      <a:pt x="1803" y="693"/>
                      <a:pt x="1596" y="221"/>
                      <a:pt x="1177" y="56"/>
                    </a:cubicBezTo>
                    <a:cubicBezTo>
                      <a:pt x="1080" y="18"/>
                      <a:pt x="979" y="0"/>
                      <a:pt x="880" y="0"/>
                    </a:cubicBezTo>
                    <a:close/>
                  </a:path>
                </a:pathLst>
              </a:custGeom>
              <a:solidFill>
                <a:srgbClr val="737B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045;p35">
                <a:extLst>
                  <a:ext uri="{FF2B5EF4-FFF2-40B4-BE49-F238E27FC236}">
                    <a16:creationId xmlns:a16="http://schemas.microsoft.com/office/drawing/2014/main" id="{E267B1C3-ADB9-CD4A-B3DD-466A798F0A61}"/>
                  </a:ext>
                </a:extLst>
              </p:cNvPr>
              <p:cNvSpPr/>
              <p:nvPr/>
            </p:nvSpPr>
            <p:spPr>
              <a:xfrm>
                <a:off x="3374495" y="1816101"/>
                <a:ext cx="2327698" cy="2048636"/>
              </a:xfrm>
              <a:custGeom>
                <a:avLst/>
                <a:gdLst/>
                <a:ahLst/>
                <a:cxnLst/>
                <a:rect l="l" t="t" r="r" b="b"/>
                <a:pathLst>
                  <a:path w="1660" h="1461" extrusionOk="0">
                    <a:moveTo>
                      <a:pt x="830" y="0"/>
                    </a:moveTo>
                    <a:cubicBezTo>
                      <a:pt x="688" y="0"/>
                      <a:pt x="545" y="42"/>
                      <a:pt x="419" y="128"/>
                    </a:cubicBezTo>
                    <a:cubicBezTo>
                      <a:pt x="86" y="356"/>
                      <a:pt x="1" y="809"/>
                      <a:pt x="227" y="1142"/>
                    </a:cubicBezTo>
                    <a:cubicBezTo>
                      <a:pt x="369" y="1349"/>
                      <a:pt x="598" y="1460"/>
                      <a:pt x="831" y="1460"/>
                    </a:cubicBezTo>
                    <a:cubicBezTo>
                      <a:pt x="973" y="1460"/>
                      <a:pt x="1116" y="1419"/>
                      <a:pt x="1242" y="1333"/>
                    </a:cubicBezTo>
                    <a:cubicBezTo>
                      <a:pt x="1574" y="1105"/>
                      <a:pt x="1660" y="652"/>
                      <a:pt x="1432" y="318"/>
                    </a:cubicBezTo>
                    <a:cubicBezTo>
                      <a:pt x="1291" y="112"/>
                      <a:pt x="1063" y="0"/>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46;p35">
                <a:extLst>
                  <a:ext uri="{FF2B5EF4-FFF2-40B4-BE49-F238E27FC236}">
                    <a16:creationId xmlns:a16="http://schemas.microsoft.com/office/drawing/2014/main" id="{B1C437B6-037A-2D49-8682-F584F684ABF0}"/>
                  </a:ext>
                </a:extLst>
              </p:cNvPr>
              <p:cNvSpPr/>
              <p:nvPr/>
            </p:nvSpPr>
            <p:spPr>
              <a:xfrm>
                <a:off x="4232662" y="1914255"/>
                <a:ext cx="497791" cy="687085"/>
              </a:xfrm>
              <a:custGeom>
                <a:avLst/>
                <a:gdLst/>
                <a:ahLst/>
                <a:cxnLst/>
                <a:rect l="l" t="t" r="r" b="b"/>
                <a:pathLst>
                  <a:path w="355" h="490" extrusionOk="0">
                    <a:moveTo>
                      <a:pt x="192" y="0"/>
                    </a:moveTo>
                    <a:cubicBezTo>
                      <a:pt x="135" y="0"/>
                      <a:pt x="72" y="13"/>
                      <a:pt x="0" y="47"/>
                    </a:cubicBezTo>
                    <a:cubicBezTo>
                      <a:pt x="22" y="90"/>
                      <a:pt x="36" y="178"/>
                      <a:pt x="77" y="257"/>
                    </a:cubicBezTo>
                    <a:cubicBezTo>
                      <a:pt x="104" y="308"/>
                      <a:pt x="194" y="489"/>
                      <a:pt x="231" y="489"/>
                    </a:cubicBezTo>
                    <a:cubicBezTo>
                      <a:pt x="236" y="489"/>
                      <a:pt x="240" y="486"/>
                      <a:pt x="243" y="479"/>
                    </a:cubicBezTo>
                    <a:cubicBezTo>
                      <a:pt x="327" y="278"/>
                      <a:pt x="354" y="37"/>
                      <a:pt x="354" y="37"/>
                    </a:cubicBezTo>
                    <a:cubicBezTo>
                      <a:pt x="305" y="15"/>
                      <a:pt x="252" y="0"/>
                      <a:pt x="192" y="0"/>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47;p35">
                <a:extLst>
                  <a:ext uri="{FF2B5EF4-FFF2-40B4-BE49-F238E27FC236}">
                    <a16:creationId xmlns:a16="http://schemas.microsoft.com/office/drawing/2014/main" id="{5EE3139B-C2E5-2043-8B37-C375C25AB966}"/>
                  </a:ext>
                </a:extLst>
              </p:cNvPr>
              <p:cNvSpPr/>
              <p:nvPr/>
            </p:nvSpPr>
            <p:spPr>
              <a:xfrm>
                <a:off x="3750294" y="2075510"/>
                <a:ext cx="618382" cy="615572"/>
              </a:xfrm>
              <a:custGeom>
                <a:avLst/>
                <a:gdLst/>
                <a:ahLst/>
                <a:cxnLst/>
                <a:rect l="l" t="t" r="r" b="b"/>
                <a:pathLst>
                  <a:path w="441" h="439" extrusionOk="0">
                    <a:moveTo>
                      <a:pt x="227" y="1"/>
                    </a:moveTo>
                    <a:cubicBezTo>
                      <a:pt x="202" y="18"/>
                      <a:pt x="177" y="36"/>
                      <a:pt x="151" y="57"/>
                    </a:cubicBezTo>
                    <a:cubicBezTo>
                      <a:pt x="89" y="109"/>
                      <a:pt x="37" y="172"/>
                      <a:pt x="0" y="243"/>
                    </a:cubicBezTo>
                    <a:cubicBezTo>
                      <a:pt x="81" y="268"/>
                      <a:pt x="159" y="311"/>
                      <a:pt x="233" y="351"/>
                    </a:cubicBezTo>
                    <a:cubicBezTo>
                      <a:pt x="268" y="371"/>
                      <a:pt x="304" y="388"/>
                      <a:pt x="341" y="403"/>
                    </a:cubicBezTo>
                    <a:cubicBezTo>
                      <a:pt x="363" y="412"/>
                      <a:pt x="384" y="427"/>
                      <a:pt x="407" y="434"/>
                    </a:cubicBezTo>
                    <a:cubicBezTo>
                      <a:pt x="416" y="436"/>
                      <a:pt x="423" y="439"/>
                      <a:pt x="429" y="439"/>
                    </a:cubicBezTo>
                    <a:cubicBezTo>
                      <a:pt x="436" y="439"/>
                      <a:pt x="440" y="435"/>
                      <a:pt x="440" y="422"/>
                    </a:cubicBezTo>
                    <a:cubicBezTo>
                      <a:pt x="440" y="397"/>
                      <a:pt x="421" y="371"/>
                      <a:pt x="411" y="349"/>
                    </a:cubicBezTo>
                    <a:cubicBezTo>
                      <a:pt x="393" y="315"/>
                      <a:pt x="377" y="281"/>
                      <a:pt x="360" y="248"/>
                    </a:cubicBezTo>
                    <a:cubicBezTo>
                      <a:pt x="318" y="165"/>
                      <a:pt x="279" y="78"/>
                      <a:pt x="227" y="1"/>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48;p35">
                <a:extLst>
                  <a:ext uri="{FF2B5EF4-FFF2-40B4-BE49-F238E27FC236}">
                    <a16:creationId xmlns:a16="http://schemas.microsoft.com/office/drawing/2014/main" id="{44E2D6EA-65B5-9941-BD1A-59CA01139562}"/>
                  </a:ext>
                </a:extLst>
              </p:cNvPr>
              <p:cNvSpPr/>
              <p:nvPr/>
            </p:nvSpPr>
            <p:spPr>
              <a:xfrm>
                <a:off x="3638115" y="2594327"/>
                <a:ext cx="705320" cy="509004"/>
              </a:xfrm>
              <a:custGeom>
                <a:avLst/>
                <a:gdLst/>
                <a:ahLst/>
                <a:cxnLst/>
                <a:rect l="l" t="t" r="r" b="b"/>
                <a:pathLst>
                  <a:path w="503" h="363" extrusionOk="0">
                    <a:moveTo>
                      <a:pt x="31" y="1"/>
                    </a:moveTo>
                    <a:lnTo>
                      <a:pt x="31" y="1"/>
                    </a:lnTo>
                    <a:cubicBezTo>
                      <a:pt x="1" y="119"/>
                      <a:pt x="2" y="244"/>
                      <a:pt x="32" y="363"/>
                    </a:cubicBezTo>
                    <a:cubicBezTo>
                      <a:pt x="126" y="328"/>
                      <a:pt x="241" y="309"/>
                      <a:pt x="334" y="271"/>
                    </a:cubicBezTo>
                    <a:cubicBezTo>
                      <a:pt x="385" y="251"/>
                      <a:pt x="502" y="215"/>
                      <a:pt x="501" y="160"/>
                    </a:cubicBezTo>
                    <a:cubicBezTo>
                      <a:pt x="501" y="160"/>
                      <a:pt x="336" y="135"/>
                      <a:pt x="279" y="105"/>
                    </a:cubicBezTo>
                    <a:cubicBezTo>
                      <a:pt x="198" y="61"/>
                      <a:pt x="123" y="23"/>
                      <a:pt x="31" y="1"/>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49;p35">
                <a:extLst>
                  <a:ext uri="{FF2B5EF4-FFF2-40B4-BE49-F238E27FC236}">
                    <a16:creationId xmlns:a16="http://schemas.microsoft.com/office/drawing/2014/main" id="{46390D88-0FA0-794C-8C2D-DC0F639BE483}"/>
                  </a:ext>
                </a:extLst>
              </p:cNvPr>
              <p:cNvSpPr/>
              <p:nvPr/>
            </p:nvSpPr>
            <p:spPr>
              <a:xfrm>
                <a:off x="3767121" y="2957500"/>
                <a:ext cx="652036" cy="625388"/>
              </a:xfrm>
              <a:custGeom>
                <a:avLst/>
                <a:gdLst/>
                <a:ahLst/>
                <a:cxnLst/>
                <a:rect l="l" t="t" r="r" b="b"/>
                <a:pathLst>
                  <a:path w="465" h="446" extrusionOk="0">
                    <a:moveTo>
                      <a:pt x="455" y="1"/>
                    </a:moveTo>
                    <a:cubicBezTo>
                      <a:pt x="422" y="1"/>
                      <a:pt x="312" y="103"/>
                      <a:pt x="271" y="119"/>
                    </a:cubicBezTo>
                    <a:cubicBezTo>
                      <a:pt x="182" y="155"/>
                      <a:pt x="92" y="194"/>
                      <a:pt x="1" y="229"/>
                    </a:cubicBezTo>
                    <a:cubicBezTo>
                      <a:pt x="82" y="348"/>
                      <a:pt x="213" y="445"/>
                      <a:pt x="260" y="445"/>
                    </a:cubicBezTo>
                    <a:cubicBezTo>
                      <a:pt x="263" y="445"/>
                      <a:pt x="266" y="445"/>
                      <a:pt x="268" y="444"/>
                    </a:cubicBezTo>
                    <a:cubicBezTo>
                      <a:pt x="311" y="427"/>
                      <a:pt x="465" y="123"/>
                      <a:pt x="465" y="12"/>
                    </a:cubicBezTo>
                    <a:cubicBezTo>
                      <a:pt x="465" y="4"/>
                      <a:pt x="461" y="1"/>
                      <a:pt x="455" y="1"/>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50;p35">
                <a:extLst>
                  <a:ext uri="{FF2B5EF4-FFF2-40B4-BE49-F238E27FC236}">
                    <a16:creationId xmlns:a16="http://schemas.microsoft.com/office/drawing/2014/main" id="{2D644081-A99B-7748-9B2E-FE4AF7B51CB3}"/>
                  </a:ext>
                </a:extLst>
              </p:cNvPr>
              <p:cNvSpPr/>
              <p:nvPr/>
            </p:nvSpPr>
            <p:spPr>
              <a:xfrm>
                <a:off x="4350450" y="3022001"/>
                <a:ext cx="497791" cy="716532"/>
              </a:xfrm>
              <a:custGeom>
                <a:avLst/>
                <a:gdLst/>
                <a:ahLst/>
                <a:cxnLst/>
                <a:rect l="l" t="t" r="r" b="b"/>
                <a:pathLst>
                  <a:path w="355" h="511" extrusionOk="0">
                    <a:moveTo>
                      <a:pt x="176" y="1"/>
                    </a:moveTo>
                    <a:cubicBezTo>
                      <a:pt x="172" y="1"/>
                      <a:pt x="166" y="7"/>
                      <a:pt x="159" y="22"/>
                    </a:cubicBezTo>
                    <a:cubicBezTo>
                      <a:pt x="103" y="133"/>
                      <a:pt x="1" y="474"/>
                      <a:pt x="1" y="474"/>
                    </a:cubicBezTo>
                    <a:cubicBezTo>
                      <a:pt x="50" y="495"/>
                      <a:pt x="103" y="510"/>
                      <a:pt x="163" y="510"/>
                    </a:cubicBezTo>
                    <a:cubicBezTo>
                      <a:pt x="220" y="510"/>
                      <a:pt x="283" y="497"/>
                      <a:pt x="355" y="463"/>
                    </a:cubicBezTo>
                    <a:cubicBezTo>
                      <a:pt x="306" y="389"/>
                      <a:pt x="255" y="212"/>
                      <a:pt x="215" y="133"/>
                    </a:cubicBezTo>
                    <a:cubicBezTo>
                      <a:pt x="191" y="87"/>
                      <a:pt x="192" y="1"/>
                      <a:pt x="176" y="1"/>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1;p35">
                <a:extLst>
                  <a:ext uri="{FF2B5EF4-FFF2-40B4-BE49-F238E27FC236}">
                    <a16:creationId xmlns:a16="http://schemas.microsoft.com/office/drawing/2014/main" id="{2CF71457-D31D-B648-A948-A46B1A3C60D5}"/>
                  </a:ext>
                </a:extLst>
              </p:cNvPr>
              <p:cNvSpPr/>
              <p:nvPr/>
            </p:nvSpPr>
            <p:spPr>
              <a:xfrm>
                <a:off x="4650528" y="2953293"/>
                <a:ext cx="680080" cy="621181"/>
              </a:xfrm>
              <a:custGeom>
                <a:avLst/>
                <a:gdLst/>
                <a:ahLst/>
                <a:cxnLst/>
                <a:rect l="l" t="t" r="r" b="b"/>
                <a:pathLst>
                  <a:path w="485" h="443" extrusionOk="0">
                    <a:moveTo>
                      <a:pt x="64" y="0"/>
                    </a:moveTo>
                    <a:cubicBezTo>
                      <a:pt x="53" y="0"/>
                      <a:pt x="42" y="2"/>
                      <a:pt x="32" y="5"/>
                    </a:cubicBezTo>
                    <a:cubicBezTo>
                      <a:pt x="1" y="15"/>
                      <a:pt x="92" y="134"/>
                      <a:pt x="125" y="197"/>
                    </a:cubicBezTo>
                    <a:cubicBezTo>
                      <a:pt x="167" y="278"/>
                      <a:pt x="206" y="366"/>
                      <a:pt x="258" y="443"/>
                    </a:cubicBezTo>
                    <a:cubicBezTo>
                      <a:pt x="283" y="426"/>
                      <a:pt x="308" y="408"/>
                      <a:pt x="334" y="386"/>
                    </a:cubicBezTo>
                    <a:cubicBezTo>
                      <a:pt x="396" y="335"/>
                      <a:pt x="447" y="272"/>
                      <a:pt x="485" y="201"/>
                    </a:cubicBezTo>
                    <a:cubicBezTo>
                      <a:pt x="404" y="176"/>
                      <a:pt x="327" y="134"/>
                      <a:pt x="252" y="93"/>
                    </a:cubicBezTo>
                    <a:cubicBezTo>
                      <a:pt x="192" y="59"/>
                      <a:pt x="128" y="0"/>
                      <a:pt x="64" y="0"/>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52;p35">
                <a:extLst>
                  <a:ext uri="{FF2B5EF4-FFF2-40B4-BE49-F238E27FC236}">
                    <a16:creationId xmlns:a16="http://schemas.microsoft.com/office/drawing/2014/main" id="{65328392-D9BC-EF4F-96AF-EFBB89436655}"/>
                  </a:ext>
                </a:extLst>
              </p:cNvPr>
              <p:cNvSpPr/>
              <p:nvPr/>
            </p:nvSpPr>
            <p:spPr>
              <a:xfrm>
                <a:off x="4650528" y="2548054"/>
                <a:ext cx="790856" cy="509004"/>
              </a:xfrm>
              <a:custGeom>
                <a:avLst/>
                <a:gdLst/>
                <a:ahLst/>
                <a:cxnLst/>
                <a:rect l="l" t="t" r="r" b="b"/>
                <a:pathLst>
                  <a:path w="564" h="363" extrusionOk="0">
                    <a:moveTo>
                      <a:pt x="533" y="0"/>
                    </a:moveTo>
                    <a:cubicBezTo>
                      <a:pt x="439" y="36"/>
                      <a:pt x="347" y="75"/>
                      <a:pt x="254" y="113"/>
                    </a:cubicBezTo>
                    <a:cubicBezTo>
                      <a:pt x="203" y="134"/>
                      <a:pt x="148" y="151"/>
                      <a:pt x="95" y="169"/>
                    </a:cubicBezTo>
                    <a:cubicBezTo>
                      <a:pt x="1" y="193"/>
                      <a:pt x="165" y="218"/>
                      <a:pt x="223" y="249"/>
                    </a:cubicBezTo>
                    <a:cubicBezTo>
                      <a:pt x="304" y="292"/>
                      <a:pt x="442" y="339"/>
                      <a:pt x="534" y="363"/>
                    </a:cubicBezTo>
                    <a:cubicBezTo>
                      <a:pt x="564" y="243"/>
                      <a:pt x="564" y="119"/>
                      <a:pt x="533" y="0"/>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53;p35">
                <a:extLst>
                  <a:ext uri="{FF2B5EF4-FFF2-40B4-BE49-F238E27FC236}">
                    <a16:creationId xmlns:a16="http://schemas.microsoft.com/office/drawing/2014/main" id="{02E5065D-C8D4-0445-A604-13E7EE14E50F}"/>
                  </a:ext>
                </a:extLst>
              </p:cNvPr>
              <p:cNvSpPr/>
              <p:nvPr/>
            </p:nvSpPr>
            <p:spPr>
              <a:xfrm>
                <a:off x="4724846" y="2069901"/>
                <a:ext cx="590338" cy="615572"/>
              </a:xfrm>
              <a:custGeom>
                <a:avLst/>
                <a:gdLst/>
                <a:ahLst/>
                <a:cxnLst/>
                <a:rect l="l" t="t" r="r" b="b"/>
                <a:pathLst>
                  <a:path w="421" h="439" extrusionOk="0">
                    <a:moveTo>
                      <a:pt x="161" y="0"/>
                    </a:moveTo>
                    <a:cubicBezTo>
                      <a:pt x="158" y="0"/>
                      <a:pt x="155" y="1"/>
                      <a:pt x="153" y="1"/>
                    </a:cubicBezTo>
                    <a:cubicBezTo>
                      <a:pt x="110" y="17"/>
                      <a:pt x="59" y="257"/>
                      <a:pt x="4" y="424"/>
                    </a:cubicBezTo>
                    <a:cubicBezTo>
                      <a:pt x="0" y="434"/>
                      <a:pt x="4" y="439"/>
                      <a:pt x="12" y="439"/>
                    </a:cubicBezTo>
                    <a:cubicBezTo>
                      <a:pt x="42" y="439"/>
                      <a:pt x="132" y="383"/>
                      <a:pt x="171" y="368"/>
                    </a:cubicBezTo>
                    <a:cubicBezTo>
                      <a:pt x="261" y="332"/>
                      <a:pt x="329" y="252"/>
                      <a:pt x="420" y="216"/>
                    </a:cubicBezTo>
                    <a:cubicBezTo>
                      <a:pt x="339" y="97"/>
                      <a:pt x="207" y="0"/>
                      <a:pt x="161" y="0"/>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54;p35">
                <a:extLst>
                  <a:ext uri="{FF2B5EF4-FFF2-40B4-BE49-F238E27FC236}">
                    <a16:creationId xmlns:a16="http://schemas.microsoft.com/office/drawing/2014/main" id="{A7AF1C02-0169-1843-B8DE-DED43270857D}"/>
                  </a:ext>
                </a:extLst>
              </p:cNvPr>
              <p:cNvSpPr/>
              <p:nvPr/>
            </p:nvSpPr>
            <p:spPr>
              <a:xfrm>
                <a:off x="4794958" y="2145620"/>
                <a:ext cx="129005" cy="152841"/>
              </a:xfrm>
              <a:custGeom>
                <a:avLst/>
                <a:gdLst/>
                <a:ahLst/>
                <a:cxnLst/>
                <a:rect l="l" t="t" r="r" b="b"/>
                <a:pathLst>
                  <a:path w="92" h="109" extrusionOk="0">
                    <a:moveTo>
                      <a:pt x="53" y="1"/>
                    </a:moveTo>
                    <a:cubicBezTo>
                      <a:pt x="33" y="1"/>
                      <a:pt x="14" y="13"/>
                      <a:pt x="5" y="32"/>
                    </a:cubicBezTo>
                    <a:cubicBezTo>
                      <a:pt x="0" y="53"/>
                      <a:pt x="20" y="109"/>
                      <a:pt x="20" y="109"/>
                    </a:cubicBezTo>
                    <a:cubicBezTo>
                      <a:pt x="20" y="109"/>
                      <a:pt x="80" y="74"/>
                      <a:pt x="86" y="53"/>
                    </a:cubicBezTo>
                    <a:cubicBezTo>
                      <a:pt x="91" y="34"/>
                      <a:pt x="86" y="8"/>
                      <a:pt x="64" y="2"/>
                    </a:cubicBezTo>
                    <a:cubicBezTo>
                      <a:pt x="61" y="1"/>
                      <a:pt x="57" y="1"/>
                      <a:pt x="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55;p35">
                <a:extLst>
                  <a:ext uri="{FF2B5EF4-FFF2-40B4-BE49-F238E27FC236}">
                    <a16:creationId xmlns:a16="http://schemas.microsoft.com/office/drawing/2014/main" id="{126524C8-EF98-5E49-8936-AD3D788DC6B8}"/>
                  </a:ext>
                </a:extLst>
              </p:cNvPr>
              <p:cNvSpPr/>
              <p:nvPr/>
            </p:nvSpPr>
            <p:spPr>
              <a:xfrm>
                <a:off x="5017913" y="2374180"/>
                <a:ext cx="169670" cy="113579"/>
              </a:xfrm>
              <a:custGeom>
                <a:avLst/>
                <a:gdLst/>
                <a:ahLst/>
                <a:cxnLst/>
                <a:rect l="l" t="t" r="r" b="b"/>
                <a:pathLst>
                  <a:path w="121" h="81" extrusionOk="0">
                    <a:moveTo>
                      <a:pt x="67" y="1"/>
                    </a:moveTo>
                    <a:cubicBezTo>
                      <a:pt x="63" y="1"/>
                      <a:pt x="59" y="1"/>
                      <a:pt x="55" y="3"/>
                    </a:cubicBezTo>
                    <a:cubicBezTo>
                      <a:pt x="34" y="10"/>
                      <a:pt x="0" y="58"/>
                      <a:pt x="0" y="58"/>
                    </a:cubicBezTo>
                    <a:cubicBezTo>
                      <a:pt x="0" y="58"/>
                      <a:pt x="51" y="81"/>
                      <a:pt x="76" y="81"/>
                    </a:cubicBezTo>
                    <a:cubicBezTo>
                      <a:pt x="79" y="81"/>
                      <a:pt x="82" y="80"/>
                      <a:pt x="84" y="79"/>
                    </a:cubicBezTo>
                    <a:cubicBezTo>
                      <a:pt x="103" y="72"/>
                      <a:pt x="120" y="54"/>
                      <a:pt x="114" y="32"/>
                    </a:cubicBezTo>
                    <a:cubicBezTo>
                      <a:pt x="106" y="13"/>
                      <a:pt x="87"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056;p35">
                <a:extLst>
                  <a:ext uri="{FF2B5EF4-FFF2-40B4-BE49-F238E27FC236}">
                    <a16:creationId xmlns:a16="http://schemas.microsoft.com/office/drawing/2014/main" id="{25FFB567-00D2-B44C-9CD1-4A31D3276368}"/>
                  </a:ext>
                </a:extLst>
              </p:cNvPr>
              <p:cNvSpPr/>
              <p:nvPr/>
            </p:nvSpPr>
            <p:spPr>
              <a:xfrm>
                <a:off x="5102047" y="2699493"/>
                <a:ext cx="169670" cy="114982"/>
              </a:xfrm>
              <a:custGeom>
                <a:avLst/>
                <a:gdLst/>
                <a:ahLst/>
                <a:cxnLst/>
                <a:rect l="l" t="t" r="r" b="b"/>
                <a:pathLst>
                  <a:path w="121" h="82" extrusionOk="0">
                    <a:moveTo>
                      <a:pt x="67" y="0"/>
                    </a:moveTo>
                    <a:cubicBezTo>
                      <a:pt x="66" y="0"/>
                      <a:pt x="65" y="0"/>
                      <a:pt x="64" y="0"/>
                    </a:cubicBezTo>
                    <a:cubicBezTo>
                      <a:pt x="43" y="4"/>
                      <a:pt x="0" y="45"/>
                      <a:pt x="0" y="45"/>
                    </a:cubicBezTo>
                    <a:cubicBezTo>
                      <a:pt x="0" y="45"/>
                      <a:pt x="55" y="82"/>
                      <a:pt x="76" y="82"/>
                    </a:cubicBezTo>
                    <a:cubicBezTo>
                      <a:pt x="77" y="82"/>
                      <a:pt x="78" y="82"/>
                      <a:pt x="78" y="82"/>
                    </a:cubicBezTo>
                    <a:cubicBezTo>
                      <a:pt x="99" y="77"/>
                      <a:pt x="120" y="62"/>
                      <a:pt x="117" y="40"/>
                    </a:cubicBezTo>
                    <a:cubicBezTo>
                      <a:pt x="112" y="16"/>
                      <a:pt x="90"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057;p35">
                <a:extLst>
                  <a:ext uri="{FF2B5EF4-FFF2-40B4-BE49-F238E27FC236}">
                    <a16:creationId xmlns:a16="http://schemas.microsoft.com/office/drawing/2014/main" id="{32644F14-2D7C-2049-8B8A-0F931AA8D9BA}"/>
                  </a:ext>
                </a:extLst>
              </p:cNvPr>
              <p:cNvSpPr/>
              <p:nvPr/>
            </p:nvSpPr>
            <p:spPr>
              <a:xfrm>
                <a:off x="5066991" y="3062665"/>
                <a:ext cx="158452" cy="117786"/>
              </a:xfrm>
              <a:custGeom>
                <a:avLst/>
                <a:gdLst/>
                <a:ahLst/>
                <a:cxnLst/>
                <a:rect l="l" t="t" r="r" b="b"/>
                <a:pathLst>
                  <a:path w="113" h="84" extrusionOk="0">
                    <a:moveTo>
                      <a:pt x="66" y="1"/>
                    </a:moveTo>
                    <a:cubicBezTo>
                      <a:pt x="41" y="1"/>
                      <a:pt x="1" y="13"/>
                      <a:pt x="1" y="13"/>
                    </a:cubicBezTo>
                    <a:cubicBezTo>
                      <a:pt x="1" y="13"/>
                      <a:pt x="35" y="75"/>
                      <a:pt x="54" y="81"/>
                    </a:cubicBezTo>
                    <a:cubicBezTo>
                      <a:pt x="59" y="83"/>
                      <a:pt x="65" y="84"/>
                      <a:pt x="71" y="84"/>
                    </a:cubicBezTo>
                    <a:cubicBezTo>
                      <a:pt x="86" y="84"/>
                      <a:pt x="101" y="78"/>
                      <a:pt x="107" y="62"/>
                    </a:cubicBezTo>
                    <a:cubicBezTo>
                      <a:pt x="113" y="37"/>
                      <a:pt x="101" y="12"/>
                      <a:pt x="79" y="2"/>
                    </a:cubicBezTo>
                    <a:cubicBezTo>
                      <a:pt x="75" y="1"/>
                      <a:pt x="71"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058;p35">
                <a:extLst>
                  <a:ext uri="{FF2B5EF4-FFF2-40B4-BE49-F238E27FC236}">
                    <a16:creationId xmlns:a16="http://schemas.microsoft.com/office/drawing/2014/main" id="{538E426F-44F4-5840-A71B-B713C11000D9}"/>
                  </a:ext>
                </a:extLst>
              </p:cNvPr>
              <p:cNvSpPr/>
              <p:nvPr/>
            </p:nvSpPr>
            <p:spPr>
              <a:xfrm>
                <a:off x="4862265" y="3310857"/>
                <a:ext cx="130407" cy="158450"/>
              </a:xfrm>
              <a:custGeom>
                <a:avLst/>
                <a:gdLst/>
                <a:ahLst/>
                <a:cxnLst/>
                <a:rect l="l" t="t" r="r" b="b"/>
                <a:pathLst>
                  <a:path w="93" h="113" extrusionOk="0">
                    <a:moveTo>
                      <a:pt x="21" y="1"/>
                    </a:moveTo>
                    <a:cubicBezTo>
                      <a:pt x="21" y="1"/>
                      <a:pt x="0" y="69"/>
                      <a:pt x="10" y="86"/>
                    </a:cubicBezTo>
                    <a:cubicBezTo>
                      <a:pt x="17" y="100"/>
                      <a:pt x="32" y="113"/>
                      <a:pt x="48" y="113"/>
                    </a:cubicBezTo>
                    <a:cubicBezTo>
                      <a:pt x="52" y="113"/>
                      <a:pt x="57" y="112"/>
                      <a:pt x="61" y="110"/>
                    </a:cubicBezTo>
                    <a:cubicBezTo>
                      <a:pt x="83" y="98"/>
                      <a:pt x="92" y="71"/>
                      <a:pt x="84" y="48"/>
                    </a:cubicBezTo>
                    <a:cubicBezTo>
                      <a:pt x="73" y="27"/>
                      <a:pt x="21" y="1"/>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059;p35">
                <a:extLst>
                  <a:ext uri="{FF2B5EF4-FFF2-40B4-BE49-F238E27FC236}">
                    <a16:creationId xmlns:a16="http://schemas.microsoft.com/office/drawing/2014/main" id="{E3FB4A64-F56D-F44A-8797-47E79F737C8B}"/>
                  </a:ext>
                </a:extLst>
              </p:cNvPr>
              <p:cNvSpPr/>
              <p:nvPr/>
            </p:nvSpPr>
            <p:spPr>
              <a:xfrm>
                <a:off x="4919757" y="2254993"/>
                <a:ext cx="103765" cy="123395"/>
              </a:xfrm>
              <a:custGeom>
                <a:avLst/>
                <a:gdLst/>
                <a:ahLst/>
                <a:cxnLst/>
                <a:rect l="l" t="t" r="r" b="b"/>
                <a:pathLst>
                  <a:path w="74" h="88" extrusionOk="0">
                    <a:moveTo>
                      <a:pt x="42" y="1"/>
                    </a:moveTo>
                    <a:cubicBezTo>
                      <a:pt x="26" y="1"/>
                      <a:pt x="11" y="11"/>
                      <a:pt x="5" y="26"/>
                    </a:cubicBezTo>
                    <a:cubicBezTo>
                      <a:pt x="1" y="44"/>
                      <a:pt x="17" y="88"/>
                      <a:pt x="17" y="88"/>
                    </a:cubicBezTo>
                    <a:cubicBezTo>
                      <a:pt x="17" y="88"/>
                      <a:pt x="65" y="59"/>
                      <a:pt x="69" y="43"/>
                    </a:cubicBezTo>
                    <a:cubicBezTo>
                      <a:pt x="74" y="28"/>
                      <a:pt x="70" y="6"/>
                      <a:pt x="52" y="2"/>
                    </a:cubicBezTo>
                    <a:cubicBezTo>
                      <a:pt x="49" y="1"/>
                      <a:pt x="46"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060;p35">
                <a:extLst>
                  <a:ext uri="{FF2B5EF4-FFF2-40B4-BE49-F238E27FC236}">
                    <a16:creationId xmlns:a16="http://schemas.microsoft.com/office/drawing/2014/main" id="{004A8757-A999-314A-9C78-6C450A49084E}"/>
                  </a:ext>
                </a:extLst>
              </p:cNvPr>
              <p:cNvSpPr/>
              <p:nvPr/>
            </p:nvSpPr>
            <p:spPr>
              <a:xfrm>
                <a:off x="5072600" y="2546652"/>
                <a:ext cx="137418" cy="91144"/>
              </a:xfrm>
              <a:custGeom>
                <a:avLst/>
                <a:gdLst/>
                <a:ahLst/>
                <a:cxnLst/>
                <a:rect l="l" t="t" r="r" b="b"/>
                <a:pathLst>
                  <a:path w="98" h="65" extrusionOk="0">
                    <a:moveTo>
                      <a:pt x="54" y="0"/>
                    </a:moveTo>
                    <a:cubicBezTo>
                      <a:pt x="51" y="0"/>
                      <a:pt x="48" y="1"/>
                      <a:pt x="45" y="1"/>
                    </a:cubicBezTo>
                    <a:cubicBezTo>
                      <a:pt x="28" y="8"/>
                      <a:pt x="1" y="47"/>
                      <a:pt x="1" y="47"/>
                    </a:cubicBezTo>
                    <a:cubicBezTo>
                      <a:pt x="1" y="47"/>
                      <a:pt x="41" y="65"/>
                      <a:pt x="61" y="65"/>
                    </a:cubicBezTo>
                    <a:cubicBezTo>
                      <a:pt x="64" y="65"/>
                      <a:pt x="66" y="64"/>
                      <a:pt x="68" y="63"/>
                    </a:cubicBezTo>
                    <a:cubicBezTo>
                      <a:pt x="83" y="58"/>
                      <a:pt x="97" y="43"/>
                      <a:pt x="92" y="26"/>
                    </a:cubicBezTo>
                    <a:cubicBezTo>
                      <a:pt x="86" y="10"/>
                      <a:pt x="70"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061;p35">
                <a:extLst>
                  <a:ext uri="{FF2B5EF4-FFF2-40B4-BE49-F238E27FC236}">
                    <a16:creationId xmlns:a16="http://schemas.microsoft.com/office/drawing/2014/main" id="{923F6E1D-85D2-C94C-8515-63D06FB63CF4}"/>
                  </a:ext>
                </a:extLst>
              </p:cNvPr>
              <p:cNvSpPr/>
              <p:nvPr/>
            </p:nvSpPr>
            <p:spPr>
              <a:xfrm>
                <a:off x="5097841" y="2901411"/>
                <a:ext cx="126200" cy="95351"/>
              </a:xfrm>
              <a:custGeom>
                <a:avLst/>
                <a:gdLst/>
                <a:ahLst/>
                <a:cxnLst/>
                <a:rect l="l" t="t" r="r" b="b"/>
                <a:pathLst>
                  <a:path w="90" h="68" extrusionOk="0">
                    <a:moveTo>
                      <a:pt x="52" y="1"/>
                    </a:moveTo>
                    <a:cubicBezTo>
                      <a:pt x="32" y="1"/>
                      <a:pt x="0" y="10"/>
                      <a:pt x="0" y="10"/>
                    </a:cubicBezTo>
                    <a:cubicBezTo>
                      <a:pt x="0" y="10"/>
                      <a:pt x="28" y="61"/>
                      <a:pt x="43" y="65"/>
                    </a:cubicBezTo>
                    <a:cubicBezTo>
                      <a:pt x="47" y="66"/>
                      <a:pt x="52" y="67"/>
                      <a:pt x="57" y="67"/>
                    </a:cubicBezTo>
                    <a:cubicBezTo>
                      <a:pt x="69" y="67"/>
                      <a:pt x="81" y="62"/>
                      <a:pt x="85" y="50"/>
                    </a:cubicBezTo>
                    <a:cubicBezTo>
                      <a:pt x="90" y="31"/>
                      <a:pt x="81" y="10"/>
                      <a:pt x="62" y="2"/>
                    </a:cubicBezTo>
                    <a:cubicBezTo>
                      <a:pt x="59" y="1"/>
                      <a:pt x="5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062;p35">
                <a:extLst>
                  <a:ext uri="{FF2B5EF4-FFF2-40B4-BE49-F238E27FC236}">
                    <a16:creationId xmlns:a16="http://schemas.microsoft.com/office/drawing/2014/main" id="{E3F024F4-9E71-B24D-BBD3-F37A3397E6F8}"/>
                  </a:ext>
                </a:extLst>
              </p:cNvPr>
              <p:cNvSpPr/>
              <p:nvPr/>
            </p:nvSpPr>
            <p:spPr>
              <a:xfrm>
                <a:off x="4974444" y="3193071"/>
                <a:ext cx="105167" cy="127602"/>
              </a:xfrm>
              <a:custGeom>
                <a:avLst/>
                <a:gdLst/>
                <a:ahLst/>
                <a:cxnLst/>
                <a:rect l="l" t="t" r="r" b="b"/>
                <a:pathLst>
                  <a:path w="75" h="91" extrusionOk="0">
                    <a:moveTo>
                      <a:pt x="16" y="0"/>
                    </a:moveTo>
                    <a:cubicBezTo>
                      <a:pt x="16" y="0"/>
                      <a:pt x="0" y="55"/>
                      <a:pt x="8" y="70"/>
                    </a:cubicBezTo>
                    <a:cubicBezTo>
                      <a:pt x="15" y="80"/>
                      <a:pt x="26" y="90"/>
                      <a:pt x="38" y="90"/>
                    </a:cubicBezTo>
                    <a:cubicBezTo>
                      <a:pt x="42" y="90"/>
                      <a:pt x="46" y="90"/>
                      <a:pt x="50" y="88"/>
                    </a:cubicBezTo>
                    <a:cubicBezTo>
                      <a:pt x="67" y="78"/>
                      <a:pt x="74" y="57"/>
                      <a:pt x="68" y="39"/>
                    </a:cubicBezTo>
                    <a:cubicBezTo>
                      <a:pt x="59" y="23"/>
                      <a:pt x="16" y="0"/>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063;p35">
                <a:extLst>
                  <a:ext uri="{FF2B5EF4-FFF2-40B4-BE49-F238E27FC236}">
                    <a16:creationId xmlns:a16="http://schemas.microsoft.com/office/drawing/2014/main" id="{364D98F8-5C4F-B64C-8102-7EA1879658FD}"/>
                  </a:ext>
                </a:extLst>
              </p:cNvPr>
              <p:cNvSpPr/>
              <p:nvPr/>
            </p:nvSpPr>
            <p:spPr>
              <a:xfrm>
                <a:off x="4036350" y="3260377"/>
                <a:ext cx="103765" cy="123395"/>
              </a:xfrm>
              <a:custGeom>
                <a:avLst/>
                <a:gdLst/>
                <a:ahLst/>
                <a:cxnLst/>
                <a:rect l="l" t="t" r="r" b="b"/>
                <a:pathLst>
                  <a:path w="74" h="88" extrusionOk="0">
                    <a:moveTo>
                      <a:pt x="58" y="0"/>
                    </a:moveTo>
                    <a:cubicBezTo>
                      <a:pt x="58" y="0"/>
                      <a:pt x="9" y="29"/>
                      <a:pt x="4" y="45"/>
                    </a:cubicBezTo>
                    <a:cubicBezTo>
                      <a:pt x="0" y="61"/>
                      <a:pt x="4" y="81"/>
                      <a:pt x="22" y="87"/>
                    </a:cubicBezTo>
                    <a:cubicBezTo>
                      <a:pt x="25" y="87"/>
                      <a:pt x="28" y="88"/>
                      <a:pt x="31" y="88"/>
                    </a:cubicBezTo>
                    <a:cubicBezTo>
                      <a:pt x="47" y="88"/>
                      <a:pt x="62" y="78"/>
                      <a:pt x="69" y="62"/>
                    </a:cubicBezTo>
                    <a:cubicBezTo>
                      <a:pt x="74" y="45"/>
                      <a:pt x="58" y="0"/>
                      <a:pt x="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064;p35">
                <a:extLst>
                  <a:ext uri="{FF2B5EF4-FFF2-40B4-BE49-F238E27FC236}">
                    <a16:creationId xmlns:a16="http://schemas.microsoft.com/office/drawing/2014/main" id="{438B9EBC-9E9A-1445-97DD-D4F936E3EC7E}"/>
                  </a:ext>
                </a:extLst>
              </p:cNvPr>
              <p:cNvSpPr/>
              <p:nvPr/>
            </p:nvSpPr>
            <p:spPr>
              <a:xfrm>
                <a:off x="3849853" y="3000968"/>
                <a:ext cx="137418" cy="91144"/>
              </a:xfrm>
              <a:custGeom>
                <a:avLst/>
                <a:gdLst/>
                <a:ahLst/>
                <a:cxnLst/>
                <a:rect l="l" t="t" r="r" b="b"/>
                <a:pathLst>
                  <a:path w="98" h="65" extrusionOk="0">
                    <a:moveTo>
                      <a:pt x="37" y="0"/>
                    </a:moveTo>
                    <a:cubicBezTo>
                      <a:pt x="35" y="0"/>
                      <a:pt x="32" y="1"/>
                      <a:pt x="31" y="1"/>
                    </a:cubicBezTo>
                    <a:cubicBezTo>
                      <a:pt x="15" y="7"/>
                      <a:pt x="1" y="22"/>
                      <a:pt x="6" y="39"/>
                    </a:cubicBezTo>
                    <a:cubicBezTo>
                      <a:pt x="12" y="55"/>
                      <a:pt x="27" y="65"/>
                      <a:pt x="44" y="65"/>
                    </a:cubicBezTo>
                    <a:cubicBezTo>
                      <a:pt x="47" y="65"/>
                      <a:pt x="51" y="64"/>
                      <a:pt x="54" y="63"/>
                    </a:cubicBezTo>
                    <a:cubicBezTo>
                      <a:pt x="71" y="57"/>
                      <a:pt x="98" y="18"/>
                      <a:pt x="98" y="18"/>
                    </a:cubicBezTo>
                    <a:cubicBezTo>
                      <a:pt x="98" y="18"/>
                      <a:pt x="57" y="0"/>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065;p35">
                <a:extLst>
                  <a:ext uri="{FF2B5EF4-FFF2-40B4-BE49-F238E27FC236}">
                    <a16:creationId xmlns:a16="http://schemas.microsoft.com/office/drawing/2014/main" id="{725A7A01-3CEE-FA4B-B1FD-37F399E6621B}"/>
                  </a:ext>
                </a:extLst>
              </p:cNvPr>
              <p:cNvSpPr/>
              <p:nvPr/>
            </p:nvSpPr>
            <p:spPr>
              <a:xfrm>
                <a:off x="3820406" y="2667242"/>
                <a:ext cx="133212" cy="96753"/>
              </a:xfrm>
              <a:custGeom>
                <a:avLst/>
                <a:gdLst/>
                <a:ahLst/>
                <a:cxnLst/>
                <a:rect l="l" t="t" r="r" b="b"/>
                <a:pathLst>
                  <a:path w="95" h="69" extrusionOk="0">
                    <a:moveTo>
                      <a:pt x="35" y="1"/>
                    </a:moveTo>
                    <a:cubicBezTo>
                      <a:pt x="35" y="1"/>
                      <a:pt x="35" y="1"/>
                      <a:pt x="34" y="1"/>
                    </a:cubicBezTo>
                    <a:cubicBezTo>
                      <a:pt x="18" y="3"/>
                      <a:pt x="0" y="13"/>
                      <a:pt x="0" y="31"/>
                    </a:cubicBezTo>
                    <a:cubicBezTo>
                      <a:pt x="2" y="50"/>
                      <a:pt x="18" y="66"/>
                      <a:pt x="39" y="68"/>
                    </a:cubicBezTo>
                    <a:cubicBezTo>
                      <a:pt x="56" y="67"/>
                      <a:pt x="94" y="38"/>
                      <a:pt x="94" y="38"/>
                    </a:cubicBezTo>
                    <a:cubicBezTo>
                      <a:pt x="94" y="38"/>
                      <a:pt x="53" y="1"/>
                      <a:pt x="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066;p35">
                <a:extLst>
                  <a:ext uri="{FF2B5EF4-FFF2-40B4-BE49-F238E27FC236}">
                    <a16:creationId xmlns:a16="http://schemas.microsoft.com/office/drawing/2014/main" id="{75AA8DF0-8ADC-2541-B987-B3FEF93AEF75}"/>
                  </a:ext>
                </a:extLst>
              </p:cNvPr>
              <p:cNvSpPr/>
              <p:nvPr/>
            </p:nvSpPr>
            <p:spPr>
              <a:xfrm>
                <a:off x="3980260" y="2318092"/>
                <a:ext cx="105167" cy="127602"/>
              </a:xfrm>
              <a:custGeom>
                <a:avLst/>
                <a:gdLst/>
                <a:ahLst/>
                <a:cxnLst/>
                <a:rect l="l" t="t" r="r" b="b"/>
                <a:pathLst>
                  <a:path w="75" h="91" extrusionOk="0">
                    <a:moveTo>
                      <a:pt x="37" y="1"/>
                    </a:moveTo>
                    <a:cubicBezTo>
                      <a:pt x="33" y="1"/>
                      <a:pt x="30" y="1"/>
                      <a:pt x="26" y="3"/>
                    </a:cubicBezTo>
                    <a:cubicBezTo>
                      <a:pt x="8" y="13"/>
                      <a:pt x="1" y="34"/>
                      <a:pt x="8" y="53"/>
                    </a:cubicBezTo>
                    <a:cubicBezTo>
                      <a:pt x="17" y="69"/>
                      <a:pt x="58" y="91"/>
                      <a:pt x="58" y="91"/>
                    </a:cubicBezTo>
                    <a:cubicBezTo>
                      <a:pt x="58" y="91"/>
                      <a:pt x="74" y="36"/>
                      <a:pt x="67" y="22"/>
                    </a:cubicBezTo>
                    <a:cubicBezTo>
                      <a:pt x="61" y="10"/>
                      <a:pt x="49"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067;p35">
                <a:extLst>
                  <a:ext uri="{FF2B5EF4-FFF2-40B4-BE49-F238E27FC236}">
                    <a16:creationId xmlns:a16="http://schemas.microsoft.com/office/drawing/2014/main" id="{FDF5BAF5-6CC0-0247-892E-E2EF9C6372A7}"/>
                  </a:ext>
                </a:extLst>
              </p:cNvPr>
              <p:cNvSpPr/>
              <p:nvPr/>
            </p:nvSpPr>
            <p:spPr>
              <a:xfrm>
                <a:off x="4156942" y="3351521"/>
                <a:ext cx="129005" cy="154244"/>
              </a:xfrm>
              <a:custGeom>
                <a:avLst/>
                <a:gdLst/>
                <a:ahLst/>
                <a:cxnLst/>
                <a:rect l="l" t="t" r="r" b="b"/>
                <a:pathLst>
                  <a:path w="92" h="110" extrusionOk="0">
                    <a:moveTo>
                      <a:pt x="72" y="0"/>
                    </a:moveTo>
                    <a:cubicBezTo>
                      <a:pt x="72" y="0"/>
                      <a:pt x="11" y="37"/>
                      <a:pt x="6" y="56"/>
                    </a:cubicBezTo>
                    <a:cubicBezTo>
                      <a:pt x="1" y="76"/>
                      <a:pt x="6" y="101"/>
                      <a:pt x="28" y="108"/>
                    </a:cubicBezTo>
                    <a:cubicBezTo>
                      <a:pt x="31" y="109"/>
                      <a:pt x="35" y="110"/>
                      <a:pt x="39" y="110"/>
                    </a:cubicBezTo>
                    <a:cubicBezTo>
                      <a:pt x="59" y="110"/>
                      <a:pt x="78" y="97"/>
                      <a:pt x="86" y="77"/>
                    </a:cubicBezTo>
                    <a:cubicBezTo>
                      <a:pt x="92" y="56"/>
                      <a:pt x="72"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068;p35">
                <a:extLst>
                  <a:ext uri="{FF2B5EF4-FFF2-40B4-BE49-F238E27FC236}">
                    <a16:creationId xmlns:a16="http://schemas.microsoft.com/office/drawing/2014/main" id="{6AC31EE2-9A30-F54F-9228-7793CA346401}"/>
                  </a:ext>
                </a:extLst>
              </p:cNvPr>
              <p:cNvSpPr/>
              <p:nvPr/>
            </p:nvSpPr>
            <p:spPr>
              <a:xfrm>
                <a:off x="3893322" y="3162222"/>
                <a:ext cx="171072" cy="114982"/>
              </a:xfrm>
              <a:custGeom>
                <a:avLst/>
                <a:gdLst/>
                <a:ahLst/>
                <a:cxnLst/>
                <a:rect l="l" t="t" r="r" b="b"/>
                <a:pathLst>
                  <a:path w="122" h="82" extrusionOk="0">
                    <a:moveTo>
                      <a:pt x="44" y="1"/>
                    </a:moveTo>
                    <a:cubicBezTo>
                      <a:pt x="41" y="1"/>
                      <a:pt x="39" y="1"/>
                      <a:pt x="37" y="2"/>
                    </a:cubicBezTo>
                    <a:cubicBezTo>
                      <a:pt x="19" y="9"/>
                      <a:pt x="1" y="28"/>
                      <a:pt x="8" y="50"/>
                    </a:cubicBezTo>
                    <a:cubicBezTo>
                      <a:pt x="16" y="69"/>
                      <a:pt x="35" y="81"/>
                      <a:pt x="56" y="81"/>
                    </a:cubicBezTo>
                    <a:cubicBezTo>
                      <a:pt x="59" y="81"/>
                      <a:pt x="63" y="81"/>
                      <a:pt x="67" y="80"/>
                    </a:cubicBezTo>
                    <a:cubicBezTo>
                      <a:pt x="87" y="72"/>
                      <a:pt x="121" y="23"/>
                      <a:pt x="121" y="23"/>
                    </a:cubicBezTo>
                    <a:cubicBezTo>
                      <a:pt x="121" y="23"/>
                      <a:pt x="69"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069;p35">
                <a:extLst>
                  <a:ext uri="{FF2B5EF4-FFF2-40B4-BE49-F238E27FC236}">
                    <a16:creationId xmlns:a16="http://schemas.microsoft.com/office/drawing/2014/main" id="{48D1FD9E-B331-C54E-87EA-1E33601F21B0}"/>
                  </a:ext>
                </a:extLst>
              </p:cNvPr>
              <p:cNvSpPr/>
              <p:nvPr/>
            </p:nvSpPr>
            <p:spPr>
              <a:xfrm>
                <a:off x="3810590" y="2836910"/>
                <a:ext cx="168267" cy="114982"/>
              </a:xfrm>
              <a:custGeom>
                <a:avLst/>
                <a:gdLst/>
                <a:ahLst/>
                <a:cxnLst/>
                <a:rect l="l" t="t" r="r" b="b"/>
                <a:pathLst>
                  <a:path w="120" h="82" extrusionOk="0">
                    <a:moveTo>
                      <a:pt x="44" y="1"/>
                    </a:moveTo>
                    <a:cubicBezTo>
                      <a:pt x="43" y="1"/>
                      <a:pt x="42" y="1"/>
                      <a:pt x="41" y="1"/>
                    </a:cubicBezTo>
                    <a:cubicBezTo>
                      <a:pt x="21" y="5"/>
                      <a:pt x="1" y="19"/>
                      <a:pt x="3" y="41"/>
                    </a:cubicBezTo>
                    <a:cubicBezTo>
                      <a:pt x="8" y="65"/>
                      <a:pt x="29" y="82"/>
                      <a:pt x="53" y="82"/>
                    </a:cubicBezTo>
                    <a:cubicBezTo>
                      <a:pt x="54" y="82"/>
                      <a:pt x="55" y="82"/>
                      <a:pt x="55" y="82"/>
                    </a:cubicBezTo>
                    <a:cubicBezTo>
                      <a:pt x="78" y="78"/>
                      <a:pt x="120" y="37"/>
                      <a:pt x="120" y="37"/>
                    </a:cubicBezTo>
                    <a:cubicBezTo>
                      <a:pt x="120" y="37"/>
                      <a:pt x="66"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070;p35">
                <a:extLst>
                  <a:ext uri="{FF2B5EF4-FFF2-40B4-BE49-F238E27FC236}">
                    <a16:creationId xmlns:a16="http://schemas.microsoft.com/office/drawing/2014/main" id="{75DBFD61-9982-3749-A405-405BC1811D24}"/>
                  </a:ext>
                </a:extLst>
              </p:cNvPr>
              <p:cNvSpPr/>
              <p:nvPr/>
            </p:nvSpPr>
            <p:spPr>
              <a:xfrm>
                <a:off x="3854059" y="2470933"/>
                <a:ext cx="159854" cy="117786"/>
              </a:xfrm>
              <a:custGeom>
                <a:avLst/>
                <a:gdLst/>
                <a:ahLst/>
                <a:cxnLst/>
                <a:rect l="l" t="t" r="r" b="b"/>
                <a:pathLst>
                  <a:path w="114" h="84" extrusionOk="0">
                    <a:moveTo>
                      <a:pt x="43" y="0"/>
                    </a:moveTo>
                    <a:cubicBezTo>
                      <a:pt x="28" y="0"/>
                      <a:pt x="13" y="7"/>
                      <a:pt x="7" y="22"/>
                    </a:cubicBezTo>
                    <a:cubicBezTo>
                      <a:pt x="1" y="46"/>
                      <a:pt x="13" y="71"/>
                      <a:pt x="36" y="82"/>
                    </a:cubicBezTo>
                    <a:cubicBezTo>
                      <a:pt x="39" y="83"/>
                      <a:pt x="43" y="83"/>
                      <a:pt x="48" y="83"/>
                    </a:cubicBezTo>
                    <a:cubicBezTo>
                      <a:pt x="73" y="83"/>
                      <a:pt x="113" y="70"/>
                      <a:pt x="113" y="70"/>
                    </a:cubicBezTo>
                    <a:cubicBezTo>
                      <a:pt x="113" y="70"/>
                      <a:pt x="80" y="8"/>
                      <a:pt x="60" y="3"/>
                    </a:cubicBezTo>
                    <a:cubicBezTo>
                      <a:pt x="54" y="1"/>
                      <a:pt x="48" y="0"/>
                      <a:pt x="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071;p35">
                <a:extLst>
                  <a:ext uri="{FF2B5EF4-FFF2-40B4-BE49-F238E27FC236}">
                    <a16:creationId xmlns:a16="http://schemas.microsoft.com/office/drawing/2014/main" id="{A1FE69AF-AB15-B243-913B-CEA888D3DFDE}"/>
                  </a:ext>
                </a:extLst>
              </p:cNvPr>
              <p:cNvSpPr/>
              <p:nvPr/>
            </p:nvSpPr>
            <p:spPr>
              <a:xfrm>
                <a:off x="4088232" y="2180675"/>
                <a:ext cx="130407" cy="158450"/>
              </a:xfrm>
              <a:custGeom>
                <a:avLst/>
                <a:gdLst/>
                <a:ahLst/>
                <a:cxnLst/>
                <a:rect l="l" t="t" r="r" b="b"/>
                <a:pathLst>
                  <a:path w="93" h="113" extrusionOk="0">
                    <a:moveTo>
                      <a:pt x="46" y="1"/>
                    </a:moveTo>
                    <a:cubicBezTo>
                      <a:pt x="41" y="1"/>
                      <a:pt x="37" y="2"/>
                      <a:pt x="33" y="4"/>
                    </a:cubicBezTo>
                    <a:cubicBezTo>
                      <a:pt x="10" y="16"/>
                      <a:pt x="1" y="42"/>
                      <a:pt x="10" y="66"/>
                    </a:cubicBezTo>
                    <a:cubicBezTo>
                      <a:pt x="20" y="86"/>
                      <a:pt x="72" y="113"/>
                      <a:pt x="72" y="113"/>
                    </a:cubicBezTo>
                    <a:cubicBezTo>
                      <a:pt x="72" y="113"/>
                      <a:pt x="93" y="45"/>
                      <a:pt x="83" y="27"/>
                    </a:cubicBezTo>
                    <a:cubicBezTo>
                      <a:pt x="75" y="13"/>
                      <a:pt x="61" y="1"/>
                      <a:pt x="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3072;p35">
              <a:extLst>
                <a:ext uri="{FF2B5EF4-FFF2-40B4-BE49-F238E27FC236}">
                  <a16:creationId xmlns:a16="http://schemas.microsoft.com/office/drawing/2014/main" id="{DA35CE00-4EC9-2A41-A4B7-E891C7C62DDE}"/>
                </a:ext>
              </a:extLst>
            </p:cNvPr>
            <p:cNvGrpSpPr/>
            <p:nvPr/>
          </p:nvGrpSpPr>
          <p:grpSpPr>
            <a:xfrm>
              <a:off x="4732029" y="2702382"/>
              <a:ext cx="398668" cy="360433"/>
              <a:chOff x="3307188" y="1681489"/>
              <a:chExt cx="2529618" cy="2287013"/>
            </a:xfrm>
          </p:grpSpPr>
          <p:sp>
            <p:nvSpPr>
              <p:cNvPr id="270" name="Google Shape;3073;p35">
                <a:extLst>
                  <a:ext uri="{FF2B5EF4-FFF2-40B4-BE49-F238E27FC236}">
                    <a16:creationId xmlns:a16="http://schemas.microsoft.com/office/drawing/2014/main" id="{5A2B415A-AA30-9D49-8EA3-13EE4ECD6587}"/>
                  </a:ext>
                </a:extLst>
              </p:cNvPr>
              <p:cNvSpPr/>
              <p:nvPr/>
            </p:nvSpPr>
            <p:spPr>
              <a:xfrm>
                <a:off x="3307188" y="1681489"/>
                <a:ext cx="2529618" cy="2287013"/>
              </a:xfrm>
              <a:custGeom>
                <a:avLst/>
                <a:gdLst/>
                <a:ahLst/>
                <a:cxnLst/>
                <a:rect l="l" t="t" r="r" b="b"/>
                <a:pathLst>
                  <a:path w="1804" h="1631" extrusionOk="0">
                    <a:moveTo>
                      <a:pt x="880" y="0"/>
                    </a:moveTo>
                    <a:cubicBezTo>
                      <a:pt x="662" y="0"/>
                      <a:pt x="449" y="87"/>
                      <a:pt x="292" y="251"/>
                    </a:cubicBezTo>
                    <a:cubicBezTo>
                      <a:pt x="64" y="488"/>
                      <a:pt x="1" y="840"/>
                      <a:pt x="133" y="1142"/>
                    </a:cubicBezTo>
                    <a:cubicBezTo>
                      <a:pt x="263" y="1439"/>
                      <a:pt x="557" y="1631"/>
                      <a:pt x="880" y="1631"/>
                    </a:cubicBezTo>
                    <a:cubicBezTo>
                      <a:pt x="885" y="1631"/>
                      <a:pt x="890" y="1631"/>
                      <a:pt x="895" y="1631"/>
                    </a:cubicBezTo>
                    <a:cubicBezTo>
                      <a:pt x="1225" y="1624"/>
                      <a:pt x="1519" y="1420"/>
                      <a:pt x="1638" y="1113"/>
                    </a:cubicBezTo>
                    <a:cubicBezTo>
                      <a:pt x="1803" y="693"/>
                      <a:pt x="1596" y="221"/>
                      <a:pt x="1177" y="56"/>
                    </a:cubicBezTo>
                    <a:cubicBezTo>
                      <a:pt x="1080" y="18"/>
                      <a:pt x="979" y="0"/>
                      <a:pt x="880" y="0"/>
                    </a:cubicBezTo>
                    <a:close/>
                  </a:path>
                </a:pathLst>
              </a:custGeom>
              <a:solidFill>
                <a:srgbClr val="737B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074;p35">
                <a:extLst>
                  <a:ext uri="{FF2B5EF4-FFF2-40B4-BE49-F238E27FC236}">
                    <a16:creationId xmlns:a16="http://schemas.microsoft.com/office/drawing/2014/main" id="{48A9E746-20B0-F544-ABFD-D7053D641B16}"/>
                  </a:ext>
                </a:extLst>
              </p:cNvPr>
              <p:cNvSpPr/>
              <p:nvPr/>
            </p:nvSpPr>
            <p:spPr>
              <a:xfrm>
                <a:off x="3374495" y="1816101"/>
                <a:ext cx="2327698" cy="2048636"/>
              </a:xfrm>
              <a:custGeom>
                <a:avLst/>
                <a:gdLst/>
                <a:ahLst/>
                <a:cxnLst/>
                <a:rect l="l" t="t" r="r" b="b"/>
                <a:pathLst>
                  <a:path w="1660" h="1461" extrusionOk="0">
                    <a:moveTo>
                      <a:pt x="830" y="0"/>
                    </a:moveTo>
                    <a:cubicBezTo>
                      <a:pt x="688" y="0"/>
                      <a:pt x="545" y="42"/>
                      <a:pt x="419" y="128"/>
                    </a:cubicBezTo>
                    <a:cubicBezTo>
                      <a:pt x="86" y="356"/>
                      <a:pt x="1" y="809"/>
                      <a:pt x="227" y="1142"/>
                    </a:cubicBezTo>
                    <a:cubicBezTo>
                      <a:pt x="369" y="1349"/>
                      <a:pt x="598" y="1460"/>
                      <a:pt x="831" y="1460"/>
                    </a:cubicBezTo>
                    <a:cubicBezTo>
                      <a:pt x="973" y="1460"/>
                      <a:pt x="1116" y="1419"/>
                      <a:pt x="1242" y="1333"/>
                    </a:cubicBezTo>
                    <a:cubicBezTo>
                      <a:pt x="1574" y="1105"/>
                      <a:pt x="1660" y="652"/>
                      <a:pt x="1432" y="318"/>
                    </a:cubicBezTo>
                    <a:cubicBezTo>
                      <a:pt x="1291" y="112"/>
                      <a:pt x="1063" y="0"/>
                      <a:pt x="8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075;p35">
                <a:extLst>
                  <a:ext uri="{FF2B5EF4-FFF2-40B4-BE49-F238E27FC236}">
                    <a16:creationId xmlns:a16="http://schemas.microsoft.com/office/drawing/2014/main" id="{C47434B9-C987-074B-AE6A-ED3EC5306FB6}"/>
                  </a:ext>
                </a:extLst>
              </p:cNvPr>
              <p:cNvSpPr/>
              <p:nvPr/>
            </p:nvSpPr>
            <p:spPr>
              <a:xfrm>
                <a:off x="4232662" y="1914255"/>
                <a:ext cx="497791" cy="687085"/>
              </a:xfrm>
              <a:custGeom>
                <a:avLst/>
                <a:gdLst/>
                <a:ahLst/>
                <a:cxnLst/>
                <a:rect l="l" t="t" r="r" b="b"/>
                <a:pathLst>
                  <a:path w="355" h="490" extrusionOk="0">
                    <a:moveTo>
                      <a:pt x="192" y="0"/>
                    </a:moveTo>
                    <a:cubicBezTo>
                      <a:pt x="135" y="0"/>
                      <a:pt x="72" y="13"/>
                      <a:pt x="0" y="47"/>
                    </a:cubicBezTo>
                    <a:cubicBezTo>
                      <a:pt x="22" y="90"/>
                      <a:pt x="36" y="178"/>
                      <a:pt x="77" y="257"/>
                    </a:cubicBezTo>
                    <a:cubicBezTo>
                      <a:pt x="104" y="308"/>
                      <a:pt x="194" y="489"/>
                      <a:pt x="231" y="489"/>
                    </a:cubicBezTo>
                    <a:cubicBezTo>
                      <a:pt x="236" y="489"/>
                      <a:pt x="240" y="486"/>
                      <a:pt x="243" y="479"/>
                    </a:cubicBezTo>
                    <a:cubicBezTo>
                      <a:pt x="327" y="278"/>
                      <a:pt x="354" y="37"/>
                      <a:pt x="354" y="37"/>
                    </a:cubicBezTo>
                    <a:cubicBezTo>
                      <a:pt x="305" y="15"/>
                      <a:pt x="252" y="0"/>
                      <a:pt x="192" y="0"/>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076;p35">
                <a:extLst>
                  <a:ext uri="{FF2B5EF4-FFF2-40B4-BE49-F238E27FC236}">
                    <a16:creationId xmlns:a16="http://schemas.microsoft.com/office/drawing/2014/main" id="{61E11030-04F9-9548-A1FE-A0F22B451736}"/>
                  </a:ext>
                </a:extLst>
              </p:cNvPr>
              <p:cNvSpPr/>
              <p:nvPr/>
            </p:nvSpPr>
            <p:spPr>
              <a:xfrm>
                <a:off x="3750294" y="2075510"/>
                <a:ext cx="618382" cy="615572"/>
              </a:xfrm>
              <a:custGeom>
                <a:avLst/>
                <a:gdLst/>
                <a:ahLst/>
                <a:cxnLst/>
                <a:rect l="l" t="t" r="r" b="b"/>
                <a:pathLst>
                  <a:path w="441" h="439" extrusionOk="0">
                    <a:moveTo>
                      <a:pt x="227" y="1"/>
                    </a:moveTo>
                    <a:cubicBezTo>
                      <a:pt x="202" y="18"/>
                      <a:pt x="177" y="36"/>
                      <a:pt x="151" y="57"/>
                    </a:cubicBezTo>
                    <a:cubicBezTo>
                      <a:pt x="89" y="109"/>
                      <a:pt x="37" y="172"/>
                      <a:pt x="0" y="243"/>
                    </a:cubicBezTo>
                    <a:cubicBezTo>
                      <a:pt x="81" y="268"/>
                      <a:pt x="159" y="311"/>
                      <a:pt x="233" y="351"/>
                    </a:cubicBezTo>
                    <a:cubicBezTo>
                      <a:pt x="268" y="371"/>
                      <a:pt x="304" y="388"/>
                      <a:pt x="341" y="403"/>
                    </a:cubicBezTo>
                    <a:cubicBezTo>
                      <a:pt x="363" y="412"/>
                      <a:pt x="384" y="427"/>
                      <a:pt x="407" y="434"/>
                    </a:cubicBezTo>
                    <a:cubicBezTo>
                      <a:pt x="416" y="436"/>
                      <a:pt x="423" y="439"/>
                      <a:pt x="429" y="439"/>
                    </a:cubicBezTo>
                    <a:cubicBezTo>
                      <a:pt x="436" y="439"/>
                      <a:pt x="440" y="435"/>
                      <a:pt x="440" y="422"/>
                    </a:cubicBezTo>
                    <a:cubicBezTo>
                      <a:pt x="440" y="397"/>
                      <a:pt x="421" y="371"/>
                      <a:pt x="411" y="349"/>
                    </a:cubicBezTo>
                    <a:cubicBezTo>
                      <a:pt x="393" y="315"/>
                      <a:pt x="377" y="281"/>
                      <a:pt x="360" y="248"/>
                    </a:cubicBezTo>
                    <a:cubicBezTo>
                      <a:pt x="318" y="165"/>
                      <a:pt x="279" y="78"/>
                      <a:pt x="227" y="1"/>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077;p35">
                <a:extLst>
                  <a:ext uri="{FF2B5EF4-FFF2-40B4-BE49-F238E27FC236}">
                    <a16:creationId xmlns:a16="http://schemas.microsoft.com/office/drawing/2014/main" id="{01457C29-DE1E-0F4B-9B9B-8C130DAF7A47}"/>
                  </a:ext>
                </a:extLst>
              </p:cNvPr>
              <p:cNvSpPr/>
              <p:nvPr/>
            </p:nvSpPr>
            <p:spPr>
              <a:xfrm>
                <a:off x="3638115" y="2594327"/>
                <a:ext cx="705320" cy="509004"/>
              </a:xfrm>
              <a:custGeom>
                <a:avLst/>
                <a:gdLst/>
                <a:ahLst/>
                <a:cxnLst/>
                <a:rect l="l" t="t" r="r" b="b"/>
                <a:pathLst>
                  <a:path w="503" h="363" extrusionOk="0">
                    <a:moveTo>
                      <a:pt x="31" y="1"/>
                    </a:moveTo>
                    <a:lnTo>
                      <a:pt x="31" y="1"/>
                    </a:lnTo>
                    <a:cubicBezTo>
                      <a:pt x="1" y="119"/>
                      <a:pt x="2" y="244"/>
                      <a:pt x="32" y="363"/>
                    </a:cubicBezTo>
                    <a:cubicBezTo>
                      <a:pt x="126" y="328"/>
                      <a:pt x="241" y="309"/>
                      <a:pt x="334" y="271"/>
                    </a:cubicBezTo>
                    <a:cubicBezTo>
                      <a:pt x="385" y="251"/>
                      <a:pt x="502" y="215"/>
                      <a:pt x="501" y="160"/>
                    </a:cubicBezTo>
                    <a:cubicBezTo>
                      <a:pt x="501" y="160"/>
                      <a:pt x="336" y="135"/>
                      <a:pt x="279" y="105"/>
                    </a:cubicBezTo>
                    <a:cubicBezTo>
                      <a:pt x="198" y="61"/>
                      <a:pt x="123" y="23"/>
                      <a:pt x="31" y="1"/>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078;p35">
                <a:extLst>
                  <a:ext uri="{FF2B5EF4-FFF2-40B4-BE49-F238E27FC236}">
                    <a16:creationId xmlns:a16="http://schemas.microsoft.com/office/drawing/2014/main" id="{A78B0DF2-2FCA-2E46-9A8C-86188E223596}"/>
                  </a:ext>
                </a:extLst>
              </p:cNvPr>
              <p:cNvSpPr/>
              <p:nvPr/>
            </p:nvSpPr>
            <p:spPr>
              <a:xfrm>
                <a:off x="3767121" y="2957500"/>
                <a:ext cx="652036" cy="625388"/>
              </a:xfrm>
              <a:custGeom>
                <a:avLst/>
                <a:gdLst/>
                <a:ahLst/>
                <a:cxnLst/>
                <a:rect l="l" t="t" r="r" b="b"/>
                <a:pathLst>
                  <a:path w="465" h="446" extrusionOk="0">
                    <a:moveTo>
                      <a:pt x="455" y="1"/>
                    </a:moveTo>
                    <a:cubicBezTo>
                      <a:pt x="422" y="1"/>
                      <a:pt x="312" y="103"/>
                      <a:pt x="271" y="119"/>
                    </a:cubicBezTo>
                    <a:cubicBezTo>
                      <a:pt x="182" y="155"/>
                      <a:pt x="92" y="194"/>
                      <a:pt x="1" y="229"/>
                    </a:cubicBezTo>
                    <a:cubicBezTo>
                      <a:pt x="82" y="348"/>
                      <a:pt x="213" y="445"/>
                      <a:pt x="260" y="445"/>
                    </a:cubicBezTo>
                    <a:cubicBezTo>
                      <a:pt x="263" y="445"/>
                      <a:pt x="266" y="445"/>
                      <a:pt x="268" y="444"/>
                    </a:cubicBezTo>
                    <a:cubicBezTo>
                      <a:pt x="311" y="427"/>
                      <a:pt x="465" y="123"/>
                      <a:pt x="465" y="12"/>
                    </a:cubicBezTo>
                    <a:cubicBezTo>
                      <a:pt x="465" y="4"/>
                      <a:pt x="461" y="1"/>
                      <a:pt x="455" y="1"/>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079;p35">
                <a:extLst>
                  <a:ext uri="{FF2B5EF4-FFF2-40B4-BE49-F238E27FC236}">
                    <a16:creationId xmlns:a16="http://schemas.microsoft.com/office/drawing/2014/main" id="{2A419799-B2C1-CD4C-A136-FDC2E7810221}"/>
                  </a:ext>
                </a:extLst>
              </p:cNvPr>
              <p:cNvSpPr/>
              <p:nvPr/>
            </p:nvSpPr>
            <p:spPr>
              <a:xfrm>
                <a:off x="4350450" y="3022001"/>
                <a:ext cx="497791" cy="716532"/>
              </a:xfrm>
              <a:custGeom>
                <a:avLst/>
                <a:gdLst/>
                <a:ahLst/>
                <a:cxnLst/>
                <a:rect l="l" t="t" r="r" b="b"/>
                <a:pathLst>
                  <a:path w="355" h="511" extrusionOk="0">
                    <a:moveTo>
                      <a:pt x="176" y="1"/>
                    </a:moveTo>
                    <a:cubicBezTo>
                      <a:pt x="172" y="1"/>
                      <a:pt x="166" y="7"/>
                      <a:pt x="159" y="22"/>
                    </a:cubicBezTo>
                    <a:cubicBezTo>
                      <a:pt x="103" y="133"/>
                      <a:pt x="1" y="474"/>
                      <a:pt x="1" y="474"/>
                    </a:cubicBezTo>
                    <a:cubicBezTo>
                      <a:pt x="50" y="495"/>
                      <a:pt x="103" y="510"/>
                      <a:pt x="163" y="510"/>
                    </a:cubicBezTo>
                    <a:cubicBezTo>
                      <a:pt x="220" y="510"/>
                      <a:pt x="283" y="497"/>
                      <a:pt x="355" y="463"/>
                    </a:cubicBezTo>
                    <a:cubicBezTo>
                      <a:pt x="306" y="389"/>
                      <a:pt x="255" y="212"/>
                      <a:pt x="215" y="133"/>
                    </a:cubicBezTo>
                    <a:cubicBezTo>
                      <a:pt x="191" y="87"/>
                      <a:pt x="192" y="1"/>
                      <a:pt x="176" y="1"/>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080;p35">
                <a:extLst>
                  <a:ext uri="{FF2B5EF4-FFF2-40B4-BE49-F238E27FC236}">
                    <a16:creationId xmlns:a16="http://schemas.microsoft.com/office/drawing/2014/main" id="{07E87C84-F53D-D343-A2FA-97ED786A0337}"/>
                  </a:ext>
                </a:extLst>
              </p:cNvPr>
              <p:cNvSpPr/>
              <p:nvPr/>
            </p:nvSpPr>
            <p:spPr>
              <a:xfrm>
                <a:off x="4650528" y="2953293"/>
                <a:ext cx="680080" cy="621181"/>
              </a:xfrm>
              <a:custGeom>
                <a:avLst/>
                <a:gdLst/>
                <a:ahLst/>
                <a:cxnLst/>
                <a:rect l="l" t="t" r="r" b="b"/>
                <a:pathLst>
                  <a:path w="485" h="443" extrusionOk="0">
                    <a:moveTo>
                      <a:pt x="64" y="0"/>
                    </a:moveTo>
                    <a:cubicBezTo>
                      <a:pt x="53" y="0"/>
                      <a:pt x="42" y="2"/>
                      <a:pt x="32" y="5"/>
                    </a:cubicBezTo>
                    <a:cubicBezTo>
                      <a:pt x="1" y="15"/>
                      <a:pt x="92" y="134"/>
                      <a:pt x="125" y="197"/>
                    </a:cubicBezTo>
                    <a:cubicBezTo>
                      <a:pt x="167" y="278"/>
                      <a:pt x="206" y="366"/>
                      <a:pt x="258" y="443"/>
                    </a:cubicBezTo>
                    <a:cubicBezTo>
                      <a:pt x="283" y="426"/>
                      <a:pt x="308" y="408"/>
                      <a:pt x="334" y="386"/>
                    </a:cubicBezTo>
                    <a:cubicBezTo>
                      <a:pt x="396" y="335"/>
                      <a:pt x="447" y="272"/>
                      <a:pt x="485" y="201"/>
                    </a:cubicBezTo>
                    <a:cubicBezTo>
                      <a:pt x="404" y="176"/>
                      <a:pt x="327" y="134"/>
                      <a:pt x="252" y="93"/>
                    </a:cubicBezTo>
                    <a:cubicBezTo>
                      <a:pt x="192" y="59"/>
                      <a:pt x="128" y="0"/>
                      <a:pt x="64" y="0"/>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081;p35">
                <a:extLst>
                  <a:ext uri="{FF2B5EF4-FFF2-40B4-BE49-F238E27FC236}">
                    <a16:creationId xmlns:a16="http://schemas.microsoft.com/office/drawing/2014/main" id="{F9F2FF86-AF15-1549-9568-DF3EEE5311BD}"/>
                  </a:ext>
                </a:extLst>
              </p:cNvPr>
              <p:cNvSpPr/>
              <p:nvPr/>
            </p:nvSpPr>
            <p:spPr>
              <a:xfrm>
                <a:off x="4650528" y="2548054"/>
                <a:ext cx="790856" cy="509004"/>
              </a:xfrm>
              <a:custGeom>
                <a:avLst/>
                <a:gdLst/>
                <a:ahLst/>
                <a:cxnLst/>
                <a:rect l="l" t="t" r="r" b="b"/>
                <a:pathLst>
                  <a:path w="564" h="363" extrusionOk="0">
                    <a:moveTo>
                      <a:pt x="533" y="0"/>
                    </a:moveTo>
                    <a:cubicBezTo>
                      <a:pt x="439" y="36"/>
                      <a:pt x="347" y="75"/>
                      <a:pt x="254" y="113"/>
                    </a:cubicBezTo>
                    <a:cubicBezTo>
                      <a:pt x="203" y="134"/>
                      <a:pt x="148" y="151"/>
                      <a:pt x="95" y="169"/>
                    </a:cubicBezTo>
                    <a:cubicBezTo>
                      <a:pt x="1" y="193"/>
                      <a:pt x="165" y="218"/>
                      <a:pt x="223" y="249"/>
                    </a:cubicBezTo>
                    <a:cubicBezTo>
                      <a:pt x="304" y="292"/>
                      <a:pt x="442" y="339"/>
                      <a:pt x="534" y="363"/>
                    </a:cubicBezTo>
                    <a:cubicBezTo>
                      <a:pt x="564" y="243"/>
                      <a:pt x="564" y="119"/>
                      <a:pt x="533" y="0"/>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082;p35">
                <a:extLst>
                  <a:ext uri="{FF2B5EF4-FFF2-40B4-BE49-F238E27FC236}">
                    <a16:creationId xmlns:a16="http://schemas.microsoft.com/office/drawing/2014/main" id="{7C926C9C-8B05-EC49-9270-2426DB7CB8A8}"/>
                  </a:ext>
                </a:extLst>
              </p:cNvPr>
              <p:cNvSpPr/>
              <p:nvPr/>
            </p:nvSpPr>
            <p:spPr>
              <a:xfrm>
                <a:off x="4724846" y="2069901"/>
                <a:ext cx="590338" cy="615572"/>
              </a:xfrm>
              <a:custGeom>
                <a:avLst/>
                <a:gdLst/>
                <a:ahLst/>
                <a:cxnLst/>
                <a:rect l="l" t="t" r="r" b="b"/>
                <a:pathLst>
                  <a:path w="421" h="439" extrusionOk="0">
                    <a:moveTo>
                      <a:pt x="161" y="0"/>
                    </a:moveTo>
                    <a:cubicBezTo>
                      <a:pt x="158" y="0"/>
                      <a:pt x="155" y="1"/>
                      <a:pt x="153" y="1"/>
                    </a:cubicBezTo>
                    <a:cubicBezTo>
                      <a:pt x="110" y="17"/>
                      <a:pt x="59" y="257"/>
                      <a:pt x="4" y="424"/>
                    </a:cubicBezTo>
                    <a:cubicBezTo>
                      <a:pt x="0" y="434"/>
                      <a:pt x="4" y="439"/>
                      <a:pt x="12" y="439"/>
                    </a:cubicBezTo>
                    <a:cubicBezTo>
                      <a:pt x="42" y="439"/>
                      <a:pt x="132" y="383"/>
                      <a:pt x="171" y="368"/>
                    </a:cubicBezTo>
                    <a:cubicBezTo>
                      <a:pt x="261" y="332"/>
                      <a:pt x="329" y="252"/>
                      <a:pt x="420" y="216"/>
                    </a:cubicBezTo>
                    <a:cubicBezTo>
                      <a:pt x="339" y="97"/>
                      <a:pt x="207" y="0"/>
                      <a:pt x="161" y="0"/>
                    </a:cubicBezTo>
                    <a:close/>
                  </a:path>
                </a:pathLst>
              </a:custGeom>
              <a:solidFill>
                <a:srgbClr val="737B3D">
                  <a:alpha val="37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083;p35">
                <a:extLst>
                  <a:ext uri="{FF2B5EF4-FFF2-40B4-BE49-F238E27FC236}">
                    <a16:creationId xmlns:a16="http://schemas.microsoft.com/office/drawing/2014/main" id="{B57E222D-F199-274B-8474-B544D0C1EE17}"/>
                  </a:ext>
                </a:extLst>
              </p:cNvPr>
              <p:cNvSpPr/>
              <p:nvPr/>
            </p:nvSpPr>
            <p:spPr>
              <a:xfrm>
                <a:off x="4794958" y="2145620"/>
                <a:ext cx="129005" cy="152841"/>
              </a:xfrm>
              <a:custGeom>
                <a:avLst/>
                <a:gdLst/>
                <a:ahLst/>
                <a:cxnLst/>
                <a:rect l="l" t="t" r="r" b="b"/>
                <a:pathLst>
                  <a:path w="92" h="109" extrusionOk="0">
                    <a:moveTo>
                      <a:pt x="53" y="1"/>
                    </a:moveTo>
                    <a:cubicBezTo>
                      <a:pt x="33" y="1"/>
                      <a:pt x="14" y="13"/>
                      <a:pt x="5" y="32"/>
                    </a:cubicBezTo>
                    <a:cubicBezTo>
                      <a:pt x="0" y="53"/>
                      <a:pt x="20" y="109"/>
                      <a:pt x="20" y="109"/>
                    </a:cubicBezTo>
                    <a:cubicBezTo>
                      <a:pt x="20" y="109"/>
                      <a:pt x="80" y="74"/>
                      <a:pt x="86" y="53"/>
                    </a:cubicBezTo>
                    <a:cubicBezTo>
                      <a:pt x="91" y="34"/>
                      <a:pt x="86" y="8"/>
                      <a:pt x="64" y="2"/>
                    </a:cubicBezTo>
                    <a:cubicBezTo>
                      <a:pt x="61" y="1"/>
                      <a:pt x="57" y="1"/>
                      <a:pt x="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084;p35">
                <a:extLst>
                  <a:ext uri="{FF2B5EF4-FFF2-40B4-BE49-F238E27FC236}">
                    <a16:creationId xmlns:a16="http://schemas.microsoft.com/office/drawing/2014/main" id="{EF5A5493-9867-794D-BDCB-058D2F461754}"/>
                  </a:ext>
                </a:extLst>
              </p:cNvPr>
              <p:cNvSpPr/>
              <p:nvPr/>
            </p:nvSpPr>
            <p:spPr>
              <a:xfrm>
                <a:off x="5017913" y="2374180"/>
                <a:ext cx="169670" cy="113579"/>
              </a:xfrm>
              <a:custGeom>
                <a:avLst/>
                <a:gdLst/>
                <a:ahLst/>
                <a:cxnLst/>
                <a:rect l="l" t="t" r="r" b="b"/>
                <a:pathLst>
                  <a:path w="121" h="81" extrusionOk="0">
                    <a:moveTo>
                      <a:pt x="67" y="1"/>
                    </a:moveTo>
                    <a:cubicBezTo>
                      <a:pt x="63" y="1"/>
                      <a:pt x="59" y="1"/>
                      <a:pt x="55" y="3"/>
                    </a:cubicBezTo>
                    <a:cubicBezTo>
                      <a:pt x="34" y="10"/>
                      <a:pt x="0" y="58"/>
                      <a:pt x="0" y="58"/>
                    </a:cubicBezTo>
                    <a:cubicBezTo>
                      <a:pt x="0" y="58"/>
                      <a:pt x="51" y="81"/>
                      <a:pt x="76" y="81"/>
                    </a:cubicBezTo>
                    <a:cubicBezTo>
                      <a:pt x="79" y="81"/>
                      <a:pt x="82" y="80"/>
                      <a:pt x="84" y="79"/>
                    </a:cubicBezTo>
                    <a:cubicBezTo>
                      <a:pt x="103" y="72"/>
                      <a:pt x="120" y="54"/>
                      <a:pt x="114" y="32"/>
                    </a:cubicBezTo>
                    <a:cubicBezTo>
                      <a:pt x="106" y="13"/>
                      <a:pt x="87"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085;p35">
                <a:extLst>
                  <a:ext uri="{FF2B5EF4-FFF2-40B4-BE49-F238E27FC236}">
                    <a16:creationId xmlns:a16="http://schemas.microsoft.com/office/drawing/2014/main" id="{BB4837BB-B6D0-AF42-A232-82DB9C63E7C0}"/>
                  </a:ext>
                </a:extLst>
              </p:cNvPr>
              <p:cNvSpPr/>
              <p:nvPr/>
            </p:nvSpPr>
            <p:spPr>
              <a:xfrm>
                <a:off x="5102047" y="2699493"/>
                <a:ext cx="169670" cy="114982"/>
              </a:xfrm>
              <a:custGeom>
                <a:avLst/>
                <a:gdLst/>
                <a:ahLst/>
                <a:cxnLst/>
                <a:rect l="l" t="t" r="r" b="b"/>
                <a:pathLst>
                  <a:path w="121" h="82" extrusionOk="0">
                    <a:moveTo>
                      <a:pt x="67" y="0"/>
                    </a:moveTo>
                    <a:cubicBezTo>
                      <a:pt x="66" y="0"/>
                      <a:pt x="65" y="0"/>
                      <a:pt x="64" y="0"/>
                    </a:cubicBezTo>
                    <a:cubicBezTo>
                      <a:pt x="43" y="4"/>
                      <a:pt x="0" y="45"/>
                      <a:pt x="0" y="45"/>
                    </a:cubicBezTo>
                    <a:cubicBezTo>
                      <a:pt x="0" y="45"/>
                      <a:pt x="55" y="82"/>
                      <a:pt x="76" y="82"/>
                    </a:cubicBezTo>
                    <a:cubicBezTo>
                      <a:pt x="77" y="82"/>
                      <a:pt x="78" y="82"/>
                      <a:pt x="78" y="82"/>
                    </a:cubicBezTo>
                    <a:cubicBezTo>
                      <a:pt x="99" y="77"/>
                      <a:pt x="120" y="62"/>
                      <a:pt x="117" y="40"/>
                    </a:cubicBezTo>
                    <a:cubicBezTo>
                      <a:pt x="112" y="16"/>
                      <a:pt x="90" y="0"/>
                      <a:pt x="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086;p35">
                <a:extLst>
                  <a:ext uri="{FF2B5EF4-FFF2-40B4-BE49-F238E27FC236}">
                    <a16:creationId xmlns:a16="http://schemas.microsoft.com/office/drawing/2014/main" id="{3A4C0336-FB57-2944-9E24-8E0F40EBFF91}"/>
                  </a:ext>
                </a:extLst>
              </p:cNvPr>
              <p:cNvSpPr/>
              <p:nvPr/>
            </p:nvSpPr>
            <p:spPr>
              <a:xfrm>
                <a:off x="5066991" y="3062665"/>
                <a:ext cx="158452" cy="117786"/>
              </a:xfrm>
              <a:custGeom>
                <a:avLst/>
                <a:gdLst/>
                <a:ahLst/>
                <a:cxnLst/>
                <a:rect l="l" t="t" r="r" b="b"/>
                <a:pathLst>
                  <a:path w="113" h="84" extrusionOk="0">
                    <a:moveTo>
                      <a:pt x="66" y="1"/>
                    </a:moveTo>
                    <a:cubicBezTo>
                      <a:pt x="41" y="1"/>
                      <a:pt x="1" y="13"/>
                      <a:pt x="1" y="13"/>
                    </a:cubicBezTo>
                    <a:cubicBezTo>
                      <a:pt x="1" y="13"/>
                      <a:pt x="35" y="75"/>
                      <a:pt x="54" y="81"/>
                    </a:cubicBezTo>
                    <a:cubicBezTo>
                      <a:pt x="59" y="83"/>
                      <a:pt x="65" y="84"/>
                      <a:pt x="71" y="84"/>
                    </a:cubicBezTo>
                    <a:cubicBezTo>
                      <a:pt x="86" y="84"/>
                      <a:pt x="101" y="78"/>
                      <a:pt x="107" y="62"/>
                    </a:cubicBezTo>
                    <a:cubicBezTo>
                      <a:pt x="113" y="37"/>
                      <a:pt x="101" y="12"/>
                      <a:pt x="79" y="2"/>
                    </a:cubicBezTo>
                    <a:cubicBezTo>
                      <a:pt x="75" y="1"/>
                      <a:pt x="71"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087;p35">
                <a:extLst>
                  <a:ext uri="{FF2B5EF4-FFF2-40B4-BE49-F238E27FC236}">
                    <a16:creationId xmlns:a16="http://schemas.microsoft.com/office/drawing/2014/main" id="{44115AB6-784E-3544-A3AD-8D37D958707E}"/>
                  </a:ext>
                </a:extLst>
              </p:cNvPr>
              <p:cNvSpPr/>
              <p:nvPr/>
            </p:nvSpPr>
            <p:spPr>
              <a:xfrm>
                <a:off x="4862265" y="3310857"/>
                <a:ext cx="130407" cy="158450"/>
              </a:xfrm>
              <a:custGeom>
                <a:avLst/>
                <a:gdLst/>
                <a:ahLst/>
                <a:cxnLst/>
                <a:rect l="l" t="t" r="r" b="b"/>
                <a:pathLst>
                  <a:path w="93" h="113" extrusionOk="0">
                    <a:moveTo>
                      <a:pt x="21" y="1"/>
                    </a:moveTo>
                    <a:cubicBezTo>
                      <a:pt x="21" y="1"/>
                      <a:pt x="0" y="69"/>
                      <a:pt x="10" y="86"/>
                    </a:cubicBezTo>
                    <a:cubicBezTo>
                      <a:pt x="17" y="100"/>
                      <a:pt x="32" y="113"/>
                      <a:pt x="48" y="113"/>
                    </a:cubicBezTo>
                    <a:cubicBezTo>
                      <a:pt x="52" y="113"/>
                      <a:pt x="57" y="112"/>
                      <a:pt x="61" y="110"/>
                    </a:cubicBezTo>
                    <a:cubicBezTo>
                      <a:pt x="83" y="98"/>
                      <a:pt x="92" y="71"/>
                      <a:pt x="84" y="48"/>
                    </a:cubicBezTo>
                    <a:cubicBezTo>
                      <a:pt x="73" y="27"/>
                      <a:pt x="21" y="1"/>
                      <a:pt x="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088;p35">
                <a:extLst>
                  <a:ext uri="{FF2B5EF4-FFF2-40B4-BE49-F238E27FC236}">
                    <a16:creationId xmlns:a16="http://schemas.microsoft.com/office/drawing/2014/main" id="{98F61F7F-6A08-DB4D-BE4D-5CEF2E35FA11}"/>
                  </a:ext>
                </a:extLst>
              </p:cNvPr>
              <p:cNvSpPr/>
              <p:nvPr/>
            </p:nvSpPr>
            <p:spPr>
              <a:xfrm>
                <a:off x="4919757" y="2254993"/>
                <a:ext cx="103765" cy="123395"/>
              </a:xfrm>
              <a:custGeom>
                <a:avLst/>
                <a:gdLst/>
                <a:ahLst/>
                <a:cxnLst/>
                <a:rect l="l" t="t" r="r" b="b"/>
                <a:pathLst>
                  <a:path w="74" h="88" extrusionOk="0">
                    <a:moveTo>
                      <a:pt x="42" y="1"/>
                    </a:moveTo>
                    <a:cubicBezTo>
                      <a:pt x="26" y="1"/>
                      <a:pt x="11" y="11"/>
                      <a:pt x="5" y="26"/>
                    </a:cubicBezTo>
                    <a:cubicBezTo>
                      <a:pt x="1" y="44"/>
                      <a:pt x="17" y="88"/>
                      <a:pt x="17" y="88"/>
                    </a:cubicBezTo>
                    <a:cubicBezTo>
                      <a:pt x="17" y="88"/>
                      <a:pt x="65" y="59"/>
                      <a:pt x="69" y="43"/>
                    </a:cubicBezTo>
                    <a:cubicBezTo>
                      <a:pt x="74" y="28"/>
                      <a:pt x="70" y="6"/>
                      <a:pt x="52" y="2"/>
                    </a:cubicBezTo>
                    <a:cubicBezTo>
                      <a:pt x="49" y="1"/>
                      <a:pt x="46"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089;p35">
                <a:extLst>
                  <a:ext uri="{FF2B5EF4-FFF2-40B4-BE49-F238E27FC236}">
                    <a16:creationId xmlns:a16="http://schemas.microsoft.com/office/drawing/2014/main" id="{21B9FCC6-8435-BC40-9C0F-EEC0DEEA386A}"/>
                  </a:ext>
                </a:extLst>
              </p:cNvPr>
              <p:cNvSpPr/>
              <p:nvPr/>
            </p:nvSpPr>
            <p:spPr>
              <a:xfrm>
                <a:off x="5072600" y="2546652"/>
                <a:ext cx="137418" cy="91144"/>
              </a:xfrm>
              <a:custGeom>
                <a:avLst/>
                <a:gdLst/>
                <a:ahLst/>
                <a:cxnLst/>
                <a:rect l="l" t="t" r="r" b="b"/>
                <a:pathLst>
                  <a:path w="98" h="65" extrusionOk="0">
                    <a:moveTo>
                      <a:pt x="54" y="0"/>
                    </a:moveTo>
                    <a:cubicBezTo>
                      <a:pt x="51" y="0"/>
                      <a:pt x="48" y="1"/>
                      <a:pt x="45" y="1"/>
                    </a:cubicBezTo>
                    <a:cubicBezTo>
                      <a:pt x="28" y="8"/>
                      <a:pt x="1" y="47"/>
                      <a:pt x="1" y="47"/>
                    </a:cubicBezTo>
                    <a:cubicBezTo>
                      <a:pt x="1" y="47"/>
                      <a:pt x="41" y="65"/>
                      <a:pt x="61" y="65"/>
                    </a:cubicBezTo>
                    <a:cubicBezTo>
                      <a:pt x="64" y="65"/>
                      <a:pt x="66" y="64"/>
                      <a:pt x="68" y="63"/>
                    </a:cubicBezTo>
                    <a:cubicBezTo>
                      <a:pt x="83" y="58"/>
                      <a:pt x="97" y="43"/>
                      <a:pt x="92" y="26"/>
                    </a:cubicBezTo>
                    <a:cubicBezTo>
                      <a:pt x="86" y="10"/>
                      <a:pt x="70" y="0"/>
                      <a:pt x="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090;p35">
                <a:extLst>
                  <a:ext uri="{FF2B5EF4-FFF2-40B4-BE49-F238E27FC236}">
                    <a16:creationId xmlns:a16="http://schemas.microsoft.com/office/drawing/2014/main" id="{249BC70F-B8E6-4C42-89D4-3B60048E1C59}"/>
                  </a:ext>
                </a:extLst>
              </p:cNvPr>
              <p:cNvSpPr/>
              <p:nvPr/>
            </p:nvSpPr>
            <p:spPr>
              <a:xfrm>
                <a:off x="5097841" y="2901411"/>
                <a:ext cx="126200" cy="95351"/>
              </a:xfrm>
              <a:custGeom>
                <a:avLst/>
                <a:gdLst/>
                <a:ahLst/>
                <a:cxnLst/>
                <a:rect l="l" t="t" r="r" b="b"/>
                <a:pathLst>
                  <a:path w="90" h="68" extrusionOk="0">
                    <a:moveTo>
                      <a:pt x="52" y="1"/>
                    </a:moveTo>
                    <a:cubicBezTo>
                      <a:pt x="32" y="1"/>
                      <a:pt x="0" y="10"/>
                      <a:pt x="0" y="10"/>
                    </a:cubicBezTo>
                    <a:cubicBezTo>
                      <a:pt x="0" y="10"/>
                      <a:pt x="28" y="61"/>
                      <a:pt x="43" y="65"/>
                    </a:cubicBezTo>
                    <a:cubicBezTo>
                      <a:pt x="47" y="66"/>
                      <a:pt x="52" y="67"/>
                      <a:pt x="57" y="67"/>
                    </a:cubicBezTo>
                    <a:cubicBezTo>
                      <a:pt x="69" y="67"/>
                      <a:pt x="81" y="62"/>
                      <a:pt x="85" y="50"/>
                    </a:cubicBezTo>
                    <a:cubicBezTo>
                      <a:pt x="90" y="31"/>
                      <a:pt x="81" y="10"/>
                      <a:pt x="62" y="2"/>
                    </a:cubicBezTo>
                    <a:cubicBezTo>
                      <a:pt x="59" y="1"/>
                      <a:pt x="56" y="1"/>
                      <a:pt x="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091;p35">
                <a:extLst>
                  <a:ext uri="{FF2B5EF4-FFF2-40B4-BE49-F238E27FC236}">
                    <a16:creationId xmlns:a16="http://schemas.microsoft.com/office/drawing/2014/main" id="{084CE86F-4C51-7B41-B412-9E50FAA4C654}"/>
                  </a:ext>
                </a:extLst>
              </p:cNvPr>
              <p:cNvSpPr/>
              <p:nvPr/>
            </p:nvSpPr>
            <p:spPr>
              <a:xfrm>
                <a:off x="4974444" y="3193071"/>
                <a:ext cx="105167" cy="127602"/>
              </a:xfrm>
              <a:custGeom>
                <a:avLst/>
                <a:gdLst/>
                <a:ahLst/>
                <a:cxnLst/>
                <a:rect l="l" t="t" r="r" b="b"/>
                <a:pathLst>
                  <a:path w="75" h="91" extrusionOk="0">
                    <a:moveTo>
                      <a:pt x="16" y="0"/>
                    </a:moveTo>
                    <a:cubicBezTo>
                      <a:pt x="16" y="0"/>
                      <a:pt x="0" y="55"/>
                      <a:pt x="8" y="70"/>
                    </a:cubicBezTo>
                    <a:cubicBezTo>
                      <a:pt x="15" y="80"/>
                      <a:pt x="26" y="90"/>
                      <a:pt x="38" y="90"/>
                    </a:cubicBezTo>
                    <a:cubicBezTo>
                      <a:pt x="42" y="90"/>
                      <a:pt x="46" y="90"/>
                      <a:pt x="50" y="88"/>
                    </a:cubicBezTo>
                    <a:cubicBezTo>
                      <a:pt x="67" y="78"/>
                      <a:pt x="74" y="57"/>
                      <a:pt x="68" y="39"/>
                    </a:cubicBezTo>
                    <a:cubicBezTo>
                      <a:pt x="59" y="23"/>
                      <a:pt x="16" y="0"/>
                      <a:pt x="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092;p35">
                <a:extLst>
                  <a:ext uri="{FF2B5EF4-FFF2-40B4-BE49-F238E27FC236}">
                    <a16:creationId xmlns:a16="http://schemas.microsoft.com/office/drawing/2014/main" id="{20D1CC7B-6F5E-DC47-B73B-C9A755EA0CA0}"/>
                  </a:ext>
                </a:extLst>
              </p:cNvPr>
              <p:cNvSpPr/>
              <p:nvPr/>
            </p:nvSpPr>
            <p:spPr>
              <a:xfrm>
                <a:off x="4036350" y="3260377"/>
                <a:ext cx="103765" cy="123395"/>
              </a:xfrm>
              <a:custGeom>
                <a:avLst/>
                <a:gdLst/>
                <a:ahLst/>
                <a:cxnLst/>
                <a:rect l="l" t="t" r="r" b="b"/>
                <a:pathLst>
                  <a:path w="74" h="88" extrusionOk="0">
                    <a:moveTo>
                      <a:pt x="58" y="0"/>
                    </a:moveTo>
                    <a:cubicBezTo>
                      <a:pt x="58" y="0"/>
                      <a:pt x="9" y="29"/>
                      <a:pt x="4" y="45"/>
                    </a:cubicBezTo>
                    <a:cubicBezTo>
                      <a:pt x="0" y="61"/>
                      <a:pt x="4" y="81"/>
                      <a:pt x="22" y="87"/>
                    </a:cubicBezTo>
                    <a:cubicBezTo>
                      <a:pt x="25" y="87"/>
                      <a:pt x="28" y="88"/>
                      <a:pt x="31" y="88"/>
                    </a:cubicBezTo>
                    <a:cubicBezTo>
                      <a:pt x="47" y="88"/>
                      <a:pt x="62" y="78"/>
                      <a:pt x="69" y="62"/>
                    </a:cubicBezTo>
                    <a:cubicBezTo>
                      <a:pt x="74" y="45"/>
                      <a:pt x="58" y="0"/>
                      <a:pt x="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093;p35">
                <a:extLst>
                  <a:ext uri="{FF2B5EF4-FFF2-40B4-BE49-F238E27FC236}">
                    <a16:creationId xmlns:a16="http://schemas.microsoft.com/office/drawing/2014/main" id="{87322223-ADD1-F141-A927-8C10DC55D2A8}"/>
                  </a:ext>
                </a:extLst>
              </p:cNvPr>
              <p:cNvSpPr/>
              <p:nvPr/>
            </p:nvSpPr>
            <p:spPr>
              <a:xfrm>
                <a:off x="3849853" y="3000968"/>
                <a:ext cx="137418" cy="91144"/>
              </a:xfrm>
              <a:custGeom>
                <a:avLst/>
                <a:gdLst/>
                <a:ahLst/>
                <a:cxnLst/>
                <a:rect l="l" t="t" r="r" b="b"/>
                <a:pathLst>
                  <a:path w="98" h="65" extrusionOk="0">
                    <a:moveTo>
                      <a:pt x="37" y="0"/>
                    </a:moveTo>
                    <a:cubicBezTo>
                      <a:pt x="35" y="0"/>
                      <a:pt x="32" y="1"/>
                      <a:pt x="31" y="1"/>
                    </a:cubicBezTo>
                    <a:cubicBezTo>
                      <a:pt x="15" y="7"/>
                      <a:pt x="1" y="22"/>
                      <a:pt x="6" y="39"/>
                    </a:cubicBezTo>
                    <a:cubicBezTo>
                      <a:pt x="12" y="55"/>
                      <a:pt x="27" y="65"/>
                      <a:pt x="44" y="65"/>
                    </a:cubicBezTo>
                    <a:cubicBezTo>
                      <a:pt x="47" y="65"/>
                      <a:pt x="51" y="64"/>
                      <a:pt x="54" y="63"/>
                    </a:cubicBezTo>
                    <a:cubicBezTo>
                      <a:pt x="71" y="57"/>
                      <a:pt x="98" y="18"/>
                      <a:pt x="98" y="18"/>
                    </a:cubicBezTo>
                    <a:cubicBezTo>
                      <a:pt x="98" y="18"/>
                      <a:pt x="57" y="0"/>
                      <a:pt x="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094;p35">
                <a:extLst>
                  <a:ext uri="{FF2B5EF4-FFF2-40B4-BE49-F238E27FC236}">
                    <a16:creationId xmlns:a16="http://schemas.microsoft.com/office/drawing/2014/main" id="{5C8CF900-BA6F-D348-9968-3960542A19CB}"/>
                  </a:ext>
                </a:extLst>
              </p:cNvPr>
              <p:cNvSpPr/>
              <p:nvPr/>
            </p:nvSpPr>
            <p:spPr>
              <a:xfrm>
                <a:off x="3820406" y="2667242"/>
                <a:ext cx="133212" cy="96753"/>
              </a:xfrm>
              <a:custGeom>
                <a:avLst/>
                <a:gdLst/>
                <a:ahLst/>
                <a:cxnLst/>
                <a:rect l="l" t="t" r="r" b="b"/>
                <a:pathLst>
                  <a:path w="95" h="69" extrusionOk="0">
                    <a:moveTo>
                      <a:pt x="35" y="1"/>
                    </a:moveTo>
                    <a:cubicBezTo>
                      <a:pt x="35" y="1"/>
                      <a:pt x="35" y="1"/>
                      <a:pt x="34" y="1"/>
                    </a:cubicBezTo>
                    <a:cubicBezTo>
                      <a:pt x="18" y="3"/>
                      <a:pt x="0" y="13"/>
                      <a:pt x="0" y="31"/>
                    </a:cubicBezTo>
                    <a:cubicBezTo>
                      <a:pt x="2" y="50"/>
                      <a:pt x="18" y="66"/>
                      <a:pt x="39" y="68"/>
                    </a:cubicBezTo>
                    <a:cubicBezTo>
                      <a:pt x="56" y="67"/>
                      <a:pt x="94" y="38"/>
                      <a:pt x="94" y="38"/>
                    </a:cubicBezTo>
                    <a:cubicBezTo>
                      <a:pt x="94" y="38"/>
                      <a:pt x="53" y="1"/>
                      <a:pt x="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095;p35">
                <a:extLst>
                  <a:ext uri="{FF2B5EF4-FFF2-40B4-BE49-F238E27FC236}">
                    <a16:creationId xmlns:a16="http://schemas.microsoft.com/office/drawing/2014/main" id="{F786BA26-1265-D943-9A6D-51604B93C882}"/>
                  </a:ext>
                </a:extLst>
              </p:cNvPr>
              <p:cNvSpPr/>
              <p:nvPr/>
            </p:nvSpPr>
            <p:spPr>
              <a:xfrm>
                <a:off x="3980260" y="2318092"/>
                <a:ext cx="105167" cy="127602"/>
              </a:xfrm>
              <a:custGeom>
                <a:avLst/>
                <a:gdLst/>
                <a:ahLst/>
                <a:cxnLst/>
                <a:rect l="l" t="t" r="r" b="b"/>
                <a:pathLst>
                  <a:path w="75" h="91" extrusionOk="0">
                    <a:moveTo>
                      <a:pt x="37" y="1"/>
                    </a:moveTo>
                    <a:cubicBezTo>
                      <a:pt x="33" y="1"/>
                      <a:pt x="30" y="1"/>
                      <a:pt x="26" y="3"/>
                    </a:cubicBezTo>
                    <a:cubicBezTo>
                      <a:pt x="8" y="13"/>
                      <a:pt x="1" y="34"/>
                      <a:pt x="8" y="53"/>
                    </a:cubicBezTo>
                    <a:cubicBezTo>
                      <a:pt x="17" y="69"/>
                      <a:pt x="58" y="91"/>
                      <a:pt x="58" y="91"/>
                    </a:cubicBezTo>
                    <a:cubicBezTo>
                      <a:pt x="58" y="91"/>
                      <a:pt x="74" y="36"/>
                      <a:pt x="67" y="22"/>
                    </a:cubicBezTo>
                    <a:cubicBezTo>
                      <a:pt x="61" y="10"/>
                      <a:pt x="49"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096;p35">
                <a:extLst>
                  <a:ext uri="{FF2B5EF4-FFF2-40B4-BE49-F238E27FC236}">
                    <a16:creationId xmlns:a16="http://schemas.microsoft.com/office/drawing/2014/main" id="{1851D078-A4DC-D744-AEB9-8A8E52722A74}"/>
                  </a:ext>
                </a:extLst>
              </p:cNvPr>
              <p:cNvSpPr/>
              <p:nvPr/>
            </p:nvSpPr>
            <p:spPr>
              <a:xfrm>
                <a:off x="4156942" y="3351521"/>
                <a:ext cx="129005" cy="154244"/>
              </a:xfrm>
              <a:custGeom>
                <a:avLst/>
                <a:gdLst/>
                <a:ahLst/>
                <a:cxnLst/>
                <a:rect l="l" t="t" r="r" b="b"/>
                <a:pathLst>
                  <a:path w="92" h="110" extrusionOk="0">
                    <a:moveTo>
                      <a:pt x="72" y="0"/>
                    </a:moveTo>
                    <a:cubicBezTo>
                      <a:pt x="72" y="0"/>
                      <a:pt x="11" y="37"/>
                      <a:pt x="6" y="56"/>
                    </a:cubicBezTo>
                    <a:cubicBezTo>
                      <a:pt x="1" y="76"/>
                      <a:pt x="6" y="101"/>
                      <a:pt x="28" y="108"/>
                    </a:cubicBezTo>
                    <a:cubicBezTo>
                      <a:pt x="31" y="109"/>
                      <a:pt x="35" y="110"/>
                      <a:pt x="39" y="110"/>
                    </a:cubicBezTo>
                    <a:cubicBezTo>
                      <a:pt x="59" y="110"/>
                      <a:pt x="78" y="97"/>
                      <a:pt x="86" y="77"/>
                    </a:cubicBezTo>
                    <a:cubicBezTo>
                      <a:pt x="92" y="56"/>
                      <a:pt x="72"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097;p35">
                <a:extLst>
                  <a:ext uri="{FF2B5EF4-FFF2-40B4-BE49-F238E27FC236}">
                    <a16:creationId xmlns:a16="http://schemas.microsoft.com/office/drawing/2014/main" id="{A31C53E3-3899-C24C-A16F-4858A6C4216D}"/>
                  </a:ext>
                </a:extLst>
              </p:cNvPr>
              <p:cNvSpPr/>
              <p:nvPr/>
            </p:nvSpPr>
            <p:spPr>
              <a:xfrm>
                <a:off x="3893322" y="3162222"/>
                <a:ext cx="171072" cy="114982"/>
              </a:xfrm>
              <a:custGeom>
                <a:avLst/>
                <a:gdLst/>
                <a:ahLst/>
                <a:cxnLst/>
                <a:rect l="l" t="t" r="r" b="b"/>
                <a:pathLst>
                  <a:path w="122" h="82" extrusionOk="0">
                    <a:moveTo>
                      <a:pt x="44" y="1"/>
                    </a:moveTo>
                    <a:cubicBezTo>
                      <a:pt x="41" y="1"/>
                      <a:pt x="39" y="1"/>
                      <a:pt x="37" y="2"/>
                    </a:cubicBezTo>
                    <a:cubicBezTo>
                      <a:pt x="19" y="9"/>
                      <a:pt x="1" y="28"/>
                      <a:pt x="8" y="50"/>
                    </a:cubicBezTo>
                    <a:cubicBezTo>
                      <a:pt x="16" y="69"/>
                      <a:pt x="35" y="81"/>
                      <a:pt x="56" y="81"/>
                    </a:cubicBezTo>
                    <a:cubicBezTo>
                      <a:pt x="59" y="81"/>
                      <a:pt x="63" y="81"/>
                      <a:pt x="67" y="80"/>
                    </a:cubicBezTo>
                    <a:cubicBezTo>
                      <a:pt x="87" y="72"/>
                      <a:pt x="121" y="23"/>
                      <a:pt x="121" y="23"/>
                    </a:cubicBezTo>
                    <a:cubicBezTo>
                      <a:pt x="121" y="23"/>
                      <a:pt x="69"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098;p35">
                <a:extLst>
                  <a:ext uri="{FF2B5EF4-FFF2-40B4-BE49-F238E27FC236}">
                    <a16:creationId xmlns:a16="http://schemas.microsoft.com/office/drawing/2014/main" id="{7DA8C162-ADE3-5449-86C0-9474FF86A570}"/>
                  </a:ext>
                </a:extLst>
              </p:cNvPr>
              <p:cNvSpPr/>
              <p:nvPr/>
            </p:nvSpPr>
            <p:spPr>
              <a:xfrm>
                <a:off x="3810590" y="2836910"/>
                <a:ext cx="168267" cy="114982"/>
              </a:xfrm>
              <a:custGeom>
                <a:avLst/>
                <a:gdLst/>
                <a:ahLst/>
                <a:cxnLst/>
                <a:rect l="l" t="t" r="r" b="b"/>
                <a:pathLst>
                  <a:path w="120" h="82" extrusionOk="0">
                    <a:moveTo>
                      <a:pt x="44" y="1"/>
                    </a:moveTo>
                    <a:cubicBezTo>
                      <a:pt x="43" y="1"/>
                      <a:pt x="42" y="1"/>
                      <a:pt x="41" y="1"/>
                    </a:cubicBezTo>
                    <a:cubicBezTo>
                      <a:pt x="21" y="5"/>
                      <a:pt x="1" y="19"/>
                      <a:pt x="3" y="41"/>
                    </a:cubicBezTo>
                    <a:cubicBezTo>
                      <a:pt x="8" y="65"/>
                      <a:pt x="29" y="82"/>
                      <a:pt x="53" y="82"/>
                    </a:cubicBezTo>
                    <a:cubicBezTo>
                      <a:pt x="54" y="82"/>
                      <a:pt x="55" y="82"/>
                      <a:pt x="55" y="82"/>
                    </a:cubicBezTo>
                    <a:cubicBezTo>
                      <a:pt x="78" y="78"/>
                      <a:pt x="120" y="37"/>
                      <a:pt x="120" y="37"/>
                    </a:cubicBezTo>
                    <a:cubicBezTo>
                      <a:pt x="120" y="37"/>
                      <a:pt x="66"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099;p35">
                <a:extLst>
                  <a:ext uri="{FF2B5EF4-FFF2-40B4-BE49-F238E27FC236}">
                    <a16:creationId xmlns:a16="http://schemas.microsoft.com/office/drawing/2014/main" id="{FD38E047-BBB1-1D46-9BAA-70F661D71151}"/>
                  </a:ext>
                </a:extLst>
              </p:cNvPr>
              <p:cNvSpPr/>
              <p:nvPr/>
            </p:nvSpPr>
            <p:spPr>
              <a:xfrm>
                <a:off x="3854059" y="2470933"/>
                <a:ext cx="159854" cy="117786"/>
              </a:xfrm>
              <a:custGeom>
                <a:avLst/>
                <a:gdLst/>
                <a:ahLst/>
                <a:cxnLst/>
                <a:rect l="l" t="t" r="r" b="b"/>
                <a:pathLst>
                  <a:path w="114" h="84" extrusionOk="0">
                    <a:moveTo>
                      <a:pt x="43" y="0"/>
                    </a:moveTo>
                    <a:cubicBezTo>
                      <a:pt x="28" y="0"/>
                      <a:pt x="13" y="7"/>
                      <a:pt x="7" y="22"/>
                    </a:cubicBezTo>
                    <a:cubicBezTo>
                      <a:pt x="1" y="46"/>
                      <a:pt x="13" y="71"/>
                      <a:pt x="36" y="82"/>
                    </a:cubicBezTo>
                    <a:cubicBezTo>
                      <a:pt x="39" y="83"/>
                      <a:pt x="43" y="83"/>
                      <a:pt x="48" y="83"/>
                    </a:cubicBezTo>
                    <a:cubicBezTo>
                      <a:pt x="73" y="83"/>
                      <a:pt x="113" y="70"/>
                      <a:pt x="113" y="70"/>
                    </a:cubicBezTo>
                    <a:cubicBezTo>
                      <a:pt x="113" y="70"/>
                      <a:pt x="80" y="8"/>
                      <a:pt x="60" y="3"/>
                    </a:cubicBezTo>
                    <a:cubicBezTo>
                      <a:pt x="54" y="1"/>
                      <a:pt x="48" y="0"/>
                      <a:pt x="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100;p35">
                <a:extLst>
                  <a:ext uri="{FF2B5EF4-FFF2-40B4-BE49-F238E27FC236}">
                    <a16:creationId xmlns:a16="http://schemas.microsoft.com/office/drawing/2014/main" id="{3BAB0BA3-CD23-5440-86B8-EE28DA23EAA2}"/>
                  </a:ext>
                </a:extLst>
              </p:cNvPr>
              <p:cNvSpPr/>
              <p:nvPr/>
            </p:nvSpPr>
            <p:spPr>
              <a:xfrm>
                <a:off x="4088232" y="2180675"/>
                <a:ext cx="130407" cy="158450"/>
              </a:xfrm>
              <a:custGeom>
                <a:avLst/>
                <a:gdLst/>
                <a:ahLst/>
                <a:cxnLst/>
                <a:rect l="l" t="t" r="r" b="b"/>
                <a:pathLst>
                  <a:path w="93" h="113" extrusionOk="0">
                    <a:moveTo>
                      <a:pt x="46" y="1"/>
                    </a:moveTo>
                    <a:cubicBezTo>
                      <a:pt x="41" y="1"/>
                      <a:pt x="37" y="2"/>
                      <a:pt x="33" y="4"/>
                    </a:cubicBezTo>
                    <a:cubicBezTo>
                      <a:pt x="10" y="16"/>
                      <a:pt x="1" y="42"/>
                      <a:pt x="10" y="66"/>
                    </a:cubicBezTo>
                    <a:cubicBezTo>
                      <a:pt x="20" y="86"/>
                      <a:pt x="72" y="113"/>
                      <a:pt x="72" y="113"/>
                    </a:cubicBezTo>
                    <a:cubicBezTo>
                      <a:pt x="72" y="113"/>
                      <a:pt x="93" y="45"/>
                      <a:pt x="83" y="27"/>
                    </a:cubicBezTo>
                    <a:cubicBezTo>
                      <a:pt x="75" y="13"/>
                      <a:pt x="61" y="1"/>
                      <a:pt x="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2" name="Google Shape;3101;p35">
            <a:extLst>
              <a:ext uri="{FF2B5EF4-FFF2-40B4-BE49-F238E27FC236}">
                <a16:creationId xmlns:a16="http://schemas.microsoft.com/office/drawing/2014/main" id="{78FD39FB-9EB2-E44F-875E-096466120E61}"/>
              </a:ext>
            </a:extLst>
          </p:cNvPr>
          <p:cNvSpPr/>
          <p:nvPr/>
        </p:nvSpPr>
        <p:spPr>
          <a:xfrm>
            <a:off x="3956807" y="1662403"/>
            <a:ext cx="793012" cy="759580"/>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B3828B"/>
              </a:solidFill>
              <a:latin typeface="Fira Sans Extra Condensed"/>
              <a:ea typeface="Fira Sans Extra Condensed"/>
              <a:cs typeface="Fira Sans Extra Condensed"/>
              <a:sym typeface="Fira Sans Extra Condensed"/>
            </a:endParaRPr>
          </a:p>
        </p:txBody>
      </p:sp>
      <p:sp>
        <p:nvSpPr>
          <p:cNvPr id="223" name="Google Shape;3102;p35">
            <a:extLst>
              <a:ext uri="{FF2B5EF4-FFF2-40B4-BE49-F238E27FC236}">
                <a16:creationId xmlns:a16="http://schemas.microsoft.com/office/drawing/2014/main" id="{C1944768-49F8-0941-8A79-D94C5DD87BEE}"/>
              </a:ext>
            </a:extLst>
          </p:cNvPr>
          <p:cNvSpPr/>
          <p:nvPr/>
        </p:nvSpPr>
        <p:spPr>
          <a:xfrm>
            <a:off x="1035609" y="2916081"/>
            <a:ext cx="793012" cy="759580"/>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B3828B"/>
              </a:solidFill>
              <a:latin typeface="Fira Sans Extra Condensed"/>
              <a:ea typeface="Fira Sans Extra Condensed"/>
              <a:cs typeface="Fira Sans Extra Condensed"/>
              <a:sym typeface="Fira Sans Extra Condensed"/>
            </a:endParaRPr>
          </a:p>
        </p:txBody>
      </p:sp>
      <p:sp>
        <p:nvSpPr>
          <p:cNvPr id="224" name="Google Shape;3103;p35">
            <a:extLst>
              <a:ext uri="{FF2B5EF4-FFF2-40B4-BE49-F238E27FC236}">
                <a16:creationId xmlns:a16="http://schemas.microsoft.com/office/drawing/2014/main" id="{F43DAA15-533D-5349-BFFC-5419B9709A0A}"/>
              </a:ext>
            </a:extLst>
          </p:cNvPr>
          <p:cNvSpPr/>
          <p:nvPr/>
        </p:nvSpPr>
        <p:spPr>
          <a:xfrm>
            <a:off x="1035609" y="4629072"/>
            <a:ext cx="793012" cy="759580"/>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B3828B"/>
              </a:solidFill>
              <a:latin typeface="Fira Sans Extra Condensed"/>
              <a:ea typeface="Fira Sans Extra Condensed"/>
              <a:cs typeface="Fira Sans Extra Condensed"/>
              <a:sym typeface="Fira Sans Extra Condensed"/>
            </a:endParaRPr>
          </a:p>
        </p:txBody>
      </p:sp>
      <p:sp>
        <p:nvSpPr>
          <p:cNvPr id="225" name="Google Shape;3104;p35">
            <a:extLst>
              <a:ext uri="{FF2B5EF4-FFF2-40B4-BE49-F238E27FC236}">
                <a16:creationId xmlns:a16="http://schemas.microsoft.com/office/drawing/2014/main" id="{657A52B4-961F-E746-80FA-E81ED41513A0}"/>
              </a:ext>
            </a:extLst>
          </p:cNvPr>
          <p:cNvSpPr/>
          <p:nvPr/>
        </p:nvSpPr>
        <p:spPr>
          <a:xfrm flipH="1">
            <a:off x="8018724" y="2657604"/>
            <a:ext cx="793012" cy="759580"/>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B3828B"/>
              </a:solidFill>
              <a:latin typeface="Fira Sans Extra Condensed"/>
              <a:ea typeface="Fira Sans Extra Condensed"/>
              <a:cs typeface="Fira Sans Extra Condensed"/>
              <a:sym typeface="Fira Sans Extra Condensed"/>
            </a:endParaRPr>
          </a:p>
        </p:txBody>
      </p:sp>
      <p:sp>
        <p:nvSpPr>
          <p:cNvPr id="226" name="Google Shape;3105;p35">
            <a:extLst>
              <a:ext uri="{FF2B5EF4-FFF2-40B4-BE49-F238E27FC236}">
                <a16:creationId xmlns:a16="http://schemas.microsoft.com/office/drawing/2014/main" id="{0F30DEA0-0529-0A49-B341-9A5567246B09}"/>
              </a:ext>
            </a:extLst>
          </p:cNvPr>
          <p:cNvSpPr/>
          <p:nvPr/>
        </p:nvSpPr>
        <p:spPr>
          <a:xfrm flipH="1">
            <a:off x="8090054" y="4335828"/>
            <a:ext cx="793012" cy="759580"/>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B3828B"/>
              </a:solidFill>
              <a:latin typeface="Fira Sans Extra Condensed"/>
              <a:ea typeface="Fira Sans Extra Condensed"/>
              <a:cs typeface="Fira Sans Extra Condensed"/>
              <a:sym typeface="Fira Sans Extra Condensed"/>
            </a:endParaRPr>
          </a:p>
        </p:txBody>
      </p:sp>
      <p:sp>
        <p:nvSpPr>
          <p:cNvPr id="227" name="Google Shape;3106;p35">
            <a:extLst>
              <a:ext uri="{FF2B5EF4-FFF2-40B4-BE49-F238E27FC236}">
                <a16:creationId xmlns:a16="http://schemas.microsoft.com/office/drawing/2014/main" id="{D438412C-883B-2548-8543-22C6B77DB037}"/>
              </a:ext>
            </a:extLst>
          </p:cNvPr>
          <p:cNvSpPr/>
          <p:nvPr/>
        </p:nvSpPr>
        <p:spPr>
          <a:xfrm flipH="1">
            <a:off x="4553830" y="5621512"/>
            <a:ext cx="793012" cy="759580"/>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rgbClr val="B3828B"/>
              </a:solidFill>
              <a:latin typeface="Fira Sans Extra Condensed"/>
              <a:ea typeface="Fira Sans Extra Condensed"/>
              <a:cs typeface="Fira Sans Extra Condensed"/>
              <a:sym typeface="Fira Sans Extra Condensed"/>
            </a:endParaRPr>
          </a:p>
        </p:txBody>
      </p:sp>
      <p:sp>
        <p:nvSpPr>
          <p:cNvPr id="228" name="Google Shape;3107;p35">
            <a:extLst>
              <a:ext uri="{FF2B5EF4-FFF2-40B4-BE49-F238E27FC236}">
                <a16:creationId xmlns:a16="http://schemas.microsoft.com/office/drawing/2014/main" id="{9578E814-998C-AA4E-9392-1394AA560888}"/>
              </a:ext>
            </a:extLst>
          </p:cNvPr>
          <p:cNvSpPr txBox="1"/>
          <p:nvPr/>
        </p:nvSpPr>
        <p:spPr>
          <a:xfrm>
            <a:off x="12689722" y="6993603"/>
            <a:ext cx="1549500" cy="47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Venus is even hotter than Mercury</a:t>
            </a:r>
            <a:endParaRPr sz="1200">
              <a:solidFill>
                <a:schemeClr val="dk1"/>
              </a:solidFill>
              <a:latin typeface="Roboto"/>
              <a:ea typeface="Roboto"/>
              <a:cs typeface="Roboto"/>
              <a:sym typeface="Roboto"/>
            </a:endParaRPr>
          </a:p>
        </p:txBody>
      </p:sp>
      <p:sp>
        <p:nvSpPr>
          <p:cNvPr id="230" name="Google Shape;3109;p35">
            <a:extLst>
              <a:ext uri="{FF2B5EF4-FFF2-40B4-BE49-F238E27FC236}">
                <a16:creationId xmlns:a16="http://schemas.microsoft.com/office/drawing/2014/main" id="{E58B64C6-D454-944E-9E90-2781A4071D5C}"/>
              </a:ext>
            </a:extLst>
          </p:cNvPr>
          <p:cNvSpPr txBox="1"/>
          <p:nvPr/>
        </p:nvSpPr>
        <p:spPr>
          <a:xfrm>
            <a:off x="12132072" y="5726971"/>
            <a:ext cx="1549500" cy="471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Roboto"/>
                <a:ea typeface="Roboto"/>
                <a:cs typeface="Roboto"/>
                <a:sym typeface="Roboto"/>
              </a:rPr>
              <a:t>Mercury is the closest to the Sun</a:t>
            </a:r>
            <a:endParaRPr sz="1200">
              <a:solidFill>
                <a:schemeClr val="dk1"/>
              </a:solidFill>
              <a:latin typeface="Roboto"/>
              <a:ea typeface="Roboto"/>
              <a:cs typeface="Roboto"/>
              <a:sym typeface="Roboto"/>
            </a:endParaRPr>
          </a:p>
        </p:txBody>
      </p:sp>
      <p:sp>
        <p:nvSpPr>
          <p:cNvPr id="231" name="Google Shape;3110;p35">
            <a:extLst>
              <a:ext uri="{FF2B5EF4-FFF2-40B4-BE49-F238E27FC236}">
                <a16:creationId xmlns:a16="http://schemas.microsoft.com/office/drawing/2014/main" id="{B9A972BB-7CFB-9342-977E-5AE90EB17C36}"/>
              </a:ext>
            </a:extLst>
          </p:cNvPr>
          <p:cNvSpPr txBox="1"/>
          <p:nvPr/>
        </p:nvSpPr>
        <p:spPr>
          <a:xfrm>
            <a:off x="14662931" y="2306868"/>
            <a:ext cx="1549500" cy="47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Jupiter is the biggest of them all</a:t>
            </a:r>
            <a:endParaRPr sz="1200">
              <a:solidFill>
                <a:schemeClr val="dk1"/>
              </a:solidFill>
              <a:latin typeface="Roboto"/>
              <a:ea typeface="Roboto"/>
              <a:cs typeface="Roboto"/>
              <a:sym typeface="Roboto"/>
            </a:endParaRPr>
          </a:p>
        </p:txBody>
      </p:sp>
      <p:sp>
        <p:nvSpPr>
          <p:cNvPr id="232" name="Google Shape;3111;p35">
            <a:extLst>
              <a:ext uri="{FF2B5EF4-FFF2-40B4-BE49-F238E27FC236}">
                <a16:creationId xmlns:a16="http://schemas.microsoft.com/office/drawing/2014/main" id="{661C6326-7C5A-5A4B-A16F-08B1A200FCBB}"/>
              </a:ext>
            </a:extLst>
          </p:cNvPr>
          <p:cNvSpPr txBox="1"/>
          <p:nvPr/>
        </p:nvSpPr>
        <p:spPr>
          <a:xfrm>
            <a:off x="15221831" y="3573499"/>
            <a:ext cx="1549500" cy="47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Earth is where we all live</a:t>
            </a:r>
            <a:endParaRPr sz="1200">
              <a:solidFill>
                <a:schemeClr val="dk1"/>
              </a:solidFill>
              <a:latin typeface="Roboto"/>
              <a:ea typeface="Roboto"/>
              <a:cs typeface="Roboto"/>
              <a:sym typeface="Roboto"/>
            </a:endParaRPr>
          </a:p>
        </p:txBody>
      </p:sp>
      <p:sp>
        <p:nvSpPr>
          <p:cNvPr id="233" name="Google Shape;3112;p35">
            <a:extLst>
              <a:ext uri="{FF2B5EF4-FFF2-40B4-BE49-F238E27FC236}">
                <a16:creationId xmlns:a16="http://schemas.microsoft.com/office/drawing/2014/main" id="{CCB46F95-F95C-9B4E-9138-EFFAB40CAB47}"/>
              </a:ext>
            </a:extLst>
          </p:cNvPr>
          <p:cNvSpPr txBox="1"/>
          <p:nvPr/>
        </p:nvSpPr>
        <p:spPr>
          <a:xfrm>
            <a:off x="14662931" y="4840131"/>
            <a:ext cx="1549500" cy="471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42424"/>
                </a:solidFill>
                <a:latin typeface="Roboto"/>
                <a:ea typeface="Roboto"/>
                <a:cs typeface="Roboto"/>
                <a:sym typeface="Roboto"/>
              </a:rPr>
              <a:t>Saturn is composed of hydrogen</a:t>
            </a:r>
            <a:endParaRPr sz="1200">
              <a:solidFill>
                <a:schemeClr val="dk1"/>
              </a:solidFill>
              <a:latin typeface="Roboto"/>
              <a:ea typeface="Roboto"/>
              <a:cs typeface="Roboto"/>
              <a:sym typeface="Roboto"/>
            </a:endParaRPr>
          </a:p>
        </p:txBody>
      </p:sp>
      <p:sp>
        <p:nvSpPr>
          <p:cNvPr id="328" name="Google Shape;2894;p34">
            <a:extLst>
              <a:ext uri="{FF2B5EF4-FFF2-40B4-BE49-F238E27FC236}">
                <a16:creationId xmlns:a16="http://schemas.microsoft.com/office/drawing/2014/main" id="{735A7B37-181B-8540-890E-93DF44FD4684}"/>
              </a:ext>
            </a:extLst>
          </p:cNvPr>
          <p:cNvSpPr/>
          <p:nvPr/>
        </p:nvSpPr>
        <p:spPr>
          <a:xfrm rot="2263438" flipH="1">
            <a:off x="11121763" y="7078278"/>
            <a:ext cx="598400" cy="941410"/>
          </a:xfrm>
          <a:custGeom>
            <a:avLst/>
            <a:gdLst/>
            <a:ahLst/>
            <a:cxnLst/>
            <a:rect l="l" t="t" r="r" b="b"/>
            <a:pathLst>
              <a:path w="9044" h="12866" extrusionOk="0">
                <a:moveTo>
                  <a:pt x="7969" y="1"/>
                </a:moveTo>
                <a:cubicBezTo>
                  <a:pt x="6118" y="1"/>
                  <a:pt x="4051" y="39"/>
                  <a:pt x="2522" y="1172"/>
                </a:cubicBezTo>
                <a:cubicBezTo>
                  <a:pt x="1603" y="1856"/>
                  <a:pt x="1047" y="2808"/>
                  <a:pt x="732" y="3895"/>
                </a:cubicBezTo>
                <a:cubicBezTo>
                  <a:pt x="359" y="5176"/>
                  <a:pt x="183" y="6512"/>
                  <a:pt x="99" y="7840"/>
                </a:cubicBezTo>
                <a:cubicBezTo>
                  <a:pt x="0" y="9344"/>
                  <a:pt x="19" y="10852"/>
                  <a:pt x="81" y="12356"/>
                </a:cubicBezTo>
                <a:cubicBezTo>
                  <a:pt x="94" y="12695"/>
                  <a:pt x="365" y="12865"/>
                  <a:pt x="630" y="12865"/>
                </a:cubicBezTo>
                <a:cubicBezTo>
                  <a:pt x="893" y="12865"/>
                  <a:pt x="1150" y="12696"/>
                  <a:pt x="1135" y="12356"/>
                </a:cubicBezTo>
                <a:cubicBezTo>
                  <a:pt x="1032" y="9857"/>
                  <a:pt x="988" y="7265"/>
                  <a:pt x="1574" y="4817"/>
                </a:cubicBezTo>
                <a:cubicBezTo>
                  <a:pt x="1698" y="4294"/>
                  <a:pt x="1845" y="3752"/>
                  <a:pt x="2079" y="3295"/>
                </a:cubicBezTo>
                <a:cubicBezTo>
                  <a:pt x="2306" y="2848"/>
                  <a:pt x="2526" y="2548"/>
                  <a:pt x="2895" y="2219"/>
                </a:cubicBezTo>
                <a:cubicBezTo>
                  <a:pt x="3038" y="2091"/>
                  <a:pt x="3192" y="1973"/>
                  <a:pt x="3360" y="1878"/>
                </a:cubicBezTo>
                <a:cubicBezTo>
                  <a:pt x="3547" y="1761"/>
                  <a:pt x="3744" y="1662"/>
                  <a:pt x="3946" y="1578"/>
                </a:cubicBezTo>
                <a:lnTo>
                  <a:pt x="3946" y="1578"/>
                </a:lnTo>
                <a:cubicBezTo>
                  <a:pt x="3929" y="1585"/>
                  <a:pt x="3924" y="1588"/>
                  <a:pt x="3924" y="1588"/>
                </a:cubicBezTo>
                <a:cubicBezTo>
                  <a:pt x="3926" y="1588"/>
                  <a:pt x="4001" y="1558"/>
                  <a:pt x="4015" y="1553"/>
                </a:cubicBezTo>
                <a:cubicBezTo>
                  <a:pt x="4066" y="1531"/>
                  <a:pt x="4118" y="1512"/>
                  <a:pt x="4169" y="1498"/>
                </a:cubicBezTo>
                <a:cubicBezTo>
                  <a:pt x="4279" y="1457"/>
                  <a:pt x="4388" y="1425"/>
                  <a:pt x="4502" y="1392"/>
                </a:cubicBezTo>
                <a:cubicBezTo>
                  <a:pt x="4721" y="1329"/>
                  <a:pt x="4945" y="1278"/>
                  <a:pt x="5172" y="1234"/>
                </a:cubicBezTo>
                <a:cubicBezTo>
                  <a:pt x="5677" y="1150"/>
                  <a:pt x="6189" y="1095"/>
                  <a:pt x="6705" y="1080"/>
                </a:cubicBezTo>
                <a:cubicBezTo>
                  <a:pt x="7258" y="1055"/>
                  <a:pt x="7810" y="1055"/>
                  <a:pt x="8367" y="1055"/>
                </a:cubicBezTo>
                <a:cubicBezTo>
                  <a:pt x="9044" y="1055"/>
                  <a:pt x="9044" y="1"/>
                  <a:pt x="8367" y="1"/>
                </a:cubicBezTo>
                <a:cubicBezTo>
                  <a:pt x="8235" y="1"/>
                  <a:pt x="8103" y="1"/>
                  <a:pt x="7969" y="1"/>
                </a:cubicBezTo>
                <a:close/>
              </a:path>
            </a:pathLst>
          </a:custGeom>
          <a:solidFill>
            <a:srgbClr val="9EB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921;p42">
            <a:extLst>
              <a:ext uri="{FF2B5EF4-FFF2-40B4-BE49-F238E27FC236}">
                <a16:creationId xmlns:a16="http://schemas.microsoft.com/office/drawing/2014/main" id="{0CA79422-AA26-F74D-9E28-FFCC230185A9}"/>
              </a:ext>
            </a:extLst>
          </p:cNvPr>
          <p:cNvGrpSpPr/>
          <p:nvPr/>
        </p:nvGrpSpPr>
        <p:grpSpPr>
          <a:xfrm>
            <a:off x="4170637" y="1897191"/>
            <a:ext cx="349550" cy="349525"/>
            <a:chOff x="3617488" y="4234575"/>
            <a:chExt cx="349550" cy="349525"/>
          </a:xfrm>
        </p:grpSpPr>
        <p:sp>
          <p:nvSpPr>
            <p:cNvPr id="331" name="Google Shape;3922;p42">
              <a:extLst>
                <a:ext uri="{FF2B5EF4-FFF2-40B4-BE49-F238E27FC236}">
                  <a16:creationId xmlns:a16="http://schemas.microsoft.com/office/drawing/2014/main" id="{A8D65CBC-2E38-C14A-9937-562196CEFC2A}"/>
                </a:ext>
              </a:extLst>
            </p:cNvPr>
            <p:cNvSpPr/>
            <p:nvPr/>
          </p:nvSpPr>
          <p:spPr>
            <a:xfrm>
              <a:off x="3753313" y="4234575"/>
              <a:ext cx="85500" cy="70600"/>
            </a:xfrm>
            <a:custGeom>
              <a:avLst/>
              <a:gdLst/>
              <a:ahLst/>
              <a:cxnLst/>
              <a:rect l="l" t="t" r="r" b="b"/>
              <a:pathLst>
                <a:path w="3420" h="2824" extrusionOk="0">
                  <a:moveTo>
                    <a:pt x="282" y="0"/>
                  </a:moveTo>
                  <a:lnTo>
                    <a:pt x="0" y="2071"/>
                  </a:lnTo>
                  <a:lnTo>
                    <a:pt x="814" y="2601"/>
                  </a:lnTo>
                  <a:cubicBezTo>
                    <a:pt x="1132" y="2750"/>
                    <a:pt x="1346" y="2824"/>
                    <a:pt x="1559" y="2824"/>
                  </a:cubicBezTo>
                  <a:cubicBezTo>
                    <a:pt x="1773" y="2824"/>
                    <a:pt x="1986" y="2750"/>
                    <a:pt x="2303" y="2601"/>
                  </a:cubicBezTo>
                  <a:lnTo>
                    <a:pt x="3420" y="1797"/>
                  </a:lnTo>
                  <a:cubicBezTo>
                    <a:pt x="3407" y="1740"/>
                    <a:pt x="3400" y="1682"/>
                    <a:pt x="3400" y="1625"/>
                  </a:cubicBezTo>
                  <a:lnTo>
                    <a:pt x="3400" y="212"/>
                  </a:lnTo>
                  <a:cubicBezTo>
                    <a:pt x="3400" y="96"/>
                    <a:pt x="3306" y="0"/>
                    <a:pt x="3188" y="0"/>
                  </a:cubicBezTo>
                  <a:close/>
                </a:path>
              </a:pathLst>
            </a:custGeom>
            <a:solidFill>
              <a:srgbClr val="FFC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923;p42">
              <a:extLst>
                <a:ext uri="{FF2B5EF4-FFF2-40B4-BE49-F238E27FC236}">
                  <a16:creationId xmlns:a16="http://schemas.microsoft.com/office/drawing/2014/main" id="{E9E09EAF-5333-7644-81C4-1DEAB44D6BCC}"/>
                </a:ext>
              </a:extLst>
            </p:cNvPr>
            <p:cNvSpPr/>
            <p:nvPr/>
          </p:nvSpPr>
          <p:spPr>
            <a:xfrm>
              <a:off x="3737463" y="4234575"/>
              <a:ext cx="109625" cy="84800"/>
            </a:xfrm>
            <a:custGeom>
              <a:avLst/>
              <a:gdLst/>
              <a:ahLst/>
              <a:cxnLst/>
              <a:rect l="l" t="t" r="r" b="b"/>
              <a:pathLst>
                <a:path w="4385" h="3392" extrusionOk="0">
                  <a:moveTo>
                    <a:pt x="563" y="0"/>
                  </a:moveTo>
                  <a:cubicBezTo>
                    <a:pt x="447" y="0"/>
                    <a:pt x="353" y="94"/>
                    <a:pt x="353" y="212"/>
                  </a:cubicBezTo>
                  <a:lnTo>
                    <a:pt x="353" y="1626"/>
                  </a:lnTo>
                  <a:cubicBezTo>
                    <a:pt x="353" y="1881"/>
                    <a:pt x="221" y="2118"/>
                    <a:pt x="1" y="2250"/>
                  </a:cubicBezTo>
                  <a:lnTo>
                    <a:pt x="1" y="3391"/>
                  </a:lnTo>
                  <a:lnTo>
                    <a:pt x="4385" y="3391"/>
                  </a:lnTo>
                  <a:lnTo>
                    <a:pt x="4385" y="2250"/>
                  </a:lnTo>
                  <a:cubicBezTo>
                    <a:pt x="4218" y="2151"/>
                    <a:pt x="4097" y="1987"/>
                    <a:pt x="4051" y="1798"/>
                  </a:cubicBezTo>
                  <a:lnTo>
                    <a:pt x="2934" y="2321"/>
                  </a:lnTo>
                  <a:cubicBezTo>
                    <a:pt x="2616" y="2470"/>
                    <a:pt x="2402" y="2544"/>
                    <a:pt x="2189" y="2544"/>
                  </a:cubicBezTo>
                  <a:cubicBezTo>
                    <a:pt x="1975" y="2544"/>
                    <a:pt x="1761" y="2470"/>
                    <a:pt x="1443" y="2321"/>
                  </a:cubicBezTo>
                  <a:lnTo>
                    <a:pt x="1225" y="2220"/>
                  </a:lnTo>
                  <a:cubicBezTo>
                    <a:pt x="1033" y="2129"/>
                    <a:pt x="911" y="1937"/>
                    <a:pt x="911" y="1724"/>
                  </a:cubicBezTo>
                  <a:lnTo>
                    <a:pt x="91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925;p42">
              <a:extLst>
                <a:ext uri="{FF2B5EF4-FFF2-40B4-BE49-F238E27FC236}">
                  <a16:creationId xmlns:a16="http://schemas.microsoft.com/office/drawing/2014/main" id="{2D47428E-A42D-1049-B754-3B2DB995D843}"/>
                </a:ext>
              </a:extLst>
            </p:cNvPr>
            <p:cNvSpPr/>
            <p:nvPr/>
          </p:nvSpPr>
          <p:spPr>
            <a:xfrm>
              <a:off x="3787063" y="4333150"/>
              <a:ext cx="10400" cy="66825"/>
            </a:xfrm>
            <a:custGeom>
              <a:avLst/>
              <a:gdLst/>
              <a:ahLst/>
              <a:cxnLst/>
              <a:rect l="l" t="t" r="r" b="b"/>
              <a:pathLst>
                <a:path w="416" h="2673" extrusionOk="0">
                  <a:moveTo>
                    <a:pt x="210" y="0"/>
                  </a:moveTo>
                  <a:cubicBezTo>
                    <a:pt x="205" y="0"/>
                    <a:pt x="200" y="1"/>
                    <a:pt x="196" y="1"/>
                  </a:cubicBezTo>
                  <a:cubicBezTo>
                    <a:pt x="85" y="11"/>
                    <a:pt x="0" y="104"/>
                    <a:pt x="2" y="214"/>
                  </a:cubicBezTo>
                  <a:lnTo>
                    <a:pt x="2" y="2466"/>
                  </a:lnTo>
                  <a:cubicBezTo>
                    <a:pt x="2" y="2580"/>
                    <a:pt x="95" y="2673"/>
                    <a:pt x="209" y="2673"/>
                  </a:cubicBezTo>
                  <a:cubicBezTo>
                    <a:pt x="323" y="2673"/>
                    <a:pt x="416" y="2580"/>
                    <a:pt x="416" y="2466"/>
                  </a:cubicBezTo>
                  <a:lnTo>
                    <a:pt x="416" y="208"/>
                  </a:lnTo>
                  <a:cubicBezTo>
                    <a:pt x="416" y="93"/>
                    <a:pt x="323" y="0"/>
                    <a:pt x="210" y="0"/>
                  </a:cubicBezTo>
                  <a:close/>
                </a:path>
              </a:pathLst>
            </a:custGeom>
            <a:solidFill>
              <a:srgbClr val="B46E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926;p42">
              <a:extLst>
                <a:ext uri="{FF2B5EF4-FFF2-40B4-BE49-F238E27FC236}">
                  <a16:creationId xmlns:a16="http://schemas.microsoft.com/office/drawing/2014/main" id="{ECAA3E2C-5564-C54D-A19E-7322F2034DEF}"/>
                </a:ext>
              </a:extLst>
            </p:cNvPr>
            <p:cNvSpPr/>
            <p:nvPr/>
          </p:nvSpPr>
          <p:spPr>
            <a:xfrm>
              <a:off x="3823588" y="4304050"/>
              <a:ext cx="143450" cy="119100"/>
            </a:xfrm>
            <a:custGeom>
              <a:avLst/>
              <a:gdLst/>
              <a:ahLst/>
              <a:cxnLst/>
              <a:rect l="l" t="t" r="r" b="b"/>
              <a:pathLst>
                <a:path w="5738" h="4764" extrusionOk="0">
                  <a:moveTo>
                    <a:pt x="5737" y="0"/>
                  </a:moveTo>
                  <a:lnTo>
                    <a:pt x="4435" y="611"/>
                  </a:lnTo>
                  <a:cubicBezTo>
                    <a:pt x="4305" y="672"/>
                    <a:pt x="4164" y="703"/>
                    <a:pt x="4024" y="703"/>
                  </a:cubicBezTo>
                  <a:cubicBezTo>
                    <a:pt x="3855" y="703"/>
                    <a:pt x="3687" y="659"/>
                    <a:pt x="3537" y="571"/>
                  </a:cubicBezTo>
                  <a:cubicBezTo>
                    <a:pt x="3647" y="424"/>
                    <a:pt x="3529" y="235"/>
                    <a:pt x="3371" y="235"/>
                  </a:cubicBezTo>
                  <a:cubicBezTo>
                    <a:pt x="3341" y="235"/>
                    <a:pt x="3310" y="242"/>
                    <a:pt x="3279" y="257"/>
                  </a:cubicBezTo>
                  <a:lnTo>
                    <a:pt x="2554" y="596"/>
                  </a:lnTo>
                  <a:cubicBezTo>
                    <a:pt x="2480" y="631"/>
                    <a:pt x="2434" y="705"/>
                    <a:pt x="2434" y="788"/>
                  </a:cubicBezTo>
                  <a:cubicBezTo>
                    <a:pt x="2434" y="2887"/>
                    <a:pt x="1631" y="3665"/>
                    <a:pt x="151" y="4359"/>
                  </a:cubicBezTo>
                  <a:cubicBezTo>
                    <a:pt x="48" y="4406"/>
                    <a:pt x="0" y="4523"/>
                    <a:pt x="38" y="4629"/>
                  </a:cubicBezTo>
                  <a:cubicBezTo>
                    <a:pt x="71" y="4713"/>
                    <a:pt x="150" y="4764"/>
                    <a:pt x="234" y="4764"/>
                  </a:cubicBezTo>
                  <a:cubicBezTo>
                    <a:pt x="264" y="4764"/>
                    <a:pt x="295" y="4757"/>
                    <a:pt x="324" y="4743"/>
                  </a:cubicBezTo>
                  <a:cubicBezTo>
                    <a:pt x="1243" y="4313"/>
                    <a:pt x="1825" y="3871"/>
                    <a:pt x="2214" y="3311"/>
                  </a:cubicBezTo>
                  <a:cubicBezTo>
                    <a:pt x="2612" y="2737"/>
                    <a:pt x="2816" y="2019"/>
                    <a:pt x="2851" y="1071"/>
                  </a:cubicBezTo>
                  <a:cubicBezTo>
                    <a:pt x="3146" y="1423"/>
                    <a:pt x="3494" y="1615"/>
                    <a:pt x="3844" y="1615"/>
                  </a:cubicBezTo>
                  <a:cubicBezTo>
                    <a:pt x="3983" y="1615"/>
                    <a:pt x="4123" y="1584"/>
                    <a:pt x="4260" y="1521"/>
                  </a:cubicBezTo>
                  <a:lnTo>
                    <a:pt x="5617" y="884"/>
                  </a:lnTo>
                  <a:cubicBezTo>
                    <a:pt x="5691" y="849"/>
                    <a:pt x="5737" y="775"/>
                    <a:pt x="5737" y="693"/>
                  </a:cubicBezTo>
                  <a:lnTo>
                    <a:pt x="573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927;p42">
              <a:extLst>
                <a:ext uri="{FF2B5EF4-FFF2-40B4-BE49-F238E27FC236}">
                  <a16:creationId xmlns:a16="http://schemas.microsoft.com/office/drawing/2014/main" id="{806B3466-FAC0-344B-8000-B2655AF7FACA}"/>
                </a:ext>
              </a:extLst>
            </p:cNvPr>
            <p:cNvSpPr/>
            <p:nvPr/>
          </p:nvSpPr>
          <p:spPr>
            <a:xfrm>
              <a:off x="3787063" y="4522650"/>
              <a:ext cx="10400" cy="22475"/>
            </a:xfrm>
            <a:custGeom>
              <a:avLst/>
              <a:gdLst/>
              <a:ahLst/>
              <a:cxnLst/>
              <a:rect l="l" t="t" r="r" b="b"/>
              <a:pathLst>
                <a:path w="416" h="899" extrusionOk="0">
                  <a:moveTo>
                    <a:pt x="210" y="1"/>
                  </a:moveTo>
                  <a:cubicBezTo>
                    <a:pt x="205" y="1"/>
                    <a:pt x="200" y="1"/>
                    <a:pt x="196" y="1"/>
                  </a:cubicBezTo>
                  <a:cubicBezTo>
                    <a:pt x="85" y="9"/>
                    <a:pt x="0" y="104"/>
                    <a:pt x="2" y="214"/>
                  </a:cubicBezTo>
                  <a:lnTo>
                    <a:pt x="2" y="683"/>
                  </a:lnTo>
                  <a:cubicBezTo>
                    <a:pt x="0" y="793"/>
                    <a:pt x="85" y="888"/>
                    <a:pt x="196" y="898"/>
                  </a:cubicBezTo>
                  <a:cubicBezTo>
                    <a:pt x="200" y="898"/>
                    <a:pt x="203" y="898"/>
                    <a:pt x="207" y="898"/>
                  </a:cubicBezTo>
                  <a:cubicBezTo>
                    <a:pt x="321" y="898"/>
                    <a:pt x="416" y="806"/>
                    <a:pt x="416" y="691"/>
                  </a:cubicBezTo>
                  <a:lnTo>
                    <a:pt x="416" y="208"/>
                  </a:lnTo>
                  <a:cubicBezTo>
                    <a:pt x="416" y="94"/>
                    <a:pt x="323" y="1"/>
                    <a:pt x="210" y="1"/>
                  </a:cubicBezTo>
                  <a:close/>
                </a:path>
              </a:pathLst>
            </a:custGeom>
            <a:solidFill>
              <a:srgbClr val="785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928;p42">
              <a:extLst>
                <a:ext uri="{FF2B5EF4-FFF2-40B4-BE49-F238E27FC236}">
                  <a16:creationId xmlns:a16="http://schemas.microsoft.com/office/drawing/2014/main" id="{2A095CB8-C1C4-AE44-AFDC-C8FA54D7B25F}"/>
                </a:ext>
              </a:extLst>
            </p:cNvPr>
            <p:cNvSpPr/>
            <p:nvPr/>
          </p:nvSpPr>
          <p:spPr>
            <a:xfrm>
              <a:off x="3617488" y="4304000"/>
              <a:ext cx="143550" cy="280100"/>
            </a:xfrm>
            <a:custGeom>
              <a:avLst/>
              <a:gdLst/>
              <a:ahLst/>
              <a:cxnLst/>
              <a:rect l="l" t="t" r="r" b="b"/>
              <a:pathLst>
                <a:path w="5742" h="11204" extrusionOk="0">
                  <a:moveTo>
                    <a:pt x="1" y="1"/>
                  </a:moveTo>
                  <a:lnTo>
                    <a:pt x="1" y="692"/>
                  </a:lnTo>
                  <a:cubicBezTo>
                    <a:pt x="1" y="775"/>
                    <a:pt x="49" y="849"/>
                    <a:pt x="123" y="884"/>
                  </a:cubicBezTo>
                  <a:lnTo>
                    <a:pt x="1480" y="1519"/>
                  </a:lnTo>
                  <a:lnTo>
                    <a:pt x="2980" y="8530"/>
                  </a:lnTo>
                  <a:lnTo>
                    <a:pt x="2686" y="10967"/>
                  </a:lnTo>
                  <a:cubicBezTo>
                    <a:pt x="2671" y="11093"/>
                    <a:pt x="2768" y="11204"/>
                    <a:pt x="2896" y="11204"/>
                  </a:cubicBezTo>
                  <a:lnTo>
                    <a:pt x="3228" y="11204"/>
                  </a:lnTo>
                  <a:lnTo>
                    <a:pt x="3592" y="8199"/>
                  </a:lnTo>
                  <a:lnTo>
                    <a:pt x="2461" y="2909"/>
                  </a:lnTo>
                  <a:cubicBezTo>
                    <a:pt x="2427" y="2751"/>
                    <a:pt x="2554" y="2638"/>
                    <a:pt x="2683" y="2638"/>
                  </a:cubicBezTo>
                  <a:cubicBezTo>
                    <a:pt x="2750" y="2638"/>
                    <a:pt x="2818" y="2668"/>
                    <a:pt x="2864" y="2737"/>
                  </a:cubicBezTo>
                  <a:cubicBezTo>
                    <a:pt x="3567" y="3777"/>
                    <a:pt x="4247" y="4196"/>
                    <a:pt x="5415" y="4744"/>
                  </a:cubicBezTo>
                  <a:cubicBezTo>
                    <a:pt x="5444" y="4757"/>
                    <a:pt x="5475" y="4763"/>
                    <a:pt x="5505" y="4763"/>
                  </a:cubicBezTo>
                  <a:cubicBezTo>
                    <a:pt x="5590" y="4763"/>
                    <a:pt x="5670" y="4714"/>
                    <a:pt x="5701" y="4629"/>
                  </a:cubicBezTo>
                  <a:cubicBezTo>
                    <a:pt x="5741" y="4524"/>
                    <a:pt x="5691" y="4406"/>
                    <a:pt x="5589" y="4358"/>
                  </a:cubicBezTo>
                  <a:cubicBezTo>
                    <a:pt x="4108" y="3663"/>
                    <a:pt x="3308" y="2887"/>
                    <a:pt x="3308" y="786"/>
                  </a:cubicBezTo>
                  <a:cubicBezTo>
                    <a:pt x="3308" y="708"/>
                    <a:pt x="3142" y="662"/>
                    <a:pt x="3023" y="662"/>
                  </a:cubicBezTo>
                  <a:cubicBezTo>
                    <a:pt x="2964" y="662"/>
                    <a:pt x="2917" y="673"/>
                    <a:pt x="2906" y="697"/>
                  </a:cubicBezTo>
                  <a:lnTo>
                    <a:pt x="2371" y="447"/>
                  </a:lnTo>
                  <a:cubicBezTo>
                    <a:pt x="2189" y="615"/>
                    <a:pt x="1954" y="703"/>
                    <a:pt x="1716" y="703"/>
                  </a:cubicBezTo>
                  <a:cubicBezTo>
                    <a:pt x="1576" y="703"/>
                    <a:pt x="1436" y="673"/>
                    <a:pt x="1304" y="61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29;p42">
              <a:extLst>
                <a:ext uri="{FF2B5EF4-FFF2-40B4-BE49-F238E27FC236}">
                  <a16:creationId xmlns:a16="http://schemas.microsoft.com/office/drawing/2014/main" id="{0714B62A-31DA-ED4E-B3D1-66665D109AA9}"/>
                </a:ext>
              </a:extLst>
            </p:cNvPr>
            <p:cNvSpPr/>
            <p:nvPr/>
          </p:nvSpPr>
          <p:spPr>
            <a:xfrm>
              <a:off x="3724488" y="4321625"/>
              <a:ext cx="73800" cy="247050"/>
            </a:xfrm>
            <a:custGeom>
              <a:avLst/>
              <a:gdLst/>
              <a:ahLst/>
              <a:cxnLst/>
              <a:rect l="l" t="t" r="r" b="b"/>
              <a:pathLst>
                <a:path w="2952" h="9882" extrusionOk="0">
                  <a:moveTo>
                    <a:pt x="1251" y="0"/>
                  </a:moveTo>
                  <a:cubicBezTo>
                    <a:pt x="1172" y="0"/>
                    <a:pt x="1097" y="45"/>
                    <a:pt x="1061" y="121"/>
                  </a:cubicBezTo>
                  <a:cubicBezTo>
                    <a:pt x="1013" y="227"/>
                    <a:pt x="1057" y="351"/>
                    <a:pt x="1162" y="402"/>
                  </a:cubicBezTo>
                  <a:lnTo>
                    <a:pt x="1607" y="611"/>
                  </a:lnTo>
                  <a:cubicBezTo>
                    <a:pt x="1636" y="624"/>
                    <a:pt x="1666" y="631"/>
                    <a:pt x="1696" y="631"/>
                  </a:cubicBezTo>
                  <a:cubicBezTo>
                    <a:pt x="1776" y="631"/>
                    <a:pt x="1852" y="586"/>
                    <a:pt x="1888" y="510"/>
                  </a:cubicBezTo>
                  <a:cubicBezTo>
                    <a:pt x="1938" y="404"/>
                    <a:pt x="1891" y="278"/>
                    <a:pt x="1787" y="229"/>
                  </a:cubicBezTo>
                  <a:lnTo>
                    <a:pt x="1340" y="20"/>
                  </a:lnTo>
                  <a:cubicBezTo>
                    <a:pt x="1311" y="7"/>
                    <a:pt x="1281" y="0"/>
                    <a:pt x="1251" y="0"/>
                  </a:cubicBezTo>
                  <a:close/>
                  <a:moveTo>
                    <a:pt x="241" y="366"/>
                  </a:moveTo>
                  <a:cubicBezTo>
                    <a:pt x="161" y="366"/>
                    <a:pt x="86" y="411"/>
                    <a:pt x="50" y="487"/>
                  </a:cubicBezTo>
                  <a:cubicBezTo>
                    <a:pt x="0" y="593"/>
                    <a:pt x="45" y="717"/>
                    <a:pt x="149" y="768"/>
                  </a:cubicBezTo>
                  <a:lnTo>
                    <a:pt x="596" y="976"/>
                  </a:lnTo>
                  <a:cubicBezTo>
                    <a:pt x="625" y="990"/>
                    <a:pt x="655" y="996"/>
                    <a:pt x="685" y="996"/>
                  </a:cubicBezTo>
                  <a:cubicBezTo>
                    <a:pt x="765" y="996"/>
                    <a:pt x="841" y="951"/>
                    <a:pt x="875" y="876"/>
                  </a:cubicBezTo>
                  <a:cubicBezTo>
                    <a:pt x="925" y="770"/>
                    <a:pt x="880" y="644"/>
                    <a:pt x="775" y="594"/>
                  </a:cubicBezTo>
                  <a:lnTo>
                    <a:pt x="330" y="386"/>
                  </a:lnTo>
                  <a:cubicBezTo>
                    <a:pt x="301" y="372"/>
                    <a:pt x="270" y="366"/>
                    <a:pt x="241" y="366"/>
                  </a:cubicBezTo>
                  <a:close/>
                  <a:moveTo>
                    <a:pt x="2268" y="871"/>
                  </a:moveTo>
                  <a:cubicBezTo>
                    <a:pt x="2188" y="871"/>
                    <a:pt x="2113" y="916"/>
                    <a:pt x="2077" y="993"/>
                  </a:cubicBezTo>
                  <a:cubicBezTo>
                    <a:pt x="2027" y="1097"/>
                    <a:pt x="2072" y="1223"/>
                    <a:pt x="2177" y="1273"/>
                  </a:cubicBezTo>
                  <a:lnTo>
                    <a:pt x="2502" y="1425"/>
                  </a:lnTo>
                  <a:cubicBezTo>
                    <a:pt x="2502" y="1425"/>
                    <a:pt x="2503" y="1425"/>
                    <a:pt x="2503" y="1425"/>
                  </a:cubicBezTo>
                  <a:cubicBezTo>
                    <a:pt x="2532" y="1425"/>
                    <a:pt x="2606" y="1007"/>
                    <a:pt x="2502" y="958"/>
                  </a:cubicBezTo>
                  <a:lnTo>
                    <a:pt x="2500" y="958"/>
                  </a:lnTo>
                  <a:lnTo>
                    <a:pt x="2356" y="890"/>
                  </a:lnTo>
                  <a:cubicBezTo>
                    <a:pt x="2327" y="877"/>
                    <a:pt x="2297" y="871"/>
                    <a:pt x="2268" y="871"/>
                  </a:cubicBezTo>
                  <a:close/>
                  <a:moveTo>
                    <a:pt x="1251" y="1238"/>
                  </a:moveTo>
                  <a:cubicBezTo>
                    <a:pt x="1172" y="1238"/>
                    <a:pt x="1097" y="1283"/>
                    <a:pt x="1061" y="1359"/>
                  </a:cubicBezTo>
                  <a:cubicBezTo>
                    <a:pt x="1013" y="1464"/>
                    <a:pt x="1057" y="1589"/>
                    <a:pt x="1162" y="1640"/>
                  </a:cubicBezTo>
                  <a:lnTo>
                    <a:pt x="1607" y="1848"/>
                  </a:lnTo>
                  <a:cubicBezTo>
                    <a:pt x="1636" y="1862"/>
                    <a:pt x="1666" y="1868"/>
                    <a:pt x="1696" y="1868"/>
                  </a:cubicBezTo>
                  <a:cubicBezTo>
                    <a:pt x="1776" y="1868"/>
                    <a:pt x="1852" y="1823"/>
                    <a:pt x="1888" y="1747"/>
                  </a:cubicBezTo>
                  <a:cubicBezTo>
                    <a:pt x="1938" y="1641"/>
                    <a:pt x="1891" y="1516"/>
                    <a:pt x="1787" y="1466"/>
                  </a:cubicBezTo>
                  <a:lnTo>
                    <a:pt x="1340" y="1258"/>
                  </a:lnTo>
                  <a:cubicBezTo>
                    <a:pt x="1311" y="1244"/>
                    <a:pt x="1281" y="1238"/>
                    <a:pt x="1251" y="1238"/>
                  </a:cubicBezTo>
                  <a:close/>
                  <a:moveTo>
                    <a:pt x="241" y="1603"/>
                  </a:moveTo>
                  <a:cubicBezTo>
                    <a:pt x="161" y="1603"/>
                    <a:pt x="86" y="1648"/>
                    <a:pt x="50" y="1724"/>
                  </a:cubicBezTo>
                  <a:cubicBezTo>
                    <a:pt x="0" y="1830"/>
                    <a:pt x="45" y="1954"/>
                    <a:pt x="149" y="2005"/>
                  </a:cubicBezTo>
                  <a:lnTo>
                    <a:pt x="596" y="2214"/>
                  </a:lnTo>
                  <a:cubicBezTo>
                    <a:pt x="625" y="2227"/>
                    <a:pt x="655" y="2234"/>
                    <a:pt x="685" y="2234"/>
                  </a:cubicBezTo>
                  <a:cubicBezTo>
                    <a:pt x="765" y="2234"/>
                    <a:pt x="841" y="2189"/>
                    <a:pt x="875" y="2113"/>
                  </a:cubicBezTo>
                  <a:cubicBezTo>
                    <a:pt x="925" y="2007"/>
                    <a:pt x="880" y="1881"/>
                    <a:pt x="775" y="1832"/>
                  </a:cubicBezTo>
                  <a:lnTo>
                    <a:pt x="330" y="1623"/>
                  </a:lnTo>
                  <a:cubicBezTo>
                    <a:pt x="301" y="1610"/>
                    <a:pt x="270" y="1603"/>
                    <a:pt x="241" y="1603"/>
                  </a:cubicBezTo>
                  <a:close/>
                  <a:moveTo>
                    <a:pt x="2268" y="2109"/>
                  </a:moveTo>
                  <a:cubicBezTo>
                    <a:pt x="2188" y="2109"/>
                    <a:pt x="2113" y="2153"/>
                    <a:pt x="2077" y="2230"/>
                  </a:cubicBezTo>
                  <a:cubicBezTo>
                    <a:pt x="2027" y="2335"/>
                    <a:pt x="2072" y="2460"/>
                    <a:pt x="2177" y="2510"/>
                  </a:cubicBezTo>
                  <a:lnTo>
                    <a:pt x="2502" y="2662"/>
                  </a:lnTo>
                  <a:cubicBezTo>
                    <a:pt x="2502" y="2662"/>
                    <a:pt x="2503" y="2663"/>
                    <a:pt x="2503" y="2663"/>
                  </a:cubicBezTo>
                  <a:cubicBezTo>
                    <a:pt x="2532" y="2663"/>
                    <a:pt x="2606" y="2245"/>
                    <a:pt x="2502" y="2196"/>
                  </a:cubicBezTo>
                  <a:lnTo>
                    <a:pt x="2500" y="2196"/>
                  </a:lnTo>
                  <a:lnTo>
                    <a:pt x="2356" y="2128"/>
                  </a:lnTo>
                  <a:cubicBezTo>
                    <a:pt x="2327" y="2115"/>
                    <a:pt x="2297" y="2109"/>
                    <a:pt x="2268" y="2109"/>
                  </a:cubicBezTo>
                  <a:close/>
                  <a:moveTo>
                    <a:pt x="1254" y="2474"/>
                  </a:moveTo>
                  <a:cubicBezTo>
                    <a:pt x="1174" y="2474"/>
                    <a:pt x="1099" y="2519"/>
                    <a:pt x="1062" y="2596"/>
                  </a:cubicBezTo>
                  <a:cubicBezTo>
                    <a:pt x="1014" y="2700"/>
                    <a:pt x="1059" y="2826"/>
                    <a:pt x="1163" y="2876"/>
                  </a:cubicBezTo>
                  <a:lnTo>
                    <a:pt x="1608" y="3084"/>
                  </a:lnTo>
                  <a:cubicBezTo>
                    <a:pt x="1638" y="3098"/>
                    <a:pt x="1668" y="3104"/>
                    <a:pt x="1699" y="3104"/>
                  </a:cubicBezTo>
                  <a:cubicBezTo>
                    <a:pt x="1778" y="3104"/>
                    <a:pt x="1854" y="3060"/>
                    <a:pt x="1890" y="2983"/>
                  </a:cubicBezTo>
                  <a:cubicBezTo>
                    <a:pt x="1939" y="2877"/>
                    <a:pt x="1893" y="2752"/>
                    <a:pt x="1789" y="2702"/>
                  </a:cubicBezTo>
                  <a:lnTo>
                    <a:pt x="1342" y="2493"/>
                  </a:lnTo>
                  <a:cubicBezTo>
                    <a:pt x="1313" y="2480"/>
                    <a:pt x="1283" y="2474"/>
                    <a:pt x="1254" y="2474"/>
                  </a:cubicBezTo>
                  <a:close/>
                  <a:moveTo>
                    <a:pt x="2266" y="3346"/>
                  </a:moveTo>
                  <a:cubicBezTo>
                    <a:pt x="2187" y="3346"/>
                    <a:pt x="2110" y="3392"/>
                    <a:pt x="2075" y="3468"/>
                  </a:cubicBezTo>
                  <a:cubicBezTo>
                    <a:pt x="2025" y="3574"/>
                    <a:pt x="2070" y="3698"/>
                    <a:pt x="2174" y="3747"/>
                  </a:cubicBezTo>
                  <a:lnTo>
                    <a:pt x="2621" y="3958"/>
                  </a:lnTo>
                  <a:cubicBezTo>
                    <a:pt x="2647" y="3971"/>
                    <a:pt x="2679" y="3977"/>
                    <a:pt x="2710" y="3977"/>
                  </a:cubicBezTo>
                  <a:cubicBezTo>
                    <a:pt x="2791" y="3977"/>
                    <a:pt x="2866" y="3931"/>
                    <a:pt x="2900" y="3857"/>
                  </a:cubicBezTo>
                  <a:lnTo>
                    <a:pt x="2900" y="3855"/>
                  </a:lnTo>
                  <a:cubicBezTo>
                    <a:pt x="2950" y="3751"/>
                    <a:pt x="2905" y="3625"/>
                    <a:pt x="2799" y="3575"/>
                  </a:cubicBezTo>
                  <a:lnTo>
                    <a:pt x="2353" y="3365"/>
                  </a:lnTo>
                  <a:cubicBezTo>
                    <a:pt x="2325" y="3352"/>
                    <a:pt x="2295" y="3346"/>
                    <a:pt x="2266" y="3346"/>
                  </a:cubicBezTo>
                  <a:close/>
                  <a:moveTo>
                    <a:pt x="2266" y="4527"/>
                  </a:moveTo>
                  <a:cubicBezTo>
                    <a:pt x="2188" y="4527"/>
                    <a:pt x="2113" y="4572"/>
                    <a:pt x="2077" y="4647"/>
                  </a:cubicBezTo>
                  <a:cubicBezTo>
                    <a:pt x="2027" y="4753"/>
                    <a:pt x="2072" y="4877"/>
                    <a:pt x="2176" y="4929"/>
                  </a:cubicBezTo>
                  <a:lnTo>
                    <a:pt x="2622" y="5137"/>
                  </a:lnTo>
                  <a:cubicBezTo>
                    <a:pt x="2651" y="5150"/>
                    <a:pt x="2680" y="5157"/>
                    <a:pt x="2712" y="5159"/>
                  </a:cubicBezTo>
                  <a:cubicBezTo>
                    <a:pt x="2793" y="5157"/>
                    <a:pt x="2866" y="5111"/>
                    <a:pt x="2900" y="5036"/>
                  </a:cubicBezTo>
                  <a:lnTo>
                    <a:pt x="2902" y="5036"/>
                  </a:lnTo>
                  <a:cubicBezTo>
                    <a:pt x="2952" y="4930"/>
                    <a:pt x="2907" y="4805"/>
                    <a:pt x="2801" y="4755"/>
                  </a:cubicBezTo>
                  <a:lnTo>
                    <a:pt x="2354" y="4546"/>
                  </a:lnTo>
                  <a:cubicBezTo>
                    <a:pt x="2326" y="4533"/>
                    <a:pt x="2296" y="4527"/>
                    <a:pt x="2266" y="4527"/>
                  </a:cubicBezTo>
                  <a:close/>
                  <a:moveTo>
                    <a:pt x="2266" y="5708"/>
                  </a:moveTo>
                  <a:cubicBezTo>
                    <a:pt x="2188" y="5708"/>
                    <a:pt x="2113" y="5753"/>
                    <a:pt x="2077" y="5829"/>
                  </a:cubicBezTo>
                  <a:cubicBezTo>
                    <a:pt x="2027" y="5934"/>
                    <a:pt x="2072" y="6059"/>
                    <a:pt x="2176" y="6110"/>
                  </a:cubicBezTo>
                  <a:lnTo>
                    <a:pt x="2622" y="6318"/>
                  </a:lnTo>
                  <a:cubicBezTo>
                    <a:pt x="2651" y="6331"/>
                    <a:pt x="2680" y="6338"/>
                    <a:pt x="2712" y="6338"/>
                  </a:cubicBezTo>
                  <a:cubicBezTo>
                    <a:pt x="2793" y="6338"/>
                    <a:pt x="2866" y="6292"/>
                    <a:pt x="2900" y="6217"/>
                  </a:cubicBezTo>
                  <a:lnTo>
                    <a:pt x="2902" y="6217"/>
                  </a:lnTo>
                  <a:cubicBezTo>
                    <a:pt x="2952" y="6111"/>
                    <a:pt x="2907" y="5986"/>
                    <a:pt x="2801" y="5936"/>
                  </a:cubicBezTo>
                  <a:lnTo>
                    <a:pt x="2354" y="5728"/>
                  </a:lnTo>
                  <a:cubicBezTo>
                    <a:pt x="2326" y="5714"/>
                    <a:pt x="2296" y="5708"/>
                    <a:pt x="2266" y="5708"/>
                  </a:cubicBezTo>
                  <a:close/>
                  <a:moveTo>
                    <a:pt x="2265" y="6891"/>
                  </a:moveTo>
                  <a:cubicBezTo>
                    <a:pt x="2186" y="6891"/>
                    <a:pt x="2110" y="6936"/>
                    <a:pt x="2075" y="7011"/>
                  </a:cubicBezTo>
                  <a:cubicBezTo>
                    <a:pt x="2025" y="7117"/>
                    <a:pt x="2070" y="7241"/>
                    <a:pt x="2174" y="7291"/>
                  </a:cubicBezTo>
                  <a:lnTo>
                    <a:pt x="2621" y="7501"/>
                  </a:lnTo>
                  <a:cubicBezTo>
                    <a:pt x="2647" y="7514"/>
                    <a:pt x="2679" y="7521"/>
                    <a:pt x="2710" y="7521"/>
                  </a:cubicBezTo>
                  <a:cubicBezTo>
                    <a:pt x="2791" y="7521"/>
                    <a:pt x="2866" y="7473"/>
                    <a:pt x="2900" y="7399"/>
                  </a:cubicBezTo>
                  <a:lnTo>
                    <a:pt x="2902" y="7399"/>
                  </a:lnTo>
                  <a:cubicBezTo>
                    <a:pt x="2950" y="7293"/>
                    <a:pt x="2904" y="7167"/>
                    <a:pt x="2799" y="7119"/>
                  </a:cubicBezTo>
                  <a:lnTo>
                    <a:pt x="2353" y="6910"/>
                  </a:lnTo>
                  <a:cubicBezTo>
                    <a:pt x="2324" y="6897"/>
                    <a:pt x="2294" y="6891"/>
                    <a:pt x="2265" y="6891"/>
                  </a:cubicBezTo>
                  <a:close/>
                  <a:moveTo>
                    <a:pt x="2270" y="8072"/>
                  </a:moveTo>
                  <a:cubicBezTo>
                    <a:pt x="2192" y="8072"/>
                    <a:pt x="2116" y="8117"/>
                    <a:pt x="2080" y="8193"/>
                  </a:cubicBezTo>
                  <a:cubicBezTo>
                    <a:pt x="2032" y="8297"/>
                    <a:pt x="2075" y="8419"/>
                    <a:pt x="2176" y="8471"/>
                  </a:cubicBezTo>
                  <a:lnTo>
                    <a:pt x="2500" y="8623"/>
                  </a:lnTo>
                  <a:cubicBezTo>
                    <a:pt x="2501" y="8623"/>
                    <a:pt x="2501" y="8623"/>
                    <a:pt x="2501" y="8623"/>
                  </a:cubicBezTo>
                  <a:cubicBezTo>
                    <a:pt x="2533" y="8623"/>
                    <a:pt x="2619" y="8213"/>
                    <a:pt x="2517" y="8164"/>
                  </a:cubicBezTo>
                  <a:lnTo>
                    <a:pt x="2354" y="8090"/>
                  </a:lnTo>
                  <a:cubicBezTo>
                    <a:pt x="2327" y="8078"/>
                    <a:pt x="2298" y="8072"/>
                    <a:pt x="2270" y="8072"/>
                  </a:cubicBezTo>
                  <a:close/>
                  <a:moveTo>
                    <a:pt x="2268" y="9251"/>
                  </a:moveTo>
                  <a:cubicBezTo>
                    <a:pt x="2189" y="9251"/>
                    <a:pt x="2113" y="9296"/>
                    <a:pt x="2077" y="9372"/>
                  </a:cubicBezTo>
                  <a:cubicBezTo>
                    <a:pt x="2027" y="9476"/>
                    <a:pt x="2072" y="9602"/>
                    <a:pt x="2176" y="9652"/>
                  </a:cubicBezTo>
                  <a:lnTo>
                    <a:pt x="2622" y="9862"/>
                  </a:lnTo>
                  <a:cubicBezTo>
                    <a:pt x="2651" y="9875"/>
                    <a:pt x="2680" y="9882"/>
                    <a:pt x="2712" y="9882"/>
                  </a:cubicBezTo>
                  <a:cubicBezTo>
                    <a:pt x="2793" y="9882"/>
                    <a:pt x="2866" y="9834"/>
                    <a:pt x="2900" y="9761"/>
                  </a:cubicBezTo>
                  <a:lnTo>
                    <a:pt x="2902" y="9759"/>
                  </a:lnTo>
                  <a:cubicBezTo>
                    <a:pt x="2952" y="9653"/>
                    <a:pt x="2907" y="9529"/>
                    <a:pt x="2801" y="9480"/>
                  </a:cubicBezTo>
                  <a:lnTo>
                    <a:pt x="2354" y="9270"/>
                  </a:lnTo>
                  <a:cubicBezTo>
                    <a:pt x="2327" y="9257"/>
                    <a:pt x="2297" y="9251"/>
                    <a:pt x="2268" y="925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30;p42">
              <a:extLst>
                <a:ext uri="{FF2B5EF4-FFF2-40B4-BE49-F238E27FC236}">
                  <a16:creationId xmlns:a16="http://schemas.microsoft.com/office/drawing/2014/main" id="{6E5BC592-DF55-124E-B722-1E4B835C4330}"/>
                </a:ext>
              </a:extLst>
            </p:cNvPr>
            <p:cNvSpPr/>
            <p:nvPr/>
          </p:nvSpPr>
          <p:spPr>
            <a:xfrm>
              <a:off x="3666963" y="4309900"/>
              <a:ext cx="131500" cy="229275"/>
            </a:xfrm>
            <a:custGeom>
              <a:avLst/>
              <a:gdLst/>
              <a:ahLst/>
              <a:cxnLst/>
              <a:rect l="l" t="t" r="r" b="b"/>
              <a:pathLst>
                <a:path w="5260" h="9171" extrusionOk="0">
                  <a:moveTo>
                    <a:pt x="394" y="1"/>
                  </a:moveTo>
                  <a:cubicBezTo>
                    <a:pt x="314" y="1"/>
                    <a:pt x="238" y="45"/>
                    <a:pt x="202" y="122"/>
                  </a:cubicBezTo>
                  <a:cubicBezTo>
                    <a:pt x="152" y="228"/>
                    <a:pt x="199" y="355"/>
                    <a:pt x="305" y="403"/>
                  </a:cubicBezTo>
                  <a:lnTo>
                    <a:pt x="1029" y="744"/>
                  </a:lnTo>
                  <a:cubicBezTo>
                    <a:pt x="1058" y="758"/>
                    <a:pt x="1088" y="764"/>
                    <a:pt x="1117" y="764"/>
                  </a:cubicBezTo>
                  <a:cubicBezTo>
                    <a:pt x="1196" y="764"/>
                    <a:pt x="1273" y="718"/>
                    <a:pt x="1309" y="641"/>
                  </a:cubicBezTo>
                  <a:cubicBezTo>
                    <a:pt x="1358" y="536"/>
                    <a:pt x="1314" y="411"/>
                    <a:pt x="1208" y="362"/>
                  </a:cubicBezTo>
                  <a:lnTo>
                    <a:pt x="483" y="21"/>
                  </a:lnTo>
                  <a:cubicBezTo>
                    <a:pt x="454" y="7"/>
                    <a:pt x="424" y="1"/>
                    <a:pt x="394" y="1"/>
                  </a:cubicBezTo>
                  <a:close/>
                  <a:moveTo>
                    <a:pt x="1104" y="916"/>
                  </a:moveTo>
                  <a:cubicBezTo>
                    <a:pt x="1102" y="916"/>
                    <a:pt x="1101" y="916"/>
                    <a:pt x="1100" y="916"/>
                  </a:cubicBezTo>
                  <a:lnTo>
                    <a:pt x="222" y="916"/>
                  </a:lnTo>
                  <a:cubicBezTo>
                    <a:pt x="221" y="916"/>
                    <a:pt x="220" y="916"/>
                    <a:pt x="219" y="916"/>
                  </a:cubicBezTo>
                  <a:cubicBezTo>
                    <a:pt x="109" y="916"/>
                    <a:pt x="17" y="1001"/>
                    <a:pt x="8" y="1111"/>
                  </a:cubicBezTo>
                  <a:cubicBezTo>
                    <a:pt x="0" y="1229"/>
                    <a:pt x="95" y="1330"/>
                    <a:pt x="212" y="1330"/>
                  </a:cubicBezTo>
                  <a:cubicBezTo>
                    <a:pt x="213" y="1330"/>
                    <a:pt x="214" y="1330"/>
                    <a:pt x="215" y="1330"/>
                  </a:cubicBezTo>
                  <a:lnTo>
                    <a:pt x="1109" y="1330"/>
                  </a:lnTo>
                  <a:cubicBezTo>
                    <a:pt x="1110" y="1330"/>
                    <a:pt x="1111" y="1330"/>
                    <a:pt x="1111" y="1330"/>
                  </a:cubicBezTo>
                  <a:cubicBezTo>
                    <a:pt x="1231" y="1330"/>
                    <a:pt x="1324" y="1229"/>
                    <a:pt x="1315" y="1111"/>
                  </a:cubicBezTo>
                  <a:cubicBezTo>
                    <a:pt x="1307" y="1000"/>
                    <a:pt x="1215" y="916"/>
                    <a:pt x="1104" y="916"/>
                  </a:cubicBezTo>
                  <a:close/>
                  <a:moveTo>
                    <a:pt x="4806" y="1429"/>
                  </a:moveTo>
                  <a:lnTo>
                    <a:pt x="4806" y="1894"/>
                  </a:lnTo>
                  <a:lnTo>
                    <a:pt x="4928" y="1952"/>
                  </a:lnTo>
                  <a:cubicBezTo>
                    <a:pt x="4958" y="1965"/>
                    <a:pt x="4989" y="1972"/>
                    <a:pt x="5019" y="1972"/>
                  </a:cubicBezTo>
                  <a:cubicBezTo>
                    <a:pt x="5098" y="1972"/>
                    <a:pt x="5174" y="1927"/>
                    <a:pt x="5210" y="1851"/>
                  </a:cubicBezTo>
                  <a:cubicBezTo>
                    <a:pt x="5259" y="1745"/>
                    <a:pt x="5213" y="1619"/>
                    <a:pt x="5107" y="1570"/>
                  </a:cubicBezTo>
                  <a:lnTo>
                    <a:pt x="4806" y="1429"/>
                  </a:lnTo>
                  <a:close/>
                  <a:moveTo>
                    <a:pt x="1120" y="1466"/>
                  </a:moveTo>
                  <a:cubicBezTo>
                    <a:pt x="1089" y="1466"/>
                    <a:pt x="1057" y="1472"/>
                    <a:pt x="1028" y="1487"/>
                  </a:cubicBezTo>
                  <a:lnTo>
                    <a:pt x="305" y="1826"/>
                  </a:lnTo>
                  <a:cubicBezTo>
                    <a:pt x="200" y="1876"/>
                    <a:pt x="156" y="2001"/>
                    <a:pt x="204" y="2106"/>
                  </a:cubicBezTo>
                  <a:cubicBezTo>
                    <a:pt x="240" y="2183"/>
                    <a:pt x="315" y="2227"/>
                    <a:pt x="395" y="2227"/>
                  </a:cubicBezTo>
                  <a:cubicBezTo>
                    <a:pt x="424" y="2227"/>
                    <a:pt x="454" y="2221"/>
                    <a:pt x="483" y="2208"/>
                  </a:cubicBezTo>
                  <a:lnTo>
                    <a:pt x="1208" y="1867"/>
                  </a:lnTo>
                  <a:cubicBezTo>
                    <a:pt x="1314" y="1819"/>
                    <a:pt x="1360" y="1694"/>
                    <a:pt x="1310" y="1588"/>
                  </a:cubicBezTo>
                  <a:cubicBezTo>
                    <a:pt x="1275" y="1510"/>
                    <a:pt x="1199" y="1466"/>
                    <a:pt x="1120" y="1466"/>
                  </a:cubicBezTo>
                  <a:close/>
                  <a:moveTo>
                    <a:pt x="4806" y="2666"/>
                  </a:moveTo>
                  <a:lnTo>
                    <a:pt x="4806" y="3131"/>
                  </a:lnTo>
                  <a:lnTo>
                    <a:pt x="4928" y="3187"/>
                  </a:lnTo>
                  <a:cubicBezTo>
                    <a:pt x="4957" y="3201"/>
                    <a:pt x="4986" y="3209"/>
                    <a:pt x="5018" y="3209"/>
                  </a:cubicBezTo>
                  <a:cubicBezTo>
                    <a:pt x="5109" y="3209"/>
                    <a:pt x="5188" y="3151"/>
                    <a:pt x="5218" y="3065"/>
                  </a:cubicBezTo>
                  <a:cubicBezTo>
                    <a:pt x="5251" y="2961"/>
                    <a:pt x="5200" y="2850"/>
                    <a:pt x="5100" y="2804"/>
                  </a:cubicBezTo>
                  <a:lnTo>
                    <a:pt x="4806" y="2666"/>
                  </a:lnTo>
                  <a:close/>
                  <a:moveTo>
                    <a:pt x="4823" y="8633"/>
                  </a:moveTo>
                  <a:cubicBezTo>
                    <a:pt x="4813" y="8660"/>
                    <a:pt x="4806" y="8686"/>
                    <a:pt x="4806" y="8713"/>
                  </a:cubicBezTo>
                  <a:lnTo>
                    <a:pt x="4806" y="9093"/>
                  </a:lnTo>
                  <a:lnTo>
                    <a:pt x="4928" y="9150"/>
                  </a:lnTo>
                  <a:cubicBezTo>
                    <a:pt x="4958" y="9164"/>
                    <a:pt x="4989" y="9171"/>
                    <a:pt x="5019" y="9171"/>
                  </a:cubicBezTo>
                  <a:cubicBezTo>
                    <a:pt x="5098" y="9171"/>
                    <a:pt x="5174" y="9125"/>
                    <a:pt x="5210" y="9049"/>
                  </a:cubicBezTo>
                  <a:cubicBezTo>
                    <a:pt x="5259" y="8943"/>
                    <a:pt x="5213" y="8817"/>
                    <a:pt x="5107" y="8767"/>
                  </a:cubicBezTo>
                  <a:lnTo>
                    <a:pt x="4823" y="86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2700;p32">
            <a:extLst>
              <a:ext uri="{FF2B5EF4-FFF2-40B4-BE49-F238E27FC236}">
                <a16:creationId xmlns:a16="http://schemas.microsoft.com/office/drawing/2014/main" id="{E1906DD4-68A0-5B41-92FF-DF9D7E53AB55}"/>
              </a:ext>
            </a:extLst>
          </p:cNvPr>
          <p:cNvSpPr/>
          <p:nvPr/>
        </p:nvSpPr>
        <p:spPr>
          <a:xfrm>
            <a:off x="8632923" y="2761618"/>
            <a:ext cx="2069607" cy="604014"/>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1E0E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solidFill>
                  <a:srgbClr val="6E6976"/>
                </a:solidFill>
                <a:latin typeface="Fira Sans Extra Condensed"/>
                <a:ea typeface="Fira Sans Extra Condensed"/>
                <a:cs typeface="Fira Sans Extra Condensed"/>
                <a:sym typeface="Fira Sans Extra Condensed"/>
              </a:rPr>
              <a:t>Data collection and wrangling</a:t>
            </a:r>
            <a:endParaRPr sz="1400" b="1" dirty="0">
              <a:solidFill>
                <a:srgbClr val="6E6976"/>
              </a:solidFill>
              <a:latin typeface="Fira Sans Extra Condensed"/>
              <a:ea typeface="Fira Sans Extra Condensed"/>
              <a:cs typeface="Fira Sans Extra Condensed"/>
              <a:sym typeface="Fira Sans Extra Condensed"/>
            </a:endParaRPr>
          </a:p>
        </p:txBody>
      </p:sp>
      <p:grpSp>
        <p:nvGrpSpPr>
          <p:cNvPr id="374" name="Group 373">
            <a:extLst>
              <a:ext uri="{FF2B5EF4-FFF2-40B4-BE49-F238E27FC236}">
                <a16:creationId xmlns:a16="http://schemas.microsoft.com/office/drawing/2014/main" id="{7C539CA8-B7BE-D04F-9FC8-05F58118AA4F}"/>
              </a:ext>
            </a:extLst>
          </p:cNvPr>
          <p:cNvGrpSpPr/>
          <p:nvPr/>
        </p:nvGrpSpPr>
        <p:grpSpPr>
          <a:xfrm>
            <a:off x="1486060" y="7089775"/>
            <a:ext cx="9219813" cy="754200"/>
            <a:chOff x="0" y="-968375"/>
            <a:chExt cx="9219813" cy="754200"/>
          </a:xfrm>
        </p:grpSpPr>
        <p:sp>
          <p:nvSpPr>
            <p:cNvPr id="375" name="Google Shape;4044;p57">
              <a:extLst>
                <a:ext uri="{FF2B5EF4-FFF2-40B4-BE49-F238E27FC236}">
                  <a16:creationId xmlns:a16="http://schemas.microsoft.com/office/drawing/2014/main" id="{16DB2D0C-26CF-874E-AD44-EB6F7370C69B}"/>
                </a:ext>
              </a:extLst>
            </p:cNvPr>
            <p:cNvSpPr/>
            <p:nvPr/>
          </p:nvSpPr>
          <p:spPr>
            <a:xfrm>
              <a:off x="1061825" y="-968375"/>
              <a:ext cx="791400" cy="754200"/>
            </a:xfrm>
            <a:prstGeom prst="roundRect">
              <a:avLst>
                <a:gd name="adj" fmla="val 16667"/>
              </a:avLst>
            </a:prstGeom>
            <a:solidFill>
              <a:srgbClr val="6573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45;p57">
              <a:extLst>
                <a:ext uri="{FF2B5EF4-FFF2-40B4-BE49-F238E27FC236}">
                  <a16:creationId xmlns:a16="http://schemas.microsoft.com/office/drawing/2014/main" id="{3B20A300-7AC0-724A-ABA4-AC4CE922C671}"/>
                </a:ext>
              </a:extLst>
            </p:cNvPr>
            <p:cNvSpPr/>
            <p:nvPr/>
          </p:nvSpPr>
          <p:spPr>
            <a:xfrm>
              <a:off x="2123645" y="-968375"/>
              <a:ext cx="791400" cy="754200"/>
            </a:xfrm>
            <a:prstGeom prst="roundRect">
              <a:avLst>
                <a:gd name="adj" fmla="val 16667"/>
              </a:avLst>
            </a:prstGeom>
            <a:solidFill>
              <a:srgbClr val="C4A27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46;p57">
              <a:extLst>
                <a:ext uri="{FF2B5EF4-FFF2-40B4-BE49-F238E27FC236}">
                  <a16:creationId xmlns:a16="http://schemas.microsoft.com/office/drawing/2014/main" id="{EB98C0E9-C35E-FE40-A7B2-7B6CBAF18B23}"/>
                </a:ext>
              </a:extLst>
            </p:cNvPr>
            <p:cNvSpPr/>
            <p:nvPr/>
          </p:nvSpPr>
          <p:spPr>
            <a:xfrm>
              <a:off x="3185464" y="-968375"/>
              <a:ext cx="791400" cy="754200"/>
            </a:xfrm>
            <a:prstGeom prst="roundRect">
              <a:avLst>
                <a:gd name="adj" fmla="val 16667"/>
              </a:avLst>
            </a:prstGeom>
            <a:solidFill>
              <a:srgbClr val="E7CD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47;p57">
              <a:extLst>
                <a:ext uri="{FF2B5EF4-FFF2-40B4-BE49-F238E27FC236}">
                  <a16:creationId xmlns:a16="http://schemas.microsoft.com/office/drawing/2014/main" id="{E4ADD8D1-DC75-7D4B-A2A5-5CEDF4CB79C1}"/>
                </a:ext>
              </a:extLst>
            </p:cNvPr>
            <p:cNvSpPr/>
            <p:nvPr/>
          </p:nvSpPr>
          <p:spPr>
            <a:xfrm>
              <a:off x="0" y="-968375"/>
              <a:ext cx="791400" cy="754200"/>
            </a:xfrm>
            <a:prstGeom prst="roundRect">
              <a:avLst>
                <a:gd name="adj" fmla="val 16667"/>
              </a:avLst>
            </a:prstGeom>
            <a:solidFill>
              <a:srgbClr val="F4CBC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48;p57">
              <a:extLst>
                <a:ext uri="{FF2B5EF4-FFF2-40B4-BE49-F238E27FC236}">
                  <a16:creationId xmlns:a16="http://schemas.microsoft.com/office/drawing/2014/main" id="{4403F1F0-117D-BF4E-8FD5-B00E51625A52}"/>
                </a:ext>
              </a:extLst>
            </p:cNvPr>
            <p:cNvSpPr txBox="1"/>
            <p:nvPr/>
          </p:nvSpPr>
          <p:spPr>
            <a:xfrm>
              <a:off x="1061825"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#657338</a:t>
              </a:r>
              <a:endParaRPr sz="1000">
                <a:solidFill>
                  <a:srgbClr val="FFFFFF"/>
                </a:solidFill>
              </a:endParaRPr>
            </a:p>
          </p:txBody>
        </p:sp>
        <p:sp>
          <p:nvSpPr>
            <p:cNvPr id="380" name="Google Shape;4049;p57">
              <a:extLst>
                <a:ext uri="{FF2B5EF4-FFF2-40B4-BE49-F238E27FC236}">
                  <a16:creationId xmlns:a16="http://schemas.microsoft.com/office/drawing/2014/main" id="{0BBE34BB-DF28-CE48-A472-8AB5B90527D8}"/>
                </a:ext>
              </a:extLst>
            </p:cNvPr>
            <p:cNvSpPr txBox="1"/>
            <p:nvPr/>
          </p:nvSpPr>
          <p:spPr>
            <a:xfrm>
              <a:off x="212365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#C4A27D</a:t>
              </a:r>
              <a:endParaRPr sz="1000">
                <a:solidFill>
                  <a:srgbClr val="0E2A47"/>
                </a:solidFill>
              </a:endParaRPr>
            </a:p>
          </p:txBody>
        </p:sp>
        <p:sp>
          <p:nvSpPr>
            <p:cNvPr id="381" name="Google Shape;4050;p57">
              <a:extLst>
                <a:ext uri="{FF2B5EF4-FFF2-40B4-BE49-F238E27FC236}">
                  <a16:creationId xmlns:a16="http://schemas.microsoft.com/office/drawing/2014/main" id="{EEA45CCE-35DF-D148-A7F5-8F6D56421D39}"/>
                </a:ext>
              </a:extLst>
            </p:cNvPr>
            <p:cNvSpPr txBox="1"/>
            <p:nvPr/>
          </p:nvSpPr>
          <p:spPr>
            <a:xfrm>
              <a:off x="3185475"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#E7CDB2</a:t>
              </a:r>
              <a:endParaRPr sz="1000">
                <a:solidFill>
                  <a:srgbClr val="0E2A47"/>
                </a:solidFill>
              </a:endParaRPr>
            </a:p>
          </p:txBody>
        </p:sp>
        <p:sp>
          <p:nvSpPr>
            <p:cNvPr id="382" name="Google Shape;4051;p57">
              <a:extLst>
                <a:ext uri="{FF2B5EF4-FFF2-40B4-BE49-F238E27FC236}">
                  <a16:creationId xmlns:a16="http://schemas.microsoft.com/office/drawing/2014/main" id="{12B043D1-C72E-5049-8DD6-B7DC0C1EF9BC}"/>
                </a:ext>
              </a:extLst>
            </p:cNvPr>
            <p:cNvSpPr txBox="1"/>
            <p:nvPr/>
          </p:nvSpPr>
          <p:spPr>
            <a:xfrm>
              <a:off x="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#F4CBCD</a:t>
              </a:r>
              <a:endParaRPr sz="1000">
                <a:solidFill>
                  <a:srgbClr val="0E2A47"/>
                </a:solidFill>
              </a:endParaRPr>
            </a:p>
          </p:txBody>
        </p:sp>
        <p:sp>
          <p:nvSpPr>
            <p:cNvPr id="383" name="Google Shape;4052;p57">
              <a:extLst>
                <a:ext uri="{FF2B5EF4-FFF2-40B4-BE49-F238E27FC236}">
                  <a16:creationId xmlns:a16="http://schemas.microsoft.com/office/drawing/2014/main" id="{DC6CC089-6B8C-A247-B56A-31D48848BFAA}"/>
                </a:ext>
              </a:extLst>
            </p:cNvPr>
            <p:cNvSpPr/>
            <p:nvPr/>
          </p:nvSpPr>
          <p:spPr>
            <a:xfrm>
              <a:off x="4247289" y="-968375"/>
              <a:ext cx="791400" cy="754200"/>
            </a:xfrm>
            <a:prstGeom prst="roundRect">
              <a:avLst>
                <a:gd name="adj" fmla="val 16667"/>
              </a:avLst>
            </a:prstGeom>
            <a:solidFill>
              <a:srgbClr val="E0E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53;p57">
              <a:extLst>
                <a:ext uri="{FF2B5EF4-FFF2-40B4-BE49-F238E27FC236}">
                  <a16:creationId xmlns:a16="http://schemas.microsoft.com/office/drawing/2014/main" id="{F8524955-CFAA-A74D-9C35-0AA9DEECCDA8}"/>
                </a:ext>
              </a:extLst>
            </p:cNvPr>
            <p:cNvSpPr txBox="1"/>
            <p:nvPr/>
          </p:nvSpPr>
          <p:spPr>
            <a:xfrm>
              <a:off x="424730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#E0E0E0</a:t>
              </a:r>
              <a:endParaRPr sz="1000">
                <a:solidFill>
                  <a:srgbClr val="0E2A47"/>
                </a:solidFill>
              </a:endParaRPr>
            </a:p>
          </p:txBody>
        </p:sp>
        <p:sp>
          <p:nvSpPr>
            <p:cNvPr id="385" name="Google Shape;1410;p72">
              <a:extLst>
                <a:ext uri="{FF2B5EF4-FFF2-40B4-BE49-F238E27FC236}">
                  <a16:creationId xmlns:a16="http://schemas.microsoft.com/office/drawing/2014/main" id="{722FF858-57D1-724D-ACF7-21F603615363}"/>
                </a:ext>
              </a:extLst>
            </p:cNvPr>
            <p:cNvSpPr/>
            <p:nvPr/>
          </p:nvSpPr>
          <p:spPr>
            <a:xfrm>
              <a:off x="6304763" y="-968375"/>
              <a:ext cx="791400" cy="754200"/>
            </a:xfrm>
            <a:prstGeom prst="roundRect">
              <a:avLst>
                <a:gd name="adj" fmla="val 16667"/>
              </a:avLst>
            </a:prstGeom>
            <a:solidFill>
              <a:srgbClr val="F6B1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411;p72">
              <a:extLst>
                <a:ext uri="{FF2B5EF4-FFF2-40B4-BE49-F238E27FC236}">
                  <a16:creationId xmlns:a16="http://schemas.microsoft.com/office/drawing/2014/main" id="{18826AC9-677E-BC48-9855-5ABBD3ED5878}"/>
                </a:ext>
              </a:extLst>
            </p:cNvPr>
            <p:cNvSpPr/>
            <p:nvPr/>
          </p:nvSpPr>
          <p:spPr>
            <a:xfrm>
              <a:off x="7366582" y="-968375"/>
              <a:ext cx="791400" cy="754200"/>
            </a:xfrm>
            <a:prstGeom prst="roundRect">
              <a:avLst>
                <a:gd name="adj" fmla="val 16667"/>
              </a:avLst>
            </a:prstGeom>
            <a:solidFill>
              <a:srgbClr val="E296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412;p72">
              <a:extLst>
                <a:ext uri="{FF2B5EF4-FFF2-40B4-BE49-F238E27FC236}">
                  <a16:creationId xmlns:a16="http://schemas.microsoft.com/office/drawing/2014/main" id="{2611A20B-A7B4-8546-BBC3-B94349E806A9}"/>
                </a:ext>
              </a:extLst>
            </p:cNvPr>
            <p:cNvSpPr/>
            <p:nvPr/>
          </p:nvSpPr>
          <p:spPr>
            <a:xfrm>
              <a:off x="8428402" y="-968375"/>
              <a:ext cx="791400" cy="754200"/>
            </a:xfrm>
            <a:prstGeom prst="roundRect">
              <a:avLst>
                <a:gd name="adj" fmla="val 16667"/>
              </a:avLst>
            </a:prstGeom>
            <a:solidFill>
              <a:srgbClr val="6E697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413;p72">
              <a:extLst>
                <a:ext uri="{FF2B5EF4-FFF2-40B4-BE49-F238E27FC236}">
                  <a16:creationId xmlns:a16="http://schemas.microsoft.com/office/drawing/2014/main" id="{10B03859-F828-FF43-BB96-0EB3E1BDD8D5}"/>
                </a:ext>
              </a:extLst>
            </p:cNvPr>
            <p:cNvSpPr/>
            <p:nvPr/>
          </p:nvSpPr>
          <p:spPr>
            <a:xfrm>
              <a:off x="5242938" y="-968375"/>
              <a:ext cx="791400" cy="754200"/>
            </a:xfrm>
            <a:prstGeom prst="roundRect">
              <a:avLst>
                <a:gd name="adj" fmla="val 16667"/>
              </a:avLst>
            </a:prstGeom>
            <a:solidFill>
              <a:srgbClr val="B4818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414;p72">
              <a:extLst>
                <a:ext uri="{FF2B5EF4-FFF2-40B4-BE49-F238E27FC236}">
                  <a16:creationId xmlns:a16="http://schemas.microsoft.com/office/drawing/2014/main" id="{3A1C9A2E-1C1C-744F-A34A-04D39DFBA019}"/>
                </a:ext>
              </a:extLst>
            </p:cNvPr>
            <p:cNvSpPr txBox="1"/>
            <p:nvPr/>
          </p:nvSpPr>
          <p:spPr>
            <a:xfrm>
              <a:off x="6304763"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#f6b1a1ff</a:t>
              </a:r>
              <a:endParaRPr sz="1000">
                <a:solidFill>
                  <a:srgbClr val="FFFFFF"/>
                </a:solidFill>
              </a:endParaRPr>
            </a:p>
          </p:txBody>
        </p:sp>
        <p:sp>
          <p:nvSpPr>
            <p:cNvPr id="390" name="Google Shape;1415;p72">
              <a:extLst>
                <a:ext uri="{FF2B5EF4-FFF2-40B4-BE49-F238E27FC236}">
                  <a16:creationId xmlns:a16="http://schemas.microsoft.com/office/drawing/2014/main" id="{F36463F9-BC5C-9A40-B49E-A2EE3F4F5C66}"/>
                </a:ext>
              </a:extLst>
            </p:cNvPr>
            <p:cNvSpPr txBox="1"/>
            <p:nvPr/>
          </p:nvSpPr>
          <p:spPr>
            <a:xfrm>
              <a:off x="7366588"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#e29699</a:t>
              </a:r>
              <a:endParaRPr sz="1000">
                <a:solidFill>
                  <a:srgbClr val="FFFFFF"/>
                </a:solidFill>
              </a:endParaRPr>
            </a:p>
          </p:txBody>
        </p:sp>
        <p:sp>
          <p:nvSpPr>
            <p:cNvPr id="391" name="Google Shape;1416;p72">
              <a:extLst>
                <a:ext uri="{FF2B5EF4-FFF2-40B4-BE49-F238E27FC236}">
                  <a16:creationId xmlns:a16="http://schemas.microsoft.com/office/drawing/2014/main" id="{0F45EB50-B9B0-C144-8E05-B83AA3F870C0}"/>
                </a:ext>
              </a:extLst>
            </p:cNvPr>
            <p:cNvSpPr txBox="1"/>
            <p:nvPr/>
          </p:nvSpPr>
          <p:spPr>
            <a:xfrm>
              <a:off x="8428413" y="-887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endParaRPr>
            </a:p>
            <a:p>
              <a:pPr marL="0" lvl="0" indent="0" algn="ctr" rtl="0">
                <a:spcBef>
                  <a:spcPts val="0"/>
                </a:spcBef>
                <a:spcAft>
                  <a:spcPts val="0"/>
                </a:spcAft>
                <a:buNone/>
              </a:pPr>
              <a:r>
                <a:rPr lang="en" sz="1000">
                  <a:solidFill>
                    <a:srgbClr val="FFFFFF"/>
                  </a:solidFill>
                </a:rPr>
                <a:t>#6e6976ff</a:t>
              </a:r>
              <a:endParaRPr sz="1000">
                <a:solidFill>
                  <a:srgbClr val="FFFFFF"/>
                </a:solidFill>
              </a:endParaRPr>
            </a:p>
          </p:txBody>
        </p:sp>
        <p:sp>
          <p:nvSpPr>
            <p:cNvPr id="392" name="Google Shape;1417;p72">
              <a:extLst>
                <a:ext uri="{FF2B5EF4-FFF2-40B4-BE49-F238E27FC236}">
                  <a16:creationId xmlns:a16="http://schemas.microsoft.com/office/drawing/2014/main" id="{C10DA3B2-8C9C-F742-BA1C-C7B3C161D6B9}"/>
                </a:ext>
              </a:extLst>
            </p:cNvPr>
            <p:cNvSpPr txBox="1"/>
            <p:nvPr/>
          </p:nvSpPr>
          <p:spPr>
            <a:xfrm>
              <a:off x="5242938"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#b4818bff</a:t>
              </a:r>
              <a:endParaRPr sz="1000">
                <a:solidFill>
                  <a:srgbClr val="FFFFFF"/>
                </a:solidFill>
              </a:endParaRPr>
            </a:p>
          </p:txBody>
        </p:sp>
      </p:grpSp>
      <p:sp>
        <p:nvSpPr>
          <p:cNvPr id="393" name="Google Shape;2700;p32">
            <a:extLst>
              <a:ext uri="{FF2B5EF4-FFF2-40B4-BE49-F238E27FC236}">
                <a16:creationId xmlns:a16="http://schemas.microsoft.com/office/drawing/2014/main" id="{9B4C9ED3-F2DC-564F-8D18-D1460E5AFF5D}"/>
              </a:ext>
            </a:extLst>
          </p:cNvPr>
          <p:cNvSpPr/>
          <p:nvPr/>
        </p:nvSpPr>
        <p:spPr>
          <a:xfrm>
            <a:off x="4617785" y="1815737"/>
            <a:ext cx="2069607" cy="45464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1E0E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solidFill>
                  <a:srgbClr val="6E6976"/>
                </a:solidFill>
                <a:latin typeface="Fira Sans Extra Condensed"/>
                <a:ea typeface="Fira Sans Extra Condensed"/>
                <a:cs typeface="Fira Sans Extra Condensed"/>
                <a:sym typeface="Fira Sans Extra Condensed"/>
              </a:rPr>
              <a:t>Framing the problem</a:t>
            </a:r>
            <a:endParaRPr sz="1400" b="1" dirty="0">
              <a:solidFill>
                <a:srgbClr val="6E6976"/>
              </a:solidFill>
              <a:latin typeface="Fira Sans Extra Condensed"/>
              <a:ea typeface="Fira Sans Extra Condensed"/>
              <a:cs typeface="Fira Sans Extra Condensed"/>
              <a:sym typeface="Fira Sans Extra Condensed"/>
            </a:endParaRPr>
          </a:p>
        </p:txBody>
      </p:sp>
      <p:sp>
        <p:nvSpPr>
          <p:cNvPr id="394" name="Google Shape;2700;p32">
            <a:extLst>
              <a:ext uri="{FF2B5EF4-FFF2-40B4-BE49-F238E27FC236}">
                <a16:creationId xmlns:a16="http://schemas.microsoft.com/office/drawing/2014/main" id="{E5A2250B-C49D-3E49-BCFB-55DAF7CC6550}"/>
              </a:ext>
            </a:extLst>
          </p:cNvPr>
          <p:cNvSpPr/>
          <p:nvPr/>
        </p:nvSpPr>
        <p:spPr>
          <a:xfrm>
            <a:off x="8669883" y="4407319"/>
            <a:ext cx="2069607" cy="659421"/>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1E0E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solidFill>
                  <a:srgbClr val="6E6976"/>
                </a:solidFill>
                <a:latin typeface="Fira Sans Extra Condensed"/>
                <a:ea typeface="Fira Sans Extra Condensed"/>
                <a:cs typeface="Fira Sans Extra Condensed"/>
                <a:sym typeface="Fira Sans Extra Condensed"/>
              </a:rPr>
              <a:t>Data understanding </a:t>
            </a:r>
          </a:p>
          <a:p>
            <a:pPr marL="0" lvl="0" indent="0" algn="ctr" rtl="0">
              <a:spcBef>
                <a:spcPts val="0"/>
              </a:spcBef>
              <a:spcAft>
                <a:spcPts val="0"/>
              </a:spcAft>
              <a:buNone/>
            </a:pPr>
            <a:r>
              <a:rPr lang="en-GB" sz="1400" b="1" dirty="0">
                <a:solidFill>
                  <a:srgbClr val="6E6976"/>
                </a:solidFill>
                <a:latin typeface="Fira Sans Extra Condensed"/>
                <a:ea typeface="Fira Sans Extra Condensed"/>
                <a:cs typeface="Fira Sans Extra Condensed"/>
                <a:sym typeface="Fira Sans Extra Condensed"/>
              </a:rPr>
              <a:t>&amp; preparation</a:t>
            </a:r>
            <a:endParaRPr sz="1400" b="1" dirty="0">
              <a:solidFill>
                <a:srgbClr val="6E6976"/>
              </a:solidFill>
              <a:latin typeface="Fira Sans Extra Condensed"/>
              <a:ea typeface="Fira Sans Extra Condensed"/>
              <a:cs typeface="Fira Sans Extra Condensed"/>
              <a:sym typeface="Fira Sans Extra Condensed"/>
            </a:endParaRPr>
          </a:p>
        </p:txBody>
      </p:sp>
      <p:sp>
        <p:nvSpPr>
          <p:cNvPr id="395" name="Google Shape;2700;p32">
            <a:extLst>
              <a:ext uri="{FF2B5EF4-FFF2-40B4-BE49-F238E27FC236}">
                <a16:creationId xmlns:a16="http://schemas.microsoft.com/office/drawing/2014/main" id="{60EC28A0-794C-8A4F-BC45-B172E1CC1732}"/>
              </a:ext>
            </a:extLst>
          </p:cNvPr>
          <p:cNvSpPr/>
          <p:nvPr/>
        </p:nvSpPr>
        <p:spPr>
          <a:xfrm>
            <a:off x="5122507" y="5773980"/>
            <a:ext cx="2069607" cy="45464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1E0E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solidFill>
                  <a:srgbClr val="6E6976"/>
                </a:solidFill>
                <a:latin typeface="Fira Sans Extra Condensed"/>
                <a:ea typeface="Fira Sans Extra Condensed"/>
                <a:cs typeface="Fira Sans Extra Condensed"/>
                <a:sym typeface="Fira Sans Extra Condensed"/>
              </a:rPr>
              <a:t>Modelling</a:t>
            </a:r>
            <a:endParaRPr sz="1400" b="1" dirty="0">
              <a:solidFill>
                <a:srgbClr val="6E6976"/>
              </a:solidFill>
              <a:latin typeface="Fira Sans Extra Condensed"/>
              <a:ea typeface="Fira Sans Extra Condensed"/>
              <a:cs typeface="Fira Sans Extra Condensed"/>
              <a:sym typeface="Fira Sans Extra Condensed"/>
            </a:endParaRPr>
          </a:p>
        </p:txBody>
      </p:sp>
      <p:sp>
        <p:nvSpPr>
          <p:cNvPr id="396" name="Google Shape;2700;p32">
            <a:extLst>
              <a:ext uri="{FF2B5EF4-FFF2-40B4-BE49-F238E27FC236}">
                <a16:creationId xmlns:a16="http://schemas.microsoft.com/office/drawing/2014/main" id="{EE8CE683-776C-3B46-9281-9F1DBE5F97C1}"/>
              </a:ext>
            </a:extLst>
          </p:cNvPr>
          <p:cNvSpPr/>
          <p:nvPr/>
        </p:nvSpPr>
        <p:spPr>
          <a:xfrm>
            <a:off x="1517511" y="4791946"/>
            <a:ext cx="2069607" cy="45464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1E0E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solidFill>
                  <a:srgbClr val="6E6976"/>
                </a:solidFill>
                <a:latin typeface="Fira Sans Extra Condensed"/>
                <a:ea typeface="Fira Sans Extra Condensed"/>
                <a:cs typeface="Fira Sans Extra Condensed"/>
                <a:sym typeface="Fira Sans Extra Condensed"/>
              </a:rPr>
              <a:t>Performance Evaluation</a:t>
            </a:r>
            <a:endParaRPr sz="1400" b="1" dirty="0">
              <a:solidFill>
                <a:srgbClr val="6E6976"/>
              </a:solidFill>
              <a:latin typeface="Fira Sans Extra Condensed"/>
              <a:ea typeface="Fira Sans Extra Condensed"/>
              <a:cs typeface="Fira Sans Extra Condensed"/>
              <a:sym typeface="Fira Sans Extra Condensed"/>
            </a:endParaRPr>
          </a:p>
        </p:txBody>
      </p:sp>
      <p:sp>
        <p:nvSpPr>
          <p:cNvPr id="397" name="Google Shape;2700;p32">
            <a:extLst>
              <a:ext uri="{FF2B5EF4-FFF2-40B4-BE49-F238E27FC236}">
                <a16:creationId xmlns:a16="http://schemas.microsoft.com/office/drawing/2014/main" id="{40D6B7B9-C3CD-A84F-BFF8-0DD80ECE447E}"/>
              </a:ext>
            </a:extLst>
          </p:cNvPr>
          <p:cNvSpPr/>
          <p:nvPr/>
        </p:nvSpPr>
        <p:spPr>
          <a:xfrm>
            <a:off x="1501183" y="3107461"/>
            <a:ext cx="2069607" cy="45464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1E0E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solidFill>
                  <a:srgbClr val="6E6976"/>
                </a:solidFill>
                <a:latin typeface="Fira Sans Extra Condensed"/>
                <a:ea typeface="Fira Sans Extra Condensed"/>
                <a:cs typeface="Fira Sans Extra Condensed"/>
                <a:sym typeface="Fira Sans Extra Condensed"/>
              </a:rPr>
              <a:t>Deployment</a:t>
            </a:r>
            <a:endParaRPr sz="1400" b="1" dirty="0">
              <a:solidFill>
                <a:srgbClr val="6E6976"/>
              </a:solidFill>
              <a:latin typeface="Fira Sans Extra Condensed"/>
              <a:ea typeface="Fira Sans Extra Condensed"/>
              <a:cs typeface="Fira Sans Extra Condensed"/>
              <a:sym typeface="Fira Sans Extra Condensed"/>
            </a:endParaRPr>
          </a:p>
        </p:txBody>
      </p:sp>
      <p:grpSp>
        <p:nvGrpSpPr>
          <p:cNvPr id="452" name="Google Shape;3114;p35">
            <a:extLst>
              <a:ext uri="{FF2B5EF4-FFF2-40B4-BE49-F238E27FC236}">
                <a16:creationId xmlns:a16="http://schemas.microsoft.com/office/drawing/2014/main" id="{13276587-4DC2-6243-8EFD-F19954914CC5}"/>
              </a:ext>
            </a:extLst>
          </p:cNvPr>
          <p:cNvGrpSpPr/>
          <p:nvPr/>
        </p:nvGrpSpPr>
        <p:grpSpPr>
          <a:xfrm>
            <a:off x="1205728" y="3077243"/>
            <a:ext cx="476252" cy="380062"/>
            <a:chOff x="2579913" y="1405750"/>
            <a:chExt cx="347350" cy="277175"/>
          </a:xfrm>
        </p:grpSpPr>
        <p:sp>
          <p:nvSpPr>
            <p:cNvPr id="453" name="Google Shape;3115;p35">
              <a:extLst>
                <a:ext uri="{FF2B5EF4-FFF2-40B4-BE49-F238E27FC236}">
                  <a16:creationId xmlns:a16="http://schemas.microsoft.com/office/drawing/2014/main" id="{517D021B-B5D4-B54B-B8E4-683F9DC11B54}"/>
                </a:ext>
              </a:extLst>
            </p:cNvPr>
            <p:cNvSpPr/>
            <p:nvPr/>
          </p:nvSpPr>
          <p:spPr>
            <a:xfrm>
              <a:off x="2715363" y="1405750"/>
              <a:ext cx="146775" cy="48425"/>
            </a:xfrm>
            <a:custGeom>
              <a:avLst/>
              <a:gdLst/>
              <a:ahLst/>
              <a:cxnLst/>
              <a:rect l="l" t="t" r="r" b="b"/>
              <a:pathLst>
                <a:path w="5871" h="1937" extrusionOk="0">
                  <a:moveTo>
                    <a:pt x="4178" y="1"/>
                  </a:moveTo>
                  <a:cubicBezTo>
                    <a:pt x="3531" y="767"/>
                    <a:pt x="2798" y="1109"/>
                    <a:pt x="1797" y="1109"/>
                  </a:cubicBezTo>
                  <a:cubicBezTo>
                    <a:pt x="1084" y="1109"/>
                    <a:pt x="508" y="1281"/>
                    <a:pt x="0" y="1657"/>
                  </a:cubicBezTo>
                  <a:lnTo>
                    <a:pt x="3147" y="1936"/>
                  </a:lnTo>
                  <a:lnTo>
                    <a:pt x="5870" y="1657"/>
                  </a:lnTo>
                  <a:cubicBezTo>
                    <a:pt x="5552" y="930"/>
                    <a:pt x="4879" y="279"/>
                    <a:pt x="4178" y="1"/>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54" name="Google Shape;3116;p35">
              <a:extLst>
                <a:ext uri="{FF2B5EF4-FFF2-40B4-BE49-F238E27FC236}">
                  <a16:creationId xmlns:a16="http://schemas.microsoft.com/office/drawing/2014/main" id="{4B76AD8E-A116-A243-B16C-92B45A9AE074}"/>
                </a:ext>
              </a:extLst>
            </p:cNvPr>
            <p:cNvSpPr/>
            <p:nvPr/>
          </p:nvSpPr>
          <p:spPr>
            <a:xfrm>
              <a:off x="2700713" y="1447150"/>
              <a:ext cx="165600" cy="34725"/>
            </a:xfrm>
            <a:custGeom>
              <a:avLst/>
              <a:gdLst/>
              <a:ahLst/>
              <a:cxnLst/>
              <a:rect l="l" t="t" r="r" b="b"/>
              <a:pathLst>
                <a:path w="6624" h="1389" extrusionOk="0">
                  <a:moveTo>
                    <a:pt x="588" y="1"/>
                  </a:moveTo>
                  <a:cubicBezTo>
                    <a:pt x="371" y="163"/>
                    <a:pt x="175" y="350"/>
                    <a:pt x="3" y="558"/>
                  </a:cubicBezTo>
                  <a:lnTo>
                    <a:pt x="1" y="558"/>
                  </a:lnTo>
                  <a:lnTo>
                    <a:pt x="3354" y="1389"/>
                  </a:lnTo>
                  <a:lnTo>
                    <a:pt x="6623" y="558"/>
                  </a:lnTo>
                  <a:cubicBezTo>
                    <a:pt x="6592" y="366"/>
                    <a:pt x="6535" y="178"/>
                    <a:pt x="6456" y="1"/>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55" name="Google Shape;3117;p35">
              <a:extLst>
                <a:ext uri="{FF2B5EF4-FFF2-40B4-BE49-F238E27FC236}">
                  <a16:creationId xmlns:a16="http://schemas.microsoft.com/office/drawing/2014/main" id="{807C17AD-D9C3-834A-B06C-0CD5CCCBCA50}"/>
                </a:ext>
              </a:extLst>
            </p:cNvPr>
            <p:cNvSpPr/>
            <p:nvPr/>
          </p:nvSpPr>
          <p:spPr>
            <a:xfrm>
              <a:off x="2594688" y="1461100"/>
              <a:ext cx="332175" cy="76250"/>
            </a:xfrm>
            <a:custGeom>
              <a:avLst/>
              <a:gdLst/>
              <a:ahLst/>
              <a:cxnLst/>
              <a:rect l="l" t="t" r="r" b="b"/>
              <a:pathLst>
                <a:path w="13287" h="3050" extrusionOk="0">
                  <a:moveTo>
                    <a:pt x="1085" y="0"/>
                  </a:moveTo>
                  <a:lnTo>
                    <a:pt x="526" y="1676"/>
                  </a:lnTo>
                  <a:cubicBezTo>
                    <a:pt x="430" y="1749"/>
                    <a:pt x="0" y="2818"/>
                    <a:pt x="0" y="3049"/>
                  </a:cubicBezTo>
                  <a:lnTo>
                    <a:pt x="13284" y="2770"/>
                  </a:lnTo>
                  <a:cubicBezTo>
                    <a:pt x="13286" y="2538"/>
                    <a:pt x="13169" y="2321"/>
                    <a:pt x="12973" y="2196"/>
                  </a:cubicBezTo>
                  <a:lnTo>
                    <a:pt x="12169" y="1676"/>
                  </a:lnTo>
                  <a:lnTo>
                    <a:pt x="11890" y="1481"/>
                  </a:lnTo>
                  <a:lnTo>
                    <a:pt x="12169" y="1258"/>
                  </a:lnTo>
                  <a:lnTo>
                    <a:pt x="12169" y="1047"/>
                  </a:lnTo>
                  <a:lnTo>
                    <a:pt x="11890" y="839"/>
                  </a:lnTo>
                  <a:lnTo>
                    <a:pt x="12169" y="629"/>
                  </a:lnTo>
                  <a:lnTo>
                    <a:pt x="12169" y="419"/>
                  </a:lnTo>
                  <a:cubicBezTo>
                    <a:pt x="12169" y="189"/>
                    <a:pt x="11982" y="0"/>
                    <a:pt x="11751" y="0"/>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56" name="Google Shape;3118;p35">
              <a:extLst>
                <a:ext uri="{FF2B5EF4-FFF2-40B4-BE49-F238E27FC236}">
                  <a16:creationId xmlns:a16="http://schemas.microsoft.com/office/drawing/2014/main" id="{6E7A2F2B-D355-F348-B528-1A38B38B2569}"/>
                </a:ext>
              </a:extLst>
            </p:cNvPr>
            <p:cNvSpPr/>
            <p:nvPr/>
          </p:nvSpPr>
          <p:spPr>
            <a:xfrm>
              <a:off x="2579913" y="1461100"/>
              <a:ext cx="318975" cy="76250"/>
            </a:xfrm>
            <a:custGeom>
              <a:avLst/>
              <a:gdLst/>
              <a:ahLst/>
              <a:cxnLst/>
              <a:rect l="l" t="t" r="r" b="b"/>
              <a:pathLst>
                <a:path w="12759" h="3050" extrusionOk="0">
                  <a:moveTo>
                    <a:pt x="1536" y="0"/>
                  </a:moveTo>
                  <a:cubicBezTo>
                    <a:pt x="1304" y="0"/>
                    <a:pt x="1117" y="189"/>
                    <a:pt x="1117" y="419"/>
                  </a:cubicBezTo>
                  <a:lnTo>
                    <a:pt x="1117" y="629"/>
                  </a:lnTo>
                  <a:lnTo>
                    <a:pt x="1397" y="837"/>
                  </a:lnTo>
                  <a:lnTo>
                    <a:pt x="1117" y="1047"/>
                  </a:lnTo>
                  <a:lnTo>
                    <a:pt x="1117" y="1676"/>
                  </a:lnTo>
                  <a:lnTo>
                    <a:pt x="313" y="2196"/>
                  </a:lnTo>
                  <a:cubicBezTo>
                    <a:pt x="118" y="2321"/>
                    <a:pt x="1" y="2538"/>
                    <a:pt x="1" y="2770"/>
                  </a:cubicBezTo>
                  <a:lnTo>
                    <a:pt x="589" y="3049"/>
                  </a:lnTo>
                  <a:lnTo>
                    <a:pt x="838" y="2770"/>
                  </a:lnTo>
                  <a:cubicBezTo>
                    <a:pt x="838" y="2538"/>
                    <a:pt x="1044" y="2301"/>
                    <a:pt x="1150" y="2196"/>
                  </a:cubicBezTo>
                  <a:lnTo>
                    <a:pt x="1675" y="1676"/>
                  </a:lnTo>
                  <a:lnTo>
                    <a:pt x="12759" y="1676"/>
                  </a:lnTo>
                  <a:lnTo>
                    <a:pt x="12759" y="1262"/>
                  </a:lnTo>
                  <a:lnTo>
                    <a:pt x="1675" y="1262"/>
                  </a:lnTo>
                  <a:lnTo>
                    <a:pt x="1675" y="0"/>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57" name="Google Shape;3119;p35">
              <a:extLst>
                <a:ext uri="{FF2B5EF4-FFF2-40B4-BE49-F238E27FC236}">
                  <a16:creationId xmlns:a16="http://schemas.microsoft.com/office/drawing/2014/main" id="{639B50EA-001A-E448-8676-9BB32F778E3D}"/>
                </a:ext>
              </a:extLst>
            </p:cNvPr>
            <p:cNvSpPr/>
            <p:nvPr/>
          </p:nvSpPr>
          <p:spPr>
            <a:xfrm>
              <a:off x="2614788" y="1477150"/>
              <a:ext cx="284150" cy="10350"/>
            </a:xfrm>
            <a:custGeom>
              <a:avLst/>
              <a:gdLst/>
              <a:ahLst/>
              <a:cxnLst/>
              <a:rect l="l" t="t" r="r" b="b"/>
              <a:pathLst>
                <a:path w="11366" h="414" extrusionOk="0">
                  <a:moveTo>
                    <a:pt x="278" y="0"/>
                  </a:moveTo>
                  <a:lnTo>
                    <a:pt x="0" y="207"/>
                  </a:lnTo>
                  <a:lnTo>
                    <a:pt x="278" y="414"/>
                  </a:lnTo>
                  <a:lnTo>
                    <a:pt x="11364" y="414"/>
                  </a:lnTo>
                  <a:lnTo>
                    <a:pt x="11365" y="0"/>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58" name="Google Shape;3120;p35">
              <a:extLst>
                <a:ext uri="{FF2B5EF4-FFF2-40B4-BE49-F238E27FC236}">
                  <a16:creationId xmlns:a16="http://schemas.microsoft.com/office/drawing/2014/main" id="{DB3F9425-6652-EF48-8B39-C66D4E619099}"/>
                </a:ext>
              </a:extLst>
            </p:cNvPr>
            <p:cNvSpPr/>
            <p:nvPr/>
          </p:nvSpPr>
          <p:spPr>
            <a:xfrm>
              <a:off x="2607838" y="1477150"/>
              <a:ext cx="13950" cy="10350"/>
            </a:xfrm>
            <a:custGeom>
              <a:avLst/>
              <a:gdLst/>
              <a:ahLst/>
              <a:cxnLst/>
              <a:rect l="l" t="t" r="r" b="b"/>
              <a:pathLst>
                <a:path w="558" h="414" extrusionOk="0">
                  <a:moveTo>
                    <a:pt x="0" y="0"/>
                  </a:moveTo>
                  <a:lnTo>
                    <a:pt x="0" y="414"/>
                  </a:lnTo>
                  <a:lnTo>
                    <a:pt x="558" y="414"/>
                  </a:lnTo>
                  <a:lnTo>
                    <a:pt x="558" y="0"/>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59" name="Google Shape;3121;p35">
              <a:extLst>
                <a:ext uri="{FF2B5EF4-FFF2-40B4-BE49-F238E27FC236}">
                  <a16:creationId xmlns:a16="http://schemas.microsoft.com/office/drawing/2014/main" id="{9EF8E791-001C-204B-9713-CC9BB0BC28CB}"/>
                </a:ext>
              </a:extLst>
            </p:cNvPr>
            <p:cNvSpPr/>
            <p:nvPr/>
          </p:nvSpPr>
          <p:spPr>
            <a:xfrm>
              <a:off x="2600763" y="1530375"/>
              <a:ext cx="326500" cy="145800"/>
            </a:xfrm>
            <a:custGeom>
              <a:avLst/>
              <a:gdLst/>
              <a:ahLst/>
              <a:cxnLst/>
              <a:rect l="l" t="t" r="r" b="b"/>
              <a:pathLst>
                <a:path w="13060" h="5832" extrusionOk="0">
                  <a:moveTo>
                    <a:pt x="0" y="0"/>
                  </a:moveTo>
                  <a:cubicBezTo>
                    <a:pt x="0" y="1949"/>
                    <a:pt x="1191" y="4328"/>
                    <a:pt x="1999" y="5165"/>
                  </a:cubicBezTo>
                  <a:cubicBezTo>
                    <a:pt x="2237" y="5413"/>
                    <a:pt x="2844" y="5832"/>
                    <a:pt x="3187" y="5832"/>
                  </a:cubicBezTo>
                  <a:lnTo>
                    <a:pt x="10153" y="5832"/>
                  </a:lnTo>
                  <a:cubicBezTo>
                    <a:pt x="10404" y="5832"/>
                    <a:pt x="10649" y="5476"/>
                    <a:pt x="10854" y="5339"/>
                  </a:cubicBezTo>
                  <a:cubicBezTo>
                    <a:pt x="11731" y="4328"/>
                    <a:pt x="13060" y="2399"/>
                    <a:pt x="13060" y="0"/>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60" name="Google Shape;3122;p35">
              <a:extLst>
                <a:ext uri="{FF2B5EF4-FFF2-40B4-BE49-F238E27FC236}">
                  <a16:creationId xmlns:a16="http://schemas.microsoft.com/office/drawing/2014/main" id="{2A2BFC32-89BB-A346-8B88-151D28C6EC1B}"/>
                </a:ext>
              </a:extLst>
            </p:cNvPr>
            <p:cNvSpPr/>
            <p:nvPr/>
          </p:nvSpPr>
          <p:spPr>
            <a:xfrm>
              <a:off x="2580038" y="1530375"/>
              <a:ext cx="291925" cy="152550"/>
            </a:xfrm>
            <a:custGeom>
              <a:avLst/>
              <a:gdLst/>
              <a:ahLst/>
              <a:cxnLst/>
              <a:rect l="l" t="t" r="r" b="b"/>
              <a:pathLst>
                <a:path w="11677" h="6102" extrusionOk="0">
                  <a:moveTo>
                    <a:pt x="1" y="0"/>
                  </a:moveTo>
                  <a:cubicBezTo>
                    <a:pt x="1" y="2748"/>
                    <a:pt x="1747" y="4877"/>
                    <a:pt x="2555" y="5714"/>
                  </a:cubicBezTo>
                  <a:cubicBezTo>
                    <a:pt x="2791" y="5961"/>
                    <a:pt x="3119" y="6100"/>
                    <a:pt x="3461" y="6101"/>
                  </a:cubicBezTo>
                  <a:lnTo>
                    <a:pt x="10420" y="6101"/>
                  </a:lnTo>
                  <a:cubicBezTo>
                    <a:pt x="10760" y="6101"/>
                    <a:pt x="11086" y="5962"/>
                    <a:pt x="11324" y="5716"/>
                  </a:cubicBezTo>
                  <a:cubicBezTo>
                    <a:pt x="11427" y="5608"/>
                    <a:pt x="11548" y="5479"/>
                    <a:pt x="11677" y="5329"/>
                  </a:cubicBezTo>
                  <a:lnTo>
                    <a:pt x="11677" y="5329"/>
                  </a:lnTo>
                  <a:cubicBezTo>
                    <a:pt x="11470" y="5468"/>
                    <a:pt x="11227" y="5542"/>
                    <a:pt x="10977" y="5542"/>
                  </a:cubicBezTo>
                  <a:lnTo>
                    <a:pt x="4019" y="5542"/>
                  </a:lnTo>
                  <a:cubicBezTo>
                    <a:pt x="3678" y="5542"/>
                    <a:pt x="3351" y="5403"/>
                    <a:pt x="3114" y="5157"/>
                  </a:cubicBezTo>
                  <a:cubicBezTo>
                    <a:pt x="2307" y="4320"/>
                    <a:pt x="839" y="1946"/>
                    <a:pt x="839"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61" name="Google Shape;3123;p35">
              <a:extLst>
                <a:ext uri="{FF2B5EF4-FFF2-40B4-BE49-F238E27FC236}">
                  <a16:creationId xmlns:a16="http://schemas.microsoft.com/office/drawing/2014/main" id="{EB28E53E-AA60-C64F-BC4F-820DD465BE14}"/>
                </a:ext>
              </a:extLst>
            </p:cNvPr>
            <p:cNvSpPr/>
            <p:nvPr/>
          </p:nvSpPr>
          <p:spPr>
            <a:xfrm>
              <a:off x="2722513" y="1561775"/>
              <a:ext cx="62075" cy="89800"/>
            </a:xfrm>
            <a:custGeom>
              <a:avLst/>
              <a:gdLst/>
              <a:ahLst/>
              <a:cxnLst/>
              <a:rect l="l" t="t" r="r" b="b"/>
              <a:pathLst>
                <a:path w="2483" h="3592" extrusionOk="0">
                  <a:moveTo>
                    <a:pt x="1241" y="1"/>
                  </a:moveTo>
                  <a:cubicBezTo>
                    <a:pt x="1184" y="1"/>
                    <a:pt x="1126" y="26"/>
                    <a:pt x="1086" y="78"/>
                  </a:cubicBezTo>
                  <a:cubicBezTo>
                    <a:pt x="414" y="946"/>
                    <a:pt x="1" y="1712"/>
                    <a:pt x="1" y="2351"/>
                  </a:cubicBezTo>
                  <a:cubicBezTo>
                    <a:pt x="1" y="3036"/>
                    <a:pt x="557" y="3591"/>
                    <a:pt x="1241" y="3591"/>
                  </a:cubicBezTo>
                  <a:cubicBezTo>
                    <a:pt x="1926" y="3591"/>
                    <a:pt x="2482" y="3036"/>
                    <a:pt x="2482" y="2351"/>
                  </a:cubicBezTo>
                  <a:cubicBezTo>
                    <a:pt x="2482" y="1712"/>
                    <a:pt x="2069" y="946"/>
                    <a:pt x="1397" y="78"/>
                  </a:cubicBezTo>
                  <a:cubicBezTo>
                    <a:pt x="1357" y="26"/>
                    <a:pt x="1299" y="1"/>
                    <a:pt x="1241" y="1"/>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462" name="Google Shape;3124;p35">
            <a:extLst>
              <a:ext uri="{FF2B5EF4-FFF2-40B4-BE49-F238E27FC236}">
                <a16:creationId xmlns:a16="http://schemas.microsoft.com/office/drawing/2014/main" id="{DAFB1269-9BCD-D144-A08D-58D5C39EC4E9}"/>
              </a:ext>
            </a:extLst>
          </p:cNvPr>
          <p:cNvGrpSpPr/>
          <p:nvPr/>
        </p:nvGrpSpPr>
        <p:grpSpPr>
          <a:xfrm>
            <a:off x="1261802" y="4785904"/>
            <a:ext cx="377267" cy="432284"/>
            <a:chOff x="2635663" y="3884938"/>
            <a:chExt cx="235775" cy="349500"/>
          </a:xfrm>
        </p:grpSpPr>
        <p:sp>
          <p:nvSpPr>
            <p:cNvPr id="463" name="Google Shape;3125;p35">
              <a:extLst>
                <a:ext uri="{FF2B5EF4-FFF2-40B4-BE49-F238E27FC236}">
                  <a16:creationId xmlns:a16="http://schemas.microsoft.com/office/drawing/2014/main" id="{8D6BB470-A4F5-1449-A89B-3F7CC70AF2D6}"/>
                </a:ext>
              </a:extLst>
            </p:cNvPr>
            <p:cNvSpPr/>
            <p:nvPr/>
          </p:nvSpPr>
          <p:spPr>
            <a:xfrm>
              <a:off x="2770988" y="4121713"/>
              <a:ext cx="100450" cy="84750"/>
            </a:xfrm>
            <a:custGeom>
              <a:avLst/>
              <a:gdLst/>
              <a:ahLst/>
              <a:cxnLst/>
              <a:rect l="l" t="t" r="r" b="b"/>
              <a:pathLst>
                <a:path w="4018" h="3390" extrusionOk="0">
                  <a:moveTo>
                    <a:pt x="282" y="0"/>
                  </a:moveTo>
                  <a:lnTo>
                    <a:pt x="1" y="3390"/>
                  </a:lnTo>
                  <a:lnTo>
                    <a:pt x="4018" y="3109"/>
                  </a:lnTo>
                  <a:lnTo>
                    <a:pt x="4018" y="422"/>
                  </a:lnTo>
                  <a:cubicBezTo>
                    <a:pt x="4018" y="189"/>
                    <a:pt x="3860" y="0"/>
                    <a:pt x="3665" y="0"/>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64" name="Google Shape;3126;p35">
              <a:extLst>
                <a:ext uri="{FF2B5EF4-FFF2-40B4-BE49-F238E27FC236}">
                  <a16:creationId xmlns:a16="http://schemas.microsoft.com/office/drawing/2014/main" id="{E0C30DE7-A475-3348-AB3D-7CBC343E74CA}"/>
                </a:ext>
              </a:extLst>
            </p:cNvPr>
            <p:cNvSpPr/>
            <p:nvPr/>
          </p:nvSpPr>
          <p:spPr>
            <a:xfrm>
              <a:off x="2749913" y="4121713"/>
              <a:ext cx="121525" cy="92025"/>
            </a:xfrm>
            <a:custGeom>
              <a:avLst/>
              <a:gdLst/>
              <a:ahLst/>
              <a:cxnLst/>
              <a:rect l="l" t="t" r="r" b="b"/>
              <a:pathLst>
                <a:path w="4861" h="3681" extrusionOk="0">
                  <a:moveTo>
                    <a:pt x="0" y="0"/>
                  </a:moveTo>
                  <a:lnTo>
                    <a:pt x="0" y="3681"/>
                  </a:lnTo>
                  <a:lnTo>
                    <a:pt x="4743" y="3681"/>
                  </a:lnTo>
                  <a:cubicBezTo>
                    <a:pt x="4808" y="3681"/>
                    <a:pt x="4861" y="3620"/>
                    <a:pt x="4861" y="3540"/>
                  </a:cubicBezTo>
                  <a:lnTo>
                    <a:pt x="4861" y="3102"/>
                  </a:lnTo>
                  <a:lnTo>
                    <a:pt x="1329" y="3102"/>
                  </a:lnTo>
                  <a:cubicBezTo>
                    <a:pt x="1213" y="3102"/>
                    <a:pt x="1117" y="3008"/>
                    <a:pt x="1117" y="2892"/>
                  </a:cubicBezTo>
                  <a:lnTo>
                    <a:pt x="1117" y="0"/>
                  </a:ln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65" name="Google Shape;3127;p35">
              <a:extLst>
                <a:ext uri="{FF2B5EF4-FFF2-40B4-BE49-F238E27FC236}">
                  <a16:creationId xmlns:a16="http://schemas.microsoft.com/office/drawing/2014/main" id="{1F3D08EE-8F36-614F-B70D-213A07486C98}"/>
                </a:ext>
              </a:extLst>
            </p:cNvPr>
            <p:cNvSpPr/>
            <p:nvPr/>
          </p:nvSpPr>
          <p:spPr>
            <a:xfrm>
              <a:off x="2685913" y="3884938"/>
              <a:ext cx="34575" cy="22350"/>
            </a:xfrm>
            <a:custGeom>
              <a:avLst/>
              <a:gdLst/>
              <a:ahLst/>
              <a:cxnLst/>
              <a:rect l="l" t="t" r="r" b="b"/>
              <a:pathLst>
                <a:path w="1383" h="894" extrusionOk="0">
                  <a:moveTo>
                    <a:pt x="282" y="0"/>
                  </a:moveTo>
                  <a:lnTo>
                    <a:pt x="1" y="893"/>
                  </a:lnTo>
                  <a:lnTo>
                    <a:pt x="1" y="893"/>
                  </a:lnTo>
                  <a:lnTo>
                    <a:pt x="1382" y="612"/>
                  </a:lnTo>
                  <a:lnTo>
                    <a:pt x="1382" y="212"/>
                  </a:lnTo>
                  <a:cubicBezTo>
                    <a:pt x="1382" y="96"/>
                    <a:pt x="1288" y="0"/>
                    <a:pt x="117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66" name="Google Shape;3128;p35">
              <a:extLst>
                <a:ext uri="{FF2B5EF4-FFF2-40B4-BE49-F238E27FC236}">
                  <a16:creationId xmlns:a16="http://schemas.microsoft.com/office/drawing/2014/main" id="{F25D2E46-5FFA-1347-AF40-0740C117524B}"/>
                </a:ext>
              </a:extLst>
            </p:cNvPr>
            <p:cNvSpPr/>
            <p:nvPr/>
          </p:nvSpPr>
          <p:spPr>
            <a:xfrm>
              <a:off x="2679088" y="3885463"/>
              <a:ext cx="41400" cy="36225"/>
            </a:xfrm>
            <a:custGeom>
              <a:avLst/>
              <a:gdLst/>
              <a:ahLst/>
              <a:cxnLst/>
              <a:rect l="l" t="t" r="r" b="b"/>
              <a:pathLst>
                <a:path w="1656" h="1449" extrusionOk="0">
                  <a:moveTo>
                    <a:pt x="211" y="1"/>
                  </a:moveTo>
                  <a:cubicBezTo>
                    <a:pt x="95" y="1"/>
                    <a:pt x="1" y="95"/>
                    <a:pt x="1" y="211"/>
                  </a:cubicBezTo>
                  <a:lnTo>
                    <a:pt x="1" y="1448"/>
                  </a:lnTo>
                  <a:lnTo>
                    <a:pt x="1655" y="1448"/>
                  </a:lnTo>
                  <a:lnTo>
                    <a:pt x="1655" y="599"/>
                  </a:lnTo>
                  <a:lnTo>
                    <a:pt x="770" y="599"/>
                  </a:lnTo>
                  <a:cubicBezTo>
                    <a:pt x="654" y="599"/>
                    <a:pt x="559" y="505"/>
                    <a:pt x="559" y="389"/>
                  </a:cubicBezTo>
                  <a:lnTo>
                    <a:pt x="559" y="1"/>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67" name="Google Shape;3129;p35">
              <a:extLst>
                <a:ext uri="{FF2B5EF4-FFF2-40B4-BE49-F238E27FC236}">
                  <a16:creationId xmlns:a16="http://schemas.microsoft.com/office/drawing/2014/main" id="{79A15A45-25A2-C241-BA8C-132349E48B86}"/>
                </a:ext>
              </a:extLst>
            </p:cNvPr>
            <p:cNvSpPr/>
            <p:nvPr/>
          </p:nvSpPr>
          <p:spPr>
            <a:xfrm>
              <a:off x="2640688" y="3914413"/>
              <a:ext cx="118000" cy="33950"/>
            </a:xfrm>
            <a:custGeom>
              <a:avLst/>
              <a:gdLst/>
              <a:ahLst/>
              <a:cxnLst/>
              <a:rect l="l" t="t" r="r" b="b"/>
              <a:pathLst>
                <a:path w="4720" h="1358" extrusionOk="0">
                  <a:moveTo>
                    <a:pt x="1529" y="1"/>
                  </a:moveTo>
                  <a:cubicBezTo>
                    <a:pt x="520" y="280"/>
                    <a:pt x="0" y="1076"/>
                    <a:pt x="0" y="1076"/>
                  </a:cubicBezTo>
                  <a:lnTo>
                    <a:pt x="2361" y="1357"/>
                  </a:lnTo>
                  <a:lnTo>
                    <a:pt x="4720" y="1076"/>
                  </a:lnTo>
                  <a:cubicBezTo>
                    <a:pt x="4720" y="1076"/>
                    <a:pt x="4202" y="282"/>
                    <a:pt x="3191"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68" name="Google Shape;3130;p35">
              <a:extLst>
                <a:ext uri="{FF2B5EF4-FFF2-40B4-BE49-F238E27FC236}">
                  <a16:creationId xmlns:a16="http://schemas.microsoft.com/office/drawing/2014/main" id="{4411A690-2945-4C4E-B3F4-2033E25865AE}"/>
                </a:ext>
              </a:extLst>
            </p:cNvPr>
            <p:cNvSpPr/>
            <p:nvPr/>
          </p:nvSpPr>
          <p:spPr>
            <a:xfrm>
              <a:off x="2644113" y="3941288"/>
              <a:ext cx="119800" cy="283825"/>
            </a:xfrm>
            <a:custGeom>
              <a:avLst/>
              <a:gdLst/>
              <a:ahLst/>
              <a:cxnLst/>
              <a:rect l="l" t="t" r="r" b="b"/>
              <a:pathLst>
                <a:path w="4792" h="11353" extrusionOk="0">
                  <a:moveTo>
                    <a:pt x="212" y="1"/>
                  </a:moveTo>
                  <a:lnTo>
                    <a:pt x="0" y="11353"/>
                  </a:lnTo>
                  <a:lnTo>
                    <a:pt x="1258" y="11164"/>
                  </a:lnTo>
                  <a:lnTo>
                    <a:pt x="4791" y="8099"/>
                  </a:lnTo>
                  <a:lnTo>
                    <a:pt x="4791" y="211"/>
                  </a:lnTo>
                  <a:cubicBezTo>
                    <a:pt x="4791" y="95"/>
                    <a:pt x="4697" y="1"/>
                    <a:pt x="4580" y="1"/>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69" name="Google Shape;3131;p35">
              <a:extLst>
                <a:ext uri="{FF2B5EF4-FFF2-40B4-BE49-F238E27FC236}">
                  <a16:creationId xmlns:a16="http://schemas.microsoft.com/office/drawing/2014/main" id="{F8E970E8-2BB7-0846-AAA6-4F5F0A2AB7E1}"/>
                </a:ext>
              </a:extLst>
            </p:cNvPr>
            <p:cNvSpPr/>
            <p:nvPr/>
          </p:nvSpPr>
          <p:spPr>
            <a:xfrm>
              <a:off x="2635663" y="3941288"/>
              <a:ext cx="39950" cy="293150"/>
            </a:xfrm>
            <a:custGeom>
              <a:avLst/>
              <a:gdLst/>
              <a:ahLst/>
              <a:cxnLst/>
              <a:rect l="l" t="t" r="r" b="b"/>
              <a:pathLst>
                <a:path w="1598" h="11726" extrusionOk="0">
                  <a:moveTo>
                    <a:pt x="211" y="1"/>
                  </a:moveTo>
                  <a:cubicBezTo>
                    <a:pt x="94" y="1"/>
                    <a:pt x="1" y="95"/>
                    <a:pt x="1" y="211"/>
                  </a:cubicBezTo>
                  <a:cubicBezTo>
                    <a:pt x="1" y="950"/>
                    <a:pt x="281" y="4140"/>
                    <a:pt x="281" y="4140"/>
                  </a:cubicBezTo>
                  <a:lnTo>
                    <a:pt x="1" y="8125"/>
                  </a:lnTo>
                  <a:lnTo>
                    <a:pt x="1" y="11303"/>
                  </a:lnTo>
                  <a:cubicBezTo>
                    <a:pt x="1" y="11536"/>
                    <a:pt x="190" y="11725"/>
                    <a:pt x="423" y="11725"/>
                  </a:cubicBezTo>
                  <a:lnTo>
                    <a:pt x="1228" y="11725"/>
                  </a:lnTo>
                  <a:cubicBezTo>
                    <a:pt x="1389" y="11566"/>
                    <a:pt x="1513" y="11376"/>
                    <a:pt x="1597" y="11168"/>
                  </a:cubicBezTo>
                  <a:lnTo>
                    <a:pt x="785" y="11168"/>
                  </a:lnTo>
                  <a:cubicBezTo>
                    <a:pt x="659" y="11168"/>
                    <a:pt x="560" y="11067"/>
                    <a:pt x="560" y="10943"/>
                  </a:cubicBezTo>
                  <a:lnTo>
                    <a:pt x="560" y="1"/>
                  </a:ln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70" name="Google Shape;3132;p35">
              <a:extLst>
                <a:ext uri="{FF2B5EF4-FFF2-40B4-BE49-F238E27FC236}">
                  <a16:creationId xmlns:a16="http://schemas.microsoft.com/office/drawing/2014/main" id="{CBF647E2-61C8-E640-A4F1-0A3C23AE6115}"/>
                </a:ext>
              </a:extLst>
            </p:cNvPr>
            <p:cNvSpPr/>
            <p:nvPr/>
          </p:nvSpPr>
          <p:spPr>
            <a:xfrm>
              <a:off x="2642363" y="4013463"/>
              <a:ext cx="121550" cy="214025"/>
            </a:xfrm>
            <a:custGeom>
              <a:avLst/>
              <a:gdLst/>
              <a:ahLst/>
              <a:cxnLst/>
              <a:rect l="l" t="t" r="r" b="b"/>
              <a:pathLst>
                <a:path w="4862" h="8561" extrusionOk="0">
                  <a:moveTo>
                    <a:pt x="282" y="1"/>
                  </a:moveTo>
                  <a:lnTo>
                    <a:pt x="1" y="2222"/>
                  </a:lnTo>
                  <a:lnTo>
                    <a:pt x="3690" y="8560"/>
                  </a:lnTo>
                  <a:lnTo>
                    <a:pt x="4861" y="8279"/>
                  </a:lnTo>
                  <a:lnTo>
                    <a:pt x="4861" y="5212"/>
                  </a:lnTo>
                  <a:lnTo>
                    <a:pt x="1660" y="2012"/>
                  </a:lnTo>
                  <a:cubicBezTo>
                    <a:pt x="1081" y="1432"/>
                    <a:pt x="613" y="750"/>
                    <a:pt x="282"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71" name="Google Shape;3133;p35">
              <a:extLst>
                <a:ext uri="{FF2B5EF4-FFF2-40B4-BE49-F238E27FC236}">
                  <a16:creationId xmlns:a16="http://schemas.microsoft.com/office/drawing/2014/main" id="{B7C93362-B46A-0444-AC63-9DE8DF6FDAD3}"/>
                </a:ext>
              </a:extLst>
            </p:cNvPr>
            <p:cNvSpPr/>
            <p:nvPr/>
          </p:nvSpPr>
          <p:spPr>
            <a:xfrm>
              <a:off x="2635663" y="3947038"/>
              <a:ext cx="128250" cy="287400"/>
            </a:xfrm>
            <a:custGeom>
              <a:avLst/>
              <a:gdLst/>
              <a:ahLst/>
              <a:cxnLst/>
              <a:rect l="l" t="t" r="r" b="b"/>
              <a:pathLst>
                <a:path w="5130" h="11496" extrusionOk="0">
                  <a:moveTo>
                    <a:pt x="1" y="1"/>
                  </a:moveTo>
                  <a:cubicBezTo>
                    <a:pt x="1" y="9"/>
                    <a:pt x="1" y="17"/>
                    <a:pt x="1" y="24"/>
                  </a:cubicBezTo>
                  <a:lnTo>
                    <a:pt x="1" y="24"/>
                  </a:lnTo>
                  <a:lnTo>
                    <a:pt x="1" y="1"/>
                  </a:lnTo>
                  <a:close/>
                  <a:moveTo>
                    <a:pt x="1" y="25"/>
                  </a:moveTo>
                  <a:lnTo>
                    <a:pt x="1" y="4304"/>
                  </a:lnTo>
                  <a:lnTo>
                    <a:pt x="558" y="4863"/>
                  </a:lnTo>
                  <a:lnTo>
                    <a:pt x="558" y="2656"/>
                  </a:lnTo>
                  <a:cubicBezTo>
                    <a:pt x="193" y="1828"/>
                    <a:pt x="3" y="931"/>
                    <a:pt x="1" y="25"/>
                  </a:cubicBezTo>
                  <a:close/>
                  <a:moveTo>
                    <a:pt x="3966" y="10938"/>
                  </a:moveTo>
                  <a:cubicBezTo>
                    <a:pt x="3852" y="11141"/>
                    <a:pt x="3710" y="11330"/>
                    <a:pt x="3545" y="11495"/>
                  </a:cubicBezTo>
                  <a:lnTo>
                    <a:pt x="4708" y="11495"/>
                  </a:lnTo>
                  <a:cubicBezTo>
                    <a:pt x="4941" y="11495"/>
                    <a:pt x="5129" y="11306"/>
                    <a:pt x="5129" y="11073"/>
                  </a:cubicBezTo>
                  <a:lnTo>
                    <a:pt x="5129" y="10938"/>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72" name="Google Shape;3134;p35">
              <a:extLst>
                <a:ext uri="{FF2B5EF4-FFF2-40B4-BE49-F238E27FC236}">
                  <a16:creationId xmlns:a16="http://schemas.microsoft.com/office/drawing/2014/main" id="{F460F16A-E4E5-794D-A130-8C8451DDEE32}"/>
                </a:ext>
              </a:extLst>
            </p:cNvPr>
            <p:cNvSpPr/>
            <p:nvPr/>
          </p:nvSpPr>
          <p:spPr>
            <a:xfrm>
              <a:off x="2642463" y="4069013"/>
              <a:ext cx="106275" cy="158425"/>
            </a:xfrm>
            <a:custGeom>
              <a:avLst/>
              <a:gdLst/>
              <a:ahLst/>
              <a:cxnLst/>
              <a:rect l="l" t="t" r="r" b="b"/>
              <a:pathLst>
                <a:path w="4251" h="6337" extrusionOk="0">
                  <a:moveTo>
                    <a:pt x="281" y="0"/>
                  </a:moveTo>
                  <a:lnTo>
                    <a:pt x="0" y="1645"/>
                  </a:lnTo>
                  <a:lnTo>
                    <a:pt x="281" y="3582"/>
                  </a:lnTo>
                  <a:lnTo>
                    <a:pt x="956" y="4257"/>
                  </a:lnTo>
                  <a:cubicBezTo>
                    <a:pt x="1428" y="4728"/>
                    <a:pt x="1574" y="5437"/>
                    <a:pt x="1327" y="6055"/>
                  </a:cubicBezTo>
                  <a:lnTo>
                    <a:pt x="2571" y="6336"/>
                  </a:lnTo>
                  <a:lnTo>
                    <a:pt x="3688" y="6055"/>
                  </a:lnTo>
                  <a:cubicBezTo>
                    <a:pt x="4250" y="5051"/>
                    <a:pt x="4077" y="3795"/>
                    <a:pt x="3263" y="2983"/>
                  </a:cubicBezTo>
                  <a:lnTo>
                    <a:pt x="281" y="0"/>
                  </a:ln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73" name="Google Shape;3135;p35">
              <a:extLst>
                <a:ext uri="{FF2B5EF4-FFF2-40B4-BE49-F238E27FC236}">
                  <a16:creationId xmlns:a16="http://schemas.microsoft.com/office/drawing/2014/main" id="{0025B2E3-A51C-A346-9D50-9AA2F9C1B6B2}"/>
                </a:ext>
              </a:extLst>
            </p:cNvPr>
            <p:cNvSpPr/>
            <p:nvPr/>
          </p:nvSpPr>
          <p:spPr>
            <a:xfrm>
              <a:off x="2635663" y="4055313"/>
              <a:ext cx="98750" cy="179125"/>
            </a:xfrm>
            <a:custGeom>
              <a:avLst/>
              <a:gdLst/>
              <a:ahLst/>
              <a:cxnLst/>
              <a:rect l="l" t="t" r="r" b="b"/>
              <a:pathLst>
                <a:path w="3950" h="7165" extrusionOk="0">
                  <a:moveTo>
                    <a:pt x="1" y="1"/>
                  </a:moveTo>
                  <a:lnTo>
                    <a:pt x="1" y="3556"/>
                  </a:lnTo>
                  <a:lnTo>
                    <a:pt x="558" y="4115"/>
                  </a:lnTo>
                  <a:lnTo>
                    <a:pt x="558" y="560"/>
                  </a:lnTo>
                  <a:lnTo>
                    <a:pt x="1" y="1"/>
                  </a:lnTo>
                  <a:close/>
                  <a:moveTo>
                    <a:pt x="1606" y="6607"/>
                  </a:moveTo>
                  <a:cubicBezTo>
                    <a:pt x="1523" y="6815"/>
                    <a:pt x="1397" y="7005"/>
                    <a:pt x="1238" y="7164"/>
                  </a:cubicBezTo>
                  <a:lnTo>
                    <a:pt x="3528" y="7164"/>
                  </a:lnTo>
                  <a:cubicBezTo>
                    <a:pt x="3693" y="6999"/>
                    <a:pt x="3836" y="6812"/>
                    <a:pt x="3950" y="6607"/>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474" name="Google Shape;3178;p35">
            <a:extLst>
              <a:ext uri="{FF2B5EF4-FFF2-40B4-BE49-F238E27FC236}">
                <a16:creationId xmlns:a16="http://schemas.microsoft.com/office/drawing/2014/main" id="{908B0D86-052D-5847-93CC-79F4FABB86E9}"/>
              </a:ext>
            </a:extLst>
          </p:cNvPr>
          <p:cNvGrpSpPr/>
          <p:nvPr/>
        </p:nvGrpSpPr>
        <p:grpSpPr>
          <a:xfrm>
            <a:off x="4749573" y="5749139"/>
            <a:ext cx="371071" cy="474141"/>
            <a:chOff x="1955975" y="2627313"/>
            <a:chExt cx="335950" cy="349400"/>
          </a:xfrm>
        </p:grpSpPr>
        <p:sp>
          <p:nvSpPr>
            <p:cNvPr id="475" name="Google Shape;3179;p35">
              <a:extLst>
                <a:ext uri="{FF2B5EF4-FFF2-40B4-BE49-F238E27FC236}">
                  <a16:creationId xmlns:a16="http://schemas.microsoft.com/office/drawing/2014/main" id="{B87B414B-00C0-1F48-9576-4D8F8B29B2EC}"/>
                </a:ext>
              </a:extLst>
            </p:cNvPr>
            <p:cNvSpPr/>
            <p:nvPr/>
          </p:nvSpPr>
          <p:spPr>
            <a:xfrm>
              <a:off x="1955975" y="2719038"/>
              <a:ext cx="180600" cy="122775"/>
            </a:xfrm>
            <a:custGeom>
              <a:avLst/>
              <a:gdLst/>
              <a:ahLst/>
              <a:cxnLst/>
              <a:rect l="l" t="t" r="r" b="b"/>
              <a:pathLst>
                <a:path w="7224" h="4911" extrusionOk="0">
                  <a:moveTo>
                    <a:pt x="2024" y="423"/>
                  </a:moveTo>
                  <a:cubicBezTo>
                    <a:pt x="2201" y="423"/>
                    <a:pt x="2379" y="457"/>
                    <a:pt x="2549" y="527"/>
                  </a:cubicBezTo>
                  <a:cubicBezTo>
                    <a:pt x="3063" y="741"/>
                    <a:pt x="3397" y="1242"/>
                    <a:pt x="3397" y="1798"/>
                  </a:cubicBezTo>
                  <a:cubicBezTo>
                    <a:pt x="3397" y="2557"/>
                    <a:pt x="2782" y="3173"/>
                    <a:pt x="2022" y="3174"/>
                  </a:cubicBezTo>
                  <a:cubicBezTo>
                    <a:pt x="1467" y="3174"/>
                    <a:pt x="965" y="2838"/>
                    <a:pt x="752" y="2324"/>
                  </a:cubicBezTo>
                  <a:cubicBezTo>
                    <a:pt x="538" y="1811"/>
                    <a:pt x="656" y="1219"/>
                    <a:pt x="1050" y="825"/>
                  </a:cubicBezTo>
                  <a:cubicBezTo>
                    <a:pt x="1313" y="563"/>
                    <a:pt x="1666" y="423"/>
                    <a:pt x="2024" y="423"/>
                  </a:cubicBezTo>
                  <a:close/>
                  <a:moveTo>
                    <a:pt x="2020" y="0"/>
                  </a:moveTo>
                  <a:cubicBezTo>
                    <a:pt x="1305" y="0"/>
                    <a:pt x="634" y="431"/>
                    <a:pt x="355" y="1128"/>
                  </a:cubicBezTo>
                  <a:cubicBezTo>
                    <a:pt x="1" y="2008"/>
                    <a:pt x="395" y="3012"/>
                    <a:pt x="1252" y="3417"/>
                  </a:cubicBezTo>
                  <a:cubicBezTo>
                    <a:pt x="1499" y="3535"/>
                    <a:pt x="1761" y="3591"/>
                    <a:pt x="2018" y="3591"/>
                  </a:cubicBezTo>
                  <a:cubicBezTo>
                    <a:pt x="2653" y="3591"/>
                    <a:pt x="3266" y="3252"/>
                    <a:pt x="3591" y="2661"/>
                  </a:cubicBezTo>
                  <a:lnTo>
                    <a:pt x="6302" y="4908"/>
                  </a:lnTo>
                  <a:cubicBezTo>
                    <a:pt x="6304" y="4910"/>
                    <a:pt x="6308" y="4910"/>
                    <a:pt x="6315" y="4910"/>
                  </a:cubicBezTo>
                  <a:cubicBezTo>
                    <a:pt x="6430" y="4910"/>
                    <a:pt x="7222" y="4640"/>
                    <a:pt x="7222" y="4640"/>
                  </a:cubicBezTo>
                  <a:lnTo>
                    <a:pt x="7224" y="4637"/>
                  </a:lnTo>
                  <a:lnTo>
                    <a:pt x="6775" y="3707"/>
                  </a:lnTo>
                  <a:cubicBezTo>
                    <a:pt x="6563" y="3790"/>
                    <a:pt x="6356" y="3834"/>
                    <a:pt x="6153" y="3834"/>
                  </a:cubicBezTo>
                  <a:cubicBezTo>
                    <a:pt x="5831" y="3834"/>
                    <a:pt x="5523" y="3723"/>
                    <a:pt x="5233" y="3482"/>
                  </a:cubicBezTo>
                  <a:lnTo>
                    <a:pt x="3755" y="2256"/>
                  </a:lnTo>
                  <a:cubicBezTo>
                    <a:pt x="3998" y="1340"/>
                    <a:pt x="3485" y="392"/>
                    <a:pt x="2585" y="92"/>
                  </a:cubicBezTo>
                  <a:cubicBezTo>
                    <a:pt x="2398" y="30"/>
                    <a:pt x="2207" y="0"/>
                    <a:pt x="2020" y="0"/>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76" name="Google Shape;3180;p35">
              <a:extLst>
                <a:ext uri="{FF2B5EF4-FFF2-40B4-BE49-F238E27FC236}">
                  <a16:creationId xmlns:a16="http://schemas.microsoft.com/office/drawing/2014/main" id="{61C040DB-2646-9A4D-A081-95F37208837E}"/>
                </a:ext>
              </a:extLst>
            </p:cNvPr>
            <p:cNvSpPr/>
            <p:nvPr/>
          </p:nvSpPr>
          <p:spPr>
            <a:xfrm>
              <a:off x="2009375" y="2627313"/>
              <a:ext cx="277950" cy="346075"/>
            </a:xfrm>
            <a:custGeom>
              <a:avLst/>
              <a:gdLst/>
              <a:ahLst/>
              <a:cxnLst/>
              <a:rect l="l" t="t" r="r" b="b"/>
              <a:pathLst>
                <a:path w="11118" h="13843" extrusionOk="0">
                  <a:moveTo>
                    <a:pt x="2731" y="1247"/>
                  </a:moveTo>
                  <a:cubicBezTo>
                    <a:pt x="2908" y="1247"/>
                    <a:pt x="3087" y="1282"/>
                    <a:pt x="3258" y="1353"/>
                  </a:cubicBezTo>
                  <a:cubicBezTo>
                    <a:pt x="3772" y="1564"/>
                    <a:pt x="4107" y="2066"/>
                    <a:pt x="4107" y="2623"/>
                  </a:cubicBezTo>
                  <a:cubicBezTo>
                    <a:pt x="4107" y="3382"/>
                    <a:pt x="3491" y="3998"/>
                    <a:pt x="2732" y="3998"/>
                  </a:cubicBezTo>
                  <a:cubicBezTo>
                    <a:pt x="2176" y="3998"/>
                    <a:pt x="1673" y="3664"/>
                    <a:pt x="1461" y="3149"/>
                  </a:cubicBezTo>
                  <a:cubicBezTo>
                    <a:pt x="1248" y="2635"/>
                    <a:pt x="1365" y="2044"/>
                    <a:pt x="1759" y="1650"/>
                  </a:cubicBezTo>
                  <a:cubicBezTo>
                    <a:pt x="2022" y="1387"/>
                    <a:pt x="2373" y="1247"/>
                    <a:pt x="2731" y="1247"/>
                  </a:cubicBezTo>
                  <a:close/>
                  <a:moveTo>
                    <a:pt x="221" y="1"/>
                  </a:moveTo>
                  <a:cubicBezTo>
                    <a:pt x="218" y="1"/>
                    <a:pt x="216" y="1"/>
                    <a:pt x="214" y="1"/>
                  </a:cubicBezTo>
                  <a:cubicBezTo>
                    <a:pt x="90" y="9"/>
                    <a:pt x="1" y="122"/>
                    <a:pt x="20" y="244"/>
                  </a:cubicBezTo>
                  <a:cubicBezTo>
                    <a:pt x="131" y="904"/>
                    <a:pt x="649" y="1422"/>
                    <a:pt x="1311" y="1534"/>
                  </a:cubicBezTo>
                  <a:cubicBezTo>
                    <a:pt x="844" y="2142"/>
                    <a:pt x="815" y="2979"/>
                    <a:pt x="1240" y="3616"/>
                  </a:cubicBezTo>
                  <a:cubicBezTo>
                    <a:pt x="1576" y="4123"/>
                    <a:pt x="2140" y="4414"/>
                    <a:pt x="2729" y="4414"/>
                  </a:cubicBezTo>
                  <a:cubicBezTo>
                    <a:pt x="2881" y="4414"/>
                    <a:pt x="3035" y="4395"/>
                    <a:pt x="3187" y="4355"/>
                  </a:cubicBezTo>
                  <a:lnTo>
                    <a:pt x="4416" y="5839"/>
                  </a:lnTo>
                  <a:cubicBezTo>
                    <a:pt x="4778" y="6264"/>
                    <a:pt x="4851" y="6830"/>
                    <a:pt x="4638" y="7376"/>
                  </a:cubicBezTo>
                  <a:lnTo>
                    <a:pt x="4325" y="8170"/>
                  </a:lnTo>
                  <a:lnTo>
                    <a:pt x="7824" y="11288"/>
                  </a:lnTo>
                  <a:lnTo>
                    <a:pt x="11118" y="13843"/>
                  </a:lnTo>
                  <a:lnTo>
                    <a:pt x="11114" y="13591"/>
                  </a:lnTo>
                  <a:cubicBezTo>
                    <a:pt x="11114" y="13591"/>
                    <a:pt x="7046" y="8360"/>
                    <a:pt x="6974" y="8271"/>
                  </a:cubicBezTo>
                  <a:lnTo>
                    <a:pt x="3592" y="4193"/>
                  </a:lnTo>
                  <a:cubicBezTo>
                    <a:pt x="4481" y="3703"/>
                    <a:pt x="4787" y="2573"/>
                    <a:pt x="4264" y="1703"/>
                  </a:cubicBezTo>
                  <a:cubicBezTo>
                    <a:pt x="3928" y="1142"/>
                    <a:pt x="3335" y="834"/>
                    <a:pt x="2728" y="834"/>
                  </a:cubicBezTo>
                  <a:cubicBezTo>
                    <a:pt x="2393" y="834"/>
                    <a:pt x="2055" y="927"/>
                    <a:pt x="1753" y="1124"/>
                  </a:cubicBezTo>
                  <a:cubicBezTo>
                    <a:pt x="1691" y="1134"/>
                    <a:pt x="1630" y="1139"/>
                    <a:pt x="1569" y="1139"/>
                  </a:cubicBezTo>
                  <a:cubicBezTo>
                    <a:pt x="1016" y="1139"/>
                    <a:pt x="528" y="742"/>
                    <a:pt x="431" y="180"/>
                  </a:cubicBezTo>
                  <a:cubicBezTo>
                    <a:pt x="415" y="76"/>
                    <a:pt x="324" y="1"/>
                    <a:pt x="221" y="1"/>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77" name="Google Shape;3181;p35">
              <a:extLst>
                <a:ext uri="{FF2B5EF4-FFF2-40B4-BE49-F238E27FC236}">
                  <a16:creationId xmlns:a16="http://schemas.microsoft.com/office/drawing/2014/main" id="{3070D367-E3CA-6245-9562-62E9C0C10CA1}"/>
                </a:ext>
              </a:extLst>
            </p:cNvPr>
            <p:cNvSpPr/>
            <p:nvPr/>
          </p:nvSpPr>
          <p:spPr>
            <a:xfrm>
              <a:off x="2113525" y="2831538"/>
              <a:ext cx="173800" cy="145175"/>
            </a:xfrm>
            <a:custGeom>
              <a:avLst/>
              <a:gdLst/>
              <a:ahLst/>
              <a:cxnLst/>
              <a:rect l="l" t="t" r="r" b="b"/>
              <a:pathLst>
                <a:path w="6952" h="5807" extrusionOk="0">
                  <a:moveTo>
                    <a:pt x="161" y="1"/>
                  </a:moveTo>
                  <a:cubicBezTo>
                    <a:pt x="70" y="231"/>
                    <a:pt x="0" y="408"/>
                    <a:pt x="0" y="408"/>
                  </a:cubicBezTo>
                  <a:lnTo>
                    <a:pt x="6394" y="5707"/>
                  </a:lnTo>
                  <a:cubicBezTo>
                    <a:pt x="6477" y="5776"/>
                    <a:pt x="6567" y="5806"/>
                    <a:pt x="6653" y="5806"/>
                  </a:cubicBezTo>
                  <a:cubicBezTo>
                    <a:pt x="6766" y="5806"/>
                    <a:pt x="6873" y="5754"/>
                    <a:pt x="6952" y="5672"/>
                  </a:cubicBezTo>
                  <a:cubicBezTo>
                    <a:pt x="5410" y="4347"/>
                    <a:pt x="1663" y="1291"/>
                    <a:pt x="161" y="1"/>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478" name="Google Shape;3182;p35">
              <a:extLst>
                <a:ext uri="{FF2B5EF4-FFF2-40B4-BE49-F238E27FC236}">
                  <a16:creationId xmlns:a16="http://schemas.microsoft.com/office/drawing/2014/main" id="{ADFFCEBD-4F66-5E43-AF29-27864C730151}"/>
                </a:ext>
              </a:extLst>
            </p:cNvPr>
            <p:cNvSpPr/>
            <p:nvPr/>
          </p:nvSpPr>
          <p:spPr>
            <a:xfrm>
              <a:off x="2180725" y="2834063"/>
              <a:ext cx="111200" cy="139625"/>
            </a:xfrm>
            <a:custGeom>
              <a:avLst/>
              <a:gdLst/>
              <a:ahLst/>
              <a:cxnLst/>
              <a:rect l="l" t="t" r="r" b="b"/>
              <a:pathLst>
                <a:path w="4448" h="5585" extrusionOk="0">
                  <a:moveTo>
                    <a:pt x="121" y="1"/>
                  </a:moveTo>
                  <a:lnTo>
                    <a:pt x="75" y="115"/>
                  </a:lnTo>
                  <a:cubicBezTo>
                    <a:pt x="0" y="299"/>
                    <a:pt x="34" y="509"/>
                    <a:pt x="159" y="661"/>
                  </a:cubicBezTo>
                  <a:cubicBezTo>
                    <a:pt x="856" y="1500"/>
                    <a:pt x="3134" y="4286"/>
                    <a:pt x="4250" y="5584"/>
                  </a:cubicBezTo>
                  <a:cubicBezTo>
                    <a:pt x="4394" y="5447"/>
                    <a:pt x="4447" y="5220"/>
                    <a:pt x="4287" y="5027"/>
                  </a:cubicBezTo>
                  <a:lnTo>
                    <a:pt x="121" y="1"/>
                  </a:ln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521" name="Google Shape;3136;p35">
            <a:extLst>
              <a:ext uri="{FF2B5EF4-FFF2-40B4-BE49-F238E27FC236}">
                <a16:creationId xmlns:a16="http://schemas.microsoft.com/office/drawing/2014/main" id="{ED983C9E-DA61-8A47-ACC5-AD82D77BFF3C}"/>
              </a:ext>
            </a:extLst>
          </p:cNvPr>
          <p:cNvGrpSpPr/>
          <p:nvPr/>
        </p:nvGrpSpPr>
        <p:grpSpPr>
          <a:xfrm>
            <a:off x="8270527" y="4509817"/>
            <a:ext cx="482090" cy="481436"/>
            <a:chOff x="6845025" y="2625613"/>
            <a:chExt cx="350000" cy="349500"/>
          </a:xfrm>
        </p:grpSpPr>
        <p:sp>
          <p:nvSpPr>
            <p:cNvPr id="522" name="Google Shape;3137;p35">
              <a:extLst>
                <a:ext uri="{FF2B5EF4-FFF2-40B4-BE49-F238E27FC236}">
                  <a16:creationId xmlns:a16="http://schemas.microsoft.com/office/drawing/2014/main" id="{74931AB5-3D68-6A46-95CA-669B6CEABFB0}"/>
                </a:ext>
              </a:extLst>
            </p:cNvPr>
            <p:cNvSpPr/>
            <p:nvPr/>
          </p:nvSpPr>
          <p:spPr>
            <a:xfrm>
              <a:off x="7070100" y="2810688"/>
              <a:ext cx="124925" cy="17625"/>
            </a:xfrm>
            <a:custGeom>
              <a:avLst/>
              <a:gdLst/>
              <a:ahLst/>
              <a:cxnLst/>
              <a:rect l="l" t="t" r="r" b="b"/>
              <a:pathLst>
                <a:path w="4997" h="705" extrusionOk="0">
                  <a:moveTo>
                    <a:pt x="282" y="1"/>
                  </a:moveTo>
                  <a:lnTo>
                    <a:pt x="1" y="704"/>
                  </a:lnTo>
                  <a:lnTo>
                    <a:pt x="4982" y="423"/>
                  </a:lnTo>
                  <a:cubicBezTo>
                    <a:pt x="4997" y="195"/>
                    <a:pt x="4815" y="1"/>
                    <a:pt x="4587" y="1"/>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23" name="Google Shape;3138;p35">
              <a:extLst>
                <a:ext uri="{FF2B5EF4-FFF2-40B4-BE49-F238E27FC236}">
                  <a16:creationId xmlns:a16="http://schemas.microsoft.com/office/drawing/2014/main" id="{2F1D40D4-7ACA-5440-8AD4-2F4314C9FE99}"/>
                </a:ext>
              </a:extLst>
            </p:cNvPr>
            <p:cNvSpPr/>
            <p:nvPr/>
          </p:nvSpPr>
          <p:spPr>
            <a:xfrm>
              <a:off x="6845025" y="2810688"/>
              <a:ext cx="350000" cy="32100"/>
            </a:xfrm>
            <a:custGeom>
              <a:avLst/>
              <a:gdLst/>
              <a:ahLst/>
              <a:cxnLst/>
              <a:rect l="l" t="t" r="r" b="b"/>
              <a:pathLst>
                <a:path w="14000" h="1284" extrusionOk="0">
                  <a:moveTo>
                    <a:pt x="423" y="1"/>
                  </a:moveTo>
                  <a:lnTo>
                    <a:pt x="1" y="428"/>
                  </a:lnTo>
                  <a:cubicBezTo>
                    <a:pt x="1" y="899"/>
                    <a:pt x="380" y="1283"/>
                    <a:pt x="845" y="1283"/>
                  </a:cubicBezTo>
                  <a:lnTo>
                    <a:pt x="12595" y="1283"/>
                  </a:lnTo>
                  <a:cubicBezTo>
                    <a:pt x="13106" y="1283"/>
                    <a:pt x="13593" y="1051"/>
                    <a:pt x="13914" y="651"/>
                  </a:cubicBezTo>
                  <a:cubicBezTo>
                    <a:pt x="13965" y="590"/>
                    <a:pt x="13995" y="514"/>
                    <a:pt x="14000" y="434"/>
                  </a:cubicBezTo>
                  <a:lnTo>
                    <a:pt x="9275" y="434"/>
                  </a:lnTo>
                  <a:lnTo>
                    <a:pt x="9275" y="1"/>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24" name="Google Shape;3139;p35">
              <a:extLst>
                <a:ext uri="{FF2B5EF4-FFF2-40B4-BE49-F238E27FC236}">
                  <a16:creationId xmlns:a16="http://schemas.microsoft.com/office/drawing/2014/main" id="{42C6CD57-0D7B-4A44-82C7-148D4F4708B6}"/>
                </a:ext>
              </a:extLst>
            </p:cNvPr>
            <p:cNvSpPr/>
            <p:nvPr/>
          </p:nvSpPr>
          <p:spPr>
            <a:xfrm>
              <a:off x="6852300" y="2800363"/>
              <a:ext cx="236975" cy="13950"/>
            </a:xfrm>
            <a:custGeom>
              <a:avLst/>
              <a:gdLst/>
              <a:ahLst/>
              <a:cxnLst/>
              <a:rect l="l" t="t" r="r" b="b"/>
              <a:pathLst>
                <a:path w="9479" h="558" extrusionOk="0">
                  <a:moveTo>
                    <a:pt x="9060" y="0"/>
                  </a:moveTo>
                  <a:cubicBezTo>
                    <a:pt x="9059" y="0"/>
                    <a:pt x="9058" y="0"/>
                    <a:pt x="9057" y="0"/>
                  </a:cubicBezTo>
                  <a:lnTo>
                    <a:pt x="142" y="0"/>
                  </a:lnTo>
                  <a:lnTo>
                    <a:pt x="1" y="558"/>
                  </a:lnTo>
                  <a:lnTo>
                    <a:pt x="9479" y="419"/>
                  </a:lnTo>
                  <a:cubicBezTo>
                    <a:pt x="9479" y="187"/>
                    <a:pt x="9290" y="0"/>
                    <a:pt x="9060"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25" name="Google Shape;3140;p35">
              <a:extLst>
                <a:ext uri="{FF2B5EF4-FFF2-40B4-BE49-F238E27FC236}">
                  <a16:creationId xmlns:a16="http://schemas.microsoft.com/office/drawing/2014/main" id="{D55E8BEB-AC9D-1044-8182-5A5964D83CF6}"/>
                </a:ext>
              </a:extLst>
            </p:cNvPr>
            <p:cNvSpPr/>
            <p:nvPr/>
          </p:nvSpPr>
          <p:spPr>
            <a:xfrm>
              <a:off x="6845275" y="2800288"/>
              <a:ext cx="244000" cy="20800"/>
            </a:xfrm>
            <a:custGeom>
              <a:avLst/>
              <a:gdLst/>
              <a:ahLst/>
              <a:cxnLst/>
              <a:rect l="l" t="t" r="r" b="b"/>
              <a:pathLst>
                <a:path w="9760" h="832" extrusionOk="0">
                  <a:moveTo>
                    <a:pt x="414" y="0"/>
                  </a:moveTo>
                  <a:cubicBezTo>
                    <a:pt x="184" y="2"/>
                    <a:pt x="1" y="190"/>
                    <a:pt x="1" y="420"/>
                  </a:cubicBezTo>
                  <a:lnTo>
                    <a:pt x="1" y="831"/>
                  </a:lnTo>
                  <a:lnTo>
                    <a:pt x="9338" y="831"/>
                  </a:lnTo>
                  <a:cubicBezTo>
                    <a:pt x="9345" y="831"/>
                    <a:pt x="9351" y="831"/>
                    <a:pt x="9358" y="831"/>
                  </a:cubicBezTo>
                  <a:cubicBezTo>
                    <a:pt x="9582" y="831"/>
                    <a:pt x="9760" y="647"/>
                    <a:pt x="9760" y="417"/>
                  </a:cubicBezTo>
                  <a:lnTo>
                    <a:pt x="7293" y="417"/>
                  </a:lnTo>
                  <a:lnTo>
                    <a:pt x="1541" y="0"/>
                  </a:lnTo>
                  <a:lnTo>
                    <a:pt x="1260" y="417"/>
                  </a:lnTo>
                  <a:lnTo>
                    <a:pt x="610" y="417"/>
                  </a:lnTo>
                  <a:cubicBezTo>
                    <a:pt x="608" y="417"/>
                    <a:pt x="606" y="417"/>
                    <a:pt x="604" y="417"/>
                  </a:cubicBezTo>
                  <a:cubicBezTo>
                    <a:pt x="502" y="417"/>
                    <a:pt x="421" y="336"/>
                    <a:pt x="423" y="233"/>
                  </a:cubicBezTo>
                  <a:lnTo>
                    <a:pt x="414" y="233"/>
                  </a:lnTo>
                  <a:lnTo>
                    <a:pt x="414"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26" name="Google Shape;3141;p35">
              <a:extLst>
                <a:ext uri="{FF2B5EF4-FFF2-40B4-BE49-F238E27FC236}">
                  <a16:creationId xmlns:a16="http://schemas.microsoft.com/office/drawing/2014/main" id="{E19BCC39-21CE-0145-AA30-346C0B50C861}"/>
                </a:ext>
              </a:extLst>
            </p:cNvPr>
            <p:cNvSpPr/>
            <p:nvPr/>
          </p:nvSpPr>
          <p:spPr>
            <a:xfrm>
              <a:off x="6878775" y="2625613"/>
              <a:ext cx="175225" cy="349500"/>
            </a:xfrm>
            <a:custGeom>
              <a:avLst/>
              <a:gdLst/>
              <a:ahLst/>
              <a:cxnLst/>
              <a:rect l="l" t="t" r="r" b="b"/>
              <a:pathLst>
                <a:path w="7009" h="13980" extrusionOk="0">
                  <a:moveTo>
                    <a:pt x="763" y="1"/>
                  </a:moveTo>
                  <a:lnTo>
                    <a:pt x="482" y="6979"/>
                  </a:lnTo>
                  <a:cubicBezTo>
                    <a:pt x="964" y="7462"/>
                    <a:pt x="964" y="8243"/>
                    <a:pt x="482" y="8724"/>
                  </a:cubicBezTo>
                  <a:cubicBezTo>
                    <a:pt x="1" y="9206"/>
                    <a:pt x="1" y="9986"/>
                    <a:pt x="482" y="10469"/>
                  </a:cubicBezTo>
                  <a:cubicBezTo>
                    <a:pt x="964" y="10951"/>
                    <a:pt x="964" y="11732"/>
                    <a:pt x="482" y="12213"/>
                  </a:cubicBezTo>
                  <a:cubicBezTo>
                    <a:pt x="1" y="12696"/>
                    <a:pt x="280" y="13477"/>
                    <a:pt x="763" y="13958"/>
                  </a:cubicBezTo>
                  <a:lnTo>
                    <a:pt x="1189" y="13958"/>
                  </a:lnTo>
                  <a:lnTo>
                    <a:pt x="1443" y="13905"/>
                  </a:lnTo>
                  <a:lnTo>
                    <a:pt x="1774" y="13980"/>
                  </a:lnTo>
                  <a:lnTo>
                    <a:pt x="2452" y="13980"/>
                  </a:lnTo>
                  <a:lnTo>
                    <a:pt x="2691" y="13915"/>
                  </a:lnTo>
                  <a:lnTo>
                    <a:pt x="3040" y="13980"/>
                  </a:lnTo>
                  <a:lnTo>
                    <a:pt x="3718" y="13980"/>
                  </a:lnTo>
                  <a:lnTo>
                    <a:pt x="3993" y="13887"/>
                  </a:lnTo>
                  <a:lnTo>
                    <a:pt x="4305" y="13980"/>
                  </a:lnTo>
                  <a:lnTo>
                    <a:pt x="4982" y="13980"/>
                  </a:lnTo>
                  <a:lnTo>
                    <a:pt x="5228" y="13897"/>
                  </a:lnTo>
                  <a:lnTo>
                    <a:pt x="5569" y="13980"/>
                  </a:lnTo>
                  <a:lnTo>
                    <a:pt x="6114" y="13980"/>
                  </a:lnTo>
                  <a:cubicBezTo>
                    <a:pt x="6272" y="13973"/>
                    <a:pt x="6372" y="13805"/>
                    <a:pt x="6300" y="13664"/>
                  </a:cubicBezTo>
                  <a:cubicBezTo>
                    <a:pt x="6056" y="13186"/>
                    <a:pt x="6147" y="12605"/>
                    <a:pt x="6525" y="12226"/>
                  </a:cubicBezTo>
                  <a:cubicBezTo>
                    <a:pt x="7009" y="11743"/>
                    <a:pt x="7009" y="10962"/>
                    <a:pt x="6525" y="10479"/>
                  </a:cubicBezTo>
                  <a:cubicBezTo>
                    <a:pt x="6044" y="9996"/>
                    <a:pt x="6044" y="9215"/>
                    <a:pt x="6525" y="8732"/>
                  </a:cubicBezTo>
                  <a:cubicBezTo>
                    <a:pt x="7009" y="8251"/>
                    <a:pt x="7009" y="7468"/>
                    <a:pt x="6525" y="6987"/>
                  </a:cubicBezTo>
                  <a:lnTo>
                    <a:pt x="6527" y="6987"/>
                  </a:lnTo>
                  <a:lnTo>
                    <a:pt x="5966" y="6143"/>
                  </a:lnTo>
                  <a:lnTo>
                    <a:pt x="6521" y="4737"/>
                  </a:lnTo>
                  <a:lnTo>
                    <a:pt x="6521" y="211"/>
                  </a:lnTo>
                  <a:cubicBezTo>
                    <a:pt x="6521" y="95"/>
                    <a:pt x="6426" y="1"/>
                    <a:pt x="6310" y="1"/>
                  </a:cubicBezTo>
                  <a:lnTo>
                    <a:pt x="5467" y="1"/>
                  </a:lnTo>
                  <a:lnTo>
                    <a:pt x="5257" y="60"/>
                  </a:lnTo>
                  <a:lnTo>
                    <a:pt x="5046" y="1"/>
                  </a:lnTo>
                  <a:lnTo>
                    <a:pt x="4203" y="1"/>
                  </a:lnTo>
                  <a:lnTo>
                    <a:pt x="3993" y="74"/>
                  </a:lnTo>
                  <a:lnTo>
                    <a:pt x="3783" y="1"/>
                  </a:lnTo>
                  <a:lnTo>
                    <a:pt x="2939" y="1"/>
                  </a:lnTo>
                  <a:lnTo>
                    <a:pt x="2729" y="84"/>
                  </a:lnTo>
                  <a:lnTo>
                    <a:pt x="2519" y="1"/>
                  </a:lnTo>
                  <a:lnTo>
                    <a:pt x="1675" y="1"/>
                  </a:lnTo>
                  <a:lnTo>
                    <a:pt x="1465" y="74"/>
                  </a:lnTo>
                  <a:lnTo>
                    <a:pt x="1255" y="1"/>
                  </a:ln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27" name="Google Shape;3142;p35">
              <a:extLst>
                <a:ext uri="{FF2B5EF4-FFF2-40B4-BE49-F238E27FC236}">
                  <a16:creationId xmlns:a16="http://schemas.microsoft.com/office/drawing/2014/main" id="{CC4C5EC9-B6B4-0B47-978B-F67798D2615D}"/>
                </a:ext>
              </a:extLst>
            </p:cNvPr>
            <p:cNvSpPr/>
            <p:nvPr/>
          </p:nvSpPr>
          <p:spPr>
            <a:xfrm>
              <a:off x="6871700" y="2625613"/>
              <a:ext cx="170100" cy="349500"/>
            </a:xfrm>
            <a:custGeom>
              <a:avLst/>
              <a:gdLst/>
              <a:ahLst/>
              <a:cxnLst/>
              <a:rect l="l" t="t" r="r" b="b"/>
              <a:pathLst>
                <a:path w="6804" h="13980" extrusionOk="0">
                  <a:moveTo>
                    <a:pt x="707" y="1"/>
                  </a:moveTo>
                  <a:cubicBezTo>
                    <a:pt x="590" y="1"/>
                    <a:pt x="496" y="95"/>
                    <a:pt x="496" y="211"/>
                  </a:cubicBezTo>
                  <a:lnTo>
                    <a:pt x="496" y="6987"/>
                  </a:lnTo>
                  <a:cubicBezTo>
                    <a:pt x="496" y="6987"/>
                    <a:pt x="967" y="8251"/>
                    <a:pt x="484" y="8732"/>
                  </a:cubicBezTo>
                  <a:cubicBezTo>
                    <a:pt x="3" y="9215"/>
                    <a:pt x="3" y="9996"/>
                    <a:pt x="484" y="10479"/>
                  </a:cubicBezTo>
                  <a:cubicBezTo>
                    <a:pt x="967" y="10962"/>
                    <a:pt x="967" y="11743"/>
                    <a:pt x="484" y="12226"/>
                  </a:cubicBezTo>
                  <a:cubicBezTo>
                    <a:pt x="29" y="12681"/>
                    <a:pt x="1" y="13411"/>
                    <a:pt x="419" y="13900"/>
                  </a:cubicBezTo>
                  <a:cubicBezTo>
                    <a:pt x="449" y="13940"/>
                    <a:pt x="496" y="13961"/>
                    <a:pt x="545" y="13961"/>
                  </a:cubicBezTo>
                  <a:cubicBezTo>
                    <a:pt x="555" y="13961"/>
                    <a:pt x="566" y="13960"/>
                    <a:pt x="577" y="13958"/>
                  </a:cubicBezTo>
                  <a:lnTo>
                    <a:pt x="1046" y="13958"/>
                  </a:lnTo>
                  <a:cubicBezTo>
                    <a:pt x="565" y="13490"/>
                    <a:pt x="565" y="12708"/>
                    <a:pt x="1046" y="12225"/>
                  </a:cubicBezTo>
                  <a:cubicBezTo>
                    <a:pt x="1529" y="11743"/>
                    <a:pt x="1529" y="10961"/>
                    <a:pt x="1046" y="10479"/>
                  </a:cubicBezTo>
                  <a:cubicBezTo>
                    <a:pt x="565" y="9996"/>
                    <a:pt x="565" y="9214"/>
                    <a:pt x="1046" y="8732"/>
                  </a:cubicBezTo>
                  <a:cubicBezTo>
                    <a:pt x="1529" y="8249"/>
                    <a:pt x="1529" y="7468"/>
                    <a:pt x="1046" y="6985"/>
                  </a:cubicBezTo>
                  <a:lnTo>
                    <a:pt x="1442" y="6977"/>
                  </a:lnTo>
                  <a:cubicBezTo>
                    <a:pt x="1506" y="7040"/>
                    <a:pt x="1577" y="7111"/>
                    <a:pt x="1617" y="7151"/>
                  </a:cubicBezTo>
                  <a:cubicBezTo>
                    <a:pt x="1998" y="7555"/>
                    <a:pt x="1991" y="8188"/>
                    <a:pt x="1601" y="8583"/>
                  </a:cubicBezTo>
                  <a:cubicBezTo>
                    <a:pt x="1036" y="9148"/>
                    <a:pt x="1036" y="10062"/>
                    <a:pt x="1601" y="10628"/>
                  </a:cubicBezTo>
                  <a:cubicBezTo>
                    <a:pt x="1999" y="11029"/>
                    <a:pt x="1999" y="11675"/>
                    <a:pt x="1601" y="12076"/>
                  </a:cubicBezTo>
                  <a:cubicBezTo>
                    <a:pt x="1084" y="12592"/>
                    <a:pt x="1470" y="13978"/>
                    <a:pt x="1470" y="13978"/>
                  </a:cubicBezTo>
                  <a:lnTo>
                    <a:pt x="2057" y="13978"/>
                  </a:lnTo>
                  <a:cubicBezTo>
                    <a:pt x="2057" y="13978"/>
                    <a:pt x="1981" y="13904"/>
                    <a:pt x="1898" y="13823"/>
                  </a:cubicBezTo>
                  <a:cubicBezTo>
                    <a:pt x="1500" y="13422"/>
                    <a:pt x="1500" y="12774"/>
                    <a:pt x="1898" y="12375"/>
                  </a:cubicBezTo>
                  <a:cubicBezTo>
                    <a:pt x="2463" y="11809"/>
                    <a:pt x="2463" y="10895"/>
                    <a:pt x="1898" y="10330"/>
                  </a:cubicBezTo>
                  <a:cubicBezTo>
                    <a:pt x="1500" y="9930"/>
                    <a:pt x="1500" y="9282"/>
                    <a:pt x="1898" y="8883"/>
                  </a:cubicBezTo>
                  <a:cubicBezTo>
                    <a:pt x="2416" y="8365"/>
                    <a:pt x="2466" y="7541"/>
                    <a:pt x="2013" y="6967"/>
                  </a:cubicBezTo>
                  <a:lnTo>
                    <a:pt x="2681" y="6952"/>
                  </a:lnTo>
                  <a:cubicBezTo>
                    <a:pt x="2750" y="7020"/>
                    <a:pt x="2836" y="7106"/>
                    <a:pt x="2881" y="7152"/>
                  </a:cubicBezTo>
                  <a:cubicBezTo>
                    <a:pt x="3263" y="7555"/>
                    <a:pt x="3257" y="8190"/>
                    <a:pt x="2866" y="8583"/>
                  </a:cubicBezTo>
                  <a:cubicBezTo>
                    <a:pt x="2302" y="9149"/>
                    <a:pt x="2302" y="10064"/>
                    <a:pt x="2866" y="10628"/>
                  </a:cubicBezTo>
                  <a:cubicBezTo>
                    <a:pt x="3265" y="11029"/>
                    <a:pt x="3265" y="11675"/>
                    <a:pt x="2866" y="12076"/>
                  </a:cubicBezTo>
                  <a:cubicBezTo>
                    <a:pt x="2348" y="12594"/>
                    <a:pt x="2735" y="13958"/>
                    <a:pt x="2735" y="13958"/>
                  </a:cubicBezTo>
                  <a:lnTo>
                    <a:pt x="3323" y="13958"/>
                  </a:lnTo>
                  <a:cubicBezTo>
                    <a:pt x="3267" y="13917"/>
                    <a:pt x="3214" y="13872"/>
                    <a:pt x="3164" y="13823"/>
                  </a:cubicBezTo>
                  <a:cubicBezTo>
                    <a:pt x="2765" y="13422"/>
                    <a:pt x="2765" y="12776"/>
                    <a:pt x="3164" y="12375"/>
                  </a:cubicBezTo>
                  <a:cubicBezTo>
                    <a:pt x="3728" y="11811"/>
                    <a:pt x="3728" y="10896"/>
                    <a:pt x="3164" y="10330"/>
                  </a:cubicBezTo>
                  <a:cubicBezTo>
                    <a:pt x="2765" y="9930"/>
                    <a:pt x="2765" y="9283"/>
                    <a:pt x="3164" y="8883"/>
                  </a:cubicBezTo>
                  <a:cubicBezTo>
                    <a:pt x="3690" y="8357"/>
                    <a:pt x="3731" y="7516"/>
                    <a:pt x="3257" y="6942"/>
                  </a:cubicBezTo>
                  <a:lnTo>
                    <a:pt x="3918" y="6928"/>
                  </a:lnTo>
                  <a:cubicBezTo>
                    <a:pt x="3991" y="6999"/>
                    <a:pt x="4095" y="7101"/>
                    <a:pt x="4147" y="7152"/>
                  </a:cubicBezTo>
                  <a:cubicBezTo>
                    <a:pt x="4529" y="7556"/>
                    <a:pt x="4522" y="8190"/>
                    <a:pt x="4130" y="8585"/>
                  </a:cubicBezTo>
                  <a:cubicBezTo>
                    <a:pt x="3566" y="9149"/>
                    <a:pt x="3566" y="10064"/>
                    <a:pt x="4130" y="10630"/>
                  </a:cubicBezTo>
                  <a:cubicBezTo>
                    <a:pt x="4529" y="11030"/>
                    <a:pt x="4529" y="11677"/>
                    <a:pt x="4130" y="12077"/>
                  </a:cubicBezTo>
                  <a:cubicBezTo>
                    <a:pt x="3614" y="12594"/>
                    <a:pt x="4001" y="13980"/>
                    <a:pt x="4001" y="13980"/>
                  </a:cubicBezTo>
                  <a:lnTo>
                    <a:pt x="4578" y="13980"/>
                  </a:lnTo>
                  <a:cubicBezTo>
                    <a:pt x="4578" y="13980"/>
                    <a:pt x="4501" y="13914"/>
                    <a:pt x="4420" y="13831"/>
                  </a:cubicBezTo>
                  <a:cubicBezTo>
                    <a:pt x="4019" y="13431"/>
                    <a:pt x="4019" y="12782"/>
                    <a:pt x="4420" y="12382"/>
                  </a:cubicBezTo>
                  <a:cubicBezTo>
                    <a:pt x="4984" y="11816"/>
                    <a:pt x="4984" y="10900"/>
                    <a:pt x="4420" y="10334"/>
                  </a:cubicBezTo>
                  <a:cubicBezTo>
                    <a:pt x="4019" y="9933"/>
                    <a:pt x="4019" y="9285"/>
                    <a:pt x="4420" y="8885"/>
                  </a:cubicBezTo>
                  <a:cubicBezTo>
                    <a:pt x="4956" y="8349"/>
                    <a:pt x="4987" y="7488"/>
                    <a:pt x="4491" y="6914"/>
                  </a:cubicBezTo>
                  <a:lnTo>
                    <a:pt x="5149" y="6901"/>
                  </a:lnTo>
                  <a:cubicBezTo>
                    <a:pt x="5219" y="6969"/>
                    <a:pt x="5346" y="7093"/>
                    <a:pt x="5402" y="7152"/>
                  </a:cubicBezTo>
                  <a:cubicBezTo>
                    <a:pt x="5784" y="7556"/>
                    <a:pt x="5778" y="8190"/>
                    <a:pt x="5387" y="8585"/>
                  </a:cubicBezTo>
                  <a:cubicBezTo>
                    <a:pt x="4822" y="9151"/>
                    <a:pt x="4822" y="10067"/>
                    <a:pt x="5387" y="10633"/>
                  </a:cubicBezTo>
                  <a:cubicBezTo>
                    <a:pt x="5786" y="11034"/>
                    <a:pt x="5786" y="11682"/>
                    <a:pt x="5387" y="12082"/>
                  </a:cubicBezTo>
                  <a:cubicBezTo>
                    <a:pt x="4876" y="12594"/>
                    <a:pt x="4822" y="13403"/>
                    <a:pt x="5257" y="13980"/>
                  </a:cubicBezTo>
                  <a:lnTo>
                    <a:pt x="5844" y="13980"/>
                  </a:lnTo>
                  <a:cubicBezTo>
                    <a:pt x="5844" y="13980"/>
                    <a:pt x="5768" y="13914"/>
                    <a:pt x="5685" y="13831"/>
                  </a:cubicBezTo>
                  <a:cubicBezTo>
                    <a:pt x="5286" y="13431"/>
                    <a:pt x="5286" y="12782"/>
                    <a:pt x="5685" y="12382"/>
                  </a:cubicBezTo>
                  <a:cubicBezTo>
                    <a:pt x="6249" y="11816"/>
                    <a:pt x="6249" y="10900"/>
                    <a:pt x="5685" y="10334"/>
                  </a:cubicBezTo>
                  <a:cubicBezTo>
                    <a:pt x="5286" y="9933"/>
                    <a:pt x="5286" y="9285"/>
                    <a:pt x="5685" y="8885"/>
                  </a:cubicBezTo>
                  <a:cubicBezTo>
                    <a:pt x="6231" y="8339"/>
                    <a:pt x="6253" y="7460"/>
                    <a:pt x="5733" y="6889"/>
                  </a:cubicBezTo>
                  <a:lnTo>
                    <a:pt x="6802" y="6866"/>
                  </a:lnTo>
                  <a:lnTo>
                    <a:pt x="6802" y="4737"/>
                  </a:lnTo>
                  <a:lnTo>
                    <a:pt x="6804" y="4736"/>
                  </a:lnTo>
                  <a:lnTo>
                    <a:pt x="5748" y="4736"/>
                  </a:lnTo>
                  <a:lnTo>
                    <a:pt x="5748" y="1"/>
                  </a:lnTo>
                  <a:lnTo>
                    <a:pt x="5334" y="1"/>
                  </a:lnTo>
                  <a:lnTo>
                    <a:pt x="5334" y="4736"/>
                  </a:lnTo>
                  <a:lnTo>
                    <a:pt x="4487" y="4736"/>
                  </a:lnTo>
                  <a:lnTo>
                    <a:pt x="4487" y="1"/>
                  </a:lnTo>
                  <a:lnTo>
                    <a:pt x="4074" y="1"/>
                  </a:lnTo>
                  <a:lnTo>
                    <a:pt x="4074" y="4736"/>
                  </a:lnTo>
                  <a:lnTo>
                    <a:pt x="3225" y="4736"/>
                  </a:lnTo>
                  <a:lnTo>
                    <a:pt x="3225" y="1"/>
                  </a:lnTo>
                  <a:lnTo>
                    <a:pt x="2812" y="1"/>
                  </a:lnTo>
                  <a:lnTo>
                    <a:pt x="2812" y="4736"/>
                  </a:lnTo>
                  <a:lnTo>
                    <a:pt x="1965" y="4736"/>
                  </a:lnTo>
                  <a:lnTo>
                    <a:pt x="1965" y="1"/>
                  </a:lnTo>
                  <a:lnTo>
                    <a:pt x="1551" y="1"/>
                  </a:lnTo>
                  <a:lnTo>
                    <a:pt x="1551" y="4736"/>
                  </a:lnTo>
                  <a:lnTo>
                    <a:pt x="1055" y="4736"/>
                  </a:lnTo>
                  <a:lnTo>
                    <a:pt x="1055" y="1"/>
                  </a:ln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28" name="Google Shape;3143;p35">
              <a:extLst>
                <a:ext uri="{FF2B5EF4-FFF2-40B4-BE49-F238E27FC236}">
                  <a16:creationId xmlns:a16="http://schemas.microsoft.com/office/drawing/2014/main" id="{D3970AF0-88B4-0A45-93B2-05DF526104D3}"/>
                </a:ext>
              </a:extLst>
            </p:cNvPr>
            <p:cNvSpPr/>
            <p:nvPr/>
          </p:nvSpPr>
          <p:spPr>
            <a:xfrm>
              <a:off x="6910425" y="2743988"/>
              <a:ext cx="10350" cy="20200"/>
            </a:xfrm>
            <a:custGeom>
              <a:avLst/>
              <a:gdLst/>
              <a:ahLst/>
              <a:cxnLst/>
              <a:rect l="l" t="t" r="r" b="b"/>
              <a:pathLst>
                <a:path w="414" h="808" extrusionOk="0">
                  <a:moveTo>
                    <a:pt x="0" y="1"/>
                  </a:moveTo>
                  <a:lnTo>
                    <a:pt x="0" y="808"/>
                  </a:lnTo>
                  <a:lnTo>
                    <a:pt x="414" y="808"/>
                  </a:lnTo>
                  <a:lnTo>
                    <a:pt x="414" y="1"/>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29" name="Google Shape;3144;p35">
              <a:extLst>
                <a:ext uri="{FF2B5EF4-FFF2-40B4-BE49-F238E27FC236}">
                  <a16:creationId xmlns:a16="http://schemas.microsoft.com/office/drawing/2014/main" id="{666F59E9-E983-024F-B4FD-1F1DFC708A18}"/>
                </a:ext>
              </a:extLst>
            </p:cNvPr>
            <p:cNvSpPr/>
            <p:nvPr/>
          </p:nvSpPr>
          <p:spPr>
            <a:xfrm>
              <a:off x="6941975" y="2743988"/>
              <a:ext cx="10375" cy="20200"/>
            </a:xfrm>
            <a:custGeom>
              <a:avLst/>
              <a:gdLst/>
              <a:ahLst/>
              <a:cxnLst/>
              <a:rect l="l" t="t" r="r" b="b"/>
              <a:pathLst>
                <a:path w="415" h="808" extrusionOk="0">
                  <a:moveTo>
                    <a:pt x="1" y="1"/>
                  </a:moveTo>
                  <a:lnTo>
                    <a:pt x="1" y="808"/>
                  </a:lnTo>
                  <a:lnTo>
                    <a:pt x="414" y="808"/>
                  </a:lnTo>
                  <a:lnTo>
                    <a:pt x="414" y="1"/>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0" name="Google Shape;3145;p35">
              <a:extLst>
                <a:ext uri="{FF2B5EF4-FFF2-40B4-BE49-F238E27FC236}">
                  <a16:creationId xmlns:a16="http://schemas.microsoft.com/office/drawing/2014/main" id="{184C217B-3D84-2642-BC70-6A3A944310D2}"/>
                </a:ext>
              </a:extLst>
            </p:cNvPr>
            <p:cNvSpPr/>
            <p:nvPr/>
          </p:nvSpPr>
          <p:spPr>
            <a:xfrm>
              <a:off x="6973500" y="2743988"/>
              <a:ext cx="10350" cy="20200"/>
            </a:xfrm>
            <a:custGeom>
              <a:avLst/>
              <a:gdLst/>
              <a:ahLst/>
              <a:cxnLst/>
              <a:rect l="l" t="t" r="r" b="b"/>
              <a:pathLst>
                <a:path w="414" h="808" extrusionOk="0">
                  <a:moveTo>
                    <a:pt x="0" y="1"/>
                  </a:moveTo>
                  <a:lnTo>
                    <a:pt x="0" y="808"/>
                  </a:lnTo>
                  <a:lnTo>
                    <a:pt x="414" y="808"/>
                  </a:lnTo>
                  <a:lnTo>
                    <a:pt x="414" y="1"/>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1" name="Google Shape;3146;p35">
              <a:extLst>
                <a:ext uri="{FF2B5EF4-FFF2-40B4-BE49-F238E27FC236}">
                  <a16:creationId xmlns:a16="http://schemas.microsoft.com/office/drawing/2014/main" id="{AACB2195-73BA-3643-B053-67644175847E}"/>
                </a:ext>
              </a:extLst>
            </p:cNvPr>
            <p:cNvSpPr/>
            <p:nvPr/>
          </p:nvSpPr>
          <p:spPr>
            <a:xfrm>
              <a:off x="7005050" y="2743988"/>
              <a:ext cx="10375" cy="20200"/>
            </a:xfrm>
            <a:custGeom>
              <a:avLst/>
              <a:gdLst/>
              <a:ahLst/>
              <a:cxnLst/>
              <a:rect l="l" t="t" r="r" b="b"/>
              <a:pathLst>
                <a:path w="415" h="808" extrusionOk="0">
                  <a:moveTo>
                    <a:pt x="0" y="1"/>
                  </a:moveTo>
                  <a:lnTo>
                    <a:pt x="0" y="808"/>
                  </a:lnTo>
                  <a:lnTo>
                    <a:pt x="414" y="808"/>
                  </a:lnTo>
                  <a:lnTo>
                    <a:pt x="414" y="1"/>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2" name="Google Shape;3147;p35">
              <a:extLst>
                <a:ext uri="{FF2B5EF4-FFF2-40B4-BE49-F238E27FC236}">
                  <a16:creationId xmlns:a16="http://schemas.microsoft.com/office/drawing/2014/main" id="{B09B786F-CB21-5E40-B47D-FFD63BFE1C56}"/>
                </a:ext>
              </a:extLst>
            </p:cNvPr>
            <p:cNvSpPr/>
            <p:nvPr/>
          </p:nvSpPr>
          <p:spPr>
            <a:xfrm>
              <a:off x="6848800" y="2757963"/>
              <a:ext cx="345900" cy="28100"/>
            </a:xfrm>
            <a:custGeom>
              <a:avLst/>
              <a:gdLst/>
              <a:ahLst/>
              <a:cxnLst/>
              <a:rect l="l" t="t" r="r" b="b"/>
              <a:pathLst>
                <a:path w="13836" h="1124" extrusionOk="0">
                  <a:moveTo>
                    <a:pt x="695" y="1"/>
                  </a:moveTo>
                  <a:cubicBezTo>
                    <a:pt x="549" y="1"/>
                    <a:pt x="408" y="40"/>
                    <a:pt x="282" y="113"/>
                  </a:cubicBezTo>
                  <a:lnTo>
                    <a:pt x="0" y="1124"/>
                  </a:lnTo>
                  <a:lnTo>
                    <a:pt x="13836" y="843"/>
                  </a:lnTo>
                  <a:cubicBezTo>
                    <a:pt x="13829" y="765"/>
                    <a:pt x="13799" y="689"/>
                    <a:pt x="13750" y="628"/>
                  </a:cubicBezTo>
                  <a:cubicBezTo>
                    <a:pt x="13431" y="232"/>
                    <a:pt x="12951" y="1"/>
                    <a:pt x="12441" y="1"/>
                  </a:cubicBezTo>
                  <a:cubicBezTo>
                    <a:pt x="12440" y="1"/>
                    <a:pt x="12438" y="1"/>
                    <a:pt x="12436" y="1"/>
                  </a:cubicBezTo>
                  <a:lnTo>
                    <a:pt x="703" y="1"/>
                  </a:lnTo>
                  <a:cubicBezTo>
                    <a:pt x="700" y="1"/>
                    <a:pt x="698" y="1"/>
                    <a:pt x="695" y="1"/>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3" name="Google Shape;3148;p35">
              <a:extLst>
                <a:ext uri="{FF2B5EF4-FFF2-40B4-BE49-F238E27FC236}">
                  <a16:creationId xmlns:a16="http://schemas.microsoft.com/office/drawing/2014/main" id="{9E627165-621B-3845-8C43-491406190AF2}"/>
                </a:ext>
              </a:extLst>
            </p:cNvPr>
            <p:cNvSpPr/>
            <p:nvPr/>
          </p:nvSpPr>
          <p:spPr>
            <a:xfrm>
              <a:off x="6845125" y="2761238"/>
              <a:ext cx="349650" cy="28275"/>
            </a:xfrm>
            <a:custGeom>
              <a:avLst/>
              <a:gdLst/>
              <a:ahLst/>
              <a:cxnLst/>
              <a:rect l="l" t="t" r="r" b="b"/>
              <a:pathLst>
                <a:path w="13986" h="1131" extrusionOk="0">
                  <a:moveTo>
                    <a:pt x="420" y="0"/>
                  </a:moveTo>
                  <a:cubicBezTo>
                    <a:pt x="162" y="146"/>
                    <a:pt x="0" y="419"/>
                    <a:pt x="0" y="717"/>
                  </a:cubicBezTo>
                  <a:lnTo>
                    <a:pt x="420" y="1130"/>
                  </a:lnTo>
                  <a:lnTo>
                    <a:pt x="13577" y="1130"/>
                  </a:lnTo>
                  <a:cubicBezTo>
                    <a:pt x="13578" y="1130"/>
                    <a:pt x="13579" y="1130"/>
                    <a:pt x="13580" y="1130"/>
                  </a:cubicBezTo>
                  <a:cubicBezTo>
                    <a:pt x="13805" y="1130"/>
                    <a:pt x="13986" y="942"/>
                    <a:pt x="13974" y="717"/>
                  </a:cubicBezTo>
                  <a:lnTo>
                    <a:pt x="420" y="717"/>
                  </a:lnTo>
                  <a:lnTo>
                    <a:pt x="420" y="0"/>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4" name="Google Shape;3149;p35">
              <a:extLst>
                <a:ext uri="{FF2B5EF4-FFF2-40B4-BE49-F238E27FC236}">
                  <a16:creationId xmlns:a16="http://schemas.microsoft.com/office/drawing/2014/main" id="{3D080313-2190-F747-9EA8-F36C8C6F9A42}"/>
                </a:ext>
              </a:extLst>
            </p:cNvPr>
            <p:cNvSpPr/>
            <p:nvPr/>
          </p:nvSpPr>
          <p:spPr>
            <a:xfrm>
              <a:off x="6852300" y="2779138"/>
              <a:ext cx="236975" cy="14000"/>
            </a:xfrm>
            <a:custGeom>
              <a:avLst/>
              <a:gdLst/>
              <a:ahLst/>
              <a:cxnLst/>
              <a:rect l="l" t="t" r="r" b="b"/>
              <a:pathLst>
                <a:path w="9479" h="560" extrusionOk="0">
                  <a:moveTo>
                    <a:pt x="142" y="1"/>
                  </a:moveTo>
                  <a:lnTo>
                    <a:pt x="1" y="560"/>
                  </a:lnTo>
                  <a:lnTo>
                    <a:pt x="9479" y="419"/>
                  </a:lnTo>
                  <a:cubicBezTo>
                    <a:pt x="9479" y="188"/>
                    <a:pt x="9288" y="1"/>
                    <a:pt x="9057"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5" name="Google Shape;3150;p35">
              <a:extLst>
                <a:ext uri="{FF2B5EF4-FFF2-40B4-BE49-F238E27FC236}">
                  <a16:creationId xmlns:a16="http://schemas.microsoft.com/office/drawing/2014/main" id="{096F6F08-C655-9140-A6F4-C5B8F050A3E6}"/>
                </a:ext>
              </a:extLst>
            </p:cNvPr>
            <p:cNvSpPr/>
            <p:nvPr/>
          </p:nvSpPr>
          <p:spPr>
            <a:xfrm>
              <a:off x="6845275" y="2779138"/>
              <a:ext cx="244000" cy="21250"/>
            </a:xfrm>
            <a:custGeom>
              <a:avLst/>
              <a:gdLst/>
              <a:ahLst/>
              <a:cxnLst/>
              <a:rect l="l" t="t" r="r" b="b"/>
              <a:pathLst>
                <a:path w="9760" h="850" extrusionOk="0">
                  <a:moveTo>
                    <a:pt x="1" y="1"/>
                  </a:moveTo>
                  <a:lnTo>
                    <a:pt x="1" y="424"/>
                  </a:lnTo>
                  <a:cubicBezTo>
                    <a:pt x="1" y="424"/>
                    <a:pt x="189" y="846"/>
                    <a:pt x="423" y="849"/>
                  </a:cubicBezTo>
                  <a:lnTo>
                    <a:pt x="9338" y="849"/>
                  </a:lnTo>
                  <a:cubicBezTo>
                    <a:pt x="9571" y="846"/>
                    <a:pt x="9760" y="656"/>
                    <a:pt x="9760" y="436"/>
                  </a:cubicBezTo>
                  <a:lnTo>
                    <a:pt x="610" y="436"/>
                  </a:lnTo>
                  <a:cubicBezTo>
                    <a:pt x="505" y="426"/>
                    <a:pt x="426" y="340"/>
                    <a:pt x="423" y="236"/>
                  </a:cubicBezTo>
                  <a:lnTo>
                    <a:pt x="414" y="236"/>
                  </a:lnTo>
                  <a:lnTo>
                    <a:pt x="414" y="1"/>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6" name="Google Shape;3151;p35">
              <a:extLst>
                <a:ext uri="{FF2B5EF4-FFF2-40B4-BE49-F238E27FC236}">
                  <a16:creationId xmlns:a16="http://schemas.microsoft.com/office/drawing/2014/main" id="{B48AE836-3281-E248-B754-46ED65424D77}"/>
                </a:ext>
              </a:extLst>
            </p:cNvPr>
            <p:cNvSpPr/>
            <p:nvPr/>
          </p:nvSpPr>
          <p:spPr>
            <a:xfrm>
              <a:off x="7150225" y="2784438"/>
              <a:ext cx="28475" cy="25375"/>
            </a:xfrm>
            <a:custGeom>
              <a:avLst/>
              <a:gdLst/>
              <a:ahLst/>
              <a:cxnLst/>
              <a:rect l="l" t="t" r="r" b="b"/>
              <a:pathLst>
                <a:path w="1139" h="1015" extrusionOk="0">
                  <a:moveTo>
                    <a:pt x="379" y="0"/>
                  </a:moveTo>
                  <a:cubicBezTo>
                    <a:pt x="295" y="0"/>
                    <a:pt x="210" y="17"/>
                    <a:pt x="134" y="50"/>
                  </a:cubicBezTo>
                  <a:cubicBezTo>
                    <a:pt x="101" y="126"/>
                    <a:pt x="0" y="293"/>
                    <a:pt x="0" y="381"/>
                  </a:cubicBezTo>
                  <a:cubicBezTo>
                    <a:pt x="0" y="730"/>
                    <a:pt x="283" y="1015"/>
                    <a:pt x="632" y="1015"/>
                  </a:cubicBezTo>
                  <a:cubicBezTo>
                    <a:pt x="720" y="1015"/>
                    <a:pt x="887" y="912"/>
                    <a:pt x="963" y="881"/>
                  </a:cubicBezTo>
                  <a:cubicBezTo>
                    <a:pt x="1138" y="462"/>
                    <a:pt x="832" y="2"/>
                    <a:pt x="381" y="2"/>
                  </a:cubicBezTo>
                  <a:lnTo>
                    <a:pt x="379" y="0"/>
                  </a:ln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37" name="Google Shape;3152;p35">
              <a:extLst>
                <a:ext uri="{FF2B5EF4-FFF2-40B4-BE49-F238E27FC236}">
                  <a16:creationId xmlns:a16="http://schemas.microsoft.com/office/drawing/2014/main" id="{2BD18621-AD9D-1045-A649-5162CAA18991}"/>
                </a:ext>
              </a:extLst>
            </p:cNvPr>
            <p:cNvSpPr/>
            <p:nvPr/>
          </p:nvSpPr>
          <p:spPr>
            <a:xfrm>
              <a:off x="7140575" y="2785688"/>
              <a:ext cx="33725" cy="30425"/>
            </a:xfrm>
            <a:custGeom>
              <a:avLst/>
              <a:gdLst/>
              <a:ahLst/>
              <a:cxnLst/>
              <a:rect l="l" t="t" r="r" b="b"/>
              <a:pathLst>
                <a:path w="1349" h="1217" extrusionOk="0">
                  <a:moveTo>
                    <a:pt x="520" y="0"/>
                  </a:moveTo>
                  <a:lnTo>
                    <a:pt x="520" y="0"/>
                  </a:lnTo>
                  <a:cubicBezTo>
                    <a:pt x="105" y="175"/>
                    <a:pt x="1" y="713"/>
                    <a:pt x="318" y="1031"/>
                  </a:cubicBezTo>
                  <a:cubicBezTo>
                    <a:pt x="444" y="1157"/>
                    <a:pt x="605" y="1216"/>
                    <a:pt x="764" y="1216"/>
                  </a:cubicBezTo>
                  <a:cubicBezTo>
                    <a:pt x="1005" y="1216"/>
                    <a:pt x="1243" y="1079"/>
                    <a:pt x="1349" y="829"/>
                  </a:cubicBezTo>
                  <a:lnTo>
                    <a:pt x="1349" y="829"/>
                  </a:lnTo>
                  <a:cubicBezTo>
                    <a:pt x="1267" y="863"/>
                    <a:pt x="1184" y="879"/>
                    <a:pt x="1103" y="879"/>
                  </a:cubicBezTo>
                  <a:cubicBezTo>
                    <a:pt x="768" y="879"/>
                    <a:pt x="471" y="610"/>
                    <a:pt x="471" y="247"/>
                  </a:cubicBezTo>
                  <a:cubicBezTo>
                    <a:pt x="471" y="162"/>
                    <a:pt x="487" y="78"/>
                    <a:pt x="520"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538" name="Google Shape;3153;p35">
            <a:extLst>
              <a:ext uri="{FF2B5EF4-FFF2-40B4-BE49-F238E27FC236}">
                <a16:creationId xmlns:a16="http://schemas.microsoft.com/office/drawing/2014/main" id="{32C34788-BB5F-D243-8153-5DE568C2B42F}"/>
              </a:ext>
            </a:extLst>
          </p:cNvPr>
          <p:cNvGrpSpPr/>
          <p:nvPr/>
        </p:nvGrpSpPr>
        <p:grpSpPr>
          <a:xfrm>
            <a:off x="8155836" y="2782451"/>
            <a:ext cx="466900" cy="488194"/>
            <a:chOff x="6212513" y="1374175"/>
            <a:chExt cx="353300" cy="340325"/>
          </a:xfrm>
        </p:grpSpPr>
        <p:sp>
          <p:nvSpPr>
            <p:cNvPr id="539" name="Google Shape;3154;p35">
              <a:extLst>
                <a:ext uri="{FF2B5EF4-FFF2-40B4-BE49-F238E27FC236}">
                  <a16:creationId xmlns:a16="http://schemas.microsoft.com/office/drawing/2014/main" id="{742F4C75-6AC1-7A43-BDA7-CB0551E125BD}"/>
                </a:ext>
              </a:extLst>
            </p:cNvPr>
            <p:cNvSpPr/>
            <p:nvPr/>
          </p:nvSpPr>
          <p:spPr>
            <a:xfrm>
              <a:off x="6401138" y="1412425"/>
              <a:ext cx="164675" cy="113550"/>
            </a:xfrm>
            <a:custGeom>
              <a:avLst/>
              <a:gdLst/>
              <a:ahLst/>
              <a:cxnLst/>
              <a:rect l="l" t="t" r="r" b="b"/>
              <a:pathLst>
                <a:path w="6587" h="4542" extrusionOk="0">
                  <a:moveTo>
                    <a:pt x="144" y="0"/>
                  </a:moveTo>
                  <a:lnTo>
                    <a:pt x="0" y="981"/>
                  </a:lnTo>
                  <a:cubicBezTo>
                    <a:pt x="0" y="981"/>
                    <a:pt x="5660" y="4427"/>
                    <a:pt x="5811" y="4512"/>
                  </a:cubicBezTo>
                  <a:cubicBezTo>
                    <a:pt x="5848" y="4532"/>
                    <a:pt x="5886" y="4541"/>
                    <a:pt x="5925" y="4541"/>
                  </a:cubicBezTo>
                  <a:cubicBezTo>
                    <a:pt x="6104" y="4541"/>
                    <a:pt x="6296" y="4353"/>
                    <a:pt x="6471" y="4300"/>
                  </a:cubicBezTo>
                  <a:cubicBezTo>
                    <a:pt x="6586" y="3918"/>
                    <a:pt x="6421" y="3507"/>
                    <a:pt x="6074" y="3314"/>
                  </a:cubicBezTo>
                  <a:lnTo>
                    <a:pt x="144" y="0"/>
                  </a:ln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0" name="Google Shape;3155;p35">
              <a:extLst>
                <a:ext uri="{FF2B5EF4-FFF2-40B4-BE49-F238E27FC236}">
                  <a16:creationId xmlns:a16="http://schemas.microsoft.com/office/drawing/2014/main" id="{047B0685-DFAB-3443-8A01-7D7BC09F08F3}"/>
                </a:ext>
              </a:extLst>
            </p:cNvPr>
            <p:cNvSpPr/>
            <p:nvPr/>
          </p:nvSpPr>
          <p:spPr>
            <a:xfrm>
              <a:off x="6401138" y="1436950"/>
              <a:ext cx="161825" cy="98050"/>
            </a:xfrm>
            <a:custGeom>
              <a:avLst/>
              <a:gdLst/>
              <a:ahLst/>
              <a:cxnLst/>
              <a:rect l="l" t="t" r="r" b="b"/>
              <a:pathLst>
                <a:path w="6473" h="3922" extrusionOk="0">
                  <a:moveTo>
                    <a:pt x="0" y="0"/>
                  </a:moveTo>
                  <a:lnTo>
                    <a:pt x="146" y="961"/>
                  </a:lnTo>
                  <a:lnTo>
                    <a:pt x="5246" y="3813"/>
                  </a:lnTo>
                  <a:cubicBezTo>
                    <a:pt x="5378" y="3887"/>
                    <a:pt x="5520" y="3921"/>
                    <a:pt x="5660" y="3921"/>
                  </a:cubicBezTo>
                  <a:cubicBezTo>
                    <a:pt x="5958" y="3921"/>
                    <a:pt x="6246" y="3765"/>
                    <a:pt x="6401" y="3486"/>
                  </a:cubicBezTo>
                  <a:cubicBezTo>
                    <a:pt x="6431" y="3433"/>
                    <a:pt x="6454" y="3377"/>
                    <a:pt x="6472" y="3319"/>
                  </a:cubicBezTo>
                  <a:lnTo>
                    <a:pt x="6472" y="3319"/>
                  </a:lnTo>
                  <a:cubicBezTo>
                    <a:pt x="6392" y="3344"/>
                    <a:pt x="6309" y="3356"/>
                    <a:pt x="6226" y="3356"/>
                  </a:cubicBezTo>
                  <a:cubicBezTo>
                    <a:pt x="6083" y="3356"/>
                    <a:pt x="5940" y="3319"/>
                    <a:pt x="5812" y="3248"/>
                  </a:cubicBezTo>
                  <a:lnTo>
                    <a:pt x="0" y="0"/>
                  </a:ln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1" name="Google Shape;3156;p35">
              <a:extLst>
                <a:ext uri="{FF2B5EF4-FFF2-40B4-BE49-F238E27FC236}">
                  <a16:creationId xmlns:a16="http://schemas.microsoft.com/office/drawing/2014/main" id="{171E88C4-AB27-E643-B685-5118FEAA28A0}"/>
                </a:ext>
              </a:extLst>
            </p:cNvPr>
            <p:cNvSpPr/>
            <p:nvPr/>
          </p:nvSpPr>
          <p:spPr>
            <a:xfrm>
              <a:off x="6340188" y="1374175"/>
              <a:ext cx="64700" cy="38300"/>
            </a:xfrm>
            <a:custGeom>
              <a:avLst/>
              <a:gdLst/>
              <a:ahLst/>
              <a:cxnLst/>
              <a:rect l="l" t="t" r="r" b="b"/>
              <a:pathLst>
                <a:path w="2588" h="1532" extrusionOk="0">
                  <a:moveTo>
                    <a:pt x="1139" y="0"/>
                  </a:moveTo>
                  <a:cubicBezTo>
                    <a:pt x="728" y="0"/>
                    <a:pt x="321" y="149"/>
                    <a:pt x="0" y="437"/>
                  </a:cubicBezTo>
                  <a:lnTo>
                    <a:pt x="0" y="1532"/>
                  </a:lnTo>
                  <a:lnTo>
                    <a:pt x="2586" y="1532"/>
                  </a:lnTo>
                  <a:lnTo>
                    <a:pt x="2586" y="1274"/>
                  </a:lnTo>
                  <a:cubicBezTo>
                    <a:pt x="2587" y="845"/>
                    <a:pt x="2362" y="447"/>
                    <a:pt x="1992" y="230"/>
                  </a:cubicBezTo>
                  <a:cubicBezTo>
                    <a:pt x="1726" y="76"/>
                    <a:pt x="1432" y="0"/>
                    <a:pt x="1139" y="0"/>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2" name="Google Shape;3157;p35">
              <a:extLst>
                <a:ext uri="{FF2B5EF4-FFF2-40B4-BE49-F238E27FC236}">
                  <a16:creationId xmlns:a16="http://schemas.microsoft.com/office/drawing/2014/main" id="{5B2B0F16-2BA7-0F4B-873C-79F2605ECAEC}"/>
                </a:ext>
              </a:extLst>
            </p:cNvPr>
            <p:cNvSpPr/>
            <p:nvPr/>
          </p:nvSpPr>
          <p:spPr>
            <a:xfrm>
              <a:off x="6319738" y="1384875"/>
              <a:ext cx="85400" cy="155825"/>
            </a:xfrm>
            <a:custGeom>
              <a:avLst/>
              <a:gdLst/>
              <a:ahLst/>
              <a:cxnLst/>
              <a:rect l="l" t="t" r="r" b="b"/>
              <a:pathLst>
                <a:path w="3416" h="6233" extrusionOk="0">
                  <a:moveTo>
                    <a:pt x="808" y="0"/>
                  </a:moveTo>
                  <a:cubicBezTo>
                    <a:pt x="664" y="130"/>
                    <a:pt x="542" y="283"/>
                    <a:pt x="449" y="454"/>
                  </a:cubicBezTo>
                  <a:cubicBezTo>
                    <a:pt x="1" y="1276"/>
                    <a:pt x="320" y="2305"/>
                    <a:pt x="1142" y="2762"/>
                  </a:cubicBezTo>
                  <a:lnTo>
                    <a:pt x="1822" y="3139"/>
                  </a:lnTo>
                  <a:cubicBezTo>
                    <a:pt x="2029" y="3253"/>
                    <a:pt x="2089" y="3357"/>
                    <a:pt x="2080" y="3549"/>
                  </a:cubicBezTo>
                  <a:lnTo>
                    <a:pt x="2100" y="6006"/>
                  </a:lnTo>
                  <a:lnTo>
                    <a:pt x="2100" y="6007"/>
                  </a:lnTo>
                  <a:cubicBezTo>
                    <a:pt x="2085" y="6125"/>
                    <a:pt x="2295" y="6232"/>
                    <a:pt x="2295" y="6232"/>
                  </a:cubicBezTo>
                  <a:lnTo>
                    <a:pt x="2300" y="6232"/>
                  </a:lnTo>
                  <a:cubicBezTo>
                    <a:pt x="2416" y="6232"/>
                    <a:pt x="2512" y="6138"/>
                    <a:pt x="2514" y="6021"/>
                  </a:cubicBezTo>
                  <a:lnTo>
                    <a:pt x="2532" y="3602"/>
                  </a:lnTo>
                  <a:cubicBezTo>
                    <a:pt x="2532" y="3298"/>
                    <a:pt x="2797" y="3046"/>
                    <a:pt x="3089" y="3046"/>
                  </a:cubicBezTo>
                  <a:lnTo>
                    <a:pt x="3415" y="3046"/>
                  </a:lnTo>
                  <a:lnTo>
                    <a:pt x="1232" y="861"/>
                  </a:lnTo>
                  <a:cubicBezTo>
                    <a:pt x="1233" y="856"/>
                    <a:pt x="1237" y="851"/>
                    <a:pt x="1240" y="846"/>
                  </a:cubicBezTo>
                  <a:cubicBezTo>
                    <a:pt x="1023" y="608"/>
                    <a:pt x="874" y="315"/>
                    <a:pt x="808"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3" name="Google Shape;3158;p35">
              <a:extLst>
                <a:ext uri="{FF2B5EF4-FFF2-40B4-BE49-F238E27FC236}">
                  <a16:creationId xmlns:a16="http://schemas.microsoft.com/office/drawing/2014/main" id="{90B65830-88FC-3345-8625-4C24BD9D7CD0}"/>
                </a:ext>
              </a:extLst>
            </p:cNvPr>
            <p:cNvSpPr/>
            <p:nvPr/>
          </p:nvSpPr>
          <p:spPr>
            <a:xfrm>
              <a:off x="6351013" y="1395625"/>
              <a:ext cx="53825" cy="43325"/>
            </a:xfrm>
            <a:custGeom>
              <a:avLst/>
              <a:gdLst/>
              <a:ahLst/>
              <a:cxnLst/>
              <a:rect l="l" t="t" r="r" b="b"/>
              <a:pathLst>
                <a:path w="2153" h="1733" extrusionOk="0">
                  <a:moveTo>
                    <a:pt x="733" y="1"/>
                  </a:moveTo>
                  <a:cubicBezTo>
                    <a:pt x="441" y="1"/>
                    <a:pt x="158" y="151"/>
                    <a:pt x="0" y="421"/>
                  </a:cubicBezTo>
                  <a:cubicBezTo>
                    <a:pt x="129" y="563"/>
                    <a:pt x="283" y="972"/>
                    <a:pt x="460" y="1071"/>
                  </a:cubicBezTo>
                  <a:cubicBezTo>
                    <a:pt x="596" y="1145"/>
                    <a:pt x="1266" y="1238"/>
                    <a:pt x="2153" y="1733"/>
                  </a:cubicBezTo>
                  <a:lnTo>
                    <a:pt x="2153" y="671"/>
                  </a:lnTo>
                  <a:lnTo>
                    <a:pt x="1145" y="108"/>
                  </a:lnTo>
                  <a:cubicBezTo>
                    <a:pt x="1014" y="35"/>
                    <a:pt x="873" y="1"/>
                    <a:pt x="733" y="1"/>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4" name="Google Shape;3159;p35">
              <a:extLst>
                <a:ext uri="{FF2B5EF4-FFF2-40B4-BE49-F238E27FC236}">
                  <a16:creationId xmlns:a16="http://schemas.microsoft.com/office/drawing/2014/main" id="{0B6215FA-5FF4-AF40-A041-E10716635B37}"/>
                </a:ext>
              </a:extLst>
            </p:cNvPr>
            <p:cNvSpPr/>
            <p:nvPr/>
          </p:nvSpPr>
          <p:spPr>
            <a:xfrm>
              <a:off x="6344963" y="1406125"/>
              <a:ext cx="59875" cy="54875"/>
            </a:xfrm>
            <a:custGeom>
              <a:avLst/>
              <a:gdLst/>
              <a:ahLst/>
              <a:cxnLst/>
              <a:rect l="l" t="t" r="r" b="b"/>
              <a:pathLst>
                <a:path w="2395" h="2195" extrusionOk="0">
                  <a:moveTo>
                    <a:pt x="242" y="1"/>
                  </a:moveTo>
                  <a:cubicBezTo>
                    <a:pt x="1" y="411"/>
                    <a:pt x="145" y="937"/>
                    <a:pt x="560" y="1169"/>
                  </a:cubicBezTo>
                  <a:lnTo>
                    <a:pt x="2395" y="2194"/>
                  </a:lnTo>
                  <a:lnTo>
                    <a:pt x="2395" y="1314"/>
                  </a:lnTo>
                  <a:lnTo>
                    <a:pt x="702" y="368"/>
                  </a:lnTo>
                  <a:cubicBezTo>
                    <a:pt x="530" y="272"/>
                    <a:pt x="375" y="148"/>
                    <a:pt x="242" y="1"/>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5" name="Google Shape;3160;p35">
              <a:extLst>
                <a:ext uri="{FF2B5EF4-FFF2-40B4-BE49-F238E27FC236}">
                  <a16:creationId xmlns:a16="http://schemas.microsoft.com/office/drawing/2014/main" id="{28E0B5D0-DEEB-4841-8A77-2C90AE69F1FF}"/>
                </a:ext>
              </a:extLst>
            </p:cNvPr>
            <p:cNvSpPr/>
            <p:nvPr/>
          </p:nvSpPr>
          <p:spPr>
            <a:xfrm>
              <a:off x="6219688" y="1547525"/>
              <a:ext cx="316475" cy="155775"/>
            </a:xfrm>
            <a:custGeom>
              <a:avLst/>
              <a:gdLst/>
              <a:ahLst/>
              <a:cxnLst/>
              <a:rect l="l" t="t" r="r" b="b"/>
              <a:pathLst>
                <a:path w="12659" h="6231" extrusionOk="0">
                  <a:moveTo>
                    <a:pt x="2952" y="0"/>
                  </a:moveTo>
                  <a:cubicBezTo>
                    <a:pt x="2055" y="0"/>
                    <a:pt x="1157" y="135"/>
                    <a:pt x="282" y="405"/>
                  </a:cubicBezTo>
                  <a:lnTo>
                    <a:pt x="1" y="5497"/>
                  </a:lnTo>
                  <a:cubicBezTo>
                    <a:pt x="891" y="5227"/>
                    <a:pt x="1842" y="5096"/>
                    <a:pt x="2802" y="5096"/>
                  </a:cubicBezTo>
                  <a:cubicBezTo>
                    <a:pt x="4107" y="5096"/>
                    <a:pt x="5429" y="5337"/>
                    <a:pt x="6640" y="5798"/>
                  </a:cubicBezTo>
                  <a:cubicBezTo>
                    <a:pt x="7415" y="6092"/>
                    <a:pt x="8228" y="6231"/>
                    <a:pt x="9051" y="6231"/>
                  </a:cubicBezTo>
                  <a:cubicBezTo>
                    <a:pt x="10262" y="6231"/>
                    <a:pt x="11494" y="5929"/>
                    <a:pt x="12658" y="5376"/>
                  </a:cubicBezTo>
                  <a:lnTo>
                    <a:pt x="12658" y="901"/>
                  </a:lnTo>
                  <a:cubicBezTo>
                    <a:pt x="12658" y="780"/>
                    <a:pt x="12560" y="689"/>
                    <a:pt x="12448" y="689"/>
                  </a:cubicBezTo>
                  <a:cubicBezTo>
                    <a:pt x="12425" y="689"/>
                    <a:pt x="12402" y="693"/>
                    <a:pt x="12379" y="701"/>
                  </a:cubicBezTo>
                  <a:cubicBezTo>
                    <a:pt x="11414" y="1032"/>
                    <a:pt x="10418" y="1198"/>
                    <a:pt x="9422" y="1198"/>
                  </a:cubicBezTo>
                  <a:cubicBezTo>
                    <a:pt x="8330" y="1198"/>
                    <a:pt x="7238" y="999"/>
                    <a:pt x="6186" y="600"/>
                  </a:cubicBezTo>
                  <a:lnTo>
                    <a:pt x="6188" y="600"/>
                  </a:lnTo>
                  <a:cubicBezTo>
                    <a:pt x="5136" y="200"/>
                    <a:pt x="4044" y="0"/>
                    <a:pt x="2952" y="0"/>
                  </a:cubicBez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6" name="Google Shape;3161;p35">
              <a:extLst>
                <a:ext uri="{FF2B5EF4-FFF2-40B4-BE49-F238E27FC236}">
                  <a16:creationId xmlns:a16="http://schemas.microsoft.com/office/drawing/2014/main" id="{079FE5CA-5AB7-2646-81A0-AC4946F1CB1C}"/>
                </a:ext>
              </a:extLst>
            </p:cNvPr>
            <p:cNvSpPr/>
            <p:nvPr/>
          </p:nvSpPr>
          <p:spPr>
            <a:xfrm>
              <a:off x="6212513" y="1557700"/>
              <a:ext cx="323650" cy="156800"/>
            </a:xfrm>
            <a:custGeom>
              <a:avLst/>
              <a:gdLst/>
              <a:ahLst/>
              <a:cxnLst/>
              <a:rect l="l" t="t" r="r" b="b"/>
              <a:pathLst>
                <a:path w="12946" h="6272" extrusionOk="0">
                  <a:moveTo>
                    <a:pt x="558" y="1"/>
                  </a:moveTo>
                  <a:cubicBezTo>
                    <a:pt x="468" y="29"/>
                    <a:pt x="377" y="59"/>
                    <a:pt x="290" y="89"/>
                  </a:cubicBezTo>
                  <a:cubicBezTo>
                    <a:pt x="116" y="146"/>
                    <a:pt x="0" y="309"/>
                    <a:pt x="0" y="491"/>
                  </a:cubicBezTo>
                  <a:lnTo>
                    <a:pt x="0" y="5371"/>
                  </a:lnTo>
                  <a:cubicBezTo>
                    <a:pt x="0" y="5492"/>
                    <a:pt x="99" y="5584"/>
                    <a:pt x="212" y="5584"/>
                  </a:cubicBezTo>
                  <a:cubicBezTo>
                    <a:pt x="234" y="5584"/>
                    <a:pt x="257" y="5580"/>
                    <a:pt x="280" y="5573"/>
                  </a:cubicBezTo>
                  <a:cubicBezTo>
                    <a:pt x="1244" y="5241"/>
                    <a:pt x="2240" y="5075"/>
                    <a:pt x="3235" y="5075"/>
                  </a:cubicBezTo>
                  <a:cubicBezTo>
                    <a:pt x="4328" y="5075"/>
                    <a:pt x="5420" y="5275"/>
                    <a:pt x="6472" y="5674"/>
                  </a:cubicBezTo>
                  <a:cubicBezTo>
                    <a:pt x="7523" y="6072"/>
                    <a:pt x="8615" y="6271"/>
                    <a:pt x="9706" y="6271"/>
                  </a:cubicBezTo>
                  <a:cubicBezTo>
                    <a:pt x="10700" y="6271"/>
                    <a:pt x="11693" y="6106"/>
                    <a:pt x="12656" y="5776"/>
                  </a:cubicBezTo>
                  <a:cubicBezTo>
                    <a:pt x="12828" y="5718"/>
                    <a:pt x="12944" y="5556"/>
                    <a:pt x="12945" y="5374"/>
                  </a:cubicBezTo>
                  <a:lnTo>
                    <a:pt x="12945" y="4969"/>
                  </a:lnTo>
                  <a:cubicBezTo>
                    <a:pt x="11943" y="5444"/>
                    <a:pt x="10892" y="5660"/>
                    <a:pt x="9848" y="5660"/>
                  </a:cubicBezTo>
                  <a:cubicBezTo>
                    <a:pt x="8850" y="5660"/>
                    <a:pt x="7858" y="5463"/>
                    <a:pt x="6922" y="5108"/>
                  </a:cubicBezTo>
                  <a:cubicBezTo>
                    <a:pt x="5709" y="4648"/>
                    <a:pt x="4480" y="4407"/>
                    <a:pt x="3254" y="4407"/>
                  </a:cubicBezTo>
                  <a:cubicBezTo>
                    <a:pt x="2394" y="4407"/>
                    <a:pt x="1535" y="4525"/>
                    <a:pt x="685" y="4770"/>
                  </a:cubicBezTo>
                  <a:cubicBezTo>
                    <a:pt x="676" y="4773"/>
                    <a:pt x="667" y="4774"/>
                    <a:pt x="658" y="4774"/>
                  </a:cubicBezTo>
                  <a:cubicBezTo>
                    <a:pt x="605" y="4774"/>
                    <a:pt x="558" y="4731"/>
                    <a:pt x="558" y="4674"/>
                  </a:cubicBezTo>
                  <a:lnTo>
                    <a:pt x="558" y="1"/>
                  </a:ln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7" name="Google Shape;3162;p35">
              <a:extLst>
                <a:ext uri="{FF2B5EF4-FFF2-40B4-BE49-F238E27FC236}">
                  <a16:creationId xmlns:a16="http://schemas.microsoft.com/office/drawing/2014/main" id="{F134A4A9-92F3-F944-A5DE-D9FFCB6EE5B4}"/>
                </a:ext>
              </a:extLst>
            </p:cNvPr>
            <p:cNvSpPr/>
            <p:nvPr/>
          </p:nvSpPr>
          <p:spPr>
            <a:xfrm>
              <a:off x="6268788" y="1584600"/>
              <a:ext cx="220375" cy="82800"/>
            </a:xfrm>
            <a:custGeom>
              <a:avLst/>
              <a:gdLst/>
              <a:ahLst/>
              <a:cxnLst/>
              <a:rect l="l" t="t" r="r" b="b"/>
              <a:pathLst>
                <a:path w="8815" h="3312" extrusionOk="0">
                  <a:moveTo>
                    <a:pt x="1865" y="1"/>
                  </a:moveTo>
                  <a:cubicBezTo>
                    <a:pt x="1262" y="1"/>
                    <a:pt x="746" y="114"/>
                    <a:pt x="361" y="315"/>
                  </a:cubicBezTo>
                  <a:cubicBezTo>
                    <a:pt x="255" y="510"/>
                    <a:pt x="1" y="736"/>
                    <a:pt x="1" y="994"/>
                  </a:cubicBezTo>
                  <a:cubicBezTo>
                    <a:pt x="1" y="1709"/>
                    <a:pt x="1271" y="1985"/>
                    <a:pt x="2758" y="2186"/>
                  </a:cubicBezTo>
                  <a:cubicBezTo>
                    <a:pt x="3445" y="2278"/>
                    <a:pt x="4125" y="2536"/>
                    <a:pt x="4788" y="2788"/>
                  </a:cubicBezTo>
                  <a:cubicBezTo>
                    <a:pt x="5453" y="3039"/>
                    <a:pt x="6127" y="3259"/>
                    <a:pt x="6820" y="3306"/>
                  </a:cubicBezTo>
                  <a:cubicBezTo>
                    <a:pt x="6878" y="3309"/>
                    <a:pt x="6935" y="3311"/>
                    <a:pt x="6992" y="3311"/>
                  </a:cubicBezTo>
                  <a:cubicBezTo>
                    <a:pt x="7693" y="3311"/>
                    <a:pt x="8288" y="3040"/>
                    <a:pt x="8709" y="2801"/>
                  </a:cubicBezTo>
                  <a:cubicBezTo>
                    <a:pt x="8779" y="2657"/>
                    <a:pt x="8815" y="2498"/>
                    <a:pt x="8815" y="2338"/>
                  </a:cubicBezTo>
                  <a:cubicBezTo>
                    <a:pt x="8815" y="1439"/>
                    <a:pt x="7741" y="1334"/>
                    <a:pt x="6254" y="1132"/>
                  </a:cubicBezTo>
                  <a:cubicBezTo>
                    <a:pt x="5567" y="1039"/>
                    <a:pt x="4888" y="781"/>
                    <a:pt x="4224" y="530"/>
                  </a:cubicBezTo>
                  <a:cubicBezTo>
                    <a:pt x="3559" y="276"/>
                    <a:pt x="2886" y="56"/>
                    <a:pt x="2194" y="12"/>
                  </a:cubicBezTo>
                  <a:cubicBezTo>
                    <a:pt x="2082" y="5"/>
                    <a:pt x="1972" y="1"/>
                    <a:pt x="1865" y="1"/>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48" name="Google Shape;3163;p35">
              <a:extLst>
                <a:ext uri="{FF2B5EF4-FFF2-40B4-BE49-F238E27FC236}">
                  <a16:creationId xmlns:a16="http://schemas.microsoft.com/office/drawing/2014/main" id="{9F4218E6-6B12-494C-AE53-7CFF5D72B097}"/>
                </a:ext>
              </a:extLst>
            </p:cNvPr>
            <p:cNvSpPr/>
            <p:nvPr/>
          </p:nvSpPr>
          <p:spPr>
            <a:xfrm>
              <a:off x="6259613" y="1592450"/>
              <a:ext cx="226925" cy="84950"/>
            </a:xfrm>
            <a:custGeom>
              <a:avLst/>
              <a:gdLst/>
              <a:ahLst/>
              <a:cxnLst/>
              <a:rect l="l" t="t" r="r" b="b"/>
              <a:pathLst>
                <a:path w="9077" h="3398" extrusionOk="0">
                  <a:moveTo>
                    <a:pt x="728" y="1"/>
                  </a:moveTo>
                  <a:lnTo>
                    <a:pt x="728" y="1"/>
                  </a:lnTo>
                  <a:cubicBezTo>
                    <a:pt x="270" y="242"/>
                    <a:pt x="0" y="609"/>
                    <a:pt x="0" y="1063"/>
                  </a:cubicBezTo>
                  <a:cubicBezTo>
                    <a:pt x="0" y="1961"/>
                    <a:pt x="1074" y="2067"/>
                    <a:pt x="2561" y="2269"/>
                  </a:cubicBezTo>
                  <a:cubicBezTo>
                    <a:pt x="3246" y="2361"/>
                    <a:pt x="3926" y="2618"/>
                    <a:pt x="4591" y="2869"/>
                  </a:cubicBezTo>
                  <a:cubicBezTo>
                    <a:pt x="5255" y="3122"/>
                    <a:pt x="5929" y="3342"/>
                    <a:pt x="6621" y="3387"/>
                  </a:cubicBezTo>
                  <a:cubicBezTo>
                    <a:pt x="6734" y="3394"/>
                    <a:pt x="6844" y="3398"/>
                    <a:pt x="6952" y="3398"/>
                  </a:cubicBezTo>
                  <a:cubicBezTo>
                    <a:pt x="8007" y="3398"/>
                    <a:pt x="8800" y="3051"/>
                    <a:pt x="9076" y="2487"/>
                  </a:cubicBezTo>
                  <a:lnTo>
                    <a:pt x="9076" y="2487"/>
                  </a:lnTo>
                  <a:cubicBezTo>
                    <a:pt x="8687" y="2708"/>
                    <a:pt x="8147" y="2832"/>
                    <a:pt x="7514" y="2832"/>
                  </a:cubicBezTo>
                  <a:cubicBezTo>
                    <a:pt x="7407" y="2832"/>
                    <a:pt x="7298" y="2828"/>
                    <a:pt x="7187" y="2821"/>
                  </a:cubicBezTo>
                  <a:cubicBezTo>
                    <a:pt x="6494" y="2776"/>
                    <a:pt x="5820" y="2556"/>
                    <a:pt x="5155" y="2305"/>
                  </a:cubicBezTo>
                  <a:cubicBezTo>
                    <a:pt x="4492" y="2052"/>
                    <a:pt x="3812" y="1795"/>
                    <a:pt x="3125" y="1703"/>
                  </a:cubicBezTo>
                  <a:cubicBezTo>
                    <a:pt x="1638" y="1501"/>
                    <a:pt x="564" y="1395"/>
                    <a:pt x="564" y="680"/>
                  </a:cubicBezTo>
                  <a:cubicBezTo>
                    <a:pt x="564" y="422"/>
                    <a:pt x="622" y="196"/>
                    <a:pt x="728"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grpSp>
        <p:nvGrpSpPr>
          <p:cNvPr id="549" name="Google Shape;3164;p35">
            <a:extLst>
              <a:ext uri="{FF2B5EF4-FFF2-40B4-BE49-F238E27FC236}">
                <a16:creationId xmlns:a16="http://schemas.microsoft.com/office/drawing/2014/main" id="{71297776-5010-664C-B56F-940DB5CA9085}"/>
              </a:ext>
            </a:extLst>
          </p:cNvPr>
          <p:cNvGrpSpPr/>
          <p:nvPr/>
        </p:nvGrpSpPr>
        <p:grpSpPr>
          <a:xfrm>
            <a:off x="4195854" y="1798062"/>
            <a:ext cx="270521" cy="481471"/>
            <a:chOff x="6273075" y="3884925"/>
            <a:chExt cx="196400" cy="349525"/>
          </a:xfrm>
        </p:grpSpPr>
        <p:sp>
          <p:nvSpPr>
            <p:cNvPr id="550" name="Google Shape;3165;p35">
              <a:extLst>
                <a:ext uri="{FF2B5EF4-FFF2-40B4-BE49-F238E27FC236}">
                  <a16:creationId xmlns:a16="http://schemas.microsoft.com/office/drawing/2014/main" id="{FB3C4180-3D9E-6A43-B725-023253589B53}"/>
                </a:ext>
              </a:extLst>
            </p:cNvPr>
            <p:cNvSpPr/>
            <p:nvPr/>
          </p:nvSpPr>
          <p:spPr>
            <a:xfrm>
              <a:off x="6296900" y="3884925"/>
              <a:ext cx="155300" cy="87650"/>
            </a:xfrm>
            <a:custGeom>
              <a:avLst/>
              <a:gdLst/>
              <a:ahLst/>
              <a:cxnLst/>
              <a:rect l="l" t="t" r="r" b="b"/>
              <a:pathLst>
                <a:path w="6212" h="3506" extrusionOk="0">
                  <a:moveTo>
                    <a:pt x="724" y="0"/>
                  </a:moveTo>
                  <a:cubicBezTo>
                    <a:pt x="668" y="0"/>
                    <a:pt x="615" y="23"/>
                    <a:pt x="575" y="63"/>
                  </a:cubicBezTo>
                  <a:lnTo>
                    <a:pt x="363" y="275"/>
                  </a:lnTo>
                  <a:cubicBezTo>
                    <a:pt x="299" y="339"/>
                    <a:pt x="1" y="720"/>
                    <a:pt x="42" y="801"/>
                  </a:cubicBezTo>
                  <a:lnTo>
                    <a:pt x="1409" y="3506"/>
                  </a:lnTo>
                  <a:lnTo>
                    <a:pt x="5088" y="3224"/>
                  </a:lnTo>
                  <a:lnTo>
                    <a:pt x="6170" y="1082"/>
                  </a:lnTo>
                  <a:cubicBezTo>
                    <a:pt x="6211" y="999"/>
                    <a:pt x="6196" y="902"/>
                    <a:pt x="6132" y="837"/>
                  </a:cubicBezTo>
                  <a:lnTo>
                    <a:pt x="5358" y="63"/>
                  </a:lnTo>
                  <a:cubicBezTo>
                    <a:pt x="5318" y="23"/>
                    <a:pt x="5263" y="0"/>
                    <a:pt x="5207" y="0"/>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1" name="Google Shape;3166;p35">
              <a:extLst>
                <a:ext uri="{FF2B5EF4-FFF2-40B4-BE49-F238E27FC236}">
                  <a16:creationId xmlns:a16="http://schemas.microsoft.com/office/drawing/2014/main" id="{7351B93E-626E-4B4E-93B7-737725B3DEB7}"/>
                </a:ext>
              </a:extLst>
            </p:cNvPr>
            <p:cNvSpPr/>
            <p:nvPr/>
          </p:nvSpPr>
          <p:spPr>
            <a:xfrm>
              <a:off x="6290325" y="3892350"/>
              <a:ext cx="133300" cy="87225"/>
            </a:xfrm>
            <a:custGeom>
              <a:avLst/>
              <a:gdLst/>
              <a:ahLst/>
              <a:cxnLst/>
              <a:rect l="l" t="t" r="r" b="b"/>
              <a:pathLst>
                <a:path w="5332" h="3489" extrusionOk="0">
                  <a:moveTo>
                    <a:pt x="639" y="1"/>
                  </a:moveTo>
                  <a:lnTo>
                    <a:pt x="80" y="560"/>
                  </a:lnTo>
                  <a:cubicBezTo>
                    <a:pt x="17" y="623"/>
                    <a:pt x="1" y="720"/>
                    <a:pt x="42" y="802"/>
                  </a:cubicBezTo>
                  <a:lnTo>
                    <a:pt x="1399" y="3488"/>
                  </a:lnTo>
                  <a:lnTo>
                    <a:pt x="5048" y="3488"/>
                  </a:lnTo>
                  <a:lnTo>
                    <a:pt x="5331" y="2929"/>
                  </a:lnTo>
                  <a:lnTo>
                    <a:pt x="2087" y="2929"/>
                  </a:lnTo>
                  <a:cubicBezTo>
                    <a:pt x="2009" y="2929"/>
                    <a:pt x="1936" y="2884"/>
                    <a:pt x="1902" y="2815"/>
                  </a:cubicBezTo>
                  <a:lnTo>
                    <a:pt x="600" y="244"/>
                  </a:lnTo>
                  <a:cubicBezTo>
                    <a:pt x="560" y="163"/>
                    <a:pt x="575" y="65"/>
                    <a:pt x="639" y="1"/>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2" name="Google Shape;3167;p35">
              <a:extLst>
                <a:ext uri="{FF2B5EF4-FFF2-40B4-BE49-F238E27FC236}">
                  <a16:creationId xmlns:a16="http://schemas.microsoft.com/office/drawing/2014/main" id="{C3153034-DA4D-CD45-9C5D-4DE416A924BE}"/>
                </a:ext>
              </a:extLst>
            </p:cNvPr>
            <p:cNvSpPr/>
            <p:nvPr/>
          </p:nvSpPr>
          <p:spPr>
            <a:xfrm>
              <a:off x="6350550" y="3929375"/>
              <a:ext cx="41375" cy="43450"/>
            </a:xfrm>
            <a:custGeom>
              <a:avLst/>
              <a:gdLst/>
              <a:ahLst/>
              <a:cxnLst/>
              <a:rect l="l" t="t" r="r" b="b"/>
              <a:pathLst>
                <a:path w="1655" h="1738" extrusionOk="0">
                  <a:moveTo>
                    <a:pt x="212" y="0"/>
                  </a:moveTo>
                  <a:cubicBezTo>
                    <a:pt x="95" y="0"/>
                    <a:pt x="1" y="95"/>
                    <a:pt x="1" y="212"/>
                  </a:cubicBezTo>
                  <a:lnTo>
                    <a:pt x="1" y="1456"/>
                  </a:lnTo>
                  <a:lnTo>
                    <a:pt x="814" y="1737"/>
                  </a:lnTo>
                  <a:lnTo>
                    <a:pt x="1655" y="1456"/>
                  </a:lnTo>
                  <a:lnTo>
                    <a:pt x="1655" y="212"/>
                  </a:lnTo>
                  <a:cubicBezTo>
                    <a:pt x="1655" y="95"/>
                    <a:pt x="1561" y="0"/>
                    <a:pt x="1445" y="0"/>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3" name="Google Shape;3168;p35">
              <a:extLst>
                <a:ext uri="{FF2B5EF4-FFF2-40B4-BE49-F238E27FC236}">
                  <a16:creationId xmlns:a16="http://schemas.microsoft.com/office/drawing/2014/main" id="{D9A973D4-E6E8-C641-B591-619E169D6D10}"/>
                </a:ext>
              </a:extLst>
            </p:cNvPr>
            <p:cNvSpPr/>
            <p:nvPr/>
          </p:nvSpPr>
          <p:spPr>
            <a:xfrm>
              <a:off x="6350550" y="3929375"/>
              <a:ext cx="41375" cy="79850"/>
            </a:xfrm>
            <a:custGeom>
              <a:avLst/>
              <a:gdLst/>
              <a:ahLst/>
              <a:cxnLst/>
              <a:rect l="l" t="t" r="r" b="b"/>
              <a:pathLst>
                <a:path w="1655" h="3194" extrusionOk="0">
                  <a:moveTo>
                    <a:pt x="212" y="0"/>
                  </a:moveTo>
                  <a:cubicBezTo>
                    <a:pt x="95" y="0"/>
                    <a:pt x="1" y="95"/>
                    <a:pt x="1" y="212"/>
                  </a:cubicBezTo>
                  <a:lnTo>
                    <a:pt x="1" y="1456"/>
                  </a:lnTo>
                  <a:lnTo>
                    <a:pt x="814" y="3193"/>
                  </a:lnTo>
                  <a:lnTo>
                    <a:pt x="1655" y="2912"/>
                  </a:lnTo>
                  <a:lnTo>
                    <a:pt x="1655" y="1448"/>
                  </a:lnTo>
                  <a:lnTo>
                    <a:pt x="560" y="1448"/>
                  </a:lnTo>
                  <a:lnTo>
                    <a:pt x="560" y="0"/>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4" name="Google Shape;3169;p35">
              <a:extLst>
                <a:ext uri="{FF2B5EF4-FFF2-40B4-BE49-F238E27FC236}">
                  <a16:creationId xmlns:a16="http://schemas.microsoft.com/office/drawing/2014/main" id="{B8FFEAA2-ECC0-B344-9993-4323E3D05F5F}"/>
                </a:ext>
              </a:extLst>
            </p:cNvPr>
            <p:cNvSpPr/>
            <p:nvPr/>
          </p:nvSpPr>
          <p:spPr>
            <a:xfrm>
              <a:off x="6350550" y="3965550"/>
              <a:ext cx="14000" cy="17125"/>
            </a:xfrm>
            <a:custGeom>
              <a:avLst/>
              <a:gdLst/>
              <a:ahLst/>
              <a:cxnLst/>
              <a:rect l="l" t="t" r="r" b="b"/>
              <a:pathLst>
                <a:path w="560" h="685" extrusionOk="0">
                  <a:moveTo>
                    <a:pt x="1" y="1"/>
                  </a:moveTo>
                  <a:lnTo>
                    <a:pt x="1" y="684"/>
                  </a:lnTo>
                  <a:lnTo>
                    <a:pt x="560" y="684"/>
                  </a:lnTo>
                  <a:lnTo>
                    <a:pt x="560" y="1"/>
                  </a:ln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5" name="Google Shape;3170;p35">
              <a:extLst>
                <a:ext uri="{FF2B5EF4-FFF2-40B4-BE49-F238E27FC236}">
                  <a16:creationId xmlns:a16="http://schemas.microsoft.com/office/drawing/2014/main" id="{50630B1B-0608-B84C-A974-586C07D56D54}"/>
                </a:ext>
              </a:extLst>
            </p:cNvPr>
            <p:cNvSpPr/>
            <p:nvPr/>
          </p:nvSpPr>
          <p:spPr>
            <a:xfrm>
              <a:off x="6331850" y="3979550"/>
              <a:ext cx="84900" cy="17025"/>
            </a:xfrm>
            <a:custGeom>
              <a:avLst/>
              <a:gdLst/>
              <a:ahLst/>
              <a:cxnLst/>
              <a:rect l="l" t="t" r="r" b="b"/>
              <a:pathLst>
                <a:path w="3396" h="681" extrusionOk="0">
                  <a:moveTo>
                    <a:pt x="282" y="0"/>
                  </a:moveTo>
                  <a:lnTo>
                    <a:pt x="1" y="680"/>
                  </a:lnTo>
                  <a:lnTo>
                    <a:pt x="3395" y="399"/>
                  </a:lnTo>
                  <a:lnTo>
                    <a:pt x="3395" y="0"/>
                  </a:lnTo>
                  <a:close/>
                </a:path>
              </a:pathLst>
            </a:custGeom>
            <a:solidFill>
              <a:srgbClr val="EEEEE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6" name="Google Shape;3171;p35">
              <a:extLst>
                <a:ext uri="{FF2B5EF4-FFF2-40B4-BE49-F238E27FC236}">
                  <a16:creationId xmlns:a16="http://schemas.microsoft.com/office/drawing/2014/main" id="{DDCE84A9-372E-3C4D-B1B2-412415640AEA}"/>
                </a:ext>
              </a:extLst>
            </p:cNvPr>
            <p:cNvSpPr/>
            <p:nvPr/>
          </p:nvSpPr>
          <p:spPr>
            <a:xfrm>
              <a:off x="6325250" y="3980025"/>
              <a:ext cx="92025" cy="27450"/>
            </a:xfrm>
            <a:custGeom>
              <a:avLst/>
              <a:gdLst/>
              <a:ahLst/>
              <a:cxnLst/>
              <a:rect l="l" t="t" r="r" b="b"/>
              <a:pathLst>
                <a:path w="3681" h="1098" extrusionOk="0">
                  <a:moveTo>
                    <a:pt x="0" y="1"/>
                  </a:moveTo>
                  <a:lnTo>
                    <a:pt x="0" y="1098"/>
                  </a:lnTo>
                  <a:lnTo>
                    <a:pt x="3681" y="1098"/>
                  </a:lnTo>
                  <a:lnTo>
                    <a:pt x="3681" y="395"/>
                  </a:lnTo>
                  <a:lnTo>
                    <a:pt x="769" y="395"/>
                  </a:lnTo>
                  <a:cubicBezTo>
                    <a:pt x="652" y="395"/>
                    <a:pt x="558" y="300"/>
                    <a:pt x="558" y="185"/>
                  </a:cubicBezTo>
                  <a:lnTo>
                    <a:pt x="558" y="1"/>
                  </a:ln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7" name="Google Shape;3172;p35">
              <a:extLst>
                <a:ext uri="{FF2B5EF4-FFF2-40B4-BE49-F238E27FC236}">
                  <a16:creationId xmlns:a16="http://schemas.microsoft.com/office/drawing/2014/main" id="{6B8510A1-8702-764F-9553-0013C0E62685}"/>
                </a:ext>
              </a:extLst>
            </p:cNvPr>
            <p:cNvSpPr/>
            <p:nvPr/>
          </p:nvSpPr>
          <p:spPr>
            <a:xfrm>
              <a:off x="6318575" y="4187650"/>
              <a:ext cx="120600" cy="39525"/>
            </a:xfrm>
            <a:custGeom>
              <a:avLst/>
              <a:gdLst/>
              <a:ahLst/>
              <a:cxnLst/>
              <a:rect l="l" t="t" r="r" b="b"/>
              <a:pathLst>
                <a:path w="4824" h="1581" extrusionOk="0">
                  <a:moveTo>
                    <a:pt x="4823" y="1"/>
                  </a:moveTo>
                  <a:lnTo>
                    <a:pt x="1" y="186"/>
                  </a:lnTo>
                  <a:cubicBezTo>
                    <a:pt x="1" y="186"/>
                    <a:pt x="421" y="1294"/>
                    <a:pt x="570" y="1581"/>
                  </a:cubicBezTo>
                  <a:lnTo>
                    <a:pt x="3786" y="1481"/>
                  </a:lnTo>
                  <a:cubicBezTo>
                    <a:pt x="3875" y="1481"/>
                    <a:pt x="4158" y="1296"/>
                    <a:pt x="4241" y="1270"/>
                  </a:cubicBezTo>
                  <a:cubicBezTo>
                    <a:pt x="4453" y="836"/>
                    <a:pt x="4648" y="414"/>
                    <a:pt x="4823" y="1"/>
                  </a:cubicBez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8" name="Google Shape;3173;p35">
              <a:extLst>
                <a:ext uri="{FF2B5EF4-FFF2-40B4-BE49-F238E27FC236}">
                  <a16:creationId xmlns:a16="http://schemas.microsoft.com/office/drawing/2014/main" id="{C984BB14-EA3B-3C49-BD88-2F24B799516E}"/>
                </a:ext>
              </a:extLst>
            </p:cNvPr>
            <p:cNvSpPr/>
            <p:nvPr/>
          </p:nvSpPr>
          <p:spPr>
            <a:xfrm>
              <a:off x="6303350" y="4187975"/>
              <a:ext cx="120850" cy="46475"/>
            </a:xfrm>
            <a:custGeom>
              <a:avLst/>
              <a:gdLst/>
              <a:ahLst/>
              <a:cxnLst/>
              <a:rect l="l" t="t" r="r" b="b"/>
              <a:pathLst>
                <a:path w="4834" h="1859" extrusionOk="0">
                  <a:moveTo>
                    <a:pt x="1" y="1"/>
                  </a:moveTo>
                  <a:lnTo>
                    <a:pt x="1" y="1"/>
                  </a:lnTo>
                  <a:cubicBezTo>
                    <a:pt x="194" y="451"/>
                    <a:pt x="410" y="916"/>
                    <a:pt x="646" y="1396"/>
                  </a:cubicBezTo>
                  <a:cubicBezTo>
                    <a:pt x="787" y="1678"/>
                    <a:pt x="1078" y="1859"/>
                    <a:pt x="1396" y="1859"/>
                  </a:cubicBezTo>
                  <a:lnTo>
                    <a:pt x="4013" y="1859"/>
                  </a:lnTo>
                  <a:cubicBezTo>
                    <a:pt x="4334" y="1859"/>
                    <a:pt x="4626" y="1677"/>
                    <a:pt x="4769" y="1389"/>
                  </a:cubicBezTo>
                  <a:cubicBezTo>
                    <a:pt x="4789" y="1346"/>
                    <a:pt x="4812" y="1303"/>
                    <a:pt x="4833" y="1258"/>
                  </a:cubicBezTo>
                  <a:lnTo>
                    <a:pt x="4833" y="1258"/>
                  </a:lnTo>
                  <a:cubicBezTo>
                    <a:pt x="4749" y="1286"/>
                    <a:pt x="4663" y="1300"/>
                    <a:pt x="4575" y="1300"/>
                  </a:cubicBezTo>
                  <a:lnTo>
                    <a:pt x="1748" y="1300"/>
                  </a:lnTo>
                  <a:cubicBezTo>
                    <a:pt x="1558" y="1300"/>
                    <a:pt x="1382" y="1192"/>
                    <a:pt x="1296" y="1022"/>
                  </a:cubicBezTo>
                  <a:cubicBezTo>
                    <a:pt x="1202" y="835"/>
                    <a:pt x="1111" y="648"/>
                    <a:pt x="1022" y="462"/>
                  </a:cubicBezTo>
                  <a:lnTo>
                    <a:pt x="1" y="1"/>
                  </a:ln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59" name="Google Shape;3174;p35">
              <a:extLst>
                <a:ext uri="{FF2B5EF4-FFF2-40B4-BE49-F238E27FC236}">
                  <a16:creationId xmlns:a16="http://schemas.microsoft.com/office/drawing/2014/main" id="{A34B6B24-5927-CC4E-81FA-0D7A4636CD80}"/>
                </a:ext>
              </a:extLst>
            </p:cNvPr>
            <p:cNvSpPr/>
            <p:nvPr/>
          </p:nvSpPr>
          <p:spPr>
            <a:xfrm>
              <a:off x="6279625" y="4000225"/>
              <a:ext cx="189850" cy="191850"/>
            </a:xfrm>
            <a:custGeom>
              <a:avLst/>
              <a:gdLst/>
              <a:ahLst/>
              <a:cxnLst/>
              <a:rect l="l" t="t" r="r" b="b"/>
              <a:pathLst>
                <a:path w="7594" h="7674" extrusionOk="0">
                  <a:moveTo>
                    <a:pt x="1822" y="0"/>
                  </a:moveTo>
                  <a:cubicBezTo>
                    <a:pt x="1822" y="0"/>
                    <a:pt x="1329" y="141"/>
                    <a:pt x="821" y="530"/>
                  </a:cubicBezTo>
                  <a:cubicBezTo>
                    <a:pt x="404" y="915"/>
                    <a:pt x="0" y="1681"/>
                    <a:pt x="0" y="2399"/>
                  </a:cubicBezTo>
                  <a:cubicBezTo>
                    <a:pt x="0" y="4770"/>
                    <a:pt x="1481" y="7673"/>
                    <a:pt x="1562" y="7673"/>
                  </a:cubicBezTo>
                  <a:lnTo>
                    <a:pt x="1562" y="7671"/>
                  </a:lnTo>
                  <a:lnTo>
                    <a:pt x="5858" y="7671"/>
                  </a:lnTo>
                  <a:cubicBezTo>
                    <a:pt x="6166" y="7671"/>
                    <a:pt x="6449" y="7223"/>
                    <a:pt x="6596" y="6955"/>
                  </a:cubicBezTo>
                  <a:cubicBezTo>
                    <a:pt x="7258" y="5289"/>
                    <a:pt x="7594" y="3842"/>
                    <a:pt x="7594" y="2765"/>
                  </a:cubicBezTo>
                  <a:cubicBezTo>
                    <a:pt x="7594" y="598"/>
                    <a:pt x="5493" y="0"/>
                    <a:pt x="5493" y="0"/>
                  </a:cubicBezTo>
                  <a:close/>
                </a:path>
              </a:pathLst>
            </a:custGeom>
            <a:solidFill>
              <a:srgbClr val="FFC6A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0" name="Google Shape;3175;p35">
              <a:extLst>
                <a:ext uri="{FF2B5EF4-FFF2-40B4-BE49-F238E27FC236}">
                  <a16:creationId xmlns:a16="http://schemas.microsoft.com/office/drawing/2014/main" id="{21A5C15A-AD65-3345-9B6B-831391747457}"/>
                </a:ext>
              </a:extLst>
            </p:cNvPr>
            <p:cNvSpPr/>
            <p:nvPr/>
          </p:nvSpPr>
          <p:spPr>
            <a:xfrm>
              <a:off x="6273075" y="4014775"/>
              <a:ext cx="170925" cy="184475"/>
            </a:xfrm>
            <a:custGeom>
              <a:avLst/>
              <a:gdLst/>
              <a:ahLst/>
              <a:cxnLst/>
              <a:rect l="l" t="t" r="r" b="b"/>
              <a:pathLst>
                <a:path w="6837" h="7379" extrusionOk="0">
                  <a:moveTo>
                    <a:pt x="1098" y="1"/>
                  </a:moveTo>
                  <a:cubicBezTo>
                    <a:pt x="558" y="414"/>
                    <a:pt x="1" y="1111"/>
                    <a:pt x="1" y="2222"/>
                  </a:cubicBezTo>
                  <a:cubicBezTo>
                    <a:pt x="1" y="3405"/>
                    <a:pt x="411" y="5036"/>
                    <a:pt x="1210" y="6917"/>
                  </a:cubicBezTo>
                  <a:cubicBezTo>
                    <a:pt x="1352" y="7199"/>
                    <a:pt x="1641" y="7379"/>
                    <a:pt x="1955" y="7379"/>
                  </a:cubicBezTo>
                  <a:cubicBezTo>
                    <a:pt x="1957" y="7379"/>
                    <a:pt x="1958" y="7379"/>
                    <a:pt x="1960" y="7379"/>
                  </a:cubicBezTo>
                  <a:lnTo>
                    <a:pt x="5871" y="7379"/>
                  </a:lnTo>
                  <a:cubicBezTo>
                    <a:pt x="5872" y="7379"/>
                    <a:pt x="5873" y="7379"/>
                    <a:pt x="5875" y="7379"/>
                  </a:cubicBezTo>
                  <a:cubicBezTo>
                    <a:pt x="6189" y="7379"/>
                    <a:pt x="6478" y="7199"/>
                    <a:pt x="6618" y="6917"/>
                  </a:cubicBezTo>
                  <a:cubicBezTo>
                    <a:pt x="6694" y="6739"/>
                    <a:pt x="6767" y="6562"/>
                    <a:pt x="6837" y="6388"/>
                  </a:cubicBezTo>
                  <a:lnTo>
                    <a:pt x="6837" y="6388"/>
                  </a:lnTo>
                  <a:cubicBezTo>
                    <a:pt x="6689" y="6656"/>
                    <a:pt x="6408" y="6821"/>
                    <a:pt x="6104" y="6821"/>
                  </a:cubicBezTo>
                  <a:lnTo>
                    <a:pt x="2191" y="6821"/>
                  </a:lnTo>
                  <a:cubicBezTo>
                    <a:pt x="2054" y="6820"/>
                    <a:pt x="1932" y="6737"/>
                    <a:pt x="1879" y="6611"/>
                  </a:cubicBezTo>
                  <a:cubicBezTo>
                    <a:pt x="1005" y="4624"/>
                    <a:pt x="560" y="2901"/>
                    <a:pt x="560" y="1663"/>
                  </a:cubicBezTo>
                  <a:cubicBezTo>
                    <a:pt x="560" y="950"/>
                    <a:pt x="790" y="408"/>
                    <a:pt x="1098" y="1"/>
                  </a:cubicBezTo>
                  <a:close/>
                </a:path>
              </a:pathLst>
            </a:custGeom>
            <a:solidFill>
              <a:srgbClr val="C97C1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1" name="Google Shape;3176;p35">
              <a:extLst>
                <a:ext uri="{FF2B5EF4-FFF2-40B4-BE49-F238E27FC236}">
                  <a16:creationId xmlns:a16="http://schemas.microsoft.com/office/drawing/2014/main" id="{D484165E-645D-D445-8E83-90C01939F6CC}"/>
                </a:ext>
              </a:extLst>
            </p:cNvPr>
            <p:cNvSpPr/>
            <p:nvPr/>
          </p:nvSpPr>
          <p:spPr>
            <a:xfrm>
              <a:off x="6360400" y="4000225"/>
              <a:ext cx="21200" cy="177850"/>
            </a:xfrm>
            <a:custGeom>
              <a:avLst/>
              <a:gdLst/>
              <a:ahLst/>
              <a:cxnLst/>
              <a:rect l="l" t="t" r="r" b="b"/>
              <a:pathLst>
                <a:path w="848" h="7114" extrusionOk="0">
                  <a:moveTo>
                    <a:pt x="0" y="0"/>
                  </a:moveTo>
                  <a:lnTo>
                    <a:pt x="0" y="6904"/>
                  </a:lnTo>
                  <a:cubicBezTo>
                    <a:pt x="0" y="7020"/>
                    <a:pt x="95" y="7114"/>
                    <a:pt x="210" y="7114"/>
                  </a:cubicBezTo>
                  <a:lnTo>
                    <a:pt x="637" y="7114"/>
                  </a:lnTo>
                  <a:cubicBezTo>
                    <a:pt x="753" y="7114"/>
                    <a:pt x="847" y="7020"/>
                    <a:pt x="847" y="6904"/>
                  </a:cubicBezTo>
                  <a:lnTo>
                    <a:pt x="847" y="0"/>
                  </a:lnTo>
                  <a:close/>
                </a:path>
              </a:pathLst>
            </a:custGeom>
            <a:solidFill>
              <a:srgbClr val="F7951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sp>
          <p:nvSpPr>
            <p:cNvPr id="562" name="Google Shape;3177;p35">
              <a:extLst>
                <a:ext uri="{FF2B5EF4-FFF2-40B4-BE49-F238E27FC236}">
                  <a16:creationId xmlns:a16="http://schemas.microsoft.com/office/drawing/2014/main" id="{814BF916-5EB0-354D-B13F-456E1A19275D}"/>
                </a:ext>
              </a:extLst>
            </p:cNvPr>
            <p:cNvSpPr/>
            <p:nvPr/>
          </p:nvSpPr>
          <p:spPr>
            <a:xfrm>
              <a:off x="6310700" y="4056550"/>
              <a:ext cx="118075" cy="54825"/>
            </a:xfrm>
            <a:custGeom>
              <a:avLst/>
              <a:gdLst/>
              <a:ahLst/>
              <a:cxnLst/>
              <a:rect l="l" t="t" r="r" b="b"/>
              <a:pathLst>
                <a:path w="4723" h="2193" extrusionOk="0">
                  <a:moveTo>
                    <a:pt x="806" y="0"/>
                  </a:moveTo>
                  <a:cubicBezTo>
                    <a:pt x="804" y="0"/>
                    <a:pt x="802" y="0"/>
                    <a:pt x="800" y="0"/>
                  </a:cubicBezTo>
                  <a:lnTo>
                    <a:pt x="284" y="0"/>
                  </a:lnTo>
                  <a:cubicBezTo>
                    <a:pt x="164" y="0"/>
                    <a:pt x="69" y="101"/>
                    <a:pt x="77" y="221"/>
                  </a:cubicBezTo>
                  <a:cubicBezTo>
                    <a:pt x="86" y="330"/>
                    <a:pt x="178" y="414"/>
                    <a:pt x="288" y="414"/>
                  </a:cubicBezTo>
                  <a:cubicBezTo>
                    <a:pt x="289" y="414"/>
                    <a:pt x="290" y="414"/>
                    <a:pt x="291" y="414"/>
                  </a:cubicBezTo>
                  <a:lnTo>
                    <a:pt x="820" y="414"/>
                  </a:lnTo>
                  <a:cubicBezTo>
                    <a:pt x="908" y="414"/>
                    <a:pt x="963" y="513"/>
                    <a:pt x="915" y="588"/>
                  </a:cubicBezTo>
                  <a:lnTo>
                    <a:pt x="92" y="1867"/>
                  </a:lnTo>
                  <a:cubicBezTo>
                    <a:pt x="1" y="2008"/>
                    <a:pt x="102" y="2193"/>
                    <a:pt x="268" y="2193"/>
                  </a:cubicBezTo>
                  <a:cubicBezTo>
                    <a:pt x="270" y="2193"/>
                    <a:pt x="271" y="2192"/>
                    <a:pt x="273" y="2192"/>
                  </a:cubicBezTo>
                  <a:lnTo>
                    <a:pt x="1993" y="2192"/>
                  </a:lnTo>
                  <a:cubicBezTo>
                    <a:pt x="2064" y="2192"/>
                    <a:pt x="2132" y="2156"/>
                    <a:pt x="2170" y="2097"/>
                  </a:cubicBezTo>
                  <a:lnTo>
                    <a:pt x="2628" y="1385"/>
                  </a:lnTo>
                  <a:lnTo>
                    <a:pt x="2628" y="1982"/>
                  </a:lnTo>
                  <a:cubicBezTo>
                    <a:pt x="2628" y="2098"/>
                    <a:pt x="2723" y="2192"/>
                    <a:pt x="2840" y="2192"/>
                  </a:cubicBezTo>
                  <a:lnTo>
                    <a:pt x="3661" y="2192"/>
                  </a:lnTo>
                  <a:cubicBezTo>
                    <a:pt x="3732" y="2192"/>
                    <a:pt x="3796" y="2158"/>
                    <a:pt x="3834" y="2098"/>
                  </a:cubicBezTo>
                  <a:lnTo>
                    <a:pt x="4662" y="813"/>
                  </a:lnTo>
                  <a:cubicBezTo>
                    <a:pt x="4723" y="717"/>
                    <a:pt x="4695" y="589"/>
                    <a:pt x="4599" y="528"/>
                  </a:cubicBezTo>
                  <a:cubicBezTo>
                    <a:pt x="4564" y="506"/>
                    <a:pt x="4525" y="495"/>
                    <a:pt x="4487" y="495"/>
                  </a:cubicBezTo>
                  <a:cubicBezTo>
                    <a:pt x="4419" y="495"/>
                    <a:pt x="4353" y="528"/>
                    <a:pt x="4314" y="589"/>
                  </a:cubicBezTo>
                  <a:lnTo>
                    <a:pt x="3548" y="1779"/>
                  </a:lnTo>
                  <a:lnTo>
                    <a:pt x="3042" y="1779"/>
                  </a:lnTo>
                  <a:lnTo>
                    <a:pt x="3042" y="679"/>
                  </a:lnTo>
                  <a:cubicBezTo>
                    <a:pt x="3044" y="603"/>
                    <a:pt x="3004" y="532"/>
                    <a:pt x="2939" y="492"/>
                  </a:cubicBezTo>
                  <a:cubicBezTo>
                    <a:pt x="2905" y="472"/>
                    <a:pt x="2868" y="462"/>
                    <a:pt x="2831" y="462"/>
                  </a:cubicBezTo>
                  <a:cubicBezTo>
                    <a:pt x="2761" y="462"/>
                    <a:pt x="2693" y="497"/>
                    <a:pt x="2653" y="560"/>
                  </a:cubicBezTo>
                  <a:lnTo>
                    <a:pt x="1867" y="1779"/>
                  </a:lnTo>
                  <a:lnTo>
                    <a:pt x="648" y="1779"/>
                  </a:lnTo>
                  <a:lnTo>
                    <a:pt x="1260" y="828"/>
                  </a:lnTo>
                  <a:cubicBezTo>
                    <a:pt x="1394" y="619"/>
                    <a:pt x="1368" y="348"/>
                    <a:pt x="1199" y="168"/>
                  </a:cubicBezTo>
                  <a:cubicBezTo>
                    <a:pt x="1096" y="61"/>
                    <a:pt x="955" y="0"/>
                    <a:pt x="806" y="0"/>
                  </a:cubicBezTo>
                  <a:close/>
                </a:path>
              </a:pathLst>
            </a:custGeom>
            <a:solidFill>
              <a:srgbClr val="664A3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cs typeface="Arial"/>
                <a:sym typeface="Arial"/>
              </a:endParaRPr>
            </a:p>
          </p:txBody>
        </p:sp>
      </p:grpSp>
      <p:sp>
        <p:nvSpPr>
          <p:cNvPr id="7" name="Down Arrow 6">
            <a:extLst>
              <a:ext uri="{FF2B5EF4-FFF2-40B4-BE49-F238E27FC236}">
                <a16:creationId xmlns:a16="http://schemas.microsoft.com/office/drawing/2014/main" id="{6C1626EC-40F2-4F4F-96F2-E0780EC1116F}"/>
              </a:ext>
            </a:extLst>
          </p:cNvPr>
          <p:cNvSpPr/>
          <p:nvPr/>
        </p:nvSpPr>
        <p:spPr>
          <a:xfrm>
            <a:off x="9341114" y="3619033"/>
            <a:ext cx="365876" cy="583339"/>
          </a:xfrm>
          <a:prstGeom prst="down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7" name="Down Arrow 216">
            <a:extLst>
              <a:ext uri="{FF2B5EF4-FFF2-40B4-BE49-F238E27FC236}">
                <a16:creationId xmlns:a16="http://schemas.microsoft.com/office/drawing/2014/main" id="{424E5E1A-0484-0245-9F55-4F4F9F4673A9}"/>
              </a:ext>
            </a:extLst>
          </p:cNvPr>
          <p:cNvSpPr/>
          <p:nvPr/>
        </p:nvSpPr>
        <p:spPr>
          <a:xfrm rot="10800000">
            <a:off x="2287432" y="3969013"/>
            <a:ext cx="365876" cy="583339"/>
          </a:xfrm>
          <a:prstGeom prst="down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8" name="Down Arrow 217">
            <a:extLst>
              <a:ext uri="{FF2B5EF4-FFF2-40B4-BE49-F238E27FC236}">
                <a16:creationId xmlns:a16="http://schemas.microsoft.com/office/drawing/2014/main" id="{4B6CC6F2-A360-7146-9D02-CEB7B75AD75A}"/>
              </a:ext>
            </a:extLst>
          </p:cNvPr>
          <p:cNvSpPr/>
          <p:nvPr/>
        </p:nvSpPr>
        <p:spPr>
          <a:xfrm rot="3725878">
            <a:off x="7859466" y="5257247"/>
            <a:ext cx="365876" cy="811426"/>
          </a:xfrm>
          <a:prstGeom prst="down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9" name="Down Arrow 218">
            <a:extLst>
              <a:ext uri="{FF2B5EF4-FFF2-40B4-BE49-F238E27FC236}">
                <a16:creationId xmlns:a16="http://schemas.microsoft.com/office/drawing/2014/main" id="{5E613F61-7599-3F4D-8F4B-3112BD777A90}"/>
              </a:ext>
            </a:extLst>
          </p:cNvPr>
          <p:cNvSpPr/>
          <p:nvPr/>
        </p:nvSpPr>
        <p:spPr>
          <a:xfrm rot="7133054">
            <a:off x="3485785" y="5332741"/>
            <a:ext cx="365876" cy="836011"/>
          </a:xfrm>
          <a:prstGeom prst="down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0" name="Down Arrow 219">
            <a:extLst>
              <a:ext uri="{FF2B5EF4-FFF2-40B4-BE49-F238E27FC236}">
                <a16:creationId xmlns:a16="http://schemas.microsoft.com/office/drawing/2014/main" id="{9028F635-7C75-9F42-BBE0-0BA9D9B1C8E7}"/>
              </a:ext>
            </a:extLst>
          </p:cNvPr>
          <p:cNvSpPr/>
          <p:nvPr/>
        </p:nvSpPr>
        <p:spPr>
          <a:xfrm rot="14657796">
            <a:off x="3076496" y="1926279"/>
            <a:ext cx="365876" cy="780542"/>
          </a:xfrm>
          <a:prstGeom prst="down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9" name="Down Arrow 228">
            <a:extLst>
              <a:ext uri="{FF2B5EF4-FFF2-40B4-BE49-F238E27FC236}">
                <a16:creationId xmlns:a16="http://schemas.microsoft.com/office/drawing/2014/main" id="{40586B43-7C22-EA4C-A505-0D66FBCEA750}"/>
              </a:ext>
            </a:extLst>
          </p:cNvPr>
          <p:cNvSpPr/>
          <p:nvPr/>
        </p:nvSpPr>
        <p:spPr>
          <a:xfrm rot="17005805">
            <a:off x="7460160" y="1620009"/>
            <a:ext cx="365876" cy="945592"/>
          </a:xfrm>
          <a:prstGeom prst="downArrow">
            <a:avLst>
              <a:gd name="adj1" fmla="val 54750"/>
              <a:gd name="adj2" fmla="val 50000"/>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59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D317C-98D0-5E47-AECE-3647C1BFD4DA}"/>
              </a:ext>
            </a:extLst>
          </p:cNvPr>
          <p:cNvSpPr>
            <a:spLocks noGrp="1"/>
          </p:cNvSpPr>
          <p:nvPr>
            <p:ph type="title"/>
          </p:nvPr>
        </p:nvSpPr>
        <p:spPr>
          <a:xfrm>
            <a:off x="1039279" y="441793"/>
            <a:ext cx="2682400" cy="1386400"/>
          </a:xfrm>
        </p:spPr>
        <p:txBody>
          <a:bodyPr/>
          <a:lstStyle/>
          <a:p>
            <a:pPr algn="ctr"/>
            <a:r>
              <a:rPr lang="en-US" sz="3600" dirty="0"/>
              <a:t>Gathering the data</a:t>
            </a:r>
          </a:p>
        </p:txBody>
      </p:sp>
      <p:grpSp>
        <p:nvGrpSpPr>
          <p:cNvPr id="19" name="Group 18">
            <a:extLst>
              <a:ext uri="{FF2B5EF4-FFF2-40B4-BE49-F238E27FC236}">
                <a16:creationId xmlns:a16="http://schemas.microsoft.com/office/drawing/2014/main" id="{1460518C-CC99-B049-96E3-90917FCC96AE}"/>
              </a:ext>
            </a:extLst>
          </p:cNvPr>
          <p:cNvGrpSpPr/>
          <p:nvPr/>
        </p:nvGrpSpPr>
        <p:grpSpPr>
          <a:xfrm>
            <a:off x="4983953" y="723900"/>
            <a:ext cx="6166647" cy="5379220"/>
            <a:chOff x="4267200" y="228599"/>
            <a:chExt cx="7924800" cy="6414535"/>
          </a:xfrm>
        </p:grpSpPr>
        <p:pic>
          <p:nvPicPr>
            <p:cNvPr id="1026" name="Picture 2" descr="https://lh3.googleusercontent.com/VRkyYmNOZ8qBCyZCUA-daPqMeDGd9JQ5Sg_r1U52kTeRUio2XF6yNeLFpplNKVhGofHSsE-G9OtXwso1Q-vXTx4UScT7DyA4VKzUPvscGHACLpqdQ5IIlbsIxBIPTiCSRPHm1PS8">
              <a:extLst>
                <a:ext uri="{FF2B5EF4-FFF2-40B4-BE49-F238E27FC236}">
                  <a16:creationId xmlns:a16="http://schemas.microsoft.com/office/drawing/2014/main" id="{17D10DCD-058D-334F-8D68-421324DF0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600075"/>
              <a:ext cx="7924800" cy="4229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fbemvSUKlTRaESnCiqlePZ7mmjVMXbZJR_-v2kIb17BmMKb5QE86r_8Ta5NEBjDB5CCYpPEWHTUn7qEyh1oBiddQajDg3ofq1oD0CPMVp1VvQl0vvz5ZRQWIXo2KkEBwnXx-DN9I">
              <a:extLst>
                <a:ext uri="{FF2B5EF4-FFF2-40B4-BE49-F238E27FC236}">
                  <a16:creationId xmlns:a16="http://schemas.microsoft.com/office/drawing/2014/main" id="{A3169FB3-D010-264F-82AC-6BA04E75A6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81" r="19850"/>
            <a:stretch/>
          </p:blipFill>
          <p:spPr bwMode="auto">
            <a:xfrm>
              <a:off x="4267200" y="4943474"/>
              <a:ext cx="7067550" cy="16996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0BFED45-0CCE-5A4E-8CBF-33BC1C4EFDF8}"/>
                </a:ext>
              </a:extLst>
            </p:cNvPr>
            <p:cNvPicPr>
              <a:picLocks noChangeAspect="1"/>
            </p:cNvPicPr>
            <p:nvPr/>
          </p:nvPicPr>
          <p:blipFill rotWithShape="1">
            <a:blip r:embed="rId4"/>
            <a:srcRect l="7072" t="21250" r="45612" b="73333"/>
            <a:stretch/>
          </p:blipFill>
          <p:spPr>
            <a:xfrm>
              <a:off x="4429125" y="228599"/>
              <a:ext cx="5443537" cy="371476"/>
            </a:xfrm>
            <a:prstGeom prst="rect">
              <a:avLst/>
            </a:prstGeom>
          </p:spPr>
        </p:pic>
      </p:grpSp>
      <p:cxnSp>
        <p:nvCxnSpPr>
          <p:cNvPr id="7" name="Google Shape;1752;p26">
            <a:extLst>
              <a:ext uri="{FF2B5EF4-FFF2-40B4-BE49-F238E27FC236}">
                <a16:creationId xmlns:a16="http://schemas.microsoft.com/office/drawing/2014/main" id="{110DFACF-734C-F144-A302-318CE3788D6D}"/>
              </a:ext>
            </a:extLst>
          </p:cNvPr>
          <p:cNvCxnSpPr>
            <a:cxnSpLocks/>
          </p:cNvCxnSpPr>
          <p:nvPr/>
        </p:nvCxnSpPr>
        <p:spPr>
          <a:xfrm>
            <a:off x="618705" y="1777009"/>
            <a:ext cx="3481759" cy="0"/>
          </a:xfrm>
          <a:prstGeom prst="straightConnector1">
            <a:avLst/>
          </a:prstGeom>
          <a:noFill/>
          <a:ln w="9525" cap="flat" cmpd="sng">
            <a:solidFill>
              <a:schemeClr val="dk2"/>
            </a:solidFill>
            <a:prstDash val="solid"/>
            <a:round/>
            <a:headEnd type="none" w="med" len="med"/>
            <a:tailEnd type="none" w="med" len="med"/>
          </a:ln>
        </p:spPr>
      </p:cxnSp>
      <p:pic>
        <p:nvPicPr>
          <p:cNvPr id="8" name="Picture 7">
            <a:extLst>
              <a:ext uri="{FF2B5EF4-FFF2-40B4-BE49-F238E27FC236}">
                <a16:creationId xmlns:a16="http://schemas.microsoft.com/office/drawing/2014/main" id="{A47475F8-BCCC-2B48-8629-2FC191B55948}"/>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a14:imgEffect>
                      <a14:saturation sat="0"/>
                    </a14:imgEffect>
                  </a14:imgLayer>
                </a14:imgProps>
              </a:ext>
            </a:extLst>
          </a:blip>
          <a:stretch>
            <a:fillRect/>
          </a:stretch>
        </p:blipFill>
        <p:spPr>
          <a:xfrm>
            <a:off x="1601836" y="3901030"/>
            <a:ext cx="1392868" cy="692054"/>
          </a:xfrm>
          <a:prstGeom prst="rect">
            <a:avLst/>
          </a:prstGeom>
        </p:spPr>
      </p:pic>
      <p:sp>
        <p:nvSpPr>
          <p:cNvPr id="15" name="Google Shape;2700;p32">
            <a:extLst>
              <a:ext uri="{FF2B5EF4-FFF2-40B4-BE49-F238E27FC236}">
                <a16:creationId xmlns:a16="http://schemas.microsoft.com/office/drawing/2014/main" id="{8215523F-5923-7E45-A6DE-E39F1BDF1F9E}"/>
              </a:ext>
            </a:extLst>
          </p:cNvPr>
          <p:cNvSpPr/>
          <p:nvPr/>
        </p:nvSpPr>
        <p:spPr>
          <a:xfrm>
            <a:off x="1497026" y="1942271"/>
            <a:ext cx="1766907" cy="45464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6573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solidFill>
                  <a:schemeClr val="bg1"/>
                </a:solidFill>
                <a:latin typeface="Fira Sans Extra Condensed"/>
                <a:ea typeface="Fira Sans Extra Condensed"/>
                <a:cs typeface="Fira Sans Extra Condensed"/>
                <a:sym typeface="Fira Sans Extra Condensed"/>
              </a:rPr>
              <a:t>Requirements</a:t>
            </a:r>
            <a:endParaRPr sz="1400" b="1" dirty="0">
              <a:solidFill>
                <a:schemeClr val="bg1"/>
              </a:solidFill>
              <a:latin typeface="Fira Sans Extra Condensed"/>
              <a:ea typeface="Fira Sans Extra Condensed"/>
              <a:cs typeface="Fira Sans Extra Condensed"/>
              <a:sym typeface="Fira Sans Extra Condensed"/>
            </a:endParaRPr>
          </a:p>
        </p:txBody>
      </p:sp>
      <p:sp>
        <p:nvSpPr>
          <p:cNvPr id="17" name="Google Shape;2700;p32">
            <a:extLst>
              <a:ext uri="{FF2B5EF4-FFF2-40B4-BE49-F238E27FC236}">
                <a16:creationId xmlns:a16="http://schemas.microsoft.com/office/drawing/2014/main" id="{3A0BB1C5-4CA6-A044-969F-9EC796B43416}"/>
              </a:ext>
            </a:extLst>
          </p:cNvPr>
          <p:cNvSpPr/>
          <p:nvPr/>
        </p:nvSpPr>
        <p:spPr>
          <a:xfrm>
            <a:off x="1414817" y="4008657"/>
            <a:ext cx="1766907" cy="454643"/>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6573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400" b="1" dirty="0">
                <a:solidFill>
                  <a:schemeClr val="bg1"/>
                </a:solidFill>
                <a:latin typeface="Fira Sans Extra Condensed"/>
                <a:ea typeface="Fira Sans Extra Condensed"/>
                <a:cs typeface="Fira Sans Extra Condensed"/>
                <a:sym typeface="Fira Sans Extra Condensed"/>
              </a:rPr>
              <a:t>Methodology</a:t>
            </a:r>
            <a:endParaRPr sz="1400" b="1" dirty="0">
              <a:solidFill>
                <a:schemeClr val="bg1"/>
              </a:solidFill>
              <a:latin typeface="Fira Sans Extra Condensed"/>
              <a:ea typeface="Fira Sans Extra Condensed"/>
              <a:cs typeface="Fira Sans Extra Condensed"/>
              <a:sym typeface="Fira Sans Extra Condensed"/>
            </a:endParaRPr>
          </a:p>
        </p:txBody>
      </p:sp>
      <p:sp>
        <p:nvSpPr>
          <p:cNvPr id="18" name="Google Shape;794;p16">
            <a:extLst>
              <a:ext uri="{FF2B5EF4-FFF2-40B4-BE49-F238E27FC236}">
                <a16:creationId xmlns:a16="http://schemas.microsoft.com/office/drawing/2014/main" id="{B31BBCBC-8EE7-A147-8542-8E731DB53466}"/>
              </a:ext>
            </a:extLst>
          </p:cNvPr>
          <p:cNvSpPr txBox="1"/>
          <p:nvPr/>
        </p:nvSpPr>
        <p:spPr>
          <a:xfrm>
            <a:off x="453862" y="2455506"/>
            <a:ext cx="3853234" cy="1146235"/>
          </a:xfrm>
          <a:prstGeom prst="rect">
            <a:avLst/>
          </a:prstGeom>
          <a:noFill/>
          <a:ln>
            <a:noFill/>
          </a:ln>
        </p:spPr>
        <p:txBody>
          <a:bodyPr spcFirstLastPara="1" wrap="square" lIns="91425" tIns="91425" rIns="91425" bIns="91425" anchor="ctr" anchorCtr="0">
            <a:noAutofit/>
          </a:bodyPr>
          <a:lstStyle/>
          <a:p>
            <a:pPr algn="ctr"/>
            <a:r>
              <a:rPr lang="en-GB" sz="1400" b="1" dirty="0">
                <a:solidFill>
                  <a:srgbClr val="657337"/>
                </a:solidFill>
                <a:latin typeface="Fira Sans Extra Condensed"/>
                <a:sym typeface="Roboto"/>
              </a:rPr>
              <a:t>Unique -&gt; own data collection</a:t>
            </a:r>
            <a:endParaRPr lang="en-GB" sz="1400" b="1" dirty="0">
              <a:latin typeface="Fira Sans Extra Condensed"/>
              <a:sym typeface="Roboto"/>
            </a:endParaRPr>
          </a:p>
          <a:p>
            <a:pPr marL="285750" lvl="0" indent="-285750" algn="l" rtl="0">
              <a:lnSpc>
                <a:spcPct val="100000"/>
              </a:lnSpc>
              <a:spcBef>
                <a:spcPts val="0"/>
              </a:spcBef>
              <a:spcAft>
                <a:spcPts val="0"/>
              </a:spcAft>
              <a:buFont typeface="Wingdings" pitchFamily="2" charset="2"/>
              <a:buChar char="ü"/>
            </a:pPr>
            <a:r>
              <a:rPr lang="en-GB" sz="1400" b="1" dirty="0">
                <a:latin typeface="Fira Sans Extra Condensed"/>
                <a:sym typeface="Roboto"/>
              </a:rPr>
              <a:t>Extent and variety</a:t>
            </a:r>
            <a:r>
              <a:rPr lang="en-GB" sz="1400" dirty="0">
                <a:latin typeface="Fira Sans Extra Condensed"/>
                <a:sym typeface="Roboto"/>
              </a:rPr>
              <a:t> of product coverage</a:t>
            </a:r>
          </a:p>
          <a:p>
            <a:pPr marL="285750" lvl="0" indent="-285750" algn="l" rtl="0">
              <a:lnSpc>
                <a:spcPct val="100000"/>
              </a:lnSpc>
              <a:spcBef>
                <a:spcPts val="0"/>
              </a:spcBef>
              <a:spcAft>
                <a:spcPts val="0"/>
              </a:spcAft>
              <a:buFont typeface="Wingdings" pitchFamily="2" charset="2"/>
              <a:buChar char="ü"/>
            </a:pPr>
            <a:r>
              <a:rPr lang="en-GB" sz="1400" b="1" dirty="0">
                <a:latin typeface="Fira Sans Extra Condensed"/>
                <a:sym typeface="Roboto"/>
              </a:rPr>
              <a:t>Richer</a:t>
            </a:r>
            <a:r>
              <a:rPr lang="en-GB" sz="1400" dirty="0">
                <a:latin typeface="Fira Sans Extra Condensed"/>
                <a:sym typeface="Roboto"/>
              </a:rPr>
              <a:t> product information, including possible predictors of pricing </a:t>
            </a:r>
          </a:p>
          <a:p>
            <a:pPr marL="285750" lvl="0" indent="-285750" algn="l" rtl="0">
              <a:lnSpc>
                <a:spcPct val="100000"/>
              </a:lnSpc>
              <a:spcBef>
                <a:spcPts val="0"/>
              </a:spcBef>
              <a:spcAft>
                <a:spcPts val="0"/>
              </a:spcAft>
              <a:buFont typeface="Wingdings" pitchFamily="2" charset="2"/>
              <a:buChar char="ü"/>
            </a:pPr>
            <a:r>
              <a:rPr lang="en-GB" sz="1400" b="1" dirty="0">
                <a:latin typeface="Fira Sans Extra Condensed"/>
                <a:sym typeface="Roboto"/>
              </a:rPr>
              <a:t>Standardised </a:t>
            </a:r>
            <a:r>
              <a:rPr lang="en-GB" sz="1400" dirty="0">
                <a:latin typeface="Fira Sans Extra Condensed"/>
                <a:sym typeface="Roboto"/>
              </a:rPr>
              <a:t>format</a:t>
            </a:r>
            <a:endParaRPr lang="en-GB" sz="1400" b="1" dirty="0">
              <a:latin typeface="Fira Sans Extra Condensed"/>
              <a:sym typeface="Roboto"/>
            </a:endParaRPr>
          </a:p>
        </p:txBody>
      </p:sp>
      <p:sp>
        <p:nvSpPr>
          <p:cNvPr id="11" name="Rectangle 10">
            <a:extLst>
              <a:ext uri="{FF2B5EF4-FFF2-40B4-BE49-F238E27FC236}">
                <a16:creationId xmlns:a16="http://schemas.microsoft.com/office/drawing/2014/main" id="{2EFBA8ED-EE4B-744B-82F7-E78A86314EB1}"/>
              </a:ext>
            </a:extLst>
          </p:cNvPr>
          <p:cNvSpPr/>
          <p:nvPr/>
        </p:nvSpPr>
        <p:spPr>
          <a:xfrm>
            <a:off x="453862" y="4523215"/>
            <a:ext cx="3853234" cy="1169551"/>
          </a:xfrm>
          <a:prstGeom prst="rect">
            <a:avLst/>
          </a:prstGeom>
        </p:spPr>
        <p:txBody>
          <a:bodyPr wrap="square">
            <a:spAutoFit/>
          </a:bodyPr>
          <a:lstStyle/>
          <a:p>
            <a:pPr algn="ctr"/>
            <a:r>
              <a:rPr lang="en" sz="1400" b="1" dirty="0">
                <a:solidFill>
                  <a:srgbClr val="657337"/>
                </a:solidFill>
                <a:latin typeface="Fira Sans Extra Condensed"/>
                <a:sym typeface="Roboto"/>
              </a:rPr>
              <a:t>Web scraping </a:t>
            </a:r>
            <a:r>
              <a:rPr lang="en" sz="1400" i="1" dirty="0">
                <a:solidFill>
                  <a:srgbClr val="657337"/>
                </a:solidFill>
                <a:latin typeface="Fira Sans Extra Condensed"/>
                <a:sym typeface="Roboto"/>
              </a:rPr>
              <a:t>with Python, </a:t>
            </a:r>
            <a:r>
              <a:rPr lang="en" sz="1400" i="1" dirty="0" err="1">
                <a:solidFill>
                  <a:srgbClr val="657337"/>
                </a:solidFill>
                <a:latin typeface="Fira Sans Extra Condensed"/>
                <a:sym typeface="Roboto"/>
              </a:rPr>
              <a:t>Scrapy</a:t>
            </a:r>
            <a:r>
              <a:rPr lang="en" sz="1400" i="1" dirty="0">
                <a:solidFill>
                  <a:srgbClr val="657337"/>
                </a:solidFill>
                <a:latin typeface="Fira Sans Extra Condensed"/>
                <a:sym typeface="Roboto"/>
              </a:rPr>
              <a:t>, Selenium</a:t>
            </a:r>
          </a:p>
          <a:p>
            <a:pPr marL="285750" lvl="0" indent="-285750">
              <a:buFont typeface="Wingdings" pitchFamily="2" charset="2"/>
              <a:buChar char="ü"/>
            </a:pPr>
            <a:r>
              <a:rPr lang="en-GB" sz="1400" dirty="0">
                <a:latin typeface="Fira Sans Extra Condensed"/>
                <a:sym typeface="Roboto"/>
              </a:rPr>
              <a:t>Dealing with </a:t>
            </a:r>
            <a:r>
              <a:rPr lang="en-GB" sz="1400" dirty="0" err="1">
                <a:latin typeface="Fira Sans Extra Condensed"/>
                <a:sym typeface="Roboto"/>
              </a:rPr>
              <a:t>Javascript</a:t>
            </a:r>
            <a:r>
              <a:rPr lang="en-GB" sz="1400" dirty="0">
                <a:latin typeface="Fira Sans Extra Condensed"/>
                <a:sym typeface="Roboto"/>
              </a:rPr>
              <a:t> pages </a:t>
            </a:r>
          </a:p>
          <a:p>
            <a:pPr marL="285750" lvl="0" indent="-285750">
              <a:buFont typeface="Wingdings" pitchFamily="2" charset="2"/>
              <a:buChar char="ü"/>
            </a:pPr>
            <a:r>
              <a:rPr lang="en-GB" sz="1400" dirty="0">
                <a:latin typeface="Fira Sans Extra Condensed"/>
                <a:sym typeface="Roboto"/>
              </a:rPr>
              <a:t>Overcoming ‘lazy load’</a:t>
            </a:r>
          </a:p>
          <a:p>
            <a:pPr marL="285750" lvl="0" indent="-285750">
              <a:buFont typeface="Wingdings" pitchFamily="2" charset="2"/>
              <a:buChar char="ü"/>
            </a:pPr>
            <a:r>
              <a:rPr lang="en-GB" sz="1400" dirty="0">
                <a:latin typeface="Fira Sans Extra Condensed"/>
                <a:sym typeface="Roboto"/>
              </a:rPr>
              <a:t>Closing pop-ups</a:t>
            </a:r>
          </a:p>
          <a:p>
            <a:pPr algn="ctr"/>
            <a:endParaRPr lang="en" sz="1400" dirty="0">
              <a:solidFill>
                <a:srgbClr val="657337"/>
              </a:solidFill>
              <a:latin typeface="Fira Sans Extra Condensed"/>
              <a:sym typeface="Roboto"/>
            </a:endParaRPr>
          </a:p>
        </p:txBody>
      </p:sp>
    </p:spTree>
    <p:extLst>
      <p:ext uri="{BB962C8B-B14F-4D97-AF65-F5344CB8AC3E}">
        <p14:creationId xmlns:p14="http://schemas.microsoft.com/office/powerpoint/2010/main" val="36482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2881;p34">
            <a:extLst>
              <a:ext uri="{FF2B5EF4-FFF2-40B4-BE49-F238E27FC236}">
                <a16:creationId xmlns:a16="http://schemas.microsoft.com/office/drawing/2014/main" id="{BD670564-E43D-9B4C-A40B-60D36D9B9830}"/>
              </a:ext>
            </a:extLst>
          </p:cNvPr>
          <p:cNvSpPr/>
          <p:nvPr/>
        </p:nvSpPr>
        <p:spPr>
          <a:xfrm>
            <a:off x="2852661" y="5429920"/>
            <a:ext cx="2753258" cy="56693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Fira Sans Extra Condensed"/>
              <a:ea typeface="Fira Sans Extra Condensed"/>
              <a:cs typeface="Fira Sans Extra Condensed"/>
              <a:sym typeface="Fira Sans Extra Condensed"/>
            </a:endParaRPr>
          </a:p>
        </p:txBody>
      </p:sp>
      <p:sp>
        <p:nvSpPr>
          <p:cNvPr id="2" name="Title 1">
            <a:extLst>
              <a:ext uri="{FF2B5EF4-FFF2-40B4-BE49-F238E27FC236}">
                <a16:creationId xmlns:a16="http://schemas.microsoft.com/office/drawing/2014/main" id="{905D317C-98D0-5E47-AECE-3647C1BFD4DA}"/>
              </a:ext>
            </a:extLst>
          </p:cNvPr>
          <p:cNvSpPr>
            <a:spLocks noGrp="1"/>
          </p:cNvSpPr>
          <p:nvPr>
            <p:ph type="title"/>
          </p:nvPr>
        </p:nvSpPr>
        <p:spPr/>
        <p:txBody>
          <a:bodyPr/>
          <a:lstStyle/>
          <a:p>
            <a:r>
              <a:rPr lang="en-US" dirty="0"/>
              <a:t>The data collection</a:t>
            </a:r>
          </a:p>
        </p:txBody>
      </p:sp>
      <p:sp>
        <p:nvSpPr>
          <p:cNvPr id="3" name="Subtitle 2">
            <a:extLst>
              <a:ext uri="{FF2B5EF4-FFF2-40B4-BE49-F238E27FC236}">
                <a16:creationId xmlns:a16="http://schemas.microsoft.com/office/drawing/2014/main" id="{402DB1BF-D35D-D74F-BDB5-3D41B6E44843}"/>
              </a:ext>
            </a:extLst>
          </p:cNvPr>
          <p:cNvSpPr>
            <a:spLocks noGrp="1"/>
          </p:cNvSpPr>
          <p:nvPr>
            <p:ph type="subTitle" idx="1"/>
          </p:nvPr>
        </p:nvSpPr>
        <p:spPr>
          <a:xfrm>
            <a:off x="2547885" y="5979902"/>
            <a:ext cx="3197947" cy="576567"/>
          </a:xfrm>
        </p:spPr>
        <p:txBody>
          <a:bodyPr/>
          <a:lstStyle/>
          <a:p>
            <a:r>
              <a:rPr lang="en-US" sz="1400" i="1" dirty="0">
                <a:solidFill>
                  <a:srgbClr val="6E6976"/>
                </a:solidFill>
              </a:rPr>
              <a:t>from the initial scrape</a:t>
            </a:r>
          </a:p>
        </p:txBody>
      </p:sp>
      <p:sp>
        <p:nvSpPr>
          <p:cNvPr id="4" name="Subtitle 3">
            <a:extLst>
              <a:ext uri="{FF2B5EF4-FFF2-40B4-BE49-F238E27FC236}">
                <a16:creationId xmlns:a16="http://schemas.microsoft.com/office/drawing/2014/main" id="{98EC2594-1855-1E49-863C-73053130CA76}"/>
              </a:ext>
            </a:extLst>
          </p:cNvPr>
          <p:cNvSpPr>
            <a:spLocks noGrp="1"/>
          </p:cNvSpPr>
          <p:nvPr>
            <p:ph type="subTitle" idx="2"/>
          </p:nvPr>
        </p:nvSpPr>
        <p:spPr>
          <a:xfrm>
            <a:off x="2547885" y="5482679"/>
            <a:ext cx="3325355" cy="479087"/>
          </a:xfrm>
        </p:spPr>
        <p:txBody>
          <a:bodyPr/>
          <a:lstStyle/>
          <a:p>
            <a:r>
              <a:rPr lang="en-US" sz="1800" dirty="0">
                <a:solidFill>
                  <a:schemeClr val="tx1"/>
                </a:solidFill>
              </a:rPr>
              <a:t>1,852 products</a:t>
            </a:r>
          </a:p>
        </p:txBody>
      </p:sp>
      <p:pic>
        <p:nvPicPr>
          <p:cNvPr id="2050" name="Picture 2" descr="https://lh3.googleusercontent.com/d9ndZWt8MtNK8BGceYJxkooY-C1Si6S_d4NKMgBbe7CCRALFNobtgnAns6jArud7mB2cfVaNFYN_WJsapgzQpLRRVMoOpgq6OPcYsQeS8ap3E8U2E84o41pXqHGdl7gQGBB1wIQ-">
            <a:extLst>
              <a:ext uri="{FF2B5EF4-FFF2-40B4-BE49-F238E27FC236}">
                <a16:creationId xmlns:a16="http://schemas.microsoft.com/office/drawing/2014/main" id="{E2EE0D6B-A461-4749-88CB-F5226312DF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92" t="3458"/>
          <a:stretch/>
        </p:blipFill>
        <p:spPr bwMode="auto">
          <a:xfrm>
            <a:off x="1302529" y="1796088"/>
            <a:ext cx="3821128" cy="33742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lh3.googleusercontent.com/eTfWIL6lG0yMiBAQZjUD_PxZYxAwaN33ftefTbSTX3s7fWB5bl-3xIvkb8yzRulyZbtBqFmKf_thtVEdZ9O0YOQhWQjT0lh7NF9DtNiTmE18drDRZna_YjbDGCnrU81cfzrpag0z">
            <a:extLst>
              <a:ext uri="{FF2B5EF4-FFF2-40B4-BE49-F238E27FC236}">
                <a16:creationId xmlns:a16="http://schemas.microsoft.com/office/drawing/2014/main" id="{563B8607-CEAA-1A44-A83F-8A2CB166DC5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8024" y="1937575"/>
            <a:ext cx="5336753" cy="331836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48701F9-2CF5-EC4C-9CFD-745AEA91066F}"/>
              </a:ext>
            </a:extLst>
          </p:cNvPr>
          <p:cNvGrpSpPr/>
          <p:nvPr/>
        </p:nvGrpSpPr>
        <p:grpSpPr>
          <a:xfrm>
            <a:off x="1486060" y="7089775"/>
            <a:ext cx="9219813" cy="754200"/>
            <a:chOff x="0" y="-968375"/>
            <a:chExt cx="9219813" cy="754200"/>
          </a:xfrm>
        </p:grpSpPr>
        <p:sp>
          <p:nvSpPr>
            <p:cNvPr id="15" name="Google Shape;4044;p57">
              <a:extLst>
                <a:ext uri="{FF2B5EF4-FFF2-40B4-BE49-F238E27FC236}">
                  <a16:creationId xmlns:a16="http://schemas.microsoft.com/office/drawing/2014/main" id="{A0CC2DFC-4FEC-2845-BFB6-7D3CB7A54055}"/>
                </a:ext>
              </a:extLst>
            </p:cNvPr>
            <p:cNvSpPr/>
            <p:nvPr/>
          </p:nvSpPr>
          <p:spPr>
            <a:xfrm>
              <a:off x="1061825" y="-968375"/>
              <a:ext cx="791400" cy="754200"/>
            </a:xfrm>
            <a:prstGeom prst="roundRect">
              <a:avLst>
                <a:gd name="adj" fmla="val 16667"/>
              </a:avLst>
            </a:prstGeom>
            <a:solidFill>
              <a:srgbClr val="6573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45;p57">
              <a:extLst>
                <a:ext uri="{FF2B5EF4-FFF2-40B4-BE49-F238E27FC236}">
                  <a16:creationId xmlns:a16="http://schemas.microsoft.com/office/drawing/2014/main" id="{5DAF5029-BFD9-EB4E-B73F-A70BCB963269}"/>
                </a:ext>
              </a:extLst>
            </p:cNvPr>
            <p:cNvSpPr/>
            <p:nvPr/>
          </p:nvSpPr>
          <p:spPr>
            <a:xfrm>
              <a:off x="2123645" y="-968375"/>
              <a:ext cx="791400" cy="754200"/>
            </a:xfrm>
            <a:prstGeom prst="roundRect">
              <a:avLst>
                <a:gd name="adj" fmla="val 16667"/>
              </a:avLst>
            </a:prstGeom>
            <a:solidFill>
              <a:srgbClr val="C4A27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46;p57">
              <a:extLst>
                <a:ext uri="{FF2B5EF4-FFF2-40B4-BE49-F238E27FC236}">
                  <a16:creationId xmlns:a16="http://schemas.microsoft.com/office/drawing/2014/main" id="{4F16EC17-7D34-A740-910D-103FB4519C07}"/>
                </a:ext>
              </a:extLst>
            </p:cNvPr>
            <p:cNvSpPr/>
            <p:nvPr/>
          </p:nvSpPr>
          <p:spPr>
            <a:xfrm>
              <a:off x="3185464" y="-968375"/>
              <a:ext cx="791400" cy="754200"/>
            </a:xfrm>
            <a:prstGeom prst="roundRect">
              <a:avLst>
                <a:gd name="adj" fmla="val 16667"/>
              </a:avLst>
            </a:prstGeom>
            <a:solidFill>
              <a:srgbClr val="E7CD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47;p57">
              <a:extLst>
                <a:ext uri="{FF2B5EF4-FFF2-40B4-BE49-F238E27FC236}">
                  <a16:creationId xmlns:a16="http://schemas.microsoft.com/office/drawing/2014/main" id="{96B87F20-04AE-8D40-B13A-C2E55C32A1DB}"/>
                </a:ext>
              </a:extLst>
            </p:cNvPr>
            <p:cNvSpPr/>
            <p:nvPr/>
          </p:nvSpPr>
          <p:spPr>
            <a:xfrm>
              <a:off x="0" y="-968375"/>
              <a:ext cx="791400" cy="754200"/>
            </a:xfrm>
            <a:prstGeom prst="roundRect">
              <a:avLst>
                <a:gd name="adj" fmla="val 16667"/>
              </a:avLst>
            </a:prstGeom>
            <a:solidFill>
              <a:srgbClr val="F4CBC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48;p57">
              <a:extLst>
                <a:ext uri="{FF2B5EF4-FFF2-40B4-BE49-F238E27FC236}">
                  <a16:creationId xmlns:a16="http://schemas.microsoft.com/office/drawing/2014/main" id="{D286FE88-8A92-8444-8A14-6EE486C39FD2}"/>
                </a:ext>
              </a:extLst>
            </p:cNvPr>
            <p:cNvSpPr txBox="1"/>
            <p:nvPr/>
          </p:nvSpPr>
          <p:spPr>
            <a:xfrm>
              <a:off x="1061825"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#657338</a:t>
              </a:r>
              <a:endParaRPr sz="1000">
                <a:solidFill>
                  <a:srgbClr val="FFFFFF"/>
                </a:solidFill>
              </a:endParaRPr>
            </a:p>
          </p:txBody>
        </p:sp>
        <p:sp>
          <p:nvSpPr>
            <p:cNvPr id="20" name="Google Shape;4049;p57">
              <a:extLst>
                <a:ext uri="{FF2B5EF4-FFF2-40B4-BE49-F238E27FC236}">
                  <a16:creationId xmlns:a16="http://schemas.microsoft.com/office/drawing/2014/main" id="{1CBB8700-1354-8E46-8051-E013A6611188}"/>
                </a:ext>
              </a:extLst>
            </p:cNvPr>
            <p:cNvSpPr txBox="1"/>
            <p:nvPr/>
          </p:nvSpPr>
          <p:spPr>
            <a:xfrm>
              <a:off x="212365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#C4A27D</a:t>
              </a:r>
              <a:endParaRPr sz="1000">
                <a:solidFill>
                  <a:srgbClr val="0E2A47"/>
                </a:solidFill>
              </a:endParaRPr>
            </a:p>
          </p:txBody>
        </p:sp>
        <p:sp>
          <p:nvSpPr>
            <p:cNvPr id="21" name="Google Shape;4050;p57">
              <a:extLst>
                <a:ext uri="{FF2B5EF4-FFF2-40B4-BE49-F238E27FC236}">
                  <a16:creationId xmlns:a16="http://schemas.microsoft.com/office/drawing/2014/main" id="{79E3DF98-5C35-C647-9FA7-9EBB948494D9}"/>
                </a:ext>
              </a:extLst>
            </p:cNvPr>
            <p:cNvSpPr txBox="1"/>
            <p:nvPr/>
          </p:nvSpPr>
          <p:spPr>
            <a:xfrm>
              <a:off x="3185475"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#E7CDB2</a:t>
              </a:r>
              <a:endParaRPr sz="1000">
                <a:solidFill>
                  <a:srgbClr val="0E2A47"/>
                </a:solidFill>
              </a:endParaRPr>
            </a:p>
          </p:txBody>
        </p:sp>
        <p:sp>
          <p:nvSpPr>
            <p:cNvPr id="22" name="Google Shape;4051;p57">
              <a:extLst>
                <a:ext uri="{FF2B5EF4-FFF2-40B4-BE49-F238E27FC236}">
                  <a16:creationId xmlns:a16="http://schemas.microsoft.com/office/drawing/2014/main" id="{6F706345-50FC-2949-BB19-725270133F2A}"/>
                </a:ext>
              </a:extLst>
            </p:cNvPr>
            <p:cNvSpPr txBox="1"/>
            <p:nvPr/>
          </p:nvSpPr>
          <p:spPr>
            <a:xfrm>
              <a:off x="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#F4CBCD</a:t>
              </a:r>
              <a:endParaRPr sz="1000">
                <a:solidFill>
                  <a:srgbClr val="0E2A47"/>
                </a:solidFill>
              </a:endParaRPr>
            </a:p>
          </p:txBody>
        </p:sp>
        <p:sp>
          <p:nvSpPr>
            <p:cNvPr id="23" name="Google Shape;4052;p57">
              <a:extLst>
                <a:ext uri="{FF2B5EF4-FFF2-40B4-BE49-F238E27FC236}">
                  <a16:creationId xmlns:a16="http://schemas.microsoft.com/office/drawing/2014/main" id="{8605F3D0-D330-604D-A1C5-FF56A41AB3D1}"/>
                </a:ext>
              </a:extLst>
            </p:cNvPr>
            <p:cNvSpPr/>
            <p:nvPr/>
          </p:nvSpPr>
          <p:spPr>
            <a:xfrm>
              <a:off x="4247289" y="-968375"/>
              <a:ext cx="791400" cy="754200"/>
            </a:xfrm>
            <a:prstGeom prst="roundRect">
              <a:avLst>
                <a:gd name="adj" fmla="val 16667"/>
              </a:avLst>
            </a:prstGeom>
            <a:solidFill>
              <a:srgbClr val="E0E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53;p57">
              <a:extLst>
                <a:ext uri="{FF2B5EF4-FFF2-40B4-BE49-F238E27FC236}">
                  <a16:creationId xmlns:a16="http://schemas.microsoft.com/office/drawing/2014/main" id="{616815E5-2526-4E4E-B598-FDE15F3E550C}"/>
                </a:ext>
              </a:extLst>
            </p:cNvPr>
            <p:cNvSpPr txBox="1"/>
            <p:nvPr/>
          </p:nvSpPr>
          <p:spPr>
            <a:xfrm>
              <a:off x="424730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#E0E0E0</a:t>
              </a:r>
              <a:endParaRPr sz="1000">
                <a:solidFill>
                  <a:srgbClr val="0E2A47"/>
                </a:solidFill>
              </a:endParaRPr>
            </a:p>
          </p:txBody>
        </p:sp>
        <p:sp>
          <p:nvSpPr>
            <p:cNvPr id="25" name="Google Shape;1410;p72">
              <a:extLst>
                <a:ext uri="{FF2B5EF4-FFF2-40B4-BE49-F238E27FC236}">
                  <a16:creationId xmlns:a16="http://schemas.microsoft.com/office/drawing/2014/main" id="{CEE96AB7-D823-D542-83F5-3D683D55D2AE}"/>
                </a:ext>
              </a:extLst>
            </p:cNvPr>
            <p:cNvSpPr/>
            <p:nvPr/>
          </p:nvSpPr>
          <p:spPr>
            <a:xfrm>
              <a:off x="6304763" y="-968375"/>
              <a:ext cx="791400" cy="754200"/>
            </a:xfrm>
            <a:prstGeom prst="roundRect">
              <a:avLst>
                <a:gd name="adj" fmla="val 16667"/>
              </a:avLst>
            </a:prstGeom>
            <a:solidFill>
              <a:srgbClr val="F6B1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11;p72">
              <a:extLst>
                <a:ext uri="{FF2B5EF4-FFF2-40B4-BE49-F238E27FC236}">
                  <a16:creationId xmlns:a16="http://schemas.microsoft.com/office/drawing/2014/main" id="{E3A8D302-424F-8F46-9AFC-3D9E26F82FC6}"/>
                </a:ext>
              </a:extLst>
            </p:cNvPr>
            <p:cNvSpPr/>
            <p:nvPr/>
          </p:nvSpPr>
          <p:spPr>
            <a:xfrm>
              <a:off x="7366582" y="-968375"/>
              <a:ext cx="791400" cy="754200"/>
            </a:xfrm>
            <a:prstGeom prst="roundRect">
              <a:avLst>
                <a:gd name="adj" fmla="val 16667"/>
              </a:avLst>
            </a:prstGeom>
            <a:solidFill>
              <a:srgbClr val="E296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12;p72">
              <a:extLst>
                <a:ext uri="{FF2B5EF4-FFF2-40B4-BE49-F238E27FC236}">
                  <a16:creationId xmlns:a16="http://schemas.microsoft.com/office/drawing/2014/main" id="{75A74ACF-DEF2-CF41-8F04-68FE15B3531F}"/>
                </a:ext>
              </a:extLst>
            </p:cNvPr>
            <p:cNvSpPr/>
            <p:nvPr/>
          </p:nvSpPr>
          <p:spPr>
            <a:xfrm>
              <a:off x="8428402" y="-968375"/>
              <a:ext cx="791400" cy="754200"/>
            </a:xfrm>
            <a:prstGeom prst="roundRect">
              <a:avLst>
                <a:gd name="adj" fmla="val 16667"/>
              </a:avLst>
            </a:prstGeom>
            <a:solidFill>
              <a:srgbClr val="6E697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13;p72">
              <a:extLst>
                <a:ext uri="{FF2B5EF4-FFF2-40B4-BE49-F238E27FC236}">
                  <a16:creationId xmlns:a16="http://schemas.microsoft.com/office/drawing/2014/main" id="{FC6D7328-560E-424F-9287-E91847B17E47}"/>
                </a:ext>
              </a:extLst>
            </p:cNvPr>
            <p:cNvSpPr/>
            <p:nvPr/>
          </p:nvSpPr>
          <p:spPr>
            <a:xfrm>
              <a:off x="5242938" y="-968375"/>
              <a:ext cx="791400" cy="754200"/>
            </a:xfrm>
            <a:prstGeom prst="roundRect">
              <a:avLst>
                <a:gd name="adj" fmla="val 16667"/>
              </a:avLst>
            </a:prstGeom>
            <a:solidFill>
              <a:srgbClr val="B4818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14;p72">
              <a:extLst>
                <a:ext uri="{FF2B5EF4-FFF2-40B4-BE49-F238E27FC236}">
                  <a16:creationId xmlns:a16="http://schemas.microsoft.com/office/drawing/2014/main" id="{916E8BDC-33DA-2845-A784-883248536917}"/>
                </a:ext>
              </a:extLst>
            </p:cNvPr>
            <p:cNvSpPr txBox="1"/>
            <p:nvPr/>
          </p:nvSpPr>
          <p:spPr>
            <a:xfrm>
              <a:off x="6304763"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#f6b1a1ff</a:t>
              </a:r>
              <a:endParaRPr sz="1000">
                <a:solidFill>
                  <a:srgbClr val="FFFFFF"/>
                </a:solidFill>
              </a:endParaRPr>
            </a:p>
          </p:txBody>
        </p:sp>
        <p:sp>
          <p:nvSpPr>
            <p:cNvPr id="30" name="Google Shape;1415;p72">
              <a:extLst>
                <a:ext uri="{FF2B5EF4-FFF2-40B4-BE49-F238E27FC236}">
                  <a16:creationId xmlns:a16="http://schemas.microsoft.com/office/drawing/2014/main" id="{2CDBC98B-3F86-4E42-8527-599B605278EE}"/>
                </a:ext>
              </a:extLst>
            </p:cNvPr>
            <p:cNvSpPr txBox="1"/>
            <p:nvPr/>
          </p:nvSpPr>
          <p:spPr>
            <a:xfrm>
              <a:off x="7366588"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#e29699</a:t>
              </a:r>
              <a:endParaRPr sz="1000">
                <a:solidFill>
                  <a:srgbClr val="FFFFFF"/>
                </a:solidFill>
              </a:endParaRPr>
            </a:p>
          </p:txBody>
        </p:sp>
        <p:sp>
          <p:nvSpPr>
            <p:cNvPr id="31" name="Google Shape;1416;p72">
              <a:extLst>
                <a:ext uri="{FF2B5EF4-FFF2-40B4-BE49-F238E27FC236}">
                  <a16:creationId xmlns:a16="http://schemas.microsoft.com/office/drawing/2014/main" id="{EC1BA742-9130-5F42-9889-DF50525185B2}"/>
                </a:ext>
              </a:extLst>
            </p:cNvPr>
            <p:cNvSpPr txBox="1"/>
            <p:nvPr/>
          </p:nvSpPr>
          <p:spPr>
            <a:xfrm>
              <a:off x="8428413" y="-887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endParaRPr>
            </a:p>
            <a:p>
              <a:pPr marL="0" lvl="0" indent="0" algn="ctr" rtl="0">
                <a:spcBef>
                  <a:spcPts val="0"/>
                </a:spcBef>
                <a:spcAft>
                  <a:spcPts val="0"/>
                </a:spcAft>
                <a:buNone/>
              </a:pPr>
              <a:r>
                <a:rPr lang="en" sz="1000">
                  <a:solidFill>
                    <a:srgbClr val="FFFFFF"/>
                  </a:solidFill>
                </a:rPr>
                <a:t>#6e6976ff</a:t>
              </a:r>
              <a:endParaRPr sz="1000">
                <a:solidFill>
                  <a:srgbClr val="FFFFFF"/>
                </a:solidFill>
              </a:endParaRPr>
            </a:p>
          </p:txBody>
        </p:sp>
        <p:sp>
          <p:nvSpPr>
            <p:cNvPr id="32" name="Google Shape;1417;p72">
              <a:extLst>
                <a:ext uri="{FF2B5EF4-FFF2-40B4-BE49-F238E27FC236}">
                  <a16:creationId xmlns:a16="http://schemas.microsoft.com/office/drawing/2014/main" id="{5AE41EBE-42C4-0648-8587-C01CEB8C4E81}"/>
                </a:ext>
              </a:extLst>
            </p:cNvPr>
            <p:cNvSpPr txBox="1"/>
            <p:nvPr/>
          </p:nvSpPr>
          <p:spPr>
            <a:xfrm>
              <a:off x="5242938"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#b4818bff</a:t>
              </a:r>
              <a:endParaRPr sz="1000">
                <a:solidFill>
                  <a:srgbClr val="FFFFFF"/>
                </a:solidFill>
              </a:endParaRPr>
            </a:p>
          </p:txBody>
        </p:sp>
      </p:grpSp>
      <p:sp>
        <p:nvSpPr>
          <p:cNvPr id="34" name="Google Shape;2881;p34">
            <a:extLst>
              <a:ext uri="{FF2B5EF4-FFF2-40B4-BE49-F238E27FC236}">
                <a16:creationId xmlns:a16="http://schemas.microsoft.com/office/drawing/2014/main" id="{AE6B14C1-E657-CA48-9954-6B95F8A4D1C9}"/>
              </a:ext>
            </a:extLst>
          </p:cNvPr>
          <p:cNvSpPr/>
          <p:nvPr/>
        </p:nvSpPr>
        <p:spPr>
          <a:xfrm>
            <a:off x="6623463" y="5445410"/>
            <a:ext cx="2753258" cy="56693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Fira Sans Extra Condensed"/>
              <a:ea typeface="Fira Sans Extra Condensed"/>
              <a:cs typeface="Fira Sans Extra Condensed"/>
              <a:sym typeface="Fira Sans Extra Condensed"/>
            </a:endParaRPr>
          </a:p>
        </p:txBody>
      </p:sp>
      <p:sp>
        <p:nvSpPr>
          <p:cNvPr id="35" name="Subtitle 2">
            <a:extLst>
              <a:ext uri="{FF2B5EF4-FFF2-40B4-BE49-F238E27FC236}">
                <a16:creationId xmlns:a16="http://schemas.microsoft.com/office/drawing/2014/main" id="{05BDF382-5D24-124D-B624-16055F821FD7}"/>
              </a:ext>
            </a:extLst>
          </p:cNvPr>
          <p:cNvSpPr txBox="1">
            <a:spLocks/>
          </p:cNvSpPr>
          <p:nvPr/>
        </p:nvSpPr>
        <p:spPr>
          <a:xfrm>
            <a:off x="6623463" y="5938635"/>
            <a:ext cx="2682043" cy="5765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Lato"/>
              <a:buNone/>
              <a:defRPr sz="1867" b="0" i="0" u="none" strike="noStrike" cap="none">
                <a:solidFill>
                  <a:schemeClr val="dk1"/>
                </a:solidFill>
                <a:latin typeface="Lato"/>
                <a:ea typeface="Lato"/>
                <a:cs typeface="Lato"/>
                <a:sym typeface="Lato"/>
              </a:defRPr>
            </a:lvl1pPr>
            <a:lvl2pPr marL="914400" marR="0" lvl="1" indent="-3302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1600"/>
              <a:buFont typeface="Lato"/>
              <a:buNone/>
              <a:defRPr sz="2133" b="0" i="0" u="none" strike="noStrike" cap="none">
                <a:solidFill>
                  <a:schemeClr val="dk1"/>
                </a:solidFill>
                <a:latin typeface="Lato"/>
                <a:ea typeface="Lato"/>
                <a:cs typeface="Lato"/>
                <a:sym typeface="Lato"/>
              </a:defRPr>
            </a:lvl9pPr>
          </a:lstStyle>
          <a:p>
            <a:r>
              <a:rPr lang="en-US" sz="1400" i="1" kern="0" dirty="0">
                <a:solidFill>
                  <a:srgbClr val="6E6976"/>
                </a:solidFill>
              </a:rPr>
              <a:t>cleansers, treatments, </a:t>
            </a:r>
          </a:p>
          <a:p>
            <a:r>
              <a:rPr lang="en-US" sz="1400" i="1" kern="0" dirty="0">
                <a:solidFill>
                  <a:srgbClr val="6E6976"/>
                </a:solidFill>
              </a:rPr>
              <a:t>eye products, moisturizers</a:t>
            </a:r>
          </a:p>
        </p:txBody>
      </p:sp>
      <p:sp>
        <p:nvSpPr>
          <p:cNvPr id="36" name="Subtitle 3">
            <a:extLst>
              <a:ext uri="{FF2B5EF4-FFF2-40B4-BE49-F238E27FC236}">
                <a16:creationId xmlns:a16="http://schemas.microsoft.com/office/drawing/2014/main" id="{DCB29575-6BF9-EB4D-A8B7-0A4DD5A96C1A}"/>
              </a:ext>
            </a:extLst>
          </p:cNvPr>
          <p:cNvSpPr txBox="1">
            <a:spLocks/>
          </p:cNvSpPr>
          <p:nvPr/>
        </p:nvSpPr>
        <p:spPr>
          <a:xfrm>
            <a:off x="6318687" y="5498169"/>
            <a:ext cx="3325355" cy="4790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3000"/>
              <a:buFont typeface="Lato"/>
              <a:buNone/>
              <a:defRPr sz="2400" b="1" i="0" u="none" strike="noStrike" cap="none">
                <a:solidFill>
                  <a:schemeClr val="dk1"/>
                </a:solidFill>
                <a:latin typeface="Josefin Sans"/>
                <a:ea typeface="Josefin Sans"/>
                <a:cs typeface="Josefin Sans"/>
                <a:sym typeface="Josefin Sans"/>
              </a:defRPr>
            </a:lvl1pPr>
            <a:lvl2pPr marL="914400" marR="0" lvl="1" indent="-330200" algn="l" rtl="0">
              <a:lnSpc>
                <a:spcPct val="100000"/>
              </a:lnSpc>
              <a:spcBef>
                <a:spcPts val="0"/>
              </a:spcBef>
              <a:spcAft>
                <a:spcPts val="0"/>
              </a:spcAft>
              <a:buClr>
                <a:schemeClr val="dk1"/>
              </a:buClr>
              <a:buSzPts val="3000"/>
              <a:buFont typeface="Lato"/>
              <a:buNone/>
              <a:defRPr sz="4000" b="0" i="0" u="none" strike="noStrike" cap="none">
                <a:solidFill>
                  <a:schemeClr val="dk1"/>
                </a:solidFill>
                <a:latin typeface="Lato"/>
                <a:ea typeface="Lato"/>
                <a:cs typeface="Lato"/>
                <a:sym typeface="Lato"/>
              </a:defRPr>
            </a:lvl2pPr>
            <a:lvl3pPr marL="1371600" marR="0" lvl="2" indent="-330200" algn="l" rtl="0">
              <a:lnSpc>
                <a:spcPct val="100000"/>
              </a:lnSpc>
              <a:spcBef>
                <a:spcPts val="0"/>
              </a:spcBef>
              <a:spcAft>
                <a:spcPts val="0"/>
              </a:spcAft>
              <a:buClr>
                <a:schemeClr val="dk1"/>
              </a:buClr>
              <a:buSzPts val="3000"/>
              <a:buFont typeface="Lato"/>
              <a:buNone/>
              <a:defRPr sz="4000" b="0" i="0" u="none" strike="noStrike" cap="none">
                <a:solidFill>
                  <a:schemeClr val="dk1"/>
                </a:solidFill>
                <a:latin typeface="Lato"/>
                <a:ea typeface="Lato"/>
                <a:cs typeface="Lato"/>
                <a:sym typeface="Lato"/>
              </a:defRPr>
            </a:lvl3pPr>
            <a:lvl4pPr marL="1828800" marR="0" lvl="3" indent="-330200" algn="l" rtl="0">
              <a:lnSpc>
                <a:spcPct val="100000"/>
              </a:lnSpc>
              <a:spcBef>
                <a:spcPts val="0"/>
              </a:spcBef>
              <a:spcAft>
                <a:spcPts val="0"/>
              </a:spcAft>
              <a:buClr>
                <a:schemeClr val="dk1"/>
              </a:buClr>
              <a:buSzPts val="3000"/>
              <a:buFont typeface="Lato"/>
              <a:buNone/>
              <a:defRPr sz="4000" b="0" i="0" u="none" strike="noStrike" cap="none">
                <a:solidFill>
                  <a:schemeClr val="dk1"/>
                </a:solidFill>
                <a:latin typeface="Lato"/>
                <a:ea typeface="Lato"/>
                <a:cs typeface="Lato"/>
                <a:sym typeface="Lato"/>
              </a:defRPr>
            </a:lvl4pPr>
            <a:lvl5pPr marL="2286000" marR="0" lvl="4" indent="-330200" algn="l" rtl="0">
              <a:lnSpc>
                <a:spcPct val="100000"/>
              </a:lnSpc>
              <a:spcBef>
                <a:spcPts val="0"/>
              </a:spcBef>
              <a:spcAft>
                <a:spcPts val="0"/>
              </a:spcAft>
              <a:buClr>
                <a:schemeClr val="dk1"/>
              </a:buClr>
              <a:buSzPts val="3000"/>
              <a:buFont typeface="Lato"/>
              <a:buNone/>
              <a:defRPr sz="4000" b="0" i="0" u="none" strike="noStrike" cap="none">
                <a:solidFill>
                  <a:schemeClr val="dk1"/>
                </a:solidFill>
                <a:latin typeface="Lato"/>
                <a:ea typeface="Lato"/>
                <a:cs typeface="Lato"/>
                <a:sym typeface="Lato"/>
              </a:defRPr>
            </a:lvl5pPr>
            <a:lvl6pPr marL="2743200" marR="0" lvl="5" indent="-330200" algn="l" rtl="0">
              <a:lnSpc>
                <a:spcPct val="100000"/>
              </a:lnSpc>
              <a:spcBef>
                <a:spcPts val="0"/>
              </a:spcBef>
              <a:spcAft>
                <a:spcPts val="0"/>
              </a:spcAft>
              <a:buClr>
                <a:schemeClr val="dk1"/>
              </a:buClr>
              <a:buSzPts val="3000"/>
              <a:buFont typeface="Lato"/>
              <a:buNone/>
              <a:defRPr sz="4000" b="0" i="0" u="none" strike="noStrike" cap="none">
                <a:solidFill>
                  <a:schemeClr val="dk1"/>
                </a:solidFill>
                <a:latin typeface="Lato"/>
                <a:ea typeface="Lato"/>
                <a:cs typeface="Lato"/>
                <a:sym typeface="Lato"/>
              </a:defRPr>
            </a:lvl6pPr>
            <a:lvl7pPr marL="3200400" marR="0" lvl="6" indent="-330200" algn="l" rtl="0">
              <a:lnSpc>
                <a:spcPct val="100000"/>
              </a:lnSpc>
              <a:spcBef>
                <a:spcPts val="0"/>
              </a:spcBef>
              <a:spcAft>
                <a:spcPts val="0"/>
              </a:spcAft>
              <a:buClr>
                <a:schemeClr val="dk1"/>
              </a:buClr>
              <a:buSzPts val="3000"/>
              <a:buFont typeface="Lato"/>
              <a:buNone/>
              <a:defRPr sz="4000" b="0" i="0" u="none" strike="noStrike" cap="none">
                <a:solidFill>
                  <a:schemeClr val="dk1"/>
                </a:solidFill>
                <a:latin typeface="Lato"/>
                <a:ea typeface="Lato"/>
                <a:cs typeface="Lato"/>
                <a:sym typeface="Lato"/>
              </a:defRPr>
            </a:lvl7pPr>
            <a:lvl8pPr marL="3657600" marR="0" lvl="7" indent="-330200" algn="l" rtl="0">
              <a:lnSpc>
                <a:spcPct val="100000"/>
              </a:lnSpc>
              <a:spcBef>
                <a:spcPts val="0"/>
              </a:spcBef>
              <a:spcAft>
                <a:spcPts val="0"/>
              </a:spcAft>
              <a:buClr>
                <a:schemeClr val="dk1"/>
              </a:buClr>
              <a:buSzPts val="3000"/>
              <a:buFont typeface="Lato"/>
              <a:buNone/>
              <a:defRPr sz="4000" b="0" i="0" u="none" strike="noStrike" cap="none">
                <a:solidFill>
                  <a:schemeClr val="dk1"/>
                </a:solidFill>
                <a:latin typeface="Lato"/>
                <a:ea typeface="Lato"/>
                <a:cs typeface="Lato"/>
                <a:sym typeface="Lato"/>
              </a:defRPr>
            </a:lvl8pPr>
            <a:lvl9pPr marL="4114800" marR="0" lvl="8" indent="-330200" algn="l" rtl="0">
              <a:lnSpc>
                <a:spcPct val="100000"/>
              </a:lnSpc>
              <a:spcBef>
                <a:spcPts val="0"/>
              </a:spcBef>
              <a:spcAft>
                <a:spcPts val="0"/>
              </a:spcAft>
              <a:buClr>
                <a:schemeClr val="dk1"/>
              </a:buClr>
              <a:buSzPts val="3000"/>
              <a:buFont typeface="Lato"/>
              <a:buNone/>
              <a:defRPr sz="4000" b="0" i="0" u="none" strike="noStrike" cap="none">
                <a:solidFill>
                  <a:schemeClr val="dk1"/>
                </a:solidFill>
                <a:latin typeface="Lato"/>
                <a:ea typeface="Lato"/>
                <a:cs typeface="Lato"/>
                <a:sym typeface="Lato"/>
              </a:defRPr>
            </a:lvl9pPr>
          </a:lstStyle>
          <a:p>
            <a:r>
              <a:rPr lang="en-US" sz="1800" kern="0" dirty="0">
                <a:solidFill>
                  <a:schemeClr val="tx1"/>
                </a:solidFill>
              </a:rPr>
              <a:t>4 main categories</a:t>
            </a:r>
          </a:p>
        </p:txBody>
      </p:sp>
    </p:spTree>
    <p:extLst>
      <p:ext uri="{BB962C8B-B14F-4D97-AF65-F5344CB8AC3E}">
        <p14:creationId xmlns:p14="http://schemas.microsoft.com/office/powerpoint/2010/main" val="1270935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0797A10-66C4-1F4D-BAF6-CBDC848E23E1}"/>
              </a:ext>
            </a:extLst>
          </p:cNvPr>
          <p:cNvSpPr>
            <a:spLocks noGrp="1"/>
          </p:cNvSpPr>
          <p:nvPr>
            <p:ph type="title"/>
          </p:nvPr>
        </p:nvSpPr>
        <p:spPr>
          <a:xfrm>
            <a:off x="950967" y="719333"/>
            <a:ext cx="10290000" cy="817200"/>
          </a:xfrm>
        </p:spPr>
        <p:txBody>
          <a:bodyPr/>
          <a:lstStyle/>
          <a:p>
            <a:r>
              <a:rPr lang="en-US" dirty="0"/>
              <a:t>The cleaning and preparation of the data </a:t>
            </a:r>
          </a:p>
        </p:txBody>
      </p:sp>
      <p:sp>
        <p:nvSpPr>
          <p:cNvPr id="121" name="Google Shape;2277;p27">
            <a:extLst>
              <a:ext uri="{FF2B5EF4-FFF2-40B4-BE49-F238E27FC236}">
                <a16:creationId xmlns:a16="http://schemas.microsoft.com/office/drawing/2014/main" id="{D7F4E32F-CBCA-3746-96C6-913854957D9A}"/>
              </a:ext>
            </a:extLst>
          </p:cNvPr>
          <p:cNvSpPr/>
          <p:nvPr/>
        </p:nvSpPr>
        <p:spPr>
          <a:xfrm>
            <a:off x="568026" y="1880624"/>
            <a:ext cx="1538258" cy="156561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dk1"/>
              </a:solidFill>
              <a:latin typeface="Fira Sans Extra Condensed"/>
              <a:ea typeface="Fira Sans Extra Condensed"/>
              <a:cs typeface="Fira Sans Extra Condensed"/>
              <a:sym typeface="Fira Sans Extra Condensed"/>
            </a:endParaRPr>
          </a:p>
        </p:txBody>
      </p:sp>
      <p:sp>
        <p:nvSpPr>
          <p:cNvPr id="122" name="Google Shape;2278;p27">
            <a:extLst>
              <a:ext uri="{FF2B5EF4-FFF2-40B4-BE49-F238E27FC236}">
                <a16:creationId xmlns:a16="http://schemas.microsoft.com/office/drawing/2014/main" id="{35BF8A97-BF53-A443-99E4-1789A6754D00}"/>
              </a:ext>
            </a:extLst>
          </p:cNvPr>
          <p:cNvSpPr/>
          <p:nvPr/>
        </p:nvSpPr>
        <p:spPr>
          <a:xfrm>
            <a:off x="2292238" y="1684855"/>
            <a:ext cx="3724573" cy="47962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bg1"/>
                </a:solidFill>
                <a:latin typeface="Fira Sans Extra Condensed"/>
                <a:ea typeface="Fira Sans Extra Condensed"/>
                <a:cs typeface="Fira Sans Extra Condensed"/>
                <a:sym typeface="Fira Sans Extra Condensed"/>
              </a:rPr>
              <a:t>Missing Values</a:t>
            </a:r>
            <a:endParaRPr sz="2000" dirty="0">
              <a:solidFill>
                <a:schemeClr val="bg1"/>
              </a:solidFill>
              <a:latin typeface="Fira Sans Extra Condensed"/>
              <a:ea typeface="Fira Sans Extra Condensed"/>
              <a:cs typeface="Fira Sans Extra Condensed"/>
              <a:sym typeface="Fira Sans Extra Condensed"/>
            </a:endParaRPr>
          </a:p>
        </p:txBody>
      </p:sp>
      <p:sp>
        <p:nvSpPr>
          <p:cNvPr id="124" name="Google Shape;2280;p27">
            <a:extLst>
              <a:ext uri="{FF2B5EF4-FFF2-40B4-BE49-F238E27FC236}">
                <a16:creationId xmlns:a16="http://schemas.microsoft.com/office/drawing/2014/main" id="{E1D926A9-C2D1-3940-AA6B-0836BE3AABDE}"/>
              </a:ext>
            </a:extLst>
          </p:cNvPr>
          <p:cNvSpPr/>
          <p:nvPr/>
        </p:nvSpPr>
        <p:spPr>
          <a:xfrm>
            <a:off x="2316527" y="2270918"/>
            <a:ext cx="3697807" cy="133588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EEEEE"/>
          </a:solidFill>
          <a:ln>
            <a:solidFill>
              <a:srgbClr val="EEEEEE"/>
            </a:solidFill>
          </a:ln>
        </p:spPr>
        <p:txBody>
          <a:bodyPr spcFirstLastPara="1" wrap="square" lIns="91425" tIns="91425" rIns="91425" bIns="91425" anchor="ctr" anchorCtr="0">
            <a:noAutofit/>
          </a:bodyPr>
          <a:lstStyle/>
          <a:p>
            <a:pPr marL="171450" indent="-171450">
              <a:buClr>
                <a:schemeClr val="dk1"/>
              </a:buClr>
              <a:buSzPts val="1100"/>
              <a:buFont typeface="Arial" panose="020B0604020202020204" pitchFamily="34" charset="0"/>
              <a:buChar char="•"/>
            </a:pPr>
            <a:r>
              <a:rPr lang="en-GB" sz="1400" dirty="0">
                <a:solidFill>
                  <a:srgbClr val="6E6976"/>
                </a:solidFill>
                <a:latin typeface="Fira Sans Extra Condensed"/>
                <a:sym typeface="Roboto"/>
              </a:rPr>
              <a:t>Deleted products with no price and size; majority were not the main focus of the study (i.e. supplements, devices, peels, gift sets)</a:t>
            </a:r>
          </a:p>
          <a:p>
            <a:pPr marL="171450" indent="-171450">
              <a:buClr>
                <a:schemeClr val="dk1"/>
              </a:buClr>
              <a:buSzPts val="1100"/>
              <a:buFont typeface="Arial" panose="020B0604020202020204" pitchFamily="34" charset="0"/>
              <a:buChar char="•"/>
            </a:pPr>
            <a:r>
              <a:rPr lang="en-GB" sz="1400" dirty="0">
                <a:solidFill>
                  <a:srgbClr val="6E6976"/>
                </a:solidFill>
                <a:latin typeface="Fira Sans Extra Condensed"/>
                <a:sym typeface="Roboto"/>
              </a:rPr>
              <a:t>Reduced data set from 1,852 to 1,549 products</a:t>
            </a:r>
          </a:p>
        </p:txBody>
      </p:sp>
      <p:sp>
        <p:nvSpPr>
          <p:cNvPr id="126" name="Google Shape;2282;p27">
            <a:extLst>
              <a:ext uri="{FF2B5EF4-FFF2-40B4-BE49-F238E27FC236}">
                <a16:creationId xmlns:a16="http://schemas.microsoft.com/office/drawing/2014/main" id="{733929A2-2478-8641-8D30-E358D03E5C2F}"/>
              </a:ext>
            </a:extLst>
          </p:cNvPr>
          <p:cNvSpPr/>
          <p:nvPr/>
        </p:nvSpPr>
        <p:spPr>
          <a:xfrm>
            <a:off x="6266369" y="2115832"/>
            <a:ext cx="1538258" cy="156552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dk1"/>
              </a:solidFill>
              <a:latin typeface="Fira Sans Extra Condensed"/>
              <a:ea typeface="Fira Sans Extra Condensed"/>
              <a:cs typeface="Fira Sans Extra Condensed"/>
              <a:sym typeface="Fira Sans Extra Condensed"/>
            </a:endParaRPr>
          </a:p>
        </p:txBody>
      </p:sp>
      <p:sp>
        <p:nvSpPr>
          <p:cNvPr id="127" name="Google Shape;2283;p27">
            <a:extLst>
              <a:ext uri="{FF2B5EF4-FFF2-40B4-BE49-F238E27FC236}">
                <a16:creationId xmlns:a16="http://schemas.microsoft.com/office/drawing/2014/main" id="{11A6DCF0-DD6B-9041-A273-3D541EEE99F7}"/>
              </a:ext>
            </a:extLst>
          </p:cNvPr>
          <p:cNvSpPr/>
          <p:nvPr/>
        </p:nvSpPr>
        <p:spPr>
          <a:xfrm>
            <a:off x="564006" y="4302828"/>
            <a:ext cx="1538258" cy="156552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dk1"/>
              </a:solidFill>
              <a:latin typeface="Fira Sans Extra Condensed"/>
              <a:ea typeface="Fira Sans Extra Condensed"/>
              <a:cs typeface="Fira Sans Extra Condensed"/>
              <a:sym typeface="Fira Sans Extra Condensed"/>
            </a:endParaRPr>
          </a:p>
        </p:txBody>
      </p:sp>
      <p:sp>
        <p:nvSpPr>
          <p:cNvPr id="128" name="Google Shape;2284;p27">
            <a:extLst>
              <a:ext uri="{FF2B5EF4-FFF2-40B4-BE49-F238E27FC236}">
                <a16:creationId xmlns:a16="http://schemas.microsoft.com/office/drawing/2014/main" id="{31B63ED6-C632-784A-9384-C2D619157E21}"/>
              </a:ext>
            </a:extLst>
          </p:cNvPr>
          <p:cNvSpPr/>
          <p:nvPr/>
        </p:nvSpPr>
        <p:spPr>
          <a:xfrm>
            <a:off x="6252969" y="4458126"/>
            <a:ext cx="1538258" cy="1565528"/>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solidFill>
                <a:schemeClr val="dk1"/>
              </a:solidFill>
              <a:latin typeface="Fira Sans Extra Condensed"/>
              <a:ea typeface="Fira Sans Extra Condensed"/>
              <a:cs typeface="Fira Sans Extra Condensed"/>
              <a:sym typeface="Fira Sans Extra Condensed"/>
            </a:endParaRPr>
          </a:p>
        </p:txBody>
      </p:sp>
      <p:grpSp>
        <p:nvGrpSpPr>
          <p:cNvPr id="129" name="Google Shape;2285;p27">
            <a:extLst>
              <a:ext uri="{FF2B5EF4-FFF2-40B4-BE49-F238E27FC236}">
                <a16:creationId xmlns:a16="http://schemas.microsoft.com/office/drawing/2014/main" id="{B6C3E998-97B1-D44F-87C7-A15A9B0FB43E}"/>
              </a:ext>
            </a:extLst>
          </p:cNvPr>
          <p:cNvGrpSpPr/>
          <p:nvPr/>
        </p:nvGrpSpPr>
        <p:grpSpPr>
          <a:xfrm>
            <a:off x="863825" y="2122433"/>
            <a:ext cx="932958" cy="900574"/>
            <a:chOff x="1751238" y="3846375"/>
            <a:chExt cx="354050" cy="349700"/>
          </a:xfrm>
        </p:grpSpPr>
        <p:sp>
          <p:nvSpPr>
            <p:cNvPr id="130" name="Google Shape;2286;p27">
              <a:extLst>
                <a:ext uri="{FF2B5EF4-FFF2-40B4-BE49-F238E27FC236}">
                  <a16:creationId xmlns:a16="http://schemas.microsoft.com/office/drawing/2014/main" id="{57019291-5BA2-314B-AD3A-ABD30DCFADC2}"/>
                </a:ext>
              </a:extLst>
            </p:cNvPr>
            <p:cNvSpPr/>
            <p:nvPr/>
          </p:nvSpPr>
          <p:spPr>
            <a:xfrm>
              <a:off x="1793388" y="3846775"/>
              <a:ext cx="153875" cy="99025"/>
            </a:xfrm>
            <a:custGeom>
              <a:avLst/>
              <a:gdLst/>
              <a:ahLst/>
              <a:cxnLst/>
              <a:rect l="l" t="t" r="r" b="b"/>
              <a:pathLst>
                <a:path w="6155" h="3961" extrusionOk="0">
                  <a:moveTo>
                    <a:pt x="4103" y="0"/>
                  </a:moveTo>
                  <a:cubicBezTo>
                    <a:pt x="4060" y="0"/>
                    <a:pt x="4017" y="2"/>
                    <a:pt x="3973" y="6"/>
                  </a:cubicBezTo>
                  <a:cubicBezTo>
                    <a:pt x="3325" y="62"/>
                    <a:pt x="2781" y="519"/>
                    <a:pt x="2618" y="1150"/>
                  </a:cubicBezTo>
                  <a:cubicBezTo>
                    <a:pt x="2468" y="1720"/>
                    <a:pt x="2139" y="2225"/>
                    <a:pt x="1678" y="2592"/>
                  </a:cubicBezTo>
                  <a:cubicBezTo>
                    <a:pt x="1220" y="2952"/>
                    <a:pt x="664" y="3142"/>
                    <a:pt x="69" y="3142"/>
                  </a:cubicBezTo>
                  <a:cubicBezTo>
                    <a:pt x="51" y="3142"/>
                    <a:pt x="33" y="3142"/>
                    <a:pt x="16" y="3141"/>
                  </a:cubicBezTo>
                  <a:lnTo>
                    <a:pt x="9" y="3141"/>
                  </a:lnTo>
                  <a:lnTo>
                    <a:pt x="9" y="3549"/>
                  </a:lnTo>
                  <a:lnTo>
                    <a:pt x="1" y="3959"/>
                  </a:lnTo>
                  <a:lnTo>
                    <a:pt x="9" y="3959"/>
                  </a:lnTo>
                  <a:lnTo>
                    <a:pt x="9" y="3960"/>
                  </a:lnTo>
                  <a:lnTo>
                    <a:pt x="3216" y="3960"/>
                  </a:lnTo>
                  <a:cubicBezTo>
                    <a:pt x="4246" y="3959"/>
                    <a:pt x="5162" y="3308"/>
                    <a:pt x="5502" y="2337"/>
                  </a:cubicBezTo>
                  <a:lnTo>
                    <a:pt x="6155" y="1636"/>
                  </a:lnTo>
                  <a:lnTo>
                    <a:pt x="5502" y="906"/>
                  </a:lnTo>
                  <a:cubicBezTo>
                    <a:pt x="5253" y="351"/>
                    <a:pt x="4703" y="0"/>
                    <a:pt x="41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287;p27">
              <a:extLst>
                <a:ext uri="{FF2B5EF4-FFF2-40B4-BE49-F238E27FC236}">
                  <a16:creationId xmlns:a16="http://schemas.microsoft.com/office/drawing/2014/main" id="{F9C69792-AA38-6B4E-AF0F-6383D2764B04}"/>
                </a:ext>
              </a:extLst>
            </p:cNvPr>
            <p:cNvSpPr/>
            <p:nvPr/>
          </p:nvSpPr>
          <p:spPr>
            <a:xfrm>
              <a:off x="1930863" y="3846375"/>
              <a:ext cx="137425" cy="99925"/>
            </a:xfrm>
            <a:custGeom>
              <a:avLst/>
              <a:gdLst/>
              <a:ahLst/>
              <a:cxnLst/>
              <a:rect l="l" t="t" r="r" b="b"/>
              <a:pathLst>
                <a:path w="5497" h="3997" extrusionOk="0">
                  <a:moveTo>
                    <a:pt x="1399" y="0"/>
                  </a:moveTo>
                  <a:cubicBezTo>
                    <a:pt x="793" y="2"/>
                    <a:pt x="244" y="360"/>
                    <a:pt x="0" y="913"/>
                  </a:cubicBezTo>
                  <a:lnTo>
                    <a:pt x="0" y="2358"/>
                  </a:lnTo>
                  <a:cubicBezTo>
                    <a:pt x="330" y="3313"/>
                    <a:pt x="1230" y="3996"/>
                    <a:pt x="2285" y="3996"/>
                  </a:cubicBezTo>
                  <a:lnTo>
                    <a:pt x="5497" y="3996"/>
                  </a:lnTo>
                  <a:lnTo>
                    <a:pt x="5490" y="3583"/>
                  </a:lnTo>
                  <a:lnTo>
                    <a:pt x="5490" y="3172"/>
                  </a:lnTo>
                  <a:lnTo>
                    <a:pt x="5482" y="3172"/>
                  </a:lnTo>
                  <a:lnTo>
                    <a:pt x="5482" y="3171"/>
                  </a:lnTo>
                  <a:cubicBezTo>
                    <a:pt x="5464" y="3171"/>
                    <a:pt x="5447" y="3171"/>
                    <a:pt x="5430" y="3171"/>
                  </a:cubicBezTo>
                  <a:cubicBezTo>
                    <a:pt x="4835" y="3171"/>
                    <a:pt x="4280" y="2980"/>
                    <a:pt x="3821" y="2616"/>
                  </a:cubicBezTo>
                  <a:cubicBezTo>
                    <a:pt x="3367" y="2256"/>
                    <a:pt x="3035" y="1739"/>
                    <a:pt x="2883" y="1160"/>
                  </a:cubicBezTo>
                  <a:cubicBezTo>
                    <a:pt x="2703" y="478"/>
                    <a:pt x="2092" y="0"/>
                    <a:pt x="13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288;p27">
              <a:extLst>
                <a:ext uri="{FF2B5EF4-FFF2-40B4-BE49-F238E27FC236}">
                  <a16:creationId xmlns:a16="http://schemas.microsoft.com/office/drawing/2014/main" id="{16B83795-8941-3049-94A8-3F9AC851968F}"/>
                </a:ext>
              </a:extLst>
            </p:cNvPr>
            <p:cNvSpPr/>
            <p:nvPr/>
          </p:nvSpPr>
          <p:spPr>
            <a:xfrm>
              <a:off x="1801488" y="4057725"/>
              <a:ext cx="70400" cy="70400"/>
            </a:xfrm>
            <a:custGeom>
              <a:avLst/>
              <a:gdLst/>
              <a:ahLst/>
              <a:cxnLst/>
              <a:rect l="l" t="t" r="r" b="b"/>
              <a:pathLst>
                <a:path w="2816" h="2816" extrusionOk="0">
                  <a:moveTo>
                    <a:pt x="1893" y="0"/>
                  </a:moveTo>
                  <a:lnTo>
                    <a:pt x="0" y="1891"/>
                  </a:lnTo>
                  <a:lnTo>
                    <a:pt x="923" y="2816"/>
                  </a:lnTo>
                  <a:lnTo>
                    <a:pt x="2550" y="1901"/>
                  </a:lnTo>
                  <a:lnTo>
                    <a:pt x="2816" y="923"/>
                  </a:lnTo>
                  <a:lnTo>
                    <a:pt x="189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289;p27">
              <a:extLst>
                <a:ext uri="{FF2B5EF4-FFF2-40B4-BE49-F238E27FC236}">
                  <a16:creationId xmlns:a16="http://schemas.microsoft.com/office/drawing/2014/main" id="{1DCBD2AF-3CEE-1640-8788-053E14FF03F3}"/>
                </a:ext>
              </a:extLst>
            </p:cNvPr>
            <p:cNvSpPr/>
            <p:nvPr/>
          </p:nvSpPr>
          <p:spPr>
            <a:xfrm>
              <a:off x="1824513" y="4080800"/>
              <a:ext cx="70175" cy="70150"/>
            </a:xfrm>
            <a:custGeom>
              <a:avLst/>
              <a:gdLst/>
              <a:ahLst/>
              <a:cxnLst/>
              <a:rect l="l" t="t" r="r" b="b"/>
              <a:pathLst>
                <a:path w="2807" h="2806" extrusionOk="0">
                  <a:moveTo>
                    <a:pt x="1893" y="0"/>
                  </a:moveTo>
                  <a:lnTo>
                    <a:pt x="1" y="1891"/>
                  </a:lnTo>
                  <a:lnTo>
                    <a:pt x="915" y="2806"/>
                  </a:lnTo>
                  <a:lnTo>
                    <a:pt x="2806" y="913"/>
                  </a:lnTo>
                  <a:lnTo>
                    <a:pt x="1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290;p27">
              <a:extLst>
                <a:ext uri="{FF2B5EF4-FFF2-40B4-BE49-F238E27FC236}">
                  <a16:creationId xmlns:a16="http://schemas.microsoft.com/office/drawing/2014/main" id="{620F2006-39BA-A94D-89BA-6111B2D4A8B7}"/>
                </a:ext>
              </a:extLst>
            </p:cNvPr>
            <p:cNvSpPr/>
            <p:nvPr/>
          </p:nvSpPr>
          <p:spPr>
            <a:xfrm>
              <a:off x="1751238" y="4096025"/>
              <a:ext cx="76925" cy="84325"/>
            </a:xfrm>
            <a:custGeom>
              <a:avLst/>
              <a:gdLst/>
              <a:ahLst/>
              <a:cxnLst/>
              <a:rect l="l" t="t" r="r" b="b"/>
              <a:pathLst>
                <a:path w="3077" h="3373" extrusionOk="0">
                  <a:moveTo>
                    <a:pt x="1172" y="1"/>
                  </a:moveTo>
                  <a:lnTo>
                    <a:pt x="838" y="332"/>
                  </a:lnTo>
                  <a:cubicBezTo>
                    <a:pt x="1" y="1171"/>
                    <a:pt x="1" y="2530"/>
                    <a:pt x="838" y="3369"/>
                  </a:cubicBezTo>
                  <a:lnTo>
                    <a:pt x="843" y="3372"/>
                  </a:lnTo>
                  <a:lnTo>
                    <a:pt x="2369" y="2760"/>
                  </a:lnTo>
                  <a:lnTo>
                    <a:pt x="3077" y="1140"/>
                  </a:lnTo>
                  <a:lnTo>
                    <a:pt x="1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291;p27">
              <a:extLst>
                <a:ext uri="{FF2B5EF4-FFF2-40B4-BE49-F238E27FC236}">
                  <a16:creationId xmlns:a16="http://schemas.microsoft.com/office/drawing/2014/main" id="{AC06E2FA-6C7D-7049-8E46-7EB481B7BF80}"/>
                </a:ext>
              </a:extLst>
            </p:cNvPr>
            <p:cNvSpPr/>
            <p:nvPr/>
          </p:nvSpPr>
          <p:spPr>
            <a:xfrm>
              <a:off x="1772288" y="4124500"/>
              <a:ext cx="84125" cy="71450"/>
            </a:xfrm>
            <a:custGeom>
              <a:avLst/>
              <a:gdLst/>
              <a:ahLst/>
              <a:cxnLst/>
              <a:rect l="l" t="t" r="r" b="b"/>
              <a:pathLst>
                <a:path w="3365" h="2858" extrusionOk="0">
                  <a:moveTo>
                    <a:pt x="2235" y="1"/>
                  </a:moveTo>
                  <a:lnTo>
                    <a:pt x="1" y="2235"/>
                  </a:lnTo>
                  <a:cubicBezTo>
                    <a:pt x="420" y="2650"/>
                    <a:pt x="967" y="2857"/>
                    <a:pt x="1514" y="2857"/>
                  </a:cubicBezTo>
                  <a:cubicBezTo>
                    <a:pt x="2063" y="2857"/>
                    <a:pt x="2613" y="2648"/>
                    <a:pt x="3032" y="2230"/>
                  </a:cubicBezTo>
                  <a:lnTo>
                    <a:pt x="3364" y="1896"/>
                  </a:lnTo>
                  <a:lnTo>
                    <a:pt x="2265" y="19"/>
                  </a:lnTo>
                  <a:lnTo>
                    <a:pt x="22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292;p27">
              <a:extLst>
                <a:ext uri="{FF2B5EF4-FFF2-40B4-BE49-F238E27FC236}">
                  <a16:creationId xmlns:a16="http://schemas.microsoft.com/office/drawing/2014/main" id="{565CC098-9D58-0E41-B9E1-570F0D6672AC}"/>
                </a:ext>
              </a:extLst>
            </p:cNvPr>
            <p:cNvSpPr/>
            <p:nvPr/>
          </p:nvSpPr>
          <p:spPr>
            <a:xfrm>
              <a:off x="1780688" y="4067550"/>
              <a:ext cx="66550" cy="66550"/>
            </a:xfrm>
            <a:custGeom>
              <a:avLst/>
              <a:gdLst/>
              <a:ahLst/>
              <a:cxnLst/>
              <a:rect l="l" t="t" r="r" b="b"/>
              <a:pathLst>
                <a:path w="2662" h="2662" extrusionOk="0">
                  <a:moveTo>
                    <a:pt x="1139" y="0"/>
                  </a:moveTo>
                  <a:lnTo>
                    <a:pt x="0" y="1140"/>
                  </a:lnTo>
                  <a:lnTo>
                    <a:pt x="1523" y="2662"/>
                  </a:lnTo>
                  <a:lnTo>
                    <a:pt x="2662" y="2423"/>
                  </a:lnTo>
                  <a:lnTo>
                    <a:pt x="2662" y="1523"/>
                  </a:lnTo>
                  <a:lnTo>
                    <a:pt x="11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293;p27">
              <a:extLst>
                <a:ext uri="{FF2B5EF4-FFF2-40B4-BE49-F238E27FC236}">
                  <a16:creationId xmlns:a16="http://schemas.microsoft.com/office/drawing/2014/main" id="{EBAACFE5-6CCA-1847-A67B-424502FACBA7}"/>
                </a:ext>
              </a:extLst>
            </p:cNvPr>
            <p:cNvSpPr/>
            <p:nvPr/>
          </p:nvSpPr>
          <p:spPr>
            <a:xfrm>
              <a:off x="1818538" y="4105575"/>
              <a:ext cx="66325" cy="66350"/>
            </a:xfrm>
            <a:custGeom>
              <a:avLst/>
              <a:gdLst/>
              <a:ahLst/>
              <a:cxnLst/>
              <a:rect l="l" t="t" r="r" b="b"/>
              <a:pathLst>
                <a:path w="2653" h="2654" extrusionOk="0">
                  <a:moveTo>
                    <a:pt x="1140" y="0"/>
                  </a:moveTo>
                  <a:lnTo>
                    <a:pt x="0" y="1141"/>
                  </a:lnTo>
                  <a:lnTo>
                    <a:pt x="1513" y="2653"/>
                  </a:lnTo>
                  <a:lnTo>
                    <a:pt x="2652" y="1512"/>
                  </a:lnTo>
                  <a:lnTo>
                    <a:pt x="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294;p27">
              <a:extLst>
                <a:ext uri="{FF2B5EF4-FFF2-40B4-BE49-F238E27FC236}">
                  <a16:creationId xmlns:a16="http://schemas.microsoft.com/office/drawing/2014/main" id="{C8E1CFAD-4D31-824E-A9A4-BBF191A07C7D}"/>
                </a:ext>
              </a:extLst>
            </p:cNvPr>
            <p:cNvSpPr/>
            <p:nvPr/>
          </p:nvSpPr>
          <p:spPr>
            <a:xfrm>
              <a:off x="1842138" y="3968400"/>
              <a:ext cx="82250" cy="109900"/>
            </a:xfrm>
            <a:custGeom>
              <a:avLst/>
              <a:gdLst/>
              <a:ahLst/>
              <a:cxnLst/>
              <a:rect l="l" t="t" r="r" b="b"/>
              <a:pathLst>
                <a:path w="3290" h="4396" extrusionOk="0">
                  <a:moveTo>
                    <a:pt x="1277" y="0"/>
                  </a:moveTo>
                  <a:lnTo>
                    <a:pt x="1" y="3839"/>
                  </a:lnTo>
                  <a:lnTo>
                    <a:pt x="559" y="4396"/>
                  </a:lnTo>
                  <a:lnTo>
                    <a:pt x="2477" y="2784"/>
                  </a:lnTo>
                  <a:lnTo>
                    <a:pt x="3290" y="804"/>
                  </a:lnTo>
                  <a:cubicBezTo>
                    <a:pt x="2781" y="469"/>
                    <a:pt x="2218" y="225"/>
                    <a:pt x="1625" y="83"/>
                  </a:cubicBezTo>
                  <a:lnTo>
                    <a:pt x="1624" y="83"/>
                  </a:lnTo>
                  <a:lnTo>
                    <a:pt x="127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295;p27">
              <a:extLst>
                <a:ext uri="{FF2B5EF4-FFF2-40B4-BE49-F238E27FC236}">
                  <a16:creationId xmlns:a16="http://schemas.microsoft.com/office/drawing/2014/main" id="{7AF45605-51AD-6845-A3F7-912BE6441D13}"/>
                </a:ext>
              </a:extLst>
            </p:cNvPr>
            <p:cNvSpPr/>
            <p:nvPr/>
          </p:nvSpPr>
          <p:spPr>
            <a:xfrm>
              <a:off x="1875013" y="4026175"/>
              <a:ext cx="108500" cy="84125"/>
            </a:xfrm>
            <a:custGeom>
              <a:avLst/>
              <a:gdLst/>
              <a:ahLst/>
              <a:cxnLst/>
              <a:rect l="l" t="t" r="r" b="b"/>
              <a:pathLst>
                <a:path w="4340" h="3365" extrusionOk="0">
                  <a:moveTo>
                    <a:pt x="3487" y="1"/>
                  </a:moveTo>
                  <a:lnTo>
                    <a:pt x="1782" y="1028"/>
                  </a:lnTo>
                  <a:lnTo>
                    <a:pt x="0" y="2842"/>
                  </a:lnTo>
                  <a:lnTo>
                    <a:pt x="523" y="3364"/>
                  </a:lnTo>
                  <a:lnTo>
                    <a:pt x="4339" y="2113"/>
                  </a:lnTo>
                  <a:lnTo>
                    <a:pt x="4257" y="1764"/>
                  </a:lnTo>
                  <a:cubicBezTo>
                    <a:pt x="4107" y="1135"/>
                    <a:pt x="3846" y="539"/>
                    <a:pt x="34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296;p27">
              <a:extLst>
                <a:ext uri="{FF2B5EF4-FFF2-40B4-BE49-F238E27FC236}">
                  <a16:creationId xmlns:a16="http://schemas.microsoft.com/office/drawing/2014/main" id="{FF63E7A5-EC72-FA49-B0CF-63F3751D6F0C}"/>
                </a:ext>
              </a:extLst>
            </p:cNvPr>
            <p:cNvSpPr/>
            <p:nvPr/>
          </p:nvSpPr>
          <p:spPr>
            <a:xfrm>
              <a:off x="1856063" y="3988500"/>
              <a:ext cx="90175" cy="98975"/>
            </a:xfrm>
            <a:custGeom>
              <a:avLst/>
              <a:gdLst/>
              <a:ahLst/>
              <a:cxnLst/>
              <a:rect l="l" t="t" r="r" b="b"/>
              <a:pathLst>
                <a:path w="3607" h="3959" extrusionOk="0">
                  <a:moveTo>
                    <a:pt x="2731" y="0"/>
                  </a:moveTo>
                  <a:lnTo>
                    <a:pt x="0" y="3592"/>
                  </a:lnTo>
                  <a:lnTo>
                    <a:pt x="367" y="3958"/>
                  </a:lnTo>
                  <a:lnTo>
                    <a:pt x="2305" y="2535"/>
                  </a:lnTo>
                  <a:lnTo>
                    <a:pt x="3606" y="720"/>
                  </a:lnTo>
                  <a:lnTo>
                    <a:pt x="3603" y="717"/>
                  </a:lnTo>
                  <a:cubicBezTo>
                    <a:pt x="3339" y="448"/>
                    <a:pt x="3047" y="207"/>
                    <a:pt x="27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297;p27">
              <a:extLst>
                <a:ext uri="{FF2B5EF4-FFF2-40B4-BE49-F238E27FC236}">
                  <a16:creationId xmlns:a16="http://schemas.microsoft.com/office/drawing/2014/main" id="{A2943DB4-32DC-F74A-B04A-371E3D25367F}"/>
                </a:ext>
              </a:extLst>
            </p:cNvPr>
            <p:cNvSpPr/>
            <p:nvPr/>
          </p:nvSpPr>
          <p:spPr>
            <a:xfrm>
              <a:off x="1865213" y="4006450"/>
              <a:ext cx="96950" cy="90800"/>
            </a:xfrm>
            <a:custGeom>
              <a:avLst/>
              <a:gdLst/>
              <a:ahLst/>
              <a:cxnLst/>
              <a:rect l="l" t="t" r="r" b="b"/>
              <a:pathLst>
                <a:path w="3878" h="3632" extrusionOk="0">
                  <a:moveTo>
                    <a:pt x="3239" y="1"/>
                  </a:moveTo>
                  <a:lnTo>
                    <a:pt x="1" y="3240"/>
                  </a:lnTo>
                  <a:lnTo>
                    <a:pt x="394" y="3631"/>
                  </a:lnTo>
                  <a:lnTo>
                    <a:pt x="3878" y="790"/>
                  </a:lnTo>
                  <a:cubicBezTo>
                    <a:pt x="3689" y="507"/>
                    <a:pt x="3476" y="243"/>
                    <a:pt x="32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298;p27">
              <a:extLst>
                <a:ext uri="{FF2B5EF4-FFF2-40B4-BE49-F238E27FC236}">
                  <a16:creationId xmlns:a16="http://schemas.microsoft.com/office/drawing/2014/main" id="{3D09E6DC-BAFE-B14C-ABCA-B34159C00465}"/>
                </a:ext>
              </a:extLst>
            </p:cNvPr>
            <p:cNvSpPr/>
            <p:nvPr/>
          </p:nvSpPr>
          <p:spPr>
            <a:xfrm>
              <a:off x="1977038" y="4099825"/>
              <a:ext cx="66025" cy="48825"/>
            </a:xfrm>
            <a:custGeom>
              <a:avLst/>
              <a:gdLst/>
              <a:ahLst/>
              <a:cxnLst/>
              <a:rect l="l" t="t" r="r" b="b"/>
              <a:pathLst>
                <a:path w="2641" h="1953" extrusionOk="0">
                  <a:moveTo>
                    <a:pt x="1972" y="1"/>
                  </a:moveTo>
                  <a:cubicBezTo>
                    <a:pt x="1916" y="5"/>
                    <a:pt x="1860" y="7"/>
                    <a:pt x="1805" y="7"/>
                  </a:cubicBezTo>
                  <a:cubicBezTo>
                    <a:pt x="1780" y="6"/>
                    <a:pt x="1752" y="6"/>
                    <a:pt x="1724" y="6"/>
                  </a:cubicBezTo>
                  <a:cubicBezTo>
                    <a:pt x="1364" y="6"/>
                    <a:pt x="783" y="84"/>
                    <a:pt x="385" y="529"/>
                  </a:cubicBezTo>
                  <a:cubicBezTo>
                    <a:pt x="12" y="947"/>
                    <a:pt x="1" y="1488"/>
                    <a:pt x="55" y="1868"/>
                  </a:cubicBezTo>
                  <a:lnTo>
                    <a:pt x="1972" y="1952"/>
                  </a:lnTo>
                  <a:lnTo>
                    <a:pt x="2641" y="976"/>
                  </a:lnTo>
                  <a:lnTo>
                    <a:pt x="197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299;p27">
              <a:extLst>
                <a:ext uri="{FF2B5EF4-FFF2-40B4-BE49-F238E27FC236}">
                  <a16:creationId xmlns:a16="http://schemas.microsoft.com/office/drawing/2014/main" id="{96665FD6-3B7C-E749-97B9-9A3DA39E97B3}"/>
                </a:ext>
              </a:extLst>
            </p:cNvPr>
            <p:cNvSpPr/>
            <p:nvPr/>
          </p:nvSpPr>
          <p:spPr>
            <a:xfrm>
              <a:off x="2026288" y="4085100"/>
              <a:ext cx="63100" cy="65325"/>
            </a:xfrm>
            <a:custGeom>
              <a:avLst/>
              <a:gdLst/>
              <a:ahLst/>
              <a:cxnLst/>
              <a:rect l="l" t="t" r="r" b="b"/>
              <a:pathLst>
                <a:path w="2524" h="2613" extrusionOk="0">
                  <a:moveTo>
                    <a:pt x="1170" y="0"/>
                  </a:moveTo>
                  <a:lnTo>
                    <a:pt x="874" y="271"/>
                  </a:lnTo>
                  <a:cubicBezTo>
                    <a:pt x="633" y="492"/>
                    <a:pt x="247" y="570"/>
                    <a:pt x="1" y="590"/>
                  </a:cubicBezTo>
                  <a:lnTo>
                    <a:pt x="1" y="2541"/>
                  </a:lnTo>
                  <a:lnTo>
                    <a:pt x="1644" y="2612"/>
                  </a:lnTo>
                  <a:cubicBezTo>
                    <a:pt x="2524" y="1306"/>
                    <a:pt x="1170" y="0"/>
                    <a:pt x="11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300;p27">
              <a:extLst>
                <a:ext uri="{FF2B5EF4-FFF2-40B4-BE49-F238E27FC236}">
                  <a16:creationId xmlns:a16="http://schemas.microsoft.com/office/drawing/2014/main" id="{B0015119-5A9F-774C-8413-53D9F1D7A5A2}"/>
                </a:ext>
              </a:extLst>
            </p:cNvPr>
            <p:cNvSpPr/>
            <p:nvPr/>
          </p:nvSpPr>
          <p:spPr>
            <a:xfrm>
              <a:off x="1947363" y="4140825"/>
              <a:ext cx="97900" cy="55250"/>
            </a:xfrm>
            <a:custGeom>
              <a:avLst/>
              <a:gdLst/>
              <a:ahLst/>
              <a:cxnLst/>
              <a:rect l="l" t="t" r="r" b="b"/>
              <a:pathLst>
                <a:path w="3916" h="2210" extrusionOk="0">
                  <a:moveTo>
                    <a:pt x="1" y="0"/>
                  </a:moveTo>
                  <a:lnTo>
                    <a:pt x="1" y="2209"/>
                  </a:lnTo>
                  <a:lnTo>
                    <a:pt x="3174" y="2209"/>
                  </a:lnTo>
                  <a:lnTo>
                    <a:pt x="3915" y="1242"/>
                  </a:lnTo>
                  <a:lnTo>
                    <a:pt x="31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301;p27">
              <a:extLst>
                <a:ext uri="{FF2B5EF4-FFF2-40B4-BE49-F238E27FC236}">
                  <a16:creationId xmlns:a16="http://schemas.microsoft.com/office/drawing/2014/main" id="{6ABBB06A-E5F1-1E4C-A0A1-BF86E4DF6F10}"/>
                </a:ext>
              </a:extLst>
            </p:cNvPr>
            <p:cNvSpPr/>
            <p:nvPr/>
          </p:nvSpPr>
          <p:spPr>
            <a:xfrm>
              <a:off x="2026288" y="4140825"/>
              <a:ext cx="79000" cy="55250"/>
            </a:xfrm>
            <a:custGeom>
              <a:avLst/>
              <a:gdLst/>
              <a:ahLst/>
              <a:cxnLst/>
              <a:rect l="l" t="t" r="r" b="b"/>
              <a:pathLst>
                <a:path w="3160" h="2210" extrusionOk="0">
                  <a:moveTo>
                    <a:pt x="1" y="0"/>
                  </a:moveTo>
                  <a:lnTo>
                    <a:pt x="1" y="2209"/>
                  </a:lnTo>
                  <a:lnTo>
                    <a:pt x="3159" y="2209"/>
                  </a:lnTo>
                  <a:lnTo>
                    <a:pt x="31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2302;p27">
            <a:extLst>
              <a:ext uri="{FF2B5EF4-FFF2-40B4-BE49-F238E27FC236}">
                <a16:creationId xmlns:a16="http://schemas.microsoft.com/office/drawing/2014/main" id="{52ACD561-4F43-FD4B-A277-432DAAD5682B}"/>
              </a:ext>
            </a:extLst>
          </p:cNvPr>
          <p:cNvGrpSpPr/>
          <p:nvPr/>
        </p:nvGrpSpPr>
        <p:grpSpPr>
          <a:xfrm>
            <a:off x="866415" y="4629485"/>
            <a:ext cx="932932" cy="911490"/>
            <a:chOff x="3271363" y="3837325"/>
            <a:chExt cx="349025" cy="348925"/>
          </a:xfrm>
        </p:grpSpPr>
        <p:sp>
          <p:nvSpPr>
            <p:cNvPr id="147" name="Google Shape;2303;p27">
              <a:extLst>
                <a:ext uri="{FF2B5EF4-FFF2-40B4-BE49-F238E27FC236}">
                  <a16:creationId xmlns:a16="http://schemas.microsoft.com/office/drawing/2014/main" id="{4BC43258-E6AE-DB4D-990F-0E1101025E33}"/>
                </a:ext>
              </a:extLst>
            </p:cNvPr>
            <p:cNvSpPr/>
            <p:nvPr/>
          </p:nvSpPr>
          <p:spPr>
            <a:xfrm>
              <a:off x="3357663" y="3851925"/>
              <a:ext cx="64100" cy="48250"/>
            </a:xfrm>
            <a:custGeom>
              <a:avLst/>
              <a:gdLst/>
              <a:ahLst/>
              <a:cxnLst/>
              <a:rect l="l" t="t" r="r" b="b"/>
              <a:pathLst>
                <a:path w="2564" h="1930" extrusionOk="0">
                  <a:moveTo>
                    <a:pt x="1694" y="1"/>
                  </a:moveTo>
                  <a:cubicBezTo>
                    <a:pt x="1341" y="1"/>
                    <a:pt x="800" y="98"/>
                    <a:pt x="425" y="518"/>
                  </a:cubicBezTo>
                  <a:cubicBezTo>
                    <a:pt x="222" y="744"/>
                    <a:pt x="1" y="1157"/>
                    <a:pt x="100" y="1834"/>
                  </a:cubicBezTo>
                  <a:lnTo>
                    <a:pt x="2147" y="1930"/>
                  </a:lnTo>
                  <a:lnTo>
                    <a:pt x="2563" y="966"/>
                  </a:lnTo>
                  <a:lnTo>
                    <a:pt x="2147" y="3"/>
                  </a:lnTo>
                  <a:cubicBezTo>
                    <a:pt x="2090" y="8"/>
                    <a:pt x="2032" y="11"/>
                    <a:pt x="1974" y="11"/>
                  </a:cubicBezTo>
                  <a:cubicBezTo>
                    <a:pt x="1921" y="11"/>
                    <a:pt x="1868" y="9"/>
                    <a:pt x="1815" y="5"/>
                  </a:cubicBezTo>
                  <a:cubicBezTo>
                    <a:pt x="1778" y="2"/>
                    <a:pt x="1737" y="1"/>
                    <a:pt x="16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304;p27">
              <a:extLst>
                <a:ext uri="{FF2B5EF4-FFF2-40B4-BE49-F238E27FC236}">
                  <a16:creationId xmlns:a16="http://schemas.microsoft.com/office/drawing/2014/main" id="{E2F5ECA4-7123-0A4A-91C1-FF2A2799377C}"/>
                </a:ext>
              </a:extLst>
            </p:cNvPr>
            <p:cNvSpPr/>
            <p:nvPr/>
          </p:nvSpPr>
          <p:spPr>
            <a:xfrm>
              <a:off x="3411213" y="3837325"/>
              <a:ext cx="61825" cy="64550"/>
            </a:xfrm>
            <a:custGeom>
              <a:avLst/>
              <a:gdLst/>
              <a:ahLst/>
              <a:cxnLst/>
              <a:rect l="l" t="t" r="r" b="b"/>
              <a:pathLst>
                <a:path w="2473" h="2582" extrusionOk="0">
                  <a:moveTo>
                    <a:pt x="953" y="1"/>
                  </a:moveTo>
                  <a:cubicBezTo>
                    <a:pt x="953" y="1"/>
                    <a:pt x="781" y="521"/>
                    <a:pt x="0" y="587"/>
                  </a:cubicBezTo>
                  <a:lnTo>
                    <a:pt x="0" y="2514"/>
                  </a:lnTo>
                  <a:lnTo>
                    <a:pt x="1434" y="2582"/>
                  </a:lnTo>
                  <a:cubicBezTo>
                    <a:pt x="2472" y="1290"/>
                    <a:pt x="953" y="1"/>
                    <a:pt x="9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305;p27">
              <a:extLst>
                <a:ext uri="{FF2B5EF4-FFF2-40B4-BE49-F238E27FC236}">
                  <a16:creationId xmlns:a16="http://schemas.microsoft.com/office/drawing/2014/main" id="{ACB87BE3-C126-6145-A362-BF5F1A49A2B6}"/>
                </a:ext>
              </a:extLst>
            </p:cNvPr>
            <p:cNvSpPr/>
            <p:nvPr/>
          </p:nvSpPr>
          <p:spPr>
            <a:xfrm>
              <a:off x="3317838" y="3891625"/>
              <a:ext cx="111650" cy="60375"/>
            </a:xfrm>
            <a:custGeom>
              <a:avLst/>
              <a:gdLst/>
              <a:ahLst/>
              <a:cxnLst/>
              <a:rect l="l" t="t" r="r" b="b"/>
              <a:pathLst>
                <a:path w="4466" h="2415" extrusionOk="0">
                  <a:moveTo>
                    <a:pt x="1828" y="0"/>
                  </a:moveTo>
                  <a:cubicBezTo>
                    <a:pt x="818" y="0"/>
                    <a:pt x="0" y="817"/>
                    <a:pt x="0" y="1828"/>
                  </a:cubicBezTo>
                  <a:lnTo>
                    <a:pt x="0" y="2414"/>
                  </a:lnTo>
                  <a:lnTo>
                    <a:pt x="3745" y="2414"/>
                  </a:lnTo>
                  <a:lnTo>
                    <a:pt x="4465" y="1232"/>
                  </a:lnTo>
                  <a:lnTo>
                    <a:pt x="37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306;p27">
              <a:extLst>
                <a:ext uri="{FF2B5EF4-FFF2-40B4-BE49-F238E27FC236}">
                  <a16:creationId xmlns:a16="http://schemas.microsoft.com/office/drawing/2014/main" id="{CD0E6773-E28A-F641-8048-361285800143}"/>
                </a:ext>
              </a:extLst>
            </p:cNvPr>
            <p:cNvSpPr/>
            <p:nvPr/>
          </p:nvSpPr>
          <p:spPr>
            <a:xfrm>
              <a:off x="3411213" y="3891625"/>
              <a:ext cx="86700" cy="60375"/>
            </a:xfrm>
            <a:custGeom>
              <a:avLst/>
              <a:gdLst/>
              <a:ahLst/>
              <a:cxnLst/>
              <a:rect l="l" t="t" r="r" b="b"/>
              <a:pathLst>
                <a:path w="3468" h="2415" extrusionOk="0">
                  <a:moveTo>
                    <a:pt x="0" y="0"/>
                  </a:moveTo>
                  <a:lnTo>
                    <a:pt x="0" y="2414"/>
                  </a:lnTo>
                  <a:lnTo>
                    <a:pt x="3468" y="2414"/>
                  </a:lnTo>
                  <a:lnTo>
                    <a:pt x="3468" y="1828"/>
                  </a:lnTo>
                  <a:cubicBezTo>
                    <a:pt x="3468" y="817"/>
                    <a:pt x="2649" y="0"/>
                    <a:pt x="16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307;p27">
              <a:extLst>
                <a:ext uri="{FF2B5EF4-FFF2-40B4-BE49-F238E27FC236}">
                  <a16:creationId xmlns:a16="http://schemas.microsoft.com/office/drawing/2014/main" id="{57E7F70B-04D1-5148-9B21-00AB2BD67340}"/>
                </a:ext>
              </a:extLst>
            </p:cNvPr>
            <p:cNvSpPr/>
            <p:nvPr/>
          </p:nvSpPr>
          <p:spPr>
            <a:xfrm>
              <a:off x="3297188" y="3937525"/>
              <a:ext cx="137075" cy="57800"/>
            </a:xfrm>
            <a:custGeom>
              <a:avLst/>
              <a:gdLst/>
              <a:ahLst/>
              <a:cxnLst/>
              <a:rect l="l" t="t" r="r" b="b"/>
              <a:pathLst>
                <a:path w="5483" h="2312" extrusionOk="0">
                  <a:moveTo>
                    <a:pt x="1" y="0"/>
                  </a:moveTo>
                  <a:lnTo>
                    <a:pt x="1" y="2312"/>
                  </a:lnTo>
                  <a:lnTo>
                    <a:pt x="4563" y="2312"/>
                  </a:lnTo>
                  <a:lnTo>
                    <a:pt x="5483" y="1158"/>
                  </a:lnTo>
                  <a:lnTo>
                    <a:pt x="45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308;p27">
              <a:extLst>
                <a:ext uri="{FF2B5EF4-FFF2-40B4-BE49-F238E27FC236}">
                  <a16:creationId xmlns:a16="http://schemas.microsoft.com/office/drawing/2014/main" id="{1C6E4940-7BF6-8048-9F6E-0DD10CFBC5A9}"/>
                </a:ext>
              </a:extLst>
            </p:cNvPr>
            <p:cNvSpPr/>
            <p:nvPr/>
          </p:nvSpPr>
          <p:spPr>
            <a:xfrm>
              <a:off x="3411213" y="3937525"/>
              <a:ext cx="108375" cy="57800"/>
            </a:xfrm>
            <a:custGeom>
              <a:avLst/>
              <a:gdLst/>
              <a:ahLst/>
              <a:cxnLst/>
              <a:rect l="l" t="t" r="r" b="b"/>
              <a:pathLst>
                <a:path w="4335" h="2312" extrusionOk="0">
                  <a:moveTo>
                    <a:pt x="0" y="0"/>
                  </a:moveTo>
                  <a:lnTo>
                    <a:pt x="0" y="2312"/>
                  </a:lnTo>
                  <a:lnTo>
                    <a:pt x="4335" y="2312"/>
                  </a:lnTo>
                  <a:lnTo>
                    <a:pt x="4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309;p27">
              <a:extLst>
                <a:ext uri="{FF2B5EF4-FFF2-40B4-BE49-F238E27FC236}">
                  <a16:creationId xmlns:a16="http://schemas.microsoft.com/office/drawing/2014/main" id="{00C00DCB-C0A5-3944-A8D9-28985587DE4A}"/>
                </a:ext>
              </a:extLst>
            </p:cNvPr>
            <p:cNvSpPr/>
            <p:nvPr/>
          </p:nvSpPr>
          <p:spPr>
            <a:xfrm>
              <a:off x="3271363" y="3984500"/>
              <a:ext cx="168325" cy="149650"/>
            </a:xfrm>
            <a:custGeom>
              <a:avLst/>
              <a:gdLst/>
              <a:ahLst/>
              <a:cxnLst/>
              <a:rect l="l" t="t" r="r" b="b"/>
              <a:pathLst>
                <a:path w="6733" h="5986" extrusionOk="0">
                  <a:moveTo>
                    <a:pt x="2" y="0"/>
                  </a:moveTo>
                  <a:lnTo>
                    <a:pt x="2" y="3875"/>
                  </a:lnTo>
                  <a:cubicBezTo>
                    <a:pt x="0" y="5041"/>
                    <a:pt x="945" y="5986"/>
                    <a:pt x="2110" y="5986"/>
                  </a:cubicBezTo>
                  <a:lnTo>
                    <a:pt x="5580" y="5986"/>
                  </a:lnTo>
                  <a:lnTo>
                    <a:pt x="6732" y="3230"/>
                  </a:lnTo>
                  <a:lnTo>
                    <a:pt x="5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310;p27">
              <a:extLst>
                <a:ext uri="{FF2B5EF4-FFF2-40B4-BE49-F238E27FC236}">
                  <a16:creationId xmlns:a16="http://schemas.microsoft.com/office/drawing/2014/main" id="{1B0D69CF-24F0-7D46-90CB-EED33D917694}"/>
                </a:ext>
              </a:extLst>
            </p:cNvPr>
            <p:cNvSpPr/>
            <p:nvPr/>
          </p:nvSpPr>
          <p:spPr>
            <a:xfrm>
              <a:off x="3411213" y="3984500"/>
              <a:ext cx="107350" cy="149650"/>
            </a:xfrm>
            <a:custGeom>
              <a:avLst/>
              <a:gdLst/>
              <a:ahLst/>
              <a:cxnLst/>
              <a:rect l="l" t="t" r="r" b="b"/>
              <a:pathLst>
                <a:path w="4294" h="5986" extrusionOk="0">
                  <a:moveTo>
                    <a:pt x="0" y="0"/>
                  </a:moveTo>
                  <a:lnTo>
                    <a:pt x="0" y="5986"/>
                  </a:lnTo>
                  <a:lnTo>
                    <a:pt x="4293" y="5986"/>
                  </a:lnTo>
                  <a:lnTo>
                    <a:pt x="42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311;p27">
              <a:extLst>
                <a:ext uri="{FF2B5EF4-FFF2-40B4-BE49-F238E27FC236}">
                  <a16:creationId xmlns:a16="http://schemas.microsoft.com/office/drawing/2014/main" id="{5ABFBB99-60BC-B743-B7FC-887A2BDF94A4}"/>
                </a:ext>
              </a:extLst>
            </p:cNvPr>
            <p:cNvSpPr/>
            <p:nvPr/>
          </p:nvSpPr>
          <p:spPr>
            <a:xfrm>
              <a:off x="3418888" y="3984575"/>
              <a:ext cx="115825" cy="201675"/>
            </a:xfrm>
            <a:custGeom>
              <a:avLst/>
              <a:gdLst/>
              <a:ahLst/>
              <a:cxnLst/>
              <a:rect l="l" t="t" r="r" b="b"/>
              <a:pathLst>
                <a:path w="4633" h="8067" extrusionOk="0">
                  <a:moveTo>
                    <a:pt x="4033" y="0"/>
                  </a:moveTo>
                  <a:cubicBezTo>
                    <a:pt x="1810" y="0"/>
                    <a:pt x="1" y="1810"/>
                    <a:pt x="1" y="4034"/>
                  </a:cubicBezTo>
                  <a:cubicBezTo>
                    <a:pt x="1" y="6257"/>
                    <a:pt x="1809" y="8066"/>
                    <a:pt x="4033" y="8066"/>
                  </a:cubicBezTo>
                  <a:lnTo>
                    <a:pt x="4632" y="3970"/>
                  </a:lnTo>
                  <a:lnTo>
                    <a:pt x="403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312;p27">
              <a:extLst>
                <a:ext uri="{FF2B5EF4-FFF2-40B4-BE49-F238E27FC236}">
                  <a16:creationId xmlns:a16="http://schemas.microsoft.com/office/drawing/2014/main" id="{03EFA1CE-7EF6-C141-9853-D2BF081090C8}"/>
                </a:ext>
              </a:extLst>
            </p:cNvPr>
            <p:cNvSpPr/>
            <p:nvPr/>
          </p:nvSpPr>
          <p:spPr>
            <a:xfrm>
              <a:off x="3519563" y="3984575"/>
              <a:ext cx="100825" cy="201675"/>
            </a:xfrm>
            <a:custGeom>
              <a:avLst/>
              <a:gdLst/>
              <a:ahLst/>
              <a:cxnLst/>
              <a:rect l="l" t="t" r="r" b="b"/>
              <a:pathLst>
                <a:path w="4033" h="8067" extrusionOk="0">
                  <a:moveTo>
                    <a:pt x="1" y="0"/>
                  </a:moveTo>
                  <a:lnTo>
                    <a:pt x="1" y="8066"/>
                  </a:lnTo>
                  <a:cubicBezTo>
                    <a:pt x="2225" y="8066"/>
                    <a:pt x="4033" y="6257"/>
                    <a:pt x="4033" y="4034"/>
                  </a:cubicBezTo>
                  <a:cubicBezTo>
                    <a:pt x="4033" y="1810"/>
                    <a:pt x="2225"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313;p27">
              <a:extLst>
                <a:ext uri="{FF2B5EF4-FFF2-40B4-BE49-F238E27FC236}">
                  <a16:creationId xmlns:a16="http://schemas.microsoft.com/office/drawing/2014/main" id="{445FC0DC-CADB-2640-B97B-0868E878C342}"/>
                </a:ext>
              </a:extLst>
            </p:cNvPr>
            <p:cNvSpPr/>
            <p:nvPr/>
          </p:nvSpPr>
          <p:spPr>
            <a:xfrm>
              <a:off x="3455388" y="4024200"/>
              <a:ext cx="79325" cy="122425"/>
            </a:xfrm>
            <a:custGeom>
              <a:avLst/>
              <a:gdLst/>
              <a:ahLst/>
              <a:cxnLst/>
              <a:rect l="l" t="t" r="r" b="b"/>
              <a:pathLst>
                <a:path w="3173" h="4897" extrusionOk="0">
                  <a:moveTo>
                    <a:pt x="1778" y="1"/>
                  </a:moveTo>
                  <a:lnTo>
                    <a:pt x="1229" y="598"/>
                  </a:lnTo>
                  <a:lnTo>
                    <a:pt x="491" y="935"/>
                  </a:lnTo>
                  <a:lnTo>
                    <a:pt x="398" y="1743"/>
                  </a:lnTo>
                  <a:lnTo>
                    <a:pt x="0" y="2449"/>
                  </a:lnTo>
                  <a:lnTo>
                    <a:pt x="398" y="3154"/>
                  </a:lnTo>
                  <a:lnTo>
                    <a:pt x="491" y="3962"/>
                  </a:lnTo>
                  <a:lnTo>
                    <a:pt x="1229" y="4299"/>
                  </a:lnTo>
                  <a:lnTo>
                    <a:pt x="1778" y="4896"/>
                  </a:lnTo>
                  <a:lnTo>
                    <a:pt x="2573" y="4734"/>
                  </a:lnTo>
                  <a:lnTo>
                    <a:pt x="3172" y="2385"/>
                  </a:lnTo>
                  <a:lnTo>
                    <a:pt x="2573" y="162"/>
                  </a:lnTo>
                  <a:lnTo>
                    <a:pt x="17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314;p27">
              <a:extLst>
                <a:ext uri="{FF2B5EF4-FFF2-40B4-BE49-F238E27FC236}">
                  <a16:creationId xmlns:a16="http://schemas.microsoft.com/office/drawing/2014/main" id="{F0F39375-1A63-614A-BD85-BADBD6E4A1BC}"/>
                </a:ext>
              </a:extLst>
            </p:cNvPr>
            <p:cNvSpPr/>
            <p:nvPr/>
          </p:nvSpPr>
          <p:spPr>
            <a:xfrm>
              <a:off x="3519613" y="4024200"/>
              <a:ext cx="64325" cy="122425"/>
            </a:xfrm>
            <a:custGeom>
              <a:avLst/>
              <a:gdLst/>
              <a:ahLst/>
              <a:cxnLst/>
              <a:rect l="l" t="t" r="r" b="b"/>
              <a:pathLst>
                <a:path w="2573" h="4897" extrusionOk="0">
                  <a:moveTo>
                    <a:pt x="795" y="1"/>
                  </a:moveTo>
                  <a:lnTo>
                    <a:pt x="0" y="162"/>
                  </a:lnTo>
                  <a:lnTo>
                    <a:pt x="0" y="4734"/>
                  </a:lnTo>
                  <a:lnTo>
                    <a:pt x="795" y="4896"/>
                  </a:lnTo>
                  <a:lnTo>
                    <a:pt x="1343" y="4299"/>
                  </a:lnTo>
                  <a:lnTo>
                    <a:pt x="2081" y="3962"/>
                  </a:lnTo>
                  <a:lnTo>
                    <a:pt x="2175" y="3154"/>
                  </a:lnTo>
                  <a:lnTo>
                    <a:pt x="2573" y="2449"/>
                  </a:lnTo>
                  <a:lnTo>
                    <a:pt x="2173" y="1743"/>
                  </a:lnTo>
                  <a:lnTo>
                    <a:pt x="2081" y="935"/>
                  </a:lnTo>
                  <a:lnTo>
                    <a:pt x="1343" y="598"/>
                  </a:lnTo>
                  <a:lnTo>
                    <a:pt x="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315;p27">
              <a:extLst>
                <a:ext uri="{FF2B5EF4-FFF2-40B4-BE49-F238E27FC236}">
                  <a16:creationId xmlns:a16="http://schemas.microsoft.com/office/drawing/2014/main" id="{E608B97E-51D5-7C41-BF2B-087F8903979C}"/>
                </a:ext>
              </a:extLst>
            </p:cNvPr>
            <p:cNvSpPr/>
            <p:nvPr/>
          </p:nvSpPr>
          <p:spPr>
            <a:xfrm>
              <a:off x="3491213" y="4056925"/>
              <a:ext cx="36725" cy="57000"/>
            </a:xfrm>
            <a:custGeom>
              <a:avLst/>
              <a:gdLst/>
              <a:ahLst/>
              <a:cxnLst/>
              <a:rect l="l" t="t" r="r" b="b"/>
              <a:pathLst>
                <a:path w="1469" h="2280" extrusionOk="0">
                  <a:moveTo>
                    <a:pt x="1140" y="1"/>
                  </a:moveTo>
                  <a:cubicBezTo>
                    <a:pt x="511" y="1"/>
                    <a:pt x="2" y="511"/>
                    <a:pt x="0" y="1140"/>
                  </a:cubicBezTo>
                  <a:cubicBezTo>
                    <a:pt x="2" y="1768"/>
                    <a:pt x="511" y="2278"/>
                    <a:pt x="1140" y="2280"/>
                  </a:cubicBezTo>
                  <a:lnTo>
                    <a:pt x="1468" y="1076"/>
                  </a:lnTo>
                  <a:lnTo>
                    <a:pt x="11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316;p27">
              <a:extLst>
                <a:ext uri="{FF2B5EF4-FFF2-40B4-BE49-F238E27FC236}">
                  <a16:creationId xmlns:a16="http://schemas.microsoft.com/office/drawing/2014/main" id="{B1C368A9-106D-CF48-8111-E259F6FBB668}"/>
                </a:ext>
              </a:extLst>
            </p:cNvPr>
            <p:cNvSpPr/>
            <p:nvPr/>
          </p:nvSpPr>
          <p:spPr>
            <a:xfrm>
              <a:off x="3519563" y="4056925"/>
              <a:ext cx="28150" cy="57000"/>
            </a:xfrm>
            <a:custGeom>
              <a:avLst/>
              <a:gdLst/>
              <a:ahLst/>
              <a:cxnLst/>
              <a:rect l="l" t="t" r="r" b="b"/>
              <a:pathLst>
                <a:path w="1126" h="2280" extrusionOk="0">
                  <a:moveTo>
                    <a:pt x="1" y="1"/>
                  </a:moveTo>
                  <a:lnTo>
                    <a:pt x="1" y="2280"/>
                  </a:lnTo>
                  <a:cubicBezTo>
                    <a:pt x="623" y="2270"/>
                    <a:pt x="1125" y="1763"/>
                    <a:pt x="1125" y="1140"/>
                  </a:cubicBezTo>
                  <a:cubicBezTo>
                    <a:pt x="1125" y="516"/>
                    <a:pt x="623" y="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2317;p27">
            <a:extLst>
              <a:ext uri="{FF2B5EF4-FFF2-40B4-BE49-F238E27FC236}">
                <a16:creationId xmlns:a16="http://schemas.microsoft.com/office/drawing/2014/main" id="{55BD70D8-EC9C-CF41-BBBD-CC9F8F8CA22D}"/>
              </a:ext>
            </a:extLst>
          </p:cNvPr>
          <p:cNvGrpSpPr/>
          <p:nvPr/>
        </p:nvGrpSpPr>
        <p:grpSpPr>
          <a:xfrm>
            <a:off x="6568773" y="2463866"/>
            <a:ext cx="932927" cy="869482"/>
            <a:chOff x="5526113" y="2167150"/>
            <a:chExt cx="365850" cy="348875"/>
          </a:xfrm>
        </p:grpSpPr>
        <p:sp>
          <p:nvSpPr>
            <p:cNvPr id="162" name="Google Shape;2318;p27">
              <a:extLst>
                <a:ext uri="{FF2B5EF4-FFF2-40B4-BE49-F238E27FC236}">
                  <a16:creationId xmlns:a16="http://schemas.microsoft.com/office/drawing/2014/main" id="{01489926-5EC2-8E43-908E-A7FB8E98BCFF}"/>
                </a:ext>
              </a:extLst>
            </p:cNvPr>
            <p:cNvSpPr/>
            <p:nvPr/>
          </p:nvSpPr>
          <p:spPr>
            <a:xfrm>
              <a:off x="5734538" y="2208425"/>
              <a:ext cx="157425" cy="91375"/>
            </a:xfrm>
            <a:custGeom>
              <a:avLst/>
              <a:gdLst/>
              <a:ahLst/>
              <a:cxnLst/>
              <a:rect l="l" t="t" r="r" b="b"/>
              <a:pathLst>
                <a:path w="6297" h="3655" extrusionOk="0">
                  <a:moveTo>
                    <a:pt x="2875" y="0"/>
                  </a:moveTo>
                  <a:cubicBezTo>
                    <a:pt x="2454" y="0"/>
                    <a:pt x="1904" y="260"/>
                    <a:pt x="1196" y="793"/>
                  </a:cubicBezTo>
                  <a:cubicBezTo>
                    <a:pt x="872" y="1034"/>
                    <a:pt x="596" y="1282"/>
                    <a:pt x="443" y="1420"/>
                  </a:cubicBezTo>
                  <a:cubicBezTo>
                    <a:pt x="365" y="1490"/>
                    <a:pt x="0" y="1828"/>
                    <a:pt x="0" y="1828"/>
                  </a:cubicBezTo>
                  <a:cubicBezTo>
                    <a:pt x="0" y="1828"/>
                    <a:pt x="365" y="2168"/>
                    <a:pt x="443" y="2236"/>
                  </a:cubicBezTo>
                  <a:cubicBezTo>
                    <a:pt x="596" y="2375"/>
                    <a:pt x="870" y="2621"/>
                    <a:pt x="1196" y="2864"/>
                  </a:cubicBezTo>
                  <a:cubicBezTo>
                    <a:pt x="1904" y="3395"/>
                    <a:pt x="2454" y="3655"/>
                    <a:pt x="2875" y="3655"/>
                  </a:cubicBezTo>
                  <a:lnTo>
                    <a:pt x="4452" y="3655"/>
                  </a:lnTo>
                  <a:cubicBezTo>
                    <a:pt x="5447" y="3653"/>
                    <a:pt x="6258" y="2855"/>
                    <a:pt x="6278" y="1861"/>
                  </a:cubicBezTo>
                  <a:cubicBezTo>
                    <a:pt x="6296" y="836"/>
                    <a:pt x="5452" y="0"/>
                    <a:pt x="4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319;p27">
              <a:extLst>
                <a:ext uri="{FF2B5EF4-FFF2-40B4-BE49-F238E27FC236}">
                  <a16:creationId xmlns:a16="http://schemas.microsoft.com/office/drawing/2014/main" id="{661107DA-E505-B143-BE13-03FB3D3A9A5C}"/>
                </a:ext>
              </a:extLst>
            </p:cNvPr>
            <p:cNvSpPr/>
            <p:nvPr/>
          </p:nvSpPr>
          <p:spPr>
            <a:xfrm>
              <a:off x="5688788" y="2244050"/>
              <a:ext cx="56800" cy="20675"/>
            </a:xfrm>
            <a:custGeom>
              <a:avLst/>
              <a:gdLst/>
              <a:ahLst/>
              <a:cxnLst/>
              <a:rect l="l" t="t" r="r" b="b"/>
              <a:pathLst>
                <a:path w="2272" h="827" extrusionOk="0">
                  <a:moveTo>
                    <a:pt x="1" y="0"/>
                  </a:moveTo>
                  <a:lnTo>
                    <a:pt x="1" y="826"/>
                  </a:lnTo>
                  <a:lnTo>
                    <a:pt x="2271" y="826"/>
                  </a:lnTo>
                  <a:lnTo>
                    <a:pt x="22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320;p27">
              <a:extLst>
                <a:ext uri="{FF2B5EF4-FFF2-40B4-BE49-F238E27FC236}">
                  <a16:creationId xmlns:a16="http://schemas.microsoft.com/office/drawing/2014/main" id="{4E44F0C8-C75A-1746-986D-AEB7823DD0A7}"/>
                </a:ext>
              </a:extLst>
            </p:cNvPr>
            <p:cNvSpPr/>
            <p:nvPr/>
          </p:nvSpPr>
          <p:spPr>
            <a:xfrm>
              <a:off x="5602113" y="2215650"/>
              <a:ext cx="55250" cy="20675"/>
            </a:xfrm>
            <a:custGeom>
              <a:avLst/>
              <a:gdLst/>
              <a:ahLst/>
              <a:cxnLst/>
              <a:rect l="l" t="t" r="r" b="b"/>
              <a:pathLst>
                <a:path w="2210" h="827" extrusionOk="0">
                  <a:moveTo>
                    <a:pt x="0" y="0"/>
                  </a:moveTo>
                  <a:lnTo>
                    <a:pt x="0" y="826"/>
                  </a:lnTo>
                  <a:lnTo>
                    <a:pt x="2210" y="826"/>
                  </a:lnTo>
                  <a:lnTo>
                    <a:pt x="22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321;p27">
              <a:extLst>
                <a:ext uri="{FF2B5EF4-FFF2-40B4-BE49-F238E27FC236}">
                  <a16:creationId xmlns:a16="http://schemas.microsoft.com/office/drawing/2014/main" id="{A06C1846-B8E6-C748-920B-D360B48E33FA}"/>
                </a:ext>
              </a:extLst>
            </p:cNvPr>
            <p:cNvSpPr/>
            <p:nvPr/>
          </p:nvSpPr>
          <p:spPr>
            <a:xfrm>
              <a:off x="5739888" y="2167150"/>
              <a:ext cx="20675" cy="21700"/>
            </a:xfrm>
            <a:custGeom>
              <a:avLst/>
              <a:gdLst/>
              <a:ahLst/>
              <a:cxnLst/>
              <a:rect l="l" t="t" r="r" b="b"/>
              <a:pathLst>
                <a:path w="827" h="868" extrusionOk="0">
                  <a:moveTo>
                    <a:pt x="1" y="0"/>
                  </a:moveTo>
                  <a:lnTo>
                    <a:pt x="1" y="867"/>
                  </a:lnTo>
                  <a:lnTo>
                    <a:pt x="826" y="867"/>
                  </a:lnTo>
                  <a:lnTo>
                    <a:pt x="8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322;p27">
              <a:extLst>
                <a:ext uri="{FF2B5EF4-FFF2-40B4-BE49-F238E27FC236}">
                  <a16:creationId xmlns:a16="http://schemas.microsoft.com/office/drawing/2014/main" id="{127B2AFD-76F1-9941-AFB9-0A3B6BB6DCB5}"/>
                </a:ext>
              </a:extLst>
            </p:cNvPr>
            <p:cNvSpPr/>
            <p:nvPr/>
          </p:nvSpPr>
          <p:spPr>
            <a:xfrm>
              <a:off x="5718238" y="2188325"/>
              <a:ext cx="21675" cy="20650"/>
            </a:xfrm>
            <a:custGeom>
              <a:avLst/>
              <a:gdLst/>
              <a:ahLst/>
              <a:cxnLst/>
              <a:rect l="l" t="t" r="r" b="b"/>
              <a:pathLst>
                <a:path w="867" h="826" extrusionOk="0">
                  <a:moveTo>
                    <a:pt x="0" y="0"/>
                  </a:moveTo>
                  <a:lnTo>
                    <a:pt x="0" y="826"/>
                  </a:lnTo>
                  <a:lnTo>
                    <a:pt x="867" y="826"/>
                  </a:lnTo>
                  <a:lnTo>
                    <a:pt x="8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323;p27">
              <a:extLst>
                <a:ext uri="{FF2B5EF4-FFF2-40B4-BE49-F238E27FC236}">
                  <a16:creationId xmlns:a16="http://schemas.microsoft.com/office/drawing/2014/main" id="{FA2B7844-3235-DB40-BCDA-A653794AE706}"/>
                </a:ext>
              </a:extLst>
            </p:cNvPr>
            <p:cNvSpPr/>
            <p:nvPr/>
          </p:nvSpPr>
          <p:spPr>
            <a:xfrm>
              <a:off x="5850313" y="2321975"/>
              <a:ext cx="20675" cy="20675"/>
            </a:xfrm>
            <a:custGeom>
              <a:avLst/>
              <a:gdLst/>
              <a:ahLst/>
              <a:cxnLst/>
              <a:rect l="l" t="t" r="r" b="b"/>
              <a:pathLst>
                <a:path w="827" h="827" extrusionOk="0">
                  <a:moveTo>
                    <a:pt x="1" y="1"/>
                  </a:moveTo>
                  <a:lnTo>
                    <a:pt x="1" y="826"/>
                  </a:lnTo>
                  <a:lnTo>
                    <a:pt x="826" y="826"/>
                  </a:lnTo>
                  <a:lnTo>
                    <a:pt x="8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324;p27">
              <a:extLst>
                <a:ext uri="{FF2B5EF4-FFF2-40B4-BE49-F238E27FC236}">
                  <a16:creationId xmlns:a16="http://schemas.microsoft.com/office/drawing/2014/main" id="{74BFF147-63CB-1045-8DC2-DE2E500A44EF}"/>
                </a:ext>
              </a:extLst>
            </p:cNvPr>
            <p:cNvSpPr/>
            <p:nvPr/>
          </p:nvSpPr>
          <p:spPr>
            <a:xfrm>
              <a:off x="5850313" y="2363250"/>
              <a:ext cx="20675" cy="20675"/>
            </a:xfrm>
            <a:custGeom>
              <a:avLst/>
              <a:gdLst/>
              <a:ahLst/>
              <a:cxnLst/>
              <a:rect l="l" t="t" r="r" b="b"/>
              <a:pathLst>
                <a:path w="827" h="827" extrusionOk="0">
                  <a:moveTo>
                    <a:pt x="1" y="1"/>
                  </a:moveTo>
                  <a:lnTo>
                    <a:pt x="1" y="827"/>
                  </a:lnTo>
                  <a:lnTo>
                    <a:pt x="826" y="827"/>
                  </a:lnTo>
                  <a:lnTo>
                    <a:pt x="8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325;p27">
              <a:extLst>
                <a:ext uri="{FF2B5EF4-FFF2-40B4-BE49-F238E27FC236}">
                  <a16:creationId xmlns:a16="http://schemas.microsoft.com/office/drawing/2014/main" id="{67132640-1B68-1A4F-AEE4-0C3EE1E7E0B8}"/>
                </a:ext>
              </a:extLst>
            </p:cNvPr>
            <p:cNvSpPr/>
            <p:nvPr/>
          </p:nvSpPr>
          <p:spPr>
            <a:xfrm>
              <a:off x="5870963" y="2342625"/>
              <a:ext cx="20650" cy="20650"/>
            </a:xfrm>
            <a:custGeom>
              <a:avLst/>
              <a:gdLst/>
              <a:ahLst/>
              <a:cxnLst/>
              <a:rect l="l" t="t" r="r" b="b"/>
              <a:pathLst>
                <a:path w="826" h="826" extrusionOk="0">
                  <a:moveTo>
                    <a:pt x="0" y="0"/>
                  </a:moveTo>
                  <a:lnTo>
                    <a:pt x="0" y="826"/>
                  </a:lnTo>
                  <a:lnTo>
                    <a:pt x="826" y="826"/>
                  </a:lnTo>
                  <a:lnTo>
                    <a:pt x="8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326;p27">
              <a:extLst>
                <a:ext uri="{FF2B5EF4-FFF2-40B4-BE49-F238E27FC236}">
                  <a16:creationId xmlns:a16="http://schemas.microsoft.com/office/drawing/2014/main" id="{F62BDCA8-61B2-9F40-BC71-2DF2C9E9AC4F}"/>
                </a:ext>
              </a:extLst>
            </p:cNvPr>
            <p:cNvSpPr/>
            <p:nvPr/>
          </p:nvSpPr>
          <p:spPr>
            <a:xfrm>
              <a:off x="5830188" y="2342625"/>
              <a:ext cx="20650" cy="20650"/>
            </a:xfrm>
            <a:custGeom>
              <a:avLst/>
              <a:gdLst/>
              <a:ahLst/>
              <a:cxnLst/>
              <a:rect l="l" t="t" r="r" b="b"/>
              <a:pathLst>
                <a:path w="826" h="826" extrusionOk="0">
                  <a:moveTo>
                    <a:pt x="0" y="0"/>
                  </a:moveTo>
                  <a:lnTo>
                    <a:pt x="0" y="826"/>
                  </a:lnTo>
                  <a:lnTo>
                    <a:pt x="826" y="826"/>
                  </a:lnTo>
                  <a:lnTo>
                    <a:pt x="8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327;p27">
              <a:extLst>
                <a:ext uri="{FF2B5EF4-FFF2-40B4-BE49-F238E27FC236}">
                  <a16:creationId xmlns:a16="http://schemas.microsoft.com/office/drawing/2014/main" id="{A99CAF8B-8437-5240-BEA2-0788D81CD040}"/>
                </a:ext>
              </a:extLst>
            </p:cNvPr>
            <p:cNvSpPr/>
            <p:nvPr/>
          </p:nvSpPr>
          <p:spPr>
            <a:xfrm>
              <a:off x="5526113" y="2314725"/>
              <a:ext cx="147550" cy="201300"/>
            </a:xfrm>
            <a:custGeom>
              <a:avLst/>
              <a:gdLst/>
              <a:ahLst/>
              <a:cxnLst/>
              <a:rect l="l" t="t" r="r" b="b"/>
              <a:pathLst>
                <a:path w="5902" h="8052" extrusionOk="0">
                  <a:moveTo>
                    <a:pt x="3164" y="0"/>
                  </a:moveTo>
                  <a:lnTo>
                    <a:pt x="3073" y="50"/>
                  </a:lnTo>
                  <a:cubicBezTo>
                    <a:pt x="811" y="1275"/>
                    <a:pt x="0" y="4122"/>
                    <a:pt x="1277" y="6356"/>
                  </a:cubicBezTo>
                  <a:cubicBezTo>
                    <a:pt x="1662" y="7024"/>
                    <a:pt x="2208" y="7587"/>
                    <a:pt x="2867" y="7990"/>
                  </a:cubicBezTo>
                  <a:lnTo>
                    <a:pt x="2964" y="8051"/>
                  </a:lnTo>
                  <a:lnTo>
                    <a:pt x="5255" y="8051"/>
                  </a:lnTo>
                  <a:lnTo>
                    <a:pt x="5902" y="3953"/>
                  </a:lnTo>
                  <a:lnTo>
                    <a:pt x="5255" y="2"/>
                  </a:lnTo>
                  <a:lnTo>
                    <a:pt x="3164" y="2"/>
                  </a:lnTo>
                  <a:lnTo>
                    <a:pt x="31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328;p27">
              <a:extLst>
                <a:ext uri="{FF2B5EF4-FFF2-40B4-BE49-F238E27FC236}">
                  <a16:creationId xmlns:a16="http://schemas.microsoft.com/office/drawing/2014/main" id="{00DDBBC3-EF54-1B44-A51B-6337CFE2E19B}"/>
                </a:ext>
              </a:extLst>
            </p:cNvPr>
            <p:cNvSpPr/>
            <p:nvPr/>
          </p:nvSpPr>
          <p:spPr>
            <a:xfrm>
              <a:off x="5657338" y="2314750"/>
              <a:ext cx="114575" cy="201275"/>
            </a:xfrm>
            <a:custGeom>
              <a:avLst/>
              <a:gdLst/>
              <a:ahLst/>
              <a:cxnLst/>
              <a:rect l="l" t="t" r="r" b="b"/>
              <a:pathLst>
                <a:path w="4583" h="8051" extrusionOk="0">
                  <a:moveTo>
                    <a:pt x="1" y="1"/>
                  </a:moveTo>
                  <a:lnTo>
                    <a:pt x="1" y="8050"/>
                  </a:lnTo>
                  <a:lnTo>
                    <a:pt x="2289" y="8050"/>
                  </a:lnTo>
                  <a:lnTo>
                    <a:pt x="2388" y="7989"/>
                  </a:lnTo>
                  <a:cubicBezTo>
                    <a:pt x="3750" y="7157"/>
                    <a:pt x="4583" y="5676"/>
                    <a:pt x="4581" y="4079"/>
                  </a:cubicBezTo>
                  <a:cubicBezTo>
                    <a:pt x="4581" y="2630"/>
                    <a:pt x="3899" y="1216"/>
                    <a:pt x="2761" y="358"/>
                  </a:cubicBezTo>
                  <a:cubicBezTo>
                    <a:pt x="2580" y="219"/>
                    <a:pt x="2385" y="161"/>
                    <a:pt x="2180" y="49"/>
                  </a:cubicBezTo>
                  <a:lnTo>
                    <a:pt x="2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329;p27">
              <a:extLst>
                <a:ext uri="{FF2B5EF4-FFF2-40B4-BE49-F238E27FC236}">
                  <a16:creationId xmlns:a16="http://schemas.microsoft.com/office/drawing/2014/main" id="{E8B7563E-473C-4540-8453-4110DE5692CE}"/>
                </a:ext>
              </a:extLst>
            </p:cNvPr>
            <p:cNvSpPr/>
            <p:nvPr/>
          </p:nvSpPr>
          <p:spPr>
            <a:xfrm>
              <a:off x="5590338" y="2261050"/>
              <a:ext cx="79525" cy="62475"/>
            </a:xfrm>
            <a:custGeom>
              <a:avLst/>
              <a:gdLst/>
              <a:ahLst/>
              <a:cxnLst/>
              <a:rect l="l" t="t" r="r" b="b"/>
              <a:pathLst>
                <a:path w="3181" h="2499" extrusionOk="0">
                  <a:moveTo>
                    <a:pt x="1635" y="1"/>
                  </a:moveTo>
                  <a:lnTo>
                    <a:pt x="1" y="2499"/>
                  </a:lnTo>
                  <a:lnTo>
                    <a:pt x="2681" y="2499"/>
                  </a:lnTo>
                  <a:lnTo>
                    <a:pt x="3181" y="1660"/>
                  </a:lnTo>
                  <a:lnTo>
                    <a:pt x="268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330;p27">
              <a:extLst>
                <a:ext uri="{FF2B5EF4-FFF2-40B4-BE49-F238E27FC236}">
                  <a16:creationId xmlns:a16="http://schemas.microsoft.com/office/drawing/2014/main" id="{DC5A9306-2C3E-B54C-AE8D-CC20C8A40AD4}"/>
                </a:ext>
              </a:extLst>
            </p:cNvPr>
            <p:cNvSpPr/>
            <p:nvPr/>
          </p:nvSpPr>
          <p:spPr>
            <a:xfrm>
              <a:off x="5657288" y="2261050"/>
              <a:ext cx="69125" cy="62475"/>
            </a:xfrm>
            <a:custGeom>
              <a:avLst/>
              <a:gdLst/>
              <a:ahLst/>
              <a:cxnLst/>
              <a:rect l="l" t="t" r="r" b="b"/>
              <a:pathLst>
                <a:path w="2765" h="2499" extrusionOk="0">
                  <a:moveTo>
                    <a:pt x="1" y="1"/>
                  </a:moveTo>
                  <a:lnTo>
                    <a:pt x="1" y="2499"/>
                  </a:lnTo>
                  <a:lnTo>
                    <a:pt x="2765" y="2499"/>
                  </a:lnTo>
                  <a:lnTo>
                    <a:pt x="11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331;p27">
              <a:extLst>
                <a:ext uri="{FF2B5EF4-FFF2-40B4-BE49-F238E27FC236}">
                  <a16:creationId xmlns:a16="http://schemas.microsoft.com/office/drawing/2014/main" id="{A44D5E85-0B8A-EE49-8312-66A258995726}"/>
                </a:ext>
              </a:extLst>
            </p:cNvPr>
            <p:cNvSpPr/>
            <p:nvPr/>
          </p:nvSpPr>
          <p:spPr>
            <a:xfrm>
              <a:off x="5619113" y="2215900"/>
              <a:ext cx="48525" cy="76475"/>
            </a:xfrm>
            <a:custGeom>
              <a:avLst/>
              <a:gdLst/>
              <a:ahLst/>
              <a:cxnLst/>
              <a:rect l="l" t="t" r="r" b="b"/>
              <a:pathLst>
                <a:path w="1941" h="3059" extrusionOk="0">
                  <a:moveTo>
                    <a:pt x="1530" y="0"/>
                  </a:moveTo>
                  <a:cubicBezTo>
                    <a:pt x="684" y="0"/>
                    <a:pt x="1" y="686"/>
                    <a:pt x="1" y="1529"/>
                  </a:cubicBezTo>
                  <a:cubicBezTo>
                    <a:pt x="1" y="2373"/>
                    <a:pt x="684" y="3058"/>
                    <a:pt x="1530" y="3058"/>
                  </a:cubicBezTo>
                  <a:lnTo>
                    <a:pt x="1941" y="1543"/>
                  </a:lnTo>
                  <a:lnTo>
                    <a:pt x="15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332;p27">
              <a:extLst>
                <a:ext uri="{FF2B5EF4-FFF2-40B4-BE49-F238E27FC236}">
                  <a16:creationId xmlns:a16="http://schemas.microsoft.com/office/drawing/2014/main" id="{94074B36-9A8A-3948-BE5D-7E7E868F872A}"/>
                </a:ext>
              </a:extLst>
            </p:cNvPr>
            <p:cNvSpPr/>
            <p:nvPr/>
          </p:nvSpPr>
          <p:spPr>
            <a:xfrm>
              <a:off x="5657338" y="2215900"/>
              <a:ext cx="37800" cy="76475"/>
            </a:xfrm>
            <a:custGeom>
              <a:avLst/>
              <a:gdLst/>
              <a:ahLst/>
              <a:cxnLst/>
              <a:rect l="l" t="t" r="r" b="b"/>
              <a:pathLst>
                <a:path w="1512" h="3059" extrusionOk="0">
                  <a:moveTo>
                    <a:pt x="1" y="0"/>
                  </a:moveTo>
                  <a:lnTo>
                    <a:pt x="1" y="3058"/>
                  </a:lnTo>
                  <a:cubicBezTo>
                    <a:pt x="838" y="3048"/>
                    <a:pt x="1511" y="2366"/>
                    <a:pt x="1511" y="1529"/>
                  </a:cubicBezTo>
                  <a:cubicBezTo>
                    <a:pt x="1511" y="692"/>
                    <a:pt x="838" y="1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2333;p27">
            <a:extLst>
              <a:ext uri="{FF2B5EF4-FFF2-40B4-BE49-F238E27FC236}">
                <a16:creationId xmlns:a16="http://schemas.microsoft.com/office/drawing/2014/main" id="{420D77C1-E4BB-FD40-9446-8017C67A7406}"/>
              </a:ext>
            </a:extLst>
          </p:cNvPr>
          <p:cNvGrpSpPr/>
          <p:nvPr/>
        </p:nvGrpSpPr>
        <p:grpSpPr>
          <a:xfrm>
            <a:off x="6607290" y="4806122"/>
            <a:ext cx="829665" cy="869464"/>
            <a:chOff x="2518538" y="1601800"/>
            <a:chExt cx="325650" cy="349200"/>
          </a:xfrm>
        </p:grpSpPr>
        <p:sp>
          <p:nvSpPr>
            <p:cNvPr id="178" name="Google Shape;2334;p27">
              <a:extLst>
                <a:ext uri="{FF2B5EF4-FFF2-40B4-BE49-F238E27FC236}">
                  <a16:creationId xmlns:a16="http://schemas.microsoft.com/office/drawing/2014/main" id="{C62E742E-00AA-9940-B26C-94157A97A019}"/>
                </a:ext>
              </a:extLst>
            </p:cNvPr>
            <p:cNvSpPr/>
            <p:nvPr/>
          </p:nvSpPr>
          <p:spPr>
            <a:xfrm>
              <a:off x="2585138" y="1613800"/>
              <a:ext cx="127950" cy="225825"/>
            </a:xfrm>
            <a:custGeom>
              <a:avLst/>
              <a:gdLst/>
              <a:ahLst/>
              <a:cxnLst/>
              <a:rect l="l" t="t" r="r" b="b"/>
              <a:pathLst>
                <a:path w="5118" h="9033" extrusionOk="0">
                  <a:moveTo>
                    <a:pt x="3849" y="1"/>
                  </a:moveTo>
                  <a:cubicBezTo>
                    <a:pt x="1727" y="1"/>
                    <a:pt x="0" y="1728"/>
                    <a:pt x="0" y="3851"/>
                  </a:cubicBezTo>
                  <a:lnTo>
                    <a:pt x="0" y="5182"/>
                  </a:lnTo>
                  <a:cubicBezTo>
                    <a:pt x="0" y="7305"/>
                    <a:pt x="1727" y="9032"/>
                    <a:pt x="3849" y="9032"/>
                  </a:cubicBezTo>
                  <a:lnTo>
                    <a:pt x="5117" y="5248"/>
                  </a:lnTo>
                  <a:lnTo>
                    <a:pt x="38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335;p27">
              <a:extLst>
                <a:ext uri="{FF2B5EF4-FFF2-40B4-BE49-F238E27FC236}">
                  <a16:creationId xmlns:a16="http://schemas.microsoft.com/office/drawing/2014/main" id="{78CA1515-2337-914F-B6D4-36B679F0762E}"/>
                </a:ext>
              </a:extLst>
            </p:cNvPr>
            <p:cNvSpPr/>
            <p:nvPr/>
          </p:nvSpPr>
          <p:spPr>
            <a:xfrm>
              <a:off x="2681588" y="1613525"/>
              <a:ext cx="96550" cy="226375"/>
            </a:xfrm>
            <a:custGeom>
              <a:avLst/>
              <a:gdLst/>
              <a:ahLst/>
              <a:cxnLst/>
              <a:rect l="l" t="t" r="r" b="b"/>
              <a:pathLst>
                <a:path w="3862" h="9055" extrusionOk="0">
                  <a:moveTo>
                    <a:pt x="1" y="0"/>
                  </a:moveTo>
                  <a:lnTo>
                    <a:pt x="1" y="9055"/>
                  </a:lnTo>
                  <a:cubicBezTo>
                    <a:pt x="2129" y="9055"/>
                    <a:pt x="3861" y="7323"/>
                    <a:pt x="3861" y="5195"/>
                  </a:cubicBezTo>
                  <a:lnTo>
                    <a:pt x="3861" y="3860"/>
                  </a:lnTo>
                  <a:cubicBezTo>
                    <a:pt x="3861" y="1732"/>
                    <a:pt x="2129"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336;p27">
              <a:extLst>
                <a:ext uri="{FF2B5EF4-FFF2-40B4-BE49-F238E27FC236}">
                  <a16:creationId xmlns:a16="http://schemas.microsoft.com/office/drawing/2014/main" id="{F0DF6742-7652-6647-9992-865720591657}"/>
                </a:ext>
              </a:extLst>
            </p:cNvPr>
            <p:cNvSpPr/>
            <p:nvPr/>
          </p:nvSpPr>
          <p:spPr>
            <a:xfrm>
              <a:off x="2586988" y="1669325"/>
              <a:ext cx="107300" cy="134300"/>
            </a:xfrm>
            <a:custGeom>
              <a:avLst/>
              <a:gdLst/>
              <a:ahLst/>
              <a:cxnLst/>
              <a:rect l="l" t="t" r="r" b="b"/>
              <a:pathLst>
                <a:path w="4292" h="5372" extrusionOk="0">
                  <a:moveTo>
                    <a:pt x="3780" y="0"/>
                  </a:moveTo>
                  <a:lnTo>
                    <a:pt x="0" y="3780"/>
                  </a:lnTo>
                  <a:lnTo>
                    <a:pt x="861" y="5372"/>
                  </a:lnTo>
                  <a:lnTo>
                    <a:pt x="3780" y="2452"/>
                  </a:lnTo>
                  <a:lnTo>
                    <a:pt x="4292" y="965"/>
                  </a:lnTo>
                  <a:lnTo>
                    <a:pt x="37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337;p27">
              <a:extLst>
                <a:ext uri="{FF2B5EF4-FFF2-40B4-BE49-F238E27FC236}">
                  <a16:creationId xmlns:a16="http://schemas.microsoft.com/office/drawing/2014/main" id="{D5B72650-3453-4B46-A820-B74D62CBCE01}"/>
                </a:ext>
              </a:extLst>
            </p:cNvPr>
            <p:cNvSpPr/>
            <p:nvPr/>
          </p:nvSpPr>
          <p:spPr>
            <a:xfrm>
              <a:off x="2681588" y="1625950"/>
              <a:ext cx="74050" cy="104700"/>
            </a:xfrm>
            <a:custGeom>
              <a:avLst/>
              <a:gdLst/>
              <a:ahLst/>
              <a:cxnLst/>
              <a:rect l="l" t="t" r="r" b="b"/>
              <a:pathLst>
                <a:path w="2962" h="4188" extrusionOk="0">
                  <a:moveTo>
                    <a:pt x="1736" y="0"/>
                  </a:moveTo>
                  <a:lnTo>
                    <a:pt x="1" y="1735"/>
                  </a:lnTo>
                  <a:lnTo>
                    <a:pt x="1" y="4187"/>
                  </a:lnTo>
                  <a:lnTo>
                    <a:pt x="2961" y="1227"/>
                  </a:lnTo>
                  <a:lnTo>
                    <a:pt x="17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338;p27">
              <a:extLst>
                <a:ext uri="{FF2B5EF4-FFF2-40B4-BE49-F238E27FC236}">
                  <a16:creationId xmlns:a16="http://schemas.microsoft.com/office/drawing/2014/main" id="{6FE3FDFE-4B56-934F-A1B7-834975184F36}"/>
                </a:ext>
              </a:extLst>
            </p:cNvPr>
            <p:cNvSpPr/>
            <p:nvPr/>
          </p:nvSpPr>
          <p:spPr>
            <a:xfrm>
              <a:off x="2538163" y="1716700"/>
              <a:ext cx="143450" cy="172000"/>
            </a:xfrm>
            <a:custGeom>
              <a:avLst/>
              <a:gdLst/>
              <a:ahLst/>
              <a:cxnLst/>
              <a:rect l="l" t="t" r="r" b="b"/>
              <a:pathLst>
                <a:path w="5738" h="6880" extrusionOk="0">
                  <a:moveTo>
                    <a:pt x="0" y="1"/>
                  </a:moveTo>
                  <a:lnTo>
                    <a:pt x="0" y="1147"/>
                  </a:lnTo>
                  <a:cubicBezTo>
                    <a:pt x="0" y="4307"/>
                    <a:pt x="2574" y="6880"/>
                    <a:pt x="5738" y="6880"/>
                  </a:cubicBezTo>
                  <a:lnTo>
                    <a:pt x="5738" y="6061"/>
                  </a:lnTo>
                  <a:cubicBezTo>
                    <a:pt x="3030" y="6061"/>
                    <a:pt x="826" y="3856"/>
                    <a:pt x="826" y="1147"/>
                  </a:cubicBezTo>
                  <a:lnTo>
                    <a:pt x="8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339;p27">
              <a:extLst>
                <a:ext uri="{FF2B5EF4-FFF2-40B4-BE49-F238E27FC236}">
                  <a16:creationId xmlns:a16="http://schemas.microsoft.com/office/drawing/2014/main" id="{AC2A2C2E-5925-454B-BE5B-76194C40329F}"/>
                </a:ext>
              </a:extLst>
            </p:cNvPr>
            <p:cNvSpPr/>
            <p:nvPr/>
          </p:nvSpPr>
          <p:spPr>
            <a:xfrm>
              <a:off x="2681588" y="1716700"/>
              <a:ext cx="143475" cy="172000"/>
            </a:xfrm>
            <a:custGeom>
              <a:avLst/>
              <a:gdLst/>
              <a:ahLst/>
              <a:cxnLst/>
              <a:rect l="l" t="t" r="r" b="b"/>
              <a:pathLst>
                <a:path w="5739" h="6880" extrusionOk="0">
                  <a:moveTo>
                    <a:pt x="4913" y="1"/>
                  </a:moveTo>
                  <a:lnTo>
                    <a:pt x="4913" y="1147"/>
                  </a:lnTo>
                  <a:cubicBezTo>
                    <a:pt x="4913" y="3856"/>
                    <a:pt x="2709" y="6061"/>
                    <a:pt x="1" y="6061"/>
                  </a:cubicBezTo>
                  <a:lnTo>
                    <a:pt x="1" y="6880"/>
                  </a:lnTo>
                  <a:cubicBezTo>
                    <a:pt x="3165" y="6880"/>
                    <a:pt x="5739" y="4307"/>
                    <a:pt x="5739" y="1147"/>
                  </a:cubicBezTo>
                  <a:lnTo>
                    <a:pt x="5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340;p27">
              <a:extLst>
                <a:ext uri="{FF2B5EF4-FFF2-40B4-BE49-F238E27FC236}">
                  <a16:creationId xmlns:a16="http://schemas.microsoft.com/office/drawing/2014/main" id="{CDE74724-C05A-8747-86C2-080CAED07BB4}"/>
                </a:ext>
              </a:extLst>
            </p:cNvPr>
            <p:cNvSpPr/>
            <p:nvPr/>
          </p:nvSpPr>
          <p:spPr>
            <a:xfrm>
              <a:off x="2671288" y="1841575"/>
              <a:ext cx="15325" cy="99100"/>
            </a:xfrm>
            <a:custGeom>
              <a:avLst/>
              <a:gdLst/>
              <a:ahLst/>
              <a:cxnLst/>
              <a:rect l="l" t="t" r="r" b="b"/>
              <a:pathLst>
                <a:path w="613" h="3964" extrusionOk="0">
                  <a:moveTo>
                    <a:pt x="0" y="1"/>
                  </a:moveTo>
                  <a:lnTo>
                    <a:pt x="0" y="3963"/>
                  </a:lnTo>
                  <a:lnTo>
                    <a:pt x="410" y="3963"/>
                  </a:lnTo>
                  <a:lnTo>
                    <a:pt x="613" y="1982"/>
                  </a:lnTo>
                  <a:lnTo>
                    <a:pt x="4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341;p27">
              <a:extLst>
                <a:ext uri="{FF2B5EF4-FFF2-40B4-BE49-F238E27FC236}">
                  <a16:creationId xmlns:a16="http://schemas.microsoft.com/office/drawing/2014/main" id="{40421CC9-D89F-2245-8A2D-9C03E5B8E632}"/>
                </a:ext>
              </a:extLst>
            </p:cNvPr>
            <p:cNvSpPr/>
            <p:nvPr/>
          </p:nvSpPr>
          <p:spPr>
            <a:xfrm>
              <a:off x="2518538" y="1706400"/>
              <a:ext cx="66625" cy="20650"/>
            </a:xfrm>
            <a:custGeom>
              <a:avLst/>
              <a:gdLst/>
              <a:ahLst/>
              <a:cxnLst/>
              <a:rect l="l" t="t" r="r" b="b"/>
              <a:pathLst>
                <a:path w="2665" h="826" extrusionOk="0">
                  <a:moveTo>
                    <a:pt x="1" y="0"/>
                  </a:moveTo>
                  <a:lnTo>
                    <a:pt x="1" y="826"/>
                  </a:lnTo>
                  <a:lnTo>
                    <a:pt x="2664" y="826"/>
                  </a:lnTo>
                  <a:lnTo>
                    <a:pt x="26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342;p27">
              <a:extLst>
                <a:ext uri="{FF2B5EF4-FFF2-40B4-BE49-F238E27FC236}">
                  <a16:creationId xmlns:a16="http://schemas.microsoft.com/office/drawing/2014/main" id="{FE6DBA41-9AE0-7146-B188-5F1EBA5CA9CC}"/>
                </a:ext>
              </a:extLst>
            </p:cNvPr>
            <p:cNvSpPr/>
            <p:nvPr/>
          </p:nvSpPr>
          <p:spPr>
            <a:xfrm>
              <a:off x="2777563" y="1706400"/>
              <a:ext cx="66625" cy="20650"/>
            </a:xfrm>
            <a:custGeom>
              <a:avLst/>
              <a:gdLst/>
              <a:ahLst/>
              <a:cxnLst/>
              <a:rect l="l" t="t" r="r" b="b"/>
              <a:pathLst>
                <a:path w="2665" h="826" extrusionOk="0">
                  <a:moveTo>
                    <a:pt x="1" y="0"/>
                  </a:moveTo>
                  <a:lnTo>
                    <a:pt x="1" y="826"/>
                  </a:lnTo>
                  <a:lnTo>
                    <a:pt x="2664" y="826"/>
                  </a:lnTo>
                  <a:lnTo>
                    <a:pt x="26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343;p27">
              <a:extLst>
                <a:ext uri="{FF2B5EF4-FFF2-40B4-BE49-F238E27FC236}">
                  <a16:creationId xmlns:a16="http://schemas.microsoft.com/office/drawing/2014/main" id="{FC9A92FB-4284-334F-B8BB-36A230CB97FF}"/>
                </a:ext>
              </a:extLst>
            </p:cNvPr>
            <p:cNvSpPr/>
            <p:nvPr/>
          </p:nvSpPr>
          <p:spPr>
            <a:xfrm>
              <a:off x="2681588" y="1841575"/>
              <a:ext cx="10350" cy="99100"/>
            </a:xfrm>
            <a:custGeom>
              <a:avLst/>
              <a:gdLst/>
              <a:ahLst/>
              <a:cxnLst/>
              <a:rect l="l" t="t" r="r" b="b"/>
              <a:pathLst>
                <a:path w="414" h="3964" extrusionOk="0">
                  <a:moveTo>
                    <a:pt x="1" y="1"/>
                  </a:moveTo>
                  <a:lnTo>
                    <a:pt x="1" y="3963"/>
                  </a:lnTo>
                  <a:lnTo>
                    <a:pt x="414" y="3963"/>
                  </a:lnTo>
                  <a:lnTo>
                    <a:pt x="4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344;p27">
              <a:extLst>
                <a:ext uri="{FF2B5EF4-FFF2-40B4-BE49-F238E27FC236}">
                  <a16:creationId xmlns:a16="http://schemas.microsoft.com/office/drawing/2014/main" id="{EFEE7800-ED0E-8545-A931-03060E44A102}"/>
                </a:ext>
              </a:extLst>
            </p:cNvPr>
            <p:cNvSpPr/>
            <p:nvPr/>
          </p:nvSpPr>
          <p:spPr>
            <a:xfrm>
              <a:off x="2618163" y="1930325"/>
              <a:ext cx="71225" cy="20675"/>
            </a:xfrm>
            <a:custGeom>
              <a:avLst/>
              <a:gdLst/>
              <a:ahLst/>
              <a:cxnLst/>
              <a:rect l="l" t="t" r="r" b="b"/>
              <a:pathLst>
                <a:path w="2849" h="827" extrusionOk="0">
                  <a:moveTo>
                    <a:pt x="0" y="1"/>
                  </a:moveTo>
                  <a:lnTo>
                    <a:pt x="0" y="826"/>
                  </a:lnTo>
                  <a:lnTo>
                    <a:pt x="2559" y="826"/>
                  </a:lnTo>
                  <a:lnTo>
                    <a:pt x="2848" y="413"/>
                  </a:lnTo>
                  <a:lnTo>
                    <a:pt x="2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345;p27">
              <a:extLst>
                <a:ext uri="{FF2B5EF4-FFF2-40B4-BE49-F238E27FC236}">
                  <a16:creationId xmlns:a16="http://schemas.microsoft.com/office/drawing/2014/main" id="{0FFD83D1-907E-4647-B3D5-86411F6D642F}"/>
                </a:ext>
              </a:extLst>
            </p:cNvPr>
            <p:cNvSpPr/>
            <p:nvPr/>
          </p:nvSpPr>
          <p:spPr>
            <a:xfrm>
              <a:off x="2681588" y="1930325"/>
              <a:ext cx="63525" cy="20675"/>
            </a:xfrm>
            <a:custGeom>
              <a:avLst/>
              <a:gdLst/>
              <a:ahLst/>
              <a:cxnLst/>
              <a:rect l="l" t="t" r="r" b="b"/>
              <a:pathLst>
                <a:path w="2541" h="827" extrusionOk="0">
                  <a:moveTo>
                    <a:pt x="1" y="1"/>
                  </a:moveTo>
                  <a:lnTo>
                    <a:pt x="1" y="826"/>
                  </a:lnTo>
                  <a:lnTo>
                    <a:pt x="2540" y="826"/>
                  </a:lnTo>
                  <a:lnTo>
                    <a:pt x="25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346;p27">
              <a:extLst>
                <a:ext uri="{FF2B5EF4-FFF2-40B4-BE49-F238E27FC236}">
                  <a16:creationId xmlns:a16="http://schemas.microsoft.com/office/drawing/2014/main" id="{6B71F557-0A31-ED43-8E27-E4CCA6E5EEA8}"/>
                </a:ext>
              </a:extLst>
            </p:cNvPr>
            <p:cNvSpPr/>
            <p:nvPr/>
          </p:nvSpPr>
          <p:spPr>
            <a:xfrm>
              <a:off x="2574813" y="1601800"/>
              <a:ext cx="117800" cy="249825"/>
            </a:xfrm>
            <a:custGeom>
              <a:avLst/>
              <a:gdLst/>
              <a:ahLst/>
              <a:cxnLst/>
              <a:rect l="l" t="t" r="r" b="b"/>
              <a:pathLst>
                <a:path w="4712" h="9993" extrusionOk="0">
                  <a:moveTo>
                    <a:pt x="4298" y="0"/>
                  </a:moveTo>
                  <a:cubicBezTo>
                    <a:pt x="1929" y="0"/>
                    <a:pt x="0" y="1910"/>
                    <a:pt x="0" y="4260"/>
                  </a:cubicBezTo>
                  <a:lnTo>
                    <a:pt x="0" y="5733"/>
                  </a:lnTo>
                  <a:cubicBezTo>
                    <a:pt x="0" y="8081"/>
                    <a:pt x="1929" y="9993"/>
                    <a:pt x="4298" y="9993"/>
                  </a:cubicBezTo>
                  <a:lnTo>
                    <a:pt x="4711" y="9583"/>
                  </a:lnTo>
                  <a:lnTo>
                    <a:pt x="4298" y="9174"/>
                  </a:lnTo>
                  <a:cubicBezTo>
                    <a:pt x="2383" y="9174"/>
                    <a:pt x="826" y="7630"/>
                    <a:pt x="826" y="5733"/>
                  </a:cubicBezTo>
                  <a:lnTo>
                    <a:pt x="826" y="4260"/>
                  </a:lnTo>
                  <a:cubicBezTo>
                    <a:pt x="826" y="2363"/>
                    <a:pt x="2383" y="819"/>
                    <a:pt x="4298" y="819"/>
                  </a:cubicBezTo>
                  <a:lnTo>
                    <a:pt x="4711" y="337"/>
                  </a:lnTo>
                  <a:lnTo>
                    <a:pt x="42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347;p27">
              <a:extLst>
                <a:ext uri="{FF2B5EF4-FFF2-40B4-BE49-F238E27FC236}">
                  <a16:creationId xmlns:a16="http://schemas.microsoft.com/office/drawing/2014/main" id="{70352FF2-0ABC-504F-9535-6779A0358A9F}"/>
                </a:ext>
              </a:extLst>
            </p:cNvPr>
            <p:cNvSpPr/>
            <p:nvPr/>
          </p:nvSpPr>
          <p:spPr>
            <a:xfrm>
              <a:off x="2681588" y="1602050"/>
              <a:ext cx="106325" cy="249325"/>
            </a:xfrm>
            <a:custGeom>
              <a:avLst/>
              <a:gdLst/>
              <a:ahLst/>
              <a:cxnLst/>
              <a:rect l="l" t="t" r="r" b="b"/>
              <a:pathLst>
                <a:path w="4253" h="9973" extrusionOk="0">
                  <a:moveTo>
                    <a:pt x="1" y="0"/>
                  </a:moveTo>
                  <a:lnTo>
                    <a:pt x="1" y="802"/>
                  </a:lnTo>
                  <a:cubicBezTo>
                    <a:pt x="1901" y="802"/>
                    <a:pt x="3449" y="2348"/>
                    <a:pt x="3449" y="4248"/>
                  </a:cubicBezTo>
                  <a:lnTo>
                    <a:pt x="3449" y="5725"/>
                  </a:lnTo>
                  <a:cubicBezTo>
                    <a:pt x="3449" y="7625"/>
                    <a:pt x="1901" y="9171"/>
                    <a:pt x="1" y="9171"/>
                  </a:cubicBezTo>
                  <a:lnTo>
                    <a:pt x="1" y="9973"/>
                  </a:lnTo>
                  <a:cubicBezTo>
                    <a:pt x="2346" y="9973"/>
                    <a:pt x="4253" y="8066"/>
                    <a:pt x="4253" y="5721"/>
                  </a:cubicBezTo>
                  <a:lnTo>
                    <a:pt x="4253" y="4252"/>
                  </a:lnTo>
                  <a:cubicBezTo>
                    <a:pt x="4253" y="1907"/>
                    <a:pt x="2346"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2278;p27">
            <a:extLst>
              <a:ext uri="{FF2B5EF4-FFF2-40B4-BE49-F238E27FC236}">
                <a16:creationId xmlns:a16="http://schemas.microsoft.com/office/drawing/2014/main" id="{05009B8E-91DF-4C43-ABDD-1B2FF7B29E84}"/>
              </a:ext>
            </a:extLst>
          </p:cNvPr>
          <p:cNvSpPr/>
          <p:nvPr/>
        </p:nvSpPr>
        <p:spPr>
          <a:xfrm>
            <a:off x="2304424" y="4116030"/>
            <a:ext cx="3724573" cy="47962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bg1"/>
                </a:solidFill>
                <a:latin typeface="Fira Sans Extra Condensed"/>
                <a:ea typeface="Fira Sans Extra Condensed"/>
                <a:cs typeface="Fira Sans Extra Condensed"/>
                <a:sym typeface="Fira Sans Extra Condensed"/>
              </a:rPr>
              <a:t>Correcting errors manually</a:t>
            </a:r>
            <a:endParaRPr sz="2000" dirty="0">
              <a:solidFill>
                <a:schemeClr val="bg1"/>
              </a:solidFill>
              <a:latin typeface="Fira Sans Extra Condensed"/>
              <a:ea typeface="Fira Sans Extra Condensed"/>
              <a:cs typeface="Fira Sans Extra Condensed"/>
              <a:sym typeface="Fira Sans Extra Condensed"/>
            </a:endParaRPr>
          </a:p>
        </p:txBody>
      </p:sp>
      <p:sp>
        <p:nvSpPr>
          <p:cNvPr id="196" name="Google Shape;2280;p27">
            <a:extLst>
              <a:ext uri="{FF2B5EF4-FFF2-40B4-BE49-F238E27FC236}">
                <a16:creationId xmlns:a16="http://schemas.microsoft.com/office/drawing/2014/main" id="{B2B83C72-A685-354B-B1D8-98182A98388D}"/>
              </a:ext>
            </a:extLst>
          </p:cNvPr>
          <p:cNvSpPr/>
          <p:nvPr/>
        </p:nvSpPr>
        <p:spPr>
          <a:xfrm>
            <a:off x="2328713" y="4702093"/>
            <a:ext cx="3697807" cy="133588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EEEEE"/>
          </a:solidFill>
          <a:ln>
            <a:solidFill>
              <a:srgbClr val="EEEEEE"/>
            </a:solidFill>
          </a:ln>
        </p:spPr>
        <p:txBody>
          <a:bodyPr spcFirstLastPara="1" wrap="square" lIns="91425" tIns="91425" rIns="91425" bIns="91425" anchor="ctr" anchorCtr="0">
            <a:noAutofit/>
          </a:bodyPr>
          <a:lstStyle/>
          <a:p>
            <a:pPr marL="171450" indent="-171450">
              <a:buClr>
                <a:schemeClr val="dk1"/>
              </a:buClr>
              <a:buSzPts val="1100"/>
              <a:buFont typeface="Arial" panose="020B0604020202020204" pitchFamily="34" charset="0"/>
              <a:buChar char="•"/>
            </a:pPr>
            <a:r>
              <a:rPr lang="en-GB" sz="1400" dirty="0">
                <a:solidFill>
                  <a:srgbClr val="6E6976"/>
                </a:solidFill>
                <a:latin typeface="Fira Sans Extra Condensed"/>
                <a:sym typeface="Roboto"/>
              </a:rPr>
              <a:t>Upon initial inspection, several entries had to be manually corrected. </a:t>
            </a:r>
          </a:p>
        </p:txBody>
      </p:sp>
      <p:sp>
        <p:nvSpPr>
          <p:cNvPr id="197" name="Google Shape;2278;p27">
            <a:extLst>
              <a:ext uri="{FF2B5EF4-FFF2-40B4-BE49-F238E27FC236}">
                <a16:creationId xmlns:a16="http://schemas.microsoft.com/office/drawing/2014/main" id="{430D0C60-05B9-514D-8782-5047ED24CA4B}"/>
              </a:ext>
            </a:extLst>
          </p:cNvPr>
          <p:cNvSpPr/>
          <p:nvPr/>
        </p:nvSpPr>
        <p:spPr>
          <a:xfrm>
            <a:off x="7955002" y="1706811"/>
            <a:ext cx="3724573" cy="47962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bg1"/>
                </a:solidFill>
                <a:latin typeface="Fira Sans Extra Condensed"/>
                <a:ea typeface="Fira Sans Extra Condensed"/>
                <a:cs typeface="Fira Sans Extra Condensed"/>
                <a:sym typeface="Fira Sans Extra Condensed"/>
              </a:rPr>
              <a:t>Text pre-processing</a:t>
            </a:r>
            <a:endParaRPr sz="2000" dirty="0">
              <a:solidFill>
                <a:schemeClr val="bg1"/>
              </a:solidFill>
              <a:latin typeface="Fira Sans Extra Condensed"/>
              <a:ea typeface="Fira Sans Extra Condensed"/>
              <a:cs typeface="Fira Sans Extra Condensed"/>
              <a:sym typeface="Fira Sans Extra Condensed"/>
            </a:endParaRPr>
          </a:p>
        </p:txBody>
      </p:sp>
      <p:sp>
        <p:nvSpPr>
          <p:cNvPr id="198" name="Google Shape;2280;p27">
            <a:extLst>
              <a:ext uri="{FF2B5EF4-FFF2-40B4-BE49-F238E27FC236}">
                <a16:creationId xmlns:a16="http://schemas.microsoft.com/office/drawing/2014/main" id="{4CBAF985-3D47-B14A-B5CB-B4885AB5E19B}"/>
              </a:ext>
            </a:extLst>
          </p:cNvPr>
          <p:cNvSpPr/>
          <p:nvPr/>
        </p:nvSpPr>
        <p:spPr>
          <a:xfrm>
            <a:off x="7979291" y="2292874"/>
            <a:ext cx="3697807" cy="133588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EEEEE"/>
          </a:solidFill>
          <a:ln>
            <a:solidFill>
              <a:srgbClr val="EEEEEE"/>
            </a:solidFill>
          </a:ln>
        </p:spPr>
        <p:txBody>
          <a:bodyPr spcFirstLastPara="1" wrap="square" lIns="91425" tIns="91425" rIns="91425" bIns="91425" anchor="ctr" anchorCtr="0">
            <a:noAutofit/>
          </a:bodyPr>
          <a:lstStyle/>
          <a:p>
            <a:pPr marL="171450" indent="-171450">
              <a:buClr>
                <a:schemeClr val="dk1"/>
              </a:buClr>
              <a:buSzPts val="1100"/>
              <a:buFont typeface="Arial" panose="020B0604020202020204" pitchFamily="34" charset="0"/>
              <a:buChar char="•"/>
            </a:pPr>
            <a:r>
              <a:rPr lang="en-GB" sz="1400" dirty="0">
                <a:solidFill>
                  <a:srgbClr val="6E6976"/>
                </a:solidFill>
                <a:latin typeface="Fira Sans Extra Condensed"/>
                <a:sym typeface="Roboto"/>
              </a:rPr>
              <a:t>Extensive text pre-processing using regex</a:t>
            </a:r>
          </a:p>
          <a:p>
            <a:pPr marL="171450" indent="-171450">
              <a:buClr>
                <a:schemeClr val="dk1"/>
              </a:buClr>
              <a:buSzPts val="1100"/>
              <a:buFont typeface="Arial" panose="020B0604020202020204" pitchFamily="34" charset="0"/>
              <a:buChar char="•"/>
            </a:pPr>
            <a:r>
              <a:rPr lang="en-GB" sz="1400" dirty="0">
                <a:solidFill>
                  <a:srgbClr val="6E6976"/>
                </a:solidFill>
                <a:latin typeface="Fira Sans Extra Condensed"/>
                <a:sym typeface="Roboto"/>
              </a:rPr>
              <a:t>Used </a:t>
            </a:r>
            <a:r>
              <a:rPr lang="en-GB" sz="1400" dirty="0" err="1">
                <a:solidFill>
                  <a:srgbClr val="6E6976"/>
                </a:solidFill>
                <a:latin typeface="Fira Sans Extra Condensed"/>
                <a:sym typeface="Roboto"/>
              </a:rPr>
              <a:t>FuzzyMatch</a:t>
            </a:r>
            <a:r>
              <a:rPr lang="en-GB" sz="1400" dirty="0">
                <a:solidFill>
                  <a:srgbClr val="6E6976"/>
                </a:solidFill>
                <a:latin typeface="Fira Sans Extra Condensed"/>
                <a:sym typeface="Roboto"/>
              </a:rPr>
              <a:t> to narrow down list of total ingredients from c. 6,000 ingredients to 3,000</a:t>
            </a:r>
          </a:p>
        </p:txBody>
      </p:sp>
      <p:sp>
        <p:nvSpPr>
          <p:cNvPr id="199" name="Google Shape;2278;p27">
            <a:extLst>
              <a:ext uri="{FF2B5EF4-FFF2-40B4-BE49-F238E27FC236}">
                <a16:creationId xmlns:a16="http://schemas.microsoft.com/office/drawing/2014/main" id="{8115D1F0-0EFC-994B-900F-5BC0B98D69A7}"/>
              </a:ext>
            </a:extLst>
          </p:cNvPr>
          <p:cNvSpPr/>
          <p:nvPr/>
        </p:nvSpPr>
        <p:spPr>
          <a:xfrm>
            <a:off x="7967188" y="4137986"/>
            <a:ext cx="3724573" cy="47962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err="1">
                <a:solidFill>
                  <a:schemeClr val="bg1"/>
                </a:solidFill>
                <a:latin typeface="Fira Sans Extra Condensed"/>
                <a:ea typeface="Fira Sans Extra Condensed"/>
                <a:cs typeface="Fira Sans Extra Condensed"/>
                <a:sym typeface="Fira Sans Extra Condensed"/>
              </a:rPr>
              <a:t>Standardising</a:t>
            </a:r>
            <a:r>
              <a:rPr lang="en" sz="2000" dirty="0">
                <a:solidFill>
                  <a:schemeClr val="bg1"/>
                </a:solidFill>
                <a:latin typeface="Fira Sans Extra Condensed"/>
                <a:ea typeface="Fira Sans Extra Condensed"/>
                <a:cs typeface="Fira Sans Extra Condensed"/>
                <a:sym typeface="Fira Sans Extra Condensed"/>
              </a:rPr>
              <a:t> the data format</a:t>
            </a:r>
            <a:endParaRPr sz="2000" dirty="0">
              <a:solidFill>
                <a:schemeClr val="bg1"/>
              </a:solidFill>
              <a:latin typeface="Fira Sans Extra Condensed"/>
              <a:ea typeface="Fira Sans Extra Condensed"/>
              <a:cs typeface="Fira Sans Extra Condensed"/>
              <a:sym typeface="Fira Sans Extra Condensed"/>
            </a:endParaRPr>
          </a:p>
        </p:txBody>
      </p:sp>
      <p:sp>
        <p:nvSpPr>
          <p:cNvPr id="200" name="Google Shape;2280;p27">
            <a:extLst>
              <a:ext uri="{FF2B5EF4-FFF2-40B4-BE49-F238E27FC236}">
                <a16:creationId xmlns:a16="http://schemas.microsoft.com/office/drawing/2014/main" id="{F92E4ABC-4251-D142-9508-0010079893C1}"/>
              </a:ext>
            </a:extLst>
          </p:cNvPr>
          <p:cNvSpPr/>
          <p:nvPr/>
        </p:nvSpPr>
        <p:spPr>
          <a:xfrm>
            <a:off x="7991477" y="4724049"/>
            <a:ext cx="3697807" cy="133588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EEEEE"/>
          </a:solidFill>
          <a:ln>
            <a:solidFill>
              <a:srgbClr val="EEEEEE"/>
            </a:solidFill>
          </a:ln>
        </p:spPr>
        <p:txBody>
          <a:bodyPr spcFirstLastPara="1" wrap="square" lIns="91425" tIns="91425" rIns="91425" bIns="91425" anchor="ctr" anchorCtr="0">
            <a:noAutofit/>
          </a:bodyPr>
          <a:lstStyle/>
          <a:p>
            <a:pPr marL="171450" indent="-171450">
              <a:buClr>
                <a:schemeClr val="dk1"/>
              </a:buClr>
              <a:buSzPts val="1100"/>
              <a:buFont typeface="Arial" panose="020B0604020202020204" pitchFamily="34" charset="0"/>
              <a:buChar char="•"/>
            </a:pPr>
            <a:r>
              <a:rPr lang="en-GB" sz="1400" dirty="0">
                <a:solidFill>
                  <a:srgbClr val="6E6976"/>
                </a:solidFill>
                <a:latin typeface="Fira Sans Extra Condensed"/>
                <a:sym typeface="Roboto"/>
              </a:rPr>
              <a:t>Converting number of likes, rating and number of reviews into a standard numeric type after pre-processing (i.e. converting ‘k’ to 1,000, removing ‘stars’ and $)</a:t>
            </a:r>
          </a:p>
        </p:txBody>
      </p:sp>
    </p:spTree>
    <p:extLst>
      <p:ext uri="{BB962C8B-B14F-4D97-AF65-F5344CB8AC3E}">
        <p14:creationId xmlns:p14="http://schemas.microsoft.com/office/powerpoint/2010/main" val="3403615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6973-F5BD-ED47-9A77-5C7F850F84BC}"/>
              </a:ext>
            </a:extLst>
          </p:cNvPr>
          <p:cNvSpPr>
            <a:spLocks noGrp="1"/>
          </p:cNvSpPr>
          <p:nvPr>
            <p:ph type="title"/>
          </p:nvPr>
        </p:nvSpPr>
        <p:spPr>
          <a:xfrm>
            <a:off x="950967" y="719333"/>
            <a:ext cx="10290000" cy="817200"/>
          </a:xfrm>
        </p:spPr>
        <p:txBody>
          <a:bodyPr/>
          <a:lstStyle/>
          <a:p>
            <a:r>
              <a:rPr lang="en-US" dirty="0"/>
              <a:t>An overview of the features</a:t>
            </a:r>
          </a:p>
        </p:txBody>
      </p:sp>
      <p:grpSp>
        <p:nvGrpSpPr>
          <p:cNvPr id="12" name="Google Shape;3451;p39">
            <a:extLst>
              <a:ext uri="{FF2B5EF4-FFF2-40B4-BE49-F238E27FC236}">
                <a16:creationId xmlns:a16="http://schemas.microsoft.com/office/drawing/2014/main" id="{5BDD8F4F-DA27-A740-859B-D9EA5FDD40D6}"/>
              </a:ext>
            </a:extLst>
          </p:cNvPr>
          <p:cNvGrpSpPr/>
          <p:nvPr/>
        </p:nvGrpSpPr>
        <p:grpSpPr>
          <a:xfrm>
            <a:off x="3210348" y="1672240"/>
            <a:ext cx="1683949" cy="109025"/>
            <a:chOff x="539801" y="1604009"/>
            <a:chExt cx="1683949" cy="109025"/>
          </a:xfrm>
        </p:grpSpPr>
        <p:sp>
          <p:nvSpPr>
            <p:cNvPr id="205" name="Google Shape;3452;p39">
              <a:extLst>
                <a:ext uri="{FF2B5EF4-FFF2-40B4-BE49-F238E27FC236}">
                  <a16:creationId xmlns:a16="http://schemas.microsoft.com/office/drawing/2014/main" id="{759EFC25-EB05-D042-800F-7BCE3C47380F}"/>
                </a:ext>
              </a:extLst>
            </p:cNvPr>
            <p:cNvSpPr/>
            <p:nvPr/>
          </p:nvSpPr>
          <p:spPr>
            <a:xfrm>
              <a:off x="539801" y="16040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06" name="Google Shape;3453;p39">
              <a:extLst>
                <a:ext uri="{FF2B5EF4-FFF2-40B4-BE49-F238E27FC236}">
                  <a16:creationId xmlns:a16="http://schemas.microsoft.com/office/drawing/2014/main" id="{39C99834-3A1C-B847-A491-8A947DAA6F60}"/>
                </a:ext>
              </a:extLst>
            </p:cNvPr>
            <p:cNvSpPr/>
            <p:nvPr/>
          </p:nvSpPr>
          <p:spPr>
            <a:xfrm>
              <a:off x="714263" y="16040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07" name="Google Shape;3454;p39">
              <a:extLst>
                <a:ext uri="{FF2B5EF4-FFF2-40B4-BE49-F238E27FC236}">
                  <a16:creationId xmlns:a16="http://schemas.microsoft.com/office/drawing/2014/main" id="{FA8A547C-AC45-5349-A4DE-48A7DB1D8B5A}"/>
                </a:ext>
              </a:extLst>
            </p:cNvPr>
            <p:cNvSpPr/>
            <p:nvPr/>
          </p:nvSpPr>
          <p:spPr>
            <a:xfrm>
              <a:off x="888725" y="16040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08" name="Google Shape;3455;p39">
              <a:extLst>
                <a:ext uri="{FF2B5EF4-FFF2-40B4-BE49-F238E27FC236}">
                  <a16:creationId xmlns:a16="http://schemas.microsoft.com/office/drawing/2014/main" id="{7906B273-7C8A-144F-A410-690941EF6531}"/>
                </a:ext>
              </a:extLst>
            </p:cNvPr>
            <p:cNvSpPr/>
            <p:nvPr/>
          </p:nvSpPr>
          <p:spPr>
            <a:xfrm>
              <a:off x="1063187" y="16040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09" name="Google Shape;3456;p39">
              <a:extLst>
                <a:ext uri="{FF2B5EF4-FFF2-40B4-BE49-F238E27FC236}">
                  <a16:creationId xmlns:a16="http://schemas.microsoft.com/office/drawing/2014/main" id="{EDB97D5D-B5ED-3D49-9956-923C68D5D22B}"/>
                </a:ext>
              </a:extLst>
            </p:cNvPr>
            <p:cNvSpPr/>
            <p:nvPr/>
          </p:nvSpPr>
          <p:spPr>
            <a:xfrm>
              <a:off x="1237649" y="16040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10" name="Google Shape;3457;p39">
              <a:extLst>
                <a:ext uri="{FF2B5EF4-FFF2-40B4-BE49-F238E27FC236}">
                  <a16:creationId xmlns:a16="http://schemas.microsoft.com/office/drawing/2014/main" id="{52C27C8E-F745-AC4A-BF75-17C4291EF3E8}"/>
                </a:ext>
              </a:extLst>
            </p:cNvPr>
            <p:cNvSpPr/>
            <p:nvPr/>
          </p:nvSpPr>
          <p:spPr>
            <a:xfrm>
              <a:off x="1412108" y="16040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11" name="Google Shape;3458;p39">
              <a:extLst>
                <a:ext uri="{FF2B5EF4-FFF2-40B4-BE49-F238E27FC236}">
                  <a16:creationId xmlns:a16="http://schemas.microsoft.com/office/drawing/2014/main" id="{ADAB3B38-0D3A-BB4E-89B1-343AC8E8311D}"/>
                </a:ext>
              </a:extLst>
            </p:cNvPr>
            <p:cNvSpPr/>
            <p:nvPr/>
          </p:nvSpPr>
          <p:spPr>
            <a:xfrm>
              <a:off x="1586571" y="16040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12" name="Google Shape;3459;p39">
              <a:extLst>
                <a:ext uri="{FF2B5EF4-FFF2-40B4-BE49-F238E27FC236}">
                  <a16:creationId xmlns:a16="http://schemas.microsoft.com/office/drawing/2014/main" id="{A7AC3329-325F-E141-B78F-D061ED764C6D}"/>
                </a:ext>
              </a:extLst>
            </p:cNvPr>
            <p:cNvSpPr/>
            <p:nvPr/>
          </p:nvSpPr>
          <p:spPr>
            <a:xfrm>
              <a:off x="1761033" y="16040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13" name="Google Shape;3460;p39">
              <a:extLst>
                <a:ext uri="{FF2B5EF4-FFF2-40B4-BE49-F238E27FC236}">
                  <a16:creationId xmlns:a16="http://schemas.microsoft.com/office/drawing/2014/main" id="{1BF3489D-3144-6B46-90EE-A44818AE0745}"/>
                </a:ext>
              </a:extLst>
            </p:cNvPr>
            <p:cNvSpPr/>
            <p:nvPr/>
          </p:nvSpPr>
          <p:spPr>
            <a:xfrm>
              <a:off x="1935495" y="16040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14" name="Google Shape;3461;p39">
              <a:extLst>
                <a:ext uri="{FF2B5EF4-FFF2-40B4-BE49-F238E27FC236}">
                  <a16:creationId xmlns:a16="http://schemas.microsoft.com/office/drawing/2014/main" id="{D4893546-7979-EB47-93CD-9FF5167A89E1}"/>
                </a:ext>
              </a:extLst>
            </p:cNvPr>
            <p:cNvSpPr/>
            <p:nvPr/>
          </p:nvSpPr>
          <p:spPr>
            <a:xfrm>
              <a:off x="2109957" y="16040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grpSp>
        <p:nvGrpSpPr>
          <p:cNvPr id="13" name="Google Shape;3462;p39">
            <a:extLst>
              <a:ext uri="{FF2B5EF4-FFF2-40B4-BE49-F238E27FC236}">
                <a16:creationId xmlns:a16="http://schemas.microsoft.com/office/drawing/2014/main" id="{D0267F3F-BF22-C745-BB8E-1BC462ADD6FF}"/>
              </a:ext>
            </a:extLst>
          </p:cNvPr>
          <p:cNvGrpSpPr/>
          <p:nvPr/>
        </p:nvGrpSpPr>
        <p:grpSpPr>
          <a:xfrm>
            <a:off x="904618" y="5580509"/>
            <a:ext cx="1683949" cy="109025"/>
            <a:chOff x="537826" y="2748497"/>
            <a:chExt cx="1683949" cy="109025"/>
          </a:xfrm>
        </p:grpSpPr>
        <p:sp>
          <p:nvSpPr>
            <p:cNvPr id="195" name="Google Shape;3463;p39">
              <a:extLst>
                <a:ext uri="{FF2B5EF4-FFF2-40B4-BE49-F238E27FC236}">
                  <a16:creationId xmlns:a16="http://schemas.microsoft.com/office/drawing/2014/main" id="{4D6E2B05-B6CD-C74A-8D97-0F2AA8AB0AF6}"/>
                </a:ext>
              </a:extLst>
            </p:cNvPr>
            <p:cNvSpPr/>
            <p:nvPr/>
          </p:nvSpPr>
          <p:spPr>
            <a:xfrm>
              <a:off x="537826" y="2748497"/>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96" name="Google Shape;3464;p39">
              <a:extLst>
                <a:ext uri="{FF2B5EF4-FFF2-40B4-BE49-F238E27FC236}">
                  <a16:creationId xmlns:a16="http://schemas.microsoft.com/office/drawing/2014/main" id="{175AC346-1C0E-4A42-BBBE-F5DECA05D1BF}"/>
                </a:ext>
              </a:extLst>
            </p:cNvPr>
            <p:cNvSpPr/>
            <p:nvPr/>
          </p:nvSpPr>
          <p:spPr>
            <a:xfrm>
              <a:off x="712288" y="2748497"/>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97" name="Google Shape;3465;p39">
              <a:extLst>
                <a:ext uri="{FF2B5EF4-FFF2-40B4-BE49-F238E27FC236}">
                  <a16:creationId xmlns:a16="http://schemas.microsoft.com/office/drawing/2014/main" id="{5AC7C345-AB71-4A4D-899D-4D528A76F900}"/>
                </a:ext>
              </a:extLst>
            </p:cNvPr>
            <p:cNvSpPr/>
            <p:nvPr/>
          </p:nvSpPr>
          <p:spPr>
            <a:xfrm>
              <a:off x="886750" y="2748497"/>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98" name="Google Shape;3466;p39">
              <a:extLst>
                <a:ext uri="{FF2B5EF4-FFF2-40B4-BE49-F238E27FC236}">
                  <a16:creationId xmlns:a16="http://schemas.microsoft.com/office/drawing/2014/main" id="{03202C59-59B2-6B49-8C04-9E5225E9115A}"/>
                </a:ext>
              </a:extLst>
            </p:cNvPr>
            <p:cNvSpPr/>
            <p:nvPr/>
          </p:nvSpPr>
          <p:spPr>
            <a:xfrm>
              <a:off x="1061212" y="2748497"/>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99" name="Google Shape;3467;p39">
              <a:extLst>
                <a:ext uri="{FF2B5EF4-FFF2-40B4-BE49-F238E27FC236}">
                  <a16:creationId xmlns:a16="http://schemas.microsoft.com/office/drawing/2014/main" id="{2E85B96F-310D-4B47-ACEF-C1F172F6D098}"/>
                </a:ext>
              </a:extLst>
            </p:cNvPr>
            <p:cNvSpPr/>
            <p:nvPr/>
          </p:nvSpPr>
          <p:spPr>
            <a:xfrm>
              <a:off x="1235674" y="2748497"/>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00" name="Google Shape;3468;p39">
              <a:extLst>
                <a:ext uri="{FF2B5EF4-FFF2-40B4-BE49-F238E27FC236}">
                  <a16:creationId xmlns:a16="http://schemas.microsoft.com/office/drawing/2014/main" id="{B1E9C879-B05A-A34E-83C8-55C0A31B3127}"/>
                </a:ext>
              </a:extLst>
            </p:cNvPr>
            <p:cNvSpPr/>
            <p:nvPr/>
          </p:nvSpPr>
          <p:spPr>
            <a:xfrm>
              <a:off x="1410133" y="2748497"/>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01" name="Google Shape;3469;p39">
              <a:extLst>
                <a:ext uri="{FF2B5EF4-FFF2-40B4-BE49-F238E27FC236}">
                  <a16:creationId xmlns:a16="http://schemas.microsoft.com/office/drawing/2014/main" id="{027CE67B-A623-8F4A-8F34-E04D7335D841}"/>
                </a:ext>
              </a:extLst>
            </p:cNvPr>
            <p:cNvSpPr/>
            <p:nvPr/>
          </p:nvSpPr>
          <p:spPr>
            <a:xfrm>
              <a:off x="1584596" y="2748497"/>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02" name="Google Shape;3470;p39">
              <a:extLst>
                <a:ext uri="{FF2B5EF4-FFF2-40B4-BE49-F238E27FC236}">
                  <a16:creationId xmlns:a16="http://schemas.microsoft.com/office/drawing/2014/main" id="{5E9A23C2-2CB9-0246-9192-857F42FBED70}"/>
                </a:ext>
              </a:extLst>
            </p:cNvPr>
            <p:cNvSpPr/>
            <p:nvPr/>
          </p:nvSpPr>
          <p:spPr>
            <a:xfrm>
              <a:off x="1759058" y="2748497"/>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03" name="Google Shape;3471;p39">
              <a:extLst>
                <a:ext uri="{FF2B5EF4-FFF2-40B4-BE49-F238E27FC236}">
                  <a16:creationId xmlns:a16="http://schemas.microsoft.com/office/drawing/2014/main" id="{4213DF5E-78B4-CC42-AE50-C616095A77B0}"/>
                </a:ext>
              </a:extLst>
            </p:cNvPr>
            <p:cNvSpPr/>
            <p:nvPr/>
          </p:nvSpPr>
          <p:spPr>
            <a:xfrm>
              <a:off x="1933520" y="2748497"/>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204" name="Google Shape;3472;p39">
              <a:extLst>
                <a:ext uri="{FF2B5EF4-FFF2-40B4-BE49-F238E27FC236}">
                  <a16:creationId xmlns:a16="http://schemas.microsoft.com/office/drawing/2014/main" id="{EA3E90A1-92AE-F84E-9F63-B32B2FB9FBF2}"/>
                </a:ext>
              </a:extLst>
            </p:cNvPr>
            <p:cNvSpPr/>
            <p:nvPr/>
          </p:nvSpPr>
          <p:spPr>
            <a:xfrm>
              <a:off x="2107982" y="2748497"/>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grpSp>
        <p:nvGrpSpPr>
          <p:cNvPr id="14" name="Google Shape;3473;p39">
            <a:extLst>
              <a:ext uri="{FF2B5EF4-FFF2-40B4-BE49-F238E27FC236}">
                <a16:creationId xmlns:a16="http://schemas.microsoft.com/office/drawing/2014/main" id="{F54E7A89-EFC5-0E49-83BD-611922C31A91}"/>
              </a:ext>
            </a:extLst>
          </p:cNvPr>
          <p:cNvGrpSpPr/>
          <p:nvPr/>
        </p:nvGrpSpPr>
        <p:grpSpPr>
          <a:xfrm>
            <a:off x="9570770" y="5436281"/>
            <a:ext cx="1683949" cy="109025"/>
            <a:chOff x="540051" y="3957572"/>
            <a:chExt cx="1683949" cy="109025"/>
          </a:xfrm>
        </p:grpSpPr>
        <p:sp>
          <p:nvSpPr>
            <p:cNvPr id="185" name="Google Shape;3474;p39">
              <a:extLst>
                <a:ext uri="{FF2B5EF4-FFF2-40B4-BE49-F238E27FC236}">
                  <a16:creationId xmlns:a16="http://schemas.microsoft.com/office/drawing/2014/main" id="{0D447881-6D20-AE49-8F99-5C198449FAFC}"/>
                </a:ext>
              </a:extLst>
            </p:cNvPr>
            <p:cNvSpPr/>
            <p:nvPr/>
          </p:nvSpPr>
          <p:spPr>
            <a:xfrm>
              <a:off x="540051" y="3957572"/>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86" name="Google Shape;3475;p39">
              <a:extLst>
                <a:ext uri="{FF2B5EF4-FFF2-40B4-BE49-F238E27FC236}">
                  <a16:creationId xmlns:a16="http://schemas.microsoft.com/office/drawing/2014/main" id="{84ACFE67-6364-6341-868A-812B173E68E1}"/>
                </a:ext>
              </a:extLst>
            </p:cNvPr>
            <p:cNvSpPr/>
            <p:nvPr/>
          </p:nvSpPr>
          <p:spPr>
            <a:xfrm>
              <a:off x="714513" y="3957572"/>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87" name="Google Shape;3476;p39">
              <a:extLst>
                <a:ext uri="{FF2B5EF4-FFF2-40B4-BE49-F238E27FC236}">
                  <a16:creationId xmlns:a16="http://schemas.microsoft.com/office/drawing/2014/main" id="{6470FDE5-F321-C548-BC88-CE2EC5BC29B8}"/>
                </a:ext>
              </a:extLst>
            </p:cNvPr>
            <p:cNvSpPr/>
            <p:nvPr/>
          </p:nvSpPr>
          <p:spPr>
            <a:xfrm>
              <a:off x="888975" y="3957572"/>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88" name="Google Shape;3477;p39">
              <a:extLst>
                <a:ext uri="{FF2B5EF4-FFF2-40B4-BE49-F238E27FC236}">
                  <a16:creationId xmlns:a16="http://schemas.microsoft.com/office/drawing/2014/main" id="{9CA5D178-BE54-4F44-A0FE-6171BE1310E7}"/>
                </a:ext>
              </a:extLst>
            </p:cNvPr>
            <p:cNvSpPr/>
            <p:nvPr/>
          </p:nvSpPr>
          <p:spPr>
            <a:xfrm>
              <a:off x="1063437" y="3957572"/>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89" name="Google Shape;3478;p39">
              <a:extLst>
                <a:ext uri="{FF2B5EF4-FFF2-40B4-BE49-F238E27FC236}">
                  <a16:creationId xmlns:a16="http://schemas.microsoft.com/office/drawing/2014/main" id="{4989E9EC-3B61-C64B-BEE3-2F74F71DBF54}"/>
                </a:ext>
              </a:extLst>
            </p:cNvPr>
            <p:cNvSpPr/>
            <p:nvPr/>
          </p:nvSpPr>
          <p:spPr>
            <a:xfrm>
              <a:off x="1237899" y="3957572"/>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90" name="Google Shape;3479;p39">
              <a:extLst>
                <a:ext uri="{FF2B5EF4-FFF2-40B4-BE49-F238E27FC236}">
                  <a16:creationId xmlns:a16="http://schemas.microsoft.com/office/drawing/2014/main" id="{046C66B1-22B6-2A49-B4D5-99FF2F179D72}"/>
                </a:ext>
              </a:extLst>
            </p:cNvPr>
            <p:cNvSpPr/>
            <p:nvPr/>
          </p:nvSpPr>
          <p:spPr>
            <a:xfrm>
              <a:off x="1412358" y="3957572"/>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91" name="Google Shape;3480;p39">
              <a:extLst>
                <a:ext uri="{FF2B5EF4-FFF2-40B4-BE49-F238E27FC236}">
                  <a16:creationId xmlns:a16="http://schemas.microsoft.com/office/drawing/2014/main" id="{E5929294-941F-FE46-8C1F-BCB0B06BC710}"/>
                </a:ext>
              </a:extLst>
            </p:cNvPr>
            <p:cNvSpPr/>
            <p:nvPr/>
          </p:nvSpPr>
          <p:spPr>
            <a:xfrm>
              <a:off x="1586821" y="3957572"/>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92" name="Google Shape;3481;p39">
              <a:extLst>
                <a:ext uri="{FF2B5EF4-FFF2-40B4-BE49-F238E27FC236}">
                  <a16:creationId xmlns:a16="http://schemas.microsoft.com/office/drawing/2014/main" id="{50F298A4-989B-6F45-BB19-C88C13345144}"/>
                </a:ext>
              </a:extLst>
            </p:cNvPr>
            <p:cNvSpPr/>
            <p:nvPr/>
          </p:nvSpPr>
          <p:spPr>
            <a:xfrm>
              <a:off x="1761283" y="3957572"/>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93" name="Google Shape;3482;p39">
              <a:extLst>
                <a:ext uri="{FF2B5EF4-FFF2-40B4-BE49-F238E27FC236}">
                  <a16:creationId xmlns:a16="http://schemas.microsoft.com/office/drawing/2014/main" id="{FDB64C52-0A41-A340-98F4-564DA7C7F409}"/>
                </a:ext>
              </a:extLst>
            </p:cNvPr>
            <p:cNvSpPr/>
            <p:nvPr/>
          </p:nvSpPr>
          <p:spPr>
            <a:xfrm>
              <a:off x="1935745" y="3957572"/>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94" name="Google Shape;3483;p39">
              <a:extLst>
                <a:ext uri="{FF2B5EF4-FFF2-40B4-BE49-F238E27FC236}">
                  <a16:creationId xmlns:a16="http://schemas.microsoft.com/office/drawing/2014/main" id="{E1A14FF2-0DAC-F240-9094-EDF1C3BC7332}"/>
                </a:ext>
              </a:extLst>
            </p:cNvPr>
            <p:cNvSpPr/>
            <p:nvPr/>
          </p:nvSpPr>
          <p:spPr>
            <a:xfrm>
              <a:off x="2110207" y="3957572"/>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grpSp>
        <p:nvGrpSpPr>
          <p:cNvPr id="18" name="Google Shape;3497;p39">
            <a:extLst>
              <a:ext uri="{FF2B5EF4-FFF2-40B4-BE49-F238E27FC236}">
                <a16:creationId xmlns:a16="http://schemas.microsoft.com/office/drawing/2014/main" id="{18C2E838-B143-404D-8D9A-98E292A6CE5F}"/>
              </a:ext>
            </a:extLst>
          </p:cNvPr>
          <p:cNvGrpSpPr/>
          <p:nvPr/>
        </p:nvGrpSpPr>
        <p:grpSpPr>
          <a:xfrm>
            <a:off x="5316988" y="6324666"/>
            <a:ext cx="1683949" cy="109025"/>
            <a:chOff x="6913376" y="2770034"/>
            <a:chExt cx="1683949" cy="109025"/>
          </a:xfrm>
        </p:grpSpPr>
        <p:sp>
          <p:nvSpPr>
            <p:cNvPr id="165" name="Google Shape;3498;p39">
              <a:extLst>
                <a:ext uri="{FF2B5EF4-FFF2-40B4-BE49-F238E27FC236}">
                  <a16:creationId xmlns:a16="http://schemas.microsoft.com/office/drawing/2014/main" id="{8E2552D5-950B-254B-9E31-39A809AF1B0E}"/>
                </a:ext>
              </a:extLst>
            </p:cNvPr>
            <p:cNvSpPr/>
            <p:nvPr/>
          </p:nvSpPr>
          <p:spPr>
            <a:xfrm>
              <a:off x="6913376" y="2770034"/>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66" name="Google Shape;3499;p39">
              <a:extLst>
                <a:ext uri="{FF2B5EF4-FFF2-40B4-BE49-F238E27FC236}">
                  <a16:creationId xmlns:a16="http://schemas.microsoft.com/office/drawing/2014/main" id="{343F93B3-5D42-0E4E-931C-C937766A9F16}"/>
                </a:ext>
              </a:extLst>
            </p:cNvPr>
            <p:cNvSpPr/>
            <p:nvPr/>
          </p:nvSpPr>
          <p:spPr>
            <a:xfrm>
              <a:off x="7087838" y="2770034"/>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67" name="Google Shape;3500;p39">
              <a:extLst>
                <a:ext uri="{FF2B5EF4-FFF2-40B4-BE49-F238E27FC236}">
                  <a16:creationId xmlns:a16="http://schemas.microsoft.com/office/drawing/2014/main" id="{46268C84-5F29-EB4C-B83B-DFF0D6EA80BD}"/>
                </a:ext>
              </a:extLst>
            </p:cNvPr>
            <p:cNvSpPr/>
            <p:nvPr/>
          </p:nvSpPr>
          <p:spPr>
            <a:xfrm>
              <a:off x="7262300" y="2770034"/>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68" name="Google Shape;3501;p39">
              <a:extLst>
                <a:ext uri="{FF2B5EF4-FFF2-40B4-BE49-F238E27FC236}">
                  <a16:creationId xmlns:a16="http://schemas.microsoft.com/office/drawing/2014/main" id="{454B51E7-6874-AC4C-84C7-EF8A03610238}"/>
                </a:ext>
              </a:extLst>
            </p:cNvPr>
            <p:cNvSpPr/>
            <p:nvPr/>
          </p:nvSpPr>
          <p:spPr>
            <a:xfrm>
              <a:off x="7436762" y="2770034"/>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69" name="Google Shape;3502;p39">
              <a:extLst>
                <a:ext uri="{FF2B5EF4-FFF2-40B4-BE49-F238E27FC236}">
                  <a16:creationId xmlns:a16="http://schemas.microsoft.com/office/drawing/2014/main" id="{38377FBA-C974-5C48-BAF0-B8B6C0C511DA}"/>
                </a:ext>
              </a:extLst>
            </p:cNvPr>
            <p:cNvSpPr/>
            <p:nvPr/>
          </p:nvSpPr>
          <p:spPr>
            <a:xfrm>
              <a:off x="7611224" y="2770034"/>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70" name="Google Shape;3503;p39">
              <a:extLst>
                <a:ext uri="{FF2B5EF4-FFF2-40B4-BE49-F238E27FC236}">
                  <a16:creationId xmlns:a16="http://schemas.microsoft.com/office/drawing/2014/main" id="{4859EE71-CD00-3C4B-86F3-6DE7CCF4D6C6}"/>
                </a:ext>
              </a:extLst>
            </p:cNvPr>
            <p:cNvSpPr/>
            <p:nvPr/>
          </p:nvSpPr>
          <p:spPr>
            <a:xfrm>
              <a:off x="7785683" y="2770034"/>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71" name="Google Shape;3504;p39">
              <a:extLst>
                <a:ext uri="{FF2B5EF4-FFF2-40B4-BE49-F238E27FC236}">
                  <a16:creationId xmlns:a16="http://schemas.microsoft.com/office/drawing/2014/main" id="{4EB90C8C-0563-BF40-83F4-166C17A30528}"/>
                </a:ext>
              </a:extLst>
            </p:cNvPr>
            <p:cNvSpPr/>
            <p:nvPr/>
          </p:nvSpPr>
          <p:spPr>
            <a:xfrm>
              <a:off x="7960146" y="2770034"/>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72" name="Google Shape;3505;p39">
              <a:extLst>
                <a:ext uri="{FF2B5EF4-FFF2-40B4-BE49-F238E27FC236}">
                  <a16:creationId xmlns:a16="http://schemas.microsoft.com/office/drawing/2014/main" id="{8C5D0C1B-A8FB-A940-A19A-7996B557D589}"/>
                </a:ext>
              </a:extLst>
            </p:cNvPr>
            <p:cNvSpPr/>
            <p:nvPr/>
          </p:nvSpPr>
          <p:spPr>
            <a:xfrm>
              <a:off x="8134608" y="2770034"/>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73" name="Google Shape;3506;p39">
              <a:extLst>
                <a:ext uri="{FF2B5EF4-FFF2-40B4-BE49-F238E27FC236}">
                  <a16:creationId xmlns:a16="http://schemas.microsoft.com/office/drawing/2014/main" id="{7D2DB523-13F2-E44F-B5EA-ABBAB5EFC3E6}"/>
                </a:ext>
              </a:extLst>
            </p:cNvPr>
            <p:cNvSpPr/>
            <p:nvPr/>
          </p:nvSpPr>
          <p:spPr>
            <a:xfrm>
              <a:off x="8309070" y="2770034"/>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74" name="Google Shape;3507;p39">
              <a:extLst>
                <a:ext uri="{FF2B5EF4-FFF2-40B4-BE49-F238E27FC236}">
                  <a16:creationId xmlns:a16="http://schemas.microsoft.com/office/drawing/2014/main" id="{7C53347B-448C-F34D-AECB-A05DF9AEB9B6}"/>
                </a:ext>
              </a:extLst>
            </p:cNvPr>
            <p:cNvSpPr/>
            <p:nvPr/>
          </p:nvSpPr>
          <p:spPr>
            <a:xfrm>
              <a:off x="8483532" y="2770034"/>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grpSp>
        <p:nvGrpSpPr>
          <p:cNvPr id="21" name="Google Shape;3510;p39">
            <a:extLst>
              <a:ext uri="{FF2B5EF4-FFF2-40B4-BE49-F238E27FC236}">
                <a16:creationId xmlns:a16="http://schemas.microsoft.com/office/drawing/2014/main" id="{5B9F145F-9724-2644-9644-29B4EC70738C}"/>
              </a:ext>
            </a:extLst>
          </p:cNvPr>
          <p:cNvGrpSpPr/>
          <p:nvPr/>
        </p:nvGrpSpPr>
        <p:grpSpPr>
          <a:xfrm>
            <a:off x="7603373" y="1726752"/>
            <a:ext cx="1683949" cy="109025"/>
            <a:chOff x="6913376" y="3957609"/>
            <a:chExt cx="1683949" cy="109025"/>
          </a:xfrm>
        </p:grpSpPr>
        <p:sp>
          <p:nvSpPr>
            <p:cNvPr id="155" name="Google Shape;3511;p39">
              <a:extLst>
                <a:ext uri="{FF2B5EF4-FFF2-40B4-BE49-F238E27FC236}">
                  <a16:creationId xmlns:a16="http://schemas.microsoft.com/office/drawing/2014/main" id="{EFCCD441-63DC-154D-94A2-3F04B9CE9BEC}"/>
                </a:ext>
              </a:extLst>
            </p:cNvPr>
            <p:cNvSpPr/>
            <p:nvPr/>
          </p:nvSpPr>
          <p:spPr>
            <a:xfrm>
              <a:off x="6913376" y="39576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56" name="Google Shape;3512;p39">
              <a:extLst>
                <a:ext uri="{FF2B5EF4-FFF2-40B4-BE49-F238E27FC236}">
                  <a16:creationId xmlns:a16="http://schemas.microsoft.com/office/drawing/2014/main" id="{9AEA2187-DD1C-6440-A806-D0FBBFC136EA}"/>
                </a:ext>
              </a:extLst>
            </p:cNvPr>
            <p:cNvSpPr/>
            <p:nvPr/>
          </p:nvSpPr>
          <p:spPr>
            <a:xfrm>
              <a:off x="7087838" y="39576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57" name="Google Shape;3513;p39">
              <a:extLst>
                <a:ext uri="{FF2B5EF4-FFF2-40B4-BE49-F238E27FC236}">
                  <a16:creationId xmlns:a16="http://schemas.microsoft.com/office/drawing/2014/main" id="{7262AC9F-5995-F94B-BB41-7E72CBC30E2F}"/>
                </a:ext>
              </a:extLst>
            </p:cNvPr>
            <p:cNvSpPr/>
            <p:nvPr/>
          </p:nvSpPr>
          <p:spPr>
            <a:xfrm>
              <a:off x="7262300" y="39576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58" name="Google Shape;3514;p39">
              <a:extLst>
                <a:ext uri="{FF2B5EF4-FFF2-40B4-BE49-F238E27FC236}">
                  <a16:creationId xmlns:a16="http://schemas.microsoft.com/office/drawing/2014/main" id="{4D7A9F46-0761-E647-BECE-D97164C30C1B}"/>
                </a:ext>
              </a:extLst>
            </p:cNvPr>
            <p:cNvSpPr/>
            <p:nvPr/>
          </p:nvSpPr>
          <p:spPr>
            <a:xfrm>
              <a:off x="7436762" y="39576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59" name="Google Shape;3515;p39">
              <a:extLst>
                <a:ext uri="{FF2B5EF4-FFF2-40B4-BE49-F238E27FC236}">
                  <a16:creationId xmlns:a16="http://schemas.microsoft.com/office/drawing/2014/main" id="{E4B7E48E-6969-B54E-ABFF-8EEB907D45D9}"/>
                </a:ext>
              </a:extLst>
            </p:cNvPr>
            <p:cNvSpPr/>
            <p:nvPr/>
          </p:nvSpPr>
          <p:spPr>
            <a:xfrm>
              <a:off x="7611224" y="39576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60" name="Google Shape;3516;p39">
              <a:extLst>
                <a:ext uri="{FF2B5EF4-FFF2-40B4-BE49-F238E27FC236}">
                  <a16:creationId xmlns:a16="http://schemas.microsoft.com/office/drawing/2014/main" id="{0470092E-FC7B-274B-B184-B78231E1FA39}"/>
                </a:ext>
              </a:extLst>
            </p:cNvPr>
            <p:cNvSpPr/>
            <p:nvPr/>
          </p:nvSpPr>
          <p:spPr>
            <a:xfrm>
              <a:off x="7785683" y="39576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61" name="Google Shape;3517;p39">
              <a:extLst>
                <a:ext uri="{FF2B5EF4-FFF2-40B4-BE49-F238E27FC236}">
                  <a16:creationId xmlns:a16="http://schemas.microsoft.com/office/drawing/2014/main" id="{B85551D2-218C-5940-A25A-BB53A11E1D51}"/>
                </a:ext>
              </a:extLst>
            </p:cNvPr>
            <p:cNvSpPr/>
            <p:nvPr/>
          </p:nvSpPr>
          <p:spPr>
            <a:xfrm>
              <a:off x="7960146" y="39576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62" name="Google Shape;3518;p39">
              <a:extLst>
                <a:ext uri="{FF2B5EF4-FFF2-40B4-BE49-F238E27FC236}">
                  <a16:creationId xmlns:a16="http://schemas.microsoft.com/office/drawing/2014/main" id="{513C3887-2979-2047-9693-9183CBAD0DDC}"/>
                </a:ext>
              </a:extLst>
            </p:cNvPr>
            <p:cNvSpPr/>
            <p:nvPr/>
          </p:nvSpPr>
          <p:spPr>
            <a:xfrm>
              <a:off x="8134608" y="39576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63" name="Google Shape;3519;p39">
              <a:extLst>
                <a:ext uri="{FF2B5EF4-FFF2-40B4-BE49-F238E27FC236}">
                  <a16:creationId xmlns:a16="http://schemas.microsoft.com/office/drawing/2014/main" id="{30712A56-CB7C-3B45-A37B-7BEA6E3408DB}"/>
                </a:ext>
              </a:extLst>
            </p:cNvPr>
            <p:cNvSpPr/>
            <p:nvPr/>
          </p:nvSpPr>
          <p:spPr>
            <a:xfrm>
              <a:off x="8309070" y="39576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sp>
          <p:nvSpPr>
            <p:cNvPr id="164" name="Google Shape;3520;p39">
              <a:extLst>
                <a:ext uri="{FF2B5EF4-FFF2-40B4-BE49-F238E27FC236}">
                  <a16:creationId xmlns:a16="http://schemas.microsoft.com/office/drawing/2014/main" id="{3DE15A2E-4880-0B47-A664-033E846E17AA}"/>
                </a:ext>
              </a:extLst>
            </p:cNvPr>
            <p:cNvSpPr/>
            <p:nvPr/>
          </p:nvSpPr>
          <p:spPr>
            <a:xfrm>
              <a:off x="8483532" y="3957609"/>
              <a:ext cx="113792" cy="109025"/>
            </a:xfrm>
            <a:custGeom>
              <a:avLst/>
              <a:gdLst/>
              <a:ahLst/>
              <a:cxnLst/>
              <a:rect l="l" t="t" r="r" b="b"/>
              <a:pathLst>
                <a:path w="6639" h="6011" extrusionOk="0">
                  <a:moveTo>
                    <a:pt x="3517" y="6010"/>
                  </a:moveTo>
                  <a:cubicBezTo>
                    <a:pt x="3847" y="5966"/>
                    <a:pt x="4326" y="5911"/>
                    <a:pt x="4802" y="5838"/>
                  </a:cubicBezTo>
                  <a:cubicBezTo>
                    <a:pt x="5073" y="5794"/>
                    <a:pt x="5288" y="5648"/>
                    <a:pt x="5490" y="5450"/>
                  </a:cubicBezTo>
                  <a:cubicBezTo>
                    <a:pt x="6445" y="4510"/>
                    <a:pt x="6639" y="3335"/>
                    <a:pt x="6375" y="2069"/>
                  </a:cubicBezTo>
                  <a:cubicBezTo>
                    <a:pt x="6236" y="1428"/>
                    <a:pt x="5859" y="865"/>
                    <a:pt x="5314" y="499"/>
                  </a:cubicBezTo>
                  <a:cubicBezTo>
                    <a:pt x="5087" y="334"/>
                    <a:pt x="4842" y="195"/>
                    <a:pt x="4582" y="85"/>
                  </a:cubicBezTo>
                  <a:cubicBezTo>
                    <a:pt x="4399" y="12"/>
                    <a:pt x="4180" y="1"/>
                    <a:pt x="3978" y="5"/>
                  </a:cubicBezTo>
                  <a:cubicBezTo>
                    <a:pt x="3470" y="19"/>
                    <a:pt x="2957" y="8"/>
                    <a:pt x="2459" y="96"/>
                  </a:cubicBezTo>
                  <a:cubicBezTo>
                    <a:pt x="1669" y="239"/>
                    <a:pt x="1083" y="737"/>
                    <a:pt x="644" y="1443"/>
                  </a:cubicBezTo>
                  <a:cubicBezTo>
                    <a:pt x="55" y="2391"/>
                    <a:pt x="0" y="3393"/>
                    <a:pt x="311" y="4444"/>
                  </a:cubicBezTo>
                  <a:cubicBezTo>
                    <a:pt x="428" y="4835"/>
                    <a:pt x="714" y="5092"/>
                    <a:pt x="1003" y="5337"/>
                  </a:cubicBezTo>
                  <a:cubicBezTo>
                    <a:pt x="1391" y="5663"/>
                    <a:pt x="1819" y="5882"/>
                    <a:pt x="2320" y="5922"/>
                  </a:cubicBezTo>
                  <a:cubicBezTo>
                    <a:pt x="2668" y="5948"/>
                    <a:pt x="3012" y="5974"/>
                    <a:pt x="3517" y="601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500">
                <a:latin typeface="Fira Sans Extra Condensed"/>
                <a:ea typeface="Fira Sans Extra Condensed"/>
                <a:cs typeface="Fira Sans Extra Condensed"/>
                <a:sym typeface="Fira Sans Extra Condensed"/>
              </a:endParaRPr>
            </a:p>
          </p:txBody>
        </p:sp>
      </p:grpSp>
      <p:sp>
        <p:nvSpPr>
          <p:cNvPr id="225" name="Google Shape;1225;p19">
            <a:extLst>
              <a:ext uri="{FF2B5EF4-FFF2-40B4-BE49-F238E27FC236}">
                <a16:creationId xmlns:a16="http://schemas.microsoft.com/office/drawing/2014/main" id="{6316CEAA-120F-574A-AFD1-D5AFF653EE6A}"/>
              </a:ext>
            </a:extLst>
          </p:cNvPr>
          <p:cNvSpPr/>
          <p:nvPr/>
        </p:nvSpPr>
        <p:spPr>
          <a:xfrm>
            <a:off x="5186010" y="3413660"/>
            <a:ext cx="1945906" cy="71766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FFC6A0"/>
          </a:solidFill>
          <a:ln>
            <a:noFill/>
          </a:ln>
        </p:spPr>
        <p:txBody>
          <a:bodyPr spcFirstLastPara="1" wrap="square" lIns="91425" tIns="91425" rIns="91425" bIns="91425" anchor="ctr" anchorCtr="0">
            <a:noAutofit/>
          </a:bodyPr>
          <a:lstStyle/>
          <a:p>
            <a:pPr algn="ctr">
              <a:buClr>
                <a:srgbClr val="000000"/>
              </a:buClr>
            </a:pPr>
            <a:r>
              <a:rPr lang="en-GB" b="1" dirty="0">
                <a:solidFill>
                  <a:srgbClr val="FFFFFF"/>
                </a:solidFill>
                <a:latin typeface="Fira Sans Extra Condensed"/>
                <a:ea typeface="Fira Sans Extra Condensed"/>
                <a:cs typeface="Fira Sans Extra Condensed"/>
                <a:sym typeface="Fira Sans Extra Condensed"/>
              </a:rPr>
              <a:t>      branding</a:t>
            </a:r>
            <a:endParaRPr lang="en-GB" kern="0" dirty="0">
              <a:solidFill>
                <a:srgbClr val="000000"/>
              </a:solidFill>
              <a:cs typeface="Arial"/>
              <a:sym typeface="Arial"/>
            </a:endParaRPr>
          </a:p>
        </p:txBody>
      </p:sp>
      <p:sp>
        <p:nvSpPr>
          <p:cNvPr id="228" name="Google Shape;2599;p31">
            <a:extLst>
              <a:ext uri="{FF2B5EF4-FFF2-40B4-BE49-F238E27FC236}">
                <a16:creationId xmlns:a16="http://schemas.microsoft.com/office/drawing/2014/main" id="{ED9DCD73-D55C-FA41-8497-F1021BE00D5A}"/>
              </a:ext>
            </a:extLst>
          </p:cNvPr>
          <p:cNvSpPr/>
          <p:nvPr/>
        </p:nvSpPr>
        <p:spPr>
          <a:xfrm>
            <a:off x="3079370" y="3396306"/>
            <a:ext cx="1945906" cy="735020"/>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lt2"/>
          </a:solidFill>
          <a:ln>
            <a:noFill/>
          </a:ln>
        </p:spPr>
        <p:txBody>
          <a:bodyPr spcFirstLastPara="1" wrap="square" lIns="91425" tIns="91425" rIns="91425" bIns="91425" anchor="ctr" anchorCtr="0">
            <a:noAutofit/>
          </a:bodyPr>
          <a:lstStyle/>
          <a:p>
            <a:pPr lvl="0" algn="ctr">
              <a:buClr>
                <a:srgbClr val="000000"/>
              </a:buClr>
            </a:pPr>
            <a:r>
              <a:rPr lang="en-GB" b="1" dirty="0">
                <a:solidFill>
                  <a:srgbClr val="6E6976"/>
                </a:solidFill>
                <a:latin typeface="Fira Sans Extra Condensed"/>
                <a:ea typeface="Fira Sans Extra Condensed"/>
                <a:cs typeface="Fira Sans Extra Condensed"/>
                <a:sym typeface="Fira Sans Extra Condensed"/>
              </a:rPr>
              <a:t>            popularity </a:t>
            </a:r>
            <a:endParaRPr lang="en-GB" kern="0" dirty="0">
              <a:solidFill>
                <a:srgbClr val="6E6976"/>
              </a:solidFill>
              <a:cs typeface="Arial"/>
              <a:sym typeface="Arial"/>
            </a:endParaRPr>
          </a:p>
        </p:txBody>
      </p:sp>
      <p:sp>
        <p:nvSpPr>
          <p:cNvPr id="230" name="Google Shape;1225;p19">
            <a:extLst>
              <a:ext uri="{FF2B5EF4-FFF2-40B4-BE49-F238E27FC236}">
                <a16:creationId xmlns:a16="http://schemas.microsoft.com/office/drawing/2014/main" id="{0E6BD5CD-D88B-9243-84B5-B85D68CED659}"/>
              </a:ext>
            </a:extLst>
          </p:cNvPr>
          <p:cNvSpPr/>
          <p:nvPr/>
        </p:nvSpPr>
        <p:spPr>
          <a:xfrm>
            <a:off x="780808" y="3390720"/>
            <a:ext cx="1923634" cy="735020"/>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E7CEB2"/>
          </a:solidFill>
          <a:ln>
            <a:noFill/>
          </a:ln>
        </p:spPr>
        <p:txBody>
          <a:bodyPr spcFirstLastPara="1" wrap="square" lIns="91425" tIns="91425" rIns="91425" bIns="91425" anchor="ctr" anchorCtr="0">
            <a:noAutofit/>
          </a:bodyPr>
          <a:lstStyle/>
          <a:p>
            <a:pPr lvl="0" algn="ctr">
              <a:buClr>
                <a:srgbClr val="000000"/>
              </a:buClr>
            </a:pPr>
            <a:r>
              <a:rPr lang="en-GB" b="1" dirty="0">
                <a:solidFill>
                  <a:schemeClr val="accent4">
                    <a:lumMod val="50000"/>
                  </a:schemeClr>
                </a:solidFill>
                <a:latin typeface="Fira Sans Extra Condensed"/>
                <a:ea typeface="Fira Sans Extra Condensed"/>
                <a:cs typeface="Fira Sans Extra Condensed"/>
                <a:sym typeface="Fira Sans Extra Condensed"/>
              </a:rPr>
              <a:t>      general</a:t>
            </a:r>
            <a:endParaRPr kumimoji="0" b="0" i="0" u="none" strike="noStrike" kern="0" cap="none" spc="0" normalizeH="0" baseline="0" noProof="0" dirty="0">
              <a:ln>
                <a:noFill/>
              </a:ln>
              <a:solidFill>
                <a:schemeClr val="accent4">
                  <a:lumMod val="50000"/>
                </a:schemeClr>
              </a:solidFill>
              <a:effectLst/>
              <a:uLnTx/>
              <a:uFillTx/>
              <a:cs typeface="Arial"/>
              <a:sym typeface="Arial"/>
            </a:endParaRPr>
          </a:p>
        </p:txBody>
      </p:sp>
      <p:sp>
        <p:nvSpPr>
          <p:cNvPr id="92" name="Google Shape;2599;p31">
            <a:extLst>
              <a:ext uri="{FF2B5EF4-FFF2-40B4-BE49-F238E27FC236}">
                <a16:creationId xmlns:a16="http://schemas.microsoft.com/office/drawing/2014/main" id="{94AB78E3-08A5-BF41-A465-A0DB2ADC8A81}"/>
              </a:ext>
            </a:extLst>
          </p:cNvPr>
          <p:cNvSpPr/>
          <p:nvPr/>
        </p:nvSpPr>
        <p:spPr>
          <a:xfrm>
            <a:off x="9426166" y="3440737"/>
            <a:ext cx="1945906" cy="735020"/>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b="1" dirty="0">
                <a:solidFill>
                  <a:srgbClr val="F5CBCD"/>
                </a:solidFill>
                <a:latin typeface="Fira Sans Extra Condensed"/>
                <a:ea typeface="Fira Sans Extra Condensed"/>
                <a:cs typeface="Fira Sans Extra Condensed"/>
                <a:sym typeface="Fira Sans Extra Condensed"/>
              </a:rPr>
              <a:t>          formulation</a:t>
            </a:r>
            <a:endParaRPr lang="en-GB" kern="0" dirty="0">
              <a:solidFill>
                <a:srgbClr val="F5CBCD"/>
              </a:solidFill>
              <a:cs typeface="Arial"/>
              <a:sym typeface="Arial"/>
            </a:endParaRPr>
          </a:p>
        </p:txBody>
      </p:sp>
      <p:sp>
        <p:nvSpPr>
          <p:cNvPr id="93" name="Google Shape;1225;p19">
            <a:extLst>
              <a:ext uri="{FF2B5EF4-FFF2-40B4-BE49-F238E27FC236}">
                <a16:creationId xmlns:a16="http://schemas.microsoft.com/office/drawing/2014/main" id="{7E710420-2763-064C-865B-868FC19360A3}"/>
              </a:ext>
            </a:extLst>
          </p:cNvPr>
          <p:cNvSpPr/>
          <p:nvPr/>
        </p:nvSpPr>
        <p:spPr>
          <a:xfrm>
            <a:off x="7317224" y="3413660"/>
            <a:ext cx="1923634" cy="735020"/>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F5CBCD"/>
          </a:solidFill>
          <a:ln>
            <a:noFill/>
          </a:ln>
        </p:spPr>
        <p:txBody>
          <a:bodyPr spcFirstLastPara="1" wrap="square" lIns="91425" tIns="91425" rIns="91425" bIns="91425" anchor="ctr" anchorCtr="0">
            <a:noAutofit/>
          </a:bodyPr>
          <a:lstStyle/>
          <a:p>
            <a:pPr algn="ctr">
              <a:buClr>
                <a:srgbClr val="000000"/>
              </a:buClr>
            </a:pPr>
            <a:r>
              <a:rPr lang="en-GB" b="1" kern="0" dirty="0">
                <a:solidFill>
                  <a:srgbClr val="B3828B"/>
                </a:solidFill>
                <a:latin typeface="Fira Sans Extra Condensed"/>
                <a:cs typeface="Arial"/>
                <a:sym typeface="Fira Sans Extra Condensed"/>
              </a:rPr>
              <a:t>targeted    problems</a:t>
            </a:r>
            <a:endParaRPr lang="en-GB" kern="0" dirty="0">
              <a:solidFill>
                <a:srgbClr val="B3828B"/>
              </a:solidFill>
              <a:cs typeface="Arial"/>
              <a:sym typeface="Arial"/>
            </a:endParaRPr>
          </a:p>
        </p:txBody>
      </p:sp>
      <p:grpSp>
        <p:nvGrpSpPr>
          <p:cNvPr id="94" name="Group 93">
            <a:extLst>
              <a:ext uri="{FF2B5EF4-FFF2-40B4-BE49-F238E27FC236}">
                <a16:creationId xmlns:a16="http://schemas.microsoft.com/office/drawing/2014/main" id="{76B83752-6A62-D14F-9306-BFCF9E20D8EF}"/>
              </a:ext>
            </a:extLst>
          </p:cNvPr>
          <p:cNvGrpSpPr/>
          <p:nvPr/>
        </p:nvGrpSpPr>
        <p:grpSpPr>
          <a:xfrm>
            <a:off x="1486060" y="7089775"/>
            <a:ext cx="9219813" cy="754200"/>
            <a:chOff x="0" y="-968375"/>
            <a:chExt cx="9219813" cy="754200"/>
          </a:xfrm>
        </p:grpSpPr>
        <p:sp>
          <p:nvSpPr>
            <p:cNvPr id="95" name="Google Shape;4044;p57">
              <a:extLst>
                <a:ext uri="{FF2B5EF4-FFF2-40B4-BE49-F238E27FC236}">
                  <a16:creationId xmlns:a16="http://schemas.microsoft.com/office/drawing/2014/main" id="{3430CF81-2420-3543-84EF-F7B09DD4660C}"/>
                </a:ext>
              </a:extLst>
            </p:cNvPr>
            <p:cNvSpPr/>
            <p:nvPr/>
          </p:nvSpPr>
          <p:spPr>
            <a:xfrm>
              <a:off x="1061825" y="-968375"/>
              <a:ext cx="791400" cy="754200"/>
            </a:xfrm>
            <a:prstGeom prst="roundRect">
              <a:avLst>
                <a:gd name="adj" fmla="val 16667"/>
              </a:avLst>
            </a:prstGeom>
            <a:solidFill>
              <a:srgbClr val="65733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045;p57">
              <a:extLst>
                <a:ext uri="{FF2B5EF4-FFF2-40B4-BE49-F238E27FC236}">
                  <a16:creationId xmlns:a16="http://schemas.microsoft.com/office/drawing/2014/main" id="{085A8466-D747-3348-BA14-394A03DEBD31}"/>
                </a:ext>
              </a:extLst>
            </p:cNvPr>
            <p:cNvSpPr/>
            <p:nvPr/>
          </p:nvSpPr>
          <p:spPr>
            <a:xfrm>
              <a:off x="2123645" y="-968375"/>
              <a:ext cx="791400" cy="754200"/>
            </a:xfrm>
            <a:prstGeom prst="roundRect">
              <a:avLst>
                <a:gd name="adj" fmla="val 16667"/>
              </a:avLst>
            </a:prstGeom>
            <a:solidFill>
              <a:srgbClr val="C4A27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046;p57">
              <a:extLst>
                <a:ext uri="{FF2B5EF4-FFF2-40B4-BE49-F238E27FC236}">
                  <a16:creationId xmlns:a16="http://schemas.microsoft.com/office/drawing/2014/main" id="{2CBE6F67-2E42-8242-A8D5-590008FF7DF8}"/>
                </a:ext>
              </a:extLst>
            </p:cNvPr>
            <p:cNvSpPr/>
            <p:nvPr/>
          </p:nvSpPr>
          <p:spPr>
            <a:xfrm>
              <a:off x="3185464" y="-968375"/>
              <a:ext cx="791400" cy="754200"/>
            </a:xfrm>
            <a:prstGeom prst="roundRect">
              <a:avLst>
                <a:gd name="adj" fmla="val 16667"/>
              </a:avLst>
            </a:prstGeom>
            <a:solidFill>
              <a:srgbClr val="E7CDB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047;p57">
              <a:extLst>
                <a:ext uri="{FF2B5EF4-FFF2-40B4-BE49-F238E27FC236}">
                  <a16:creationId xmlns:a16="http://schemas.microsoft.com/office/drawing/2014/main" id="{D11F36D1-E45C-4945-9CA8-91199F324534}"/>
                </a:ext>
              </a:extLst>
            </p:cNvPr>
            <p:cNvSpPr/>
            <p:nvPr/>
          </p:nvSpPr>
          <p:spPr>
            <a:xfrm>
              <a:off x="0" y="-968375"/>
              <a:ext cx="791400" cy="754200"/>
            </a:xfrm>
            <a:prstGeom prst="roundRect">
              <a:avLst>
                <a:gd name="adj" fmla="val 16667"/>
              </a:avLst>
            </a:prstGeom>
            <a:solidFill>
              <a:srgbClr val="F4CBC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048;p57">
              <a:extLst>
                <a:ext uri="{FF2B5EF4-FFF2-40B4-BE49-F238E27FC236}">
                  <a16:creationId xmlns:a16="http://schemas.microsoft.com/office/drawing/2014/main" id="{9DBA5334-1F4A-7546-B9FD-1C5745E1EF09}"/>
                </a:ext>
              </a:extLst>
            </p:cNvPr>
            <p:cNvSpPr txBox="1"/>
            <p:nvPr/>
          </p:nvSpPr>
          <p:spPr>
            <a:xfrm>
              <a:off x="1061825"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#657338</a:t>
              </a:r>
              <a:endParaRPr sz="1000">
                <a:solidFill>
                  <a:srgbClr val="FFFFFF"/>
                </a:solidFill>
              </a:endParaRPr>
            </a:p>
          </p:txBody>
        </p:sp>
        <p:sp>
          <p:nvSpPr>
            <p:cNvPr id="100" name="Google Shape;4049;p57">
              <a:extLst>
                <a:ext uri="{FF2B5EF4-FFF2-40B4-BE49-F238E27FC236}">
                  <a16:creationId xmlns:a16="http://schemas.microsoft.com/office/drawing/2014/main" id="{3562CAC2-DA62-DC4C-A2C2-D83172589562}"/>
                </a:ext>
              </a:extLst>
            </p:cNvPr>
            <p:cNvSpPr txBox="1"/>
            <p:nvPr/>
          </p:nvSpPr>
          <p:spPr>
            <a:xfrm>
              <a:off x="212365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#C4A27D</a:t>
              </a:r>
              <a:endParaRPr sz="1000">
                <a:solidFill>
                  <a:srgbClr val="0E2A47"/>
                </a:solidFill>
              </a:endParaRPr>
            </a:p>
          </p:txBody>
        </p:sp>
        <p:sp>
          <p:nvSpPr>
            <p:cNvPr id="101" name="Google Shape;4050;p57">
              <a:extLst>
                <a:ext uri="{FF2B5EF4-FFF2-40B4-BE49-F238E27FC236}">
                  <a16:creationId xmlns:a16="http://schemas.microsoft.com/office/drawing/2014/main" id="{4046D1D0-0143-234A-8E48-BCF938097F03}"/>
                </a:ext>
              </a:extLst>
            </p:cNvPr>
            <p:cNvSpPr txBox="1"/>
            <p:nvPr/>
          </p:nvSpPr>
          <p:spPr>
            <a:xfrm>
              <a:off x="3185475"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#E7CDB2</a:t>
              </a:r>
              <a:endParaRPr sz="1000">
                <a:solidFill>
                  <a:srgbClr val="0E2A47"/>
                </a:solidFill>
              </a:endParaRPr>
            </a:p>
          </p:txBody>
        </p:sp>
        <p:sp>
          <p:nvSpPr>
            <p:cNvPr id="102" name="Google Shape;4051;p57">
              <a:extLst>
                <a:ext uri="{FF2B5EF4-FFF2-40B4-BE49-F238E27FC236}">
                  <a16:creationId xmlns:a16="http://schemas.microsoft.com/office/drawing/2014/main" id="{CB426607-E330-044F-956D-2ECC83218AF7}"/>
                </a:ext>
              </a:extLst>
            </p:cNvPr>
            <p:cNvSpPr txBox="1"/>
            <p:nvPr/>
          </p:nvSpPr>
          <p:spPr>
            <a:xfrm>
              <a:off x="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#F4CBCD</a:t>
              </a:r>
              <a:endParaRPr sz="1000">
                <a:solidFill>
                  <a:srgbClr val="0E2A47"/>
                </a:solidFill>
              </a:endParaRPr>
            </a:p>
          </p:txBody>
        </p:sp>
        <p:sp>
          <p:nvSpPr>
            <p:cNvPr id="103" name="Google Shape;4052;p57">
              <a:extLst>
                <a:ext uri="{FF2B5EF4-FFF2-40B4-BE49-F238E27FC236}">
                  <a16:creationId xmlns:a16="http://schemas.microsoft.com/office/drawing/2014/main" id="{126F12C2-4574-2F4E-9A82-5BD29578CF48}"/>
                </a:ext>
              </a:extLst>
            </p:cNvPr>
            <p:cNvSpPr/>
            <p:nvPr/>
          </p:nvSpPr>
          <p:spPr>
            <a:xfrm>
              <a:off x="4247289" y="-968375"/>
              <a:ext cx="791400" cy="754200"/>
            </a:xfrm>
            <a:prstGeom prst="roundRect">
              <a:avLst>
                <a:gd name="adj" fmla="val 16667"/>
              </a:avLst>
            </a:prstGeom>
            <a:solidFill>
              <a:srgbClr val="E0E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053;p57">
              <a:extLst>
                <a:ext uri="{FF2B5EF4-FFF2-40B4-BE49-F238E27FC236}">
                  <a16:creationId xmlns:a16="http://schemas.microsoft.com/office/drawing/2014/main" id="{14258047-59D4-E24C-8491-60E24F1B9EE7}"/>
                </a:ext>
              </a:extLst>
            </p:cNvPr>
            <p:cNvSpPr txBox="1"/>
            <p:nvPr/>
          </p:nvSpPr>
          <p:spPr>
            <a:xfrm>
              <a:off x="4247300"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E2A47"/>
                  </a:solidFill>
                </a:rPr>
                <a:t>#E0E0E0</a:t>
              </a:r>
              <a:endParaRPr sz="1000">
                <a:solidFill>
                  <a:srgbClr val="0E2A47"/>
                </a:solidFill>
              </a:endParaRPr>
            </a:p>
          </p:txBody>
        </p:sp>
        <p:sp>
          <p:nvSpPr>
            <p:cNvPr id="105" name="Google Shape;1410;p72">
              <a:extLst>
                <a:ext uri="{FF2B5EF4-FFF2-40B4-BE49-F238E27FC236}">
                  <a16:creationId xmlns:a16="http://schemas.microsoft.com/office/drawing/2014/main" id="{C1ACA447-9583-1143-B27A-6E08235C5FE9}"/>
                </a:ext>
              </a:extLst>
            </p:cNvPr>
            <p:cNvSpPr/>
            <p:nvPr/>
          </p:nvSpPr>
          <p:spPr>
            <a:xfrm>
              <a:off x="6304763" y="-968375"/>
              <a:ext cx="791400" cy="754200"/>
            </a:xfrm>
            <a:prstGeom prst="roundRect">
              <a:avLst>
                <a:gd name="adj" fmla="val 16667"/>
              </a:avLst>
            </a:prstGeom>
            <a:solidFill>
              <a:srgbClr val="F6B1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11;p72">
              <a:extLst>
                <a:ext uri="{FF2B5EF4-FFF2-40B4-BE49-F238E27FC236}">
                  <a16:creationId xmlns:a16="http://schemas.microsoft.com/office/drawing/2014/main" id="{F7E5D1D2-92A9-FC48-8FED-BD05A0F20CFC}"/>
                </a:ext>
              </a:extLst>
            </p:cNvPr>
            <p:cNvSpPr/>
            <p:nvPr/>
          </p:nvSpPr>
          <p:spPr>
            <a:xfrm>
              <a:off x="7366582" y="-968375"/>
              <a:ext cx="791400" cy="754200"/>
            </a:xfrm>
            <a:prstGeom prst="roundRect">
              <a:avLst>
                <a:gd name="adj" fmla="val 16667"/>
              </a:avLst>
            </a:prstGeom>
            <a:solidFill>
              <a:srgbClr val="E296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12;p72">
              <a:extLst>
                <a:ext uri="{FF2B5EF4-FFF2-40B4-BE49-F238E27FC236}">
                  <a16:creationId xmlns:a16="http://schemas.microsoft.com/office/drawing/2014/main" id="{06729922-898F-AC4E-81C7-F7A0960EB665}"/>
                </a:ext>
              </a:extLst>
            </p:cNvPr>
            <p:cNvSpPr/>
            <p:nvPr/>
          </p:nvSpPr>
          <p:spPr>
            <a:xfrm>
              <a:off x="8428402" y="-968375"/>
              <a:ext cx="791400" cy="754200"/>
            </a:xfrm>
            <a:prstGeom prst="roundRect">
              <a:avLst>
                <a:gd name="adj" fmla="val 16667"/>
              </a:avLst>
            </a:prstGeom>
            <a:solidFill>
              <a:srgbClr val="6E697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13;p72">
              <a:extLst>
                <a:ext uri="{FF2B5EF4-FFF2-40B4-BE49-F238E27FC236}">
                  <a16:creationId xmlns:a16="http://schemas.microsoft.com/office/drawing/2014/main" id="{6DF26B1B-46E6-1648-BB45-6D3780EC8B78}"/>
                </a:ext>
              </a:extLst>
            </p:cNvPr>
            <p:cNvSpPr/>
            <p:nvPr/>
          </p:nvSpPr>
          <p:spPr>
            <a:xfrm>
              <a:off x="5242938" y="-968375"/>
              <a:ext cx="791400" cy="754200"/>
            </a:xfrm>
            <a:prstGeom prst="roundRect">
              <a:avLst>
                <a:gd name="adj" fmla="val 16667"/>
              </a:avLst>
            </a:prstGeom>
            <a:solidFill>
              <a:srgbClr val="B4818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14;p72">
              <a:extLst>
                <a:ext uri="{FF2B5EF4-FFF2-40B4-BE49-F238E27FC236}">
                  <a16:creationId xmlns:a16="http://schemas.microsoft.com/office/drawing/2014/main" id="{7513DEF1-5E02-E34A-96DB-07E23350E7AF}"/>
                </a:ext>
              </a:extLst>
            </p:cNvPr>
            <p:cNvSpPr txBox="1"/>
            <p:nvPr/>
          </p:nvSpPr>
          <p:spPr>
            <a:xfrm>
              <a:off x="6304763"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#f6b1a1ff</a:t>
              </a:r>
              <a:endParaRPr sz="1000">
                <a:solidFill>
                  <a:srgbClr val="FFFFFF"/>
                </a:solidFill>
              </a:endParaRPr>
            </a:p>
          </p:txBody>
        </p:sp>
        <p:sp>
          <p:nvSpPr>
            <p:cNvPr id="110" name="Google Shape;1415;p72">
              <a:extLst>
                <a:ext uri="{FF2B5EF4-FFF2-40B4-BE49-F238E27FC236}">
                  <a16:creationId xmlns:a16="http://schemas.microsoft.com/office/drawing/2014/main" id="{00E0368F-A685-2E43-AF26-E267E55417EA}"/>
                </a:ext>
              </a:extLst>
            </p:cNvPr>
            <p:cNvSpPr txBox="1"/>
            <p:nvPr/>
          </p:nvSpPr>
          <p:spPr>
            <a:xfrm>
              <a:off x="7366588"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#e29699</a:t>
              </a:r>
              <a:endParaRPr sz="1000">
                <a:solidFill>
                  <a:srgbClr val="FFFFFF"/>
                </a:solidFill>
              </a:endParaRPr>
            </a:p>
          </p:txBody>
        </p:sp>
        <p:sp>
          <p:nvSpPr>
            <p:cNvPr id="111" name="Google Shape;1416;p72">
              <a:extLst>
                <a:ext uri="{FF2B5EF4-FFF2-40B4-BE49-F238E27FC236}">
                  <a16:creationId xmlns:a16="http://schemas.microsoft.com/office/drawing/2014/main" id="{728B0C76-3C51-AB48-9D12-0175234AE830}"/>
                </a:ext>
              </a:extLst>
            </p:cNvPr>
            <p:cNvSpPr txBox="1"/>
            <p:nvPr/>
          </p:nvSpPr>
          <p:spPr>
            <a:xfrm>
              <a:off x="8428413" y="-8875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a:solidFill>
                  <a:srgbClr val="FFFFFF"/>
                </a:solidFill>
              </a:endParaRPr>
            </a:p>
            <a:p>
              <a:pPr marL="0" lvl="0" indent="0" algn="ctr" rtl="0">
                <a:spcBef>
                  <a:spcPts val="0"/>
                </a:spcBef>
                <a:spcAft>
                  <a:spcPts val="0"/>
                </a:spcAft>
                <a:buNone/>
              </a:pPr>
              <a:r>
                <a:rPr lang="en" sz="1000">
                  <a:solidFill>
                    <a:srgbClr val="FFFFFF"/>
                  </a:solidFill>
                </a:rPr>
                <a:t>#6e6976ff</a:t>
              </a:r>
              <a:endParaRPr sz="1000">
                <a:solidFill>
                  <a:srgbClr val="FFFFFF"/>
                </a:solidFill>
              </a:endParaRPr>
            </a:p>
          </p:txBody>
        </p:sp>
        <p:sp>
          <p:nvSpPr>
            <p:cNvPr id="112" name="Google Shape;1417;p72">
              <a:extLst>
                <a:ext uri="{FF2B5EF4-FFF2-40B4-BE49-F238E27FC236}">
                  <a16:creationId xmlns:a16="http://schemas.microsoft.com/office/drawing/2014/main" id="{FB930F85-E940-B84F-9A59-2F403FC05434}"/>
                </a:ext>
              </a:extLst>
            </p:cNvPr>
            <p:cNvSpPr txBox="1"/>
            <p:nvPr/>
          </p:nvSpPr>
          <p:spPr>
            <a:xfrm>
              <a:off x="5242938" y="-811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#b4818bff</a:t>
              </a:r>
              <a:endParaRPr sz="1000">
                <a:solidFill>
                  <a:srgbClr val="FFFFFF"/>
                </a:solidFill>
              </a:endParaRPr>
            </a:p>
          </p:txBody>
        </p:sp>
      </p:grpSp>
      <p:sp>
        <p:nvSpPr>
          <p:cNvPr id="113" name="Google Shape;3448;p39">
            <a:extLst>
              <a:ext uri="{FF2B5EF4-FFF2-40B4-BE49-F238E27FC236}">
                <a16:creationId xmlns:a16="http://schemas.microsoft.com/office/drawing/2014/main" id="{BF2BBA8F-2FCF-2E46-B6BB-D8ED59E994D9}"/>
              </a:ext>
            </a:extLst>
          </p:cNvPr>
          <p:cNvSpPr txBox="1"/>
          <p:nvPr/>
        </p:nvSpPr>
        <p:spPr>
          <a:xfrm>
            <a:off x="802340" y="4276536"/>
            <a:ext cx="2113630" cy="1407130"/>
          </a:xfrm>
          <a:prstGeom prst="rect">
            <a:avLst/>
          </a:prstGeom>
          <a:noFill/>
          <a:ln>
            <a:noFill/>
          </a:ln>
        </p:spPr>
        <p:txBody>
          <a:bodyPr spcFirstLastPara="1" wrap="square" lIns="91425" tIns="91425" rIns="91425" bIns="91425" anchor="ctr" anchorCtr="0">
            <a:noAutofit/>
          </a:bodyPr>
          <a:lstStyle/>
          <a:p>
            <a:pPr marL="171450" lvl="0" indent="-171450" rtl="0">
              <a:lnSpc>
                <a:spcPct val="150000"/>
              </a:lnSpc>
              <a:spcBef>
                <a:spcPts val="0"/>
              </a:spcBef>
              <a:spcAft>
                <a:spcPts val="0"/>
              </a:spcAft>
              <a:buFont typeface="Arial" panose="020B0604020202020204" pitchFamily="34" charset="0"/>
              <a:buChar char="•"/>
            </a:pPr>
            <a:r>
              <a:rPr lang="en-GB" sz="1400" dirty="0">
                <a:solidFill>
                  <a:srgbClr val="C4A37D"/>
                </a:solidFill>
                <a:latin typeface="Fira Sans Extra Condensed"/>
                <a:sym typeface="Roboto"/>
              </a:rPr>
              <a:t>b</a:t>
            </a:r>
            <a:r>
              <a:rPr lang="en" sz="1400" dirty="0">
                <a:solidFill>
                  <a:srgbClr val="C4A37D"/>
                </a:solidFill>
                <a:latin typeface="Fira Sans Extra Condensed"/>
                <a:sym typeface="Roboto"/>
              </a:rPr>
              <a:t>rand</a:t>
            </a:r>
          </a:p>
          <a:p>
            <a:pPr marL="171450" lvl="0" indent="-171450" rtl="0">
              <a:lnSpc>
                <a:spcPct val="150000"/>
              </a:lnSpc>
              <a:spcBef>
                <a:spcPts val="0"/>
              </a:spcBef>
              <a:spcAft>
                <a:spcPts val="0"/>
              </a:spcAft>
              <a:buFont typeface="Arial" panose="020B0604020202020204" pitchFamily="34" charset="0"/>
              <a:buChar char="•"/>
            </a:pPr>
            <a:r>
              <a:rPr lang="en-GB" sz="1400" dirty="0">
                <a:solidFill>
                  <a:srgbClr val="C4A37D"/>
                </a:solidFill>
                <a:latin typeface="Fira Sans Extra Condensed"/>
                <a:sym typeface="Roboto"/>
              </a:rPr>
              <a:t>p</a:t>
            </a:r>
            <a:r>
              <a:rPr lang="en" sz="1400" dirty="0" err="1">
                <a:solidFill>
                  <a:srgbClr val="C4A37D"/>
                </a:solidFill>
                <a:latin typeface="Fira Sans Extra Condensed"/>
                <a:sym typeface="Roboto"/>
              </a:rPr>
              <a:t>roduct</a:t>
            </a:r>
            <a:r>
              <a:rPr lang="en" sz="1400" dirty="0">
                <a:solidFill>
                  <a:srgbClr val="C4A37D"/>
                </a:solidFill>
                <a:latin typeface="Fira Sans Extra Condensed"/>
                <a:sym typeface="Roboto"/>
              </a:rPr>
              <a:t> type </a:t>
            </a:r>
          </a:p>
          <a:p>
            <a:pPr marL="171450" lvl="0" indent="-171450" rtl="0">
              <a:lnSpc>
                <a:spcPct val="150000"/>
              </a:lnSpc>
              <a:spcBef>
                <a:spcPts val="0"/>
              </a:spcBef>
              <a:spcAft>
                <a:spcPts val="0"/>
              </a:spcAft>
              <a:buFont typeface="Arial" panose="020B0604020202020204" pitchFamily="34" charset="0"/>
              <a:buChar char="•"/>
            </a:pPr>
            <a:r>
              <a:rPr lang="en-GB" sz="1400" dirty="0">
                <a:solidFill>
                  <a:srgbClr val="C4A37D"/>
                </a:solidFill>
                <a:latin typeface="Fira Sans Extra Condensed"/>
                <a:sym typeface="Roboto"/>
              </a:rPr>
              <a:t>f</a:t>
            </a:r>
            <a:r>
              <a:rPr lang="en" sz="1400" dirty="0" err="1">
                <a:solidFill>
                  <a:srgbClr val="C4A37D"/>
                </a:solidFill>
                <a:latin typeface="Fira Sans Extra Condensed"/>
                <a:sym typeface="Roboto"/>
              </a:rPr>
              <a:t>ormulation</a:t>
            </a:r>
            <a:r>
              <a:rPr lang="en" sz="1400" dirty="0">
                <a:solidFill>
                  <a:srgbClr val="C4A37D"/>
                </a:solidFill>
                <a:latin typeface="Fira Sans Extra Condensed"/>
                <a:sym typeface="Roboto"/>
              </a:rPr>
              <a:t> type</a:t>
            </a:r>
          </a:p>
          <a:p>
            <a:pPr marL="171450" lvl="0" indent="-171450" rtl="0">
              <a:lnSpc>
                <a:spcPct val="150000"/>
              </a:lnSpc>
              <a:spcBef>
                <a:spcPts val="0"/>
              </a:spcBef>
              <a:spcAft>
                <a:spcPts val="0"/>
              </a:spcAft>
              <a:buFont typeface="Arial" panose="020B0604020202020204" pitchFamily="34" charset="0"/>
              <a:buChar char="•"/>
            </a:pPr>
            <a:r>
              <a:rPr lang="en-GB" sz="1400" dirty="0">
                <a:solidFill>
                  <a:srgbClr val="C4A37D"/>
                </a:solidFill>
                <a:latin typeface="Fira Sans Extra Condensed"/>
                <a:sym typeface="Roboto"/>
              </a:rPr>
              <a:t>r</a:t>
            </a:r>
            <a:r>
              <a:rPr lang="en" sz="1400" dirty="0" err="1">
                <a:solidFill>
                  <a:srgbClr val="C4A37D"/>
                </a:solidFill>
                <a:latin typeface="Fira Sans Extra Condensed"/>
                <a:sym typeface="Roboto"/>
              </a:rPr>
              <a:t>ichness</a:t>
            </a:r>
            <a:r>
              <a:rPr lang="en" sz="1400" dirty="0">
                <a:solidFill>
                  <a:srgbClr val="C4A37D"/>
                </a:solidFill>
                <a:latin typeface="Fira Sans Extra Condensed"/>
                <a:sym typeface="Roboto"/>
              </a:rPr>
              <a:t> of formulation</a:t>
            </a:r>
          </a:p>
          <a:p>
            <a:pPr marL="171450" lvl="0" indent="-171450" algn="ctr" rtl="0">
              <a:lnSpc>
                <a:spcPct val="150000"/>
              </a:lnSpc>
              <a:spcBef>
                <a:spcPts val="0"/>
              </a:spcBef>
              <a:spcAft>
                <a:spcPts val="0"/>
              </a:spcAft>
              <a:buFont typeface="Arial" panose="020B0604020202020204" pitchFamily="34" charset="0"/>
              <a:buChar char="•"/>
            </a:pPr>
            <a:endParaRPr sz="1200" dirty="0">
              <a:solidFill>
                <a:srgbClr val="C4A37D"/>
              </a:solidFill>
              <a:latin typeface="Roboto"/>
              <a:ea typeface="Roboto"/>
              <a:cs typeface="Roboto"/>
              <a:sym typeface="Roboto"/>
            </a:endParaRPr>
          </a:p>
        </p:txBody>
      </p:sp>
      <p:sp>
        <p:nvSpPr>
          <p:cNvPr id="114" name="Google Shape;3448;p39">
            <a:extLst>
              <a:ext uri="{FF2B5EF4-FFF2-40B4-BE49-F238E27FC236}">
                <a16:creationId xmlns:a16="http://schemas.microsoft.com/office/drawing/2014/main" id="{DA061729-5DE9-6A46-A76A-128E609C714B}"/>
              </a:ext>
            </a:extLst>
          </p:cNvPr>
          <p:cNvSpPr txBox="1"/>
          <p:nvPr/>
        </p:nvSpPr>
        <p:spPr>
          <a:xfrm>
            <a:off x="3139632" y="2186505"/>
            <a:ext cx="2113630" cy="1114029"/>
          </a:xfrm>
          <a:prstGeom prst="rect">
            <a:avLst/>
          </a:prstGeom>
          <a:noFill/>
          <a:ln>
            <a:noFill/>
          </a:ln>
        </p:spPr>
        <p:txBody>
          <a:bodyPr spcFirstLastPara="1" wrap="square" lIns="91425" tIns="91425" rIns="91425" bIns="91425" anchor="ctr" anchorCtr="0">
            <a:noAutofit/>
          </a:bodyPr>
          <a:lstStyle/>
          <a:p>
            <a:pPr marL="171450" lvl="0" indent="-171450" rtl="0">
              <a:lnSpc>
                <a:spcPct val="150000"/>
              </a:lnSpc>
              <a:spcBef>
                <a:spcPts val="0"/>
              </a:spcBef>
              <a:spcAft>
                <a:spcPts val="0"/>
              </a:spcAft>
              <a:buFont typeface="Arial" panose="020B0604020202020204" pitchFamily="34" charset="0"/>
              <a:buChar char="•"/>
            </a:pPr>
            <a:r>
              <a:rPr lang="en-GB" sz="1400" dirty="0">
                <a:solidFill>
                  <a:srgbClr val="6E6976"/>
                </a:solidFill>
                <a:latin typeface="Fira Sans Extra Condensed"/>
                <a:sym typeface="Roboto"/>
              </a:rPr>
              <a:t>rating</a:t>
            </a:r>
            <a:endParaRPr lang="en" sz="1400" dirty="0">
              <a:solidFill>
                <a:srgbClr val="6E6976"/>
              </a:solidFill>
              <a:latin typeface="Fira Sans Extra Condensed"/>
              <a:sym typeface="Roboto"/>
            </a:endParaRPr>
          </a:p>
          <a:p>
            <a:pPr marL="171450" lvl="0" indent="-171450" rtl="0">
              <a:lnSpc>
                <a:spcPct val="150000"/>
              </a:lnSpc>
              <a:spcBef>
                <a:spcPts val="0"/>
              </a:spcBef>
              <a:spcAft>
                <a:spcPts val="0"/>
              </a:spcAft>
              <a:buFont typeface="Arial" panose="020B0604020202020204" pitchFamily="34" charset="0"/>
              <a:buChar char="•"/>
            </a:pPr>
            <a:r>
              <a:rPr lang="en-GB" sz="1400" dirty="0">
                <a:solidFill>
                  <a:srgbClr val="6E6976"/>
                </a:solidFill>
                <a:latin typeface="Fira Sans Extra Condensed"/>
                <a:sym typeface="Roboto"/>
              </a:rPr>
              <a:t>number of likes</a:t>
            </a:r>
            <a:endParaRPr lang="en" sz="1400" dirty="0">
              <a:solidFill>
                <a:srgbClr val="6E6976"/>
              </a:solidFill>
              <a:latin typeface="Fira Sans Extra Condensed"/>
              <a:sym typeface="Roboto"/>
            </a:endParaRPr>
          </a:p>
          <a:p>
            <a:pPr marL="171450" lvl="0" indent="-171450" rtl="0">
              <a:lnSpc>
                <a:spcPct val="150000"/>
              </a:lnSpc>
              <a:spcBef>
                <a:spcPts val="0"/>
              </a:spcBef>
              <a:spcAft>
                <a:spcPts val="0"/>
              </a:spcAft>
              <a:buFont typeface="Arial" panose="020B0604020202020204" pitchFamily="34" charset="0"/>
              <a:buChar char="•"/>
            </a:pPr>
            <a:r>
              <a:rPr lang="en-GB" sz="1400" dirty="0">
                <a:solidFill>
                  <a:srgbClr val="6E6976"/>
                </a:solidFill>
                <a:latin typeface="Fira Sans Extra Condensed"/>
                <a:sym typeface="Roboto"/>
              </a:rPr>
              <a:t>number of reviews</a:t>
            </a:r>
            <a:endParaRPr lang="en" sz="1400" dirty="0">
              <a:solidFill>
                <a:srgbClr val="6E6976"/>
              </a:solidFill>
              <a:latin typeface="Fira Sans Extra Condensed"/>
              <a:sym typeface="Roboto"/>
            </a:endParaRPr>
          </a:p>
          <a:p>
            <a:pPr marL="171450" lvl="0" indent="-171450" rtl="0">
              <a:lnSpc>
                <a:spcPct val="150000"/>
              </a:lnSpc>
              <a:spcBef>
                <a:spcPts val="0"/>
              </a:spcBef>
              <a:spcAft>
                <a:spcPts val="0"/>
              </a:spcAft>
              <a:buFont typeface="Arial" panose="020B0604020202020204" pitchFamily="34" charset="0"/>
              <a:buChar char="•"/>
            </a:pPr>
            <a:r>
              <a:rPr lang="en-GB" sz="1400" dirty="0">
                <a:solidFill>
                  <a:srgbClr val="6E6976"/>
                </a:solidFill>
                <a:latin typeface="Fira Sans Extra Condensed"/>
                <a:sym typeface="Roboto"/>
              </a:rPr>
              <a:t>awards</a:t>
            </a:r>
            <a:endParaRPr lang="en" sz="1400" dirty="0">
              <a:solidFill>
                <a:srgbClr val="6E6976"/>
              </a:solidFill>
              <a:latin typeface="Fira Sans Extra Condensed"/>
              <a:sym typeface="Roboto"/>
            </a:endParaRPr>
          </a:p>
          <a:p>
            <a:pPr marL="171450" lvl="0" indent="-171450" algn="ctr" rtl="0">
              <a:lnSpc>
                <a:spcPct val="150000"/>
              </a:lnSpc>
              <a:spcBef>
                <a:spcPts val="0"/>
              </a:spcBef>
              <a:spcAft>
                <a:spcPts val="0"/>
              </a:spcAft>
              <a:buFont typeface="Arial" panose="020B0604020202020204" pitchFamily="34" charset="0"/>
              <a:buChar char="•"/>
            </a:pPr>
            <a:endParaRPr sz="1200" dirty="0">
              <a:solidFill>
                <a:srgbClr val="6E6976"/>
              </a:solidFill>
              <a:latin typeface="Roboto"/>
              <a:ea typeface="Roboto"/>
              <a:cs typeface="Roboto"/>
              <a:sym typeface="Roboto"/>
            </a:endParaRPr>
          </a:p>
        </p:txBody>
      </p:sp>
      <p:sp>
        <p:nvSpPr>
          <p:cNvPr id="115" name="Google Shape;3448;p39">
            <a:extLst>
              <a:ext uri="{FF2B5EF4-FFF2-40B4-BE49-F238E27FC236}">
                <a16:creationId xmlns:a16="http://schemas.microsoft.com/office/drawing/2014/main" id="{8E789B5E-4A43-4D4B-986A-48A04C120B4A}"/>
              </a:ext>
            </a:extLst>
          </p:cNvPr>
          <p:cNvSpPr txBox="1"/>
          <p:nvPr/>
        </p:nvSpPr>
        <p:spPr>
          <a:xfrm>
            <a:off x="5186010" y="4591159"/>
            <a:ext cx="2104138" cy="1327943"/>
          </a:xfrm>
          <a:prstGeom prst="rect">
            <a:avLst/>
          </a:prstGeom>
          <a:noFill/>
          <a:ln>
            <a:noFill/>
          </a:ln>
        </p:spPr>
        <p:txBody>
          <a:bodyPr spcFirstLastPara="1" wrap="square" lIns="91425" tIns="91425" rIns="91425" bIns="91425" anchor="ctr" anchorCtr="0">
            <a:noAutofit/>
          </a:bodyPr>
          <a:lstStyle/>
          <a:p>
            <a:pPr marL="171450" lvl="0" indent="-171450" rtl="0">
              <a:lnSpc>
                <a:spcPct val="150000"/>
              </a:lnSpc>
              <a:spcBef>
                <a:spcPts val="0"/>
              </a:spcBef>
              <a:spcAft>
                <a:spcPts val="0"/>
              </a:spcAft>
              <a:buFont typeface="Arial" panose="020B0604020202020204" pitchFamily="34" charset="0"/>
              <a:buChar char="•"/>
            </a:pPr>
            <a:r>
              <a:rPr lang="en-GB" sz="1400" dirty="0">
                <a:solidFill>
                  <a:schemeClr val="accent4">
                    <a:lumMod val="75000"/>
                  </a:schemeClr>
                </a:solidFill>
                <a:latin typeface="Fira Sans Extra Condensed"/>
                <a:sym typeface="Roboto"/>
              </a:rPr>
              <a:t>inclusion in ‘Clean at Sephora’</a:t>
            </a:r>
            <a:endParaRPr lang="en" sz="1400" dirty="0">
              <a:solidFill>
                <a:schemeClr val="accent4">
                  <a:lumMod val="75000"/>
                </a:schemeClr>
              </a:solidFill>
              <a:latin typeface="Fira Sans Extra Condensed"/>
              <a:sym typeface="Roboto"/>
            </a:endParaRPr>
          </a:p>
          <a:p>
            <a:pPr marL="171450" lvl="0" indent="-171450" rtl="0">
              <a:lnSpc>
                <a:spcPct val="150000"/>
              </a:lnSpc>
              <a:spcBef>
                <a:spcPts val="0"/>
              </a:spcBef>
              <a:spcAft>
                <a:spcPts val="0"/>
              </a:spcAft>
              <a:buFont typeface="Arial" panose="020B0604020202020204" pitchFamily="34" charset="0"/>
              <a:buChar char="•"/>
            </a:pPr>
            <a:r>
              <a:rPr lang="en-GB" sz="1400" dirty="0">
                <a:solidFill>
                  <a:schemeClr val="accent4">
                    <a:lumMod val="75000"/>
                  </a:schemeClr>
                </a:solidFill>
                <a:latin typeface="Fira Sans Extra Condensed"/>
                <a:sym typeface="Roboto"/>
              </a:rPr>
              <a:t>vegan product or not</a:t>
            </a:r>
            <a:endParaRPr lang="en" sz="1400" dirty="0">
              <a:solidFill>
                <a:schemeClr val="accent4">
                  <a:lumMod val="75000"/>
                </a:schemeClr>
              </a:solidFill>
              <a:latin typeface="Fira Sans Extra Condensed"/>
              <a:sym typeface="Roboto"/>
            </a:endParaRPr>
          </a:p>
          <a:p>
            <a:pPr marL="171450" lvl="0" indent="-171450" rtl="0">
              <a:lnSpc>
                <a:spcPct val="150000"/>
              </a:lnSpc>
              <a:spcBef>
                <a:spcPts val="0"/>
              </a:spcBef>
              <a:spcAft>
                <a:spcPts val="0"/>
              </a:spcAft>
              <a:buFont typeface="Arial" panose="020B0604020202020204" pitchFamily="34" charset="0"/>
              <a:buChar char="•"/>
            </a:pPr>
            <a:r>
              <a:rPr lang="en-GB" sz="1400" dirty="0">
                <a:solidFill>
                  <a:schemeClr val="accent4">
                    <a:lumMod val="75000"/>
                  </a:schemeClr>
                </a:solidFill>
                <a:latin typeface="Fira Sans Extra Condensed"/>
                <a:sym typeface="Roboto"/>
              </a:rPr>
              <a:t>cruelty-free product</a:t>
            </a:r>
            <a:endParaRPr lang="en" sz="1400" dirty="0">
              <a:solidFill>
                <a:schemeClr val="accent4">
                  <a:lumMod val="75000"/>
                </a:schemeClr>
              </a:solidFill>
              <a:latin typeface="Fira Sans Extra Condensed"/>
              <a:sym typeface="Roboto"/>
            </a:endParaRPr>
          </a:p>
          <a:p>
            <a:pPr marL="171450" lvl="0" indent="-171450" rtl="0">
              <a:lnSpc>
                <a:spcPct val="150000"/>
              </a:lnSpc>
              <a:spcBef>
                <a:spcPts val="0"/>
              </a:spcBef>
              <a:spcAft>
                <a:spcPts val="0"/>
              </a:spcAft>
              <a:buFont typeface="Arial" panose="020B0604020202020204" pitchFamily="34" charset="0"/>
              <a:buChar char="•"/>
            </a:pPr>
            <a:r>
              <a:rPr lang="en-GB" sz="1400" dirty="0">
                <a:solidFill>
                  <a:schemeClr val="accent4">
                    <a:lumMod val="75000"/>
                  </a:schemeClr>
                </a:solidFill>
                <a:latin typeface="Fira Sans Extra Condensed"/>
                <a:ea typeface="Roboto"/>
                <a:sym typeface="Roboto"/>
              </a:rPr>
              <a:t>publishing of clinical</a:t>
            </a:r>
            <a:r>
              <a:rPr lang="en" sz="1400" dirty="0">
                <a:solidFill>
                  <a:schemeClr val="accent4">
                    <a:lumMod val="75000"/>
                  </a:schemeClr>
                </a:solidFill>
                <a:latin typeface="Fira Sans Extra Condensed"/>
                <a:ea typeface="Roboto"/>
                <a:sym typeface="Roboto"/>
              </a:rPr>
              <a:t> results</a:t>
            </a:r>
            <a:endParaRPr lang="en-GB" sz="1200" dirty="0">
              <a:solidFill>
                <a:schemeClr val="accent4">
                  <a:lumMod val="75000"/>
                </a:schemeClr>
              </a:solidFill>
              <a:latin typeface="Roboto"/>
              <a:ea typeface="Roboto"/>
              <a:sym typeface="Roboto"/>
            </a:endParaRPr>
          </a:p>
        </p:txBody>
      </p:sp>
      <p:sp>
        <p:nvSpPr>
          <p:cNvPr id="116" name="Google Shape;3448;p39">
            <a:extLst>
              <a:ext uri="{FF2B5EF4-FFF2-40B4-BE49-F238E27FC236}">
                <a16:creationId xmlns:a16="http://schemas.microsoft.com/office/drawing/2014/main" id="{249E7DAB-7E58-AE4A-AE93-C82D594A1B8E}"/>
              </a:ext>
            </a:extLst>
          </p:cNvPr>
          <p:cNvSpPr txBox="1"/>
          <p:nvPr/>
        </p:nvSpPr>
        <p:spPr>
          <a:xfrm>
            <a:off x="7388740" y="2021485"/>
            <a:ext cx="1933678" cy="1114029"/>
          </a:xfrm>
          <a:prstGeom prst="rect">
            <a:avLst/>
          </a:prstGeom>
          <a:noFill/>
          <a:ln>
            <a:noFill/>
          </a:ln>
        </p:spPr>
        <p:txBody>
          <a:bodyPr spcFirstLastPara="1" wrap="square" lIns="91425" tIns="91425" rIns="91425" bIns="91425" anchor="ctr" anchorCtr="0">
            <a:noAutofit/>
          </a:bodyPr>
          <a:lstStyle/>
          <a:p>
            <a:pPr marL="171450" lvl="0" indent="-171450" rtl="0">
              <a:lnSpc>
                <a:spcPct val="150000"/>
              </a:lnSpc>
              <a:spcBef>
                <a:spcPts val="0"/>
              </a:spcBef>
              <a:spcAft>
                <a:spcPts val="0"/>
              </a:spcAft>
              <a:buFont typeface="Arial" panose="020B0604020202020204" pitchFamily="34" charset="0"/>
              <a:buChar char="•"/>
            </a:pPr>
            <a:r>
              <a:rPr lang="en-GB" sz="1400" dirty="0">
                <a:solidFill>
                  <a:schemeClr val="accent6">
                    <a:lumMod val="90000"/>
                  </a:schemeClr>
                </a:solidFill>
                <a:latin typeface="Fira Sans Extra Condensed"/>
                <a:sym typeface="Roboto"/>
              </a:rPr>
              <a:t>Skin care concern(s) addressed</a:t>
            </a:r>
          </a:p>
          <a:p>
            <a:pPr marL="171450" lvl="0" indent="-171450" rtl="0">
              <a:lnSpc>
                <a:spcPct val="150000"/>
              </a:lnSpc>
              <a:spcBef>
                <a:spcPts val="0"/>
              </a:spcBef>
              <a:spcAft>
                <a:spcPts val="0"/>
              </a:spcAft>
              <a:buFont typeface="Arial" panose="020B0604020202020204" pitchFamily="34" charset="0"/>
              <a:buChar char="•"/>
            </a:pPr>
            <a:r>
              <a:rPr lang="en-GB" sz="1400" dirty="0">
                <a:solidFill>
                  <a:schemeClr val="accent6">
                    <a:lumMod val="90000"/>
                  </a:schemeClr>
                </a:solidFill>
                <a:latin typeface="Fira Sans Extra Condensed"/>
                <a:ea typeface="Roboto"/>
                <a:cs typeface="Roboto"/>
                <a:sym typeface="Roboto"/>
              </a:rPr>
              <a:t>Skin type(s) the product is suitable for</a:t>
            </a:r>
            <a:endParaRPr sz="1200" dirty="0">
              <a:solidFill>
                <a:schemeClr val="accent6">
                  <a:lumMod val="90000"/>
                </a:schemeClr>
              </a:solidFill>
              <a:latin typeface="Roboto"/>
              <a:ea typeface="Roboto"/>
              <a:cs typeface="Roboto"/>
              <a:sym typeface="Roboto"/>
            </a:endParaRPr>
          </a:p>
        </p:txBody>
      </p:sp>
      <p:sp>
        <p:nvSpPr>
          <p:cNvPr id="117" name="Google Shape;3448;p39">
            <a:extLst>
              <a:ext uri="{FF2B5EF4-FFF2-40B4-BE49-F238E27FC236}">
                <a16:creationId xmlns:a16="http://schemas.microsoft.com/office/drawing/2014/main" id="{B2A94688-30C5-314C-82FF-3539EEA5FCBD}"/>
              </a:ext>
            </a:extLst>
          </p:cNvPr>
          <p:cNvSpPr txBox="1"/>
          <p:nvPr/>
        </p:nvSpPr>
        <p:spPr>
          <a:xfrm>
            <a:off x="9504490" y="4252566"/>
            <a:ext cx="2104138" cy="1327943"/>
          </a:xfrm>
          <a:prstGeom prst="rect">
            <a:avLst/>
          </a:prstGeom>
          <a:noFill/>
          <a:ln>
            <a:noFill/>
          </a:ln>
        </p:spPr>
        <p:txBody>
          <a:bodyPr spcFirstLastPara="1" wrap="square" lIns="91425" tIns="91425" rIns="91425" bIns="91425" anchor="ctr" anchorCtr="0">
            <a:noAutofit/>
          </a:bodyPr>
          <a:lstStyle/>
          <a:p>
            <a:pPr marL="171450" lvl="0" indent="-171450" rtl="0">
              <a:lnSpc>
                <a:spcPct val="150000"/>
              </a:lnSpc>
              <a:spcBef>
                <a:spcPts val="0"/>
              </a:spcBef>
              <a:spcAft>
                <a:spcPts val="0"/>
              </a:spcAft>
              <a:buFont typeface="Arial" panose="020B0604020202020204" pitchFamily="34" charset="0"/>
              <a:buChar char="•"/>
            </a:pPr>
            <a:r>
              <a:rPr lang="en-GB" sz="1400" dirty="0">
                <a:solidFill>
                  <a:srgbClr val="B3828B"/>
                </a:solidFill>
                <a:latin typeface="Fira Sans Extra Condensed"/>
                <a:sym typeface="Roboto"/>
              </a:rPr>
              <a:t>Full ingredient list</a:t>
            </a:r>
          </a:p>
          <a:p>
            <a:pPr marL="171450" lvl="0" indent="-171450" rtl="0">
              <a:lnSpc>
                <a:spcPct val="150000"/>
              </a:lnSpc>
              <a:spcBef>
                <a:spcPts val="0"/>
              </a:spcBef>
              <a:spcAft>
                <a:spcPts val="0"/>
              </a:spcAft>
              <a:buFont typeface="Arial" panose="020B0604020202020204" pitchFamily="34" charset="0"/>
              <a:buChar char="•"/>
            </a:pPr>
            <a:r>
              <a:rPr lang="en-GB" sz="1400" dirty="0">
                <a:solidFill>
                  <a:srgbClr val="B3828B"/>
                </a:solidFill>
                <a:latin typeface="Fira Sans Extra Condensed"/>
                <a:ea typeface="Roboto"/>
                <a:sym typeface="Roboto"/>
              </a:rPr>
              <a:t>Special acids used </a:t>
            </a:r>
          </a:p>
          <a:p>
            <a:pPr marL="171450" lvl="0" indent="-171450" rtl="0">
              <a:lnSpc>
                <a:spcPct val="150000"/>
              </a:lnSpc>
              <a:spcBef>
                <a:spcPts val="0"/>
              </a:spcBef>
              <a:spcAft>
                <a:spcPts val="0"/>
              </a:spcAft>
              <a:buFont typeface="Arial" panose="020B0604020202020204" pitchFamily="34" charset="0"/>
              <a:buChar char="•"/>
            </a:pPr>
            <a:r>
              <a:rPr lang="en-GB" sz="1400" dirty="0">
                <a:solidFill>
                  <a:srgbClr val="B3828B"/>
                </a:solidFill>
                <a:latin typeface="Fira Sans Extra Condensed"/>
                <a:ea typeface="Roboto"/>
                <a:sym typeface="Roboto"/>
              </a:rPr>
              <a:t>Excluded ingredients</a:t>
            </a:r>
          </a:p>
          <a:p>
            <a:pPr marL="171450" lvl="0" indent="-171450" rtl="0">
              <a:lnSpc>
                <a:spcPct val="150000"/>
              </a:lnSpc>
              <a:spcBef>
                <a:spcPts val="0"/>
              </a:spcBef>
              <a:spcAft>
                <a:spcPts val="0"/>
              </a:spcAft>
              <a:buFont typeface="Arial" panose="020B0604020202020204" pitchFamily="34" charset="0"/>
              <a:buChar char="•"/>
            </a:pPr>
            <a:endParaRPr lang="en-GB" sz="1200" dirty="0">
              <a:solidFill>
                <a:srgbClr val="B3828B"/>
              </a:solidFill>
              <a:latin typeface="Roboto"/>
              <a:ea typeface="Roboto"/>
              <a:sym typeface="Roboto"/>
            </a:endParaRPr>
          </a:p>
        </p:txBody>
      </p:sp>
      <p:grpSp>
        <p:nvGrpSpPr>
          <p:cNvPr id="130" name="Google Shape;1248;p19">
            <a:extLst>
              <a:ext uri="{FF2B5EF4-FFF2-40B4-BE49-F238E27FC236}">
                <a16:creationId xmlns:a16="http://schemas.microsoft.com/office/drawing/2014/main" id="{EE3D32D6-6340-C24D-B6C6-8A41FC35D838}"/>
              </a:ext>
            </a:extLst>
          </p:cNvPr>
          <p:cNvGrpSpPr/>
          <p:nvPr/>
        </p:nvGrpSpPr>
        <p:grpSpPr>
          <a:xfrm>
            <a:off x="981515" y="3428182"/>
            <a:ext cx="385819" cy="604541"/>
            <a:chOff x="2343625" y="1382050"/>
            <a:chExt cx="223275" cy="349850"/>
          </a:xfrm>
        </p:grpSpPr>
        <p:sp>
          <p:nvSpPr>
            <p:cNvPr id="131" name="Google Shape;1249;p19">
              <a:extLst>
                <a:ext uri="{FF2B5EF4-FFF2-40B4-BE49-F238E27FC236}">
                  <a16:creationId xmlns:a16="http://schemas.microsoft.com/office/drawing/2014/main" id="{DCB0DF55-0E14-4C43-BAAB-6B7C95325E84}"/>
                </a:ext>
              </a:extLst>
            </p:cNvPr>
            <p:cNvSpPr/>
            <p:nvPr/>
          </p:nvSpPr>
          <p:spPr>
            <a:xfrm>
              <a:off x="2343625" y="1651200"/>
              <a:ext cx="107275" cy="80700"/>
            </a:xfrm>
            <a:custGeom>
              <a:avLst/>
              <a:gdLst/>
              <a:ahLst/>
              <a:cxnLst/>
              <a:rect l="l" t="t" r="r" b="b"/>
              <a:pathLst>
                <a:path w="4291" h="3228" extrusionOk="0">
                  <a:moveTo>
                    <a:pt x="886" y="1"/>
                  </a:moveTo>
                  <a:cubicBezTo>
                    <a:pt x="758" y="1"/>
                    <a:pt x="638" y="81"/>
                    <a:pt x="593" y="210"/>
                  </a:cubicBezTo>
                  <a:lnTo>
                    <a:pt x="57" y="1763"/>
                  </a:lnTo>
                  <a:cubicBezTo>
                    <a:pt x="1" y="1926"/>
                    <a:pt x="128" y="2038"/>
                    <a:pt x="249" y="2158"/>
                  </a:cubicBezTo>
                  <a:cubicBezTo>
                    <a:pt x="839" y="2744"/>
                    <a:pt x="2153" y="3227"/>
                    <a:pt x="3045" y="3227"/>
                  </a:cubicBezTo>
                  <a:cubicBezTo>
                    <a:pt x="3136" y="3227"/>
                    <a:pt x="3223" y="3222"/>
                    <a:pt x="3304" y="3212"/>
                  </a:cubicBezTo>
                  <a:cubicBezTo>
                    <a:pt x="3474" y="3191"/>
                    <a:pt x="3642" y="3182"/>
                    <a:pt x="3698" y="3021"/>
                  </a:cubicBezTo>
                  <a:lnTo>
                    <a:pt x="4234" y="1467"/>
                  </a:lnTo>
                  <a:cubicBezTo>
                    <a:pt x="4291" y="1306"/>
                    <a:pt x="4204" y="1128"/>
                    <a:pt x="4043" y="1073"/>
                  </a:cubicBezTo>
                  <a:lnTo>
                    <a:pt x="987" y="18"/>
                  </a:lnTo>
                  <a:cubicBezTo>
                    <a:pt x="954" y="6"/>
                    <a:pt x="920" y="1"/>
                    <a:pt x="886" y="1"/>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250;p19">
              <a:extLst>
                <a:ext uri="{FF2B5EF4-FFF2-40B4-BE49-F238E27FC236}">
                  <a16:creationId xmlns:a16="http://schemas.microsoft.com/office/drawing/2014/main" id="{974DF209-6AEE-B143-BEE5-F918AA018B69}"/>
                </a:ext>
              </a:extLst>
            </p:cNvPr>
            <p:cNvSpPr/>
            <p:nvPr/>
          </p:nvSpPr>
          <p:spPr>
            <a:xfrm>
              <a:off x="2415100" y="1382050"/>
              <a:ext cx="151800" cy="76025"/>
            </a:xfrm>
            <a:custGeom>
              <a:avLst/>
              <a:gdLst/>
              <a:ahLst/>
              <a:cxnLst/>
              <a:rect l="l" t="t" r="r" b="b"/>
              <a:pathLst>
                <a:path w="6072" h="3041" extrusionOk="0">
                  <a:moveTo>
                    <a:pt x="465" y="1"/>
                  </a:moveTo>
                  <a:cubicBezTo>
                    <a:pt x="404" y="1"/>
                    <a:pt x="346" y="39"/>
                    <a:pt x="325" y="99"/>
                  </a:cubicBezTo>
                  <a:lnTo>
                    <a:pt x="26" y="966"/>
                  </a:lnTo>
                  <a:cubicBezTo>
                    <a:pt x="0" y="1043"/>
                    <a:pt x="40" y="1126"/>
                    <a:pt x="117" y="1152"/>
                  </a:cubicBezTo>
                  <a:lnTo>
                    <a:pt x="5560" y="3033"/>
                  </a:lnTo>
                  <a:cubicBezTo>
                    <a:pt x="5576" y="3038"/>
                    <a:pt x="5591" y="3040"/>
                    <a:pt x="5606" y="3040"/>
                  </a:cubicBezTo>
                  <a:cubicBezTo>
                    <a:pt x="5667" y="3040"/>
                    <a:pt x="5725" y="3003"/>
                    <a:pt x="5746" y="2942"/>
                  </a:cubicBezTo>
                  <a:lnTo>
                    <a:pt x="6046" y="2074"/>
                  </a:lnTo>
                  <a:cubicBezTo>
                    <a:pt x="6071" y="1998"/>
                    <a:pt x="6031" y="1915"/>
                    <a:pt x="5955" y="1888"/>
                  </a:cubicBezTo>
                  <a:lnTo>
                    <a:pt x="511" y="8"/>
                  </a:lnTo>
                  <a:cubicBezTo>
                    <a:pt x="496" y="3"/>
                    <a:pt x="480" y="1"/>
                    <a:pt x="465" y="1"/>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251;p19">
              <a:extLst>
                <a:ext uri="{FF2B5EF4-FFF2-40B4-BE49-F238E27FC236}">
                  <a16:creationId xmlns:a16="http://schemas.microsoft.com/office/drawing/2014/main" id="{717758A5-5732-1C43-9B34-17D5D133D87F}"/>
                </a:ext>
              </a:extLst>
            </p:cNvPr>
            <p:cNvSpPr/>
            <p:nvPr/>
          </p:nvSpPr>
          <p:spPr>
            <a:xfrm>
              <a:off x="2427550" y="1391775"/>
              <a:ext cx="6000" cy="13125"/>
            </a:xfrm>
            <a:custGeom>
              <a:avLst/>
              <a:gdLst/>
              <a:ahLst/>
              <a:cxnLst/>
              <a:rect l="l" t="t" r="r" b="b"/>
              <a:pathLst>
                <a:path w="240" h="525" extrusionOk="0">
                  <a:moveTo>
                    <a:pt x="165" y="0"/>
                  </a:moveTo>
                  <a:cubicBezTo>
                    <a:pt x="141" y="0"/>
                    <a:pt x="118" y="12"/>
                    <a:pt x="105" y="33"/>
                  </a:cubicBezTo>
                  <a:cubicBezTo>
                    <a:pt x="102" y="39"/>
                    <a:pt x="98" y="44"/>
                    <a:pt x="95" y="50"/>
                  </a:cubicBezTo>
                  <a:lnTo>
                    <a:pt x="95" y="50"/>
                  </a:lnTo>
                  <a:cubicBezTo>
                    <a:pt x="74" y="63"/>
                    <a:pt x="58" y="86"/>
                    <a:pt x="52" y="107"/>
                  </a:cubicBezTo>
                  <a:cubicBezTo>
                    <a:pt x="37" y="166"/>
                    <a:pt x="24" y="225"/>
                    <a:pt x="14" y="284"/>
                  </a:cubicBezTo>
                  <a:cubicBezTo>
                    <a:pt x="8" y="320"/>
                    <a:pt x="0" y="355"/>
                    <a:pt x="4" y="390"/>
                  </a:cubicBezTo>
                  <a:cubicBezTo>
                    <a:pt x="6" y="404"/>
                    <a:pt x="7" y="418"/>
                    <a:pt x="9" y="432"/>
                  </a:cubicBezTo>
                  <a:cubicBezTo>
                    <a:pt x="11" y="451"/>
                    <a:pt x="16" y="469"/>
                    <a:pt x="25" y="488"/>
                  </a:cubicBezTo>
                  <a:cubicBezTo>
                    <a:pt x="35" y="511"/>
                    <a:pt x="55" y="524"/>
                    <a:pt x="76" y="524"/>
                  </a:cubicBezTo>
                  <a:cubicBezTo>
                    <a:pt x="92" y="524"/>
                    <a:pt x="108" y="517"/>
                    <a:pt x="120" y="499"/>
                  </a:cubicBezTo>
                  <a:lnTo>
                    <a:pt x="120" y="500"/>
                  </a:lnTo>
                  <a:cubicBezTo>
                    <a:pt x="130" y="486"/>
                    <a:pt x="139" y="472"/>
                    <a:pt x="147" y="455"/>
                  </a:cubicBezTo>
                  <a:cubicBezTo>
                    <a:pt x="152" y="443"/>
                    <a:pt x="157" y="429"/>
                    <a:pt x="162" y="416"/>
                  </a:cubicBezTo>
                  <a:lnTo>
                    <a:pt x="162" y="416"/>
                  </a:lnTo>
                  <a:cubicBezTo>
                    <a:pt x="161" y="418"/>
                    <a:pt x="161" y="419"/>
                    <a:pt x="161" y="419"/>
                  </a:cubicBezTo>
                  <a:cubicBezTo>
                    <a:pt x="161" y="419"/>
                    <a:pt x="170" y="398"/>
                    <a:pt x="171" y="392"/>
                  </a:cubicBezTo>
                  <a:cubicBezTo>
                    <a:pt x="174" y="384"/>
                    <a:pt x="174" y="380"/>
                    <a:pt x="176" y="373"/>
                  </a:cubicBezTo>
                  <a:cubicBezTo>
                    <a:pt x="178" y="358"/>
                    <a:pt x="181" y="344"/>
                    <a:pt x="185" y="329"/>
                  </a:cubicBezTo>
                  <a:cubicBezTo>
                    <a:pt x="198" y="272"/>
                    <a:pt x="215" y="215"/>
                    <a:pt x="234" y="158"/>
                  </a:cubicBezTo>
                  <a:cubicBezTo>
                    <a:pt x="240" y="137"/>
                    <a:pt x="238" y="115"/>
                    <a:pt x="230" y="96"/>
                  </a:cubicBezTo>
                  <a:lnTo>
                    <a:pt x="230" y="96"/>
                  </a:lnTo>
                  <a:cubicBezTo>
                    <a:pt x="231" y="87"/>
                    <a:pt x="232" y="78"/>
                    <a:pt x="232" y="68"/>
                  </a:cubicBezTo>
                  <a:cubicBezTo>
                    <a:pt x="236" y="41"/>
                    <a:pt x="209" y="9"/>
                    <a:pt x="182" y="2"/>
                  </a:cubicBezTo>
                  <a:cubicBezTo>
                    <a:pt x="176" y="1"/>
                    <a:pt x="171" y="0"/>
                    <a:pt x="165"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252;p19">
              <a:extLst>
                <a:ext uri="{FF2B5EF4-FFF2-40B4-BE49-F238E27FC236}">
                  <a16:creationId xmlns:a16="http://schemas.microsoft.com/office/drawing/2014/main" id="{46901249-F8EC-1A4A-B73F-77F4047DD4E2}"/>
                </a:ext>
              </a:extLst>
            </p:cNvPr>
            <p:cNvSpPr/>
            <p:nvPr/>
          </p:nvSpPr>
          <p:spPr>
            <a:xfrm>
              <a:off x="2435225" y="1393875"/>
              <a:ext cx="6325" cy="13225"/>
            </a:xfrm>
            <a:custGeom>
              <a:avLst/>
              <a:gdLst/>
              <a:ahLst/>
              <a:cxnLst/>
              <a:rect l="l" t="t" r="r" b="b"/>
              <a:pathLst>
                <a:path w="253" h="529" extrusionOk="0">
                  <a:moveTo>
                    <a:pt x="171" y="1"/>
                  </a:moveTo>
                  <a:cubicBezTo>
                    <a:pt x="154" y="1"/>
                    <a:pt x="137" y="6"/>
                    <a:pt x="124" y="18"/>
                  </a:cubicBezTo>
                  <a:lnTo>
                    <a:pt x="124" y="18"/>
                  </a:lnTo>
                  <a:cubicBezTo>
                    <a:pt x="78" y="40"/>
                    <a:pt x="61" y="97"/>
                    <a:pt x="49" y="146"/>
                  </a:cubicBezTo>
                  <a:cubicBezTo>
                    <a:pt x="41" y="182"/>
                    <a:pt x="32" y="218"/>
                    <a:pt x="24" y="254"/>
                  </a:cubicBezTo>
                  <a:cubicBezTo>
                    <a:pt x="16" y="295"/>
                    <a:pt x="12" y="335"/>
                    <a:pt x="11" y="376"/>
                  </a:cubicBezTo>
                  <a:cubicBezTo>
                    <a:pt x="9" y="413"/>
                    <a:pt x="6" y="450"/>
                    <a:pt x="2" y="486"/>
                  </a:cubicBezTo>
                  <a:cubicBezTo>
                    <a:pt x="0" y="513"/>
                    <a:pt x="24" y="529"/>
                    <a:pt x="47" y="529"/>
                  </a:cubicBezTo>
                  <a:cubicBezTo>
                    <a:pt x="62" y="529"/>
                    <a:pt x="76" y="522"/>
                    <a:pt x="84" y="508"/>
                  </a:cubicBezTo>
                  <a:lnTo>
                    <a:pt x="85" y="507"/>
                  </a:lnTo>
                  <a:cubicBezTo>
                    <a:pt x="103" y="475"/>
                    <a:pt x="120" y="442"/>
                    <a:pt x="138" y="410"/>
                  </a:cubicBezTo>
                  <a:cubicBezTo>
                    <a:pt x="147" y="393"/>
                    <a:pt x="157" y="378"/>
                    <a:pt x="167" y="362"/>
                  </a:cubicBezTo>
                  <a:cubicBezTo>
                    <a:pt x="178" y="342"/>
                    <a:pt x="186" y="321"/>
                    <a:pt x="194" y="300"/>
                  </a:cubicBezTo>
                  <a:cubicBezTo>
                    <a:pt x="207" y="266"/>
                    <a:pt x="218" y="230"/>
                    <a:pt x="231" y="195"/>
                  </a:cubicBezTo>
                  <a:cubicBezTo>
                    <a:pt x="238" y="177"/>
                    <a:pt x="243" y="159"/>
                    <a:pt x="246" y="139"/>
                  </a:cubicBezTo>
                  <a:cubicBezTo>
                    <a:pt x="249" y="127"/>
                    <a:pt x="251" y="113"/>
                    <a:pt x="252" y="100"/>
                  </a:cubicBezTo>
                  <a:cubicBezTo>
                    <a:pt x="252" y="82"/>
                    <a:pt x="246" y="64"/>
                    <a:pt x="236" y="48"/>
                  </a:cubicBezTo>
                  <a:lnTo>
                    <a:pt x="236" y="48"/>
                  </a:lnTo>
                  <a:cubicBezTo>
                    <a:pt x="230" y="17"/>
                    <a:pt x="200" y="1"/>
                    <a:pt x="171"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253;p19">
              <a:extLst>
                <a:ext uri="{FF2B5EF4-FFF2-40B4-BE49-F238E27FC236}">
                  <a16:creationId xmlns:a16="http://schemas.microsoft.com/office/drawing/2014/main" id="{34BEB630-9C20-FC44-8858-CA5B95D5AB8B}"/>
                </a:ext>
              </a:extLst>
            </p:cNvPr>
            <p:cNvSpPr/>
            <p:nvPr/>
          </p:nvSpPr>
          <p:spPr>
            <a:xfrm>
              <a:off x="2441525" y="1396425"/>
              <a:ext cx="7075" cy="14650"/>
            </a:xfrm>
            <a:custGeom>
              <a:avLst/>
              <a:gdLst/>
              <a:ahLst/>
              <a:cxnLst/>
              <a:rect l="l" t="t" r="r" b="b"/>
              <a:pathLst>
                <a:path w="283" h="586" extrusionOk="0">
                  <a:moveTo>
                    <a:pt x="172" y="1"/>
                  </a:moveTo>
                  <a:cubicBezTo>
                    <a:pt x="167" y="1"/>
                    <a:pt x="162" y="1"/>
                    <a:pt x="157" y="3"/>
                  </a:cubicBezTo>
                  <a:cubicBezTo>
                    <a:pt x="139" y="11"/>
                    <a:pt x="122" y="19"/>
                    <a:pt x="107" y="30"/>
                  </a:cubicBezTo>
                  <a:cubicBezTo>
                    <a:pt x="72" y="55"/>
                    <a:pt x="49" y="93"/>
                    <a:pt x="41" y="135"/>
                  </a:cubicBezTo>
                  <a:cubicBezTo>
                    <a:pt x="31" y="176"/>
                    <a:pt x="27" y="220"/>
                    <a:pt x="20" y="262"/>
                  </a:cubicBezTo>
                  <a:cubicBezTo>
                    <a:pt x="10" y="318"/>
                    <a:pt x="0" y="372"/>
                    <a:pt x="10" y="429"/>
                  </a:cubicBezTo>
                  <a:cubicBezTo>
                    <a:pt x="15" y="468"/>
                    <a:pt x="23" y="509"/>
                    <a:pt x="30" y="548"/>
                  </a:cubicBezTo>
                  <a:cubicBezTo>
                    <a:pt x="36" y="568"/>
                    <a:pt x="53" y="583"/>
                    <a:pt x="73" y="585"/>
                  </a:cubicBezTo>
                  <a:cubicBezTo>
                    <a:pt x="76" y="585"/>
                    <a:pt x="78" y="585"/>
                    <a:pt x="81" y="585"/>
                  </a:cubicBezTo>
                  <a:cubicBezTo>
                    <a:pt x="99" y="585"/>
                    <a:pt x="115" y="576"/>
                    <a:pt x="126" y="560"/>
                  </a:cubicBezTo>
                  <a:cubicBezTo>
                    <a:pt x="150" y="527"/>
                    <a:pt x="176" y="495"/>
                    <a:pt x="197" y="460"/>
                  </a:cubicBezTo>
                  <a:cubicBezTo>
                    <a:pt x="223" y="416"/>
                    <a:pt x="240" y="369"/>
                    <a:pt x="249" y="320"/>
                  </a:cubicBezTo>
                  <a:cubicBezTo>
                    <a:pt x="258" y="274"/>
                    <a:pt x="270" y="229"/>
                    <a:pt x="275" y="183"/>
                  </a:cubicBezTo>
                  <a:cubicBezTo>
                    <a:pt x="281" y="144"/>
                    <a:pt x="283" y="103"/>
                    <a:pt x="260" y="70"/>
                  </a:cubicBezTo>
                  <a:cubicBezTo>
                    <a:pt x="250" y="51"/>
                    <a:pt x="236" y="35"/>
                    <a:pt x="221" y="20"/>
                  </a:cubicBezTo>
                  <a:cubicBezTo>
                    <a:pt x="207" y="10"/>
                    <a:pt x="190" y="1"/>
                    <a:pt x="172"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254;p19">
              <a:extLst>
                <a:ext uri="{FF2B5EF4-FFF2-40B4-BE49-F238E27FC236}">
                  <a16:creationId xmlns:a16="http://schemas.microsoft.com/office/drawing/2014/main" id="{1E949C81-3618-224B-B7D4-076C18475384}"/>
                </a:ext>
              </a:extLst>
            </p:cNvPr>
            <p:cNvSpPr/>
            <p:nvPr/>
          </p:nvSpPr>
          <p:spPr>
            <a:xfrm>
              <a:off x="2449925" y="1398000"/>
              <a:ext cx="7475" cy="14525"/>
            </a:xfrm>
            <a:custGeom>
              <a:avLst/>
              <a:gdLst/>
              <a:ahLst/>
              <a:cxnLst/>
              <a:rect l="l" t="t" r="r" b="b"/>
              <a:pathLst>
                <a:path w="299" h="581" extrusionOk="0">
                  <a:moveTo>
                    <a:pt x="189" y="1"/>
                  </a:moveTo>
                  <a:cubicBezTo>
                    <a:pt x="171" y="1"/>
                    <a:pt x="154" y="5"/>
                    <a:pt x="139" y="15"/>
                  </a:cubicBezTo>
                  <a:cubicBezTo>
                    <a:pt x="109" y="33"/>
                    <a:pt x="86" y="58"/>
                    <a:pt x="68" y="87"/>
                  </a:cubicBezTo>
                  <a:cubicBezTo>
                    <a:pt x="56" y="111"/>
                    <a:pt x="46" y="136"/>
                    <a:pt x="39" y="162"/>
                  </a:cubicBezTo>
                  <a:cubicBezTo>
                    <a:pt x="26" y="202"/>
                    <a:pt x="18" y="245"/>
                    <a:pt x="14" y="287"/>
                  </a:cubicBezTo>
                  <a:cubicBezTo>
                    <a:pt x="9" y="328"/>
                    <a:pt x="4" y="370"/>
                    <a:pt x="2" y="413"/>
                  </a:cubicBezTo>
                  <a:cubicBezTo>
                    <a:pt x="0" y="442"/>
                    <a:pt x="8" y="471"/>
                    <a:pt x="22" y="495"/>
                  </a:cubicBezTo>
                  <a:cubicBezTo>
                    <a:pt x="24" y="499"/>
                    <a:pt x="26" y="503"/>
                    <a:pt x="27" y="507"/>
                  </a:cubicBezTo>
                  <a:cubicBezTo>
                    <a:pt x="26" y="504"/>
                    <a:pt x="25" y="503"/>
                    <a:pt x="24" y="503"/>
                  </a:cubicBezTo>
                  <a:lnTo>
                    <a:pt x="24" y="503"/>
                  </a:lnTo>
                  <a:cubicBezTo>
                    <a:pt x="24" y="503"/>
                    <a:pt x="24" y="505"/>
                    <a:pt x="26" y="510"/>
                  </a:cubicBezTo>
                  <a:cubicBezTo>
                    <a:pt x="27" y="520"/>
                    <a:pt x="29" y="530"/>
                    <a:pt x="31" y="540"/>
                  </a:cubicBezTo>
                  <a:cubicBezTo>
                    <a:pt x="37" y="565"/>
                    <a:pt x="63" y="580"/>
                    <a:pt x="89" y="580"/>
                  </a:cubicBezTo>
                  <a:cubicBezTo>
                    <a:pt x="107" y="580"/>
                    <a:pt x="126" y="572"/>
                    <a:pt x="134" y="553"/>
                  </a:cubicBezTo>
                  <a:cubicBezTo>
                    <a:pt x="138" y="544"/>
                    <a:pt x="142" y="536"/>
                    <a:pt x="146" y="526"/>
                  </a:cubicBezTo>
                  <a:cubicBezTo>
                    <a:pt x="149" y="522"/>
                    <a:pt x="150" y="519"/>
                    <a:pt x="149" y="519"/>
                  </a:cubicBezTo>
                  <a:lnTo>
                    <a:pt x="149" y="519"/>
                  </a:lnTo>
                  <a:cubicBezTo>
                    <a:pt x="149" y="519"/>
                    <a:pt x="148" y="520"/>
                    <a:pt x="146" y="522"/>
                  </a:cubicBezTo>
                  <a:lnTo>
                    <a:pt x="150" y="518"/>
                  </a:lnTo>
                  <a:cubicBezTo>
                    <a:pt x="161" y="507"/>
                    <a:pt x="170" y="496"/>
                    <a:pt x="179" y="484"/>
                  </a:cubicBezTo>
                  <a:cubicBezTo>
                    <a:pt x="185" y="473"/>
                    <a:pt x="192" y="460"/>
                    <a:pt x="195" y="447"/>
                  </a:cubicBezTo>
                  <a:cubicBezTo>
                    <a:pt x="208" y="410"/>
                    <a:pt x="218" y="373"/>
                    <a:pt x="232" y="336"/>
                  </a:cubicBezTo>
                  <a:cubicBezTo>
                    <a:pt x="235" y="327"/>
                    <a:pt x="240" y="319"/>
                    <a:pt x="243" y="309"/>
                  </a:cubicBezTo>
                  <a:cubicBezTo>
                    <a:pt x="245" y="305"/>
                    <a:pt x="247" y="300"/>
                    <a:pt x="249" y="295"/>
                  </a:cubicBezTo>
                  <a:lnTo>
                    <a:pt x="249" y="295"/>
                  </a:lnTo>
                  <a:lnTo>
                    <a:pt x="245" y="305"/>
                  </a:lnTo>
                  <a:cubicBezTo>
                    <a:pt x="256" y="280"/>
                    <a:pt x="266" y="256"/>
                    <a:pt x="275" y="231"/>
                  </a:cubicBezTo>
                  <a:cubicBezTo>
                    <a:pt x="280" y="213"/>
                    <a:pt x="287" y="195"/>
                    <a:pt x="292" y="178"/>
                  </a:cubicBezTo>
                  <a:cubicBezTo>
                    <a:pt x="298" y="143"/>
                    <a:pt x="298" y="109"/>
                    <a:pt x="290" y="76"/>
                  </a:cubicBezTo>
                  <a:cubicBezTo>
                    <a:pt x="281" y="31"/>
                    <a:pt x="234" y="1"/>
                    <a:pt x="189"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255;p19">
              <a:extLst>
                <a:ext uri="{FF2B5EF4-FFF2-40B4-BE49-F238E27FC236}">
                  <a16:creationId xmlns:a16="http://schemas.microsoft.com/office/drawing/2014/main" id="{5B6E04E8-9CFB-624D-834E-C41483A28687}"/>
                </a:ext>
              </a:extLst>
            </p:cNvPr>
            <p:cNvSpPr/>
            <p:nvPr/>
          </p:nvSpPr>
          <p:spPr>
            <a:xfrm>
              <a:off x="2458275" y="1400325"/>
              <a:ext cx="8750" cy="16675"/>
            </a:xfrm>
            <a:custGeom>
              <a:avLst/>
              <a:gdLst/>
              <a:ahLst/>
              <a:cxnLst/>
              <a:rect l="l" t="t" r="r" b="b"/>
              <a:pathLst>
                <a:path w="350" h="667" extrusionOk="0">
                  <a:moveTo>
                    <a:pt x="234" y="0"/>
                  </a:moveTo>
                  <a:cubicBezTo>
                    <a:pt x="225" y="0"/>
                    <a:pt x="215" y="2"/>
                    <a:pt x="205" y="4"/>
                  </a:cubicBezTo>
                  <a:cubicBezTo>
                    <a:pt x="170" y="13"/>
                    <a:pt x="140" y="38"/>
                    <a:pt x="126" y="71"/>
                  </a:cubicBezTo>
                  <a:cubicBezTo>
                    <a:pt x="118" y="89"/>
                    <a:pt x="111" y="107"/>
                    <a:pt x="103" y="126"/>
                  </a:cubicBezTo>
                  <a:cubicBezTo>
                    <a:pt x="96" y="144"/>
                    <a:pt x="89" y="162"/>
                    <a:pt x="82" y="179"/>
                  </a:cubicBezTo>
                  <a:lnTo>
                    <a:pt x="82" y="179"/>
                  </a:lnTo>
                  <a:cubicBezTo>
                    <a:pt x="60" y="211"/>
                    <a:pt x="54" y="250"/>
                    <a:pt x="46" y="288"/>
                  </a:cubicBezTo>
                  <a:cubicBezTo>
                    <a:pt x="37" y="325"/>
                    <a:pt x="31" y="364"/>
                    <a:pt x="26" y="402"/>
                  </a:cubicBezTo>
                  <a:lnTo>
                    <a:pt x="5" y="585"/>
                  </a:lnTo>
                  <a:cubicBezTo>
                    <a:pt x="1" y="619"/>
                    <a:pt x="33" y="657"/>
                    <a:pt x="66" y="664"/>
                  </a:cubicBezTo>
                  <a:cubicBezTo>
                    <a:pt x="73" y="665"/>
                    <a:pt x="79" y="666"/>
                    <a:pt x="86" y="666"/>
                  </a:cubicBezTo>
                  <a:cubicBezTo>
                    <a:pt x="115" y="666"/>
                    <a:pt x="144" y="653"/>
                    <a:pt x="159" y="627"/>
                  </a:cubicBezTo>
                  <a:lnTo>
                    <a:pt x="245" y="461"/>
                  </a:lnTo>
                  <a:cubicBezTo>
                    <a:pt x="261" y="427"/>
                    <a:pt x="276" y="391"/>
                    <a:pt x="289" y="356"/>
                  </a:cubicBezTo>
                  <a:lnTo>
                    <a:pt x="307" y="309"/>
                  </a:lnTo>
                  <a:cubicBezTo>
                    <a:pt x="314" y="292"/>
                    <a:pt x="317" y="273"/>
                    <a:pt x="317" y="254"/>
                  </a:cubicBezTo>
                  <a:lnTo>
                    <a:pt x="317" y="254"/>
                  </a:lnTo>
                  <a:lnTo>
                    <a:pt x="331" y="188"/>
                  </a:lnTo>
                  <a:cubicBezTo>
                    <a:pt x="334" y="174"/>
                    <a:pt x="338" y="159"/>
                    <a:pt x="341" y="146"/>
                  </a:cubicBezTo>
                  <a:cubicBezTo>
                    <a:pt x="349" y="104"/>
                    <a:pt x="336" y="61"/>
                    <a:pt x="308" y="31"/>
                  </a:cubicBezTo>
                  <a:cubicBezTo>
                    <a:pt x="288" y="11"/>
                    <a:pt x="262" y="0"/>
                    <a:pt x="234"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256;p19">
              <a:extLst>
                <a:ext uri="{FF2B5EF4-FFF2-40B4-BE49-F238E27FC236}">
                  <a16:creationId xmlns:a16="http://schemas.microsoft.com/office/drawing/2014/main" id="{F06D2CD9-CABD-8446-A2AC-F84F9376C23E}"/>
                </a:ext>
              </a:extLst>
            </p:cNvPr>
            <p:cNvSpPr/>
            <p:nvPr/>
          </p:nvSpPr>
          <p:spPr>
            <a:xfrm>
              <a:off x="2467600" y="1404375"/>
              <a:ext cx="8875" cy="16025"/>
            </a:xfrm>
            <a:custGeom>
              <a:avLst/>
              <a:gdLst/>
              <a:ahLst/>
              <a:cxnLst/>
              <a:rect l="l" t="t" r="r" b="b"/>
              <a:pathLst>
                <a:path w="355" h="641" extrusionOk="0">
                  <a:moveTo>
                    <a:pt x="260" y="1"/>
                  </a:moveTo>
                  <a:cubicBezTo>
                    <a:pt x="246" y="1"/>
                    <a:pt x="232" y="4"/>
                    <a:pt x="218" y="10"/>
                  </a:cubicBezTo>
                  <a:cubicBezTo>
                    <a:pt x="168" y="33"/>
                    <a:pt x="129" y="87"/>
                    <a:pt x="104" y="132"/>
                  </a:cubicBezTo>
                  <a:cubicBezTo>
                    <a:pt x="91" y="159"/>
                    <a:pt x="80" y="187"/>
                    <a:pt x="73" y="216"/>
                  </a:cubicBezTo>
                  <a:cubicBezTo>
                    <a:pt x="65" y="237"/>
                    <a:pt x="58" y="257"/>
                    <a:pt x="51" y="279"/>
                  </a:cubicBezTo>
                  <a:cubicBezTo>
                    <a:pt x="36" y="327"/>
                    <a:pt x="25" y="377"/>
                    <a:pt x="18" y="427"/>
                  </a:cubicBezTo>
                  <a:cubicBezTo>
                    <a:pt x="13" y="472"/>
                    <a:pt x="8" y="517"/>
                    <a:pt x="4" y="563"/>
                  </a:cubicBezTo>
                  <a:cubicBezTo>
                    <a:pt x="0" y="611"/>
                    <a:pt x="43" y="640"/>
                    <a:pt x="85" y="640"/>
                  </a:cubicBezTo>
                  <a:cubicBezTo>
                    <a:pt x="111" y="640"/>
                    <a:pt x="136" y="629"/>
                    <a:pt x="149" y="604"/>
                  </a:cubicBezTo>
                  <a:lnTo>
                    <a:pt x="149" y="603"/>
                  </a:lnTo>
                  <a:cubicBezTo>
                    <a:pt x="169" y="564"/>
                    <a:pt x="189" y="526"/>
                    <a:pt x="210" y="488"/>
                  </a:cubicBezTo>
                  <a:cubicBezTo>
                    <a:pt x="224" y="464"/>
                    <a:pt x="237" y="438"/>
                    <a:pt x="248" y="412"/>
                  </a:cubicBezTo>
                  <a:cubicBezTo>
                    <a:pt x="250" y="409"/>
                    <a:pt x="251" y="406"/>
                    <a:pt x="252" y="402"/>
                  </a:cubicBezTo>
                  <a:lnTo>
                    <a:pt x="252" y="402"/>
                  </a:lnTo>
                  <a:cubicBezTo>
                    <a:pt x="253" y="401"/>
                    <a:pt x="254" y="398"/>
                    <a:pt x="255" y="395"/>
                  </a:cubicBezTo>
                  <a:cubicBezTo>
                    <a:pt x="262" y="383"/>
                    <a:pt x="264" y="375"/>
                    <a:pt x="269" y="365"/>
                  </a:cubicBezTo>
                  <a:cubicBezTo>
                    <a:pt x="278" y="345"/>
                    <a:pt x="286" y="325"/>
                    <a:pt x="296" y="304"/>
                  </a:cubicBezTo>
                  <a:cubicBezTo>
                    <a:pt x="310" y="279"/>
                    <a:pt x="321" y="251"/>
                    <a:pt x="330" y="223"/>
                  </a:cubicBezTo>
                  <a:cubicBezTo>
                    <a:pt x="342" y="171"/>
                    <a:pt x="355" y="111"/>
                    <a:pt x="338" y="59"/>
                  </a:cubicBezTo>
                  <a:cubicBezTo>
                    <a:pt x="325" y="21"/>
                    <a:pt x="294" y="1"/>
                    <a:pt x="260"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257;p19">
              <a:extLst>
                <a:ext uri="{FF2B5EF4-FFF2-40B4-BE49-F238E27FC236}">
                  <a16:creationId xmlns:a16="http://schemas.microsoft.com/office/drawing/2014/main" id="{A3116885-8DD5-0E43-A86F-96944AB7AEE9}"/>
                </a:ext>
              </a:extLst>
            </p:cNvPr>
            <p:cNvSpPr/>
            <p:nvPr/>
          </p:nvSpPr>
          <p:spPr>
            <a:xfrm>
              <a:off x="2477200" y="1406775"/>
              <a:ext cx="9125" cy="17600"/>
            </a:xfrm>
            <a:custGeom>
              <a:avLst/>
              <a:gdLst/>
              <a:ahLst/>
              <a:cxnLst/>
              <a:rect l="l" t="t" r="r" b="b"/>
              <a:pathLst>
                <a:path w="365" h="704" extrusionOk="0">
                  <a:moveTo>
                    <a:pt x="235" y="11"/>
                  </a:moveTo>
                  <a:lnTo>
                    <a:pt x="235" y="11"/>
                  </a:lnTo>
                  <a:cubicBezTo>
                    <a:pt x="234" y="11"/>
                    <a:pt x="233" y="11"/>
                    <a:pt x="233" y="12"/>
                  </a:cubicBezTo>
                  <a:cubicBezTo>
                    <a:pt x="234" y="11"/>
                    <a:pt x="234" y="11"/>
                    <a:pt x="235" y="11"/>
                  </a:cubicBezTo>
                  <a:close/>
                  <a:moveTo>
                    <a:pt x="273" y="1"/>
                  </a:moveTo>
                  <a:cubicBezTo>
                    <a:pt x="268" y="1"/>
                    <a:pt x="262" y="2"/>
                    <a:pt x="256" y="3"/>
                  </a:cubicBezTo>
                  <a:cubicBezTo>
                    <a:pt x="249" y="5"/>
                    <a:pt x="243" y="8"/>
                    <a:pt x="237" y="10"/>
                  </a:cubicBezTo>
                  <a:lnTo>
                    <a:pt x="237" y="10"/>
                  </a:lnTo>
                  <a:cubicBezTo>
                    <a:pt x="237" y="10"/>
                    <a:pt x="237" y="10"/>
                    <a:pt x="237" y="10"/>
                  </a:cubicBezTo>
                  <a:lnTo>
                    <a:pt x="237" y="10"/>
                  </a:lnTo>
                  <a:cubicBezTo>
                    <a:pt x="236" y="10"/>
                    <a:pt x="220" y="15"/>
                    <a:pt x="219" y="15"/>
                  </a:cubicBezTo>
                  <a:cubicBezTo>
                    <a:pt x="193" y="27"/>
                    <a:pt x="173" y="45"/>
                    <a:pt x="158" y="68"/>
                  </a:cubicBezTo>
                  <a:cubicBezTo>
                    <a:pt x="121" y="125"/>
                    <a:pt x="102" y="195"/>
                    <a:pt x="79" y="259"/>
                  </a:cubicBezTo>
                  <a:cubicBezTo>
                    <a:pt x="56" y="315"/>
                    <a:pt x="40" y="374"/>
                    <a:pt x="31" y="435"/>
                  </a:cubicBezTo>
                  <a:cubicBezTo>
                    <a:pt x="22" y="499"/>
                    <a:pt x="14" y="563"/>
                    <a:pt x="4" y="627"/>
                  </a:cubicBezTo>
                  <a:cubicBezTo>
                    <a:pt x="1" y="657"/>
                    <a:pt x="9" y="687"/>
                    <a:pt x="39" y="699"/>
                  </a:cubicBezTo>
                  <a:cubicBezTo>
                    <a:pt x="47" y="702"/>
                    <a:pt x="55" y="704"/>
                    <a:pt x="63" y="704"/>
                  </a:cubicBezTo>
                  <a:cubicBezTo>
                    <a:pt x="83" y="704"/>
                    <a:pt x="103" y="693"/>
                    <a:pt x="115" y="674"/>
                  </a:cubicBezTo>
                  <a:lnTo>
                    <a:pt x="114" y="674"/>
                  </a:lnTo>
                  <a:lnTo>
                    <a:pt x="198" y="541"/>
                  </a:lnTo>
                  <a:cubicBezTo>
                    <a:pt x="226" y="495"/>
                    <a:pt x="252" y="446"/>
                    <a:pt x="273" y="396"/>
                  </a:cubicBezTo>
                  <a:cubicBezTo>
                    <a:pt x="298" y="342"/>
                    <a:pt x="316" y="284"/>
                    <a:pt x="335" y="229"/>
                  </a:cubicBezTo>
                  <a:cubicBezTo>
                    <a:pt x="345" y="204"/>
                    <a:pt x="351" y="178"/>
                    <a:pt x="357" y="152"/>
                  </a:cubicBezTo>
                  <a:cubicBezTo>
                    <a:pt x="365" y="111"/>
                    <a:pt x="355" y="68"/>
                    <a:pt x="329" y="35"/>
                  </a:cubicBezTo>
                  <a:lnTo>
                    <a:pt x="329" y="35"/>
                  </a:lnTo>
                  <a:cubicBezTo>
                    <a:pt x="316" y="15"/>
                    <a:pt x="298" y="1"/>
                    <a:pt x="273"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258;p19">
              <a:extLst>
                <a:ext uri="{FF2B5EF4-FFF2-40B4-BE49-F238E27FC236}">
                  <a16:creationId xmlns:a16="http://schemas.microsoft.com/office/drawing/2014/main" id="{8333CFF2-693E-E041-A25C-D5D1C453DE06}"/>
                </a:ext>
              </a:extLst>
            </p:cNvPr>
            <p:cNvSpPr/>
            <p:nvPr/>
          </p:nvSpPr>
          <p:spPr>
            <a:xfrm>
              <a:off x="2487700" y="1409725"/>
              <a:ext cx="7225" cy="16275"/>
            </a:xfrm>
            <a:custGeom>
              <a:avLst/>
              <a:gdLst/>
              <a:ahLst/>
              <a:cxnLst/>
              <a:rect l="l" t="t" r="r" b="b"/>
              <a:pathLst>
                <a:path w="289" h="651" extrusionOk="0">
                  <a:moveTo>
                    <a:pt x="203" y="1"/>
                  </a:moveTo>
                  <a:cubicBezTo>
                    <a:pt x="197" y="1"/>
                    <a:pt x="190" y="2"/>
                    <a:pt x="183" y="4"/>
                  </a:cubicBezTo>
                  <a:cubicBezTo>
                    <a:pt x="139" y="19"/>
                    <a:pt x="116" y="48"/>
                    <a:pt x="99" y="90"/>
                  </a:cubicBezTo>
                  <a:cubicBezTo>
                    <a:pt x="91" y="113"/>
                    <a:pt x="83" y="135"/>
                    <a:pt x="75" y="158"/>
                  </a:cubicBezTo>
                  <a:cubicBezTo>
                    <a:pt x="59" y="206"/>
                    <a:pt x="45" y="255"/>
                    <a:pt x="33" y="304"/>
                  </a:cubicBezTo>
                  <a:cubicBezTo>
                    <a:pt x="20" y="356"/>
                    <a:pt x="12" y="410"/>
                    <a:pt x="6" y="463"/>
                  </a:cubicBezTo>
                  <a:cubicBezTo>
                    <a:pt x="5" y="487"/>
                    <a:pt x="3" y="510"/>
                    <a:pt x="2" y="533"/>
                  </a:cubicBezTo>
                  <a:cubicBezTo>
                    <a:pt x="1" y="560"/>
                    <a:pt x="3" y="586"/>
                    <a:pt x="3" y="613"/>
                  </a:cubicBezTo>
                  <a:cubicBezTo>
                    <a:pt x="3" y="635"/>
                    <a:pt x="24" y="650"/>
                    <a:pt x="44" y="650"/>
                  </a:cubicBezTo>
                  <a:cubicBezTo>
                    <a:pt x="55" y="650"/>
                    <a:pt x="66" y="645"/>
                    <a:pt x="71" y="632"/>
                  </a:cubicBezTo>
                  <a:lnTo>
                    <a:pt x="72" y="631"/>
                  </a:lnTo>
                  <a:cubicBezTo>
                    <a:pt x="82" y="608"/>
                    <a:pt x="95" y="585"/>
                    <a:pt x="106" y="561"/>
                  </a:cubicBezTo>
                  <a:cubicBezTo>
                    <a:pt x="114" y="540"/>
                    <a:pt x="124" y="519"/>
                    <a:pt x="133" y="499"/>
                  </a:cubicBezTo>
                  <a:cubicBezTo>
                    <a:pt x="155" y="451"/>
                    <a:pt x="173" y="402"/>
                    <a:pt x="192" y="353"/>
                  </a:cubicBezTo>
                  <a:cubicBezTo>
                    <a:pt x="212" y="302"/>
                    <a:pt x="227" y="268"/>
                    <a:pt x="247" y="215"/>
                  </a:cubicBezTo>
                  <a:cubicBezTo>
                    <a:pt x="255" y="194"/>
                    <a:pt x="264" y="172"/>
                    <a:pt x="272" y="149"/>
                  </a:cubicBezTo>
                  <a:cubicBezTo>
                    <a:pt x="288" y="114"/>
                    <a:pt x="287" y="73"/>
                    <a:pt x="269" y="39"/>
                  </a:cubicBezTo>
                  <a:cubicBezTo>
                    <a:pt x="256" y="15"/>
                    <a:pt x="230" y="1"/>
                    <a:pt x="203"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259;p19">
              <a:extLst>
                <a:ext uri="{FF2B5EF4-FFF2-40B4-BE49-F238E27FC236}">
                  <a16:creationId xmlns:a16="http://schemas.microsoft.com/office/drawing/2014/main" id="{587CC7FA-33E8-7246-AB0D-43020455552E}"/>
                </a:ext>
              </a:extLst>
            </p:cNvPr>
            <p:cNvSpPr/>
            <p:nvPr/>
          </p:nvSpPr>
          <p:spPr>
            <a:xfrm>
              <a:off x="2497125" y="1411850"/>
              <a:ext cx="6975" cy="16950"/>
            </a:xfrm>
            <a:custGeom>
              <a:avLst/>
              <a:gdLst/>
              <a:ahLst/>
              <a:cxnLst/>
              <a:rect l="l" t="t" r="r" b="b"/>
              <a:pathLst>
                <a:path w="279" h="678" extrusionOk="0">
                  <a:moveTo>
                    <a:pt x="194" y="0"/>
                  </a:moveTo>
                  <a:cubicBezTo>
                    <a:pt x="166" y="0"/>
                    <a:pt x="138" y="13"/>
                    <a:pt x="120" y="39"/>
                  </a:cubicBezTo>
                  <a:cubicBezTo>
                    <a:pt x="89" y="88"/>
                    <a:pt x="80" y="147"/>
                    <a:pt x="66" y="202"/>
                  </a:cubicBezTo>
                  <a:cubicBezTo>
                    <a:pt x="53" y="252"/>
                    <a:pt x="41" y="301"/>
                    <a:pt x="32" y="353"/>
                  </a:cubicBezTo>
                  <a:cubicBezTo>
                    <a:pt x="24" y="404"/>
                    <a:pt x="18" y="455"/>
                    <a:pt x="11" y="507"/>
                  </a:cubicBezTo>
                  <a:cubicBezTo>
                    <a:pt x="5" y="533"/>
                    <a:pt x="1" y="559"/>
                    <a:pt x="0" y="586"/>
                  </a:cubicBezTo>
                  <a:cubicBezTo>
                    <a:pt x="0" y="611"/>
                    <a:pt x="2" y="637"/>
                    <a:pt x="4" y="663"/>
                  </a:cubicBezTo>
                  <a:cubicBezTo>
                    <a:pt x="3" y="672"/>
                    <a:pt x="10" y="678"/>
                    <a:pt x="18" y="678"/>
                  </a:cubicBezTo>
                  <a:cubicBezTo>
                    <a:pt x="22" y="678"/>
                    <a:pt x="27" y="675"/>
                    <a:pt x="29" y="669"/>
                  </a:cubicBezTo>
                  <a:lnTo>
                    <a:pt x="30" y="669"/>
                  </a:lnTo>
                  <a:cubicBezTo>
                    <a:pt x="45" y="649"/>
                    <a:pt x="63" y="629"/>
                    <a:pt x="77" y="607"/>
                  </a:cubicBezTo>
                  <a:cubicBezTo>
                    <a:pt x="89" y="584"/>
                    <a:pt x="101" y="560"/>
                    <a:pt x="110" y="536"/>
                  </a:cubicBezTo>
                  <a:cubicBezTo>
                    <a:pt x="132" y="491"/>
                    <a:pt x="155" y="447"/>
                    <a:pt x="175" y="401"/>
                  </a:cubicBezTo>
                  <a:cubicBezTo>
                    <a:pt x="198" y="351"/>
                    <a:pt x="215" y="299"/>
                    <a:pt x="233" y="248"/>
                  </a:cubicBezTo>
                  <a:cubicBezTo>
                    <a:pt x="252" y="194"/>
                    <a:pt x="278" y="140"/>
                    <a:pt x="278" y="82"/>
                  </a:cubicBezTo>
                  <a:cubicBezTo>
                    <a:pt x="278" y="30"/>
                    <a:pt x="236" y="0"/>
                    <a:pt x="194"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260;p19">
              <a:extLst>
                <a:ext uri="{FF2B5EF4-FFF2-40B4-BE49-F238E27FC236}">
                  <a16:creationId xmlns:a16="http://schemas.microsoft.com/office/drawing/2014/main" id="{802DC355-F999-E441-861C-040169A29687}"/>
                </a:ext>
              </a:extLst>
            </p:cNvPr>
            <p:cNvSpPr/>
            <p:nvPr/>
          </p:nvSpPr>
          <p:spPr>
            <a:xfrm>
              <a:off x="2505025" y="1414925"/>
              <a:ext cx="9150" cy="16350"/>
            </a:xfrm>
            <a:custGeom>
              <a:avLst/>
              <a:gdLst/>
              <a:ahLst/>
              <a:cxnLst/>
              <a:rect l="l" t="t" r="r" b="b"/>
              <a:pathLst>
                <a:path w="366" h="654" extrusionOk="0">
                  <a:moveTo>
                    <a:pt x="249" y="0"/>
                  </a:moveTo>
                  <a:cubicBezTo>
                    <a:pt x="234" y="0"/>
                    <a:pt x="217" y="4"/>
                    <a:pt x="202" y="14"/>
                  </a:cubicBezTo>
                  <a:cubicBezTo>
                    <a:pt x="172" y="31"/>
                    <a:pt x="147" y="57"/>
                    <a:pt x="131" y="86"/>
                  </a:cubicBezTo>
                  <a:cubicBezTo>
                    <a:pt x="119" y="111"/>
                    <a:pt x="110" y="138"/>
                    <a:pt x="102" y="164"/>
                  </a:cubicBezTo>
                  <a:cubicBezTo>
                    <a:pt x="87" y="207"/>
                    <a:pt x="74" y="251"/>
                    <a:pt x="62" y="295"/>
                  </a:cubicBezTo>
                  <a:cubicBezTo>
                    <a:pt x="50" y="339"/>
                    <a:pt x="36" y="382"/>
                    <a:pt x="24" y="425"/>
                  </a:cubicBezTo>
                  <a:cubicBezTo>
                    <a:pt x="11" y="473"/>
                    <a:pt x="3" y="523"/>
                    <a:pt x="1" y="573"/>
                  </a:cubicBezTo>
                  <a:cubicBezTo>
                    <a:pt x="1" y="609"/>
                    <a:pt x="25" y="641"/>
                    <a:pt x="60" y="651"/>
                  </a:cubicBezTo>
                  <a:cubicBezTo>
                    <a:pt x="68" y="653"/>
                    <a:pt x="75" y="654"/>
                    <a:pt x="82" y="654"/>
                  </a:cubicBezTo>
                  <a:cubicBezTo>
                    <a:pt x="111" y="654"/>
                    <a:pt x="134" y="638"/>
                    <a:pt x="153" y="614"/>
                  </a:cubicBezTo>
                  <a:cubicBezTo>
                    <a:pt x="182" y="572"/>
                    <a:pt x="206" y="528"/>
                    <a:pt x="224" y="481"/>
                  </a:cubicBezTo>
                  <a:cubicBezTo>
                    <a:pt x="241" y="440"/>
                    <a:pt x="258" y="400"/>
                    <a:pt x="275" y="359"/>
                  </a:cubicBezTo>
                  <a:cubicBezTo>
                    <a:pt x="292" y="318"/>
                    <a:pt x="310" y="278"/>
                    <a:pt x="325" y="236"/>
                  </a:cubicBezTo>
                  <a:cubicBezTo>
                    <a:pt x="344" y="183"/>
                    <a:pt x="365" y="127"/>
                    <a:pt x="343" y="70"/>
                  </a:cubicBezTo>
                  <a:cubicBezTo>
                    <a:pt x="326" y="29"/>
                    <a:pt x="290" y="0"/>
                    <a:pt x="249"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261;p19">
              <a:extLst>
                <a:ext uri="{FF2B5EF4-FFF2-40B4-BE49-F238E27FC236}">
                  <a16:creationId xmlns:a16="http://schemas.microsoft.com/office/drawing/2014/main" id="{44304E82-E7F5-1C47-B7C3-E164AF18BD5E}"/>
                </a:ext>
              </a:extLst>
            </p:cNvPr>
            <p:cNvSpPr/>
            <p:nvPr/>
          </p:nvSpPr>
          <p:spPr>
            <a:xfrm>
              <a:off x="2512175" y="1419600"/>
              <a:ext cx="8275" cy="14500"/>
            </a:xfrm>
            <a:custGeom>
              <a:avLst/>
              <a:gdLst/>
              <a:ahLst/>
              <a:cxnLst/>
              <a:rect l="l" t="t" r="r" b="b"/>
              <a:pathLst>
                <a:path w="331" h="580" extrusionOk="0">
                  <a:moveTo>
                    <a:pt x="249" y="1"/>
                  </a:moveTo>
                  <a:cubicBezTo>
                    <a:pt x="207" y="1"/>
                    <a:pt x="167" y="49"/>
                    <a:pt x="149" y="82"/>
                  </a:cubicBezTo>
                  <a:cubicBezTo>
                    <a:pt x="126" y="127"/>
                    <a:pt x="108" y="174"/>
                    <a:pt x="94" y="221"/>
                  </a:cubicBezTo>
                  <a:cubicBezTo>
                    <a:pt x="80" y="264"/>
                    <a:pt x="64" y="306"/>
                    <a:pt x="48" y="347"/>
                  </a:cubicBezTo>
                  <a:cubicBezTo>
                    <a:pt x="43" y="358"/>
                    <a:pt x="39" y="369"/>
                    <a:pt x="34" y="381"/>
                  </a:cubicBezTo>
                  <a:cubicBezTo>
                    <a:pt x="32" y="386"/>
                    <a:pt x="31" y="389"/>
                    <a:pt x="31" y="389"/>
                  </a:cubicBezTo>
                  <a:cubicBezTo>
                    <a:pt x="31" y="389"/>
                    <a:pt x="32" y="387"/>
                    <a:pt x="33" y="383"/>
                  </a:cubicBezTo>
                  <a:lnTo>
                    <a:pt x="33" y="383"/>
                  </a:lnTo>
                  <a:lnTo>
                    <a:pt x="26" y="400"/>
                  </a:lnTo>
                  <a:cubicBezTo>
                    <a:pt x="15" y="425"/>
                    <a:pt x="9" y="454"/>
                    <a:pt x="4" y="482"/>
                  </a:cubicBezTo>
                  <a:cubicBezTo>
                    <a:pt x="0" y="515"/>
                    <a:pt x="7" y="553"/>
                    <a:pt x="40" y="570"/>
                  </a:cubicBezTo>
                  <a:cubicBezTo>
                    <a:pt x="52" y="576"/>
                    <a:pt x="65" y="580"/>
                    <a:pt x="78" y="580"/>
                  </a:cubicBezTo>
                  <a:cubicBezTo>
                    <a:pt x="99" y="580"/>
                    <a:pt x="119" y="572"/>
                    <a:pt x="134" y="557"/>
                  </a:cubicBezTo>
                  <a:cubicBezTo>
                    <a:pt x="154" y="538"/>
                    <a:pt x="171" y="516"/>
                    <a:pt x="185" y="493"/>
                  </a:cubicBezTo>
                  <a:cubicBezTo>
                    <a:pt x="197" y="471"/>
                    <a:pt x="205" y="449"/>
                    <a:pt x="216" y="428"/>
                  </a:cubicBezTo>
                  <a:cubicBezTo>
                    <a:pt x="236" y="383"/>
                    <a:pt x="256" y="337"/>
                    <a:pt x="275" y="290"/>
                  </a:cubicBezTo>
                  <a:cubicBezTo>
                    <a:pt x="293" y="249"/>
                    <a:pt x="307" y="206"/>
                    <a:pt x="318" y="162"/>
                  </a:cubicBezTo>
                  <a:cubicBezTo>
                    <a:pt x="326" y="113"/>
                    <a:pt x="330" y="38"/>
                    <a:pt x="278" y="8"/>
                  </a:cubicBezTo>
                  <a:cubicBezTo>
                    <a:pt x="268" y="3"/>
                    <a:pt x="259" y="1"/>
                    <a:pt x="249"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262;p19">
              <a:extLst>
                <a:ext uri="{FF2B5EF4-FFF2-40B4-BE49-F238E27FC236}">
                  <a16:creationId xmlns:a16="http://schemas.microsoft.com/office/drawing/2014/main" id="{900F7271-4BC2-1E4C-91EE-76E7A601608F}"/>
                </a:ext>
              </a:extLst>
            </p:cNvPr>
            <p:cNvSpPr/>
            <p:nvPr/>
          </p:nvSpPr>
          <p:spPr>
            <a:xfrm>
              <a:off x="2521225" y="1423450"/>
              <a:ext cx="8525" cy="13500"/>
            </a:xfrm>
            <a:custGeom>
              <a:avLst/>
              <a:gdLst/>
              <a:ahLst/>
              <a:cxnLst/>
              <a:rect l="l" t="t" r="r" b="b"/>
              <a:pathLst>
                <a:path w="341" h="540" extrusionOk="0">
                  <a:moveTo>
                    <a:pt x="234" y="26"/>
                  </a:moveTo>
                  <a:cubicBezTo>
                    <a:pt x="235" y="26"/>
                    <a:pt x="230" y="26"/>
                    <a:pt x="218" y="27"/>
                  </a:cubicBezTo>
                  <a:lnTo>
                    <a:pt x="218" y="27"/>
                  </a:lnTo>
                  <a:lnTo>
                    <a:pt x="220" y="27"/>
                  </a:lnTo>
                  <a:cubicBezTo>
                    <a:pt x="228" y="26"/>
                    <a:pt x="233" y="26"/>
                    <a:pt x="234" y="26"/>
                  </a:cubicBezTo>
                  <a:close/>
                  <a:moveTo>
                    <a:pt x="258" y="1"/>
                  </a:moveTo>
                  <a:cubicBezTo>
                    <a:pt x="239" y="1"/>
                    <a:pt x="220" y="9"/>
                    <a:pt x="206" y="23"/>
                  </a:cubicBezTo>
                  <a:cubicBezTo>
                    <a:pt x="203" y="26"/>
                    <a:pt x="201" y="28"/>
                    <a:pt x="198" y="31"/>
                  </a:cubicBezTo>
                  <a:lnTo>
                    <a:pt x="198" y="31"/>
                  </a:lnTo>
                  <a:cubicBezTo>
                    <a:pt x="183" y="36"/>
                    <a:pt x="168" y="45"/>
                    <a:pt x="157" y="58"/>
                  </a:cubicBezTo>
                  <a:cubicBezTo>
                    <a:pt x="146" y="67"/>
                    <a:pt x="138" y="80"/>
                    <a:pt x="133" y="93"/>
                  </a:cubicBezTo>
                  <a:cubicBezTo>
                    <a:pt x="124" y="109"/>
                    <a:pt x="116" y="125"/>
                    <a:pt x="108" y="142"/>
                  </a:cubicBezTo>
                  <a:cubicBezTo>
                    <a:pt x="90" y="179"/>
                    <a:pt x="75" y="219"/>
                    <a:pt x="59" y="258"/>
                  </a:cubicBezTo>
                  <a:lnTo>
                    <a:pt x="20" y="354"/>
                  </a:lnTo>
                  <a:cubicBezTo>
                    <a:pt x="6" y="392"/>
                    <a:pt x="0" y="433"/>
                    <a:pt x="5" y="472"/>
                  </a:cubicBezTo>
                  <a:cubicBezTo>
                    <a:pt x="7" y="507"/>
                    <a:pt x="38" y="540"/>
                    <a:pt x="72" y="540"/>
                  </a:cubicBezTo>
                  <a:cubicBezTo>
                    <a:pt x="83" y="540"/>
                    <a:pt x="94" y="536"/>
                    <a:pt x="104" y="529"/>
                  </a:cubicBezTo>
                  <a:lnTo>
                    <a:pt x="103" y="529"/>
                  </a:lnTo>
                  <a:cubicBezTo>
                    <a:pt x="139" y="503"/>
                    <a:pt x="174" y="476"/>
                    <a:pt x="195" y="437"/>
                  </a:cubicBezTo>
                  <a:cubicBezTo>
                    <a:pt x="213" y="405"/>
                    <a:pt x="230" y="373"/>
                    <a:pt x="248" y="341"/>
                  </a:cubicBezTo>
                  <a:cubicBezTo>
                    <a:pt x="266" y="310"/>
                    <a:pt x="285" y="278"/>
                    <a:pt x="300" y="246"/>
                  </a:cubicBezTo>
                  <a:cubicBezTo>
                    <a:pt x="307" y="229"/>
                    <a:pt x="316" y="213"/>
                    <a:pt x="323" y="196"/>
                  </a:cubicBezTo>
                  <a:cubicBezTo>
                    <a:pt x="333" y="176"/>
                    <a:pt x="339" y="155"/>
                    <a:pt x="340" y="134"/>
                  </a:cubicBezTo>
                  <a:cubicBezTo>
                    <a:pt x="340" y="121"/>
                    <a:pt x="337" y="109"/>
                    <a:pt x="334" y="98"/>
                  </a:cubicBezTo>
                  <a:lnTo>
                    <a:pt x="334" y="98"/>
                  </a:lnTo>
                  <a:cubicBezTo>
                    <a:pt x="334" y="91"/>
                    <a:pt x="335" y="84"/>
                    <a:pt x="336" y="77"/>
                  </a:cubicBezTo>
                  <a:cubicBezTo>
                    <a:pt x="340" y="48"/>
                    <a:pt x="314" y="17"/>
                    <a:pt x="289" y="7"/>
                  </a:cubicBezTo>
                  <a:cubicBezTo>
                    <a:pt x="279" y="3"/>
                    <a:pt x="269" y="1"/>
                    <a:pt x="258"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263;p19">
              <a:extLst>
                <a:ext uri="{FF2B5EF4-FFF2-40B4-BE49-F238E27FC236}">
                  <a16:creationId xmlns:a16="http://schemas.microsoft.com/office/drawing/2014/main" id="{AF69CCA8-EEBB-B548-918D-8BB0DBFDE54D}"/>
                </a:ext>
              </a:extLst>
            </p:cNvPr>
            <p:cNvSpPr/>
            <p:nvPr/>
          </p:nvSpPr>
          <p:spPr>
            <a:xfrm>
              <a:off x="2530175" y="1423950"/>
              <a:ext cx="9925" cy="15650"/>
            </a:xfrm>
            <a:custGeom>
              <a:avLst/>
              <a:gdLst/>
              <a:ahLst/>
              <a:cxnLst/>
              <a:rect l="l" t="t" r="r" b="b"/>
              <a:pathLst>
                <a:path w="397" h="626" extrusionOk="0">
                  <a:moveTo>
                    <a:pt x="317" y="1"/>
                  </a:moveTo>
                  <a:cubicBezTo>
                    <a:pt x="306" y="1"/>
                    <a:pt x="294" y="4"/>
                    <a:pt x="283" y="11"/>
                  </a:cubicBezTo>
                  <a:cubicBezTo>
                    <a:pt x="236" y="41"/>
                    <a:pt x="199" y="84"/>
                    <a:pt x="177" y="135"/>
                  </a:cubicBezTo>
                  <a:lnTo>
                    <a:pt x="119" y="260"/>
                  </a:lnTo>
                  <a:cubicBezTo>
                    <a:pt x="99" y="305"/>
                    <a:pt x="73" y="351"/>
                    <a:pt x="59" y="399"/>
                  </a:cubicBezTo>
                  <a:cubicBezTo>
                    <a:pt x="47" y="447"/>
                    <a:pt x="29" y="491"/>
                    <a:pt x="13" y="536"/>
                  </a:cubicBezTo>
                  <a:cubicBezTo>
                    <a:pt x="1" y="569"/>
                    <a:pt x="24" y="607"/>
                    <a:pt x="54" y="620"/>
                  </a:cubicBezTo>
                  <a:cubicBezTo>
                    <a:pt x="63" y="624"/>
                    <a:pt x="72" y="626"/>
                    <a:pt x="82" y="626"/>
                  </a:cubicBezTo>
                  <a:cubicBezTo>
                    <a:pt x="106" y="626"/>
                    <a:pt x="130" y="613"/>
                    <a:pt x="144" y="591"/>
                  </a:cubicBezTo>
                  <a:lnTo>
                    <a:pt x="179" y="533"/>
                  </a:lnTo>
                  <a:cubicBezTo>
                    <a:pt x="190" y="514"/>
                    <a:pt x="200" y="496"/>
                    <a:pt x="209" y="486"/>
                  </a:cubicBezTo>
                  <a:cubicBezTo>
                    <a:pt x="240" y="444"/>
                    <a:pt x="261" y="397"/>
                    <a:pt x="286" y="351"/>
                  </a:cubicBezTo>
                  <a:cubicBezTo>
                    <a:pt x="330" y="265"/>
                    <a:pt x="396" y="170"/>
                    <a:pt x="385" y="70"/>
                  </a:cubicBezTo>
                  <a:cubicBezTo>
                    <a:pt x="381" y="32"/>
                    <a:pt x="352" y="1"/>
                    <a:pt x="317"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264;p19">
              <a:extLst>
                <a:ext uri="{FF2B5EF4-FFF2-40B4-BE49-F238E27FC236}">
                  <a16:creationId xmlns:a16="http://schemas.microsoft.com/office/drawing/2014/main" id="{0721D6D0-7C1D-A247-B282-1AB50B3F43F9}"/>
                </a:ext>
              </a:extLst>
            </p:cNvPr>
            <p:cNvSpPr/>
            <p:nvPr/>
          </p:nvSpPr>
          <p:spPr>
            <a:xfrm>
              <a:off x="2538200" y="1425675"/>
              <a:ext cx="9475" cy="15500"/>
            </a:xfrm>
            <a:custGeom>
              <a:avLst/>
              <a:gdLst/>
              <a:ahLst/>
              <a:cxnLst/>
              <a:rect l="l" t="t" r="r" b="b"/>
              <a:pathLst>
                <a:path w="379" h="620" extrusionOk="0">
                  <a:moveTo>
                    <a:pt x="296" y="0"/>
                  </a:moveTo>
                  <a:cubicBezTo>
                    <a:pt x="282" y="0"/>
                    <a:pt x="269" y="4"/>
                    <a:pt x="257" y="11"/>
                  </a:cubicBezTo>
                  <a:cubicBezTo>
                    <a:pt x="243" y="20"/>
                    <a:pt x="230" y="28"/>
                    <a:pt x="218" y="39"/>
                  </a:cubicBezTo>
                  <a:cubicBezTo>
                    <a:pt x="207" y="51"/>
                    <a:pt x="196" y="65"/>
                    <a:pt x="186" y="80"/>
                  </a:cubicBezTo>
                  <a:cubicBezTo>
                    <a:pt x="170" y="100"/>
                    <a:pt x="156" y="121"/>
                    <a:pt x="144" y="144"/>
                  </a:cubicBezTo>
                  <a:cubicBezTo>
                    <a:pt x="120" y="191"/>
                    <a:pt x="100" y="239"/>
                    <a:pt x="78" y="287"/>
                  </a:cubicBezTo>
                  <a:cubicBezTo>
                    <a:pt x="64" y="316"/>
                    <a:pt x="55" y="346"/>
                    <a:pt x="43" y="376"/>
                  </a:cubicBezTo>
                  <a:cubicBezTo>
                    <a:pt x="33" y="398"/>
                    <a:pt x="26" y="423"/>
                    <a:pt x="20" y="448"/>
                  </a:cubicBezTo>
                  <a:cubicBezTo>
                    <a:pt x="15" y="474"/>
                    <a:pt x="11" y="501"/>
                    <a:pt x="7" y="528"/>
                  </a:cubicBezTo>
                  <a:cubicBezTo>
                    <a:pt x="0" y="571"/>
                    <a:pt x="24" y="619"/>
                    <a:pt x="73" y="620"/>
                  </a:cubicBezTo>
                  <a:cubicBezTo>
                    <a:pt x="110" y="620"/>
                    <a:pt x="131" y="597"/>
                    <a:pt x="153" y="572"/>
                  </a:cubicBezTo>
                  <a:cubicBezTo>
                    <a:pt x="171" y="552"/>
                    <a:pt x="188" y="532"/>
                    <a:pt x="204" y="511"/>
                  </a:cubicBezTo>
                  <a:cubicBezTo>
                    <a:pt x="231" y="469"/>
                    <a:pt x="256" y="426"/>
                    <a:pt x="276" y="381"/>
                  </a:cubicBezTo>
                  <a:cubicBezTo>
                    <a:pt x="296" y="339"/>
                    <a:pt x="318" y="295"/>
                    <a:pt x="337" y="252"/>
                  </a:cubicBezTo>
                  <a:cubicBezTo>
                    <a:pt x="361" y="201"/>
                    <a:pt x="379" y="135"/>
                    <a:pt x="373" y="78"/>
                  </a:cubicBezTo>
                  <a:cubicBezTo>
                    <a:pt x="372" y="51"/>
                    <a:pt x="358" y="25"/>
                    <a:pt x="335" y="11"/>
                  </a:cubicBezTo>
                  <a:cubicBezTo>
                    <a:pt x="323" y="4"/>
                    <a:pt x="310" y="0"/>
                    <a:pt x="296" y="0"/>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265;p19">
              <a:extLst>
                <a:ext uri="{FF2B5EF4-FFF2-40B4-BE49-F238E27FC236}">
                  <a16:creationId xmlns:a16="http://schemas.microsoft.com/office/drawing/2014/main" id="{13DB0303-6EE3-174B-84DD-8350B2A8913E}"/>
                </a:ext>
              </a:extLst>
            </p:cNvPr>
            <p:cNvSpPr/>
            <p:nvPr/>
          </p:nvSpPr>
          <p:spPr>
            <a:xfrm>
              <a:off x="2548475" y="1431700"/>
              <a:ext cx="7350" cy="13450"/>
            </a:xfrm>
            <a:custGeom>
              <a:avLst/>
              <a:gdLst/>
              <a:ahLst/>
              <a:cxnLst/>
              <a:rect l="l" t="t" r="r" b="b"/>
              <a:pathLst>
                <a:path w="294" h="538" extrusionOk="0">
                  <a:moveTo>
                    <a:pt x="223" y="1"/>
                  </a:moveTo>
                  <a:cubicBezTo>
                    <a:pt x="206" y="1"/>
                    <a:pt x="189" y="8"/>
                    <a:pt x="176" y="21"/>
                  </a:cubicBezTo>
                  <a:cubicBezTo>
                    <a:pt x="147" y="48"/>
                    <a:pt x="128" y="94"/>
                    <a:pt x="111" y="131"/>
                  </a:cubicBezTo>
                  <a:cubicBezTo>
                    <a:pt x="93" y="169"/>
                    <a:pt x="78" y="211"/>
                    <a:pt x="63" y="250"/>
                  </a:cubicBezTo>
                  <a:cubicBezTo>
                    <a:pt x="49" y="288"/>
                    <a:pt x="36" y="325"/>
                    <a:pt x="25" y="364"/>
                  </a:cubicBezTo>
                  <a:cubicBezTo>
                    <a:pt x="20" y="382"/>
                    <a:pt x="15" y="399"/>
                    <a:pt x="9" y="417"/>
                  </a:cubicBezTo>
                  <a:cubicBezTo>
                    <a:pt x="3" y="440"/>
                    <a:pt x="1" y="464"/>
                    <a:pt x="5" y="488"/>
                  </a:cubicBezTo>
                  <a:cubicBezTo>
                    <a:pt x="5" y="508"/>
                    <a:pt x="17" y="526"/>
                    <a:pt x="36" y="534"/>
                  </a:cubicBezTo>
                  <a:cubicBezTo>
                    <a:pt x="42" y="536"/>
                    <a:pt x="50" y="538"/>
                    <a:pt x="57" y="538"/>
                  </a:cubicBezTo>
                  <a:cubicBezTo>
                    <a:pt x="70" y="538"/>
                    <a:pt x="84" y="533"/>
                    <a:pt x="92" y="523"/>
                  </a:cubicBezTo>
                  <a:lnTo>
                    <a:pt x="92" y="524"/>
                  </a:lnTo>
                  <a:cubicBezTo>
                    <a:pt x="97" y="517"/>
                    <a:pt x="103" y="509"/>
                    <a:pt x="109" y="502"/>
                  </a:cubicBezTo>
                  <a:cubicBezTo>
                    <a:pt x="118" y="489"/>
                    <a:pt x="126" y="475"/>
                    <a:pt x="130" y="459"/>
                  </a:cubicBezTo>
                  <a:cubicBezTo>
                    <a:pt x="137" y="442"/>
                    <a:pt x="143" y="424"/>
                    <a:pt x="149" y="406"/>
                  </a:cubicBezTo>
                  <a:cubicBezTo>
                    <a:pt x="161" y="373"/>
                    <a:pt x="176" y="335"/>
                    <a:pt x="188" y="308"/>
                  </a:cubicBezTo>
                  <a:cubicBezTo>
                    <a:pt x="204" y="273"/>
                    <a:pt x="221" y="239"/>
                    <a:pt x="237" y="204"/>
                  </a:cubicBezTo>
                  <a:cubicBezTo>
                    <a:pt x="247" y="182"/>
                    <a:pt x="249" y="176"/>
                    <a:pt x="259" y="152"/>
                  </a:cubicBezTo>
                  <a:cubicBezTo>
                    <a:pt x="269" y="130"/>
                    <a:pt x="283" y="108"/>
                    <a:pt x="287" y="85"/>
                  </a:cubicBezTo>
                  <a:cubicBezTo>
                    <a:pt x="294" y="56"/>
                    <a:pt x="282" y="26"/>
                    <a:pt x="256" y="10"/>
                  </a:cubicBezTo>
                  <a:cubicBezTo>
                    <a:pt x="246" y="4"/>
                    <a:pt x="235" y="1"/>
                    <a:pt x="223" y="1"/>
                  </a:cubicBezTo>
                  <a:close/>
                </a:path>
              </a:pathLst>
            </a:custGeom>
            <a:solidFill>
              <a:srgbClr val="AF5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266;p19">
              <a:extLst>
                <a:ext uri="{FF2B5EF4-FFF2-40B4-BE49-F238E27FC236}">
                  <a16:creationId xmlns:a16="http://schemas.microsoft.com/office/drawing/2014/main" id="{DA65CE67-E67B-3F4A-B8E9-CAB644C5363A}"/>
                </a:ext>
              </a:extLst>
            </p:cNvPr>
            <p:cNvSpPr/>
            <p:nvPr/>
          </p:nvSpPr>
          <p:spPr>
            <a:xfrm>
              <a:off x="2358825" y="1404025"/>
              <a:ext cx="204750" cy="281275"/>
            </a:xfrm>
            <a:custGeom>
              <a:avLst/>
              <a:gdLst/>
              <a:ahLst/>
              <a:cxnLst/>
              <a:rect l="l" t="t" r="r" b="b"/>
              <a:pathLst>
                <a:path w="8190" h="11251" extrusionOk="0">
                  <a:moveTo>
                    <a:pt x="2308" y="0"/>
                  </a:moveTo>
                  <a:cubicBezTo>
                    <a:pt x="2162" y="0"/>
                    <a:pt x="2010" y="84"/>
                    <a:pt x="1974" y="228"/>
                  </a:cubicBezTo>
                  <a:cubicBezTo>
                    <a:pt x="1579" y="1821"/>
                    <a:pt x="1237" y="3426"/>
                    <a:pt x="911" y="5034"/>
                  </a:cubicBezTo>
                  <a:cubicBezTo>
                    <a:pt x="737" y="5893"/>
                    <a:pt x="547" y="6749"/>
                    <a:pt x="392" y="7611"/>
                  </a:cubicBezTo>
                  <a:cubicBezTo>
                    <a:pt x="282" y="8220"/>
                    <a:pt x="125" y="8818"/>
                    <a:pt x="45" y="9433"/>
                  </a:cubicBezTo>
                  <a:cubicBezTo>
                    <a:pt x="24" y="9585"/>
                    <a:pt x="1" y="9744"/>
                    <a:pt x="14" y="9897"/>
                  </a:cubicBezTo>
                  <a:cubicBezTo>
                    <a:pt x="28" y="10047"/>
                    <a:pt x="183" y="10131"/>
                    <a:pt x="302" y="10189"/>
                  </a:cubicBezTo>
                  <a:cubicBezTo>
                    <a:pt x="649" y="10359"/>
                    <a:pt x="974" y="10567"/>
                    <a:pt x="1328" y="10723"/>
                  </a:cubicBezTo>
                  <a:cubicBezTo>
                    <a:pt x="1858" y="10958"/>
                    <a:pt x="2416" y="11125"/>
                    <a:pt x="2992" y="11195"/>
                  </a:cubicBezTo>
                  <a:cubicBezTo>
                    <a:pt x="3152" y="11214"/>
                    <a:pt x="3322" y="11251"/>
                    <a:pt x="3489" y="11251"/>
                  </a:cubicBezTo>
                  <a:cubicBezTo>
                    <a:pt x="3506" y="11251"/>
                    <a:pt x="3523" y="11250"/>
                    <a:pt x="3539" y="11249"/>
                  </a:cubicBezTo>
                  <a:cubicBezTo>
                    <a:pt x="3766" y="11239"/>
                    <a:pt x="3855" y="11163"/>
                    <a:pt x="3941" y="10961"/>
                  </a:cubicBezTo>
                  <a:cubicBezTo>
                    <a:pt x="5087" y="8301"/>
                    <a:pt x="6613" y="5828"/>
                    <a:pt x="7789" y="3183"/>
                  </a:cubicBezTo>
                  <a:cubicBezTo>
                    <a:pt x="7913" y="2903"/>
                    <a:pt x="8190" y="2516"/>
                    <a:pt x="8105" y="2192"/>
                  </a:cubicBezTo>
                  <a:cubicBezTo>
                    <a:pt x="7997" y="1775"/>
                    <a:pt x="7456" y="1726"/>
                    <a:pt x="7114" y="1631"/>
                  </a:cubicBezTo>
                  <a:cubicBezTo>
                    <a:pt x="5510" y="1183"/>
                    <a:pt x="3996" y="552"/>
                    <a:pt x="2419" y="18"/>
                  </a:cubicBezTo>
                  <a:cubicBezTo>
                    <a:pt x="2384" y="6"/>
                    <a:pt x="2346" y="0"/>
                    <a:pt x="2308" y="0"/>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267;p19">
              <a:extLst>
                <a:ext uri="{FF2B5EF4-FFF2-40B4-BE49-F238E27FC236}">
                  <a16:creationId xmlns:a16="http://schemas.microsoft.com/office/drawing/2014/main" id="{1793272D-4B9E-FE40-8999-87376846D55F}"/>
                </a:ext>
              </a:extLst>
            </p:cNvPr>
            <p:cNvSpPr/>
            <p:nvPr/>
          </p:nvSpPr>
          <p:spPr>
            <a:xfrm>
              <a:off x="2381550" y="1429525"/>
              <a:ext cx="154300" cy="227975"/>
            </a:xfrm>
            <a:custGeom>
              <a:avLst/>
              <a:gdLst/>
              <a:ahLst/>
              <a:cxnLst/>
              <a:rect l="l" t="t" r="r" b="b"/>
              <a:pathLst>
                <a:path w="6172" h="9119" extrusionOk="0">
                  <a:moveTo>
                    <a:pt x="1943" y="1"/>
                  </a:moveTo>
                  <a:cubicBezTo>
                    <a:pt x="1833" y="1"/>
                    <a:pt x="1711" y="75"/>
                    <a:pt x="1679" y="198"/>
                  </a:cubicBezTo>
                  <a:cubicBezTo>
                    <a:pt x="1076" y="2518"/>
                    <a:pt x="592" y="4870"/>
                    <a:pt x="81" y="7209"/>
                  </a:cubicBezTo>
                  <a:cubicBezTo>
                    <a:pt x="75" y="7234"/>
                    <a:pt x="77" y="7261"/>
                    <a:pt x="87" y="7285"/>
                  </a:cubicBezTo>
                  <a:cubicBezTo>
                    <a:pt x="50" y="7521"/>
                    <a:pt x="22" y="7760"/>
                    <a:pt x="8" y="7997"/>
                  </a:cubicBezTo>
                  <a:cubicBezTo>
                    <a:pt x="1" y="8112"/>
                    <a:pt x="48" y="8190"/>
                    <a:pt x="115" y="8232"/>
                  </a:cubicBezTo>
                  <a:cubicBezTo>
                    <a:pt x="136" y="8281"/>
                    <a:pt x="168" y="8323"/>
                    <a:pt x="209" y="8357"/>
                  </a:cubicBezTo>
                  <a:cubicBezTo>
                    <a:pt x="327" y="8459"/>
                    <a:pt x="452" y="8556"/>
                    <a:pt x="585" y="8632"/>
                  </a:cubicBezTo>
                  <a:cubicBezTo>
                    <a:pt x="907" y="8813"/>
                    <a:pt x="1251" y="8917"/>
                    <a:pt x="1606" y="8975"/>
                  </a:cubicBezTo>
                  <a:cubicBezTo>
                    <a:pt x="1648" y="8989"/>
                    <a:pt x="1689" y="9004"/>
                    <a:pt x="1730" y="9016"/>
                  </a:cubicBezTo>
                  <a:cubicBezTo>
                    <a:pt x="1945" y="9077"/>
                    <a:pt x="2172" y="9119"/>
                    <a:pt x="2399" y="9119"/>
                  </a:cubicBezTo>
                  <a:cubicBezTo>
                    <a:pt x="2428" y="9119"/>
                    <a:pt x="2458" y="9118"/>
                    <a:pt x="2487" y="9117"/>
                  </a:cubicBezTo>
                  <a:cubicBezTo>
                    <a:pt x="2777" y="9102"/>
                    <a:pt x="2912" y="8940"/>
                    <a:pt x="3047" y="8668"/>
                  </a:cubicBezTo>
                  <a:cubicBezTo>
                    <a:pt x="3299" y="8164"/>
                    <a:pt x="3547" y="7658"/>
                    <a:pt x="3784" y="7147"/>
                  </a:cubicBezTo>
                  <a:cubicBezTo>
                    <a:pt x="4250" y="6145"/>
                    <a:pt x="4692" y="5126"/>
                    <a:pt x="5128" y="4108"/>
                  </a:cubicBezTo>
                  <a:cubicBezTo>
                    <a:pt x="5369" y="3546"/>
                    <a:pt x="5614" y="2984"/>
                    <a:pt x="5857" y="2423"/>
                  </a:cubicBezTo>
                  <a:cubicBezTo>
                    <a:pt x="5956" y="2191"/>
                    <a:pt x="6171" y="1867"/>
                    <a:pt x="6120" y="1605"/>
                  </a:cubicBezTo>
                  <a:cubicBezTo>
                    <a:pt x="6056" y="1275"/>
                    <a:pt x="5754" y="1276"/>
                    <a:pt x="5505" y="1223"/>
                  </a:cubicBezTo>
                  <a:cubicBezTo>
                    <a:pt x="4299" y="959"/>
                    <a:pt x="3177" y="405"/>
                    <a:pt x="2012" y="11"/>
                  </a:cubicBezTo>
                  <a:cubicBezTo>
                    <a:pt x="1991" y="4"/>
                    <a:pt x="1967" y="1"/>
                    <a:pt x="1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268;p19">
              <a:extLst>
                <a:ext uri="{FF2B5EF4-FFF2-40B4-BE49-F238E27FC236}">
                  <a16:creationId xmlns:a16="http://schemas.microsoft.com/office/drawing/2014/main" id="{780B8D29-D2B6-1B43-8FFE-1FD72B33E8B0}"/>
                </a:ext>
              </a:extLst>
            </p:cNvPr>
            <p:cNvSpPr/>
            <p:nvPr/>
          </p:nvSpPr>
          <p:spPr>
            <a:xfrm>
              <a:off x="2407100" y="1587800"/>
              <a:ext cx="49075" cy="20475"/>
            </a:xfrm>
            <a:custGeom>
              <a:avLst/>
              <a:gdLst/>
              <a:ahLst/>
              <a:cxnLst/>
              <a:rect l="l" t="t" r="r" b="b"/>
              <a:pathLst>
                <a:path w="1963" h="819" extrusionOk="0">
                  <a:moveTo>
                    <a:pt x="408" y="93"/>
                  </a:moveTo>
                  <a:cubicBezTo>
                    <a:pt x="441" y="93"/>
                    <a:pt x="471" y="138"/>
                    <a:pt x="451" y="178"/>
                  </a:cubicBezTo>
                  <a:cubicBezTo>
                    <a:pt x="437" y="205"/>
                    <a:pt x="405" y="226"/>
                    <a:pt x="377" y="238"/>
                  </a:cubicBezTo>
                  <a:lnTo>
                    <a:pt x="377" y="238"/>
                  </a:lnTo>
                  <a:cubicBezTo>
                    <a:pt x="359" y="204"/>
                    <a:pt x="350" y="167"/>
                    <a:pt x="363" y="134"/>
                  </a:cubicBezTo>
                  <a:cubicBezTo>
                    <a:pt x="374" y="104"/>
                    <a:pt x="392" y="93"/>
                    <a:pt x="408" y="93"/>
                  </a:cubicBezTo>
                  <a:close/>
                  <a:moveTo>
                    <a:pt x="912" y="302"/>
                  </a:moveTo>
                  <a:lnTo>
                    <a:pt x="912" y="302"/>
                  </a:lnTo>
                  <a:cubicBezTo>
                    <a:pt x="958" y="312"/>
                    <a:pt x="970" y="328"/>
                    <a:pt x="946" y="348"/>
                  </a:cubicBezTo>
                  <a:cubicBezTo>
                    <a:pt x="936" y="362"/>
                    <a:pt x="925" y="374"/>
                    <a:pt x="914" y="383"/>
                  </a:cubicBezTo>
                  <a:cubicBezTo>
                    <a:pt x="912" y="385"/>
                    <a:pt x="911" y="386"/>
                    <a:pt x="909" y="387"/>
                  </a:cubicBezTo>
                  <a:lnTo>
                    <a:pt x="909" y="387"/>
                  </a:lnTo>
                  <a:cubicBezTo>
                    <a:pt x="898" y="351"/>
                    <a:pt x="894" y="316"/>
                    <a:pt x="912" y="302"/>
                  </a:cubicBezTo>
                  <a:close/>
                  <a:moveTo>
                    <a:pt x="1559" y="368"/>
                  </a:moveTo>
                  <a:cubicBezTo>
                    <a:pt x="1570" y="368"/>
                    <a:pt x="1583" y="371"/>
                    <a:pt x="1597" y="380"/>
                  </a:cubicBezTo>
                  <a:cubicBezTo>
                    <a:pt x="1642" y="408"/>
                    <a:pt x="1635" y="430"/>
                    <a:pt x="1611" y="471"/>
                  </a:cubicBezTo>
                  <a:cubicBezTo>
                    <a:pt x="1590" y="505"/>
                    <a:pt x="1559" y="535"/>
                    <a:pt x="1522" y="559"/>
                  </a:cubicBezTo>
                  <a:lnTo>
                    <a:pt x="1522" y="559"/>
                  </a:lnTo>
                  <a:cubicBezTo>
                    <a:pt x="1509" y="533"/>
                    <a:pt x="1501" y="505"/>
                    <a:pt x="1498" y="475"/>
                  </a:cubicBezTo>
                  <a:cubicBezTo>
                    <a:pt x="1496" y="426"/>
                    <a:pt x="1516" y="368"/>
                    <a:pt x="1559" y="368"/>
                  </a:cubicBezTo>
                  <a:close/>
                  <a:moveTo>
                    <a:pt x="430" y="0"/>
                  </a:moveTo>
                  <a:cubicBezTo>
                    <a:pt x="427" y="0"/>
                    <a:pt x="424" y="0"/>
                    <a:pt x="422" y="1"/>
                  </a:cubicBezTo>
                  <a:cubicBezTo>
                    <a:pt x="347" y="6"/>
                    <a:pt x="289" y="69"/>
                    <a:pt x="281" y="141"/>
                  </a:cubicBezTo>
                  <a:cubicBezTo>
                    <a:pt x="276" y="181"/>
                    <a:pt x="285" y="221"/>
                    <a:pt x="301" y="257"/>
                  </a:cubicBezTo>
                  <a:lnTo>
                    <a:pt x="301" y="257"/>
                  </a:lnTo>
                  <a:cubicBezTo>
                    <a:pt x="294" y="258"/>
                    <a:pt x="288" y="258"/>
                    <a:pt x="281" y="258"/>
                  </a:cubicBezTo>
                  <a:cubicBezTo>
                    <a:pt x="201" y="258"/>
                    <a:pt x="123" y="218"/>
                    <a:pt x="72" y="155"/>
                  </a:cubicBezTo>
                  <a:cubicBezTo>
                    <a:pt x="66" y="147"/>
                    <a:pt x="58" y="143"/>
                    <a:pt x="50" y="143"/>
                  </a:cubicBezTo>
                  <a:cubicBezTo>
                    <a:pt x="26" y="143"/>
                    <a:pt x="0" y="172"/>
                    <a:pt x="18" y="196"/>
                  </a:cubicBezTo>
                  <a:lnTo>
                    <a:pt x="17" y="196"/>
                  </a:lnTo>
                  <a:cubicBezTo>
                    <a:pt x="79" y="282"/>
                    <a:pt x="183" y="333"/>
                    <a:pt x="287" y="333"/>
                  </a:cubicBezTo>
                  <a:cubicBezTo>
                    <a:pt x="306" y="333"/>
                    <a:pt x="325" y="332"/>
                    <a:pt x="343" y="328"/>
                  </a:cubicBezTo>
                  <a:lnTo>
                    <a:pt x="343" y="328"/>
                  </a:lnTo>
                  <a:cubicBezTo>
                    <a:pt x="357" y="347"/>
                    <a:pt x="372" y="364"/>
                    <a:pt x="388" y="380"/>
                  </a:cubicBezTo>
                  <a:cubicBezTo>
                    <a:pt x="477" y="473"/>
                    <a:pt x="601" y="530"/>
                    <a:pt x="725" y="530"/>
                  </a:cubicBezTo>
                  <a:cubicBezTo>
                    <a:pt x="771" y="530"/>
                    <a:pt x="817" y="523"/>
                    <a:pt x="862" y="506"/>
                  </a:cubicBezTo>
                  <a:lnTo>
                    <a:pt x="862" y="506"/>
                  </a:lnTo>
                  <a:cubicBezTo>
                    <a:pt x="875" y="537"/>
                    <a:pt x="890" y="564"/>
                    <a:pt x="904" y="583"/>
                  </a:cubicBezTo>
                  <a:cubicBezTo>
                    <a:pt x="991" y="698"/>
                    <a:pt x="1121" y="748"/>
                    <a:pt x="1256" y="748"/>
                  </a:cubicBezTo>
                  <a:cubicBezTo>
                    <a:pt x="1326" y="748"/>
                    <a:pt x="1398" y="735"/>
                    <a:pt x="1465" y="709"/>
                  </a:cubicBezTo>
                  <a:cubicBezTo>
                    <a:pt x="1477" y="705"/>
                    <a:pt x="1490" y="699"/>
                    <a:pt x="1502" y="693"/>
                  </a:cubicBezTo>
                  <a:lnTo>
                    <a:pt x="1502" y="693"/>
                  </a:lnTo>
                  <a:cubicBezTo>
                    <a:pt x="1573" y="771"/>
                    <a:pt x="1677" y="819"/>
                    <a:pt x="1780" y="819"/>
                  </a:cubicBezTo>
                  <a:cubicBezTo>
                    <a:pt x="1825" y="819"/>
                    <a:pt x="1871" y="810"/>
                    <a:pt x="1913" y="790"/>
                  </a:cubicBezTo>
                  <a:cubicBezTo>
                    <a:pt x="1963" y="767"/>
                    <a:pt x="1931" y="701"/>
                    <a:pt x="1885" y="701"/>
                  </a:cubicBezTo>
                  <a:cubicBezTo>
                    <a:pt x="1882" y="701"/>
                    <a:pt x="1880" y="701"/>
                    <a:pt x="1877" y="702"/>
                  </a:cubicBezTo>
                  <a:cubicBezTo>
                    <a:pt x="1848" y="707"/>
                    <a:pt x="1820" y="710"/>
                    <a:pt x="1792" y="710"/>
                  </a:cubicBezTo>
                  <a:cubicBezTo>
                    <a:pt x="1719" y="710"/>
                    <a:pt x="1650" y="690"/>
                    <a:pt x="1591" y="641"/>
                  </a:cubicBezTo>
                  <a:lnTo>
                    <a:pt x="1591" y="641"/>
                  </a:lnTo>
                  <a:cubicBezTo>
                    <a:pt x="1699" y="562"/>
                    <a:pt x="1785" y="440"/>
                    <a:pt x="1684" y="319"/>
                  </a:cubicBezTo>
                  <a:cubicBezTo>
                    <a:pt x="1657" y="287"/>
                    <a:pt x="1619" y="272"/>
                    <a:pt x="1581" y="272"/>
                  </a:cubicBezTo>
                  <a:cubicBezTo>
                    <a:pt x="1545" y="272"/>
                    <a:pt x="1508" y="285"/>
                    <a:pt x="1479" y="309"/>
                  </a:cubicBezTo>
                  <a:cubicBezTo>
                    <a:pt x="1395" y="376"/>
                    <a:pt x="1399" y="503"/>
                    <a:pt x="1437" y="594"/>
                  </a:cubicBezTo>
                  <a:cubicBezTo>
                    <a:pt x="1438" y="596"/>
                    <a:pt x="1439" y="598"/>
                    <a:pt x="1440" y="601"/>
                  </a:cubicBezTo>
                  <a:lnTo>
                    <a:pt x="1440" y="601"/>
                  </a:lnTo>
                  <a:cubicBezTo>
                    <a:pt x="1375" y="627"/>
                    <a:pt x="1303" y="640"/>
                    <a:pt x="1246" y="640"/>
                  </a:cubicBezTo>
                  <a:cubicBezTo>
                    <a:pt x="1244" y="640"/>
                    <a:pt x="1242" y="640"/>
                    <a:pt x="1240" y="640"/>
                  </a:cubicBezTo>
                  <a:cubicBezTo>
                    <a:pt x="1118" y="640"/>
                    <a:pt x="1007" y="576"/>
                    <a:pt x="946" y="472"/>
                  </a:cubicBezTo>
                  <a:cubicBezTo>
                    <a:pt x="944" y="470"/>
                    <a:pt x="943" y="468"/>
                    <a:pt x="941" y="465"/>
                  </a:cubicBezTo>
                  <a:lnTo>
                    <a:pt x="941" y="465"/>
                  </a:lnTo>
                  <a:cubicBezTo>
                    <a:pt x="995" y="428"/>
                    <a:pt x="1046" y="373"/>
                    <a:pt x="1052" y="307"/>
                  </a:cubicBezTo>
                  <a:cubicBezTo>
                    <a:pt x="1059" y="242"/>
                    <a:pt x="1009" y="172"/>
                    <a:pt x="943" y="172"/>
                  </a:cubicBezTo>
                  <a:cubicBezTo>
                    <a:pt x="933" y="172"/>
                    <a:pt x="924" y="174"/>
                    <a:pt x="914" y="177"/>
                  </a:cubicBezTo>
                  <a:cubicBezTo>
                    <a:pt x="815" y="208"/>
                    <a:pt x="810" y="324"/>
                    <a:pt x="836" y="429"/>
                  </a:cubicBezTo>
                  <a:lnTo>
                    <a:pt x="836" y="429"/>
                  </a:lnTo>
                  <a:cubicBezTo>
                    <a:pt x="827" y="432"/>
                    <a:pt x="819" y="435"/>
                    <a:pt x="810" y="438"/>
                  </a:cubicBezTo>
                  <a:cubicBezTo>
                    <a:pt x="779" y="447"/>
                    <a:pt x="748" y="452"/>
                    <a:pt x="717" y="452"/>
                  </a:cubicBezTo>
                  <a:cubicBezTo>
                    <a:pt x="618" y="452"/>
                    <a:pt x="522" y="407"/>
                    <a:pt x="452" y="336"/>
                  </a:cubicBezTo>
                  <a:cubicBezTo>
                    <a:pt x="442" y="327"/>
                    <a:pt x="431" y="315"/>
                    <a:pt x="421" y="303"/>
                  </a:cubicBezTo>
                  <a:lnTo>
                    <a:pt x="421" y="303"/>
                  </a:lnTo>
                  <a:cubicBezTo>
                    <a:pt x="426" y="300"/>
                    <a:pt x="432" y="297"/>
                    <a:pt x="438" y="294"/>
                  </a:cubicBezTo>
                  <a:cubicBezTo>
                    <a:pt x="500" y="258"/>
                    <a:pt x="553" y="188"/>
                    <a:pt x="548" y="113"/>
                  </a:cubicBezTo>
                  <a:cubicBezTo>
                    <a:pt x="545" y="49"/>
                    <a:pt x="492" y="0"/>
                    <a:pt x="430"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269;p19">
              <a:extLst>
                <a:ext uri="{FF2B5EF4-FFF2-40B4-BE49-F238E27FC236}">
                  <a16:creationId xmlns:a16="http://schemas.microsoft.com/office/drawing/2014/main" id="{B457261B-1580-0F40-98A4-F329D9558DA7}"/>
                </a:ext>
              </a:extLst>
            </p:cNvPr>
            <p:cNvSpPr/>
            <p:nvPr/>
          </p:nvSpPr>
          <p:spPr>
            <a:xfrm>
              <a:off x="2414550" y="1607225"/>
              <a:ext cx="24425" cy="10875"/>
            </a:xfrm>
            <a:custGeom>
              <a:avLst/>
              <a:gdLst/>
              <a:ahLst/>
              <a:cxnLst/>
              <a:rect l="l" t="t" r="r" b="b"/>
              <a:pathLst>
                <a:path w="977" h="435" extrusionOk="0">
                  <a:moveTo>
                    <a:pt x="12" y="1"/>
                  </a:moveTo>
                  <a:cubicBezTo>
                    <a:pt x="4" y="1"/>
                    <a:pt x="0" y="11"/>
                    <a:pt x="7" y="15"/>
                  </a:cubicBezTo>
                  <a:cubicBezTo>
                    <a:pt x="80" y="55"/>
                    <a:pt x="149" y="97"/>
                    <a:pt x="224" y="131"/>
                  </a:cubicBezTo>
                  <a:lnTo>
                    <a:pt x="449" y="234"/>
                  </a:lnTo>
                  <a:cubicBezTo>
                    <a:pt x="596" y="301"/>
                    <a:pt x="745" y="370"/>
                    <a:pt x="896" y="432"/>
                  </a:cubicBezTo>
                  <a:cubicBezTo>
                    <a:pt x="901" y="434"/>
                    <a:pt x="906" y="435"/>
                    <a:pt x="910" y="435"/>
                  </a:cubicBezTo>
                  <a:cubicBezTo>
                    <a:pt x="952" y="435"/>
                    <a:pt x="977" y="363"/>
                    <a:pt x="932" y="344"/>
                  </a:cubicBezTo>
                  <a:cubicBezTo>
                    <a:pt x="782" y="280"/>
                    <a:pt x="630" y="221"/>
                    <a:pt x="478" y="163"/>
                  </a:cubicBezTo>
                  <a:lnTo>
                    <a:pt x="248" y="75"/>
                  </a:lnTo>
                  <a:cubicBezTo>
                    <a:pt x="171" y="45"/>
                    <a:pt x="93" y="24"/>
                    <a:pt x="14" y="1"/>
                  </a:cubicBezTo>
                  <a:cubicBezTo>
                    <a:pt x="13" y="1"/>
                    <a:pt x="12" y="1"/>
                    <a:pt x="12"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270;p19">
              <a:extLst>
                <a:ext uri="{FF2B5EF4-FFF2-40B4-BE49-F238E27FC236}">
                  <a16:creationId xmlns:a16="http://schemas.microsoft.com/office/drawing/2014/main" id="{A4A13C54-D495-5E42-948E-4E58BE2B4CD7}"/>
                </a:ext>
              </a:extLst>
            </p:cNvPr>
            <p:cNvSpPr/>
            <p:nvPr/>
          </p:nvSpPr>
          <p:spPr>
            <a:xfrm>
              <a:off x="2417550" y="1615975"/>
              <a:ext cx="10750" cy="4650"/>
            </a:xfrm>
            <a:custGeom>
              <a:avLst/>
              <a:gdLst/>
              <a:ahLst/>
              <a:cxnLst/>
              <a:rect l="l" t="t" r="r" b="b"/>
              <a:pathLst>
                <a:path w="430" h="186" extrusionOk="0">
                  <a:moveTo>
                    <a:pt x="28" y="0"/>
                  </a:moveTo>
                  <a:cubicBezTo>
                    <a:pt x="8" y="0"/>
                    <a:pt x="1" y="29"/>
                    <a:pt x="21" y="36"/>
                  </a:cubicBezTo>
                  <a:lnTo>
                    <a:pt x="20" y="37"/>
                  </a:lnTo>
                  <a:cubicBezTo>
                    <a:pt x="79" y="58"/>
                    <a:pt x="136" y="83"/>
                    <a:pt x="194" y="111"/>
                  </a:cubicBezTo>
                  <a:cubicBezTo>
                    <a:pt x="222" y="123"/>
                    <a:pt x="251" y="137"/>
                    <a:pt x="280" y="149"/>
                  </a:cubicBezTo>
                  <a:cubicBezTo>
                    <a:pt x="293" y="155"/>
                    <a:pt x="308" y="163"/>
                    <a:pt x="322" y="169"/>
                  </a:cubicBezTo>
                  <a:cubicBezTo>
                    <a:pt x="338" y="176"/>
                    <a:pt x="353" y="186"/>
                    <a:pt x="371" y="186"/>
                  </a:cubicBezTo>
                  <a:cubicBezTo>
                    <a:pt x="372" y="186"/>
                    <a:pt x="374" y="186"/>
                    <a:pt x="376" y="185"/>
                  </a:cubicBezTo>
                  <a:cubicBezTo>
                    <a:pt x="404" y="183"/>
                    <a:pt x="429" y="152"/>
                    <a:pt x="411" y="124"/>
                  </a:cubicBezTo>
                  <a:cubicBezTo>
                    <a:pt x="390" y="94"/>
                    <a:pt x="346" y="85"/>
                    <a:pt x="313" y="71"/>
                  </a:cubicBezTo>
                  <a:cubicBezTo>
                    <a:pt x="284" y="60"/>
                    <a:pt x="254" y="50"/>
                    <a:pt x="223" y="41"/>
                  </a:cubicBezTo>
                  <a:cubicBezTo>
                    <a:pt x="160" y="25"/>
                    <a:pt x="96" y="11"/>
                    <a:pt x="32" y="0"/>
                  </a:cubicBezTo>
                  <a:cubicBezTo>
                    <a:pt x="30" y="0"/>
                    <a:pt x="29" y="0"/>
                    <a:pt x="2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271;p19">
              <a:extLst>
                <a:ext uri="{FF2B5EF4-FFF2-40B4-BE49-F238E27FC236}">
                  <a16:creationId xmlns:a16="http://schemas.microsoft.com/office/drawing/2014/main" id="{F5FA3436-0B0A-064E-841D-417C3A6E20D2}"/>
                </a:ext>
              </a:extLst>
            </p:cNvPr>
            <p:cNvSpPr/>
            <p:nvPr/>
          </p:nvSpPr>
          <p:spPr>
            <a:xfrm>
              <a:off x="2433925" y="1470325"/>
              <a:ext cx="7100" cy="3500"/>
            </a:xfrm>
            <a:custGeom>
              <a:avLst/>
              <a:gdLst/>
              <a:ahLst/>
              <a:cxnLst/>
              <a:rect l="l" t="t" r="r" b="b"/>
              <a:pathLst>
                <a:path w="284" h="140" extrusionOk="0">
                  <a:moveTo>
                    <a:pt x="59" y="0"/>
                  </a:moveTo>
                  <a:cubicBezTo>
                    <a:pt x="49" y="0"/>
                    <a:pt x="40" y="1"/>
                    <a:pt x="31" y="1"/>
                  </a:cubicBezTo>
                  <a:cubicBezTo>
                    <a:pt x="14" y="2"/>
                    <a:pt x="1" y="25"/>
                    <a:pt x="16" y="37"/>
                  </a:cubicBezTo>
                  <a:lnTo>
                    <a:pt x="16" y="39"/>
                  </a:lnTo>
                  <a:cubicBezTo>
                    <a:pt x="30" y="52"/>
                    <a:pt x="46" y="64"/>
                    <a:pt x="63" y="76"/>
                  </a:cubicBezTo>
                  <a:cubicBezTo>
                    <a:pt x="69" y="79"/>
                    <a:pt x="76" y="84"/>
                    <a:pt x="83" y="88"/>
                  </a:cubicBezTo>
                  <a:cubicBezTo>
                    <a:pt x="95" y="93"/>
                    <a:pt x="107" y="97"/>
                    <a:pt x="118" y="102"/>
                  </a:cubicBezTo>
                  <a:lnTo>
                    <a:pt x="170" y="121"/>
                  </a:lnTo>
                  <a:cubicBezTo>
                    <a:pt x="188" y="128"/>
                    <a:pt x="211" y="139"/>
                    <a:pt x="231" y="139"/>
                  </a:cubicBezTo>
                  <a:cubicBezTo>
                    <a:pt x="232" y="139"/>
                    <a:pt x="233" y="139"/>
                    <a:pt x="234" y="139"/>
                  </a:cubicBezTo>
                  <a:cubicBezTo>
                    <a:pt x="252" y="138"/>
                    <a:pt x="269" y="127"/>
                    <a:pt x="276" y="110"/>
                  </a:cubicBezTo>
                  <a:cubicBezTo>
                    <a:pt x="283" y="93"/>
                    <a:pt x="280" y="73"/>
                    <a:pt x="266" y="59"/>
                  </a:cubicBezTo>
                  <a:cubicBezTo>
                    <a:pt x="248" y="43"/>
                    <a:pt x="222" y="37"/>
                    <a:pt x="199" y="30"/>
                  </a:cubicBezTo>
                  <a:lnTo>
                    <a:pt x="146" y="14"/>
                  </a:lnTo>
                  <a:cubicBezTo>
                    <a:pt x="138" y="12"/>
                    <a:pt x="129" y="9"/>
                    <a:pt x="121" y="6"/>
                  </a:cubicBezTo>
                  <a:cubicBezTo>
                    <a:pt x="109" y="3"/>
                    <a:pt x="98" y="2"/>
                    <a:pt x="86" y="1"/>
                  </a:cubicBezTo>
                  <a:cubicBezTo>
                    <a:pt x="77" y="1"/>
                    <a:pt x="68" y="0"/>
                    <a:pt x="59"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272;p19">
              <a:extLst>
                <a:ext uri="{FF2B5EF4-FFF2-40B4-BE49-F238E27FC236}">
                  <a16:creationId xmlns:a16="http://schemas.microsoft.com/office/drawing/2014/main" id="{2B257031-2AA4-1F44-820B-D3860728C5B0}"/>
                </a:ext>
              </a:extLst>
            </p:cNvPr>
            <p:cNvSpPr/>
            <p:nvPr/>
          </p:nvSpPr>
          <p:spPr>
            <a:xfrm>
              <a:off x="2432100" y="1476325"/>
              <a:ext cx="6475" cy="3925"/>
            </a:xfrm>
            <a:custGeom>
              <a:avLst/>
              <a:gdLst/>
              <a:ahLst/>
              <a:cxnLst/>
              <a:rect l="l" t="t" r="r" b="b"/>
              <a:pathLst>
                <a:path w="259" h="157" extrusionOk="0">
                  <a:moveTo>
                    <a:pt x="38" y="0"/>
                  </a:moveTo>
                  <a:cubicBezTo>
                    <a:pt x="28" y="0"/>
                    <a:pt x="18" y="5"/>
                    <a:pt x="11" y="13"/>
                  </a:cubicBezTo>
                  <a:cubicBezTo>
                    <a:pt x="0" y="27"/>
                    <a:pt x="1" y="45"/>
                    <a:pt x="13" y="58"/>
                  </a:cubicBezTo>
                  <a:cubicBezTo>
                    <a:pt x="25" y="70"/>
                    <a:pt x="36" y="83"/>
                    <a:pt x="50" y="94"/>
                  </a:cubicBezTo>
                  <a:cubicBezTo>
                    <a:pt x="65" y="105"/>
                    <a:pt x="81" y="116"/>
                    <a:pt x="100" y="125"/>
                  </a:cubicBezTo>
                  <a:cubicBezTo>
                    <a:pt x="117" y="134"/>
                    <a:pt x="135" y="143"/>
                    <a:pt x="154" y="148"/>
                  </a:cubicBezTo>
                  <a:cubicBezTo>
                    <a:pt x="163" y="150"/>
                    <a:pt x="171" y="152"/>
                    <a:pt x="180" y="153"/>
                  </a:cubicBezTo>
                  <a:cubicBezTo>
                    <a:pt x="187" y="156"/>
                    <a:pt x="195" y="157"/>
                    <a:pt x="202" y="157"/>
                  </a:cubicBezTo>
                  <a:cubicBezTo>
                    <a:pt x="210" y="157"/>
                    <a:pt x="219" y="154"/>
                    <a:pt x="226" y="151"/>
                  </a:cubicBezTo>
                  <a:lnTo>
                    <a:pt x="226" y="151"/>
                  </a:lnTo>
                  <a:cubicBezTo>
                    <a:pt x="245" y="147"/>
                    <a:pt x="259" y="128"/>
                    <a:pt x="258" y="109"/>
                  </a:cubicBezTo>
                  <a:cubicBezTo>
                    <a:pt x="257" y="103"/>
                    <a:pt x="256" y="98"/>
                    <a:pt x="252" y="93"/>
                  </a:cubicBezTo>
                  <a:cubicBezTo>
                    <a:pt x="249" y="88"/>
                    <a:pt x="244" y="83"/>
                    <a:pt x="239" y="79"/>
                  </a:cubicBezTo>
                  <a:lnTo>
                    <a:pt x="239" y="79"/>
                  </a:lnTo>
                  <a:cubicBezTo>
                    <a:pt x="225" y="62"/>
                    <a:pt x="201" y="59"/>
                    <a:pt x="181" y="52"/>
                  </a:cubicBezTo>
                  <a:cubicBezTo>
                    <a:pt x="167" y="45"/>
                    <a:pt x="151" y="42"/>
                    <a:pt x="136" y="37"/>
                  </a:cubicBezTo>
                  <a:lnTo>
                    <a:pt x="126" y="33"/>
                  </a:lnTo>
                  <a:cubicBezTo>
                    <a:pt x="124" y="32"/>
                    <a:pt x="118" y="29"/>
                    <a:pt x="117" y="29"/>
                  </a:cubicBezTo>
                  <a:lnTo>
                    <a:pt x="117" y="29"/>
                  </a:lnTo>
                  <a:cubicBezTo>
                    <a:pt x="117" y="29"/>
                    <a:pt x="118" y="29"/>
                    <a:pt x="121" y="31"/>
                  </a:cubicBezTo>
                  <a:lnTo>
                    <a:pt x="121" y="31"/>
                  </a:lnTo>
                  <a:cubicBezTo>
                    <a:pt x="112" y="26"/>
                    <a:pt x="102" y="23"/>
                    <a:pt x="93" y="20"/>
                  </a:cubicBezTo>
                  <a:cubicBezTo>
                    <a:pt x="86" y="18"/>
                    <a:pt x="79" y="14"/>
                    <a:pt x="72" y="12"/>
                  </a:cubicBezTo>
                  <a:lnTo>
                    <a:pt x="62" y="9"/>
                  </a:lnTo>
                  <a:lnTo>
                    <a:pt x="62" y="9"/>
                  </a:lnTo>
                  <a:cubicBezTo>
                    <a:pt x="63" y="9"/>
                    <a:pt x="63" y="9"/>
                    <a:pt x="63" y="9"/>
                  </a:cubicBezTo>
                  <a:cubicBezTo>
                    <a:pt x="63" y="9"/>
                    <a:pt x="55" y="6"/>
                    <a:pt x="55" y="5"/>
                  </a:cubicBezTo>
                  <a:cubicBezTo>
                    <a:pt x="49" y="2"/>
                    <a:pt x="44" y="0"/>
                    <a:pt x="3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273;p19">
              <a:extLst>
                <a:ext uri="{FF2B5EF4-FFF2-40B4-BE49-F238E27FC236}">
                  <a16:creationId xmlns:a16="http://schemas.microsoft.com/office/drawing/2014/main" id="{C998259F-40BF-1A4F-8619-3EB9F74ECD53}"/>
                </a:ext>
              </a:extLst>
            </p:cNvPr>
            <p:cNvSpPr/>
            <p:nvPr/>
          </p:nvSpPr>
          <p:spPr>
            <a:xfrm>
              <a:off x="2494550" y="1494425"/>
              <a:ext cx="6750" cy="4425"/>
            </a:xfrm>
            <a:custGeom>
              <a:avLst/>
              <a:gdLst/>
              <a:ahLst/>
              <a:cxnLst/>
              <a:rect l="l" t="t" r="r" b="b"/>
              <a:pathLst>
                <a:path w="270" h="177" extrusionOk="0">
                  <a:moveTo>
                    <a:pt x="8" y="48"/>
                  </a:moveTo>
                  <a:cubicBezTo>
                    <a:pt x="8" y="48"/>
                    <a:pt x="8" y="48"/>
                    <a:pt x="8" y="48"/>
                  </a:cubicBezTo>
                  <a:lnTo>
                    <a:pt x="8" y="48"/>
                  </a:lnTo>
                  <a:lnTo>
                    <a:pt x="8" y="48"/>
                  </a:lnTo>
                  <a:cubicBezTo>
                    <a:pt x="8" y="48"/>
                    <a:pt x="8" y="48"/>
                    <a:pt x="8" y="48"/>
                  </a:cubicBezTo>
                  <a:close/>
                  <a:moveTo>
                    <a:pt x="49" y="1"/>
                  </a:moveTo>
                  <a:cubicBezTo>
                    <a:pt x="41" y="1"/>
                    <a:pt x="33" y="2"/>
                    <a:pt x="25" y="7"/>
                  </a:cubicBezTo>
                  <a:lnTo>
                    <a:pt x="25" y="7"/>
                  </a:lnTo>
                  <a:cubicBezTo>
                    <a:pt x="18" y="8"/>
                    <a:pt x="11" y="13"/>
                    <a:pt x="8" y="20"/>
                  </a:cubicBezTo>
                  <a:cubicBezTo>
                    <a:pt x="7" y="22"/>
                    <a:pt x="6" y="25"/>
                    <a:pt x="5" y="27"/>
                  </a:cubicBezTo>
                  <a:lnTo>
                    <a:pt x="5" y="27"/>
                  </a:lnTo>
                  <a:cubicBezTo>
                    <a:pt x="5" y="27"/>
                    <a:pt x="5" y="27"/>
                    <a:pt x="5" y="27"/>
                  </a:cubicBezTo>
                  <a:lnTo>
                    <a:pt x="5" y="27"/>
                  </a:lnTo>
                  <a:cubicBezTo>
                    <a:pt x="1" y="40"/>
                    <a:pt x="3" y="55"/>
                    <a:pt x="9" y="67"/>
                  </a:cubicBezTo>
                  <a:cubicBezTo>
                    <a:pt x="12" y="73"/>
                    <a:pt x="17" y="78"/>
                    <a:pt x="22" y="84"/>
                  </a:cubicBezTo>
                  <a:cubicBezTo>
                    <a:pt x="29" y="92"/>
                    <a:pt x="39" y="100"/>
                    <a:pt x="49" y="106"/>
                  </a:cubicBezTo>
                  <a:cubicBezTo>
                    <a:pt x="63" y="116"/>
                    <a:pt x="75" y="124"/>
                    <a:pt x="90" y="132"/>
                  </a:cubicBezTo>
                  <a:cubicBezTo>
                    <a:pt x="121" y="152"/>
                    <a:pt x="157" y="167"/>
                    <a:pt x="193" y="175"/>
                  </a:cubicBezTo>
                  <a:cubicBezTo>
                    <a:pt x="198" y="176"/>
                    <a:pt x="203" y="177"/>
                    <a:pt x="208" y="177"/>
                  </a:cubicBezTo>
                  <a:cubicBezTo>
                    <a:pt x="218" y="177"/>
                    <a:pt x="228" y="174"/>
                    <a:pt x="237" y="169"/>
                  </a:cubicBezTo>
                  <a:cubicBezTo>
                    <a:pt x="247" y="163"/>
                    <a:pt x="255" y="153"/>
                    <a:pt x="260" y="143"/>
                  </a:cubicBezTo>
                  <a:cubicBezTo>
                    <a:pt x="270" y="119"/>
                    <a:pt x="262" y="83"/>
                    <a:pt x="237" y="71"/>
                  </a:cubicBezTo>
                  <a:cubicBezTo>
                    <a:pt x="225" y="66"/>
                    <a:pt x="213" y="60"/>
                    <a:pt x="201" y="56"/>
                  </a:cubicBezTo>
                  <a:cubicBezTo>
                    <a:pt x="194" y="54"/>
                    <a:pt x="185" y="52"/>
                    <a:pt x="177" y="48"/>
                  </a:cubicBezTo>
                  <a:cubicBezTo>
                    <a:pt x="161" y="44"/>
                    <a:pt x="145" y="38"/>
                    <a:pt x="129" y="31"/>
                  </a:cubicBezTo>
                  <a:lnTo>
                    <a:pt x="129" y="31"/>
                  </a:lnTo>
                  <a:lnTo>
                    <a:pt x="143" y="37"/>
                  </a:lnTo>
                  <a:cubicBezTo>
                    <a:pt x="128" y="30"/>
                    <a:pt x="114" y="23"/>
                    <a:pt x="100" y="16"/>
                  </a:cubicBezTo>
                  <a:cubicBezTo>
                    <a:pt x="90" y="12"/>
                    <a:pt x="81" y="8"/>
                    <a:pt x="70" y="5"/>
                  </a:cubicBezTo>
                  <a:cubicBezTo>
                    <a:pt x="67" y="4"/>
                    <a:pt x="64" y="2"/>
                    <a:pt x="59" y="1"/>
                  </a:cubicBezTo>
                  <a:cubicBezTo>
                    <a:pt x="56" y="1"/>
                    <a:pt x="53" y="1"/>
                    <a:pt x="49"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274;p19">
              <a:extLst>
                <a:ext uri="{FF2B5EF4-FFF2-40B4-BE49-F238E27FC236}">
                  <a16:creationId xmlns:a16="http://schemas.microsoft.com/office/drawing/2014/main" id="{61E3C3E5-212A-5949-9583-A03A99ADBBEC}"/>
                </a:ext>
              </a:extLst>
            </p:cNvPr>
            <p:cNvSpPr/>
            <p:nvPr/>
          </p:nvSpPr>
          <p:spPr>
            <a:xfrm>
              <a:off x="2494000" y="1500625"/>
              <a:ext cx="6650" cy="4250"/>
            </a:xfrm>
            <a:custGeom>
              <a:avLst/>
              <a:gdLst/>
              <a:ahLst/>
              <a:cxnLst/>
              <a:rect l="l" t="t" r="r" b="b"/>
              <a:pathLst>
                <a:path w="266" h="170" extrusionOk="0">
                  <a:moveTo>
                    <a:pt x="5" y="46"/>
                  </a:moveTo>
                  <a:cubicBezTo>
                    <a:pt x="5" y="46"/>
                    <a:pt x="5" y="46"/>
                    <a:pt x="5" y="46"/>
                  </a:cubicBezTo>
                  <a:cubicBezTo>
                    <a:pt x="5" y="46"/>
                    <a:pt x="5" y="46"/>
                    <a:pt x="5" y="46"/>
                  </a:cubicBezTo>
                  <a:close/>
                  <a:moveTo>
                    <a:pt x="46" y="0"/>
                  </a:moveTo>
                  <a:cubicBezTo>
                    <a:pt x="42" y="0"/>
                    <a:pt x="39" y="1"/>
                    <a:pt x="35" y="1"/>
                  </a:cubicBezTo>
                  <a:cubicBezTo>
                    <a:pt x="25" y="5"/>
                    <a:pt x="23" y="6"/>
                    <a:pt x="28" y="6"/>
                  </a:cubicBezTo>
                  <a:lnTo>
                    <a:pt x="23" y="7"/>
                  </a:lnTo>
                  <a:cubicBezTo>
                    <a:pt x="9" y="11"/>
                    <a:pt x="0" y="26"/>
                    <a:pt x="3" y="41"/>
                  </a:cubicBezTo>
                  <a:lnTo>
                    <a:pt x="4" y="42"/>
                  </a:lnTo>
                  <a:cubicBezTo>
                    <a:pt x="4" y="43"/>
                    <a:pt x="5" y="44"/>
                    <a:pt x="5" y="46"/>
                  </a:cubicBezTo>
                  <a:lnTo>
                    <a:pt x="5" y="46"/>
                  </a:lnTo>
                  <a:cubicBezTo>
                    <a:pt x="5" y="43"/>
                    <a:pt x="5" y="42"/>
                    <a:pt x="5" y="42"/>
                  </a:cubicBezTo>
                  <a:lnTo>
                    <a:pt x="5" y="42"/>
                  </a:lnTo>
                  <a:cubicBezTo>
                    <a:pt x="5" y="42"/>
                    <a:pt x="6" y="46"/>
                    <a:pt x="6" y="54"/>
                  </a:cubicBezTo>
                  <a:cubicBezTo>
                    <a:pt x="11" y="64"/>
                    <a:pt x="18" y="74"/>
                    <a:pt x="29" y="81"/>
                  </a:cubicBezTo>
                  <a:cubicBezTo>
                    <a:pt x="36" y="85"/>
                    <a:pt x="43" y="90"/>
                    <a:pt x="50" y="94"/>
                  </a:cubicBezTo>
                  <a:cubicBezTo>
                    <a:pt x="64" y="105"/>
                    <a:pt x="79" y="116"/>
                    <a:pt x="95" y="124"/>
                  </a:cubicBezTo>
                  <a:lnTo>
                    <a:pt x="143" y="150"/>
                  </a:lnTo>
                  <a:cubicBezTo>
                    <a:pt x="154" y="155"/>
                    <a:pt x="165" y="161"/>
                    <a:pt x="176" y="164"/>
                  </a:cubicBezTo>
                  <a:cubicBezTo>
                    <a:pt x="181" y="165"/>
                    <a:pt x="185" y="166"/>
                    <a:pt x="189" y="168"/>
                  </a:cubicBezTo>
                  <a:cubicBezTo>
                    <a:pt x="195" y="169"/>
                    <a:pt x="200" y="170"/>
                    <a:pt x="206" y="170"/>
                  </a:cubicBezTo>
                  <a:cubicBezTo>
                    <a:pt x="211" y="170"/>
                    <a:pt x="217" y="169"/>
                    <a:pt x="222" y="168"/>
                  </a:cubicBezTo>
                  <a:cubicBezTo>
                    <a:pt x="254" y="162"/>
                    <a:pt x="265" y="122"/>
                    <a:pt x="251" y="97"/>
                  </a:cubicBezTo>
                  <a:cubicBezTo>
                    <a:pt x="243" y="84"/>
                    <a:pt x="231" y="73"/>
                    <a:pt x="217" y="66"/>
                  </a:cubicBezTo>
                  <a:cubicBezTo>
                    <a:pt x="211" y="60"/>
                    <a:pt x="203" y="56"/>
                    <a:pt x="195" y="54"/>
                  </a:cubicBezTo>
                  <a:lnTo>
                    <a:pt x="147" y="31"/>
                  </a:lnTo>
                  <a:cubicBezTo>
                    <a:pt x="127" y="24"/>
                    <a:pt x="108" y="16"/>
                    <a:pt x="89" y="11"/>
                  </a:cubicBezTo>
                  <a:lnTo>
                    <a:pt x="64" y="4"/>
                  </a:lnTo>
                  <a:cubicBezTo>
                    <a:pt x="59" y="1"/>
                    <a:pt x="52" y="0"/>
                    <a:pt x="46"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275;p19">
              <a:extLst>
                <a:ext uri="{FF2B5EF4-FFF2-40B4-BE49-F238E27FC236}">
                  <a16:creationId xmlns:a16="http://schemas.microsoft.com/office/drawing/2014/main" id="{37EB402A-09C7-954A-9081-D2748259FAED}"/>
                </a:ext>
              </a:extLst>
            </p:cNvPr>
            <p:cNvSpPr/>
            <p:nvPr/>
          </p:nvSpPr>
          <p:spPr>
            <a:xfrm>
              <a:off x="2411400" y="1489050"/>
              <a:ext cx="74500" cy="90750"/>
            </a:xfrm>
            <a:custGeom>
              <a:avLst/>
              <a:gdLst/>
              <a:ahLst/>
              <a:cxnLst/>
              <a:rect l="l" t="t" r="r" b="b"/>
              <a:pathLst>
                <a:path w="2980" h="3630" extrusionOk="0">
                  <a:moveTo>
                    <a:pt x="2240" y="1"/>
                  </a:moveTo>
                  <a:cubicBezTo>
                    <a:pt x="2214" y="1"/>
                    <a:pt x="2191" y="13"/>
                    <a:pt x="2172" y="34"/>
                  </a:cubicBezTo>
                  <a:cubicBezTo>
                    <a:pt x="2143" y="64"/>
                    <a:pt x="2127" y="115"/>
                    <a:pt x="2129" y="175"/>
                  </a:cubicBezTo>
                  <a:cubicBezTo>
                    <a:pt x="2131" y="240"/>
                    <a:pt x="2149" y="306"/>
                    <a:pt x="2164" y="369"/>
                  </a:cubicBezTo>
                  <a:cubicBezTo>
                    <a:pt x="2180" y="431"/>
                    <a:pt x="2199" y="494"/>
                    <a:pt x="2209" y="554"/>
                  </a:cubicBezTo>
                  <a:cubicBezTo>
                    <a:pt x="2220" y="606"/>
                    <a:pt x="2223" y="658"/>
                    <a:pt x="2219" y="710"/>
                  </a:cubicBezTo>
                  <a:cubicBezTo>
                    <a:pt x="2158" y="757"/>
                    <a:pt x="2099" y="808"/>
                    <a:pt x="2043" y="860"/>
                  </a:cubicBezTo>
                  <a:cubicBezTo>
                    <a:pt x="2064" y="784"/>
                    <a:pt x="2076" y="705"/>
                    <a:pt x="2079" y="626"/>
                  </a:cubicBezTo>
                  <a:cubicBezTo>
                    <a:pt x="2083" y="561"/>
                    <a:pt x="2082" y="495"/>
                    <a:pt x="2075" y="430"/>
                  </a:cubicBezTo>
                  <a:cubicBezTo>
                    <a:pt x="2066" y="355"/>
                    <a:pt x="2040" y="284"/>
                    <a:pt x="2001" y="220"/>
                  </a:cubicBezTo>
                  <a:cubicBezTo>
                    <a:pt x="1960" y="152"/>
                    <a:pt x="1904" y="93"/>
                    <a:pt x="1845" y="70"/>
                  </a:cubicBezTo>
                  <a:cubicBezTo>
                    <a:pt x="1825" y="62"/>
                    <a:pt x="1805" y="58"/>
                    <a:pt x="1787" y="58"/>
                  </a:cubicBezTo>
                  <a:cubicBezTo>
                    <a:pt x="1758" y="58"/>
                    <a:pt x="1733" y="68"/>
                    <a:pt x="1715" y="90"/>
                  </a:cubicBezTo>
                  <a:cubicBezTo>
                    <a:pt x="1648" y="177"/>
                    <a:pt x="1698" y="367"/>
                    <a:pt x="1769" y="511"/>
                  </a:cubicBezTo>
                  <a:cubicBezTo>
                    <a:pt x="1814" y="603"/>
                    <a:pt x="1874" y="688"/>
                    <a:pt x="1911" y="772"/>
                  </a:cubicBezTo>
                  <a:cubicBezTo>
                    <a:pt x="1926" y="807"/>
                    <a:pt x="1941" y="840"/>
                    <a:pt x="1954" y="872"/>
                  </a:cubicBezTo>
                  <a:cubicBezTo>
                    <a:pt x="1960" y="890"/>
                    <a:pt x="1967" y="908"/>
                    <a:pt x="1971" y="927"/>
                  </a:cubicBezTo>
                  <a:cubicBezTo>
                    <a:pt x="1892" y="1006"/>
                    <a:pt x="1818" y="1091"/>
                    <a:pt x="1751" y="1180"/>
                  </a:cubicBezTo>
                  <a:cubicBezTo>
                    <a:pt x="1751" y="1176"/>
                    <a:pt x="1752" y="1173"/>
                    <a:pt x="1753" y="1170"/>
                  </a:cubicBezTo>
                  <a:cubicBezTo>
                    <a:pt x="1758" y="1133"/>
                    <a:pt x="1762" y="1095"/>
                    <a:pt x="1765" y="1057"/>
                  </a:cubicBezTo>
                  <a:cubicBezTo>
                    <a:pt x="1770" y="981"/>
                    <a:pt x="1768" y="904"/>
                    <a:pt x="1759" y="829"/>
                  </a:cubicBezTo>
                  <a:cubicBezTo>
                    <a:pt x="1750" y="749"/>
                    <a:pt x="1729" y="671"/>
                    <a:pt x="1700" y="596"/>
                  </a:cubicBezTo>
                  <a:cubicBezTo>
                    <a:pt x="1669" y="513"/>
                    <a:pt x="1618" y="438"/>
                    <a:pt x="1551" y="378"/>
                  </a:cubicBezTo>
                  <a:cubicBezTo>
                    <a:pt x="1483" y="320"/>
                    <a:pt x="1390" y="271"/>
                    <a:pt x="1312" y="267"/>
                  </a:cubicBezTo>
                  <a:cubicBezTo>
                    <a:pt x="1310" y="267"/>
                    <a:pt x="1307" y="266"/>
                    <a:pt x="1305" y="266"/>
                  </a:cubicBezTo>
                  <a:cubicBezTo>
                    <a:pt x="1216" y="266"/>
                    <a:pt x="1172" y="339"/>
                    <a:pt x="1169" y="415"/>
                  </a:cubicBezTo>
                  <a:cubicBezTo>
                    <a:pt x="1162" y="568"/>
                    <a:pt x="1303" y="745"/>
                    <a:pt x="1421" y="869"/>
                  </a:cubicBezTo>
                  <a:cubicBezTo>
                    <a:pt x="1536" y="990"/>
                    <a:pt x="1667" y="1105"/>
                    <a:pt x="1691" y="1237"/>
                  </a:cubicBezTo>
                  <a:cubicBezTo>
                    <a:pt x="1692" y="1246"/>
                    <a:pt x="1692" y="1254"/>
                    <a:pt x="1692" y="1262"/>
                  </a:cubicBezTo>
                  <a:cubicBezTo>
                    <a:pt x="1647" y="1327"/>
                    <a:pt x="1603" y="1394"/>
                    <a:pt x="1564" y="1463"/>
                  </a:cubicBezTo>
                  <a:cubicBezTo>
                    <a:pt x="1529" y="1525"/>
                    <a:pt x="1497" y="1589"/>
                    <a:pt x="1468" y="1654"/>
                  </a:cubicBezTo>
                  <a:cubicBezTo>
                    <a:pt x="1475" y="1606"/>
                    <a:pt x="1481" y="1558"/>
                    <a:pt x="1485" y="1509"/>
                  </a:cubicBezTo>
                  <a:cubicBezTo>
                    <a:pt x="1490" y="1423"/>
                    <a:pt x="1479" y="1338"/>
                    <a:pt x="1454" y="1257"/>
                  </a:cubicBezTo>
                  <a:cubicBezTo>
                    <a:pt x="1406" y="1106"/>
                    <a:pt x="1324" y="938"/>
                    <a:pt x="1155" y="796"/>
                  </a:cubicBezTo>
                  <a:cubicBezTo>
                    <a:pt x="1114" y="758"/>
                    <a:pt x="1067" y="727"/>
                    <a:pt x="1017" y="703"/>
                  </a:cubicBezTo>
                  <a:cubicBezTo>
                    <a:pt x="974" y="683"/>
                    <a:pt x="927" y="673"/>
                    <a:pt x="880" y="673"/>
                  </a:cubicBezTo>
                  <a:cubicBezTo>
                    <a:pt x="875" y="673"/>
                    <a:pt x="871" y="673"/>
                    <a:pt x="867" y="673"/>
                  </a:cubicBezTo>
                  <a:cubicBezTo>
                    <a:pt x="769" y="678"/>
                    <a:pt x="722" y="742"/>
                    <a:pt x="735" y="834"/>
                  </a:cubicBezTo>
                  <a:cubicBezTo>
                    <a:pt x="766" y="1036"/>
                    <a:pt x="956" y="1217"/>
                    <a:pt x="1107" y="1350"/>
                  </a:cubicBezTo>
                  <a:cubicBezTo>
                    <a:pt x="1189" y="1420"/>
                    <a:pt x="1263" y="1491"/>
                    <a:pt x="1316" y="1572"/>
                  </a:cubicBezTo>
                  <a:cubicBezTo>
                    <a:pt x="1364" y="1646"/>
                    <a:pt x="1397" y="1726"/>
                    <a:pt x="1390" y="1803"/>
                  </a:cubicBezTo>
                  <a:cubicBezTo>
                    <a:pt x="1389" y="1822"/>
                    <a:pt x="1386" y="1840"/>
                    <a:pt x="1382" y="1858"/>
                  </a:cubicBezTo>
                  <a:cubicBezTo>
                    <a:pt x="1381" y="1862"/>
                    <a:pt x="1382" y="1866"/>
                    <a:pt x="1385" y="1868"/>
                  </a:cubicBezTo>
                  <a:cubicBezTo>
                    <a:pt x="1356" y="1949"/>
                    <a:pt x="1333" y="2032"/>
                    <a:pt x="1315" y="2115"/>
                  </a:cubicBezTo>
                  <a:cubicBezTo>
                    <a:pt x="1306" y="2150"/>
                    <a:pt x="1301" y="2186"/>
                    <a:pt x="1295" y="2221"/>
                  </a:cubicBezTo>
                  <a:cubicBezTo>
                    <a:pt x="1294" y="2220"/>
                    <a:pt x="1293" y="2219"/>
                    <a:pt x="1293" y="2219"/>
                  </a:cubicBezTo>
                  <a:cubicBezTo>
                    <a:pt x="1278" y="2123"/>
                    <a:pt x="1254" y="2028"/>
                    <a:pt x="1218" y="1939"/>
                  </a:cubicBezTo>
                  <a:cubicBezTo>
                    <a:pt x="1181" y="1837"/>
                    <a:pt x="1132" y="1740"/>
                    <a:pt x="1072" y="1649"/>
                  </a:cubicBezTo>
                  <a:cubicBezTo>
                    <a:pt x="956" y="1477"/>
                    <a:pt x="767" y="1315"/>
                    <a:pt x="529" y="1282"/>
                  </a:cubicBezTo>
                  <a:cubicBezTo>
                    <a:pt x="507" y="1279"/>
                    <a:pt x="485" y="1278"/>
                    <a:pt x="464" y="1278"/>
                  </a:cubicBezTo>
                  <a:cubicBezTo>
                    <a:pt x="386" y="1278"/>
                    <a:pt x="313" y="1299"/>
                    <a:pt x="276" y="1359"/>
                  </a:cubicBezTo>
                  <a:cubicBezTo>
                    <a:pt x="234" y="1430"/>
                    <a:pt x="245" y="1526"/>
                    <a:pt x="281" y="1613"/>
                  </a:cubicBezTo>
                  <a:cubicBezTo>
                    <a:pt x="318" y="1705"/>
                    <a:pt x="383" y="1781"/>
                    <a:pt x="469" y="1833"/>
                  </a:cubicBezTo>
                  <a:cubicBezTo>
                    <a:pt x="562" y="1889"/>
                    <a:pt x="663" y="1920"/>
                    <a:pt x="760" y="1957"/>
                  </a:cubicBezTo>
                  <a:cubicBezTo>
                    <a:pt x="857" y="1993"/>
                    <a:pt x="954" y="2034"/>
                    <a:pt x="1042" y="2087"/>
                  </a:cubicBezTo>
                  <a:cubicBezTo>
                    <a:pt x="1131" y="2141"/>
                    <a:pt x="1208" y="2211"/>
                    <a:pt x="1270" y="2295"/>
                  </a:cubicBezTo>
                  <a:cubicBezTo>
                    <a:pt x="1272" y="2299"/>
                    <a:pt x="1276" y="2302"/>
                    <a:pt x="1280" y="2304"/>
                  </a:cubicBezTo>
                  <a:cubicBezTo>
                    <a:pt x="1258" y="2472"/>
                    <a:pt x="1253" y="2641"/>
                    <a:pt x="1264" y="2810"/>
                  </a:cubicBezTo>
                  <a:cubicBezTo>
                    <a:pt x="1242" y="2755"/>
                    <a:pt x="1219" y="2701"/>
                    <a:pt x="1193" y="2649"/>
                  </a:cubicBezTo>
                  <a:cubicBezTo>
                    <a:pt x="1149" y="2561"/>
                    <a:pt x="1089" y="2483"/>
                    <a:pt x="1017" y="2418"/>
                  </a:cubicBezTo>
                  <a:cubicBezTo>
                    <a:pt x="884" y="2296"/>
                    <a:pt x="705" y="2178"/>
                    <a:pt x="457" y="2135"/>
                  </a:cubicBezTo>
                  <a:cubicBezTo>
                    <a:pt x="412" y="2126"/>
                    <a:pt x="367" y="2122"/>
                    <a:pt x="321" y="2122"/>
                  </a:cubicBezTo>
                  <a:cubicBezTo>
                    <a:pt x="304" y="2122"/>
                    <a:pt x="286" y="2122"/>
                    <a:pt x="269" y="2124"/>
                  </a:cubicBezTo>
                  <a:cubicBezTo>
                    <a:pt x="209" y="2129"/>
                    <a:pt x="152" y="2149"/>
                    <a:pt x="103" y="2181"/>
                  </a:cubicBezTo>
                  <a:cubicBezTo>
                    <a:pt x="10" y="2242"/>
                    <a:pt x="1" y="2332"/>
                    <a:pt x="67" y="2415"/>
                  </a:cubicBezTo>
                  <a:cubicBezTo>
                    <a:pt x="213" y="2596"/>
                    <a:pt x="504" y="2666"/>
                    <a:pt x="730" y="2708"/>
                  </a:cubicBezTo>
                  <a:cubicBezTo>
                    <a:pt x="851" y="2731"/>
                    <a:pt x="964" y="2758"/>
                    <a:pt x="1062" y="2807"/>
                  </a:cubicBezTo>
                  <a:cubicBezTo>
                    <a:pt x="1152" y="2853"/>
                    <a:pt x="1231" y="2913"/>
                    <a:pt x="1270" y="2992"/>
                  </a:cubicBezTo>
                  <a:cubicBezTo>
                    <a:pt x="1279" y="3011"/>
                    <a:pt x="1287" y="3031"/>
                    <a:pt x="1292" y="3052"/>
                  </a:cubicBezTo>
                  <a:cubicBezTo>
                    <a:pt x="1292" y="3054"/>
                    <a:pt x="1294" y="3055"/>
                    <a:pt x="1295" y="3056"/>
                  </a:cubicBezTo>
                  <a:cubicBezTo>
                    <a:pt x="1305" y="3105"/>
                    <a:pt x="1315" y="3153"/>
                    <a:pt x="1326" y="3202"/>
                  </a:cubicBezTo>
                  <a:cubicBezTo>
                    <a:pt x="1353" y="3320"/>
                    <a:pt x="1392" y="3435"/>
                    <a:pt x="1442" y="3547"/>
                  </a:cubicBezTo>
                  <a:cubicBezTo>
                    <a:pt x="1455" y="3573"/>
                    <a:pt x="1470" y="3600"/>
                    <a:pt x="1483" y="3627"/>
                  </a:cubicBezTo>
                  <a:cubicBezTo>
                    <a:pt x="1484" y="3628"/>
                    <a:pt x="1486" y="3629"/>
                    <a:pt x="1487" y="3629"/>
                  </a:cubicBezTo>
                  <a:cubicBezTo>
                    <a:pt x="1490" y="3629"/>
                    <a:pt x="1493" y="3626"/>
                    <a:pt x="1492" y="3622"/>
                  </a:cubicBezTo>
                  <a:cubicBezTo>
                    <a:pt x="1472" y="3567"/>
                    <a:pt x="1456" y="3509"/>
                    <a:pt x="1437" y="3454"/>
                  </a:cubicBezTo>
                  <a:cubicBezTo>
                    <a:pt x="1418" y="3397"/>
                    <a:pt x="1403" y="3339"/>
                    <a:pt x="1388" y="3281"/>
                  </a:cubicBezTo>
                  <a:cubicBezTo>
                    <a:pt x="1369" y="3201"/>
                    <a:pt x="1354" y="3119"/>
                    <a:pt x="1343" y="3037"/>
                  </a:cubicBezTo>
                  <a:cubicBezTo>
                    <a:pt x="1350" y="3026"/>
                    <a:pt x="1358" y="3015"/>
                    <a:pt x="1367" y="3006"/>
                  </a:cubicBezTo>
                  <a:cubicBezTo>
                    <a:pt x="1420" y="2950"/>
                    <a:pt x="1511" y="2925"/>
                    <a:pt x="1607" y="2914"/>
                  </a:cubicBezTo>
                  <a:cubicBezTo>
                    <a:pt x="1640" y="2910"/>
                    <a:pt x="1673" y="2909"/>
                    <a:pt x="1707" y="2909"/>
                  </a:cubicBezTo>
                  <a:cubicBezTo>
                    <a:pt x="1784" y="2909"/>
                    <a:pt x="1865" y="2916"/>
                    <a:pt x="1950" y="2924"/>
                  </a:cubicBezTo>
                  <a:cubicBezTo>
                    <a:pt x="2016" y="2932"/>
                    <a:pt x="2088" y="2937"/>
                    <a:pt x="2159" y="2937"/>
                  </a:cubicBezTo>
                  <a:cubicBezTo>
                    <a:pt x="2329" y="2937"/>
                    <a:pt x="2494" y="2908"/>
                    <a:pt x="2570" y="2809"/>
                  </a:cubicBezTo>
                  <a:cubicBezTo>
                    <a:pt x="2620" y="2744"/>
                    <a:pt x="2600" y="2661"/>
                    <a:pt x="2520" y="2591"/>
                  </a:cubicBezTo>
                  <a:cubicBezTo>
                    <a:pt x="2480" y="2555"/>
                    <a:pt x="2434" y="2529"/>
                    <a:pt x="2383" y="2511"/>
                  </a:cubicBezTo>
                  <a:cubicBezTo>
                    <a:pt x="2332" y="2496"/>
                    <a:pt x="2281" y="2486"/>
                    <a:pt x="2228" y="2484"/>
                  </a:cubicBezTo>
                  <a:cubicBezTo>
                    <a:pt x="2204" y="2482"/>
                    <a:pt x="2180" y="2481"/>
                    <a:pt x="2157" y="2481"/>
                  </a:cubicBezTo>
                  <a:cubicBezTo>
                    <a:pt x="1983" y="2481"/>
                    <a:pt x="1836" y="2529"/>
                    <a:pt x="1710" y="2586"/>
                  </a:cubicBezTo>
                  <a:cubicBezTo>
                    <a:pt x="1634" y="2622"/>
                    <a:pt x="1565" y="2671"/>
                    <a:pt x="1507" y="2732"/>
                  </a:cubicBezTo>
                  <a:cubicBezTo>
                    <a:pt x="1449" y="2792"/>
                    <a:pt x="1401" y="2858"/>
                    <a:pt x="1346" y="2920"/>
                  </a:cubicBezTo>
                  <a:cubicBezTo>
                    <a:pt x="1342" y="2923"/>
                    <a:pt x="1340" y="2929"/>
                    <a:pt x="1341" y="2933"/>
                  </a:cubicBezTo>
                  <a:cubicBezTo>
                    <a:pt x="1339" y="2937"/>
                    <a:pt x="1337" y="2941"/>
                    <a:pt x="1334" y="2946"/>
                  </a:cubicBezTo>
                  <a:cubicBezTo>
                    <a:pt x="1333" y="2948"/>
                    <a:pt x="1333" y="2950"/>
                    <a:pt x="1332" y="2952"/>
                  </a:cubicBezTo>
                  <a:cubicBezTo>
                    <a:pt x="1332" y="2944"/>
                    <a:pt x="1329" y="2935"/>
                    <a:pt x="1328" y="2926"/>
                  </a:cubicBezTo>
                  <a:cubicBezTo>
                    <a:pt x="1304" y="2689"/>
                    <a:pt x="1313" y="2450"/>
                    <a:pt x="1357" y="2216"/>
                  </a:cubicBezTo>
                  <a:cubicBezTo>
                    <a:pt x="1361" y="2204"/>
                    <a:pt x="1364" y="2192"/>
                    <a:pt x="1366" y="2180"/>
                  </a:cubicBezTo>
                  <a:cubicBezTo>
                    <a:pt x="1367" y="2180"/>
                    <a:pt x="1367" y="2181"/>
                    <a:pt x="1368" y="2181"/>
                  </a:cubicBezTo>
                  <a:cubicBezTo>
                    <a:pt x="1368" y="2181"/>
                    <a:pt x="1369" y="2181"/>
                    <a:pt x="1369" y="2180"/>
                  </a:cubicBezTo>
                  <a:cubicBezTo>
                    <a:pt x="1384" y="2179"/>
                    <a:pt x="1400" y="2179"/>
                    <a:pt x="1415" y="2179"/>
                  </a:cubicBezTo>
                  <a:cubicBezTo>
                    <a:pt x="1486" y="2179"/>
                    <a:pt x="1558" y="2189"/>
                    <a:pt x="1627" y="2211"/>
                  </a:cubicBezTo>
                  <a:cubicBezTo>
                    <a:pt x="1711" y="2240"/>
                    <a:pt x="1792" y="2275"/>
                    <a:pt x="1870" y="2318"/>
                  </a:cubicBezTo>
                  <a:cubicBezTo>
                    <a:pt x="1950" y="2358"/>
                    <a:pt x="2030" y="2406"/>
                    <a:pt x="2121" y="2434"/>
                  </a:cubicBezTo>
                  <a:cubicBezTo>
                    <a:pt x="2161" y="2447"/>
                    <a:pt x="2203" y="2454"/>
                    <a:pt x="2246" y="2454"/>
                  </a:cubicBezTo>
                  <a:cubicBezTo>
                    <a:pt x="2288" y="2454"/>
                    <a:pt x="2330" y="2447"/>
                    <a:pt x="2371" y="2434"/>
                  </a:cubicBezTo>
                  <a:cubicBezTo>
                    <a:pt x="2446" y="2409"/>
                    <a:pt x="2512" y="2365"/>
                    <a:pt x="2529" y="2300"/>
                  </a:cubicBezTo>
                  <a:cubicBezTo>
                    <a:pt x="2548" y="2228"/>
                    <a:pt x="2492" y="2156"/>
                    <a:pt x="2422" y="2100"/>
                  </a:cubicBezTo>
                  <a:cubicBezTo>
                    <a:pt x="2288" y="1992"/>
                    <a:pt x="2123" y="1951"/>
                    <a:pt x="1973" y="1951"/>
                  </a:cubicBezTo>
                  <a:cubicBezTo>
                    <a:pt x="1940" y="1951"/>
                    <a:pt x="1908" y="1953"/>
                    <a:pt x="1877" y="1957"/>
                  </a:cubicBezTo>
                  <a:cubicBezTo>
                    <a:pt x="1787" y="1969"/>
                    <a:pt x="1699" y="1990"/>
                    <a:pt x="1615" y="2021"/>
                  </a:cubicBezTo>
                  <a:cubicBezTo>
                    <a:pt x="1540" y="2047"/>
                    <a:pt x="1467" y="2082"/>
                    <a:pt x="1401" y="2125"/>
                  </a:cubicBezTo>
                  <a:cubicBezTo>
                    <a:pt x="1393" y="2125"/>
                    <a:pt x="1385" y="2126"/>
                    <a:pt x="1378" y="2127"/>
                  </a:cubicBezTo>
                  <a:cubicBezTo>
                    <a:pt x="1419" y="1940"/>
                    <a:pt x="1485" y="1759"/>
                    <a:pt x="1571" y="1589"/>
                  </a:cubicBezTo>
                  <a:cubicBezTo>
                    <a:pt x="1574" y="1588"/>
                    <a:pt x="1578" y="1586"/>
                    <a:pt x="1581" y="1585"/>
                  </a:cubicBezTo>
                  <a:cubicBezTo>
                    <a:pt x="1602" y="1578"/>
                    <a:pt x="1624" y="1576"/>
                    <a:pt x="1647" y="1576"/>
                  </a:cubicBezTo>
                  <a:cubicBezTo>
                    <a:pt x="1694" y="1576"/>
                    <a:pt x="1743" y="1587"/>
                    <a:pt x="1791" y="1605"/>
                  </a:cubicBezTo>
                  <a:cubicBezTo>
                    <a:pt x="1870" y="1634"/>
                    <a:pt x="1944" y="1683"/>
                    <a:pt x="2021" y="1739"/>
                  </a:cubicBezTo>
                  <a:cubicBezTo>
                    <a:pt x="2155" y="1835"/>
                    <a:pt x="2337" y="1953"/>
                    <a:pt x="2505" y="1953"/>
                  </a:cubicBezTo>
                  <a:cubicBezTo>
                    <a:pt x="2515" y="1953"/>
                    <a:pt x="2525" y="1952"/>
                    <a:pt x="2534" y="1951"/>
                  </a:cubicBezTo>
                  <a:cubicBezTo>
                    <a:pt x="2615" y="1944"/>
                    <a:pt x="2658" y="1891"/>
                    <a:pt x="2641" y="1807"/>
                  </a:cubicBezTo>
                  <a:cubicBezTo>
                    <a:pt x="2633" y="1763"/>
                    <a:pt x="2612" y="1722"/>
                    <a:pt x="2585" y="1686"/>
                  </a:cubicBezTo>
                  <a:cubicBezTo>
                    <a:pt x="2555" y="1650"/>
                    <a:pt x="2518" y="1618"/>
                    <a:pt x="2480" y="1590"/>
                  </a:cubicBezTo>
                  <a:cubicBezTo>
                    <a:pt x="2326" y="1478"/>
                    <a:pt x="2169" y="1442"/>
                    <a:pt x="2032" y="1430"/>
                  </a:cubicBezTo>
                  <a:cubicBezTo>
                    <a:pt x="2015" y="1428"/>
                    <a:pt x="1998" y="1428"/>
                    <a:pt x="1981" y="1428"/>
                  </a:cubicBezTo>
                  <a:cubicBezTo>
                    <a:pt x="1924" y="1428"/>
                    <a:pt x="1868" y="1436"/>
                    <a:pt x="1813" y="1452"/>
                  </a:cubicBezTo>
                  <a:cubicBezTo>
                    <a:pt x="1742" y="1471"/>
                    <a:pt x="1676" y="1499"/>
                    <a:pt x="1606" y="1523"/>
                  </a:cubicBezTo>
                  <a:cubicBezTo>
                    <a:pt x="1669" y="1407"/>
                    <a:pt x="1742" y="1296"/>
                    <a:pt x="1824" y="1192"/>
                  </a:cubicBezTo>
                  <a:cubicBezTo>
                    <a:pt x="1826" y="1194"/>
                    <a:pt x="1828" y="1194"/>
                    <a:pt x="1830" y="1194"/>
                  </a:cubicBezTo>
                  <a:cubicBezTo>
                    <a:pt x="1842" y="1190"/>
                    <a:pt x="1854" y="1188"/>
                    <a:pt x="1867" y="1187"/>
                  </a:cubicBezTo>
                  <a:cubicBezTo>
                    <a:pt x="1870" y="1187"/>
                    <a:pt x="1874" y="1187"/>
                    <a:pt x="1877" y="1187"/>
                  </a:cubicBezTo>
                  <a:cubicBezTo>
                    <a:pt x="1987" y="1187"/>
                    <a:pt x="2117" y="1274"/>
                    <a:pt x="2249" y="1346"/>
                  </a:cubicBezTo>
                  <a:cubicBezTo>
                    <a:pt x="2362" y="1408"/>
                    <a:pt x="2508" y="1476"/>
                    <a:pt x="2621" y="1476"/>
                  </a:cubicBezTo>
                  <a:cubicBezTo>
                    <a:pt x="2646" y="1476"/>
                    <a:pt x="2670" y="1473"/>
                    <a:pt x="2691" y="1465"/>
                  </a:cubicBezTo>
                  <a:cubicBezTo>
                    <a:pt x="2750" y="1444"/>
                    <a:pt x="2791" y="1386"/>
                    <a:pt x="2755" y="1307"/>
                  </a:cubicBezTo>
                  <a:cubicBezTo>
                    <a:pt x="2725" y="1241"/>
                    <a:pt x="2656" y="1174"/>
                    <a:pt x="2589" y="1130"/>
                  </a:cubicBezTo>
                  <a:cubicBezTo>
                    <a:pt x="2524" y="1089"/>
                    <a:pt x="2449" y="1062"/>
                    <a:pt x="2372" y="1052"/>
                  </a:cubicBezTo>
                  <a:cubicBezTo>
                    <a:pt x="2336" y="1047"/>
                    <a:pt x="2300" y="1045"/>
                    <a:pt x="2264" y="1045"/>
                  </a:cubicBezTo>
                  <a:cubicBezTo>
                    <a:pt x="2233" y="1045"/>
                    <a:pt x="2201" y="1047"/>
                    <a:pt x="2170" y="1050"/>
                  </a:cubicBezTo>
                  <a:cubicBezTo>
                    <a:pt x="2108" y="1058"/>
                    <a:pt x="2047" y="1071"/>
                    <a:pt x="1988" y="1090"/>
                  </a:cubicBezTo>
                  <a:cubicBezTo>
                    <a:pt x="1958" y="1099"/>
                    <a:pt x="1929" y="1110"/>
                    <a:pt x="1901" y="1122"/>
                  </a:cubicBezTo>
                  <a:cubicBezTo>
                    <a:pt x="1891" y="1126"/>
                    <a:pt x="1880" y="1132"/>
                    <a:pt x="1868" y="1137"/>
                  </a:cubicBezTo>
                  <a:cubicBezTo>
                    <a:pt x="1900" y="1098"/>
                    <a:pt x="1934" y="1061"/>
                    <a:pt x="1968" y="1025"/>
                  </a:cubicBezTo>
                  <a:cubicBezTo>
                    <a:pt x="2008" y="981"/>
                    <a:pt x="2051" y="939"/>
                    <a:pt x="2096" y="898"/>
                  </a:cubicBezTo>
                  <a:cubicBezTo>
                    <a:pt x="2109" y="895"/>
                    <a:pt x="2124" y="894"/>
                    <a:pt x="2139" y="894"/>
                  </a:cubicBezTo>
                  <a:cubicBezTo>
                    <a:pt x="2167" y="894"/>
                    <a:pt x="2198" y="899"/>
                    <a:pt x="2229" y="908"/>
                  </a:cubicBezTo>
                  <a:cubicBezTo>
                    <a:pt x="2290" y="925"/>
                    <a:pt x="2350" y="956"/>
                    <a:pt x="2416" y="990"/>
                  </a:cubicBezTo>
                  <a:cubicBezTo>
                    <a:pt x="2504" y="1038"/>
                    <a:pt x="2614" y="1085"/>
                    <a:pt x="2701" y="1085"/>
                  </a:cubicBezTo>
                  <a:cubicBezTo>
                    <a:pt x="2732" y="1085"/>
                    <a:pt x="2761" y="1079"/>
                    <a:pt x="2784" y="1065"/>
                  </a:cubicBezTo>
                  <a:cubicBezTo>
                    <a:pt x="2826" y="1041"/>
                    <a:pt x="2834" y="990"/>
                    <a:pt x="2806" y="934"/>
                  </a:cubicBezTo>
                  <a:cubicBezTo>
                    <a:pt x="2792" y="906"/>
                    <a:pt x="2772" y="880"/>
                    <a:pt x="2748" y="859"/>
                  </a:cubicBezTo>
                  <a:cubicBezTo>
                    <a:pt x="2724" y="840"/>
                    <a:pt x="2697" y="823"/>
                    <a:pt x="2668" y="810"/>
                  </a:cubicBezTo>
                  <a:cubicBezTo>
                    <a:pt x="2584" y="770"/>
                    <a:pt x="2493" y="748"/>
                    <a:pt x="2401" y="748"/>
                  </a:cubicBezTo>
                  <a:cubicBezTo>
                    <a:pt x="2387" y="748"/>
                    <a:pt x="2373" y="749"/>
                    <a:pt x="2359" y="750"/>
                  </a:cubicBezTo>
                  <a:cubicBezTo>
                    <a:pt x="2321" y="752"/>
                    <a:pt x="2282" y="761"/>
                    <a:pt x="2246" y="773"/>
                  </a:cubicBezTo>
                  <a:cubicBezTo>
                    <a:pt x="2307" y="726"/>
                    <a:pt x="2369" y="684"/>
                    <a:pt x="2433" y="643"/>
                  </a:cubicBezTo>
                  <a:cubicBezTo>
                    <a:pt x="2445" y="641"/>
                    <a:pt x="2458" y="640"/>
                    <a:pt x="2470" y="640"/>
                  </a:cubicBezTo>
                  <a:cubicBezTo>
                    <a:pt x="2488" y="640"/>
                    <a:pt x="2505" y="642"/>
                    <a:pt x="2523" y="645"/>
                  </a:cubicBezTo>
                  <a:cubicBezTo>
                    <a:pt x="2575" y="657"/>
                    <a:pt x="2625" y="674"/>
                    <a:pt x="2674" y="694"/>
                  </a:cubicBezTo>
                  <a:cubicBezTo>
                    <a:pt x="2729" y="717"/>
                    <a:pt x="2792" y="734"/>
                    <a:pt x="2847" y="734"/>
                  </a:cubicBezTo>
                  <a:cubicBezTo>
                    <a:pt x="2888" y="734"/>
                    <a:pt x="2925" y="724"/>
                    <a:pt x="2950" y="699"/>
                  </a:cubicBezTo>
                  <a:cubicBezTo>
                    <a:pt x="2978" y="671"/>
                    <a:pt x="2979" y="630"/>
                    <a:pt x="2957" y="592"/>
                  </a:cubicBezTo>
                  <a:cubicBezTo>
                    <a:pt x="2945" y="572"/>
                    <a:pt x="2930" y="556"/>
                    <a:pt x="2912" y="544"/>
                  </a:cubicBezTo>
                  <a:cubicBezTo>
                    <a:pt x="2894" y="532"/>
                    <a:pt x="2873" y="523"/>
                    <a:pt x="2853" y="518"/>
                  </a:cubicBezTo>
                  <a:cubicBezTo>
                    <a:pt x="2808" y="504"/>
                    <a:pt x="2761" y="498"/>
                    <a:pt x="2715" y="498"/>
                  </a:cubicBezTo>
                  <a:cubicBezTo>
                    <a:pt x="2684" y="498"/>
                    <a:pt x="2654" y="501"/>
                    <a:pt x="2623" y="506"/>
                  </a:cubicBezTo>
                  <a:cubicBezTo>
                    <a:pt x="2636" y="492"/>
                    <a:pt x="2647" y="479"/>
                    <a:pt x="2657" y="464"/>
                  </a:cubicBezTo>
                  <a:cubicBezTo>
                    <a:pt x="2694" y="407"/>
                    <a:pt x="2705" y="337"/>
                    <a:pt x="2690" y="271"/>
                  </a:cubicBezTo>
                  <a:cubicBezTo>
                    <a:pt x="2684" y="240"/>
                    <a:pt x="2670" y="208"/>
                    <a:pt x="2643" y="191"/>
                  </a:cubicBezTo>
                  <a:cubicBezTo>
                    <a:pt x="2631" y="183"/>
                    <a:pt x="2617" y="179"/>
                    <a:pt x="2602" y="179"/>
                  </a:cubicBezTo>
                  <a:cubicBezTo>
                    <a:pt x="2591" y="179"/>
                    <a:pt x="2579" y="182"/>
                    <a:pt x="2569" y="186"/>
                  </a:cubicBezTo>
                  <a:cubicBezTo>
                    <a:pt x="2542" y="200"/>
                    <a:pt x="2524" y="225"/>
                    <a:pt x="2519" y="254"/>
                  </a:cubicBezTo>
                  <a:cubicBezTo>
                    <a:pt x="2514" y="291"/>
                    <a:pt x="2513" y="330"/>
                    <a:pt x="2517" y="368"/>
                  </a:cubicBezTo>
                  <a:cubicBezTo>
                    <a:pt x="2519" y="408"/>
                    <a:pt x="2523" y="446"/>
                    <a:pt x="2520" y="484"/>
                  </a:cubicBezTo>
                  <a:cubicBezTo>
                    <a:pt x="2520" y="498"/>
                    <a:pt x="2518" y="510"/>
                    <a:pt x="2516" y="524"/>
                  </a:cubicBezTo>
                  <a:cubicBezTo>
                    <a:pt x="2493" y="531"/>
                    <a:pt x="2470" y="541"/>
                    <a:pt x="2450" y="553"/>
                  </a:cubicBezTo>
                  <a:cubicBezTo>
                    <a:pt x="2425" y="568"/>
                    <a:pt x="2401" y="583"/>
                    <a:pt x="2377" y="598"/>
                  </a:cubicBezTo>
                  <a:cubicBezTo>
                    <a:pt x="2354" y="614"/>
                    <a:pt x="2328" y="633"/>
                    <a:pt x="2303" y="650"/>
                  </a:cubicBezTo>
                  <a:cubicBezTo>
                    <a:pt x="2311" y="637"/>
                    <a:pt x="2318" y="624"/>
                    <a:pt x="2326" y="609"/>
                  </a:cubicBezTo>
                  <a:cubicBezTo>
                    <a:pt x="2348" y="564"/>
                    <a:pt x="2365" y="516"/>
                    <a:pt x="2378" y="468"/>
                  </a:cubicBezTo>
                  <a:cubicBezTo>
                    <a:pt x="2407" y="358"/>
                    <a:pt x="2403" y="242"/>
                    <a:pt x="2365" y="134"/>
                  </a:cubicBezTo>
                  <a:cubicBezTo>
                    <a:pt x="2347" y="83"/>
                    <a:pt x="2319" y="29"/>
                    <a:pt x="2277" y="10"/>
                  </a:cubicBezTo>
                  <a:cubicBezTo>
                    <a:pt x="2264" y="4"/>
                    <a:pt x="2252" y="1"/>
                    <a:pt x="2240" y="1"/>
                  </a:cubicBezTo>
                  <a:close/>
                </a:path>
              </a:pathLst>
            </a:custGeom>
            <a:solidFill>
              <a:srgbClr val="F79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 name="Google Shape;1276;p19">
            <a:extLst>
              <a:ext uri="{FF2B5EF4-FFF2-40B4-BE49-F238E27FC236}">
                <a16:creationId xmlns:a16="http://schemas.microsoft.com/office/drawing/2014/main" id="{4A2D37ED-9850-4144-9A0D-B306B3BA4BB6}"/>
              </a:ext>
            </a:extLst>
          </p:cNvPr>
          <p:cNvGrpSpPr/>
          <p:nvPr/>
        </p:nvGrpSpPr>
        <p:grpSpPr>
          <a:xfrm>
            <a:off x="3307476" y="3534937"/>
            <a:ext cx="405879" cy="474261"/>
            <a:chOff x="4851100" y="1380900"/>
            <a:chExt cx="137775" cy="203000"/>
          </a:xfrm>
        </p:grpSpPr>
        <p:sp>
          <p:nvSpPr>
            <p:cNvPr id="229" name="Google Shape;1277;p19">
              <a:extLst>
                <a:ext uri="{FF2B5EF4-FFF2-40B4-BE49-F238E27FC236}">
                  <a16:creationId xmlns:a16="http://schemas.microsoft.com/office/drawing/2014/main" id="{5FAAE7A0-319E-A74B-8300-77AEC610436D}"/>
                </a:ext>
              </a:extLst>
            </p:cNvPr>
            <p:cNvSpPr/>
            <p:nvPr/>
          </p:nvSpPr>
          <p:spPr>
            <a:xfrm>
              <a:off x="4851100" y="1399675"/>
              <a:ext cx="137775" cy="184225"/>
            </a:xfrm>
            <a:custGeom>
              <a:avLst/>
              <a:gdLst/>
              <a:ahLst/>
              <a:cxnLst/>
              <a:rect l="l" t="t" r="r" b="b"/>
              <a:pathLst>
                <a:path w="5511" h="7369" extrusionOk="0">
                  <a:moveTo>
                    <a:pt x="1505" y="0"/>
                  </a:moveTo>
                  <a:lnTo>
                    <a:pt x="1505" y="0"/>
                  </a:lnTo>
                  <a:cubicBezTo>
                    <a:pt x="1505" y="1"/>
                    <a:pt x="1505" y="1"/>
                    <a:pt x="1505" y="1"/>
                  </a:cubicBezTo>
                  <a:lnTo>
                    <a:pt x="1505" y="1"/>
                  </a:lnTo>
                  <a:cubicBezTo>
                    <a:pt x="1505" y="1"/>
                    <a:pt x="1505" y="1"/>
                    <a:pt x="1505" y="0"/>
                  </a:cubicBezTo>
                  <a:close/>
                  <a:moveTo>
                    <a:pt x="4003" y="0"/>
                  </a:moveTo>
                  <a:lnTo>
                    <a:pt x="4003" y="1"/>
                  </a:lnTo>
                  <a:lnTo>
                    <a:pt x="4003" y="1"/>
                  </a:lnTo>
                  <a:cubicBezTo>
                    <a:pt x="4004" y="1"/>
                    <a:pt x="4004" y="1"/>
                    <a:pt x="4003" y="0"/>
                  </a:cubicBezTo>
                  <a:close/>
                  <a:moveTo>
                    <a:pt x="1505" y="1"/>
                  </a:moveTo>
                  <a:cubicBezTo>
                    <a:pt x="1501" y="206"/>
                    <a:pt x="1495" y="411"/>
                    <a:pt x="1490" y="616"/>
                  </a:cubicBezTo>
                  <a:cubicBezTo>
                    <a:pt x="1491" y="646"/>
                    <a:pt x="1489" y="675"/>
                    <a:pt x="1482" y="704"/>
                  </a:cubicBezTo>
                  <a:cubicBezTo>
                    <a:pt x="1482" y="704"/>
                    <a:pt x="1482" y="704"/>
                    <a:pt x="1482" y="704"/>
                  </a:cubicBezTo>
                  <a:lnTo>
                    <a:pt x="1482" y="704"/>
                  </a:lnTo>
                  <a:cubicBezTo>
                    <a:pt x="1482" y="704"/>
                    <a:pt x="1504" y="828"/>
                    <a:pt x="900" y="1346"/>
                  </a:cubicBezTo>
                  <a:cubicBezTo>
                    <a:pt x="583" y="1616"/>
                    <a:pt x="293" y="1921"/>
                    <a:pt x="224" y="2339"/>
                  </a:cubicBezTo>
                  <a:cubicBezTo>
                    <a:pt x="218" y="2355"/>
                    <a:pt x="213" y="2371"/>
                    <a:pt x="210" y="2388"/>
                  </a:cubicBezTo>
                  <a:lnTo>
                    <a:pt x="215" y="2414"/>
                  </a:lnTo>
                  <a:cubicBezTo>
                    <a:pt x="211" y="2445"/>
                    <a:pt x="206" y="2475"/>
                    <a:pt x="205" y="2506"/>
                  </a:cubicBezTo>
                  <a:lnTo>
                    <a:pt x="33" y="6154"/>
                  </a:lnTo>
                  <a:cubicBezTo>
                    <a:pt x="1" y="6788"/>
                    <a:pt x="571" y="7332"/>
                    <a:pt x="1309" y="7351"/>
                  </a:cubicBezTo>
                  <a:cubicBezTo>
                    <a:pt x="1791" y="7363"/>
                    <a:pt x="2273" y="7369"/>
                    <a:pt x="2755" y="7369"/>
                  </a:cubicBezTo>
                  <a:cubicBezTo>
                    <a:pt x="3237" y="7369"/>
                    <a:pt x="3719" y="7363"/>
                    <a:pt x="4201" y="7351"/>
                  </a:cubicBezTo>
                  <a:cubicBezTo>
                    <a:pt x="4940" y="7332"/>
                    <a:pt x="5511" y="6788"/>
                    <a:pt x="5478" y="6154"/>
                  </a:cubicBezTo>
                  <a:cubicBezTo>
                    <a:pt x="5419" y="4899"/>
                    <a:pt x="5360" y="3644"/>
                    <a:pt x="5300" y="2389"/>
                  </a:cubicBezTo>
                  <a:cubicBezTo>
                    <a:pt x="5297" y="2371"/>
                    <a:pt x="5292" y="2353"/>
                    <a:pt x="5285" y="2336"/>
                  </a:cubicBezTo>
                  <a:cubicBezTo>
                    <a:pt x="5212" y="1927"/>
                    <a:pt x="4915" y="1622"/>
                    <a:pt x="4591" y="1348"/>
                  </a:cubicBezTo>
                  <a:cubicBezTo>
                    <a:pt x="4095" y="928"/>
                    <a:pt x="4029" y="706"/>
                    <a:pt x="4028" y="706"/>
                  </a:cubicBezTo>
                  <a:cubicBezTo>
                    <a:pt x="4020" y="691"/>
                    <a:pt x="4019" y="634"/>
                    <a:pt x="4018" y="615"/>
                  </a:cubicBezTo>
                  <a:lnTo>
                    <a:pt x="4003" y="1"/>
                  </a:lnTo>
                  <a:lnTo>
                    <a:pt x="4003" y="1"/>
                  </a:lnTo>
                  <a:cubicBezTo>
                    <a:pt x="3984" y="7"/>
                    <a:pt x="3278" y="11"/>
                    <a:pt x="2622" y="11"/>
                  </a:cubicBezTo>
                  <a:cubicBezTo>
                    <a:pt x="2047" y="11"/>
                    <a:pt x="1509" y="8"/>
                    <a:pt x="1505" y="1"/>
                  </a:cubicBezTo>
                  <a:close/>
                </a:path>
              </a:pathLst>
            </a:custGeom>
            <a:solidFill>
              <a:srgbClr val="B5B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278;p19">
              <a:extLst>
                <a:ext uri="{FF2B5EF4-FFF2-40B4-BE49-F238E27FC236}">
                  <a16:creationId xmlns:a16="http://schemas.microsoft.com/office/drawing/2014/main" id="{299F5405-1BA2-A34E-8E43-7F2FD274C6A8}"/>
                </a:ext>
              </a:extLst>
            </p:cNvPr>
            <p:cNvSpPr/>
            <p:nvPr/>
          </p:nvSpPr>
          <p:spPr>
            <a:xfrm>
              <a:off x="4876050" y="1380900"/>
              <a:ext cx="87400" cy="18850"/>
            </a:xfrm>
            <a:custGeom>
              <a:avLst/>
              <a:gdLst/>
              <a:ahLst/>
              <a:cxnLst/>
              <a:rect l="l" t="t" r="r" b="b"/>
              <a:pathLst>
                <a:path w="3496" h="754" extrusionOk="0">
                  <a:moveTo>
                    <a:pt x="301" y="1"/>
                  </a:moveTo>
                  <a:cubicBezTo>
                    <a:pt x="145" y="1"/>
                    <a:pt x="16" y="124"/>
                    <a:pt x="10" y="281"/>
                  </a:cubicBezTo>
                  <a:lnTo>
                    <a:pt x="4" y="434"/>
                  </a:lnTo>
                  <a:cubicBezTo>
                    <a:pt x="0" y="595"/>
                    <a:pt x="127" y="729"/>
                    <a:pt x="289" y="733"/>
                  </a:cubicBezTo>
                  <a:cubicBezTo>
                    <a:pt x="775" y="747"/>
                    <a:pt x="1262" y="753"/>
                    <a:pt x="1748" y="753"/>
                  </a:cubicBezTo>
                  <a:cubicBezTo>
                    <a:pt x="2235" y="753"/>
                    <a:pt x="2721" y="747"/>
                    <a:pt x="3207" y="733"/>
                  </a:cubicBezTo>
                  <a:cubicBezTo>
                    <a:pt x="3369" y="729"/>
                    <a:pt x="3496" y="595"/>
                    <a:pt x="3492" y="434"/>
                  </a:cubicBezTo>
                  <a:cubicBezTo>
                    <a:pt x="3490" y="383"/>
                    <a:pt x="3489" y="331"/>
                    <a:pt x="3486" y="281"/>
                  </a:cubicBezTo>
                  <a:cubicBezTo>
                    <a:pt x="3480" y="124"/>
                    <a:pt x="3351" y="1"/>
                    <a:pt x="3195" y="1"/>
                  </a:cubicBezTo>
                  <a:cubicBezTo>
                    <a:pt x="3192" y="1"/>
                    <a:pt x="3190" y="1"/>
                    <a:pt x="3187" y="1"/>
                  </a:cubicBezTo>
                  <a:cubicBezTo>
                    <a:pt x="2707" y="14"/>
                    <a:pt x="2227" y="21"/>
                    <a:pt x="1748" y="21"/>
                  </a:cubicBezTo>
                  <a:cubicBezTo>
                    <a:pt x="1268" y="21"/>
                    <a:pt x="789" y="14"/>
                    <a:pt x="309" y="1"/>
                  </a:cubicBezTo>
                  <a:cubicBezTo>
                    <a:pt x="306" y="1"/>
                    <a:pt x="304" y="1"/>
                    <a:pt x="301" y="1"/>
                  </a:cubicBezTo>
                  <a:close/>
                </a:path>
              </a:pathLst>
            </a:custGeom>
            <a:solidFill>
              <a:srgbClr val="967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279;p19">
              <a:extLst>
                <a:ext uri="{FF2B5EF4-FFF2-40B4-BE49-F238E27FC236}">
                  <a16:creationId xmlns:a16="http://schemas.microsoft.com/office/drawing/2014/main" id="{83A346FC-5330-A14B-9E36-655862D9FF50}"/>
                </a:ext>
              </a:extLst>
            </p:cNvPr>
            <p:cNvSpPr/>
            <p:nvPr/>
          </p:nvSpPr>
          <p:spPr>
            <a:xfrm>
              <a:off x="4853125" y="1468925"/>
              <a:ext cx="133150" cy="84525"/>
            </a:xfrm>
            <a:custGeom>
              <a:avLst/>
              <a:gdLst/>
              <a:ahLst/>
              <a:cxnLst/>
              <a:rect l="l" t="t" r="r" b="b"/>
              <a:pathLst>
                <a:path w="5326" h="3381" extrusionOk="0">
                  <a:moveTo>
                    <a:pt x="5186" y="0"/>
                  </a:moveTo>
                  <a:cubicBezTo>
                    <a:pt x="5186" y="0"/>
                    <a:pt x="5186" y="0"/>
                    <a:pt x="5186" y="0"/>
                  </a:cubicBezTo>
                  <a:lnTo>
                    <a:pt x="5186" y="0"/>
                  </a:lnTo>
                  <a:cubicBezTo>
                    <a:pt x="5186" y="0"/>
                    <a:pt x="5186" y="0"/>
                    <a:pt x="5186" y="0"/>
                  </a:cubicBezTo>
                  <a:close/>
                  <a:moveTo>
                    <a:pt x="143" y="0"/>
                  </a:moveTo>
                  <a:lnTo>
                    <a:pt x="143" y="0"/>
                  </a:lnTo>
                  <a:cubicBezTo>
                    <a:pt x="143" y="0"/>
                    <a:pt x="143" y="0"/>
                    <a:pt x="143" y="0"/>
                  </a:cubicBezTo>
                  <a:lnTo>
                    <a:pt x="143" y="0"/>
                  </a:lnTo>
                  <a:cubicBezTo>
                    <a:pt x="143" y="0"/>
                    <a:pt x="143" y="0"/>
                    <a:pt x="143" y="0"/>
                  </a:cubicBezTo>
                  <a:close/>
                  <a:moveTo>
                    <a:pt x="1" y="3032"/>
                  </a:moveTo>
                  <a:cubicBezTo>
                    <a:pt x="1" y="3032"/>
                    <a:pt x="1" y="3032"/>
                    <a:pt x="1" y="3032"/>
                  </a:cubicBezTo>
                  <a:cubicBezTo>
                    <a:pt x="1" y="3032"/>
                    <a:pt x="1" y="3032"/>
                    <a:pt x="1" y="3032"/>
                  </a:cubicBezTo>
                  <a:close/>
                  <a:moveTo>
                    <a:pt x="5326" y="3033"/>
                  </a:moveTo>
                  <a:cubicBezTo>
                    <a:pt x="5326" y="3033"/>
                    <a:pt x="5326" y="3033"/>
                    <a:pt x="5326" y="3033"/>
                  </a:cubicBezTo>
                  <a:cubicBezTo>
                    <a:pt x="5326" y="3033"/>
                    <a:pt x="5326" y="3033"/>
                    <a:pt x="5326" y="3033"/>
                  </a:cubicBezTo>
                  <a:close/>
                  <a:moveTo>
                    <a:pt x="5186" y="0"/>
                  </a:moveTo>
                  <a:cubicBezTo>
                    <a:pt x="5184" y="1"/>
                    <a:pt x="3964" y="261"/>
                    <a:pt x="2618" y="261"/>
                  </a:cubicBezTo>
                  <a:cubicBezTo>
                    <a:pt x="2605" y="261"/>
                    <a:pt x="2591" y="261"/>
                    <a:pt x="2577" y="261"/>
                  </a:cubicBezTo>
                  <a:cubicBezTo>
                    <a:pt x="2575" y="261"/>
                    <a:pt x="2572" y="261"/>
                    <a:pt x="2570" y="261"/>
                  </a:cubicBezTo>
                  <a:cubicBezTo>
                    <a:pt x="1317" y="261"/>
                    <a:pt x="145" y="1"/>
                    <a:pt x="143" y="0"/>
                  </a:cubicBezTo>
                  <a:lnTo>
                    <a:pt x="143" y="0"/>
                  </a:lnTo>
                  <a:cubicBezTo>
                    <a:pt x="96" y="1011"/>
                    <a:pt x="49" y="2022"/>
                    <a:pt x="1" y="3032"/>
                  </a:cubicBezTo>
                  <a:lnTo>
                    <a:pt x="1" y="3032"/>
                  </a:lnTo>
                  <a:cubicBezTo>
                    <a:pt x="1" y="3032"/>
                    <a:pt x="1" y="3032"/>
                    <a:pt x="1" y="3032"/>
                  </a:cubicBezTo>
                  <a:cubicBezTo>
                    <a:pt x="8" y="3032"/>
                    <a:pt x="912" y="3374"/>
                    <a:pt x="2572" y="3381"/>
                  </a:cubicBezTo>
                  <a:cubicBezTo>
                    <a:pt x="4335" y="3381"/>
                    <a:pt x="5316" y="3033"/>
                    <a:pt x="5326" y="3033"/>
                  </a:cubicBezTo>
                  <a:cubicBezTo>
                    <a:pt x="5326" y="3033"/>
                    <a:pt x="5326" y="3033"/>
                    <a:pt x="5326" y="3033"/>
                  </a:cubicBezTo>
                  <a:lnTo>
                    <a:pt x="5326" y="3033"/>
                  </a:lnTo>
                  <a:cubicBezTo>
                    <a:pt x="5280" y="2023"/>
                    <a:pt x="5233" y="1012"/>
                    <a:pt x="5186" y="0"/>
                  </a:cubicBezTo>
                  <a:close/>
                </a:path>
              </a:pathLst>
            </a:custGeom>
            <a:solidFill>
              <a:srgbClr val="989C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280;p19">
              <a:extLst>
                <a:ext uri="{FF2B5EF4-FFF2-40B4-BE49-F238E27FC236}">
                  <a16:creationId xmlns:a16="http://schemas.microsoft.com/office/drawing/2014/main" id="{AA987CE7-9852-3C4C-9C7A-D8C97A6A1220}"/>
                </a:ext>
              </a:extLst>
            </p:cNvPr>
            <p:cNvSpPr/>
            <p:nvPr/>
          </p:nvSpPr>
          <p:spPr>
            <a:xfrm>
              <a:off x="4906450" y="1488275"/>
              <a:ext cx="17525" cy="42825"/>
            </a:xfrm>
            <a:custGeom>
              <a:avLst/>
              <a:gdLst/>
              <a:ahLst/>
              <a:cxnLst/>
              <a:rect l="l" t="t" r="r" b="b"/>
              <a:pathLst>
                <a:path w="701" h="1713" extrusionOk="0">
                  <a:moveTo>
                    <a:pt x="407" y="0"/>
                  </a:moveTo>
                  <a:cubicBezTo>
                    <a:pt x="400" y="0"/>
                    <a:pt x="390" y="7"/>
                    <a:pt x="380" y="19"/>
                  </a:cubicBezTo>
                  <a:cubicBezTo>
                    <a:pt x="367" y="35"/>
                    <a:pt x="356" y="53"/>
                    <a:pt x="348" y="72"/>
                  </a:cubicBezTo>
                  <a:cubicBezTo>
                    <a:pt x="343" y="85"/>
                    <a:pt x="340" y="98"/>
                    <a:pt x="338" y="111"/>
                  </a:cubicBezTo>
                  <a:cubicBezTo>
                    <a:pt x="335" y="124"/>
                    <a:pt x="332" y="139"/>
                    <a:pt x="331" y="155"/>
                  </a:cubicBezTo>
                  <a:cubicBezTo>
                    <a:pt x="330" y="163"/>
                    <a:pt x="329" y="170"/>
                    <a:pt x="327" y="178"/>
                  </a:cubicBezTo>
                  <a:lnTo>
                    <a:pt x="318" y="204"/>
                  </a:lnTo>
                  <a:cubicBezTo>
                    <a:pt x="315" y="212"/>
                    <a:pt x="313" y="222"/>
                    <a:pt x="311" y="231"/>
                  </a:cubicBezTo>
                  <a:cubicBezTo>
                    <a:pt x="311" y="237"/>
                    <a:pt x="310" y="241"/>
                    <a:pt x="310" y="246"/>
                  </a:cubicBezTo>
                  <a:lnTo>
                    <a:pt x="310" y="261"/>
                  </a:lnTo>
                  <a:cubicBezTo>
                    <a:pt x="310" y="271"/>
                    <a:pt x="312" y="285"/>
                    <a:pt x="314" y="302"/>
                  </a:cubicBezTo>
                  <a:cubicBezTo>
                    <a:pt x="315" y="310"/>
                    <a:pt x="316" y="320"/>
                    <a:pt x="317" y="330"/>
                  </a:cubicBezTo>
                  <a:cubicBezTo>
                    <a:pt x="317" y="341"/>
                    <a:pt x="319" y="353"/>
                    <a:pt x="321" y="366"/>
                  </a:cubicBezTo>
                  <a:cubicBezTo>
                    <a:pt x="324" y="378"/>
                    <a:pt x="327" y="391"/>
                    <a:pt x="328" y="405"/>
                  </a:cubicBezTo>
                  <a:cubicBezTo>
                    <a:pt x="330" y="417"/>
                    <a:pt x="330" y="432"/>
                    <a:pt x="331" y="448"/>
                  </a:cubicBezTo>
                  <a:cubicBezTo>
                    <a:pt x="332" y="463"/>
                    <a:pt x="333" y="479"/>
                    <a:pt x="334" y="496"/>
                  </a:cubicBezTo>
                  <a:lnTo>
                    <a:pt x="334" y="502"/>
                  </a:lnTo>
                  <a:lnTo>
                    <a:pt x="332" y="501"/>
                  </a:lnTo>
                  <a:cubicBezTo>
                    <a:pt x="330" y="500"/>
                    <a:pt x="328" y="500"/>
                    <a:pt x="326" y="500"/>
                  </a:cubicBezTo>
                  <a:cubicBezTo>
                    <a:pt x="324" y="500"/>
                    <a:pt x="321" y="500"/>
                    <a:pt x="319" y="501"/>
                  </a:cubicBezTo>
                  <a:lnTo>
                    <a:pt x="307" y="503"/>
                  </a:lnTo>
                  <a:cubicBezTo>
                    <a:pt x="290" y="505"/>
                    <a:pt x="276" y="510"/>
                    <a:pt x="259" y="514"/>
                  </a:cubicBezTo>
                  <a:cubicBezTo>
                    <a:pt x="245" y="516"/>
                    <a:pt x="231" y="517"/>
                    <a:pt x="217" y="517"/>
                  </a:cubicBezTo>
                  <a:lnTo>
                    <a:pt x="196" y="517"/>
                  </a:lnTo>
                  <a:lnTo>
                    <a:pt x="177" y="515"/>
                  </a:lnTo>
                  <a:cubicBezTo>
                    <a:pt x="172" y="514"/>
                    <a:pt x="166" y="513"/>
                    <a:pt x="160" y="513"/>
                  </a:cubicBezTo>
                  <a:cubicBezTo>
                    <a:pt x="155" y="514"/>
                    <a:pt x="149" y="515"/>
                    <a:pt x="145" y="516"/>
                  </a:cubicBezTo>
                  <a:cubicBezTo>
                    <a:pt x="142" y="516"/>
                    <a:pt x="139" y="517"/>
                    <a:pt x="135" y="517"/>
                  </a:cubicBezTo>
                  <a:cubicBezTo>
                    <a:pt x="134" y="517"/>
                    <a:pt x="132" y="517"/>
                    <a:pt x="131" y="517"/>
                  </a:cubicBezTo>
                  <a:lnTo>
                    <a:pt x="119" y="517"/>
                  </a:lnTo>
                  <a:cubicBezTo>
                    <a:pt x="114" y="518"/>
                    <a:pt x="110" y="518"/>
                    <a:pt x="104" y="518"/>
                  </a:cubicBezTo>
                  <a:lnTo>
                    <a:pt x="99" y="518"/>
                  </a:lnTo>
                  <a:cubicBezTo>
                    <a:pt x="97" y="518"/>
                    <a:pt x="96" y="517"/>
                    <a:pt x="95" y="517"/>
                  </a:cubicBezTo>
                  <a:cubicBezTo>
                    <a:pt x="91" y="515"/>
                    <a:pt x="87" y="513"/>
                    <a:pt x="84" y="509"/>
                  </a:cubicBezTo>
                  <a:cubicBezTo>
                    <a:pt x="82" y="507"/>
                    <a:pt x="78" y="505"/>
                    <a:pt x="75" y="503"/>
                  </a:cubicBezTo>
                  <a:cubicBezTo>
                    <a:pt x="72" y="502"/>
                    <a:pt x="70" y="501"/>
                    <a:pt x="68" y="501"/>
                  </a:cubicBezTo>
                  <a:cubicBezTo>
                    <a:pt x="67" y="501"/>
                    <a:pt x="66" y="502"/>
                    <a:pt x="65" y="502"/>
                  </a:cubicBezTo>
                  <a:cubicBezTo>
                    <a:pt x="60" y="502"/>
                    <a:pt x="53" y="502"/>
                    <a:pt x="48" y="503"/>
                  </a:cubicBezTo>
                  <a:cubicBezTo>
                    <a:pt x="42" y="503"/>
                    <a:pt x="37" y="505"/>
                    <a:pt x="33" y="505"/>
                  </a:cubicBezTo>
                  <a:cubicBezTo>
                    <a:pt x="31" y="505"/>
                    <a:pt x="29" y="505"/>
                    <a:pt x="27" y="505"/>
                  </a:cubicBezTo>
                  <a:cubicBezTo>
                    <a:pt x="22" y="505"/>
                    <a:pt x="17" y="506"/>
                    <a:pt x="11" y="507"/>
                  </a:cubicBezTo>
                  <a:cubicBezTo>
                    <a:pt x="6" y="511"/>
                    <a:pt x="2" y="518"/>
                    <a:pt x="2" y="525"/>
                  </a:cubicBezTo>
                  <a:cubicBezTo>
                    <a:pt x="1" y="535"/>
                    <a:pt x="2" y="545"/>
                    <a:pt x="5" y="553"/>
                  </a:cubicBezTo>
                  <a:cubicBezTo>
                    <a:pt x="9" y="566"/>
                    <a:pt x="16" y="579"/>
                    <a:pt x="23" y="589"/>
                  </a:cubicBezTo>
                  <a:cubicBezTo>
                    <a:pt x="27" y="595"/>
                    <a:pt x="32" y="599"/>
                    <a:pt x="38" y="602"/>
                  </a:cubicBezTo>
                  <a:cubicBezTo>
                    <a:pt x="44" y="607"/>
                    <a:pt x="49" y="610"/>
                    <a:pt x="55" y="612"/>
                  </a:cubicBezTo>
                  <a:cubicBezTo>
                    <a:pt x="58" y="614"/>
                    <a:pt x="62" y="615"/>
                    <a:pt x="65" y="618"/>
                  </a:cubicBezTo>
                  <a:lnTo>
                    <a:pt x="75" y="627"/>
                  </a:lnTo>
                  <a:cubicBezTo>
                    <a:pt x="78" y="630"/>
                    <a:pt x="82" y="633"/>
                    <a:pt x="86" y="637"/>
                  </a:cubicBezTo>
                  <a:cubicBezTo>
                    <a:pt x="87" y="638"/>
                    <a:pt x="89" y="639"/>
                    <a:pt x="93" y="639"/>
                  </a:cubicBezTo>
                  <a:cubicBezTo>
                    <a:pt x="94" y="640"/>
                    <a:pt x="96" y="640"/>
                    <a:pt x="98" y="640"/>
                  </a:cubicBezTo>
                  <a:cubicBezTo>
                    <a:pt x="104" y="640"/>
                    <a:pt x="110" y="639"/>
                    <a:pt x="116" y="638"/>
                  </a:cubicBezTo>
                  <a:cubicBezTo>
                    <a:pt x="119" y="637"/>
                    <a:pt x="124" y="637"/>
                    <a:pt x="128" y="637"/>
                  </a:cubicBezTo>
                  <a:cubicBezTo>
                    <a:pt x="133" y="637"/>
                    <a:pt x="139" y="635"/>
                    <a:pt x="143" y="633"/>
                  </a:cubicBezTo>
                  <a:cubicBezTo>
                    <a:pt x="148" y="631"/>
                    <a:pt x="155" y="629"/>
                    <a:pt x="160" y="628"/>
                  </a:cubicBezTo>
                  <a:lnTo>
                    <a:pt x="178" y="628"/>
                  </a:lnTo>
                  <a:lnTo>
                    <a:pt x="199" y="626"/>
                  </a:lnTo>
                  <a:lnTo>
                    <a:pt x="221" y="623"/>
                  </a:lnTo>
                  <a:cubicBezTo>
                    <a:pt x="236" y="619"/>
                    <a:pt x="252" y="616"/>
                    <a:pt x="268" y="612"/>
                  </a:cubicBezTo>
                  <a:cubicBezTo>
                    <a:pt x="284" y="606"/>
                    <a:pt x="300" y="598"/>
                    <a:pt x="317" y="593"/>
                  </a:cubicBezTo>
                  <a:lnTo>
                    <a:pt x="331" y="588"/>
                  </a:lnTo>
                  <a:cubicBezTo>
                    <a:pt x="334" y="587"/>
                    <a:pt x="337" y="586"/>
                    <a:pt x="340" y="586"/>
                  </a:cubicBezTo>
                  <a:cubicBezTo>
                    <a:pt x="342" y="586"/>
                    <a:pt x="343" y="586"/>
                    <a:pt x="344" y="586"/>
                  </a:cubicBezTo>
                  <a:lnTo>
                    <a:pt x="345" y="586"/>
                  </a:lnTo>
                  <a:cubicBezTo>
                    <a:pt x="348" y="611"/>
                    <a:pt x="351" y="635"/>
                    <a:pt x="356" y="662"/>
                  </a:cubicBezTo>
                  <a:lnTo>
                    <a:pt x="378" y="784"/>
                  </a:lnTo>
                  <a:lnTo>
                    <a:pt x="385" y="815"/>
                  </a:lnTo>
                  <a:cubicBezTo>
                    <a:pt x="387" y="826"/>
                    <a:pt x="387" y="835"/>
                    <a:pt x="387" y="846"/>
                  </a:cubicBezTo>
                  <a:lnTo>
                    <a:pt x="386" y="879"/>
                  </a:lnTo>
                  <a:cubicBezTo>
                    <a:pt x="386" y="890"/>
                    <a:pt x="387" y="902"/>
                    <a:pt x="389" y="912"/>
                  </a:cubicBezTo>
                  <a:lnTo>
                    <a:pt x="396" y="979"/>
                  </a:lnTo>
                  <a:cubicBezTo>
                    <a:pt x="400" y="1001"/>
                    <a:pt x="412" y="1022"/>
                    <a:pt x="420" y="1043"/>
                  </a:cubicBezTo>
                  <a:cubicBezTo>
                    <a:pt x="424" y="1055"/>
                    <a:pt x="427" y="1066"/>
                    <a:pt x="428" y="1078"/>
                  </a:cubicBezTo>
                  <a:lnTo>
                    <a:pt x="433" y="1114"/>
                  </a:lnTo>
                  <a:lnTo>
                    <a:pt x="437" y="1150"/>
                  </a:lnTo>
                  <a:cubicBezTo>
                    <a:pt x="438" y="1161"/>
                    <a:pt x="438" y="1173"/>
                    <a:pt x="437" y="1185"/>
                  </a:cubicBezTo>
                  <a:cubicBezTo>
                    <a:pt x="436" y="1197"/>
                    <a:pt x="436" y="1208"/>
                    <a:pt x="437" y="1221"/>
                  </a:cubicBezTo>
                  <a:cubicBezTo>
                    <a:pt x="438" y="1233"/>
                    <a:pt x="441" y="1244"/>
                    <a:pt x="443" y="1256"/>
                  </a:cubicBezTo>
                  <a:cubicBezTo>
                    <a:pt x="448" y="1279"/>
                    <a:pt x="451" y="1301"/>
                    <a:pt x="455" y="1324"/>
                  </a:cubicBezTo>
                  <a:cubicBezTo>
                    <a:pt x="459" y="1345"/>
                    <a:pt x="466" y="1367"/>
                    <a:pt x="469" y="1388"/>
                  </a:cubicBezTo>
                  <a:cubicBezTo>
                    <a:pt x="472" y="1408"/>
                    <a:pt x="476" y="1429"/>
                    <a:pt x="483" y="1450"/>
                  </a:cubicBezTo>
                  <a:cubicBezTo>
                    <a:pt x="487" y="1468"/>
                    <a:pt x="488" y="1487"/>
                    <a:pt x="486" y="1507"/>
                  </a:cubicBezTo>
                  <a:cubicBezTo>
                    <a:pt x="485" y="1516"/>
                    <a:pt x="484" y="1526"/>
                    <a:pt x="484" y="1536"/>
                  </a:cubicBezTo>
                  <a:cubicBezTo>
                    <a:pt x="484" y="1545"/>
                    <a:pt x="485" y="1555"/>
                    <a:pt x="486" y="1563"/>
                  </a:cubicBezTo>
                  <a:cubicBezTo>
                    <a:pt x="487" y="1582"/>
                    <a:pt x="489" y="1599"/>
                    <a:pt x="493" y="1615"/>
                  </a:cubicBezTo>
                  <a:cubicBezTo>
                    <a:pt x="494" y="1623"/>
                    <a:pt x="496" y="1632"/>
                    <a:pt x="499" y="1639"/>
                  </a:cubicBezTo>
                  <a:cubicBezTo>
                    <a:pt x="501" y="1647"/>
                    <a:pt x="505" y="1654"/>
                    <a:pt x="510" y="1662"/>
                  </a:cubicBezTo>
                  <a:cubicBezTo>
                    <a:pt x="524" y="1684"/>
                    <a:pt x="546" y="1702"/>
                    <a:pt x="572" y="1711"/>
                  </a:cubicBezTo>
                  <a:cubicBezTo>
                    <a:pt x="576" y="1712"/>
                    <a:pt x="581" y="1713"/>
                    <a:pt x="585" y="1713"/>
                  </a:cubicBezTo>
                  <a:cubicBezTo>
                    <a:pt x="597" y="1713"/>
                    <a:pt x="608" y="1709"/>
                    <a:pt x="618" y="1700"/>
                  </a:cubicBezTo>
                  <a:cubicBezTo>
                    <a:pt x="623" y="1693"/>
                    <a:pt x="624" y="1682"/>
                    <a:pt x="619" y="1674"/>
                  </a:cubicBezTo>
                  <a:cubicBezTo>
                    <a:pt x="614" y="1666"/>
                    <a:pt x="610" y="1659"/>
                    <a:pt x="608" y="1651"/>
                  </a:cubicBezTo>
                  <a:cubicBezTo>
                    <a:pt x="607" y="1644"/>
                    <a:pt x="608" y="1643"/>
                    <a:pt x="605" y="1639"/>
                  </a:cubicBezTo>
                  <a:lnTo>
                    <a:pt x="602" y="1636"/>
                  </a:lnTo>
                  <a:cubicBezTo>
                    <a:pt x="602" y="1634"/>
                    <a:pt x="601" y="1633"/>
                    <a:pt x="598" y="1632"/>
                  </a:cubicBezTo>
                  <a:cubicBezTo>
                    <a:pt x="595" y="1629"/>
                    <a:pt x="592" y="1625"/>
                    <a:pt x="589" y="1621"/>
                  </a:cubicBezTo>
                  <a:cubicBezTo>
                    <a:pt x="587" y="1618"/>
                    <a:pt x="584" y="1615"/>
                    <a:pt x="583" y="1610"/>
                  </a:cubicBezTo>
                  <a:cubicBezTo>
                    <a:pt x="582" y="1605"/>
                    <a:pt x="580" y="1600"/>
                    <a:pt x="579" y="1594"/>
                  </a:cubicBezTo>
                  <a:cubicBezTo>
                    <a:pt x="577" y="1583"/>
                    <a:pt x="575" y="1568"/>
                    <a:pt x="573" y="1551"/>
                  </a:cubicBezTo>
                  <a:cubicBezTo>
                    <a:pt x="571" y="1542"/>
                    <a:pt x="571" y="1533"/>
                    <a:pt x="570" y="1524"/>
                  </a:cubicBezTo>
                  <a:lnTo>
                    <a:pt x="570" y="1496"/>
                  </a:lnTo>
                  <a:cubicBezTo>
                    <a:pt x="571" y="1476"/>
                    <a:pt x="567" y="1454"/>
                    <a:pt x="561" y="1435"/>
                  </a:cubicBezTo>
                  <a:cubicBezTo>
                    <a:pt x="553" y="1416"/>
                    <a:pt x="547" y="1396"/>
                    <a:pt x="542" y="1374"/>
                  </a:cubicBezTo>
                  <a:cubicBezTo>
                    <a:pt x="536" y="1353"/>
                    <a:pt x="529" y="1331"/>
                    <a:pt x="524" y="1310"/>
                  </a:cubicBezTo>
                  <a:lnTo>
                    <a:pt x="509" y="1244"/>
                  </a:lnTo>
                  <a:cubicBezTo>
                    <a:pt x="505" y="1232"/>
                    <a:pt x="503" y="1221"/>
                    <a:pt x="502" y="1210"/>
                  </a:cubicBezTo>
                  <a:cubicBezTo>
                    <a:pt x="501" y="1198"/>
                    <a:pt x="501" y="1186"/>
                    <a:pt x="502" y="1174"/>
                  </a:cubicBezTo>
                  <a:cubicBezTo>
                    <a:pt x="503" y="1163"/>
                    <a:pt x="502" y="1150"/>
                    <a:pt x="501" y="1138"/>
                  </a:cubicBezTo>
                  <a:lnTo>
                    <a:pt x="498" y="1102"/>
                  </a:lnTo>
                  <a:lnTo>
                    <a:pt x="495" y="1066"/>
                  </a:lnTo>
                  <a:lnTo>
                    <a:pt x="495" y="1057"/>
                  </a:lnTo>
                  <a:lnTo>
                    <a:pt x="493" y="1047"/>
                  </a:lnTo>
                  <a:cubicBezTo>
                    <a:pt x="491" y="1042"/>
                    <a:pt x="489" y="1035"/>
                    <a:pt x="487" y="1029"/>
                  </a:cubicBezTo>
                  <a:lnTo>
                    <a:pt x="476" y="997"/>
                  </a:lnTo>
                  <a:cubicBezTo>
                    <a:pt x="473" y="987"/>
                    <a:pt x="472" y="976"/>
                    <a:pt x="472" y="966"/>
                  </a:cubicBezTo>
                  <a:lnTo>
                    <a:pt x="469" y="901"/>
                  </a:lnTo>
                  <a:cubicBezTo>
                    <a:pt x="468" y="879"/>
                    <a:pt x="469" y="858"/>
                    <a:pt x="472" y="836"/>
                  </a:cubicBezTo>
                  <a:cubicBezTo>
                    <a:pt x="473" y="826"/>
                    <a:pt x="473" y="815"/>
                    <a:pt x="471" y="803"/>
                  </a:cubicBezTo>
                  <a:lnTo>
                    <a:pt x="468" y="772"/>
                  </a:lnTo>
                  <a:cubicBezTo>
                    <a:pt x="465" y="731"/>
                    <a:pt x="458" y="690"/>
                    <a:pt x="454" y="651"/>
                  </a:cubicBezTo>
                  <a:cubicBezTo>
                    <a:pt x="451" y="615"/>
                    <a:pt x="448" y="581"/>
                    <a:pt x="447" y="548"/>
                  </a:cubicBezTo>
                  <a:lnTo>
                    <a:pt x="451" y="547"/>
                  </a:lnTo>
                  <a:lnTo>
                    <a:pt x="465" y="542"/>
                  </a:lnTo>
                  <a:cubicBezTo>
                    <a:pt x="467" y="542"/>
                    <a:pt x="469" y="542"/>
                    <a:pt x="472" y="542"/>
                  </a:cubicBezTo>
                  <a:cubicBezTo>
                    <a:pt x="474" y="542"/>
                    <a:pt x="477" y="542"/>
                    <a:pt x="480" y="542"/>
                  </a:cubicBezTo>
                  <a:cubicBezTo>
                    <a:pt x="483" y="543"/>
                    <a:pt x="486" y="544"/>
                    <a:pt x="490" y="544"/>
                  </a:cubicBezTo>
                  <a:cubicBezTo>
                    <a:pt x="492" y="544"/>
                    <a:pt x="493" y="544"/>
                    <a:pt x="495" y="544"/>
                  </a:cubicBezTo>
                  <a:cubicBezTo>
                    <a:pt x="499" y="542"/>
                    <a:pt x="503" y="540"/>
                    <a:pt x="508" y="538"/>
                  </a:cubicBezTo>
                  <a:lnTo>
                    <a:pt x="534" y="526"/>
                  </a:lnTo>
                  <a:cubicBezTo>
                    <a:pt x="542" y="521"/>
                    <a:pt x="549" y="517"/>
                    <a:pt x="558" y="514"/>
                  </a:cubicBezTo>
                  <a:cubicBezTo>
                    <a:pt x="566" y="509"/>
                    <a:pt x="574" y="505"/>
                    <a:pt x="580" y="500"/>
                  </a:cubicBezTo>
                  <a:cubicBezTo>
                    <a:pt x="585" y="497"/>
                    <a:pt x="591" y="495"/>
                    <a:pt x="596" y="495"/>
                  </a:cubicBezTo>
                  <a:cubicBezTo>
                    <a:pt x="599" y="495"/>
                    <a:pt x="601" y="496"/>
                    <a:pt x="604" y="496"/>
                  </a:cubicBezTo>
                  <a:cubicBezTo>
                    <a:pt x="608" y="498"/>
                    <a:pt x="612" y="498"/>
                    <a:pt x="618" y="498"/>
                  </a:cubicBezTo>
                  <a:cubicBezTo>
                    <a:pt x="621" y="498"/>
                    <a:pt x="625" y="498"/>
                    <a:pt x="628" y="496"/>
                  </a:cubicBezTo>
                  <a:lnTo>
                    <a:pt x="649" y="491"/>
                  </a:lnTo>
                  <a:lnTo>
                    <a:pt x="658" y="489"/>
                  </a:lnTo>
                  <a:cubicBezTo>
                    <a:pt x="660" y="487"/>
                    <a:pt x="664" y="486"/>
                    <a:pt x="666" y="484"/>
                  </a:cubicBezTo>
                  <a:lnTo>
                    <a:pt x="690" y="463"/>
                  </a:lnTo>
                  <a:cubicBezTo>
                    <a:pt x="696" y="457"/>
                    <a:pt x="699" y="448"/>
                    <a:pt x="701" y="440"/>
                  </a:cubicBezTo>
                  <a:cubicBezTo>
                    <a:pt x="701" y="431"/>
                    <a:pt x="699" y="423"/>
                    <a:pt x="695" y="415"/>
                  </a:cubicBezTo>
                  <a:cubicBezTo>
                    <a:pt x="691" y="407"/>
                    <a:pt x="686" y="399"/>
                    <a:pt x="679" y="395"/>
                  </a:cubicBezTo>
                  <a:cubicBezTo>
                    <a:pt x="675" y="392"/>
                    <a:pt x="671" y="391"/>
                    <a:pt x="667" y="391"/>
                  </a:cubicBezTo>
                  <a:cubicBezTo>
                    <a:pt x="664" y="391"/>
                    <a:pt x="661" y="392"/>
                    <a:pt x="658" y="393"/>
                  </a:cubicBezTo>
                  <a:lnTo>
                    <a:pt x="652" y="393"/>
                  </a:lnTo>
                  <a:cubicBezTo>
                    <a:pt x="650" y="393"/>
                    <a:pt x="648" y="394"/>
                    <a:pt x="645" y="395"/>
                  </a:cubicBezTo>
                  <a:cubicBezTo>
                    <a:pt x="640" y="397"/>
                    <a:pt x="636" y="399"/>
                    <a:pt x="632" y="402"/>
                  </a:cubicBezTo>
                  <a:cubicBezTo>
                    <a:pt x="629" y="405"/>
                    <a:pt x="627" y="406"/>
                    <a:pt x="624" y="407"/>
                  </a:cubicBezTo>
                  <a:lnTo>
                    <a:pt x="615" y="410"/>
                  </a:lnTo>
                  <a:lnTo>
                    <a:pt x="597" y="416"/>
                  </a:lnTo>
                  <a:cubicBezTo>
                    <a:pt x="594" y="417"/>
                    <a:pt x="591" y="418"/>
                    <a:pt x="588" y="418"/>
                  </a:cubicBezTo>
                  <a:cubicBezTo>
                    <a:pt x="586" y="419"/>
                    <a:pt x="584" y="419"/>
                    <a:pt x="582" y="419"/>
                  </a:cubicBezTo>
                  <a:cubicBezTo>
                    <a:pt x="580" y="419"/>
                    <a:pt x="579" y="419"/>
                    <a:pt x="577" y="418"/>
                  </a:cubicBezTo>
                  <a:cubicBezTo>
                    <a:pt x="576" y="418"/>
                    <a:pt x="575" y="418"/>
                    <a:pt x="574" y="418"/>
                  </a:cubicBezTo>
                  <a:cubicBezTo>
                    <a:pt x="566" y="418"/>
                    <a:pt x="559" y="421"/>
                    <a:pt x="555" y="427"/>
                  </a:cubicBezTo>
                  <a:cubicBezTo>
                    <a:pt x="549" y="434"/>
                    <a:pt x="542" y="440"/>
                    <a:pt x="535" y="445"/>
                  </a:cubicBezTo>
                  <a:cubicBezTo>
                    <a:pt x="527" y="449"/>
                    <a:pt x="520" y="457"/>
                    <a:pt x="513" y="462"/>
                  </a:cubicBezTo>
                  <a:lnTo>
                    <a:pt x="489" y="476"/>
                  </a:lnTo>
                  <a:cubicBezTo>
                    <a:pt x="485" y="479"/>
                    <a:pt x="482" y="480"/>
                    <a:pt x="476" y="483"/>
                  </a:cubicBezTo>
                  <a:cubicBezTo>
                    <a:pt x="472" y="483"/>
                    <a:pt x="467" y="482"/>
                    <a:pt x="463" y="480"/>
                  </a:cubicBezTo>
                  <a:cubicBezTo>
                    <a:pt x="460" y="480"/>
                    <a:pt x="458" y="480"/>
                    <a:pt x="455" y="480"/>
                  </a:cubicBezTo>
                  <a:cubicBezTo>
                    <a:pt x="453" y="480"/>
                    <a:pt x="450" y="480"/>
                    <a:pt x="448" y="480"/>
                  </a:cubicBezTo>
                  <a:lnTo>
                    <a:pt x="442" y="483"/>
                  </a:lnTo>
                  <a:lnTo>
                    <a:pt x="442" y="443"/>
                  </a:lnTo>
                  <a:lnTo>
                    <a:pt x="442" y="399"/>
                  </a:lnTo>
                  <a:cubicBezTo>
                    <a:pt x="442" y="384"/>
                    <a:pt x="439" y="371"/>
                    <a:pt x="437" y="359"/>
                  </a:cubicBezTo>
                  <a:cubicBezTo>
                    <a:pt x="436" y="348"/>
                    <a:pt x="435" y="337"/>
                    <a:pt x="435" y="326"/>
                  </a:cubicBezTo>
                  <a:cubicBezTo>
                    <a:pt x="435" y="316"/>
                    <a:pt x="434" y="305"/>
                    <a:pt x="433" y="297"/>
                  </a:cubicBezTo>
                  <a:cubicBezTo>
                    <a:pt x="432" y="279"/>
                    <a:pt x="431" y="267"/>
                    <a:pt x="429" y="258"/>
                  </a:cubicBezTo>
                  <a:lnTo>
                    <a:pt x="429" y="244"/>
                  </a:lnTo>
                  <a:cubicBezTo>
                    <a:pt x="429" y="240"/>
                    <a:pt x="429" y="236"/>
                    <a:pt x="431" y="231"/>
                  </a:cubicBezTo>
                  <a:cubicBezTo>
                    <a:pt x="432" y="224"/>
                    <a:pt x="434" y="215"/>
                    <a:pt x="436" y="206"/>
                  </a:cubicBezTo>
                  <a:cubicBezTo>
                    <a:pt x="438" y="197"/>
                    <a:pt x="439" y="189"/>
                    <a:pt x="441" y="179"/>
                  </a:cubicBezTo>
                  <a:cubicBezTo>
                    <a:pt x="442" y="170"/>
                    <a:pt x="442" y="162"/>
                    <a:pt x="441" y="153"/>
                  </a:cubicBezTo>
                  <a:cubicBezTo>
                    <a:pt x="439" y="138"/>
                    <a:pt x="438" y="124"/>
                    <a:pt x="437" y="109"/>
                  </a:cubicBezTo>
                  <a:cubicBezTo>
                    <a:pt x="436" y="96"/>
                    <a:pt x="433" y="83"/>
                    <a:pt x="433" y="73"/>
                  </a:cubicBezTo>
                  <a:cubicBezTo>
                    <a:pt x="433" y="55"/>
                    <a:pt x="431" y="37"/>
                    <a:pt x="427" y="20"/>
                  </a:cubicBezTo>
                  <a:cubicBezTo>
                    <a:pt x="423" y="6"/>
                    <a:pt x="416" y="0"/>
                    <a:pt x="4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281;p19">
              <a:extLst>
                <a:ext uri="{FF2B5EF4-FFF2-40B4-BE49-F238E27FC236}">
                  <a16:creationId xmlns:a16="http://schemas.microsoft.com/office/drawing/2014/main" id="{6A585B0F-928A-F54A-A77E-1348B952F85F}"/>
                </a:ext>
              </a:extLst>
            </p:cNvPr>
            <p:cNvSpPr/>
            <p:nvPr/>
          </p:nvSpPr>
          <p:spPr>
            <a:xfrm>
              <a:off x="4870650" y="1494575"/>
              <a:ext cx="23300" cy="37100"/>
            </a:xfrm>
            <a:custGeom>
              <a:avLst/>
              <a:gdLst/>
              <a:ahLst/>
              <a:cxnLst/>
              <a:rect l="l" t="t" r="r" b="b"/>
              <a:pathLst>
                <a:path w="932" h="1484" extrusionOk="0">
                  <a:moveTo>
                    <a:pt x="846" y="0"/>
                  </a:moveTo>
                  <a:cubicBezTo>
                    <a:pt x="839" y="0"/>
                    <a:pt x="832" y="3"/>
                    <a:pt x="827" y="8"/>
                  </a:cubicBezTo>
                  <a:cubicBezTo>
                    <a:pt x="817" y="18"/>
                    <a:pt x="810" y="30"/>
                    <a:pt x="806" y="43"/>
                  </a:cubicBezTo>
                  <a:lnTo>
                    <a:pt x="801" y="55"/>
                  </a:lnTo>
                  <a:cubicBezTo>
                    <a:pt x="799" y="60"/>
                    <a:pt x="797" y="65"/>
                    <a:pt x="796" y="69"/>
                  </a:cubicBezTo>
                  <a:cubicBezTo>
                    <a:pt x="792" y="81"/>
                    <a:pt x="791" y="92"/>
                    <a:pt x="790" y="102"/>
                  </a:cubicBezTo>
                  <a:lnTo>
                    <a:pt x="787" y="120"/>
                  </a:lnTo>
                  <a:cubicBezTo>
                    <a:pt x="785" y="126"/>
                    <a:pt x="784" y="132"/>
                    <a:pt x="782" y="139"/>
                  </a:cubicBezTo>
                  <a:cubicBezTo>
                    <a:pt x="779" y="153"/>
                    <a:pt x="775" y="165"/>
                    <a:pt x="772" y="179"/>
                  </a:cubicBezTo>
                  <a:cubicBezTo>
                    <a:pt x="771" y="187"/>
                    <a:pt x="769" y="194"/>
                    <a:pt x="768" y="201"/>
                  </a:cubicBezTo>
                  <a:cubicBezTo>
                    <a:pt x="765" y="207"/>
                    <a:pt x="762" y="215"/>
                    <a:pt x="759" y="222"/>
                  </a:cubicBezTo>
                  <a:cubicBezTo>
                    <a:pt x="753" y="238"/>
                    <a:pt x="750" y="255"/>
                    <a:pt x="751" y="273"/>
                  </a:cubicBezTo>
                  <a:cubicBezTo>
                    <a:pt x="753" y="290"/>
                    <a:pt x="754" y="308"/>
                    <a:pt x="754" y="326"/>
                  </a:cubicBezTo>
                  <a:cubicBezTo>
                    <a:pt x="753" y="344"/>
                    <a:pt x="756" y="362"/>
                    <a:pt x="757" y="380"/>
                  </a:cubicBezTo>
                  <a:cubicBezTo>
                    <a:pt x="757" y="398"/>
                    <a:pt x="757" y="418"/>
                    <a:pt x="757" y="437"/>
                  </a:cubicBezTo>
                  <a:cubicBezTo>
                    <a:pt x="757" y="445"/>
                    <a:pt x="758" y="456"/>
                    <a:pt x="757" y="465"/>
                  </a:cubicBezTo>
                  <a:cubicBezTo>
                    <a:pt x="756" y="474"/>
                    <a:pt x="754" y="483"/>
                    <a:pt x="751" y="493"/>
                  </a:cubicBezTo>
                  <a:cubicBezTo>
                    <a:pt x="748" y="502"/>
                    <a:pt x="745" y="512"/>
                    <a:pt x="745" y="522"/>
                  </a:cubicBezTo>
                  <a:lnTo>
                    <a:pt x="743" y="551"/>
                  </a:lnTo>
                  <a:lnTo>
                    <a:pt x="741" y="581"/>
                  </a:lnTo>
                  <a:lnTo>
                    <a:pt x="741" y="589"/>
                  </a:lnTo>
                  <a:lnTo>
                    <a:pt x="741" y="596"/>
                  </a:lnTo>
                  <a:cubicBezTo>
                    <a:pt x="742" y="602"/>
                    <a:pt x="743" y="607"/>
                    <a:pt x="744" y="612"/>
                  </a:cubicBezTo>
                  <a:lnTo>
                    <a:pt x="751" y="639"/>
                  </a:lnTo>
                  <a:cubicBezTo>
                    <a:pt x="753" y="646"/>
                    <a:pt x="754" y="656"/>
                    <a:pt x="753" y="665"/>
                  </a:cubicBezTo>
                  <a:lnTo>
                    <a:pt x="750" y="718"/>
                  </a:lnTo>
                  <a:cubicBezTo>
                    <a:pt x="749" y="735"/>
                    <a:pt x="746" y="752"/>
                    <a:pt x="742" y="769"/>
                  </a:cubicBezTo>
                  <a:cubicBezTo>
                    <a:pt x="740" y="778"/>
                    <a:pt x="740" y="788"/>
                    <a:pt x="741" y="796"/>
                  </a:cubicBezTo>
                  <a:lnTo>
                    <a:pt x="743" y="822"/>
                  </a:lnTo>
                  <a:cubicBezTo>
                    <a:pt x="746" y="856"/>
                    <a:pt x="751" y="889"/>
                    <a:pt x="756" y="920"/>
                  </a:cubicBezTo>
                  <a:cubicBezTo>
                    <a:pt x="762" y="952"/>
                    <a:pt x="764" y="982"/>
                    <a:pt x="767" y="1011"/>
                  </a:cubicBezTo>
                  <a:cubicBezTo>
                    <a:pt x="769" y="1025"/>
                    <a:pt x="771" y="1039"/>
                    <a:pt x="772" y="1052"/>
                  </a:cubicBezTo>
                  <a:cubicBezTo>
                    <a:pt x="774" y="1066"/>
                    <a:pt x="775" y="1078"/>
                    <a:pt x="776" y="1090"/>
                  </a:cubicBezTo>
                  <a:cubicBezTo>
                    <a:pt x="777" y="1103"/>
                    <a:pt x="779" y="1115"/>
                    <a:pt x="781" y="1126"/>
                  </a:cubicBezTo>
                  <a:cubicBezTo>
                    <a:pt x="782" y="1132"/>
                    <a:pt x="784" y="1137"/>
                    <a:pt x="785" y="1142"/>
                  </a:cubicBezTo>
                  <a:cubicBezTo>
                    <a:pt x="779" y="1133"/>
                    <a:pt x="771" y="1122"/>
                    <a:pt x="765" y="1113"/>
                  </a:cubicBezTo>
                  <a:lnTo>
                    <a:pt x="735" y="1063"/>
                  </a:lnTo>
                  <a:cubicBezTo>
                    <a:pt x="729" y="1056"/>
                    <a:pt x="725" y="1047"/>
                    <a:pt x="722" y="1039"/>
                  </a:cubicBezTo>
                  <a:cubicBezTo>
                    <a:pt x="719" y="1029"/>
                    <a:pt x="716" y="1020"/>
                    <a:pt x="714" y="1010"/>
                  </a:cubicBezTo>
                  <a:cubicBezTo>
                    <a:pt x="712" y="1000"/>
                    <a:pt x="709" y="991"/>
                    <a:pt x="706" y="981"/>
                  </a:cubicBezTo>
                  <a:lnTo>
                    <a:pt x="694" y="953"/>
                  </a:lnTo>
                  <a:lnTo>
                    <a:pt x="683" y="925"/>
                  </a:lnTo>
                  <a:lnTo>
                    <a:pt x="680" y="919"/>
                  </a:lnTo>
                  <a:lnTo>
                    <a:pt x="676" y="912"/>
                  </a:lnTo>
                  <a:cubicBezTo>
                    <a:pt x="674" y="907"/>
                    <a:pt x="671" y="902"/>
                    <a:pt x="667" y="899"/>
                  </a:cubicBezTo>
                  <a:lnTo>
                    <a:pt x="650" y="876"/>
                  </a:lnTo>
                  <a:cubicBezTo>
                    <a:pt x="645" y="869"/>
                    <a:pt x="641" y="861"/>
                    <a:pt x="638" y="853"/>
                  </a:cubicBezTo>
                  <a:lnTo>
                    <a:pt x="620" y="801"/>
                  </a:lnTo>
                  <a:cubicBezTo>
                    <a:pt x="615" y="784"/>
                    <a:pt x="611" y="767"/>
                    <a:pt x="610" y="749"/>
                  </a:cubicBezTo>
                  <a:cubicBezTo>
                    <a:pt x="607" y="741"/>
                    <a:pt x="605" y="732"/>
                    <a:pt x="601" y="723"/>
                  </a:cubicBezTo>
                  <a:lnTo>
                    <a:pt x="590" y="699"/>
                  </a:lnTo>
                  <a:cubicBezTo>
                    <a:pt x="578" y="667"/>
                    <a:pt x="563" y="637"/>
                    <a:pt x="550" y="607"/>
                  </a:cubicBezTo>
                  <a:cubicBezTo>
                    <a:pt x="536" y="578"/>
                    <a:pt x="525" y="548"/>
                    <a:pt x="517" y="521"/>
                  </a:cubicBezTo>
                  <a:cubicBezTo>
                    <a:pt x="511" y="507"/>
                    <a:pt x="507" y="495"/>
                    <a:pt x="502" y="481"/>
                  </a:cubicBezTo>
                  <a:cubicBezTo>
                    <a:pt x="497" y="468"/>
                    <a:pt x="494" y="455"/>
                    <a:pt x="491" y="443"/>
                  </a:cubicBezTo>
                  <a:cubicBezTo>
                    <a:pt x="487" y="432"/>
                    <a:pt x="485" y="420"/>
                    <a:pt x="480" y="408"/>
                  </a:cubicBezTo>
                  <a:cubicBezTo>
                    <a:pt x="476" y="397"/>
                    <a:pt x="471" y="388"/>
                    <a:pt x="466" y="379"/>
                  </a:cubicBezTo>
                  <a:cubicBezTo>
                    <a:pt x="462" y="371"/>
                    <a:pt x="459" y="362"/>
                    <a:pt x="457" y="354"/>
                  </a:cubicBezTo>
                  <a:cubicBezTo>
                    <a:pt x="454" y="346"/>
                    <a:pt x="451" y="339"/>
                    <a:pt x="448" y="331"/>
                  </a:cubicBezTo>
                  <a:lnTo>
                    <a:pt x="435" y="301"/>
                  </a:lnTo>
                  <a:lnTo>
                    <a:pt x="432" y="290"/>
                  </a:lnTo>
                  <a:cubicBezTo>
                    <a:pt x="431" y="287"/>
                    <a:pt x="430" y="283"/>
                    <a:pt x="430" y="280"/>
                  </a:cubicBezTo>
                  <a:cubicBezTo>
                    <a:pt x="429" y="273"/>
                    <a:pt x="429" y="266"/>
                    <a:pt x="429" y="258"/>
                  </a:cubicBezTo>
                  <a:cubicBezTo>
                    <a:pt x="429" y="250"/>
                    <a:pt x="428" y="242"/>
                    <a:pt x="428" y="236"/>
                  </a:cubicBezTo>
                  <a:cubicBezTo>
                    <a:pt x="427" y="228"/>
                    <a:pt x="425" y="222"/>
                    <a:pt x="421" y="216"/>
                  </a:cubicBezTo>
                  <a:cubicBezTo>
                    <a:pt x="417" y="203"/>
                    <a:pt x="413" y="192"/>
                    <a:pt x="408" y="181"/>
                  </a:cubicBezTo>
                  <a:cubicBezTo>
                    <a:pt x="403" y="171"/>
                    <a:pt x="398" y="162"/>
                    <a:pt x="395" y="154"/>
                  </a:cubicBezTo>
                  <a:cubicBezTo>
                    <a:pt x="390" y="140"/>
                    <a:pt x="384" y="126"/>
                    <a:pt x="377" y="113"/>
                  </a:cubicBezTo>
                  <a:cubicBezTo>
                    <a:pt x="372" y="107"/>
                    <a:pt x="365" y="103"/>
                    <a:pt x="358" y="103"/>
                  </a:cubicBezTo>
                  <a:cubicBezTo>
                    <a:pt x="356" y="103"/>
                    <a:pt x="355" y="103"/>
                    <a:pt x="353" y="103"/>
                  </a:cubicBezTo>
                  <a:cubicBezTo>
                    <a:pt x="344" y="108"/>
                    <a:pt x="337" y="115"/>
                    <a:pt x="334" y="124"/>
                  </a:cubicBezTo>
                  <a:cubicBezTo>
                    <a:pt x="332" y="112"/>
                    <a:pt x="331" y="100"/>
                    <a:pt x="329" y="91"/>
                  </a:cubicBezTo>
                  <a:cubicBezTo>
                    <a:pt x="326" y="77"/>
                    <a:pt x="321" y="64"/>
                    <a:pt x="313" y="52"/>
                  </a:cubicBezTo>
                  <a:cubicBezTo>
                    <a:pt x="308" y="43"/>
                    <a:pt x="298" y="38"/>
                    <a:pt x="289" y="37"/>
                  </a:cubicBezTo>
                  <a:cubicBezTo>
                    <a:pt x="288" y="37"/>
                    <a:pt x="287" y="37"/>
                    <a:pt x="286" y="37"/>
                  </a:cubicBezTo>
                  <a:cubicBezTo>
                    <a:pt x="276" y="37"/>
                    <a:pt x="268" y="41"/>
                    <a:pt x="262" y="49"/>
                  </a:cubicBezTo>
                  <a:cubicBezTo>
                    <a:pt x="255" y="61"/>
                    <a:pt x="250" y="72"/>
                    <a:pt x="249" y="86"/>
                  </a:cubicBezTo>
                  <a:cubicBezTo>
                    <a:pt x="249" y="89"/>
                    <a:pt x="248" y="94"/>
                    <a:pt x="247" y="98"/>
                  </a:cubicBezTo>
                  <a:cubicBezTo>
                    <a:pt x="246" y="103"/>
                    <a:pt x="246" y="108"/>
                    <a:pt x="245" y="113"/>
                  </a:cubicBezTo>
                  <a:cubicBezTo>
                    <a:pt x="245" y="124"/>
                    <a:pt x="245" y="134"/>
                    <a:pt x="246" y="145"/>
                  </a:cubicBezTo>
                  <a:lnTo>
                    <a:pt x="246" y="161"/>
                  </a:lnTo>
                  <a:cubicBezTo>
                    <a:pt x="246" y="168"/>
                    <a:pt x="245" y="174"/>
                    <a:pt x="245" y="180"/>
                  </a:cubicBezTo>
                  <a:cubicBezTo>
                    <a:pt x="244" y="193"/>
                    <a:pt x="243" y="207"/>
                    <a:pt x="242" y="220"/>
                  </a:cubicBezTo>
                  <a:cubicBezTo>
                    <a:pt x="242" y="227"/>
                    <a:pt x="242" y="234"/>
                    <a:pt x="241" y="240"/>
                  </a:cubicBezTo>
                  <a:cubicBezTo>
                    <a:pt x="239" y="248"/>
                    <a:pt x="238" y="254"/>
                    <a:pt x="235" y="263"/>
                  </a:cubicBezTo>
                  <a:cubicBezTo>
                    <a:pt x="231" y="278"/>
                    <a:pt x="231" y="295"/>
                    <a:pt x="234" y="311"/>
                  </a:cubicBezTo>
                  <a:cubicBezTo>
                    <a:pt x="239" y="327"/>
                    <a:pt x="241" y="344"/>
                    <a:pt x="243" y="360"/>
                  </a:cubicBezTo>
                  <a:cubicBezTo>
                    <a:pt x="244" y="378"/>
                    <a:pt x="248" y="395"/>
                    <a:pt x="250" y="412"/>
                  </a:cubicBezTo>
                  <a:cubicBezTo>
                    <a:pt x="251" y="430"/>
                    <a:pt x="254" y="449"/>
                    <a:pt x="255" y="466"/>
                  </a:cubicBezTo>
                  <a:cubicBezTo>
                    <a:pt x="256" y="475"/>
                    <a:pt x="257" y="484"/>
                    <a:pt x="256" y="493"/>
                  </a:cubicBezTo>
                  <a:cubicBezTo>
                    <a:pt x="255" y="502"/>
                    <a:pt x="253" y="511"/>
                    <a:pt x="250" y="519"/>
                  </a:cubicBezTo>
                  <a:cubicBezTo>
                    <a:pt x="247" y="529"/>
                    <a:pt x="246" y="538"/>
                    <a:pt x="245" y="548"/>
                  </a:cubicBezTo>
                  <a:lnTo>
                    <a:pt x="244" y="577"/>
                  </a:lnTo>
                  <a:lnTo>
                    <a:pt x="242" y="605"/>
                  </a:lnTo>
                  <a:lnTo>
                    <a:pt x="242" y="612"/>
                  </a:lnTo>
                  <a:lnTo>
                    <a:pt x="242" y="620"/>
                  </a:lnTo>
                  <a:cubicBezTo>
                    <a:pt x="242" y="624"/>
                    <a:pt x="243" y="629"/>
                    <a:pt x="244" y="635"/>
                  </a:cubicBezTo>
                  <a:lnTo>
                    <a:pt x="249" y="661"/>
                  </a:lnTo>
                  <a:cubicBezTo>
                    <a:pt x="251" y="669"/>
                    <a:pt x="251" y="677"/>
                    <a:pt x="249" y="686"/>
                  </a:cubicBezTo>
                  <a:lnTo>
                    <a:pt x="243" y="736"/>
                  </a:lnTo>
                  <a:cubicBezTo>
                    <a:pt x="240" y="752"/>
                    <a:pt x="235" y="768"/>
                    <a:pt x="228" y="784"/>
                  </a:cubicBezTo>
                  <a:cubicBezTo>
                    <a:pt x="226" y="792"/>
                    <a:pt x="224" y="800"/>
                    <a:pt x="224" y="809"/>
                  </a:cubicBezTo>
                  <a:lnTo>
                    <a:pt x="222" y="834"/>
                  </a:lnTo>
                  <a:cubicBezTo>
                    <a:pt x="218" y="865"/>
                    <a:pt x="215" y="896"/>
                    <a:pt x="212" y="927"/>
                  </a:cubicBezTo>
                  <a:cubicBezTo>
                    <a:pt x="207" y="955"/>
                    <a:pt x="201" y="983"/>
                    <a:pt x="194" y="1010"/>
                  </a:cubicBezTo>
                  <a:cubicBezTo>
                    <a:pt x="191" y="1023"/>
                    <a:pt x="187" y="1035"/>
                    <a:pt x="184" y="1047"/>
                  </a:cubicBezTo>
                  <a:lnTo>
                    <a:pt x="170" y="1080"/>
                  </a:lnTo>
                  <a:lnTo>
                    <a:pt x="158" y="1111"/>
                  </a:lnTo>
                  <a:cubicBezTo>
                    <a:pt x="154" y="1122"/>
                    <a:pt x="153" y="1132"/>
                    <a:pt x="151" y="1140"/>
                  </a:cubicBezTo>
                  <a:cubicBezTo>
                    <a:pt x="149" y="1149"/>
                    <a:pt x="146" y="1156"/>
                    <a:pt x="142" y="1164"/>
                  </a:cubicBezTo>
                  <a:cubicBezTo>
                    <a:pt x="139" y="1171"/>
                    <a:pt x="137" y="1178"/>
                    <a:pt x="134" y="1184"/>
                  </a:cubicBezTo>
                  <a:cubicBezTo>
                    <a:pt x="132" y="1193"/>
                    <a:pt x="129" y="1200"/>
                    <a:pt x="124" y="1209"/>
                  </a:cubicBezTo>
                  <a:lnTo>
                    <a:pt x="119" y="1216"/>
                  </a:lnTo>
                  <a:cubicBezTo>
                    <a:pt x="118" y="1217"/>
                    <a:pt x="116" y="1219"/>
                    <a:pt x="114" y="1222"/>
                  </a:cubicBezTo>
                  <a:cubicBezTo>
                    <a:pt x="109" y="1224"/>
                    <a:pt x="105" y="1226"/>
                    <a:pt x="101" y="1228"/>
                  </a:cubicBezTo>
                  <a:cubicBezTo>
                    <a:pt x="96" y="1229"/>
                    <a:pt x="92" y="1229"/>
                    <a:pt x="88" y="1230"/>
                  </a:cubicBezTo>
                  <a:cubicBezTo>
                    <a:pt x="86" y="1230"/>
                    <a:pt x="83" y="1231"/>
                    <a:pt x="80" y="1233"/>
                  </a:cubicBezTo>
                  <a:cubicBezTo>
                    <a:pt x="80" y="1233"/>
                    <a:pt x="78" y="1235"/>
                    <a:pt x="75" y="1235"/>
                  </a:cubicBezTo>
                  <a:cubicBezTo>
                    <a:pt x="73" y="1236"/>
                    <a:pt x="72" y="1236"/>
                    <a:pt x="70" y="1236"/>
                  </a:cubicBezTo>
                  <a:cubicBezTo>
                    <a:pt x="68" y="1236"/>
                    <a:pt x="66" y="1236"/>
                    <a:pt x="64" y="1235"/>
                  </a:cubicBezTo>
                  <a:cubicBezTo>
                    <a:pt x="62" y="1234"/>
                    <a:pt x="61" y="1233"/>
                    <a:pt x="60" y="1233"/>
                  </a:cubicBezTo>
                  <a:cubicBezTo>
                    <a:pt x="59" y="1233"/>
                    <a:pt x="56" y="1236"/>
                    <a:pt x="54" y="1236"/>
                  </a:cubicBezTo>
                  <a:cubicBezTo>
                    <a:pt x="54" y="1236"/>
                    <a:pt x="54" y="1236"/>
                    <a:pt x="54" y="1235"/>
                  </a:cubicBezTo>
                  <a:cubicBezTo>
                    <a:pt x="48" y="1235"/>
                    <a:pt x="44" y="1234"/>
                    <a:pt x="39" y="1233"/>
                  </a:cubicBezTo>
                  <a:cubicBezTo>
                    <a:pt x="37" y="1233"/>
                    <a:pt x="35" y="1233"/>
                    <a:pt x="33" y="1233"/>
                  </a:cubicBezTo>
                  <a:cubicBezTo>
                    <a:pt x="25" y="1233"/>
                    <a:pt x="16" y="1237"/>
                    <a:pt x="12" y="1244"/>
                  </a:cubicBezTo>
                  <a:cubicBezTo>
                    <a:pt x="0" y="1264"/>
                    <a:pt x="3" y="1290"/>
                    <a:pt x="18" y="1307"/>
                  </a:cubicBezTo>
                  <a:cubicBezTo>
                    <a:pt x="29" y="1319"/>
                    <a:pt x="43" y="1329"/>
                    <a:pt x="58" y="1334"/>
                  </a:cubicBezTo>
                  <a:cubicBezTo>
                    <a:pt x="69" y="1337"/>
                    <a:pt x="81" y="1339"/>
                    <a:pt x="93" y="1339"/>
                  </a:cubicBezTo>
                  <a:cubicBezTo>
                    <a:pt x="102" y="1339"/>
                    <a:pt x="111" y="1338"/>
                    <a:pt x="120" y="1336"/>
                  </a:cubicBezTo>
                  <a:cubicBezTo>
                    <a:pt x="131" y="1334"/>
                    <a:pt x="139" y="1331"/>
                    <a:pt x="149" y="1327"/>
                  </a:cubicBezTo>
                  <a:cubicBezTo>
                    <a:pt x="158" y="1323"/>
                    <a:pt x="169" y="1320"/>
                    <a:pt x="179" y="1315"/>
                  </a:cubicBezTo>
                  <a:cubicBezTo>
                    <a:pt x="188" y="1309"/>
                    <a:pt x="198" y="1303"/>
                    <a:pt x="208" y="1295"/>
                  </a:cubicBezTo>
                  <a:cubicBezTo>
                    <a:pt x="212" y="1292"/>
                    <a:pt x="215" y="1288"/>
                    <a:pt x="219" y="1283"/>
                  </a:cubicBezTo>
                  <a:cubicBezTo>
                    <a:pt x="223" y="1278"/>
                    <a:pt x="226" y="1274"/>
                    <a:pt x="228" y="1270"/>
                  </a:cubicBezTo>
                  <a:cubicBezTo>
                    <a:pt x="234" y="1258"/>
                    <a:pt x="240" y="1245"/>
                    <a:pt x="244" y="1232"/>
                  </a:cubicBezTo>
                  <a:cubicBezTo>
                    <a:pt x="246" y="1225"/>
                    <a:pt x="249" y="1217"/>
                    <a:pt x="251" y="1210"/>
                  </a:cubicBezTo>
                  <a:cubicBezTo>
                    <a:pt x="256" y="1200"/>
                    <a:pt x="258" y="1191"/>
                    <a:pt x="260" y="1180"/>
                  </a:cubicBezTo>
                  <a:cubicBezTo>
                    <a:pt x="262" y="1170"/>
                    <a:pt x="264" y="1159"/>
                    <a:pt x="266" y="1149"/>
                  </a:cubicBezTo>
                  <a:lnTo>
                    <a:pt x="277" y="1114"/>
                  </a:lnTo>
                  <a:cubicBezTo>
                    <a:pt x="281" y="1102"/>
                    <a:pt x="286" y="1089"/>
                    <a:pt x="289" y="1075"/>
                  </a:cubicBezTo>
                  <a:cubicBezTo>
                    <a:pt x="292" y="1062"/>
                    <a:pt x="294" y="1048"/>
                    <a:pt x="296" y="1033"/>
                  </a:cubicBezTo>
                  <a:cubicBezTo>
                    <a:pt x="303" y="1005"/>
                    <a:pt x="306" y="974"/>
                    <a:pt x="308" y="942"/>
                  </a:cubicBezTo>
                  <a:cubicBezTo>
                    <a:pt x="308" y="909"/>
                    <a:pt x="309" y="875"/>
                    <a:pt x="310" y="842"/>
                  </a:cubicBezTo>
                  <a:lnTo>
                    <a:pt x="310" y="816"/>
                  </a:lnTo>
                  <a:cubicBezTo>
                    <a:pt x="310" y="808"/>
                    <a:pt x="310" y="800"/>
                    <a:pt x="312" y="792"/>
                  </a:cubicBezTo>
                  <a:lnTo>
                    <a:pt x="320" y="767"/>
                  </a:lnTo>
                  <a:cubicBezTo>
                    <a:pt x="321" y="758"/>
                    <a:pt x="322" y="749"/>
                    <a:pt x="322" y="741"/>
                  </a:cubicBezTo>
                  <a:lnTo>
                    <a:pt x="324" y="688"/>
                  </a:lnTo>
                  <a:cubicBezTo>
                    <a:pt x="325" y="670"/>
                    <a:pt x="316" y="651"/>
                    <a:pt x="311" y="635"/>
                  </a:cubicBezTo>
                  <a:cubicBezTo>
                    <a:pt x="309" y="625"/>
                    <a:pt x="308" y="615"/>
                    <a:pt x="308" y="607"/>
                  </a:cubicBezTo>
                  <a:lnTo>
                    <a:pt x="308" y="578"/>
                  </a:lnTo>
                  <a:lnTo>
                    <a:pt x="309" y="550"/>
                  </a:lnTo>
                  <a:cubicBezTo>
                    <a:pt x="310" y="541"/>
                    <a:pt x="312" y="532"/>
                    <a:pt x="315" y="524"/>
                  </a:cubicBezTo>
                  <a:cubicBezTo>
                    <a:pt x="318" y="514"/>
                    <a:pt x="320" y="504"/>
                    <a:pt x="321" y="495"/>
                  </a:cubicBezTo>
                  <a:lnTo>
                    <a:pt x="321" y="467"/>
                  </a:lnTo>
                  <a:cubicBezTo>
                    <a:pt x="321" y="449"/>
                    <a:pt x="320" y="432"/>
                    <a:pt x="319" y="413"/>
                  </a:cubicBezTo>
                  <a:cubicBezTo>
                    <a:pt x="319" y="396"/>
                    <a:pt x="316" y="379"/>
                    <a:pt x="317" y="362"/>
                  </a:cubicBezTo>
                  <a:cubicBezTo>
                    <a:pt x="317" y="346"/>
                    <a:pt x="316" y="329"/>
                    <a:pt x="312" y="313"/>
                  </a:cubicBezTo>
                  <a:cubicBezTo>
                    <a:pt x="311" y="302"/>
                    <a:pt x="313" y="290"/>
                    <a:pt x="316" y="281"/>
                  </a:cubicBezTo>
                  <a:cubicBezTo>
                    <a:pt x="316" y="284"/>
                    <a:pt x="316" y="288"/>
                    <a:pt x="316" y="293"/>
                  </a:cubicBezTo>
                  <a:cubicBezTo>
                    <a:pt x="315" y="300"/>
                    <a:pt x="315" y="309"/>
                    <a:pt x="316" y="317"/>
                  </a:cubicBezTo>
                  <a:cubicBezTo>
                    <a:pt x="316" y="320"/>
                    <a:pt x="317" y="325"/>
                    <a:pt x="318" y="329"/>
                  </a:cubicBezTo>
                  <a:cubicBezTo>
                    <a:pt x="319" y="333"/>
                    <a:pt x="320" y="337"/>
                    <a:pt x="321" y="341"/>
                  </a:cubicBezTo>
                  <a:cubicBezTo>
                    <a:pt x="324" y="348"/>
                    <a:pt x="328" y="359"/>
                    <a:pt x="335" y="372"/>
                  </a:cubicBezTo>
                  <a:cubicBezTo>
                    <a:pt x="338" y="379"/>
                    <a:pt x="341" y="387"/>
                    <a:pt x="343" y="394"/>
                  </a:cubicBezTo>
                  <a:cubicBezTo>
                    <a:pt x="348" y="403"/>
                    <a:pt x="352" y="412"/>
                    <a:pt x="357" y="421"/>
                  </a:cubicBezTo>
                  <a:cubicBezTo>
                    <a:pt x="363" y="429"/>
                    <a:pt x="368" y="439"/>
                    <a:pt x="372" y="449"/>
                  </a:cubicBezTo>
                  <a:cubicBezTo>
                    <a:pt x="378" y="459"/>
                    <a:pt x="381" y="471"/>
                    <a:pt x="386" y="483"/>
                  </a:cubicBezTo>
                  <a:cubicBezTo>
                    <a:pt x="390" y="495"/>
                    <a:pt x="396" y="507"/>
                    <a:pt x="400" y="520"/>
                  </a:cubicBezTo>
                  <a:cubicBezTo>
                    <a:pt x="405" y="533"/>
                    <a:pt x="412" y="546"/>
                    <a:pt x="418" y="561"/>
                  </a:cubicBezTo>
                  <a:cubicBezTo>
                    <a:pt x="430" y="588"/>
                    <a:pt x="445" y="617"/>
                    <a:pt x="459" y="645"/>
                  </a:cubicBezTo>
                  <a:cubicBezTo>
                    <a:pt x="473" y="675"/>
                    <a:pt x="493" y="705"/>
                    <a:pt x="509" y="736"/>
                  </a:cubicBezTo>
                  <a:lnTo>
                    <a:pt x="522" y="760"/>
                  </a:lnTo>
                  <a:cubicBezTo>
                    <a:pt x="526" y="767"/>
                    <a:pt x="529" y="775"/>
                    <a:pt x="532" y="783"/>
                  </a:cubicBezTo>
                  <a:lnTo>
                    <a:pt x="538" y="810"/>
                  </a:lnTo>
                  <a:cubicBezTo>
                    <a:pt x="540" y="820"/>
                    <a:pt x="544" y="828"/>
                    <a:pt x="549" y="837"/>
                  </a:cubicBezTo>
                  <a:lnTo>
                    <a:pt x="571" y="886"/>
                  </a:lnTo>
                  <a:cubicBezTo>
                    <a:pt x="579" y="904"/>
                    <a:pt x="596" y="918"/>
                    <a:pt x="607" y="932"/>
                  </a:cubicBezTo>
                  <a:cubicBezTo>
                    <a:pt x="614" y="938"/>
                    <a:pt x="619" y="948"/>
                    <a:pt x="623" y="956"/>
                  </a:cubicBezTo>
                  <a:lnTo>
                    <a:pt x="635" y="983"/>
                  </a:lnTo>
                  <a:lnTo>
                    <a:pt x="648" y="1010"/>
                  </a:lnTo>
                  <a:cubicBezTo>
                    <a:pt x="651" y="1020"/>
                    <a:pt x="654" y="1028"/>
                    <a:pt x="656" y="1038"/>
                  </a:cubicBezTo>
                  <a:cubicBezTo>
                    <a:pt x="658" y="1048"/>
                    <a:pt x="660" y="1058"/>
                    <a:pt x="663" y="1068"/>
                  </a:cubicBezTo>
                  <a:cubicBezTo>
                    <a:pt x="667" y="1077"/>
                    <a:pt x="673" y="1085"/>
                    <a:pt x="677" y="1093"/>
                  </a:cubicBezTo>
                  <a:lnTo>
                    <a:pt x="704" y="1144"/>
                  </a:lnTo>
                  <a:cubicBezTo>
                    <a:pt x="712" y="1161"/>
                    <a:pt x="724" y="1176"/>
                    <a:pt x="730" y="1192"/>
                  </a:cubicBezTo>
                  <a:cubicBezTo>
                    <a:pt x="738" y="1207"/>
                    <a:pt x="748" y="1222"/>
                    <a:pt x="757" y="1237"/>
                  </a:cubicBezTo>
                  <a:cubicBezTo>
                    <a:pt x="766" y="1250"/>
                    <a:pt x="771" y="1265"/>
                    <a:pt x="772" y="1281"/>
                  </a:cubicBezTo>
                  <a:cubicBezTo>
                    <a:pt x="773" y="1289"/>
                    <a:pt x="775" y="1298"/>
                    <a:pt x="777" y="1305"/>
                  </a:cubicBezTo>
                  <a:cubicBezTo>
                    <a:pt x="780" y="1312"/>
                    <a:pt x="783" y="1320"/>
                    <a:pt x="785" y="1327"/>
                  </a:cubicBezTo>
                  <a:cubicBezTo>
                    <a:pt x="790" y="1340"/>
                    <a:pt x="796" y="1354"/>
                    <a:pt x="800" y="1366"/>
                  </a:cubicBezTo>
                  <a:cubicBezTo>
                    <a:pt x="802" y="1372"/>
                    <a:pt x="805" y="1378"/>
                    <a:pt x="807" y="1384"/>
                  </a:cubicBezTo>
                  <a:cubicBezTo>
                    <a:pt x="811" y="1389"/>
                    <a:pt x="814" y="1395"/>
                    <a:pt x="817" y="1400"/>
                  </a:cubicBezTo>
                  <a:lnTo>
                    <a:pt x="852" y="1451"/>
                  </a:lnTo>
                  <a:cubicBezTo>
                    <a:pt x="861" y="1462"/>
                    <a:pt x="872" y="1472"/>
                    <a:pt x="884" y="1479"/>
                  </a:cubicBezTo>
                  <a:cubicBezTo>
                    <a:pt x="889" y="1482"/>
                    <a:pt x="895" y="1483"/>
                    <a:pt x="900" y="1483"/>
                  </a:cubicBezTo>
                  <a:cubicBezTo>
                    <a:pt x="905" y="1483"/>
                    <a:pt x="909" y="1482"/>
                    <a:pt x="913" y="1480"/>
                  </a:cubicBezTo>
                  <a:cubicBezTo>
                    <a:pt x="923" y="1476"/>
                    <a:pt x="930" y="1467"/>
                    <a:pt x="931" y="1457"/>
                  </a:cubicBezTo>
                  <a:cubicBezTo>
                    <a:pt x="931" y="1444"/>
                    <a:pt x="929" y="1430"/>
                    <a:pt x="924" y="1417"/>
                  </a:cubicBezTo>
                  <a:cubicBezTo>
                    <a:pt x="919" y="1413"/>
                    <a:pt x="917" y="1409"/>
                    <a:pt x="916" y="1404"/>
                  </a:cubicBezTo>
                  <a:cubicBezTo>
                    <a:pt x="914" y="1399"/>
                    <a:pt x="913" y="1395"/>
                    <a:pt x="911" y="1391"/>
                  </a:cubicBezTo>
                  <a:lnTo>
                    <a:pt x="911" y="1389"/>
                  </a:lnTo>
                  <a:cubicBezTo>
                    <a:pt x="914" y="1381"/>
                    <a:pt x="917" y="1372"/>
                    <a:pt x="920" y="1363"/>
                  </a:cubicBezTo>
                  <a:cubicBezTo>
                    <a:pt x="921" y="1352"/>
                    <a:pt x="922" y="1341"/>
                    <a:pt x="922" y="1332"/>
                  </a:cubicBezTo>
                  <a:lnTo>
                    <a:pt x="922" y="1295"/>
                  </a:lnTo>
                  <a:cubicBezTo>
                    <a:pt x="921" y="1290"/>
                    <a:pt x="921" y="1284"/>
                    <a:pt x="922" y="1277"/>
                  </a:cubicBezTo>
                  <a:lnTo>
                    <a:pt x="925" y="1257"/>
                  </a:lnTo>
                  <a:cubicBezTo>
                    <a:pt x="926" y="1249"/>
                    <a:pt x="927" y="1242"/>
                    <a:pt x="928" y="1234"/>
                  </a:cubicBezTo>
                  <a:cubicBezTo>
                    <a:pt x="928" y="1230"/>
                    <a:pt x="928" y="1226"/>
                    <a:pt x="928" y="1223"/>
                  </a:cubicBezTo>
                  <a:cubicBezTo>
                    <a:pt x="927" y="1218"/>
                    <a:pt x="926" y="1214"/>
                    <a:pt x="926" y="1211"/>
                  </a:cubicBezTo>
                  <a:cubicBezTo>
                    <a:pt x="923" y="1200"/>
                    <a:pt x="920" y="1191"/>
                    <a:pt x="916" y="1181"/>
                  </a:cubicBezTo>
                  <a:cubicBezTo>
                    <a:pt x="913" y="1175"/>
                    <a:pt x="911" y="1167"/>
                    <a:pt x="910" y="1161"/>
                  </a:cubicBezTo>
                  <a:cubicBezTo>
                    <a:pt x="908" y="1151"/>
                    <a:pt x="905" y="1142"/>
                    <a:pt x="901" y="1134"/>
                  </a:cubicBezTo>
                  <a:cubicBezTo>
                    <a:pt x="897" y="1124"/>
                    <a:pt x="894" y="1115"/>
                    <a:pt x="892" y="1105"/>
                  </a:cubicBezTo>
                  <a:cubicBezTo>
                    <a:pt x="890" y="1094"/>
                    <a:pt x="886" y="1084"/>
                    <a:pt x="884" y="1072"/>
                  </a:cubicBezTo>
                  <a:cubicBezTo>
                    <a:pt x="882" y="1060"/>
                    <a:pt x="881" y="1047"/>
                    <a:pt x="879" y="1035"/>
                  </a:cubicBezTo>
                  <a:cubicBezTo>
                    <a:pt x="877" y="1022"/>
                    <a:pt x="873" y="1009"/>
                    <a:pt x="870" y="996"/>
                  </a:cubicBezTo>
                  <a:cubicBezTo>
                    <a:pt x="864" y="969"/>
                    <a:pt x="859" y="939"/>
                    <a:pt x="852" y="909"/>
                  </a:cubicBezTo>
                  <a:cubicBezTo>
                    <a:pt x="846" y="878"/>
                    <a:pt x="837" y="847"/>
                    <a:pt x="831" y="814"/>
                  </a:cubicBezTo>
                  <a:lnTo>
                    <a:pt x="827" y="790"/>
                  </a:lnTo>
                  <a:cubicBezTo>
                    <a:pt x="826" y="781"/>
                    <a:pt x="826" y="773"/>
                    <a:pt x="827" y="765"/>
                  </a:cubicBezTo>
                  <a:lnTo>
                    <a:pt x="830" y="739"/>
                  </a:lnTo>
                  <a:cubicBezTo>
                    <a:pt x="831" y="731"/>
                    <a:pt x="831" y="721"/>
                    <a:pt x="830" y="713"/>
                  </a:cubicBezTo>
                  <a:lnTo>
                    <a:pt x="828" y="661"/>
                  </a:lnTo>
                  <a:cubicBezTo>
                    <a:pt x="828" y="643"/>
                    <a:pt x="817" y="625"/>
                    <a:pt x="813" y="608"/>
                  </a:cubicBezTo>
                  <a:cubicBezTo>
                    <a:pt x="810" y="598"/>
                    <a:pt x="808" y="590"/>
                    <a:pt x="808" y="580"/>
                  </a:cubicBezTo>
                  <a:lnTo>
                    <a:pt x="808" y="551"/>
                  </a:lnTo>
                  <a:lnTo>
                    <a:pt x="811" y="522"/>
                  </a:lnTo>
                  <a:cubicBezTo>
                    <a:pt x="811" y="514"/>
                    <a:pt x="813" y="504"/>
                    <a:pt x="816" y="496"/>
                  </a:cubicBezTo>
                  <a:cubicBezTo>
                    <a:pt x="819" y="487"/>
                    <a:pt x="821" y="478"/>
                    <a:pt x="823" y="468"/>
                  </a:cubicBezTo>
                  <a:lnTo>
                    <a:pt x="823" y="440"/>
                  </a:lnTo>
                  <a:cubicBezTo>
                    <a:pt x="823" y="422"/>
                    <a:pt x="824" y="404"/>
                    <a:pt x="826" y="386"/>
                  </a:cubicBezTo>
                  <a:cubicBezTo>
                    <a:pt x="824" y="368"/>
                    <a:pt x="826" y="351"/>
                    <a:pt x="827" y="333"/>
                  </a:cubicBezTo>
                  <a:cubicBezTo>
                    <a:pt x="829" y="317"/>
                    <a:pt x="829" y="300"/>
                    <a:pt x="829" y="283"/>
                  </a:cubicBezTo>
                  <a:cubicBezTo>
                    <a:pt x="830" y="268"/>
                    <a:pt x="834" y="253"/>
                    <a:pt x="842" y="239"/>
                  </a:cubicBezTo>
                  <a:cubicBezTo>
                    <a:pt x="845" y="233"/>
                    <a:pt x="849" y="226"/>
                    <a:pt x="851" y="218"/>
                  </a:cubicBezTo>
                  <a:cubicBezTo>
                    <a:pt x="854" y="210"/>
                    <a:pt x="855" y="204"/>
                    <a:pt x="858" y="197"/>
                  </a:cubicBezTo>
                  <a:lnTo>
                    <a:pt x="869" y="159"/>
                  </a:lnTo>
                  <a:cubicBezTo>
                    <a:pt x="872" y="153"/>
                    <a:pt x="873" y="146"/>
                    <a:pt x="875" y="141"/>
                  </a:cubicBezTo>
                  <a:cubicBezTo>
                    <a:pt x="876" y="135"/>
                    <a:pt x="876" y="129"/>
                    <a:pt x="877" y="123"/>
                  </a:cubicBezTo>
                  <a:cubicBezTo>
                    <a:pt x="878" y="100"/>
                    <a:pt x="881" y="81"/>
                    <a:pt x="882" y="64"/>
                  </a:cubicBezTo>
                  <a:cubicBezTo>
                    <a:pt x="882" y="50"/>
                    <a:pt x="880" y="36"/>
                    <a:pt x="876" y="23"/>
                  </a:cubicBezTo>
                  <a:cubicBezTo>
                    <a:pt x="873" y="14"/>
                    <a:pt x="864" y="6"/>
                    <a:pt x="854" y="2"/>
                  </a:cubicBezTo>
                  <a:cubicBezTo>
                    <a:pt x="852" y="1"/>
                    <a:pt x="849" y="0"/>
                    <a:pt x="8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282;p19">
              <a:extLst>
                <a:ext uri="{FF2B5EF4-FFF2-40B4-BE49-F238E27FC236}">
                  <a16:creationId xmlns:a16="http://schemas.microsoft.com/office/drawing/2014/main" id="{D48848CD-BC3E-0D4B-BF79-7FA392B6E32E}"/>
                </a:ext>
              </a:extLst>
            </p:cNvPr>
            <p:cNvSpPr/>
            <p:nvPr/>
          </p:nvSpPr>
          <p:spPr>
            <a:xfrm>
              <a:off x="4897225" y="1510025"/>
              <a:ext cx="16375" cy="16275"/>
            </a:xfrm>
            <a:custGeom>
              <a:avLst/>
              <a:gdLst/>
              <a:ahLst/>
              <a:cxnLst/>
              <a:rect l="l" t="t" r="r" b="b"/>
              <a:pathLst>
                <a:path w="655" h="651" extrusionOk="0">
                  <a:moveTo>
                    <a:pt x="243" y="1"/>
                  </a:moveTo>
                  <a:cubicBezTo>
                    <a:pt x="227" y="1"/>
                    <a:pt x="212" y="4"/>
                    <a:pt x="197" y="9"/>
                  </a:cubicBezTo>
                  <a:cubicBezTo>
                    <a:pt x="179" y="15"/>
                    <a:pt x="163" y="23"/>
                    <a:pt x="148" y="33"/>
                  </a:cubicBezTo>
                  <a:lnTo>
                    <a:pt x="126" y="48"/>
                  </a:lnTo>
                  <a:lnTo>
                    <a:pt x="100" y="64"/>
                  </a:lnTo>
                  <a:cubicBezTo>
                    <a:pt x="91" y="70"/>
                    <a:pt x="82" y="78"/>
                    <a:pt x="74" y="85"/>
                  </a:cubicBezTo>
                  <a:cubicBezTo>
                    <a:pt x="69" y="89"/>
                    <a:pt x="66" y="94"/>
                    <a:pt x="62" y="98"/>
                  </a:cubicBezTo>
                  <a:cubicBezTo>
                    <a:pt x="59" y="103"/>
                    <a:pt x="55" y="109"/>
                    <a:pt x="52" y="113"/>
                  </a:cubicBezTo>
                  <a:cubicBezTo>
                    <a:pt x="45" y="128"/>
                    <a:pt x="38" y="142"/>
                    <a:pt x="34" y="158"/>
                  </a:cubicBezTo>
                  <a:lnTo>
                    <a:pt x="23" y="189"/>
                  </a:lnTo>
                  <a:cubicBezTo>
                    <a:pt x="19" y="202"/>
                    <a:pt x="16" y="214"/>
                    <a:pt x="15" y="228"/>
                  </a:cubicBezTo>
                  <a:cubicBezTo>
                    <a:pt x="13" y="242"/>
                    <a:pt x="12" y="257"/>
                    <a:pt x="11" y="270"/>
                  </a:cubicBezTo>
                  <a:cubicBezTo>
                    <a:pt x="8" y="284"/>
                    <a:pt x="5" y="301"/>
                    <a:pt x="4" y="318"/>
                  </a:cubicBezTo>
                  <a:cubicBezTo>
                    <a:pt x="3" y="334"/>
                    <a:pt x="1" y="352"/>
                    <a:pt x="1" y="371"/>
                  </a:cubicBezTo>
                  <a:cubicBezTo>
                    <a:pt x="1" y="389"/>
                    <a:pt x="3" y="407"/>
                    <a:pt x="6" y="426"/>
                  </a:cubicBezTo>
                  <a:cubicBezTo>
                    <a:pt x="11" y="469"/>
                    <a:pt x="22" y="510"/>
                    <a:pt x="40" y="548"/>
                  </a:cubicBezTo>
                  <a:cubicBezTo>
                    <a:pt x="62" y="589"/>
                    <a:pt x="97" y="637"/>
                    <a:pt x="160" y="649"/>
                  </a:cubicBezTo>
                  <a:cubicBezTo>
                    <a:pt x="168" y="650"/>
                    <a:pt x="175" y="651"/>
                    <a:pt x="183" y="651"/>
                  </a:cubicBezTo>
                  <a:cubicBezTo>
                    <a:pt x="190" y="651"/>
                    <a:pt x="198" y="650"/>
                    <a:pt x="205" y="649"/>
                  </a:cubicBezTo>
                  <a:cubicBezTo>
                    <a:pt x="218" y="646"/>
                    <a:pt x="231" y="642"/>
                    <a:pt x="244" y="638"/>
                  </a:cubicBezTo>
                  <a:cubicBezTo>
                    <a:pt x="256" y="632"/>
                    <a:pt x="269" y="627"/>
                    <a:pt x="280" y="620"/>
                  </a:cubicBezTo>
                  <a:cubicBezTo>
                    <a:pt x="291" y="612"/>
                    <a:pt x="300" y="604"/>
                    <a:pt x="309" y="593"/>
                  </a:cubicBezTo>
                  <a:cubicBezTo>
                    <a:pt x="324" y="576"/>
                    <a:pt x="337" y="557"/>
                    <a:pt x="348" y="537"/>
                  </a:cubicBezTo>
                  <a:cubicBezTo>
                    <a:pt x="362" y="518"/>
                    <a:pt x="365" y="493"/>
                    <a:pt x="371" y="473"/>
                  </a:cubicBezTo>
                  <a:cubicBezTo>
                    <a:pt x="374" y="461"/>
                    <a:pt x="378" y="451"/>
                    <a:pt x="385" y="440"/>
                  </a:cubicBezTo>
                  <a:cubicBezTo>
                    <a:pt x="390" y="430"/>
                    <a:pt x="395" y="418"/>
                    <a:pt x="400" y="409"/>
                  </a:cubicBezTo>
                  <a:lnTo>
                    <a:pt x="411" y="382"/>
                  </a:lnTo>
                  <a:cubicBezTo>
                    <a:pt x="414" y="375"/>
                    <a:pt x="418" y="368"/>
                    <a:pt x="422" y="362"/>
                  </a:cubicBezTo>
                  <a:lnTo>
                    <a:pt x="423" y="361"/>
                  </a:lnTo>
                  <a:cubicBezTo>
                    <a:pt x="427" y="355"/>
                    <a:pt x="431" y="348"/>
                    <a:pt x="433" y="342"/>
                  </a:cubicBezTo>
                  <a:cubicBezTo>
                    <a:pt x="435" y="332"/>
                    <a:pt x="436" y="322"/>
                    <a:pt x="436" y="313"/>
                  </a:cubicBezTo>
                  <a:cubicBezTo>
                    <a:pt x="437" y="304"/>
                    <a:pt x="437" y="295"/>
                    <a:pt x="438" y="286"/>
                  </a:cubicBezTo>
                  <a:cubicBezTo>
                    <a:pt x="438" y="273"/>
                    <a:pt x="437" y="262"/>
                    <a:pt x="436" y="250"/>
                  </a:cubicBezTo>
                  <a:cubicBezTo>
                    <a:pt x="435" y="238"/>
                    <a:pt x="433" y="225"/>
                    <a:pt x="430" y="211"/>
                  </a:cubicBezTo>
                  <a:cubicBezTo>
                    <a:pt x="430" y="209"/>
                    <a:pt x="428" y="204"/>
                    <a:pt x="428" y="204"/>
                  </a:cubicBezTo>
                  <a:lnTo>
                    <a:pt x="428" y="204"/>
                  </a:lnTo>
                  <a:cubicBezTo>
                    <a:pt x="428" y="204"/>
                    <a:pt x="428" y="204"/>
                    <a:pt x="429" y="204"/>
                  </a:cubicBezTo>
                  <a:lnTo>
                    <a:pt x="431" y="208"/>
                  </a:lnTo>
                  <a:cubicBezTo>
                    <a:pt x="432" y="212"/>
                    <a:pt x="434" y="216"/>
                    <a:pt x="435" y="219"/>
                  </a:cubicBezTo>
                  <a:cubicBezTo>
                    <a:pt x="440" y="230"/>
                    <a:pt x="447" y="242"/>
                    <a:pt x="455" y="253"/>
                  </a:cubicBezTo>
                  <a:cubicBezTo>
                    <a:pt x="464" y="271"/>
                    <a:pt x="471" y="290"/>
                    <a:pt x="476" y="310"/>
                  </a:cubicBezTo>
                  <a:lnTo>
                    <a:pt x="476" y="311"/>
                  </a:lnTo>
                  <a:cubicBezTo>
                    <a:pt x="478" y="321"/>
                    <a:pt x="481" y="332"/>
                    <a:pt x="483" y="342"/>
                  </a:cubicBezTo>
                  <a:cubicBezTo>
                    <a:pt x="486" y="350"/>
                    <a:pt x="490" y="358"/>
                    <a:pt x="492" y="364"/>
                  </a:cubicBezTo>
                  <a:cubicBezTo>
                    <a:pt x="498" y="378"/>
                    <a:pt x="502" y="390"/>
                    <a:pt x="508" y="403"/>
                  </a:cubicBezTo>
                  <a:cubicBezTo>
                    <a:pt x="511" y="408"/>
                    <a:pt x="513" y="414"/>
                    <a:pt x="516" y="420"/>
                  </a:cubicBezTo>
                  <a:cubicBezTo>
                    <a:pt x="518" y="425"/>
                    <a:pt x="524" y="434"/>
                    <a:pt x="528" y="439"/>
                  </a:cubicBezTo>
                  <a:lnTo>
                    <a:pt x="571" y="497"/>
                  </a:lnTo>
                  <a:cubicBezTo>
                    <a:pt x="581" y="508"/>
                    <a:pt x="594" y="519"/>
                    <a:pt x="609" y="527"/>
                  </a:cubicBezTo>
                  <a:cubicBezTo>
                    <a:pt x="614" y="529"/>
                    <a:pt x="619" y="531"/>
                    <a:pt x="624" y="531"/>
                  </a:cubicBezTo>
                  <a:cubicBezTo>
                    <a:pt x="629" y="531"/>
                    <a:pt x="634" y="529"/>
                    <a:pt x="639" y="527"/>
                  </a:cubicBezTo>
                  <a:cubicBezTo>
                    <a:pt x="649" y="521"/>
                    <a:pt x="654" y="511"/>
                    <a:pt x="653" y="500"/>
                  </a:cubicBezTo>
                  <a:cubicBezTo>
                    <a:pt x="651" y="485"/>
                    <a:pt x="647" y="470"/>
                    <a:pt x="639" y="456"/>
                  </a:cubicBezTo>
                  <a:cubicBezTo>
                    <a:pt x="638" y="453"/>
                    <a:pt x="636" y="448"/>
                    <a:pt x="634" y="443"/>
                  </a:cubicBezTo>
                  <a:cubicBezTo>
                    <a:pt x="631" y="438"/>
                    <a:pt x="628" y="433"/>
                    <a:pt x="626" y="427"/>
                  </a:cubicBezTo>
                  <a:cubicBezTo>
                    <a:pt x="620" y="417"/>
                    <a:pt x="612" y="406"/>
                    <a:pt x="606" y="395"/>
                  </a:cubicBezTo>
                  <a:lnTo>
                    <a:pt x="595" y="378"/>
                  </a:lnTo>
                  <a:lnTo>
                    <a:pt x="578" y="342"/>
                  </a:lnTo>
                  <a:cubicBezTo>
                    <a:pt x="565" y="315"/>
                    <a:pt x="552" y="286"/>
                    <a:pt x="538" y="254"/>
                  </a:cubicBezTo>
                  <a:cubicBezTo>
                    <a:pt x="531" y="238"/>
                    <a:pt x="525" y="223"/>
                    <a:pt x="518" y="205"/>
                  </a:cubicBezTo>
                  <a:lnTo>
                    <a:pt x="498" y="145"/>
                  </a:lnTo>
                  <a:cubicBezTo>
                    <a:pt x="497" y="145"/>
                    <a:pt x="495" y="145"/>
                    <a:pt x="494" y="145"/>
                  </a:cubicBezTo>
                  <a:cubicBezTo>
                    <a:pt x="478" y="145"/>
                    <a:pt x="464" y="150"/>
                    <a:pt x="452" y="159"/>
                  </a:cubicBezTo>
                  <a:cubicBezTo>
                    <a:pt x="444" y="165"/>
                    <a:pt x="438" y="168"/>
                    <a:pt x="433" y="168"/>
                  </a:cubicBezTo>
                  <a:cubicBezTo>
                    <a:pt x="431" y="168"/>
                    <a:pt x="430" y="168"/>
                    <a:pt x="429" y="167"/>
                  </a:cubicBezTo>
                  <a:cubicBezTo>
                    <a:pt x="426" y="166"/>
                    <a:pt x="425" y="166"/>
                    <a:pt x="425" y="166"/>
                  </a:cubicBezTo>
                  <a:lnTo>
                    <a:pt x="425" y="166"/>
                  </a:lnTo>
                  <a:cubicBezTo>
                    <a:pt x="423" y="166"/>
                    <a:pt x="428" y="172"/>
                    <a:pt x="427" y="178"/>
                  </a:cubicBezTo>
                  <a:cubicBezTo>
                    <a:pt x="427" y="183"/>
                    <a:pt x="427" y="188"/>
                    <a:pt x="425" y="193"/>
                  </a:cubicBezTo>
                  <a:cubicBezTo>
                    <a:pt x="424" y="199"/>
                    <a:pt x="421" y="207"/>
                    <a:pt x="418" y="213"/>
                  </a:cubicBezTo>
                  <a:cubicBezTo>
                    <a:pt x="415" y="221"/>
                    <a:pt x="409" y="228"/>
                    <a:pt x="404" y="236"/>
                  </a:cubicBezTo>
                  <a:cubicBezTo>
                    <a:pt x="394" y="242"/>
                    <a:pt x="384" y="247"/>
                    <a:pt x="373" y="249"/>
                  </a:cubicBezTo>
                  <a:cubicBezTo>
                    <a:pt x="376" y="290"/>
                    <a:pt x="367" y="303"/>
                    <a:pt x="362" y="329"/>
                  </a:cubicBezTo>
                  <a:cubicBezTo>
                    <a:pt x="355" y="347"/>
                    <a:pt x="349" y="366"/>
                    <a:pt x="340" y="383"/>
                  </a:cubicBezTo>
                  <a:lnTo>
                    <a:pt x="324" y="412"/>
                  </a:lnTo>
                  <a:lnTo>
                    <a:pt x="320" y="419"/>
                  </a:lnTo>
                  <a:lnTo>
                    <a:pt x="315" y="427"/>
                  </a:lnTo>
                  <a:lnTo>
                    <a:pt x="310" y="443"/>
                  </a:lnTo>
                  <a:lnTo>
                    <a:pt x="299" y="473"/>
                  </a:lnTo>
                  <a:cubicBezTo>
                    <a:pt x="296" y="483"/>
                    <a:pt x="291" y="491"/>
                    <a:pt x="284" y="499"/>
                  </a:cubicBezTo>
                  <a:cubicBezTo>
                    <a:pt x="274" y="514"/>
                    <a:pt x="261" y="529"/>
                    <a:pt x="247" y="542"/>
                  </a:cubicBezTo>
                  <a:cubicBezTo>
                    <a:pt x="236" y="552"/>
                    <a:pt x="222" y="560"/>
                    <a:pt x="207" y="561"/>
                  </a:cubicBezTo>
                  <a:lnTo>
                    <a:pt x="192" y="563"/>
                  </a:lnTo>
                  <a:cubicBezTo>
                    <a:pt x="190" y="564"/>
                    <a:pt x="188" y="564"/>
                    <a:pt x="186" y="564"/>
                  </a:cubicBezTo>
                  <a:cubicBezTo>
                    <a:pt x="184" y="564"/>
                    <a:pt x="182" y="564"/>
                    <a:pt x="179" y="563"/>
                  </a:cubicBezTo>
                  <a:cubicBezTo>
                    <a:pt x="165" y="561"/>
                    <a:pt x="143" y="538"/>
                    <a:pt x="130" y="511"/>
                  </a:cubicBezTo>
                  <a:cubicBezTo>
                    <a:pt x="120" y="481"/>
                    <a:pt x="113" y="449"/>
                    <a:pt x="111" y="417"/>
                  </a:cubicBezTo>
                  <a:cubicBezTo>
                    <a:pt x="110" y="400"/>
                    <a:pt x="110" y="386"/>
                    <a:pt x="110" y="372"/>
                  </a:cubicBezTo>
                  <a:cubicBezTo>
                    <a:pt x="111" y="357"/>
                    <a:pt x="113" y="343"/>
                    <a:pt x="115" y="329"/>
                  </a:cubicBezTo>
                  <a:cubicBezTo>
                    <a:pt x="117" y="316"/>
                    <a:pt x="121" y="304"/>
                    <a:pt x="123" y="291"/>
                  </a:cubicBezTo>
                  <a:cubicBezTo>
                    <a:pt x="125" y="279"/>
                    <a:pt x="126" y="267"/>
                    <a:pt x="127" y="256"/>
                  </a:cubicBezTo>
                  <a:cubicBezTo>
                    <a:pt x="129" y="247"/>
                    <a:pt x="131" y="237"/>
                    <a:pt x="135" y="228"/>
                  </a:cubicBezTo>
                  <a:cubicBezTo>
                    <a:pt x="138" y="220"/>
                    <a:pt x="141" y="212"/>
                    <a:pt x="143" y="205"/>
                  </a:cubicBezTo>
                  <a:cubicBezTo>
                    <a:pt x="147" y="194"/>
                    <a:pt x="152" y="183"/>
                    <a:pt x="157" y="174"/>
                  </a:cubicBezTo>
                  <a:lnTo>
                    <a:pt x="163" y="164"/>
                  </a:lnTo>
                  <a:cubicBezTo>
                    <a:pt x="166" y="161"/>
                    <a:pt x="168" y="159"/>
                    <a:pt x="170" y="156"/>
                  </a:cubicBezTo>
                  <a:cubicBezTo>
                    <a:pt x="175" y="151"/>
                    <a:pt x="182" y="147"/>
                    <a:pt x="188" y="143"/>
                  </a:cubicBezTo>
                  <a:lnTo>
                    <a:pt x="206" y="131"/>
                  </a:lnTo>
                  <a:cubicBezTo>
                    <a:pt x="212" y="127"/>
                    <a:pt x="216" y="123"/>
                    <a:pt x="221" y="117"/>
                  </a:cubicBezTo>
                  <a:cubicBezTo>
                    <a:pt x="229" y="110"/>
                    <a:pt x="237" y="102"/>
                    <a:pt x="246" y="96"/>
                  </a:cubicBezTo>
                  <a:cubicBezTo>
                    <a:pt x="252" y="90"/>
                    <a:pt x="260" y="85"/>
                    <a:pt x="267" y="82"/>
                  </a:cubicBezTo>
                  <a:cubicBezTo>
                    <a:pt x="282" y="75"/>
                    <a:pt x="294" y="75"/>
                    <a:pt x="302" y="70"/>
                  </a:cubicBezTo>
                  <a:cubicBezTo>
                    <a:pt x="311" y="68"/>
                    <a:pt x="317" y="61"/>
                    <a:pt x="318" y="52"/>
                  </a:cubicBezTo>
                  <a:cubicBezTo>
                    <a:pt x="320" y="43"/>
                    <a:pt x="315" y="35"/>
                    <a:pt x="303" y="24"/>
                  </a:cubicBezTo>
                  <a:cubicBezTo>
                    <a:pt x="286" y="9"/>
                    <a:pt x="265" y="1"/>
                    <a:pt x="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283;p19">
              <a:extLst>
                <a:ext uri="{FF2B5EF4-FFF2-40B4-BE49-F238E27FC236}">
                  <a16:creationId xmlns:a16="http://schemas.microsoft.com/office/drawing/2014/main" id="{7EB77590-D249-BF43-A907-524D6866DEE3}"/>
                </a:ext>
              </a:extLst>
            </p:cNvPr>
            <p:cNvSpPr/>
            <p:nvPr/>
          </p:nvSpPr>
          <p:spPr>
            <a:xfrm>
              <a:off x="4923750" y="1510275"/>
              <a:ext cx="15650" cy="15275"/>
            </a:xfrm>
            <a:custGeom>
              <a:avLst/>
              <a:gdLst/>
              <a:ahLst/>
              <a:cxnLst/>
              <a:rect l="l" t="t" r="r" b="b"/>
              <a:pathLst>
                <a:path w="626" h="611" extrusionOk="0">
                  <a:moveTo>
                    <a:pt x="130" y="0"/>
                  </a:moveTo>
                  <a:cubicBezTo>
                    <a:pt x="120" y="0"/>
                    <a:pt x="111" y="3"/>
                    <a:pt x="103" y="10"/>
                  </a:cubicBezTo>
                  <a:cubicBezTo>
                    <a:pt x="87" y="21"/>
                    <a:pt x="72" y="33"/>
                    <a:pt x="60" y="49"/>
                  </a:cubicBezTo>
                  <a:cubicBezTo>
                    <a:pt x="54" y="60"/>
                    <a:pt x="49" y="71"/>
                    <a:pt x="44" y="83"/>
                  </a:cubicBezTo>
                  <a:cubicBezTo>
                    <a:pt x="39" y="96"/>
                    <a:pt x="35" y="109"/>
                    <a:pt x="30" y="123"/>
                  </a:cubicBezTo>
                  <a:cubicBezTo>
                    <a:pt x="29" y="130"/>
                    <a:pt x="27" y="137"/>
                    <a:pt x="24" y="144"/>
                  </a:cubicBezTo>
                  <a:cubicBezTo>
                    <a:pt x="21" y="151"/>
                    <a:pt x="18" y="158"/>
                    <a:pt x="13" y="167"/>
                  </a:cubicBezTo>
                  <a:cubicBezTo>
                    <a:pt x="10" y="175"/>
                    <a:pt x="7" y="183"/>
                    <a:pt x="4" y="193"/>
                  </a:cubicBezTo>
                  <a:cubicBezTo>
                    <a:pt x="3" y="197"/>
                    <a:pt x="2" y="202"/>
                    <a:pt x="2" y="207"/>
                  </a:cubicBezTo>
                  <a:cubicBezTo>
                    <a:pt x="0" y="212"/>
                    <a:pt x="0" y="216"/>
                    <a:pt x="2" y="222"/>
                  </a:cubicBezTo>
                  <a:cubicBezTo>
                    <a:pt x="2" y="234"/>
                    <a:pt x="3" y="247"/>
                    <a:pt x="4" y="260"/>
                  </a:cubicBezTo>
                  <a:cubicBezTo>
                    <a:pt x="4" y="269"/>
                    <a:pt x="6" y="277"/>
                    <a:pt x="7" y="287"/>
                  </a:cubicBezTo>
                  <a:cubicBezTo>
                    <a:pt x="7" y="299"/>
                    <a:pt x="9" y="310"/>
                    <a:pt x="12" y="322"/>
                  </a:cubicBezTo>
                  <a:cubicBezTo>
                    <a:pt x="14" y="334"/>
                    <a:pt x="19" y="349"/>
                    <a:pt x="21" y="359"/>
                  </a:cubicBezTo>
                  <a:cubicBezTo>
                    <a:pt x="24" y="370"/>
                    <a:pt x="26" y="387"/>
                    <a:pt x="29" y="403"/>
                  </a:cubicBezTo>
                  <a:cubicBezTo>
                    <a:pt x="34" y="419"/>
                    <a:pt x="39" y="436"/>
                    <a:pt x="45" y="452"/>
                  </a:cubicBezTo>
                  <a:cubicBezTo>
                    <a:pt x="52" y="470"/>
                    <a:pt x="61" y="487"/>
                    <a:pt x="72" y="503"/>
                  </a:cubicBezTo>
                  <a:cubicBezTo>
                    <a:pt x="95" y="540"/>
                    <a:pt x="129" y="571"/>
                    <a:pt x="168" y="590"/>
                  </a:cubicBezTo>
                  <a:cubicBezTo>
                    <a:pt x="197" y="603"/>
                    <a:pt x="228" y="610"/>
                    <a:pt x="260" y="610"/>
                  </a:cubicBezTo>
                  <a:cubicBezTo>
                    <a:pt x="275" y="610"/>
                    <a:pt x="291" y="608"/>
                    <a:pt x="306" y="605"/>
                  </a:cubicBezTo>
                  <a:cubicBezTo>
                    <a:pt x="318" y="602"/>
                    <a:pt x="330" y="598"/>
                    <a:pt x="340" y="593"/>
                  </a:cubicBezTo>
                  <a:lnTo>
                    <a:pt x="372" y="575"/>
                  </a:lnTo>
                  <a:cubicBezTo>
                    <a:pt x="384" y="569"/>
                    <a:pt x="395" y="562"/>
                    <a:pt x="403" y="552"/>
                  </a:cubicBezTo>
                  <a:cubicBezTo>
                    <a:pt x="413" y="542"/>
                    <a:pt x="421" y="532"/>
                    <a:pt x="426" y="520"/>
                  </a:cubicBezTo>
                  <a:cubicBezTo>
                    <a:pt x="434" y="500"/>
                    <a:pt x="442" y="477"/>
                    <a:pt x="446" y="455"/>
                  </a:cubicBezTo>
                  <a:cubicBezTo>
                    <a:pt x="451" y="433"/>
                    <a:pt x="444" y="411"/>
                    <a:pt x="442" y="392"/>
                  </a:cubicBezTo>
                  <a:cubicBezTo>
                    <a:pt x="440" y="381"/>
                    <a:pt x="441" y="370"/>
                    <a:pt x="442" y="359"/>
                  </a:cubicBezTo>
                  <a:lnTo>
                    <a:pt x="446" y="326"/>
                  </a:lnTo>
                  <a:lnTo>
                    <a:pt x="447" y="294"/>
                  </a:lnTo>
                  <a:cubicBezTo>
                    <a:pt x="448" y="283"/>
                    <a:pt x="451" y="272"/>
                    <a:pt x="453" y="262"/>
                  </a:cubicBezTo>
                  <a:lnTo>
                    <a:pt x="453" y="255"/>
                  </a:lnTo>
                  <a:cubicBezTo>
                    <a:pt x="460" y="270"/>
                    <a:pt x="464" y="285"/>
                    <a:pt x="467" y="301"/>
                  </a:cubicBezTo>
                  <a:cubicBezTo>
                    <a:pt x="468" y="309"/>
                    <a:pt x="470" y="318"/>
                    <a:pt x="472" y="326"/>
                  </a:cubicBezTo>
                  <a:cubicBezTo>
                    <a:pt x="473" y="335"/>
                    <a:pt x="477" y="342"/>
                    <a:pt x="479" y="350"/>
                  </a:cubicBezTo>
                  <a:lnTo>
                    <a:pt x="494" y="393"/>
                  </a:lnTo>
                  <a:cubicBezTo>
                    <a:pt x="496" y="399"/>
                    <a:pt x="500" y="407"/>
                    <a:pt x="502" y="412"/>
                  </a:cubicBezTo>
                  <a:cubicBezTo>
                    <a:pt x="505" y="418"/>
                    <a:pt x="507" y="425"/>
                    <a:pt x="511" y="430"/>
                  </a:cubicBezTo>
                  <a:lnTo>
                    <a:pt x="546" y="487"/>
                  </a:lnTo>
                  <a:cubicBezTo>
                    <a:pt x="554" y="500"/>
                    <a:pt x="566" y="510"/>
                    <a:pt x="579" y="519"/>
                  </a:cubicBezTo>
                  <a:cubicBezTo>
                    <a:pt x="584" y="523"/>
                    <a:pt x="590" y="525"/>
                    <a:pt x="597" y="525"/>
                  </a:cubicBezTo>
                  <a:cubicBezTo>
                    <a:pt x="600" y="525"/>
                    <a:pt x="604" y="524"/>
                    <a:pt x="608" y="523"/>
                  </a:cubicBezTo>
                  <a:cubicBezTo>
                    <a:pt x="617" y="519"/>
                    <a:pt x="625" y="510"/>
                    <a:pt x="626" y="500"/>
                  </a:cubicBezTo>
                  <a:cubicBezTo>
                    <a:pt x="626" y="485"/>
                    <a:pt x="624" y="470"/>
                    <a:pt x="618" y="456"/>
                  </a:cubicBezTo>
                  <a:cubicBezTo>
                    <a:pt x="617" y="451"/>
                    <a:pt x="615" y="447"/>
                    <a:pt x="615" y="443"/>
                  </a:cubicBezTo>
                  <a:cubicBezTo>
                    <a:pt x="613" y="438"/>
                    <a:pt x="611" y="432"/>
                    <a:pt x="610" y="427"/>
                  </a:cubicBezTo>
                  <a:cubicBezTo>
                    <a:pt x="604" y="416"/>
                    <a:pt x="599" y="405"/>
                    <a:pt x="593" y="395"/>
                  </a:cubicBezTo>
                  <a:lnTo>
                    <a:pt x="584" y="377"/>
                  </a:lnTo>
                  <a:cubicBezTo>
                    <a:pt x="582" y="370"/>
                    <a:pt x="580" y="364"/>
                    <a:pt x="577" y="357"/>
                  </a:cubicBezTo>
                  <a:lnTo>
                    <a:pt x="560" y="315"/>
                  </a:lnTo>
                  <a:cubicBezTo>
                    <a:pt x="556" y="307"/>
                    <a:pt x="553" y="301"/>
                    <a:pt x="551" y="293"/>
                  </a:cubicBezTo>
                  <a:lnTo>
                    <a:pt x="545" y="269"/>
                  </a:lnTo>
                  <a:cubicBezTo>
                    <a:pt x="540" y="250"/>
                    <a:pt x="533" y="233"/>
                    <a:pt x="522" y="218"/>
                  </a:cubicBezTo>
                  <a:cubicBezTo>
                    <a:pt x="510" y="203"/>
                    <a:pt x="500" y="187"/>
                    <a:pt x="490" y="171"/>
                  </a:cubicBezTo>
                  <a:cubicBezTo>
                    <a:pt x="480" y="154"/>
                    <a:pt x="469" y="138"/>
                    <a:pt x="459" y="122"/>
                  </a:cubicBezTo>
                  <a:lnTo>
                    <a:pt x="423" y="139"/>
                  </a:lnTo>
                  <a:cubicBezTo>
                    <a:pt x="422" y="138"/>
                    <a:pt x="422" y="137"/>
                    <a:pt x="421" y="136"/>
                  </a:cubicBezTo>
                  <a:lnTo>
                    <a:pt x="394" y="149"/>
                  </a:lnTo>
                  <a:lnTo>
                    <a:pt x="395" y="151"/>
                  </a:lnTo>
                  <a:lnTo>
                    <a:pt x="395" y="152"/>
                  </a:lnTo>
                  <a:lnTo>
                    <a:pt x="359" y="169"/>
                  </a:lnTo>
                  <a:lnTo>
                    <a:pt x="360" y="170"/>
                  </a:lnTo>
                  <a:cubicBezTo>
                    <a:pt x="369" y="183"/>
                    <a:pt x="377" y="197"/>
                    <a:pt x="383" y="212"/>
                  </a:cubicBezTo>
                  <a:cubicBezTo>
                    <a:pt x="386" y="220"/>
                    <a:pt x="389" y="229"/>
                    <a:pt x="390" y="238"/>
                  </a:cubicBezTo>
                  <a:cubicBezTo>
                    <a:pt x="390" y="246"/>
                    <a:pt x="389" y="255"/>
                    <a:pt x="386" y="264"/>
                  </a:cubicBezTo>
                  <a:cubicBezTo>
                    <a:pt x="384" y="274"/>
                    <a:pt x="382" y="284"/>
                    <a:pt x="382" y="293"/>
                  </a:cubicBezTo>
                  <a:lnTo>
                    <a:pt x="379" y="322"/>
                  </a:lnTo>
                  <a:lnTo>
                    <a:pt x="375" y="353"/>
                  </a:lnTo>
                  <a:lnTo>
                    <a:pt x="372" y="361"/>
                  </a:lnTo>
                  <a:lnTo>
                    <a:pt x="372" y="368"/>
                  </a:lnTo>
                  <a:lnTo>
                    <a:pt x="372" y="385"/>
                  </a:lnTo>
                  <a:lnTo>
                    <a:pt x="376" y="415"/>
                  </a:lnTo>
                  <a:cubicBezTo>
                    <a:pt x="376" y="424"/>
                    <a:pt x="375" y="433"/>
                    <a:pt x="371" y="442"/>
                  </a:cubicBezTo>
                  <a:cubicBezTo>
                    <a:pt x="367" y="457"/>
                    <a:pt x="361" y="472"/>
                    <a:pt x="352" y="486"/>
                  </a:cubicBezTo>
                  <a:cubicBezTo>
                    <a:pt x="346" y="496"/>
                    <a:pt x="335" y="504"/>
                    <a:pt x="322" y="506"/>
                  </a:cubicBezTo>
                  <a:cubicBezTo>
                    <a:pt x="317" y="508"/>
                    <a:pt x="312" y="510"/>
                    <a:pt x="306" y="512"/>
                  </a:cubicBezTo>
                  <a:cubicBezTo>
                    <a:pt x="301" y="514"/>
                    <a:pt x="296" y="516"/>
                    <a:pt x="290" y="517"/>
                  </a:cubicBezTo>
                  <a:cubicBezTo>
                    <a:pt x="285" y="517"/>
                    <a:pt x="279" y="518"/>
                    <a:pt x="273" y="518"/>
                  </a:cubicBezTo>
                  <a:cubicBezTo>
                    <a:pt x="253" y="518"/>
                    <a:pt x="233" y="513"/>
                    <a:pt x="214" y="505"/>
                  </a:cubicBezTo>
                  <a:cubicBezTo>
                    <a:pt x="192" y="491"/>
                    <a:pt x="174" y="472"/>
                    <a:pt x="162" y="449"/>
                  </a:cubicBezTo>
                  <a:cubicBezTo>
                    <a:pt x="155" y="438"/>
                    <a:pt x="150" y="426"/>
                    <a:pt x="146" y="414"/>
                  </a:cubicBezTo>
                  <a:cubicBezTo>
                    <a:pt x="143" y="401"/>
                    <a:pt x="140" y="389"/>
                    <a:pt x="138" y="378"/>
                  </a:cubicBezTo>
                  <a:cubicBezTo>
                    <a:pt x="136" y="365"/>
                    <a:pt x="135" y="354"/>
                    <a:pt x="134" y="342"/>
                  </a:cubicBezTo>
                  <a:lnTo>
                    <a:pt x="127" y="310"/>
                  </a:lnTo>
                  <a:cubicBezTo>
                    <a:pt x="126" y="301"/>
                    <a:pt x="124" y="292"/>
                    <a:pt x="124" y="283"/>
                  </a:cubicBezTo>
                  <a:cubicBezTo>
                    <a:pt x="124" y="273"/>
                    <a:pt x="123" y="264"/>
                    <a:pt x="123" y="257"/>
                  </a:cubicBezTo>
                  <a:cubicBezTo>
                    <a:pt x="121" y="242"/>
                    <a:pt x="121" y="230"/>
                    <a:pt x="121" y="224"/>
                  </a:cubicBezTo>
                  <a:lnTo>
                    <a:pt x="121" y="212"/>
                  </a:lnTo>
                  <a:cubicBezTo>
                    <a:pt x="121" y="208"/>
                    <a:pt x="122" y="204"/>
                    <a:pt x="123" y="201"/>
                  </a:cubicBezTo>
                  <a:cubicBezTo>
                    <a:pt x="124" y="194"/>
                    <a:pt x="128" y="186"/>
                    <a:pt x="130" y="180"/>
                  </a:cubicBezTo>
                  <a:cubicBezTo>
                    <a:pt x="133" y="172"/>
                    <a:pt x="135" y="165"/>
                    <a:pt x="137" y="157"/>
                  </a:cubicBezTo>
                  <a:cubicBezTo>
                    <a:pt x="139" y="151"/>
                    <a:pt x="140" y="144"/>
                    <a:pt x="140" y="136"/>
                  </a:cubicBezTo>
                  <a:cubicBezTo>
                    <a:pt x="142" y="123"/>
                    <a:pt x="142" y="110"/>
                    <a:pt x="143" y="99"/>
                  </a:cubicBezTo>
                  <a:cubicBezTo>
                    <a:pt x="144" y="87"/>
                    <a:pt x="143" y="76"/>
                    <a:pt x="144" y="67"/>
                  </a:cubicBezTo>
                  <a:cubicBezTo>
                    <a:pt x="147" y="52"/>
                    <a:pt x="148" y="37"/>
                    <a:pt x="148" y="22"/>
                  </a:cubicBezTo>
                  <a:cubicBezTo>
                    <a:pt x="149" y="12"/>
                    <a:pt x="143" y="3"/>
                    <a:pt x="134" y="0"/>
                  </a:cubicBezTo>
                  <a:cubicBezTo>
                    <a:pt x="133" y="0"/>
                    <a:pt x="131"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284;p19">
              <a:extLst>
                <a:ext uri="{FF2B5EF4-FFF2-40B4-BE49-F238E27FC236}">
                  <a16:creationId xmlns:a16="http://schemas.microsoft.com/office/drawing/2014/main" id="{F57D847A-07AC-6742-8A7D-C1CFA6EF54F6}"/>
                </a:ext>
              </a:extLst>
            </p:cNvPr>
            <p:cNvSpPr/>
            <p:nvPr/>
          </p:nvSpPr>
          <p:spPr>
            <a:xfrm>
              <a:off x="4941275" y="1504925"/>
              <a:ext cx="12300" cy="22375"/>
            </a:xfrm>
            <a:custGeom>
              <a:avLst/>
              <a:gdLst/>
              <a:ahLst/>
              <a:cxnLst/>
              <a:rect l="l" t="t" r="r" b="b"/>
              <a:pathLst>
                <a:path w="492" h="895" extrusionOk="0">
                  <a:moveTo>
                    <a:pt x="453" y="1"/>
                  </a:moveTo>
                  <a:cubicBezTo>
                    <a:pt x="441" y="1"/>
                    <a:pt x="430" y="3"/>
                    <a:pt x="420" y="7"/>
                  </a:cubicBezTo>
                  <a:lnTo>
                    <a:pt x="406" y="11"/>
                  </a:lnTo>
                  <a:cubicBezTo>
                    <a:pt x="400" y="13"/>
                    <a:pt x="394" y="14"/>
                    <a:pt x="389" y="18"/>
                  </a:cubicBezTo>
                  <a:cubicBezTo>
                    <a:pt x="377" y="23"/>
                    <a:pt x="365" y="29"/>
                    <a:pt x="355" y="37"/>
                  </a:cubicBezTo>
                  <a:lnTo>
                    <a:pt x="336" y="47"/>
                  </a:lnTo>
                  <a:lnTo>
                    <a:pt x="316" y="59"/>
                  </a:lnTo>
                  <a:cubicBezTo>
                    <a:pt x="301" y="68"/>
                    <a:pt x="287" y="79"/>
                    <a:pt x="273" y="89"/>
                  </a:cubicBezTo>
                  <a:lnTo>
                    <a:pt x="252" y="107"/>
                  </a:lnTo>
                  <a:lnTo>
                    <a:pt x="228" y="127"/>
                  </a:lnTo>
                  <a:cubicBezTo>
                    <a:pt x="210" y="142"/>
                    <a:pt x="197" y="161"/>
                    <a:pt x="190" y="182"/>
                  </a:cubicBezTo>
                  <a:cubicBezTo>
                    <a:pt x="181" y="205"/>
                    <a:pt x="178" y="226"/>
                    <a:pt x="172" y="247"/>
                  </a:cubicBezTo>
                  <a:cubicBezTo>
                    <a:pt x="166" y="269"/>
                    <a:pt x="164" y="291"/>
                    <a:pt x="164" y="314"/>
                  </a:cubicBezTo>
                  <a:cubicBezTo>
                    <a:pt x="163" y="323"/>
                    <a:pt x="163" y="333"/>
                    <a:pt x="164" y="343"/>
                  </a:cubicBezTo>
                  <a:lnTo>
                    <a:pt x="166" y="356"/>
                  </a:lnTo>
                  <a:cubicBezTo>
                    <a:pt x="168" y="361"/>
                    <a:pt x="169" y="366"/>
                    <a:pt x="169" y="371"/>
                  </a:cubicBezTo>
                  <a:cubicBezTo>
                    <a:pt x="169" y="374"/>
                    <a:pt x="168" y="377"/>
                    <a:pt x="165" y="379"/>
                  </a:cubicBezTo>
                  <a:cubicBezTo>
                    <a:pt x="162" y="380"/>
                    <a:pt x="161" y="383"/>
                    <a:pt x="162" y="386"/>
                  </a:cubicBezTo>
                  <a:lnTo>
                    <a:pt x="163" y="397"/>
                  </a:lnTo>
                  <a:lnTo>
                    <a:pt x="164" y="407"/>
                  </a:lnTo>
                  <a:lnTo>
                    <a:pt x="164" y="410"/>
                  </a:lnTo>
                  <a:lnTo>
                    <a:pt x="165" y="414"/>
                  </a:lnTo>
                  <a:lnTo>
                    <a:pt x="170" y="429"/>
                  </a:lnTo>
                  <a:lnTo>
                    <a:pt x="180" y="466"/>
                  </a:lnTo>
                  <a:lnTo>
                    <a:pt x="185" y="482"/>
                  </a:lnTo>
                  <a:cubicBezTo>
                    <a:pt x="185" y="483"/>
                    <a:pt x="185" y="485"/>
                    <a:pt x="185" y="487"/>
                  </a:cubicBezTo>
                  <a:lnTo>
                    <a:pt x="187" y="506"/>
                  </a:lnTo>
                  <a:cubicBezTo>
                    <a:pt x="187" y="509"/>
                    <a:pt x="187" y="510"/>
                    <a:pt x="187" y="510"/>
                  </a:cubicBezTo>
                  <a:cubicBezTo>
                    <a:pt x="186" y="510"/>
                    <a:pt x="182" y="497"/>
                    <a:pt x="178" y="488"/>
                  </a:cubicBezTo>
                  <a:cubicBezTo>
                    <a:pt x="177" y="486"/>
                    <a:pt x="177" y="485"/>
                    <a:pt x="177" y="485"/>
                  </a:cubicBezTo>
                  <a:lnTo>
                    <a:pt x="177" y="485"/>
                  </a:lnTo>
                  <a:cubicBezTo>
                    <a:pt x="176" y="485"/>
                    <a:pt x="177" y="486"/>
                    <a:pt x="177" y="490"/>
                  </a:cubicBezTo>
                  <a:lnTo>
                    <a:pt x="180" y="506"/>
                  </a:lnTo>
                  <a:lnTo>
                    <a:pt x="184" y="521"/>
                  </a:lnTo>
                  <a:cubicBezTo>
                    <a:pt x="185" y="525"/>
                    <a:pt x="184" y="526"/>
                    <a:pt x="183" y="526"/>
                  </a:cubicBezTo>
                  <a:cubicBezTo>
                    <a:pt x="182" y="526"/>
                    <a:pt x="182" y="526"/>
                    <a:pt x="182" y="526"/>
                  </a:cubicBezTo>
                  <a:cubicBezTo>
                    <a:pt x="181" y="526"/>
                    <a:pt x="181" y="526"/>
                    <a:pt x="180" y="526"/>
                  </a:cubicBezTo>
                  <a:cubicBezTo>
                    <a:pt x="177" y="528"/>
                    <a:pt x="174" y="529"/>
                    <a:pt x="171" y="529"/>
                  </a:cubicBezTo>
                  <a:cubicBezTo>
                    <a:pt x="163" y="518"/>
                    <a:pt x="157" y="506"/>
                    <a:pt x="153" y="494"/>
                  </a:cubicBezTo>
                  <a:lnTo>
                    <a:pt x="145" y="474"/>
                  </a:lnTo>
                  <a:cubicBezTo>
                    <a:pt x="143" y="466"/>
                    <a:pt x="141" y="457"/>
                    <a:pt x="139" y="449"/>
                  </a:cubicBezTo>
                  <a:cubicBezTo>
                    <a:pt x="137" y="441"/>
                    <a:pt x="134" y="434"/>
                    <a:pt x="133" y="429"/>
                  </a:cubicBezTo>
                  <a:cubicBezTo>
                    <a:pt x="131" y="425"/>
                    <a:pt x="129" y="426"/>
                    <a:pt x="128" y="424"/>
                  </a:cubicBezTo>
                  <a:cubicBezTo>
                    <a:pt x="125" y="422"/>
                    <a:pt x="124" y="418"/>
                    <a:pt x="123" y="415"/>
                  </a:cubicBezTo>
                  <a:cubicBezTo>
                    <a:pt x="122" y="411"/>
                    <a:pt x="120" y="408"/>
                    <a:pt x="118" y="405"/>
                  </a:cubicBezTo>
                  <a:cubicBezTo>
                    <a:pt x="116" y="400"/>
                    <a:pt x="114" y="396"/>
                    <a:pt x="112" y="393"/>
                  </a:cubicBezTo>
                  <a:lnTo>
                    <a:pt x="111" y="386"/>
                  </a:lnTo>
                  <a:cubicBezTo>
                    <a:pt x="110" y="384"/>
                    <a:pt x="110" y="382"/>
                    <a:pt x="110" y="380"/>
                  </a:cubicBezTo>
                  <a:cubicBezTo>
                    <a:pt x="110" y="375"/>
                    <a:pt x="110" y="370"/>
                    <a:pt x="111" y="365"/>
                  </a:cubicBezTo>
                  <a:cubicBezTo>
                    <a:pt x="112" y="361"/>
                    <a:pt x="112" y="356"/>
                    <a:pt x="113" y="353"/>
                  </a:cubicBezTo>
                  <a:cubicBezTo>
                    <a:pt x="113" y="350"/>
                    <a:pt x="113" y="348"/>
                    <a:pt x="112" y="346"/>
                  </a:cubicBezTo>
                  <a:cubicBezTo>
                    <a:pt x="107" y="334"/>
                    <a:pt x="101" y="322"/>
                    <a:pt x="96" y="312"/>
                  </a:cubicBezTo>
                  <a:cubicBezTo>
                    <a:pt x="92" y="301"/>
                    <a:pt x="85" y="291"/>
                    <a:pt x="82" y="283"/>
                  </a:cubicBezTo>
                  <a:cubicBezTo>
                    <a:pt x="78" y="268"/>
                    <a:pt x="71" y="255"/>
                    <a:pt x="63" y="242"/>
                  </a:cubicBezTo>
                  <a:cubicBezTo>
                    <a:pt x="58" y="235"/>
                    <a:pt x="51" y="231"/>
                    <a:pt x="44" y="231"/>
                  </a:cubicBezTo>
                  <a:cubicBezTo>
                    <a:pt x="42" y="231"/>
                    <a:pt x="41" y="231"/>
                    <a:pt x="39" y="231"/>
                  </a:cubicBezTo>
                  <a:cubicBezTo>
                    <a:pt x="31" y="235"/>
                    <a:pt x="24" y="243"/>
                    <a:pt x="18" y="256"/>
                  </a:cubicBezTo>
                  <a:cubicBezTo>
                    <a:pt x="9" y="272"/>
                    <a:pt x="4" y="290"/>
                    <a:pt x="2" y="309"/>
                  </a:cubicBezTo>
                  <a:cubicBezTo>
                    <a:pt x="1" y="320"/>
                    <a:pt x="1" y="332"/>
                    <a:pt x="2" y="344"/>
                  </a:cubicBezTo>
                  <a:cubicBezTo>
                    <a:pt x="3" y="355"/>
                    <a:pt x="4" y="368"/>
                    <a:pt x="6" y="382"/>
                  </a:cubicBezTo>
                  <a:cubicBezTo>
                    <a:pt x="8" y="392"/>
                    <a:pt x="11" y="403"/>
                    <a:pt x="13" y="415"/>
                  </a:cubicBezTo>
                  <a:cubicBezTo>
                    <a:pt x="15" y="427"/>
                    <a:pt x="17" y="442"/>
                    <a:pt x="19" y="456"/>
                  </a:cubicBezTo>
                  <a:cubicBezTo>
                    <a:pt x="21" y="471"/>
                    <a:pt x="23" y="489"/>
                    <a:pt x="27" y="507"/>
                  </a:cubicBezTo>
                  <a:cubicBezTo>
                    <a:pt x="30" y="516"/>
                    <a:pt x="32" y="525"/>
                    <a:pt x="35" y="534"/>
                  </a:cubicBezTo>
                  <a:cubicBezTo>
                    <a:pt x="38" y="542"/>
                    <a:pt x="40" y="550"/>
                    <a:pt x="44" y="557"/>
                  </a:cubicBezTo>
                  <a:cubicBezTo>
                    <a:pt x="49" y="573"/>
                    <a:pt x="57" y="594"/>
                    <a:pt x="68" y="617"/>
                  </a:cubicBezTo>
                  <a:cubicBezTo>
                    <a:pt x="72" y="631"/>
                    <a:pt x="78" y="644"/>
                    <a:pt x="84" y="658"/>
                  </a:cubicBezTo>
                  <a:cubicBezTo>
                    <a:pt x="89" y="673"/>
                    <a:pt x="96" y="688"/>
                    <a:pt x="104" y="702"/>
                  </a:cubicBezTo>
                  <a:lnTo>
                    <a:pt x="126" y="734"/>
                  </a:lnTo>
                  <a:lnTo>
                    <a:pt x="147" y="770"/>
                  </a:lnTo>
                  <a:cubicBezTo>
                    <a:pt x="155" y="781"/>
                    <a:pt x="160" y="790"/>
                    <a:pt x="168" y="800"/>
                  </a:cubicBezTo>
                  <a:lnTo>
                    <a:pt x="188" y="821"/>
                  </a:lnTo>
                  <a:cubicBezTo>
                    <a:pt x="201" y="834"/>
                    <a:pt x="216" y="846"/>
                    <a:pt x="235" y="864"/>
                  </a:cubicBezTo>
                  <a:cubicBezTo>
                    <a:pt x="245" y="871"/>
                    <a:pt x="269" y="894"/>
                    <a:pt x="280" y="894"/>
                  </a:cubicBezTo>
                  <a:cubicBezTo>
                    <a:pt x="284" y="894"/>
                    <a:pt x="286" y="890"/>
                    <a:pt x="283" y="878"/>
                  </a:cubicBezTo>
                  <a:lnTo>
                    <a:pt x="283" y="860"/>
                  </a:lnTo>
                  <a:cubicBezTo>
                    <a:pt x="283" y="853"/>
                    <a:pt x="283" y="849"/>
                    <a:pt x="285" y="849"/>
                  </a:cubicBezTo>
                  <a:cubicBezTo>
                    <a:pt x="287" y="850"/>
                    <a:pt x="289" y="853"/>
                    <a:pt x="292" y="854"/>
                  </a:cubicBezTo>
                  <a:cubicBezTo>
                    <a:pt x="292" y="854"/>
                    <a:pt x="293" y="854"/>
                    <a:pt x="293" y="854"/>
                  </a:cubicBezTo>
                  <a:cubicBezTo>
                    <a:pt x="295" y="854"/>
                    <a:pt x="295" y="848"/>
                    <a:pt x="295" y="844"/>
                  </a:cubicBezTo>
                  <a:cubicBezTo>
                    <a:pt x="295" y="834"/>
                    <a:pt x="296" y="824"/>
                    <a:pt x="296" y="812"/>
                  </a:cubicBezTo>
                  <a:cubicBezTo>
                    <a:pt x="296" y="810"/>
                    <a:pt x="296" y="808"/>
                    <a:pt x="296" y="805"/>
                  </a:cubicBezTo>
                  <a:cubicBezTo>
                    <a:pt x="287" y="764"/>
                    <a:pt x="267" y="693"/>
                    <a:pt x="255" y="648"/>
                  </a:cubicBezTo>
                  <a:cubicBezTo>
                    <a:pt x="250" y="628"/>
                    <a:pt x="246" y="607"/>
                    <a:pt x="242" y="586"/>
                  </a:cubicBezTo>
                  <a:lnTo>
                    <a:pt x="235" y="540"/>
                  </a:lnTo>
                  <a:lnTo>
                    <a:pt x="230" y="498"/>
                  </a:lnTo>
                  <a:cubicBezTo>
                    <a:pt x="228" y="487"/>
                    <a:pt x="228" y="476"/>
                    <a:pt x="231" y="466"/>
                  </a:cubicBezTo>
                  <a:cubicBezTo>
                    <a:pt x="233" y="453"/>
                    <a:pt x="233" y="441"/>
                    <a:pt x="233" y="429"/>
                  </a:cubicBezTo>
                  <a:cubicBezTo>
                    <a:pt x="233" y="415"/>
                    <a:pt x="231" y="400"/>
                    <a:pt x="232" y="389"/>
                  </a:cubicBezTo>
                  <a:cubicBezTo>
                    <a:pt x="232" y="376"/>
                    <a:pt x="232" y="363"/>
                    <a:pt x="232" y="351"/>
                  </a:cubicBezTo>
                  <a:cubicBezTo>
                    <a:pt x="232" y="341"/>
                    <a:pt x="233" y="332"/>
                    <a:pt x="235" y="323"/>
                  </a:cubicBezTo>
                  <a:cubicBezTo>
                    <a:pt x="235" y="305"/>
                    <a:pt x="238" y="287"/>
                    <a:pt x="243" y="270"/>
                  </a:cubicBezTo>
                  <a:cubicBezTo>
                    <a:pt x="250" y="253"/>
                    <a:pt x="254" y="235"/>
                    <a:pt x="261" y="219"/>
                  </a:cubicBezTo>
                  <a:cubicBezTo>
                    <a:pt x="267" y="204"/>
                    <a:pt x="279" y="191"/>
                    <a:pt x="293" y="183"/>
                  </a:cubicBezTo>
                  <a:lnTo>
                    <a:pt x="313" y="169"/>
                  </a:lnTo>
                  <a:lnTo>
                    <a:pt x="331" y="157"/>
                  </a:lnTo>
                  <a:cubicBezTo>
                    <a:pt x="343" y="148"/>
                    <a:pt x="354" y="141"/>
                    <a:pt x="366" y="134"/>
                  </a:cubicBezTo>
                  <a:lnTo>
                    <a:pt x="383" y="124"/>
                  </a:lnTo>
                  <a:lnTo>
                    <a:pt x="398" y="115"/>
                  </a:lnTo>
                  <a:cubicBezTo>
                    <a:pt x="418" y="100"/>
                    <a:pt x="436" y="89"/>
                    <a:pt x="451" y="80"/>
                  </a:cubicBezTo>
                  <a:cubicBezTo>
                    <a:pt x="463" y="72"/>
                    <a:pt x="473" y="61"/>
                    <a:pt x="483" y="50"/>
                  </a:cubicBezTo>
                  <a:cubicBezTo>
                    <a:pt x="489" y="41"/>
                    <a:pt x="491" y="30"/>
                    <a:pt x="488" y="21"/>
                  </a:cubicBezTo>
                  <a:cubicBezTo>
                    <a:pt x="484" y="10"/>
                    <a:pt x="475" y="3"/>
                    <a:pt x="465" y="2"/>
                  </a:cubicBezTo>
                  <a:cubicBezTo>
                    <a:pt x="461" y="1"/>
                    <a:pt x="457" y="1"/>
                    <a:pt x="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285;p19">
              <a:extLst>
                <a:ext uri="{FF2B5EF4-FFF2-40B4-BE49-F238E27FC236}">
                  <a16:creationId xmlns:a16="http://schemas.microsoft.com/office/drawing/2014/main" id="{2CADD2C9-F6F2-0540-AD17-0AA9A290114C}"/>
                </a:ext>
              </a:extLst>
            </p:cNvPr>
            <p:cNvSpPr/>
            <p:nvPr/>
          </p:nvSpPr>
          <p:spPr>
            <a:xfrm>
              <a:off x="4955025" y="1506525"/>
              <a:ext cx="11825" cy="16625"/>
            </a:xfrm>
            <a:custGeom>
              <a:avLst/>
              <a:gdLst/>
              <a:ahLst/>
              <a:cxnLst/>
              <a:rect l="l" t="t" r="r" b="b"/>
              <a:pathLst>
                <a:path w="473" h="665" extrusionOk="0">
                  <a:moveTo>
                    <a:pt x="213" y="99"/>
                  </a:moveTo>
                  <a:cubicBezTo>
                    <a:pt x="232" y="99"/>
                    <a:pt x="249" y="108"/>
                    <a:pt x="262" y="122"/>
                  </a:cubicBezTo>
                  <a:cubicBezTo>
                    <a:pt x="270" y="130"/>
                    <a:pt x="276" y="139"/>
                    <a:pt x="280" y="149"/>
                  </a:cubicBezTo>
                  <a:cubicBezTo>
                    <a:pt x="284" y="157"/>
                    <a:pt x="285" y="166"/>
                    <a:pt x="286" y="176"/>
                  </a:cubicBezTo>
                  <a:cubicBezTo>
                    <a:pt x="285" y="184"/>
                    <a:pt x="284" y="193"/>
                    <a:pt x="280" y="203"/>
                  </a:cubicBezTo>
                  <a:cubicBezTo>
                    <a:pt x="279" y="211"/>
                    <a:pt x="277" y="220"/>
                    <a:pt x="274" y="228"/>
                  </a:cubicBezTo>
                  <a:cubicBezTo>
                    <a:pt x="272" y="236"/>
                    <a:pt x="268" y="242"/>
                    <a:pt x="262" y="249"/>
                  </a:cubicBezTo>
                  <a:lnTo>
                    <a:pt x="248" y="265"/>
                  </a:lnTo>
                  <a:cubicBezTo>
                    <a:pt x="242" y="272"/>
                    <a:pt x="234" y="279"/>
                    <a:pt x="227" y="284"/>
                  </a:cubicBezTo>
                  <a:lnTo>
                    <a:pt x="218" y="289"/>
                  </a:lnTo>
                  <a:cubicBezTo>
                    <a:pt x="215" y="290"/>
                    <a:pt x="212" y="291"/>
                    <a:pt x="209" y="292"/>
                  </a:cubicBezTo>
                  <a:cubicBezTo>
                    <a:pt x="202" y="294"/>
                    <a:pt x="196" y="294"/>
                    <a:pt x="189" y="294"/>
                  </a:cubicBezTo>
                  <a:lnTo>
                    <a:pt x="169" y="294"/>
                  </a:lnTo>
                  <a:cubicBezTo>
                    <a:pt x="163" y="294"/>
                    <a:pt x="156" y="295"/>
                    <a:pt x="150" y="296"/>
                  </a:cubicBezTo>
                  <a:cubicBezTo>
                    <a:pt x="138" y="298"/>
                    <a:pt x="127" y="299"/>
                    <a:pt x="117" y="300"/>
                  </a:cubicBezTo>
                  <a:cubicBezTo>
                    <a:pt x="107" y="301"/>
                    <a:pt x="96" y="302"/>
                    <a:pt x="87" y="302"/>
                  </a:cubicBezTo>
                  <a:cubicBezTo>
                    <a:pt x="83" y="302"/>
                    <a:pt x="79" y="301"/>
                    <a:pt x="76" y="301"/>
                  </a:cubicBezTo>
                  <a:cubicBezTo>
                    <a:pt x="76" y="299"/>
                    <a:pt x="76" y="297"/>
                    <a:pt x="76" y="295"/>
                  </a:cubicBezTo>
                  <a:cubicBezTo>
                    <a:pt x="79" y="276"/>
                    <a:pt x="84" y="258"/>
                    <a:pt x="90" y="241"/>
                  </a:cubicBezTo>
                  <a:cubicBezTo>
                    <a:pt x="96" y="224"/>
                    <a:pt x="106" y="209"/>
                    <a:pt x="119" y="196"/>
                  </a:cubicBezTo>
                  <a:cubicBezTo>
                    <a:pt x="124" y="189"/>
                    <a:pt x="129" y="181"/>
                    <a:pt x="133" y="173"/>
                  </a:cubicBezTo>
                  <a:cubicBezTo>
                    <a:pt x="137" y="165"/>
                    <a:pt x="141" y="158"/>
                    <a:pt x="147" y="151"/>
                  </a:cubicBezTo>
                  <a:cubicBezTo>
                    <a:pt x="165" y="125"/>
                    <a:pt x="184" y="105"/>
                    <a:pt x="203" y="100"/>
                  </a:cubicBezTo>
                  <a:cubicBezTo>
                    <a:pt x="206" y="100"/>
                    <a:pt x="210" y="99"/>
                    <a:pt x="213" y="99"/>
                  </a:cubicBezTo>
                  <a:close/>
                  <a:moveTo>
                    <a:pt x="221" y="0"/>
                  </a:moveTo>
                  <a:cubicBezTo>
                    <a:pt x="208" y="0"/>
                    <a:pt x="196" y="2"/>
                    <a:pt x="183" y="5"/>
                  </a:cubicBezTo>
                  <a:cubicBezTo>
                    <a:pt x="125" y="21"/>
                    <a:pt x="93" y="65"/>
                    <a:pt x="71" y="102"/>
                  </a:cubicBezTo>
                  <a:cubicBezTo>
                    <a:pt x="65" y="112"/>
                    <a:pt x="61" y="122"/>
                    <a:pt x="56" y="132"/>
                  </a:cubicBezTo>
                  <a:cubicBezTo>
                    <a:pt x="52" y="142"/>
                    <a:pt x="46" y="151"/>
                    <a:pt x="41" y="160"/>
                  </a:cubicBezTo>
                  <a:cubicBezTo>
                    <a:pt x="36" y="170"/>
                    <a:pt x="29" y="179"/>
                    <a:pt x="24" y="190"/>
                  </a:cubicBezTo>
                  <a:cubicBezTo>
                    <a:pt x="19" y="199"/>
                    <a:pt x="15" y="211"/>
                    <a:pt x="13" y="223"/>
                  </a:cubicBezTo>
                  <a:cubicBezTo>
                    <a:pt x="8" y="244"/>
                    <a:pt x="3" y="267"/>
                    <a:pt x="1" y="289"/>
                  </a:cubicBezTo>
                  <a:cubicBezTo>
                    <a:pt x="0" y="313"/>
                    <a:pt x="5" y="335"/>
                    <a:pt x="14" y="358"/>
                  </a:cubicBezTo>
                  <a:cubicBezTo>
                    <a:pt x="17" y="368"/>
                    <a:pt x="19" y="380"/>
                    <a:pt x="21" y="392"/>
                  </a:cubicBezTo>
                  <a:cubicBezTo>
                    <a:pt x="22" y="404"/>
                    <a:pt x="24" y="415"/>
                    <a:pt x="27" y="426"/>
                  </a:cubicBezTo>
                  <a:cubicBezTo>
                    <a:pt x="29" y="438"/>
                    <a:pt x="31" y="450"/>
                    <a:pt x="36" y="460"/>
                  </a:cubicBezTo>
                  <a:cubicBezTo>
                    <a:pt x="39" y="471"/>
                    <a:pt x="40" y="482"/>
                    <a:pt x="42" y="493"/>
                  </a:cubicBezTo>
                  <a:cubicBezTo>
                    <a:pt x="44" y="505"/>
                    <a:pt x="47" y="517"/>
                    <a:pt x="52" y="529"/>
                  </a:cubicBezTo>
                  <a:cubicBezTo>
                    <a:pt x="57" y="538"/>
                    <a:pt x="63" y="549"/>
                    <a:pt x="71" y="559"/>
                  </a:cubicBezTo>
                  <a:cubicBezTo>
                    <a:pt x="84" y="577"/>
                    <a:pt x="99" y="594"/>
                    <a:pt x="116" y="609"/>
                  </a:cubicBezTo>
                  <a:cubicBezTo>
                    <a:pt x="133" y="623"/>
                    <a:pt x="151" y="635"/>
                    <a:pt x="170" y="644"/>
                  </a:cubicBezTo>
                  <a:cubicBezTo>
                    <a:pt x="188" y="654"/>
                    <a:pt x="209" y="659"/>
                    <a:pt x="229" y="659"/>
                  </a:cubicBezTo>
                  <a:cubicBezTo>
                    <a:pt x="248" y="659"/>
                    <a:pt x="265" y="662"/>
                    <a:pt x="285" y="664"/>
                  </a:cubicBezTo>
                  <a:cubicBezTo>
                    <a:pt x="294" y="664"/>
                    <a:pt x="304" y="664"/>
                    <a:pt x="312" y="663"/>
                  </a:cubicBezTo>
                  <a:cubicBezTo>
                    <a:pt x="322" y="661"/>
                    <a:pt x="331" y="659"/>
                    <a:pt x="339" y="655"/>
                  </a:cubicBezTo>
                  <a:cubicBezTo>
                    <a:pt x="355" y="648"/>
                    <a:pt x="370" y="641"/>
                    <a:pt x="384" y="631"/>
                  </a:cubicBezTo>
                  <a:cubicBezTo>
                    <a:pt x="390" y="627"/>
                    <a:pt x="397" y="623"/>
                    <a:pt x="402" y="619"/>
                  </a:cubicBezTo>
                  <a:cubicBezTo>
                    <a:pt x="409" y="613"/>
                    <a:pt x="414" y="608"/>
                    <a:pt x="418" y="602"/>
                  </a:cubicBezTo>
                  <a:cubicBezTo>
                    <a:pt x="433" y="583"/>
                    <a:pt x="446" y="564"/>
                    <a:pt x="458" y="544"/>
                  </a:cubicBezTo>
                  <a:cubicBezTo>
                    <a:pt x="466" y="530"/>
                    <a:pt x="471" y="514"/>
                    <a:pt x="472" y="498"/>
                  </a:cubicBezTo>
                  <a:cubicBezTo>
                    <a:pt x="473" y="487"/>
                    <a:pt x="468" y="476"/>
                    <a:pt x="460" y="470"/>
                  </a:cubicBezTo>
                  <a:cubicBezTo>
                    <a:pt x="455" y="466"/>
                    <a:pt x="449" y="464"/>
                    <a:pt x="442" y="464"/>
                  </a:cubicBezTo>
                  <a:cubicBezTo>
                    <a:pt x="438" y="464"/>
                    <a:pt x="434" y="465"/>
                    <a:pt x="430" y="467"/>
                  </a:cubicBezTo>
                  <a:cubicBezTo>
                    <a:pt x="417" y="474"/>
                    <a:pt x="406" y="483"/>
                    <a:pt x="397" y="493"/>
                  </a:cubicBezTo>
                  <a:lnTo>
                    <a:pt x="387" y="503"/>
                  </a:lnTo>
                  <a:cubicBezTo>
                    <a:pt x="384" y="506"/>
                    <a:pt x="380" y="509"/>
                    <a:pt x="377" y="514"/>
                  </a:cubicBezTo>
                  <a:lnTo>
                    <a:pt x="356" y="538"/>
                  </a:lnTo>
                  <a:cubicBezTo>
                    <a:pt x="352" y="542"/>
                    <a:pt x="349" y="546"/>
                    <a:pt x="344" y="549"/>
                  </a:cubicBezTo>
                  <a:cubicBezTo>
                    <a:pt x="340" y="553"/>
                    <a:pt x="335" y="557"/>
                    <a:pt x="331" y="560"/>
                  </a:cubicBezTo>
                  <a:cubicBezTo>
                    <a:pt x="322" y="566"/>
                    <a:pt x="312" y="571"/>
                    <a:pt x="302" y="577"/>
                  </a:cubicBezTo>
                  <a:cubicBezTo>
                    <a:pt x="297" y="579"/>
                    <a:pt x="292" y="580"/>
                    <a:pt x="288" y="581"/>
                  </a:cubicBezTo>
                  <a:cubicBezTo>
                    <a:pt x="285" y="582"/>
                    <a:pt x="282" y="582"/>
                    <a:pt x="280" y="582"/>
                  </a:cubicBezTo>
                  <a:cubicBezTo>
                    <a:pt x="277" y="582"/>
                    <a:pt x="274" y="582"/>
                    <a:pt x="272" y="581"/>
                  </a:cubicBezTo>
                  <a:cubicBezTo>
                    <a:pt x="267" y="580"/>
                    <a:pt x="262" y="580"/>
                    <a:pt x="257" y="580"/>
                  </a:cubicBezTo>
                  <a:cubicBezTo>
                    <a:pt x="252" y="580"/>
                    <a:pt x="247" y="580"/>
                    <a:pt x="242" y="581"/>
                  </a:cubicBezTo>
                  <a:cubicBezTo>
                    <a:pt x="237" y="582"/>
                    <a:pt x="232" y="583"/>
                    <a:pt x="227" y="583"/>
                  </a:cubicBezTo>
                  <a:cubicBezTo>
                    <a:pt x="219" y="583"/>
                    <a:pt x="212" y="582"/>
                    <a:pt x="206" y="579"/>
                  </a:cubicBezTo>
                  <a:cubicBezTo>
                    <a:pt x="191" y="574"/>
                    <a:pt x="176" y="567"/>
                    <a:pt x="163" y="558"/>
                  </a:cubicBezTo>
                  <a:cubicBezTo>
                    <a:pt x="149" y="547"/>
                    <a:pt x="136" y="534"/>
                    <a:pt x="124" y="520"/>
                  </a:cubicBezTo>
                  <a:cubicBezTo>
                    <a:pt x="119" y="514"/>
                    <a:pt x="114" y="505"/>
                    <a:pt x="109" y="498"/>
                  </a:cubicBezTo>
                  <a:cubicBezTo>
                    <a:pt x="106" y="488"/>
                    <a:pt x="104" y="478"/>
                    <a:pt x="103" y="469"/>
                  </a:cubicBezTo>
                  <a:cubicBezTo>
                    <a:pt x="101" y="459"/>
                    <a:pt x="100" y="450"/>
                    <a:pt x="96" y="439"/>
                  </a:cubicBezTo>
                  <a:cubicBezTo>
                    <a:pt x="93" y="430"/>
                    <a:pt x="92" y="421"/>
                    <a:pt x="90" y="411"/>
                  </a:cubicBezTo>
                  <a:lnTo>
                    <a:pt x="88" y="392"/>
                  </a:lnTo>
                  <a:lnTo>
                    <a:pt x="88" y="392"/>
                  </a:lnTo>
                  <a:cubicBezTo>
                    <a:pt x="96" y="396"/>
                    <a:pt x="105" y="398"/>
                    <a:pt x="114" y="402"/>
                  </a:cubicBezTo>
                  <a:cubicBezTo>
                    <a:pt x="130" y="405"/>
                    <a:pt x="147" y="407"/>
                    <a:pt x="163" y="407"/>
                  </a:cubicBezTo>
                  <a:lnTo>
                    <a:pt x="189" y="407"/>
                  </a:lnTo>
                  <a:cubicBezTo>
                    <a:pt x="199" y="407"/>
                    <a:pt x="209" y="408"/>
                    <a:pt x="220" y="408"/>
                  </a:cubicBezTo>
                  <a:cubicBezTo>
                    <a:pt x="232" y="408"/>
                    <a:pt x="244" y="406"/>
                    <a:pt x="256" y="403"/>
                  </a:cubicBezTo>
                  <a:cubicBezTo>
                    <a:pt x="262" y="402"/>
                    <a:pt x="269" y="398"/>
                    <a:pt x="275" y="396"/>
                  </a:cubicBezTo>
                  <a:cubicBezTo>
                    <a:pt x="280" y="393"/>
                    <a:pt x="287" y="390"/>
                    <a:pt x="292" y="385"/>
                  </a:cubicBezTo>
                  <a:cubicBezTo>
                    <a:pt x="307" y="376"/>
                    <a:pt x="320" y="364"/>
                    <a:pt x="332" y="350"/>
                  </a:cubicBezTo>
                  <a:cubicBezTo>
                    <a:pt x="340" y="342"/>
                    <a:pt x="348" y="332"/>
                    <a:pt x="355" y="321"/>
                  </a:cubicBezTo>
                  <a:cubicBezTo>
                    <a:pt x="366" y="308"/>
                    <a:pt x="373" y="295"/>
                    <a:pt x="379" y="280"/>
                  </a:cubicBezTo>
                  <a:cubicBezTo>
                    <a:pt x="384" y="264"/>
                    <a:pt x="389" y="246"/>
                    <a:pt x="392" y="229"/>
                  </a:cubicBezTo>
                  <a:cubicBezTo>
                    <a:pt x="396" y="209"/>
                    <a:pt x="398" y="189"/>
                    <a:pt x="397" y="168"/>
                  </a:cubicBezTo>
                  <a:cubicBezTo>
                    <a:pt x="395" y="145"/>
                    <a:pt x="388" y="121"/>
                    <a:pt x="378" y="101"/>
                  </a:cubicBezTo>
                  <a:cubicBezTo>
                    <a:pt x="367" y="80"/>
                    <a:pt x="352" y="60"/>
                    <a:pt x="334" y="44"/>
                  </a:cubicBezTo>
                  <a:cubicBezTo>
                    <a:pt x="303" y="16"/>
                    <a:pt x="262"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286;p19">
              <a:extLst>
                <a:ext uri="{FF2B5EF4-FFF2-40B4-BE49-F238E27FC236}">
                  <a16:creationId xmlns:a16="http://schemas.microsoft.com/office/drawing/2014/main" id="{B3B5394F-EDBB-C649-BDDA-714BE8EE4143}"/>
                </a:ext>
              </a:extLst>
            </p:cNvPr>
            <p:cNvSpPr/>
            <p:nvPr/>
          </p:nvSpPr>
          <p:spPr>
            <a:xfrm>
              <a:off x="4864300" y="1479600"/>
              <a:ext cx="10900" cy="3400"/>
            </a:xfrm>
            <a:custGeom>
              <a:avLst/>
              <a:gdLst/>
              <a:ahLst/>
              <a:cxnLst/>
              <a:rect l="l" t="t" r="r" b="b"/>
              <a:pathLst>
                <a:path w="436" h="136" extrusionOk="0">
                  <a:moveTo>
                    <a:pt x="150" y="1"/>
                  </a:moveTo>
                  <a:cubicBezTo>
                    <a:pt x="115" y="1"/>
                    <a:pt x="80" y="3"/>
                    <a:pt x="46" y="6"/>
                  </a:cubicBezTo>
                  <a:cubicBezTo>
                    <a:pt x="21" y="7"/>
                    <a:pt x="2" y="27"/>
                    <a:pt x="1" y="51"/>
                  </a:cubicBezTo>
                  <a:cubicBezTo>
                    <a:pt x="2" y="75"/>
                    <a:pt x="21" y="95"/>
                    <a:pt x="46" y="95"/>
                  </a:cubicBezTo>
                  <a:cubicBezTo>
                    <a:pt x="59" y="95"/>
                    <a:pt x="72" y="94"/>
                    <a:pt x="85" y="94"/>
                  </a:cubicBezTo>
                  <a:cubicBezTo>
                    <a:pt x="125" y="94"/>
                    <a:pt x="166" y="97"/>
                    <a:pt x="206" y="103"/>
                  </a:cubicBezTo>
                  <a:cubicBezTo>
                    <a:pt x="234" y="106"/>
                    <a:pt x="261" y="111"/>
                    <a:pt x="288" y="118"/>
                  </a:cubicBezTo>
                  <a:cubicBezTo>
                    <a:pt x="301" y="121"/>
                    <a:pt x="313" y="124"/>
                    <a:pt x="326" y="128"/>
                  </a:cubicBezTo>
                  <a:cubicBezTo>
                    <a:pt x="340" y="133"/>
                    <a:pt x="355" y="136"/>
                    <a:pt x="369" y="136"/>
                  </a:cubicBezTo>
                  <a:cubicBezTo>
                    <a:pt x="374" y="136"/>
                    <a:pt x="379" y="136"/>
                    <a:pt x="385" y="135"/>
                  </a:cubicBezTo>
                  <a:cubicBezTo>
                    <a:pt x="423" y="127"/>
                    <a:pt x="436" y="72"/>
                    <a:pt x="408" y="47"/>
                  </a:cubicBezTo>
                  <a:cubicBezTo>
                    <a:pt x="380" y="22"/>
                    <a:pt x="343" y="20"/>
                    <a:pt x="310" y="15"/>
                  </a:cubicBezTo>
                  <a:cubicBezTo>
                    <a:pt x="280" y="10"/>
                    <a:pt x="250" y="6"/>
                    <a:pt x="219" y="3"/>
                  </a:cubicBezTo>
                  <a:cubicBezTo>
                    <a:pt x="196" y="1"/>
                    <a:pt x="173" y="1"/>
                    <a:pt x="150"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287;p19">
              <a:extLst>
                <a:ext uri="{FF2B5EF4-FFF2-40B4-BE49-F238E27FC236}">
                  <a16:creationId xmlns:a16="http://schemas.microsoft.com/office/drawing/2014/main" id="{A115C9F6-B2E9-D845-B4F0-34EBDD4FD390}"/>
                </a:ext>
              </a:extLst>
            </p:cNvPr>
            <p:cNvSpPr/>
            <p:nvPr/>
          </p:nvSpPr>
          <p:spPr>
            <a:xfrm>
              <a:off x="4864300" y="1485225"/>
              <a:ext cx="8675" cy="2975"/>
            </a:xfrm>
            <a:custGeom>
              <a:avLst/>
              <a:gdLst/>
              <a:ahLst/>
              <a:cxnLst/>
              <a:rect l="l" t="t" r="r" b="b"/>
              <a:pathLst>
                <a:path w="347" h="119" extrusionOk="0">
                  <a:moveTo>
                    <a:pt x="256" y="0"/>
                  </a:moveTo>
                  <a:cubicBezTo>
                    <a:pt x="243" y="0"/>
                    <a:pt x="230" y="2"/>
                    <a:pt x="218" y="6"/>
                  </a:cubicBezTo>
                  <a:lnTo>
                    <a:pt x="157" y="17"/>
                  </a:lnTo>
                  <a:cubicBezTo>
                    <a:pt x="137" y="19"/>
                    <a:pt x="116" y="23"/>
                    <a:pt x="97" y="28"/>
                  </a:cubicBezTo>
                  <a:cubicBezTo>
                    <a:pt x="77" y="35"/>
                    <a:pt x="56" y="41"/>
                    <a:pt x="36" y="48"/>
                  </a:cubicBezTo>
                  <a:cubicBezTo>
                    <a:pt x="1" y="59"/>
                    <a:pt x="8" y="112"/>
                    <a:pt x="45" y="113"/>
                  </a:cubicBezTo>
                  <a:cubicBezTo>
                    <a:pt x="67" y="115"/>
                    <a:pt x="87" y="117"/>
                    <a:pt x="109" y="118"/>
                  </a:cubicBezTo>
                  <a:cubicBezTo>
                    <a:pt x="114" y="118"/>
                    <a:pt x="120" y="119"/>
                    <a:pt x="125" y="119"/>
                  </a:cubicBezTo>
                  <a:cubicBezTo>
                    <a:pt x="141" y="119"/>
                    <a:pt x="156" y="118"/>
                    <a:pt x="171" y="116"/>
                  </a:cubicBezTo>
                  <a:lnTo>
                    <a:pt x="232" y="113"/>
                  </a:lnTo>
                  <a:cubicBezTo>
                    <a:pt x="246" y="113"/>
                    <a:pt x="259" y="112"/>
                    <a:pt x="272" y="110"/>
                  </a:cubicBezTo>
                  <a:cubicBezTo>
                    <a:pt x="285" y="105"/>
                    <a:pt x="298" y="100"/>
                    <a:pt x="311" y="93"/>
                  </a:cubicBezTo>
                  <a:cubicBezTo>
                    <a:pt x="346" y="74"/>
                    <a:pt x="337" y="16"/>
                    <a:pt x="299" y="7"/>
                  </a:cubicBezTo>
                  <a:cubicBezTo>
                    <a:pt x="287" y="4"/>
                    <a:pt x="276" y="2"/>
                    <a:pt x="264" y="1"/>
                  </a:cubicBezTo>
                  <a:cubicBezTo>
                    <a:pt x="261" y="0"/>
                    <a:pt x="259" y="0"/>
                    <a:pt x="256"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288;p19">
              <a:extLst>
                <a:ext uri="{FF2B5EF4-FFF2-40B4-BE49-F238E27FC236}">
                  <a16:creationId xmlns:a16="http://schemas.microsoft.com/office/drawing/2014/main" id="{465F0E41-E67E-D64B-9A7D-C921A1A7B85D}"/>
                </a:ext>
              </a:extLst>
            </p:cNvPr>
            <p:cNvSpPr/>
            <p:nvPr/>
          </p:nvSpPr>
          <p:spPr>
            <a:xfrm>
              <a:off x="4954625" y="1480175"/>
              <a:ext cx="8400" cy="7700"/>
            </a:xfrm>
            <a:custGeom>
              <a:avLst/>
              <a:gdLst/>
              <a:ahLst/>
              <a:cxnLst/>
              <a:rect l="l" t="t" r="r" b="b"/>
              <a:pathLst>
                <a:path w="336" h="308" extrusionOk="0">
                  <a:moveTo>
                    <a:pt x="201" y="44"/>
                  </a:moveTo>
                  <a:lnTo>
                    <a:pt x="208" y="48"/>
                  </a:lnTo>
                  <a:cubicBezTo>
                    <a:pt x="203" y="46"/>
                    <a:pt x="203" y="45"/>
                    <a:pt x="201" y="44"/>
                  </a:cubicBezTo>
                  <a:close/>
                  <a:moveTo>
                    <a:pt x="208" y="48"/>
                  </a:moveTo>
                  <a:lnTo>
                    <a:pt x="212" y="50"/>
                  </a:lnTo>
                  <a:lnTo>
                    <a:pt x="212" y="50"/>
                  </a:lnTo>
                  <a:cubicBezTo>
                    <a:pt x="211" y="49"/>
                    <a:pt x="209" y="49"/>
                    <a:pt x="208" y="48"/>
                  </a:cubicBezTo>
                  <a:close/>
                  <a:moveTo>
                    <a:pt x="170" y="1"/>
                  </a:moveTo>
                  <a:cubicBezTo>
                    <a:pt x="151" y="1"/>
                    <a:pt x="134" y="4"/>
                    <a:pt x="117" y="9"/>
                  </a:cubicBezTo>
                  <a:cubicBezTo>
                    <a:pt x="90" y="17"/>
                    <a:pt x="65" y="32"/>
                    <a:pt x="46" y="51"/>
                  </a:cubicBezTo>
                  <a:cubicBezTo>
                    <a:pt x="24" y="74"/>
                    <a:pt x="10" y="104"/>
                    <a:pt x="8" y="136"/>
                  </a:cubicBezTo>
                  <a:cubicBezTo>
                    <a:pt x="0" y="194"/>
                    <a:pt x="40" y="252"/>
                    <a:pt x="89" y="277"/>
                  </a:cubicBezTo>
                  <a:cubicBezTo>
                    <a:pt x="94" y="281"/>
                    <a:pt x="101" y="283"/>
                    <a:pt x="106" y="285"/>
                  </a:cubicBezTo>
                  <a:cubicBezTo>
                    <a:pt x="111" y="288"/>
                    <a:pt x="117" y="291"/>
                    <a:pt x="122" y="293"/>
                  </a:cubicBezTo>
                  <a:cubicBezTo>
                    <a:pt x="140" y="302"/>
                    <a:pt x="161" y="307"/>
                    <a:pt x="181" y="307"/>
                  </a:cubicBezTo>
                  <a:cubicBezTo>
                    <a:pt x="203" y="306"/>
                    <a:pt x="225" y="301"/>
                    <a:pt x="244" y="291"/>
                  </a:cubicBezTo>
                  <a:cubicBezTo>
                    <a:pt x="277" y="273"/>
                    <a:pt x="302" y="243"/>
                    <a:pt x="313" y="207"/>
                  </a:cubicBezTo>
                  <a:cubicBezTo>
                    <a:pt x="336" y="151"/>
                    <a:pt x="322" y="77"/>
                    <a:pt x="274" y="38"/>
                  </a:cubicBezTo>
                  <a:cubicBezTo>
                    <a:pt x="253" y="20"/>
                    <a:pt x="228" y="8"/>
                    <a:pt x="201" y="4"/>
                  </a:cubicBezTo>
                  <a:cubicBezTo>
                    <a:pt x="191" y="2"/>
                    <a:pt x="180" y="1"/>
                    <a:pt x="170"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289;p19">
              <a:extLst>
                <a:ext uri="{FF2B5EF4-FFF2-40B4-BE49-F238E27FC236}">
                  <a16:creationId xmlns:a16="http://schemas.microsoft.com/office/drawing/2014/main" id="{50D42FFD-FBA1-F74A-853A-D4CFEC645D4B}"/>
                </a:ext>
              </a:extLst>
            </p:cNvPr>
            <p:cNvSpPr/>
            <p:nvPr/>
          </p:nvSpPr>
          <p:spPr>
            <a:xfrm>
              <a:off x="4966850" y="1481600"/>
              <a:ext cx="10675" cy="4175"/>
            </a:xfrm>
            <a:custGeom>
              <a:avLst/>
              <a:gdLst/>
              <a:ahLst/>
              <a:cxnLst/>
              <a:rect l="l" t="t" r="r" b="b"/>
              <a:pathLst>
                <a:path w="427" h="167" extrusionOk="0">
                  <a:moveTo>
                    <a:pt x="355" y="0"/>
                  </a:moveTo>
                  <a:cubicBezTo>
                    <a:pt x="350" y="0"/>
                    <a:pt x="344" y="1"/>
                    <a:pt x="339" y="3"/>
                  </a:cubicBezTo>
                  <a:cubicBezTo>
                    <a:pt x="293" y="22"/>
                    <a:pt x="245" y="34"/>
                    <a:pt x="195" y="43"/>
                  </a:cubicBezTo>
                  <a:lnTo>
                    <a:pt x="179" y="45"/>
                  </a:lnTo>
                  <a:lnTo>
                    <a:pt x="171" y="46"/>
                  </a:lnTo>
                  <a:cubicBezTo>
                    <a:pt x="159" y="47"/>
                    <a:pt x="147" y="48"/>
                    <a:pt x="136" y="49"/>
                  </a:cubicBezTo>
                  <a:cubicBezTo>
                    <a:pt x="121" y="51"/>
                    <a:pt x="105" y="51"/>
                    <a:pt x="90" y="51"/>
                  </a:cubicBezTo>
                  <a:cubicBezTo>
                    <a:pt x="80" y="51"/>
                    <a:pt x="69" y="51"/>
                    <a:pt x="59" y="50"/>
                  </a:cubicBezTo>
                  <a:cubicBezTo>
                    <a:pt x="27" y="50"/>
                    <a:pt x="1" y="76"/>
                    <a:pt x="1" y="108"/>
                  </a:cubicBezTo>
                  <a:cubicBezTo>
                    <a:pt x="2" y="139"/>
                    <a:pt x="27" y="164"/>
                    <a:pt x="59" y="165"/>
                  </a:cubicBezTo>
                  <a:cubicBezTo>
                    <a:pt x="77" y="166"/>
                    <a:pt x="96" y="167"/>
                    <a:pt x="114" y="167"/>
                  </a:cubicBezTo>
                  <a:cubicBezTo>
                    <a:pt x="202" y="167"/>
                    <a:pt x="289" y="152"/>
                    <a:pt x="373" y="123"/>
                  </a:cubicBezTo>
                  <a:cubicBezTo>
                    <a:pt x="403" y="113"/>
                    <a:pt x="426" y="80"/>
                    <a:pt x="416" y="47"/>
                  </a:cubicBezTo>
                  <a:cubicBezTo>
                    <a:pt x="408" y="22"/>
                    <a:pt x="382" y="0"/>
                    <a:pt x="355"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290;p19">
              <a:extLst>
                <a:ext uri="{FF2B5EF4-FFF2-40B4-BE49-F238E27FC236}">
                  <a16:creationId xmlns:a16="http://schemas.microsoft.com/office/drawing/2014/main" id="{84295437-1600-1D45-907E-E6C1B43200D6}"/>
                </a:ext>
              </a:extLst>
            </p:cNvPr>
            <p:cNvSpPr/>
            <p:nvPr/>
          </p:nvSpPr>
          <p:spPr>
            <a:xfrm>
              <a:off x="4906275" y="1540750"/>
              <a:ext cx="29300" cy="4075"/>
            </a:xfrm>
            <a:custGeom>
              <a:avLst/>
              <a:gdLst/>
              <a:ahLst/>
              <a:cxnLst/>
              <a:rect l="l" t="t" r="r" b="b"/>
              <a:pathLst>
                <a:path w="1172" h="163" extrusionOk="0">
                  <a:moveTo>
                    <a:pt x="1094" y="1"/>
                  </a:moveTo>
                  <a:cubicBezTo>
                    <a:pt x="1092" y="1"/>
                    <a:pt x="1090" y="1"/>
                    <a:pt x="1089" y="1"/>
                  </a:cubicBezTo>
                  <a:cubicBezTo>
                    <a:pt x="913" y="24"/>
                    <a:pt x="737" y="37"/>
                    <a:pt x="560" y="41"/>
                  </a:cubicBezTo>
                  <a:cubicBezTo>
                    <a:pt x="544" y="41"/>
                    <a:pt x="528" y="41"/>
                    <a:pt x="511" y="41"/>
                  </a:cubicBezTo>
                  <a:cubicBezTo>
                    <a:pt x="394" y="41"/>
                    <a:pt x="275" y="32"/>
                    <a:pt x="157" y="32"/>
                  </a:cubicBezTo>
                  <a:cubicBezTo>
                    <a:pt x="116" y="32"/>
                    <a:pt x="75" y="33"/>
                    <a:pt x="33" y="36"/>
                  </a:cubicBezTo>
                  <a:cubicBezTo>
                    <a:pt x="6" y="36"/>
                    <a:pt x="0" y="75"/>
                    <a:pt x="27" y="83"/>
                  </a:cubicBezTo>
                  <a:cubicBezTo>
                    <a:pt x="191" y="144"/>
                    <a:pt x="377" y="152"/>
                    <a:pt x="550" y="159"/>
                  </a:cubicBezTo>
                  <a:cubicBezTo>
                    <a:pt x="598" y="161"/>
                    <a:pt x="647" y="162"/>
                    <a:pt x="695" y="162"/>
                  </a:cubicBezTo>
                  <a:cubicBezTo>
                    <a:pt x="827" y="162"/>
                    <a:pt x="958" y="155"/>
                    <a:pt x="1089" y="140"/>
                  </a:cubicBezTo>
                  <a:cubicBezTo>
                    <a:pt x="1120" y="138"/>
                    <a:pt x="1146" y="118"/>
                    <a:pt x="1156" y="89"/>
                  </a:cubicBezTo>
                  <a:cubicBezTo>
                    <a:pt x="1156" y="89"/>
                    <a:pt x="1156" y="90"/>
                    <a:pt x="1156" y="91"/>
                  </a:cubicBezTo>
                  <a:cubicBezTo>
                    <a:pt x="1172" y="74"/>
                    <a:pt x="1169" y="46"/>
                    <a:pt x="1148" y="33"/>
                  </a:cubicBezTo>
                  <a:lnTo>
                    <a:pt x="1148" y="35"/>
                  </a:lnTo>
                  <a:cubicBezTo>
                    <a:pt x="1136" y="18"/>
                    <a:pt x="1117" y="1"/>
                    <a:pt x="1094"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1291;p19">
            <a:extLst>
              <a:ext uri="{FF2B5EF4-FFF2-40B4-BE49-F238E27FC236}">
                <a16:creationId xmlns:a16="http://schemas.microsoft.com/office/drawing/2014/main" id="{6DAA723F-D7FE-B349-B70F-ABA6129EFD84}"/>
              </a:ext>
            </a:extLst>
          </p:cNvPr>
          <p:cNvGrpSpPr/>
          <p:nvPr/>
        </p:nvGrpSpPr>
        <p:grpSpPr>
          <a:xfrm rot="866829">
            <a:off x="7504402" y="3555535"/>
            <a:ext cx="294346" cy="414902"/>
            <a:chOff x="2959782" y="301130"/>
            <a:chExt cx="526641" cy="792584"/>
          </a:xfrm>
        </p:grpSpPr>
        <p:sp>
          <p:nvSpPr>
            <p:cNvPr id="245" name="Google Shape;1292;p19">
              <a:extLst>
                <a:ext uri="{FF2B5EF4-FFF2-40B4-BE49-F238E27FC236}">
                  <a16:creationId xmlns:a16="http://schemas.microsoft.com/office/drawing/2014/main" id="{91627BF6-7A87-3642-9D2F-581572B322AD}"/>
                </a:ext>
              </a:extLst>
            </p:cNvPr>
            <p:cNvSpPr/>
            <p:nvPr/>
          </p:nvSpPr>
          <p:spPr>
            <a:xfrm>
              <a:off x="2959782" y="481748"/>
              <a:ext cx="526641" cy="611966"/>
            </a:xfrm>
            <a:custGeom>
              <a:avLst/>
              <a:gdLst/>
              <a:ahLst/>
              <a:cxnLst/>
              <a:rect l="l" t="t" r="r" b="b"/>
              <a:pathLst>
                <a:path w="9036" h="10500" extrusionOk="0">
                  <a:moveTo>
                    <a:pt x="4167" y="0"/>
                  </a:moveTo>
                  <a:cubicBezTo>
                    <a:pt x="3021" y="0"/>
                    <a:pt x="1848" y="398"/>
                    <a:pt x="1050" y="1437"/>
                  </a:cubicBezTo>
                  <a:cubicBezTo>
                    <a:pt x="95" y="2677"/>
                    <a:pt x="0" y="5920"/>
                    <a:pt x="382" y="9545"/>
                  </a:cubicBezTo>
                  <a:cubicBezTo>
                    <a:pt x="382" y="9545"/>
                    <a:pt x="2099" y="10499"/>
                    <a:pt x="4197" y="10499"/>
                  </a:cubicBezTo>
                  <a:cubicBezTo>
                    <a:pt x="6296" y="10499"/>
                    <a:pt x="8299" y="9545"/>
                    <a:pt x="8299" y="9545"/>
                  </a:cubicBezTo>
                  <a:cubicBezTo>
                    <a:pt x="8299" y="9545"/>
                    <a:pt x="9036" y="2840"/>
                    <a:pt x="7346" y="1150"/>
                  </a:cubicBezTo>
                  <a:cubicBezTo>
                    <a:pt x="6691" y="496"/>
                    <a:pt x="5446" y="0"/>
                    <a:pt x="4167" y="0"/>
                  </a:cubicBezTo>
                  <a:close/>
                </a:path>
              </a:pathLst>
            </a:custGeom>
            <a:solidFill>
              <a:srgbClr val="C270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293;p19">
              <a:extLst>
                <a:ext uri="{FF2B5EF4-FFF2-40B4-BE49-F238E27FC236}">
                  <a16:creationId xmlns:a16="http://schemas.microsoft.com/office/drawing/2014/main" id="{E4C11F0F-0538-514B-BB84-B0D4BEB37483}"/>
                </a:ext>
              </a:extLst>
            </p:cNvPr>
            <p:cNvSpPr/>
            <p:nvPr/>
          </p:nvSpPr>
          <p:spPr>
            <a:xfrm>
              <a:off x="3176593" y="340296"/>
              <a:ext cx="66733" cy="88939"/>
            </a:xfrm>
            <a:custGeom>
              <a:avLst/>
              <a:gdLst/>
              <a:ahLst/>
              <a:cxnLst/>
              <a:rect l="l" t="t" r="r" b="b"/>
              <a:pathLst>
                <a:path w="1145" h="1526" extrusionOk="0">
                  <a:moveTo>
                    <a:pt x="0" y="0"/>
                  </a:moveTo>
                  <a:lnTo>
                    <a:pt x="0" y="1526"/>
                  </a:lnTo>
                  <a:lnTo>
                    <a:pt x="1144" y="1526"/>
                  </a:ln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294;p19">
              <a:extLst>
                <a:ext uri="{FF2B5EF4-FFF2-40B4-BE49-F238E27FC236}">
                  <a16:creationId xmlns:a16="http://schemas.microsoft.com/office/drawing/2014/main" id="{DB66348F-7A9E-5B4B-A4E7-3462AC4A3499}"/>
                </a:ext>
              </a:extLst>
            </p:cNvPr>
            <p:cNvSpPr/>
            <p:nvPr/>
          </p:nvSpPr>
          <p:spPr>
            <a:xfrm>
              <a:off x="3115396" y="401434"/>
              <a:ext cx="189127" cy="119596"/>
            </a:xfrm>
            <a:custGeom>
              <a:avLst/>
              <a:gdLst/>
              <a:ahLst/>
              <a:cxnLst/>
              <a:rect l="l" t="t" r="r" b="b"/>
              <a:pathLst>
                <a:path w="3245" h="2052" extrusionOk="0">
                  <a:moveTo>
                    <a:pt x="1622" y="0"/>
                  </a:moveTo>
                  <a:cubicBezTo>
                    <a:pt x="1002" y="0"/>
                    <a:pt x="382" y="48"/>
                    <a:pt x="287" y="143"/>
                  </a:cubicBezTo>
                  <a:cubicBezTo>
                    <a:pt x="96" y="335"/>
                    <a:pt x="1" y="1288"/>
                    <a:pt x="1" y="1670"/>
                  </a:cubicBezTo>
                  <a:cubicBezTo>
                    <a:pt x="1" y="1670"/>
                    <a:pt x="477" y="2051"/>
                    <a:pt x="1622" y="2051"/>
                  </a:cubicBezTo>
                  <a:cubicBezTo>
                    <a:pt x="2767" y="2051"/>
                    <a:pt x="3244" y="1670"/>
                    <a:pt x="3244" y="1670"/>
                  </a:cubicBezTo>
                  <a:cubicBezTo>
                    <a:pt x="3244" y="1670"/>
                    <a:pt x="3149" y="335"/>
                    <a:pt x="2958" y="143"/>
                  </a:cubicBezTo>
                  <a:cubicBezTo>
                    <a:pt x="2862" y="48"/>
                    <a:pt x="2242" y="0"/>
                    <a:pt x="1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295;p19">
              <a:extLst>
                <a:ext uri="{FF2B5EF4-FFF2-40B4-BE49-F238E27FC236}">
                  <a16:creationId xmlns:a16="http://schemas.microsoft.com/office/drawing/2014/main" id="{E1E08091-D804-E84A-9F9B-81993112022A}"/>
                </a:ext>
              </a:extLst>
            </p:cNvPr>
            <p:cNvSpPr/>
            <p:nvPr/>
          </p:nvSpPr>
          <p:spPr>
            <a:xfrm>
              <a:off x="3132706" y="428128"/>
              <a:ext cx="15328" cy="65043"/>
            </a:xfrm>
            <a:custGeom>
              <a:avLst/>
              <a:gdLst/>
              <a:ahLst/>
              <a:cxnLst/>
              <a:rect l="l" t="t" r="r" b="b"/>
              <a:pathLst>
                <a:path w="263" h="1116" extrusionOk="0">
                  <a:moveTo>
                    <a:pt x="191" y="1"/>
                  </a:moveTo>
                  <a:cubicBezTo>
                    <a:pt x="168" y="1"/>
                    <a:pt x="146" y="13"/>
                    <a:pt x="139" y="42"/>
                  </a:cubicBezTo>
                  <a:cubicBezTo>
                    <a:pt x="97" y="219"/>
                    <a:pt x="61" y="396"/>
                    <a:pt x="36" y="575"/>
                  </a:cubicBezTo>
                  <a:cubicBezTo>
                    <a:pt x="24" y="660"/>
                    <a:pt x="12" y="746"/>
                    <a:pt x="7" y="832"/>
                  </a:cubicBezTo>
                  <a:cubicBezTo>
                    <a:pt x="1" y="924"/>
                    <a:pt x="4" y="1016"/>
                    <a:pt x="16" y="1107"/>
                  </a:cubicBezTo>
                  <a:cubicBezTo>
                    <a:pt x="16" y="1112"/>
                    <a:pt x="20" y="1115"/>
                    <a:pt x="24" y="1115"/>
                  </a:cubicBezTo>
                  <a:cubicBezTo>
                    <a:pt x="28" y="1115"/>
                    <a:pt x="31" y="1113"/>
                    <a:pt x="32" y="1109"/>
                  </a:cubicBezTo>
                  <a:cubicBezTo>
                    <a:pt x="57" y="1026"/>
                    <a:pt x="78" y="940"/>
                    <a:pt x="95" y="855"/>
                  </a:cubicBezTo>
                  <a:cubicBezTo>
                    <a:pt x="111" y="768"/>
                    <a:pt x="125" y="680"/>
                    <a:pt x="141" y="594"/>
                  </a:cubicBezTo>
                  <a:cubicBezTo>
                    <a:pt x="173" y="420"/>
                    <a:pt x="209" y="246"/>
                    <a:pt x="252" y="73"/>
                  </a:cubicBezTo>
                  <a:cubicBezTo>
                    <a:pt x="262" y="29"/>
                    <a:pt x="226" y="1"/>
                    <a:pt x="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296;p19">
              <a:extLst>
                <a:ext uri="{FF2B5EF4-FFF2-40B4-BE49-F238E27FC236}">
                  <a16:creationId xmlns:a16="http://schemas.microsoft.com/office/drawing/2014/main" id="{6969EBED-AC64-704F-9F26-D24680CA3DAA}"/>
                </a:ext>
              </a:extLst>
            </p:cNvPr>
            <p:cNvSpPr/>
            <p:nvPr/>
          </p:nvSpPr>
          <p:spPr>
            <a:xfrm>
              <a:off x="3154445" y="424456"/>
              <a:ext cx="16785" cy="76350"/>
            </a:xfrm>
            <a:custGeom>
              <a:avLst/>
              <a:gdLst/>
              <a:ahLst/>
              <a:cxnLst/>
              <a:rect l="l" t="t" r="r" b="b"/>
              <a:pathLst>
                <a:path w="288" h="1310" extrusionOk="0">
                  <a:moveTo>
                    <a:pt x="198" y="0"/>
                  </a:moveTo>
                  <a:cubicBezTo>
                    <a:pt x="181" y="0"/>
                    <a:pt x="163" y="6"/>
                    <a:pt x="147" y="19"/>
                  </a:cubicBezTo>
                  <a:cubicBezTo>
                    <a:pt x="101" y="55"/>
                    <a:pt x="102" y="112"/>
                    <a:pt x="94" y="166"/>
                  </a:cubicBezTo>
                  <a:cubicBezTo>
                    <a:pt x="86" y="214"/>
                    <a:pt x="79" y="263"/>
                    <a:pt x="72" y="312"/>
                  </a:cubicBezTo>
                  <a:cubicBezTo>
                    <a:pt x="56" y="421"/>
                    <a:pt x="44" y="530"/>
                    <a:pt x="32" y="639"/>
                  </a:cubicBezTo>
                  <a:cubicBezTo>
                    <a:pt x="21" y="743"/>
                    <a:pt x="9" y="849"/>
                    <a:pt x="5" y="955"/>
                  </a:cubicBezTo>
                  <a:cubicBezTo>
                    <a:pt x="1" y="1065"/>
                    <a:pt x="5" y="1173"/>
                    <a:pt x="12" y="1284"/>
                  </a:cubicBezTo>
                  <a:cubicBezTo>
                    <a:pt x="12" y="1300"/>
                    <a:pt x="26" y="1310"/>
                    <a:pt x="39" y="1310"/>
                  </a:cubicBezTo>
                  <a:cubicBezTo>
                    <a:pt x="49" y="1310"/>
                    <a:pt x="59" y="1304"/>
                    <a:pt x="63" y="1291"/>
                  </a:cubicBezTo>
                  <a:lnTo>
                    <a:pt x="63" y="1290"/>
                  </a:lnTo>
                  <a:cubicBezTo>
                    <a:pt x="91" y="1188"/>
                    <a:pt x="118" y="1088"/>
                    <a:pt x="139" y="984"/>
                  </a:cubicBezTo>
                  <a:cubicBezTo>
                    <a:pt x="160" y="876"/>
                    <a:pt x="176" y="768"/>
                    <a:pt x="192" y="659"/>
                  </a:cubicBezTo>
                  <a:cubicBezTo>
                    <a:pt x="209" y="554"/>
                    <a:pt x="226" y="450"/>
                    <a:pt x="240" y="345"/>
                  </a:cubicBezTo>
                  <a:cubicBezTo>
                    <a:pt x="248" y="292"/>
                    <a:pt x="255" y="239"/>
                    <a:pt x="264" y="187"/>
                  </a:cubicBezTo>
                  <a:cubicBezTo>
                    <a:pt x="271" y="133"/>
                    <a:pt x="287" y="81"/>
                    <a:pt x="254" y="33"/>
                  </a:cubicBezTo>
                  <a:cubicBezTo>
                    <a:pt x="239" y="10"/>
                    <a:pt x="219" y="0"/>
                    <a:pt x="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297;p19">
              <a:extLst>
                <a:ext uri="{FF2B5EF4-FFF2-40B4-BE49-F238E27FC236}">
                  <a16:creationId xmlns:a16="http://schemas.microsoft.com/office/drawing/2014/main" id="{61D1EB1D-85D4-8E47-BD41-3BA69856BC60}"/>
                </a:ext>
              </a:extLst>
            </p:cNvPr>
            <p:cNvSpPr/>
            <p:nvPr/>
          </p:nvSpPr>
          <p:spPr>
            <a:xfrm>
              <a:off x="3178574" y="428827"/>
              <a:ext cx="15212" cy="73669"/>
            </a:xfrm>
            <a:custGeom>
              <a:avLst/>
              <a:gdLst/>
              <a:ahLst/>
              <a:cxnLst/>
              <a:rect l="l" t="t" r="r" b="b"/>
              <a:pathLst>
                <a:path w="261" h="1264" extrusionOk="0">
                  <a:moveTo>
                    <a:pt x="169" y="0"/>
                  </a:moveTo>
                  <a:cubicBezTo>
                    <a:pt x="161" y="0"/>
                    <a:pt x="152" y="4"/>
                    <a:pt x="146" y="10"/>
                  </a:cubicBezTo>
                  <a:cubicBezTo>
                    <a:pt x="84" y="73"/>
                    <a:pt x="96" y="195"/>
                    <a:pt x="93" y="276"/>
                  </a:cubicBezTo>
                  <a:cubicBezTo>
                    <a:pt x="87" y="379"/>
                    <a:pt x="75" y="481"/>
                    <a:pt x="63" y="584"/>
                  </a:cubicBezTo>
                  <a:cubicBezTo>
                    <a:pt x="37" y="788"/>
                    <a:pt x="1" y="995"/>
                    <a:pt x="18" y="1201"/>
                  </a:cubicBezTo>
                  <a:cubicBezTo>
                    <a:pt x="21" y="1242"/>
                    <a:pt x="53" y="1263"/>
                    <a:pt x="84" y="1263"/>
                  </a:cubicBezTo>
                  <a:cubicBezTo>
                    <a:pt x="115" y="1263"/>
                    <a:pt x="145" y="1243"/>
                    <a:pt x="147" y="1201"/>
                  </a:cubicBezTo>
                  <a:cubicBezTo>
                    <a:pt x="157" y="989"/>
                    <a:pt x="189" y="782"/>
                    <a:pt x="221" y="572"/>
                  </a:cubicBezTo>
                  <a:cubicBezTo>
                    <a:pt x="236" y="471"/>
                    <a:pt x="249" y="368"/>
                    <a:pt x="254" y="264"/>
                  </a:cubicBezTo>
                  <a:cubicBezTo>
                    <a:pt x="258" y="182"/>
                    <a:pt x="260" y="59"/>
                    <a:pt x="186" y="5"/>
                  </a:cubicBezTo>
                  <a:cubicBezTo>
                    <a:pt x="180" y="2"/>
                    <a:pt x="175" y="0"/>
                    <a:pt x="1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298;p19">
              <a:extLst>
                <a:ext uri="{FF2B5EF4-FFF2-40B4-BE49-F238E27FC236}">
                  <a16:creationId xmlns:a16="http://schemas.microsoft.com/office/drawing/2014/main" id="{118FDDDC-DD6B-6E4B-8541-06D655F64AC9}"/>
                </a:ext>
              </a:extLst>
            </p:cNvPr>
            <p:cNvSpPr/>
            <p:nvPr/>
          </p:nvSpPr>
          <p:spPr>
            <a:xfrm>
              <a:off x="3203636" y="426496"/>
              <a:ext cx="14512" cy="76933"/>
            </a:xfrm>
            <a:custGeom>
              <a:avLst/>
              <a:gdLst/>
              <a:ahLst/>
              <a:cxnLst/>
              <a:rect l="l" t="t" r="r" b="b"/>
              <a:pathLst>
                <a:path w="249" h="1320" extrusionOk="0">
                  <a:moveTo>
                    <a:pt x="91" y="1"/>
                  </a:moveTo>
                  <a:cubicBezTo>
                    <a:pt x="0" y="1"/>
                    <a:pt x="19" y="193"/>
                    <a:pt x="22" y="248"/>
                  </a:cubicBezTo>
                  <a:cubicBezTo>
                    <a:pt x="30" y="425"/>
                    <a:pt x="45" y="604"/>
                    <a:pt x="59" y="781"/>
                  </a:cubicBezTo>
                  <a:cubicBezTo>
                    <a:pt x="72" y="955"/>
                    <a:pt x="86" y="1125"/>
                    <a:pt x="125" y="1296"/>
                  </a:cubicBezTo>
                  <a:cubicBezTo>
                    <a:pt x="129" y="1312"/>
                    <a:pt x="144" y="1319"/>
                    <a:pt x="158" y="1319"/>
                  </a:cubicBezTo>
                  <a:cubicBezTo>
                    <a:pt x="171" y="1319"/>
                    <a:pt x="185" y="1312"/>
                    <a:pt x="187" y="1296"/>
                  </a:cubicBezTo>
                  <a:lnTo>
                    <a:pt x="187" y="1295"/>
                  </a:lnTo>
                  <a:cubicBezTo>
                    <a:pt x="248" y="977"/>
                    <a:pt x="234" y="658"/>
                    <a:pt x="212" y="335"/>
                  </a:cubicBezTo>
                  <a:cubicBezTo>
                    <a:pt x="208" y="278"/>
                    <a:pt x="201" y="219"/>
                    <a:pt x="193" y="162"/>
                  </a:cubicBezTo>
                  <a:cubicBezTo>
                    <a:pt x="184" y="110"/>
                    <a:pt x="175" y="23"/>
                    <a:pt x="116" y="5"/>
                  </a:cubicBezTo>
                  <a:cubicBezTo>
                    <a:pt x="107" y="2"/>
                    <a:pt x="98" y="1"/>
                    <a:pt x="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299;p19">
              <a:extLst>
                <a:ext uri="{FF2B5EF4-FFF2-40B4-BE49-F238E27FC236}">
                  <a16:creationId xmlns:a16="http://schemas.microsoft.com/office/drawing/2014/main" id="{14835533-64AF-F24A-BB0A-A29F5EAB37F7}"/>
                </a:ext>
              </a:extLst>
            </p:cNvPr>
            <p:cNvSpPr/>
            <p:nvPr/>
          </p:nvSpPr>
          <p:spPr>
            <a:xfrm>
              <a:off x="3229222" y="427195"/>
              <a:ext cx="16844" cy="76234"/>
            </a:xfrm>
            <a:custGeom>
              <a:avLst/>
              <a:gdLst/>
              <a:ahLst/>
              <a:cxnLst/>
              <a:rect l="l" t="t" r="r" b="b"/>
              <a:pathLst>
                <a:path w="289" h="1308" extrusionOk="0">
                  <a:moveTo>
                    <a:pt x="99" y="0"/>
                  </a:moveTo>
                  <a:cubicBezTo>
                    <a:pt x="87" y="0"/>
                    <a:pt x="75" y="6"/>
                    <a:pt x="68" y="18"/>
                  </a:cubicBezTo>
                  <a:cubicBezTo>
                    <a:pt x="1" y="111"/>
                    <a:pt x="37" y="228"/>
                    <a:pt x="49" y="334"/>
                  </a:cubicBezTo>
                  <a:cubicBezTo>
                    <a:pt x="62" y="443"/>
                    <a:pt x="72" y="552"/>
                    <a:pt x="84" y="661"/>
                  </a:cubicBezTo>
                  <a:cubicBezTo>
                    <a:pt x="107" y="875"/>
                    <a:pt x="128" y="1101"/>
                    <a:pt x="223" y="1296"/>
                  </a:cubicBezTo>
                  <a:cubicBezTo>
                    <a:pt x="227" y="1304"/>
                    <a:pt x="233" y="1307"/>
                    <a:pt x="239" y="1307"/>
                  </a:cubicBezTo>
                  <a:cubicBezTo>
                    <a:pt x="251" y="1307"/>
                    <a:pt x="263" y="1297"/>
                    <a:pt x="265" y="1284"/>
                  </a:cubicBezTo>
                  <a:cubicBezTo>
                    <a:pt x="288" y="1069"/>
                    <a:pt x="258" y="846"/>
                    <a:pt x="242" y="630"/>
                  </a:cubicBezTo>
                  <a:cubicBezTo>
                    <a:pt x="234" y="524"/>
                    <a:pt x="226" y="419"/>
                    <a:pt x="217" y="313"/>
                  </a:cubicBezTo>
                  <a:cubicBezTo>
                    <a:pt x="208" y="207"/>
                    <a:pt x="215" y="83"/>
                    <a:pt x="124" y="10"/>
                  </a:cubicBezTo>
                  <a:cubicBezTo>
                    <a:pt x="117" y="3"/>
                    <a:pt x="108" y="0"/>
                    <a:pt x="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300;p19">
              <a:extLst>
                <a:ext uri="{FF2B5EF4-FFF2-40B4-BE49-F238E27FC236}">
                  <a16:creationId xmlns:a16="http://schemas.microsoft.com/office/drawing/2014/main" id="{8C3CB357-6E44-F74E-8735-5EC57AFDBA10}"/>
                </a:ext>
              </a:extLst>
            </p:cNvPr>
            <p:cNvSpPr/>
            <p:nvPr/>
          </p:nvSpPr>
          <p:spPr>
            <a:xfrm>
              <a:off x="3252418" y="422999"/>
              <a:ext cx="21157" cy="77749"/>
            </a:xfrm>
            <a:custGeom>
              <a:avLst/>
              <a:gdLst/>
              <a:ahLst/>
              <a:cxnLst/>
              <a:rect l="l" t="t" r="r" b="b"/>
              <a:pathLst>
                <a:path w="363" h="1334" extrusionOk="0">
                  <a:moveTo>
                    <a:pt x="89" y="1"/>
                  </a:moveTo>
                  <a:cubicBezTo>
                    <a:pt x="73" y="1"/>
                    <a:pt x="58" y="4"/>
                    <a:pt x="45" y="12"/>
                  </a:cubicBezTo>
                  <a:cubicBezTo>
                    <a:pt x="19" y="23"/>
                    <a:pt x="5" y="57"/>
                    <a:pt x="4" y="83"/>
                  </a:cubicBezTo>
                  <a:cubicBezTo>
                    <a:pt x="0" y="183"/>
                    <a:pt x="27" y="288"/>
                    <a:pt x="42" y="387"/>
                  </a:cubicBezTo>
                  <a:cubicBezTo>
                    <a:pt x="59" y="491"/>
                    <a:pt x="78" y="595"/>
                    <a:pt x="100" y="699"/>
                  </a:cubicBezTo>
                  <a:cubicBezTo>
                    <a:pt x="142" y="902"/>
                    <a:pt x="197" y="1103"/>
                    <a:pt x="267" y="1300"/>
                  </a:cubicBezTo>
                  <a:cubicBezTo>
                    <a:pt x="273" y="1323"/>
                    <a:pt x="291" y="1333"/>
                    <a:pt x="309" y="1333"/>
                  </a:cubicBezTo>
                  <a:cubicBezTo>
                    <a:pt x="336" y="1333"/>
                    <a:pt x="363" y="1311"/>
                    <a:pt x="353" y="1276"/>
                  </a:cubicBezTo>
                  <a:cubicBezTo>
                    <a:pt x="316" y="1074"/>
                    <a:pt x="280" y="872"/>
                    <a:pt x="247" y="670"/>
                  </a:cubicBezTo>
                  <a:cubicBezTo>
                    <a:pt x="231" y="569"/>
                    <a:pt x="216" y="467"/>
                    <a:pt x="205" y="364"/>
                  </a:cubicBezTo>
                  <a:cubicBezTo>
                    <a:pt x="192" y="265"/>
                    <a:pt x="192" y="158"/>
                    <a:pt x="168" y="61"/>
                  </a:cubicBezTo>
                  <a:cubicBezTo>
                    <a:pt x="161" y="33"/>
                    <a:pt x="138" y="11"/>
                    <a:pt x="109" y="3"/>
                  </a:cubicBezTo>
                  <a:cubicBezTo>
                    <a:pt x="103" y="1"/>
                    <a:pt x="96"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301;p19">
              <a:extLst>
                <a:ext uri="{FF2B5EF4-FFF2-40B4-BE49-F238E27FC236}">
                  <a16:creationId xmlns:a16="http://schemas.microsoft.com/office/drawing/2014/main" id="{ED8426C2-9B22-6747-8C39-F7E3D4934F90}"/>
                </a:ext>
              </a:extLst>
            </p:cNvPr>
            <p:cNvSpPr/>
            <p:nvPr/>
          </p:nvSpPr>
          <p:spPr>
            <a:xfrm>
              <a:off x="3274157" y="424281"/>
              <a:ext cx="17893" cy="68540"/>
            </a:xfrm>
            <a:custGeom>
              <a:avLst/>
              <a:gdLst/>
              <a:ahLst/>
              <a:cxnLst/>
              <a:rect l="l" t="t" r="r" b="b"/>
              <a:pathLst>
                <a:path w="307" h="1176" extrusionOk="0">
                  <a:moveTo>
                    <a:pt x="28" y="0"/>
                  </a:moveTo>
                  <a:cubicBezTo>
                    <a:pt x="14" y="0"/>
                    <a:pt x="1" y="11"/>
                    <a:pt x="0" y="26"/>
                  </a:cubicBezTo>
                  <a:cubicBezTo>
                    <a:pt x="2" y="111"/>
                    <a:pt x="34" y="192"/>
                    <a:pt x="52" y="275"/>
                  </a:cubicBezTo>
                  <a:cubicBezTo>
                    <a:pt x="72" y="370"/>
                    <a:pt x="91" y="466"/>
                    <a:pt x="111" y="562"/>
                  </a:cubicBezTo>
                  <a:cubicBezTo>
                    <a:pt x="151" y="759"/>
                    <a:pt x="192" y="956"/>
                    <a:pt x="241" y="1153"/>
                  </a:cubicBezTo>
                  <a:cubicBezTo>
                    <a:pt x="245" y="1168"/>
                    <a:pt x="259" y="1175"/>
                    <a:pt x="273" y="1175"/>
                  </a:cubicBezTo>
                  <a:cubicBezTo>
                    <a:pt x="290" y="1175"/>
                    <a:pt x="306" y="1164"/>
                    <a:pt x="304" y="1144"/>
                  </a:cubicBezTo>
                  <a:cubicBezTo>
                    <a:pt x="283" y="935"/>
                    <a:pt x="251" y="729"/>
                    <a:pt x="212" y="522"/>
                  </a:cubicBezTo>
                  <a:cubicBezTo>
                    <a:pt x="195" y="424"/>
                    <a:pt x="178" y="324"/>
                    <a:pt x="158" y="226"/>
                  </a:cubicBezTo>
                  <a:cubicBezTo>
                    <a:pt x="139" y="139"/>
                    <a:pt x="119" y="53"/>
                    <a:pt x="40" y="4"/>
                  </a:cubicBezTo>
                  <a:cubicBezTo>
                    <a:pt x="36" y="1"/>
                    <a:pt x="32" y="0"/>
                    <a:pt x="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302;p19">
              <a:extLst>
                <a:ext uri="{FF2B5EF4-FFF2-40B4-BE49-F238E27FC236}">
                  <a16:creationId xmlns:a16="http://schemas.microsoft.com/office/drawing/2014/main" id="{25D75C34-D327-8741-A4E8-156DB1CAECCD}"/>
                </a:ext>
              </a:extLst>
            </p:cNvPr>
            <p:cNvSpPr/>
            <p:nvPr/>
          </p:nvSpPr>
          <p:spPr>
            <a:xfrm>
              <a:off x="3158292" y="301130"/>
              <a:ext cx="239425" cy="108289"/>
            </a:xfrm>
            <a:custGeom>
              <a:avLst/>
              <a:gdLst/>
              <a:ahLst/>
              <a:cxnLst/>
              <a:rect l="l" t="t" r="r" b="b"/>
              <a:pathLst>
                <a:path w="4108" h="1858" extrusionOk="0">
                  <a:moveTo>
                    <a:pt x="2888" y="0"/>
                  </a:moveTo>
                  <a:cubicBezTo>
                    <a:pt x="2435" y="0"/>
                    <a:pt x="1983" y="37"/>
                    <a:pt x="1534" y="80"/>
                  </a:cubicBezTo>
                  <a:cubicBezTo>
                    <a:pt x="1257" y="106"/>
                    <a:pt x="981" y="137"/>
                    <a:pt x="706" y="157"/>
                  </a:cubicBezTo>
                  <a:cubicBezTo>
                    <a:pt x="501" y="172"/>
                    <a:pt x="281" y="158"/>
                    <a:pt x="136" y="332"/>
                  </a:cubicBezTo>
                  <a:cubicBezTo>
                    <a:pt x="0" y="495"/>
                    <a:pt x="90" y="868"/>
                    <a:pt x="264" y="969"/>
                  </a:cubicBezTo>
                  <a:cubicBezTo>
                    <a:pt x="400" y="1049"/>
                    <a:pt x="572" y="1064"/>
                    <a:pt x="739" y="1064"/>
                  </a:cubicBezTo>
                  <a:cubicBezTo>
                    <a:pt x="836" y="1064"/>
                    <a:pt x="931" y="1059"/>
                    <a:pt x="1018" y="1059"/>
                  </a:cubicBezTo>
                  <a:cubicBezTo>
                    <a:pt x="1363" y="1059"/>
                    <a:pt x="1702" y="1021"/>
                    <a:pt x="2045" y="997"/>
                  </a:cubicBezTo>
                  <a:cubicBezTo>
                    <a:pt x="2238" y="982"/>
                    <a:pt x="2431" y="970"/>
                    <a:pt x="2625" y="970"/>
                  </a:cubicBezTo>
                  <a:cubicBezTo>
                    <a:pt x="2741" y="970"/>
                    <a:pt x="2856" y="974"/>
                    <a:pt x="2972" y="984"/>
                  </a:cubicBezTo>
                  <a:cubicBezTo>
                    <a:pt x="3066" y="992"/>
                    <a:pt x="3176" y="1006"/>
                    <a:pt x="3224" y="1104"/>
                  </a:cubicBezTo>
                  <a:cubicBezTo>
                    <a:pt x="3300" y="1261"/>
                    <a:pt x="3328" y="1444"/>
                    <a:pt x="3341" y="1616"/>
                  </a:cubicBezTo>
                  <a:cubicBezTo>
                    <a:pt x="3350" y="1752"/>
                    <a:pt x="3391" y="1857"/>
                    <a:pt x="3528" y="1857"/>
                  </a:cubicBezTo>
                  <a:cubicBezTo>
                    <a:pt x="3544" y="1857"/>
                    <a:pt x="3562" y="1856"/>
                    <a:pt x="3581" y="1852"/>
                  </a:cubicBezTo>
                  <a:cubicBezTo>
                    <a:pt x="3727" y="1829"/>
                    <a:pt x="3867" y="1747"/>
                    <a:pt x="3978" y="1654"/>
                  </a:cubicBezTo>
                  <a:cubicBezTo>
                    <a:pt x="4081" y="1568"/>
                    <a:pt x="4107" y="1458"/>
                    <a:pt x="4095" y="1329"/>
                  </a:cubicBezTo>
                  <a:cubicBezTo>
                    <a:pt x="4076" y="1129"/>
                    <a:pt x="4037" y="932"/>
                    <a:pt x="3977" y="741"/>
                  </a:cubicBezTo>
                  <a:cubicBezTo>
                    <a:pt x="3918" y="558"/>
                    <a:pt x="3843" y="362"/>
                    <a:pt x="3717" y="215"/>
                  </a:cubicBezTo>
                  <a:cubicBezTo>
                    <a:pt x="3584" y="57"/>
                    <a:pt x="3392" y="15"/>
                    <a:pt x="3194" y="6"/>
                  </a:cubicBezTo>
                  <a:cubicBezTo>
                    <a:pt x="3092" y="2"/>
                    <a:pt x="2990" y="0"/>
                    <a:pt x="2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303;p19">
              <a:extLst>
                <a:ext uri="{FF2B5EF4-FFF2-40B4-BE49-F238E27FC236}">
                  <a16:creationId xmlns:a16="http://schemas.microsoft.com/office/drawing/2014/main" id="{AC432B65-50E8-FA4E-9F90-A5E37E8E823B}"/>
                </a:ext>
              </a:extLst>
            </p:cNvPr>
            <p:cNvSpPr/>
            <p:nvPr/>
          </p:nvSpPr>
          <p:spPr>
            <a:xfrm>
              <a:off x="2993061" y="676586"/>
              <a:ext cx="435603" cy="314259"/>
            </a:xfrm>
            <a:custGeom>
              <a:avLst/>
              <a:gdLst/>
              <a:ahLst/>
              <a:cxnLst/>
              <a:rect l="l" t="t" r="r" b="b"/>
              <a:pathLst>
                <a:path w="7474" h="5392" extrusionOk="0">
                  <a:moveTo>
                    <a:pt x="7156" y="1"/>
                  </a:moveTo>
                  <a:cubicBezTo>
                    <a:pt x="7156" y="1"/>
                    <a:pt x="5533" y="288"/>
                    <a:pt x="3816" y="383"/>
                  </a:cubicBezTo>
                  <a:cubicBezTo>
                    <a:pt x="3626" y="393"/>
                    <a:pt x="3434" y="398"/>
                    <a:pt x="3243" y="398"/>
                  </a:cubicBezTo>
                  <a:cubicBezTo>
                    <a:pt x="1719" y="398"/>
                    <a:pt x="287" y="97"/>
                    <a:pt x="287" y="97"/>
                  </a:cubicBezTo>
                  <a:cubicBezTo>
                    <a:pt x="287" y="97"/>
                    <a:pt x="191" y="574"/>
                    <a:pt x="96" y="2004"/>
                  </a:cubicBezTo>
                  <a:cubicBezTo>
                    <a:pt x="1" y="3436"/>
                    <a:pt x="287" y="4580"/>
                    <a:pt x="287" y="4580"/>
                  </a:cubicBezTo>
                  <a:cubicBezTo>
                    <a:pt x="287" y="4580"/>
                    <a:pt x="764" y="5391"/>
                    <a:pt x="3721" y="5391"/>
                  </a:cubicBezTo>
                  <a:cubicBezTo>
                    <a:pt x="6678" y="5391"/>
                    <a:pt x="7346" y="4389"/>
                    <a:pt x="7346" y="4389"/>
                  </a:cubicBezTo>
                  <a:cubicBezTo>
                    <a:pt x="7346" y="4389"/>
                    <a:pt x="7474" y="3909"/>
                    <a:pt x="7346" y="2577"/>
                  </a:cubicBezTo>
                  <a:cubicBezTo>
                    <a:pt x="7156" y="574"/>
                    <a:pt x="7156" y="1"/>
                    <a:pt x="7156" y="1"/>
                  </a:cubicBezTo>
                  <a:close/>
                </a:path>
              </a:pathLst>
            </a:custGeom>
            <a:solidFill>
              <a:srgbClr val="FFC6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304;p19">
              <a:extLst>
                <a:ext uri="{FF2B5EF4-FFF2-40B4-BE49-F238E27FC236}">
                  <a16:creationId xmlns:a16="http://schemas.microsoft.com/office/drawing/2014/main" id="{AB209558-E685-9E49-AEB0-EC91C78A47D2}"/>
                </a:ext>
              </a:extLst>
            </p:cNvPr>
            <p:cNvSpPr/>
            <p:nvPr/>
          </p:nvSpPr>
          <p:spPr>
            <a:xfrm>
              <a:off x="3085963" y="735859"/>
              <a:ext cx="245777" cy="216694"/>
            </a:xfrm>
            <a:custGeom>
              <a:avLst/>
              <a:gdLst/>
              <a:ahLst/>
              <a:cxnLst/>
              <a:rect l="l" t="t" r="r" b="b"/>
              <a:pathLst>
                <a:path w="4217" h="3718" extrusionOk="0">
                  <a:moveTo>
                    <a:pt x="1977" y="0"/>
                  </a:moveTo>
                  <a:cubicBezTo>
                    <a:pt x="1831" y="0"/>
                    <a:pt x="1686" y="20"/>
                    <a:pt x="1544" y="62"/>
                  </a:cubicBezTo>
                  <a:cubicBezTo>
                    <a:pt x="566" y="347"/>
                    <a:pt x="1" y="1506"/>
                    <a:pt x="286" y="2483"/>
                  </a:cubicBezTo>
                  <a:cubicBezTo>
                    <a:pt x="515" y="3266"/>
                    <a:pt x="1344" y="3717"/>
                    <a:pt x="2168" y="3717"/>
                  </a:cubicBezTo>
                  <a:cubicBezTo>
                    <a:pt x="2370" y="3717"/>
                    <a:pt x="2573" y="3690"/>
                    <a:pt x="2766" y="3633"/>
                  </a:cubicBezTo>
                  <a:cubicBezTo>
                    <a:pt x="3744" y="3348"/>
                    <a:pt x="4216" y="2484"/>
                    <a:pt x="3931" y="1507"/>
                  </a:cubicBezTo>
                  <a:cubicBezTo>
                    <a:pt x="3687" y="672"/>
                    <a:pt x="2830" y="0"/>
                    <a:pt x="1977" y="0"/>
                  </a:cubicBezTo>
                  <a:close/>
                </a:path>
              </a:pathLst>
            </a:custGeom>
            <a:solidFill>
              <a:srgbClr val="C97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305;p19">
              <a:extLst>
                <a:ext uri="{FF2B5EF4-FFF2-40B4-BE49-F238E27FC236}">
                  <a16:creationId xmlns:a16="http://schemas.microsoft.com/office/drawing/2014/main" id="{09647A6D-D12A-6B42-8B14-BBD7E669F55E}"/>
                </a:ext>
              </a:extLst>
            </p:cNvPr>
            <p:cNvSpPr/>
            <p:nvPr/>
          </p:nvSpPr>
          <p:spPr>
            <a:xfrm>
              <a:off x="3071859" y="735918"/>
              <a:ext cx="229225" cy="204921"/>
            </a:xfrm>
            <a:custGeom>
              <a:avLst/>
              <a:gdLst/>
              <a:ahLst/>
              <a:cxnLst/>
              <a:rect l="l" t="t" r="r" b="b"/>
              <a:pathLst>
                <a:path w="3933" h="3516" extrusionOk="0">
                  <a:moveTo>
                    <a:pt x="1967" y="0"/>
                  </a:moveTo>
                  <a:cubicBezTo>
                    <a:pt x="1794" y="0"/>
                    <a:pt x="1619" y="26"/>
                    <a:pt x="1446" y="80"/>
                  </a:cubicBezTo>
                  <a:cubicBezTo>
                    <a:pt x="519" y="366"/>
                    <a:pt x="0" y="1351"/>
                    <a:pt x="288" y="2278"/>
                  </a:cubicBezTo>
                  <a:cubicBezTo>
                    <a:pt x="522" y="3032"/>
                    <a:pt x="1216" y="3516"/>
                    <a:pt x="1965" y="3516"/>
                  </a:cubicBezTo>
                  <a:cubicBezTo>
                    <a:pt x="2138" y="3516"/>
                    <a:pt x="2313" y="3490"/>
                    <a:pt x="2486" y="3437"/>
                  </a:cubicBezTo>
                  <a:cubicBezTo>
                    <a:pt x="3414" y="3149"/>
                    <a:pt x="3932" y="2165"/>
                    <a:pt x="3645" y="1238"/>
                  </a:cubicBezTo>
                  <a:cubicBezTo>
                    <a:pt x="3411" y="484"/>
                    <a:pt x="2716" y="0"/>
                    <a:pt x="1967" y="0"/>
                  </a:cubicBezTo>
                  <a:close/>
                </a:path>
              </a:pathLst>
            </a:custGeom>
            <a:solidFill>
              <a:srgbClr val="EF9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306;p19">
              <a:extLst>
                <a:ext uri="{FF2B5EF4-FFF2-40B4-BE49-F238E27FC236}">
                  <a16:creationId xmlns:a16="http://schemas.microsoft.com/office/drawing/2014/main" id="{D2A150FC-84C9-DB4D-AD6F-4E53DE6D6280}"/>
                </a:ext>
              </a:extLst>
            </p:cNvPr>
            <p:cNvSpPr/>
            <p:nvPr/>
          </p:nvSpPr>
          <p:spPr>
            <a:xfrm>
              <a:off x="3146227" y="750255"/>
              <a:ext cx="53154" cy="88648"/>
            </a:xfrm>
            <a:custGeom>
              <a:avLst/>
              <a:gdLst/>
              <a:ahLst/>
              <a:cxnLst/>
              <a:rect l="l" t="t" r="r" b="b"/>
              <a:pathLst>
                <a:path w="912" h="1521" extrusionOk="0">
                  <a:moveTo>
                    <a:pt x="489" y="1"/>
                  </a:moveTo>
                  <a:cubicBezTo>
                    <a:pt x="457" y="1"/>
                    <a:pt x="423" y="5"/>
                    <a:pt x="391" y="11"/>
                  </a:cubicBezTo>
                  <a:cubicBezTo>
                    <a:pt x="349" y="22"/>
                    <a:pt x="308" y="27"/>
                    <a:pt x="262" y="41"/>
                  </a:cubicBezTo>
                  <a:cubicBezTo>
                    <a:pt x="239" y="49"/>
                    <a:pt x="218" y="57"/>
                    <a:pt x="197" y="69"/>
                  </a:cubicBezTo>
                  <a:cubicBezTo>
                    <a:pt x="177" y="81"/>
                    <a:pt x="158" y="93"/>
                    <a:pt x="139" y="105"/>
                  </a:cubicBezTo>
                  <a:cubicBezTo>
                    <a:pt x="65" y="156"/>
                    <a:pt x="1" y="247"/>
                    <a:pt x="5" y="343"/>
                  </a:cubicBezTo>
                  <a:cubicBezTo>
                    <a:pt x="7" y="385"/>
                    <a:pt x="16" y="427"/>
                    <a:pt x="31" y="467"/>
                  </a:cubicBezTo>
                  <a:lnTo>
                    <a:pt x="68" y="569"/>
                  </a:lnTo>
                  <a:cubicBezTo>
                    <a:pt x="80" y="603"/>
                    <a:pt x="93" y="634"/>
                    <a:pt x="105" y="665"/>
                  </a:cubicBezTo>
                  <a:cubicBezTo>
                    <a:pt x="117" y="696"/>
                    <a:pt x="128" y="724"/>
                    <a:pt x="141" y="752"/>
                  </a:cubicBezTo>
                  <a:cubicBezTo>
                    <a:pt x="154" y="781"/>
                    <a:pt x="163" y="807"/>
                    <a:pt x="177" y="832"/>
                  </a:cubicBezTo>
                  <a:cubicBezTo>
                    <a:pt x="190" y="858"/>
                    <a:pt x="203" y="882"/>
                    <a:pt x="216" y="902"/>
                  </a:cubicBezTo>
                  <a:cubicBezTo>
                    <a:pt x="227" y="923"/>
                    <a:pt x="238" y="941"/>
                    <a:pt x="247" y="960"/>
                  </a:cubicBezTo>
                  <a:lnTo>
                    <a:pt x="277" y="1011"/>
                  </a:lnTo>
                  <a:lnTo>
                    <a:pt x="318" y="1077"/>
                  </a:lnTo>
                  <a:lnTo>
                    <a:pt x="331" y="1100"/>
                  </a:lnTo>
                  <a:cubicBezTo>
                    <a:pt x="335" y="1107"/>
                    <a:pt x="339" y="1115"/>
                    <a:pt x="343" y="1122"/>
                  </a:cubicBezTo>
                  <a:lnTo>
                    <a:pt x="366" y="1168"/>
                  </a:lnTo>
                  <a:cubicBezTo>
                    <a:pt x="374" y="1184"/>
                    <a:pt x="381" y="1200"/>
                    <a:pt x="390" y="1215"/>
                  </a:cubicBezTo>
                  <a:cubicBezTo>
                    <a:pt x="398" y="1230"/>
                    <a:pt x="408" y="1244"/>
                    <a:pt x="419" y="1258"/>
                  </a:cubicBezTo>
                  <a:cubicBezTo>
                    <a:pt x="437" y="1283"/>
                    <a:pt x="456" y="1306"/>
                    <a:pt x="473" y="1327"/>
                  </a:cubicBezTo>
                  <a:lnTo>
                    <a:pt x="521" y="1384"/>
                  </a:lnTo>
                  <a:cubicBezTo>
                    <a:pt x="543" y="1413"/>
                    <a:pt x="567" y="1439"/>
                    <a:pt x="593" y="1463"/>
                  </a:cubicBezTo>
                  <a:cubicBezTo>
                    <a:pt x="608" y="1476"/>
                    <a:pt x="619" y="1483"/>
                    <a:pt x="627" y="1483"/>
                  </a:cubicBezTo>
                  <a:cubicBezTo>
                    <a:pt x="629" y="1483"/>
                    <a:pt x="631" y="1483"/>
                    <a:pt x="633" y="1481"/>
                  </a:cubicBezTo>
                  <a:cubicBezTo>
                    <a:pt x="639" y="1476"/>
                    <a:pt x="637" y="1461"/>
                    <a:pt x="629" y="1436"/>
                  </a:cubicBezTo>
                  <a:cubicBezTo>
                    <a:pt x="619" y="1402"/>
                    <a:pt x="606" y="1368"/>
                    <a:pt x="590" y="1336"/>
                  </a:cubicBezTo>
                  <a:cubicBezTo>
                    <a:pt x="580" y="1315"/>
                    <a:pt x="567" y="1294"/>
                    <a:pt x="553" y="1271"/>
                  </a:cubicBezTo>
                  <a:cubicBezTo>
                    <a:pt x="540" y="1247"/>
                    <a:pt x="525" y="1223"/>
                    <a:pt x="510" y="1197"/>
                  </a:cubicBezTo>
                  <a:cubicBezTo>
                    <a:pt x="501" y="1184"/>
                    <a:pt x="494" y="1171"/>
                    <a:pt x="488" y="1158"/>
                  </a:cubicBezTo>
                  <a:cubicBezTo>
                    <a:pt x="482" y="1145"/>
                    <a:pt x="474" y="1131"/>
                    <a:pt x="468" y="1115"/>
                  </a:cubicBezTo>
                  <a:lnTo>
                    <a:pt x="447" y="1065"/>
                  </a:lnTo>
                  <a:cubicBezTo>
                    <a:pt x="442" y="1057"/>
                    <a:pt x="438" y="1048"/>
                    <a:pt x="433" y="1040"/>
                  </a:cubicBezTo>
                  <a:lnTo>
                    <a:pt x="418" y="1015"/>
                  </a:lnTo>
                  <a:lnTo>
                    <a:pt x="376" y="950"/>
                  </a:lnTo>
                  <a:lnTo>
                    <a:pt x="348" y="904"/>
                  </a:lnTo>
                  <a:cubicBezTo>
                    <a:pt x="337" y="885"/>
                    <a:pt x="326" y="865"/>
                    <a:pt x="313" y="845"/>
                  </a:cubicBezTo>
                  <a:cubicBezTo>
                    <a:pt x="300" y="825"/>
                    <a:pt x="287" y="802"/>
                    <a:pt x="275" y="781"/>
                  </a:cubicBezTo>
                  <a:cubicBezTo>
                    <a:pt x="264" y="759"/>
                    <a:pt x="251" y="733"/>
                    <a:pt x="239" y="705"/>
                  </a:cubicBezTo>
                  <a:cubicBezTo>
                    <a:pt x="227" y="678"/>
                    <a:pt x="213" y="651"/>
                    <a:pt x="202" y="621"/>
                  </a:cubicBezTo>
                  <a:cubicBezTo>
                    <a:pt x="189" y="591"/>
                    <a:pt x="176" y="561"/>
                    <a:pt x="163" y="529"/>
                  </a:cubicBezTo>
                  <a:cubicBezTo>
                    <a:pt x="140" y="465"/>
                    <a:pt x="102" y="393"/>
                    <a:pt x="101" y="337"/>
                  </a:cubicBezTo>
                  <a:cubicBezTo>
                    <a:pt x="97" y="281"/>
                    <a:pt x="134" y="218"/>
                    <a:pt x="196" y="173"/>
                  </a:cubicBezTo>
                  <a:cubicBezTo>
                    <a:pt x="211" y="161"/>
                    <a:pt x="227" y="150"/>
                    <a:pt x="244" y="141"/>
                  </a:cubicBezTo>
                  <a:cubicBezTo>
                    <a:pt x="261" y="131"/>
                    <a:pt x="279" y="124"/>
                    <a:pt x="297" y="118"/>
                  </a:cubicBezTo>
                  <a:cubicBezTo>
                    <a:pt x="316" y="112"/>
                    <a:pt x="335" y="106"/>
                    <a:pt x="355" y="102"/>
                  </a:cubicBezTo>
                  <a:lnTo>
                    <a:pt x="417" y="86"/>
                  </a:lnTo>
                  <a:cubicBezTo>
                    <a:pt x="447" y="79"/>
                    <a:pt x="478" y="76"/>
                    <a:pt x="509" y="76"/>
                  </a:cubicBezTo>
                  <a:cubicBezTo>
                    <a:pt x="517" y="76"/>
                    <a:pt x="525" y="76"/>
                    <a:pt x="533" y="77"/>
                  </a:cubicBezTo>
                  <a:cubicBezTo>
                    <a:pt x="572" y="79"/>
                    <a:pt x="610" y="88"/>
                    <a:pt x="646" y="103"/>
                  </a:cubicBezTo>
                  <a:cubicBezTo>
                    <a:pt x="667" y="113"/>
                    <a:pt x="684" y="127"/>
                    <a:pt x="699" y="144"/>
                  </a:cubicBezTo>
                  <a:cubicBezTo>
                    <a:pt x="714" y="160"/>
                    <a:pt x="728" y="179"/>
                    <a:pt x="739" y="198"/>
                  </a:cubicBezTo>
                  <a:cubicBezTo>
                    <a:pt x="751" y="218"/>
                    <a:pt x="762" y="238"/>
                    <a:pt x="770" y="259"/>
                  </a:cubicBezTo>
                  <a:cubicBezTo>
                    <a:pt x="779" y="280"/>
                    <a:pt x="784" y="301"/>
                    <a:pt x="789" y="323"/>
                  </a:cubicBezTo>
                  <a:cubicBezTo>
                    <a:pt x="793" y="346"/>
                    <a:pt x="796" y="368"/>
                    <a:pt x="800" y="392"/>
                  </a:cubicBezTo>
                  <a:cubicBezTo>
                    <a:pt x="805" y="415"/>
                    <a:pt x="810" y="436"/>
                    <a:pt x="813" y="458"/>
                  </a:cubicBezTo>
                  <a:cubicBezTo>
                    <a:pt x="820" y="503"/>
                    <a:pt x="824" y="547"/>
                    <a:pt x="826" y="591"/>
                  </a:cubicBezTo>
                  <a:cubicBezTo>
                    <a:pt x="830" y="634"/>
                    <a:pt x="832" y="676"/>
                    <a:pt x="832" y="719"/>
                  </a:cubicBezTo>
                  <a:cubicBezTo>
                    <a:pt x="831" y="763"/>
                    <a:pt x="834" y="803"/>
                    <a:pt x="832" y="843"/>
                  </a:cubicBezTo>
                  <a:cubicBezTo>
                    <a:pt x="831" y="880"/>
                    <a:pt x="826" y="918"/>
                    <a:pt x="816" y="954"/>
                  </a:cubicBezTo>
                  <a:cubicBezTo>
                    <a:pt x="812" y="972"/>
                    <a:pt x="808" y="991"/>
                    <a:pt x="804" y="1008"/>
                  </a:cubicBezTo>
                  <a:lnTo>
                    <a:pt x="792" y="1061"/>
                  </a:lnTo>
                  <a:cubicBezTo>
                    <a:pt x="785" y="1095"/>
                    <a:pt x="778" y="1127"/>
                    <a:pt x="770" y="1157"/>
                  </a:cubicBezTo>
                  <a:cubicBezTo>
                    <a:pt x="766" y="1173"/>
                    <a:pt x="762" y="1187"/>
                    <a:pt x="759" y="1202"/>
                  </a:cubicBezTo>
                  <a:cubicBezTo>
                    <a:pt x="755" y="1217"/>
                    <a:pt x="752" y="1231"/>
                    <a:pt x="749" y="1245"/>
                  </a:cubicBezTo>
                  <a:cubicBezTo>
                    <a:pt x="738" y="1300"/>
                    <a:pt x="727" y="1347"/>
                    <a:pt x="717" y="1385"/>
                  </a:cubicBezTo>
                  <a:cubicBezTo>
                    <a:pt x="710" y="1416"/>
                    <a:pt x="704" y="1447"/>
                    <a:pt x="701" y="1479"/>
                  </a:cubicBezTo>
                  <a:cubicBezTo>
                    <a:pt x="699" y="1502"/>
                    <a:pt x="702" y="1515"/>
                    <a:pt x="712" y="1520"/>
                  </a:cubicBezTo>
                  <a:cubicBezTo>
                    <a:pt x="713" y="1521"/>
                    <a:pt x="715" y="1521"/>
                    <a:pt x="717" y="1521"/>
                  </a:cubicBezTo>
                  <a:cubicBezTo>
                    <a:pt x="726" y="1521"/>
                    <a:pt x="737" y="1513"/>
                    <a:pt x="748" y="1496"/>
                  </a:cubicBezTo>
                  <a:cubicBezTo>
                    <a:pt x="766" y="1470"/>
                    <a:pt x="780" y="1440"/>
                    <a:pt x="791" y="1409"/>
                  </a:cubicBezTo>
                  <a:lnTo>
                    <a:pt x="803" y="1379"/>
                  </a:lnTo>
                  <a:cubicBezTo>
                    <a:pt x="807" y="1368"/>
                    <a:pt x="811" y="1356"/>
                    <a:pt x="815" y="1343"/>
                  </a:cubicBezTo>
                  <a:cubicBezTo>
                    <a:pt x="822" y="1319"/>
                    <a:pt x="829" y="1291"/>
                    <a:pt x="836" y="1263"/>
                  </a:cubicBezTo>
                  <a:cubicBezTo>
                    <a:pt x="839" y="1249"/>
                    <a:pt x="842" y="1235"/>
                    <a:pt x="845" y="1220"/>
                  </a:cubicBezTo>
                  <a:cubicBezTo>
                    <a:pt x="850" y="1205"/>
                    <a:pt x="853" y="1190"/>
                    <a:pt x="857" y="1174"/>
                  </a:cubicBezTo>
                  <a:cubicBezTo>
                    <a:pt x="865" y="1142"/>
                    <a:pt x="871" y="1108"/>
                    <a:pt x="878" y="1073"/>
                  </a:cubicBezTo>
                  <a:cubicBezTo>
                    <a:pt x="882" y="1055"/>
                    <a:pt x="884" y="1038"/>
                    <a:pt x="888" y="1021"/>
                  </a:cubicBezTo>
                  <a:cubicBezTo>
                    <a:pt x="891" y="1002"/>
                    <a:pt x="894" y="984"/>
                    <a:pt x="899" y="965"/>
                  </a:cubicBezTo>
                  <a:cubicBezTo>
                    <a:pt x="907" y="923"/>
                    <a:pt x="912" y="882"/>
                    <a:pt x="910" y="839"/>
                  </a:cubicBezTo>
                  <a:cubicBezTo>
                    <a:pt x="909" y="796"/>
                    <a:pt x="907" y="753"/>
                    <a:pt x="906" y="712"/>
                  </a:cubicBezTo>
                  <a:cubicBezTo>
                    <a:pt x="905" y="667"/>
                    <a:pt x="899" y="624"/>
                    <a:pt x="894" y="578"/>
                  </a:cubicBezTo>
                  <a:cubicBezTo>
                    <a:pt x="890" y="533"/>
                    <a:pt x="885" y="488"/>
                    <a:pt x="876" y="441"/>
                  </a:cubicBezTo>
                  <a:cubicBezTo>
                    <a:pt x="873" y="418"/>
                    <a:pt x="867" y="394"/>
                    <a:pt x="862" y="372"/>
                  </a:cubicBezTo>
                  <a:cubicBezTo>
                    <a:pt x="858" y="348"/>
                    <a:pt x="855" y="325"/>
                    <a:pt x="850" y="300"/>
                  </a:cubicBezTo>
                  <a:cubicBezTo>
                    <a:pt x="844" y="274"/>
                    <a:pt x="836" y="250"/>
                    <a:pt x="825" y="225"/>
                  </a:cubicBezTo>
                  <a:cubicBezTo>
                    <a:pt x="815" y="201"/>
                    <a:pt x="804" y="178"/>
                    <a:pt x="790" y="156"/>
                  </a:cubicBezTo>
                  <a:cubicBezTo>
                    <a:pt x="775" y="132"/>
                    <a:pt x="759" y="111"/>
                    <a:pt x="741" y="90"/>
                  </a:cubicBezTo>
                  <a:cubicBezTo>
                    <a:pt x="735" y="85"/>
                    <a:pt x="731" y="81"/>
                    <a:pt x="726" y="75"/>
                  </a:cubicBezTo>
                  <a:lnTo>
                    <a:pt x="708" y="62"/>
                  </a:lnTo>
                  <a:cubicBezTo>
                    <a:pt x="697" y="53"/>
                    <a:pt x="684" y="46"/>
                    <a:pt x="671" y="38"/>
                  </a:cubicBezTo>
                  <a:cubicBezTo>
                    <a:pt x="649" y="27"/>
                    <a:pt x="625" y="20"/>
                    <a:pt x="600" y="15"/>
                  </a:cubicBezTo>
                  <a:cubicBezTo>
                    <a:pt x="577" y="9"/>
                    <a:pt x="553" y="5"/>
                    <a:pt x="530" y="3"/>
                  </a:cubicBezTo>
                  <a:cubicBezTo>
                    <a:pt x="516" y="2"/>
                    <a:pt x="503" y="1"/>
                    <a:pt x="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307;p19">
              <a:extLst>
                <a:ext uri="{FF2B5EF4-FFF2-40B4-BE49-F238E27FC236}">
                  <a16:creationId xmlns:a16="http://schemas.microsoft.com/office/drawing/2014/main" id="{1C7293FC-4A1F-6D40-8D68-0B21D3DCD160}"/>
                </a:ext>
              </a:extLst>
            </p:cNvPr>
            <p:cNvSpPr/>
            <p:nvPr/>
          </p:nvSpPr>
          <p:spPr>
            <a:xfrm>
              <a:off x="3172979" y="843857"/>
              <a:ext cx="53154" cy="88589"/>
            </a:xfrm>
            <a:custGeom>
              <a:avLst/>
              <a:gdLst/>
              <a:ahLst/>
              <a:cxnLst/>
              <a:rect l="l" t="t" r="r" b="b"/>
              <a:pathLst>
                <a:path w="912" h="1520" extrusionOk="0">
                  <a:moveTo>
                    <a:pt x="196" y="0"/>
                  </a:moveTo>
                  <a:cubicBezTo>
                    <a:pt x="187" y="0"/>
                    <a:pt x="176" y="8"/>
                    <a:pt x="165" y="24"/>
                  </a:cubicBezTo>
                  <a:cubicBezTo>
                    <a:pt x="147" y="52"/>
                    <a:pt x="133" y="81"/>
                    <a:pt x="121" y="112"/>
                  </a:cubicBezTo>
                  <a:cubicBezTo>
                    <a:pt x="118" y="121"/>
                    <a:pt x="115" y="131"/>
                    <a:pt x="110" y="141"/>
                  </a:cubicBezTo>
                  <a:cubicBezTo>
                    <a:pt x="105" y="152"/>
                    <a:pt x="101" y="164"/>
                    <a:pt x="97" y="177"/>
                  </a:cubicBezTo>
                  <a:cubicBezTo>
                    <a:pt x="90" y="202"/>
                    <a:pt x="83" y="229"/>
                    <a:pt x="76" y="257"/>
                  </a:cubicBezTo>
                  <a:cubicBezTo>
                    <a:pt x="73" y="271"/>
                    <a:pt x="70" y="285"/>
                    <a:pt x="67" y="300"/>
                  </a:cubicBezTo>
                  <a:cubicBezTo>
                    <a:pt x="62" y="315"/>
                    <a:pt x="59" y="330"/>
                    <a:pt x="55" y="346"/>
                  </a:cubicBezTo>
                  <a:cubicBezTo>
                    <a:pt x="47" y="378"/>
                    <a:pt x="41" y="412"/>
                    <a:pt x="33" y="447"/>
                  </a:cubicBezTo>
                  <a:cubicBezTo>
                    <a:pt x="30" y="466"/>
                    <a:pt x="28" y="483"/>
                    <a:pt x="25" y="500"/>
                  </a:cubicBezTo>
                  <a:cubicBezTo>
                    <a:pt x="21" y="518"/>
                    <a:pt x="17" y="536"/>
                    <a:pt x="13" y="556"/>
                  </a:cubicBezTo>
                  <a:cubicBezTo>
                    <a:pt x="5" y="597"/>
                    <a:pt x="0" y="639"/>
                    <a:pt x="1" y="681"/>
                  </a:cubicBezTo>
                  <a:cubicBezTo>
                    <a:pt x="2" y="724"/>
                    <a:pt x="5" y="768"/>
                    <a:pt x="6" y="809"/>
                  </a:cubicBezTo>
                  <a:cubicBezTo>
                    <a:pt x="7" y="853"/>
                    <a:pt x="13" y="897"/>
                    <a:pt x="17" y="942"/>
                  </a:cubicBezTo>
                  <a:cubicBezTo>
                    <a:pt x="22" y="987"/>
                    <a:pt x="27" y="1032"/>
                    <a:pt x="36" y="1079"/>
                  </a:cubicBezTo>
                  <a:cubicBezTo>
                    <a:pt x="39" y="1103"/>
                    <a:pt x="45" y="1126"/>
                    <a:pt x="50" y="1149"/>
                  </a:cubicBezTo>
                  <a:cubicBezTo>
                    <a:pt x="54" y="1172"/>
                    <a:pt x="58" y="1196"/>
                    <a:pt x="63" y="1220"/>
                  </a:cubicBezTo>
                  <a:cubicBezTo>
                    <a:pt x="68" y="1246"/>
                    <a:pt x="76" y="1270"/>
                    <a:pt x="87" y="1295"/>
                  </a:cubicBezTo>
                  <a:cubicBezTo>
                    <a:pt x="97" y="1320"/>
                    <a:pt x="109" y="1342"/>
                    <a:pt x="123" y="1364"/>
                  </a:cubicBezTo>
                  <a:cubicBezTo>
                    <a:pt x="137" y="1388"/>
                    <a:pt x="153" y="1409"/>
                    <a:pt x="171" y="1430"/>
                  </a:cubicBezTo>
                  <a:cubicBezTo>
                    <a:pt x="177" y="1435"/>
                    <a:pt x="181" y="1439"/>
                    <a:pt x="186" y="1445"/>
                  </a:cubicBezTo>
                  <a:lnTo>
                    <a:pt x="203" y="1459"/>
                  </a:lnTo>
                  <a:cubicBezTo>
                    <a:pt x="215" y="1467"/>
                    <a:pt x="228" y="1475"/>
                    <a:pt x="241" y="1482"/>
                  </a:cubicBezTo>
                  <a:cubicBezTo>
                    <a:pt x="263" y="1493"/>
                    <a:pt x="288" y="1500"/>
                    <a:pt x="313" y="1506"/>
                  </a:cubicBezTo>
                  <a:cubicBezTo>
                    <a:pt x="335" y="1511"/>
                    <a:pt x="358" y="1515"/>
                    <a:pt x="382" y="1517"/>
                  </a:cubicBezTo>
                  <a:cubicBezTo>
                    <a:pt x="396" y="1519"/>
                    <a:pt x="409" y="1519"/>
                    <a:pt x="423" y="1519"/>
                  </a:cubicBezTo>
                  <a:cubicBezTo>
                    <a:pt x="456" y="1519"/>
                    <a:pt x="489" y="1516"/>
                    <a:pt x="522" y="1509"/>
                  </a:cubicBezTo>
                  <a:cubicBezTo>
                    <a:pt x="564" y="1498"/>
                    <a:pt x="604" y="1493"/>
                    <a:pt x="650" y="1479"/>
                  </a:cubicBezTo>
                  <a:cubicBezTo>
                    <a:pt x="673" y="1471"/>
                    <a:pt x="694" y="1463"/>
                    <a:pt x="716" y="1451"/>
                  </a:cubicBezTo>
                  <a:cubicBezTo>
                    <a:pt x="735" y="1439"/>
                    <a:pt x="755" y="1428"/>
                    <a:pt x="773" y="1415"/>
                  </a:cubicBezTo>
                  <a:cubicBezTo>
                    <a:pt x="847" y="1364"/>
                    <a:pt x="911" y="1274"/>
                    <a:pt x="907" y="1177"/>
                  </a:cubicBezTo>
                  <a:cubicBezTo>
                    <a:pt x="905" y="1135"/>
                    <a:pt x="896" y="1093"/>
                    <a:pt x="881" y="1053"/>
                  </a:cubicBezTo>
                  <a:lnTo>
                    <a:pt x="845" y="951"/>
                  </a:lnTo>
                  <a:cubicBezTo>
                    <a:pt x="832" y="918"/>
                    <a:pt x="819" y="887"/>
                    <a:pt x="807" y="856"/>
                  </a:cubicBezTo>
                  <a:lnTo>
                    <a:pt x="771" y="768"/>
                  </a:lnTo>
                  <a:cubicBezTo>
                    <a:pt x="758" y="739"/>
                    <a:pt x="749" y="713"/>
                    <a:pt x="736" y="688"/>
                  </a:cubicBezTo>
                  <a:cubicBezTo>
                    <a:pt x="722" y="662"/>
                    <a:pt x="709" y="639"/>
                    <a:pt x="697" y="618"/>
                  </a:cubicBezTo>
                  <a:cubicBezTo>
                    <a:pt x="685" y="597"/>
                    <a:pt x="675" y="578"/>
                    <a:pt x="665" y="561"/>
                  </a:cubicBezTo>
                  <a:cubicBezTo>
                    <a:pt x="655" y="541"/>
                    <a:pt x="645" y="524"/>
                    <a:pt x="636" y="509"/>
                  </a:cubicBezTo>
                  <a:cubicBezTo>
                    <a:pt x="617" y="479"/>
                    <a:pt x="603" y="457"/>
                    <a:pt x="595" y="443"/>
                  </a:cubicBezTo>
                  <a:lnTo>
                    <a:pt x="581" y="419"/>
                  </a:lnTo>
                  <a:lnTo>
                    <a:pt x="569" y="398"/>
                  </a:lnTo>
                  <a:lnTo>
                    <a:pt x="547" y="352"/>
                  </a:lnTo>
                  <a:cubicBezTo>
                    <a:pt x="538" y="336"/>
                    <a:pt x="531" y="320"/>
                    <a:pt x="522" y="305"/>
                  </a:cubicBezTo>
                  <a:cubicBezTo>
                    <a:pt x="513" y="290"/>
                    <a:pt x="504" y="276"/>
                    <a:pt x="493" y="262"/>
                  </a:cubicBezTo>
                  <a:cubicBezTo>
                    <a:pt x="475" y="237"/>
                    <a:pt x="457" y="213"/>
                    <a:pt x="440" y="193"/>
                  </a:cubicBezTo>
                  <a:cubicBezTo>
                    <a:pt x="423" y="172"/>
                    <a:pt x="404" y="151"/>
                    <a:pt x="392" y="136"/>
                  </a:cubicBezTo>
                  <a:cubicBezTo>
                    <a:pt x="369" y="107"/>
                    <a:pt x="346" y="82"/>
                    <a:pt x="320" y="57"/>
                  </a:cubicBezTo>
                  <a:cubicBezTo>
                    <a:pt x="305" y="44"/>
                    <a:pt x="294" y="37"/>
                    <a:pt x="286" y="37"/>
                  </a:cubicBezTo>
                  <a:cubicBezTo>
                    <a:pt x="284" y="37"/>
                    <a:pt x="282" y="38"/>
                    <a:pt x="280" y="39"/>
                  </a:cubicBezTo>
                  <a:cubicBezTo>
                    <a:pt x="274" y="43"/>
                    <a:pt x="275" y="59"/>
                    <a:pt x="283" y="84"/>
                  </a:cubicBezTo>
                  <a:cubicBezTo>
                    <a:pt x="293" y="118"/>
                    <a:pt x="307" y="151"/>
                    <a:pt x="323" y="184"/>
                  </a:cubicBezTo>
                  <a:cubicBezTo>
                    <a:pt x="333" y="206"/>
                    <a:pt x="347" y="226"/>
                    <a:pt x="360" y="248"/>
                  </a:cubicBezTo>
                  <a:lnTo>
                    <a:pt x="403" y="322"/>
                  </a:lnTo>
                  <a:cubicBezTo>
                    <a:pt x="412" y="336"/>
                    <a:pt x="418" y="348"/>
                    <a:pt x="425" y="362"/>
                  </a:cubicBezTo>
                  <a:cubicBezTo>
                    <a:pt x="432" y="375"/>
                    <a:pt x="438" y="389"/>
                    <a:pt x="444" y="406"/>
                  </a:cubicBezTo>
                  <a:cubicBezTo>
                    <a:pt x="451" y="422"/>
                    <a:pt x="459" y="438"/>
                    <a:pt x="466" y="455"/>
                  </a:cubicBezTo>
                  <a:cubicBezTo>
                    <a:pt x="471" y="462"/>
                    <a:pt x="475" y="472"/>
                    <a:pt x="480" y="480"/>
                  </a:cubicBezTo>
                  <a:lnTo>
                    <a:pt x="495" y="505"/>
                  </a:lnTo>
                  <a:lnTo>
                    <a:pt x="537" y="570"/>
                  </a:lnTo>
                  <a:cubicBezTo>
                    <a:pt x="546" y="585"/>
                    <a:pt x="554" y="600"/>
                    <a:pt x="565" y="617"/>
                  </a:cubicBezTo>
                  <a:cubicBezTo>
                    <a:pt x="575" y="635"/>
                    <a:pt x="586" y="656"/>
                    <a:pt x="599" y="676"/>
                  </a:cubicBezTo>
                  <a:cubicBezTo>
                    <a:pt x="612" y="696"/>
                    <a:pt x="626" y="718"/>
                    <a:pt x="638" y="740"/>
                  </a:cubicBezTo>
                  <a:cubicBezTo>
                    <a:pt x="649" y="763"/>
                    <a:pt x="662" y="788"/>
                    <a:pt x="674" y="816"/>
                  </a:cubicBezTo>
                  <a:cubicBezTo>
                    <a:pt x="686" y="843"/>
                    <a:pt x="698" y="872"/>
                    <a:pt x="711" y="901"/>
                  </a:cubicBezTo>
                  <a:cubicBezTo>
                    <a:pt x="723" y="929"/>
                    <a:pt x="737" y="960"/>
                    <a:pt x="750" y="992"/>
                  </a:cubicBezTo>
                  <a:cubicBezTo>
                    <a:pt x="773" y="1056"/>
                    <a:pt x="810" y="1128"/>
                    <a:pt x="812" y="1183"/>
                  </a:cubicBezTo>
                  <a:cubicBezTo>
                    <a:pt x="815" y="1240"/>
                    <a:pt x="779" y="1302"/>
                    <a:pt x="717" y="1347"/>
                  </a:cubicBezTo>
                  <a:cubicBezTo>
                    <a:pt x="702" y="1359"/>
                    <a:pt x="686" y="1370"/>
                    <a:pt x="669" y="1379"/>
                  </a:cubicBezTo>
                  <a:cubicBezTo>
                    <a:pt x="652" y="1389"/>
                    <a:pt x="634" y="1398"/>
                    <a:pt x="616" y="1403"/>
                  </a:cubicBezTo>
                  <a:cubicBezTo>
                    <a:pt x="598" y="1409"/>
                    <a:pt x="578" y="1415"/>
                    <a:pt x="557" y="1419"/>
                  </a:cubicBezTo>
                  <a:lnTo>
                    <a:pt x="496" y="1434"/>
                  </a:lnTo>
                  <a:cubicBezTo>
                    <a:pt x="466" y="1442"/>
                    <a:pt x="435" y="1445"/>
                    <a:pt x="403" y="1445"/>
                  </a:cubicBezTo>
                  <a:cubicBezTo>
                    <a:pt x="395" y="1445"/>
                    <a:pt x="388" y="1445"/>
                    <a:pt x="380" y="1445"/>
                  </a:cubicBezTo>
                  <a:cubicBezTo>
                    <a:pt x="340" y="1441"/>
                    <a:pt x="302" y="1433"/>
                    <a:pt x="265" y="1418"/>
                  </a:cubicBezTo>
                  <a:cubicBezTo>
                    <a:pt x="246" y="1407"/>
                    <a:pt x="228" y="1394"/>
                    <a:pt x="214" y="1377"/>
                  </a:cubicBezTo>
                  <a:cubicBezTo>
                    <a:pt x="199" y="1360"/>
                    <a:pt x="185" y="1342"/>
                    <a:pt x="174" y="1323"/>
                  </a:cubicBezTo>
                  <a:cubicBezTo>
                    <a:pt x="162" y="1302"/>
                    <a:pt x="151" y="1282"/>
                    <a:pt x="143" y="1262"/>
                  </a:cubicBezTo>
                  <a:cubicBezTo>
                    <a:pt x="134" y="1240"/>
                    <a:pt x="128" y="1219"/>
                    <a:pt x="124" y="1198"/>
                  </a:cubicBezTo>
                  <a:cubicBezTo>
                    <a:pt x="120" y="1174"/>
                    <a:pt x="117" y="1153"/>
                    <a:pt x="113" y="1129"/>
                  </a:cubicBezTo>
                  <a:cubicBezTo>
                    <a:pt x="108" y="1106"/>
                    <a:pt x="103" y="1084"/>
                    <a:pt x="100" y="1062"/>
                  </a:cubicBezTo>
                  <a:cubicBezTo>
                    <a:pt x="93" y="1018"/>
                    <a:pt x="89" y="973"/>
                    <a:pt x="86" y="929"/>
                  </a:cubicBezTo>
                  <a:cubicBezTo>
                    <a:pt x="82" y="888"/>
                    <a:pt x="79" y="845"/>
                    <a:pt x="81" y="802"/>
                  </a:cubicBezTo>
                  <a:cubicBezTo>
                    <a:pt x="82" y="758"/>
                    <a:pt x="79" y="717"/>
                    <a:pt x="81" y="678"/>
                  </a:cubicBezTo>
                  <a:cubicBezTo>
                    <a:pt x="82" y="641"/>
                    <a:pt x="87" y="603"/>
                    <a:pt x="97" y="567"/>
                  </a:cubicBezTo>
                  <a:lnTo>
                    <a:pt x="109" y="512"/>
                  </a:lnTo>
                  <a:cubicBezTo>
                    <a:pt x="114" y="493"/>
                    <a:pt x="117" y="476"/>
                    <a:pt x="120" y="459"/>
                  </a:cubicBezTo>
                  <a:cubicBezTo>
                    <a:pt x="128" y="426"/>
                    <a:pt x="135" y="394"/>
                    <a:pt x="143" y="363"/>
                  </a:cubicBezTo>
                  <a:cubicBezTo>
                    <a:pt x="147" y="348"/>
                    <a:pt x="150" y="333"/>
                    <a:pt x="154" y="319"/>
                  </a:cubicBezTo>
                  <a:cubicBezTo>
                    <a:pt x="157" y="304"/>
                    <a:pt x="161" y="289"/>
                    <a:pt x="164" y="275"/>
                  </a:cubicBezTo>
                  <a:cubicBezTo>
                    <a:pt x="175" y="221"/>
                    <a:pt x="186" y="174"/>
                    <a:pt x="196" y="135"/>
                  </a:cubicBezTo>
                  <a:cubicBezTo>
                    <a:pt x="203" y="104"/>
                    <a:pt x="209" y="73"/>
                    <a:pt x="212" y="42"/>
                  </a:cubicBezTo>
                  <a:cubicBezTo>
                    <a:pt x="213" y="20"/>
                    <a:pt x="211" y="6"/>
                    <a:pt x="201" y="1"/>
                  </a:cubicBezTo>
                  <a:cubicBezTo>
                    <a:pt x="200" y="1"/>
                    <a:pt x="198" y="0"/>
                    <a:pt x="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308;p19">
              <a:extLst>
                <a:ext uri="{FF2B5EF4-FFF2-40B4-BE49-F238E27FC236}">
                  <a16:creationId xmlns:a16="http://schemas.microsoft.com/office/drawing/2014/main" id="{34945407-3BBF-174F-B1C9-2A6B5041CDFA}"/>
                </a:ext>
              </a:extLst>
            </p:cNvPr>
            <p:cNvSpPr/>
            <p:nvPr/>
          </p:nvSpPr>
          <p:spPr>
            <a:xfrm>
              <a:off x="3187258" y="834590"/>
              <a:ext cx="89580" cy="49890"/>
            </a:xfrm>
            <a:custGeom>
              <a:avLst/>
              <a:gdLst/>
              <a:ahLst/>
              <a:cxnLst/>
              <a:rect l="l" t="t" r="r" b="b"/>
              <a:pathLst>
                <a:path w="1537" h="856" extrusionOk="0">
                  <a:moveTo>
                    <a:pt x="866" y="0"/>
                  </a:moveTo>
                  <a:cubicBezTo>
                    <a:pt x="837" y="0"/>
                    <a:pt x="812" y="1"/>
                    <a:pt x="787" y="2"/>
                  </a:cubicBezTo>
                  <a:cubicBezTo>
                    <a:pt x="763" y="3"/>
                    <a:pt x="742" y="4"/>
                    <a:pt x="722" y="4"/>
                  </a:cubicBezTo>
                  <a:lnTo>
                    <a:pt x="663" y="6"/>
                  </a:lnTo>
                  <a:lnTo>
                    <a:pt x="585" y="13"/>
                  </a:lnTo>
                  <a:lnTo>
                    <a:pt x="558" y="15"/>
                  </a:lnTo>
                  <a:lnTo>
                    <a:pt x="534" y="16"/>
                  </a:lnTo>
                  <a:lnTo>
                    <a:pt x="481" y="15"/>
                  </a:lnTo>
                  <a:cubicBezTo>
                    <a:pt x="470" y="15"/>
                    <a:pt x="458" y="15"/>
                    <a:pt x="446" y="15"/>
                  </a:cubicBezTo>
                  <a:cubicBezTo>
                    <a:pt x="440" y="15"/>
                    <a:pt x="434" y="15"/>
                    <a:pt x="428" y="15"/>
                  </a:cubicBezTo>
                  <a:cubicBezTo>
                    <a:pt x="411" y="15"/>
                    <a:pt x="394" y="17"/>
                    <a:pt x="378" y="20"/>
                  </a:cubicBezTo>
                  <a:cubicBezTo>
                    <a:pt x="347" y="25"/>
                    <a:pt x="318" y="31"/>
                    <a:pt x="291" y="36"/>
                  </a:cubicBezTo>
                  <a:lnTo>
                    <a:pt x="218" y="54"/>
                  </a:lnTo>
                  <a:cubicBezTo>
                    <a:pt x="183" y="60"/>
                    <a:pt x="149" y="68"/>
                    <a:pt x="115" y="80"/>
                  </a:cubicBezTo>
                  <a:cubicBezTo>
                    <a:pt x="91" y="89"/>
                    <a:pt x="79" y="98"/>
                    <a:pt x="80" y="107"/>
                  </a:cubicBezTo>
                  <a:cubicBezTo>
                    <a:pt x="81" y="114"/>
                    <a:pt x="96" y="120"/>
                    <a:pt x="122" y="125"/>
                  </a:cubicBezTo>
                  <a:cubicBezTo>
                    <a:pt x="157" y="132"/>
                    <a:pt x="193" y="135"/>
                    <a:pt x="229" y="136"/>
                  </a:cubicBezTo>
                  <a:cubicBezTo>
                    <a:pt x="252" y="136"/>
                    <a:pt x="277" y="135"/>
                    <a:pt x="304" y="133"/>
                  </a:cubicBezTo>
                  <a:lnTo>
                    <a:pt x="389" y="127"/>
                  </a:lnTo>
                  <a:cubicBezTo>
                    <a:pt x="405" y="126"/>
                    <a:pt x="418" y="126"/>
                    <a:pt x="433" y="126"/>
                  </a:cubicBezTo>
                  <a:cubicBezTo>
                    <a:pt x="448" y="127"/>
                    <a:pt x="464" y="128"/>
                    <a:pt x="481" y="129"/>
                  </a:cubicBezTo>
                  <a:lnTo>
                    <a:pt x="535" y="133"/>
                  </a:lnTo>
                  <a:lnTo>
                    <a:pt x="564" y="133"/>
                  </a:lnTo>
                  <a:lnTo>
                    <a:pt x="592" y="130"/>
                  </a:lnTo>
                  <a:lnTo>
                    <a:pt x="669" y="123"/>
                  </a:lnTo>
                  <a:lnTo>
                    <a:pt x="723" y="120"/>
                  </a:lnTo>
                  <a:cubicBezTo>
                    <a:pt x="744" y="119"/>
                    <a:pt x="768" y="118"/>
                    <a:pt x="791" y="116"/>
                  </a:cubicBezTo>
                  <a:cubicBezTo>
                    <a:pt x="816" y="113"/>
                    <a:pt x="840" y="112"/>
                    <a:pt x="866" y="111"/>
                  </a:cubicBezTo>
                  <a:cubicBezTo>
                    <a:pt x="891" y="111"/>
                    <a:pt x="920" y="112"/>
                    <a:pt x="949" y="114"/>
                  </a:cubicBezTo>
                  <a:cubicBezTo>
                    <a:pt x="979" y="116"/>
                    <a:pt x="1010" y="118"/>
                    <a:pt x="1042" y="120"/>
                  </a:cubicBezTo>
                  <a:cubicBezTo>
                    <a:pt x="1075" y="122"/>
                    <a:pt x="1108" y="124"/>
                    <a:pt x="1142" y="127"/>
                  </a:cubicBezTo>
                  <a:cubicBezTo>
                    <a:pt x="1209" y="136"/>
                    <a:pt x="1289" y="137"/>
                    <a:pt x="1340" y="160"/>
                  </a:cubicBezTo>
                  <a:cubicBezTo>
                    <a:pt x="1392" y="184"/>
                    <a:pt x="1431" y="245"/>
                    <a:pt x="1442" y="321"/>
                  </a:cubicBezTo>
                  <a:cubicBezTo>
                    <a:pt x="1446" y="340"/>
                    <a:pt x="1448" y="359"/>
                    <a:pt x="1449" y="379"/>
                  </a:cubicBezTo>
                  <a:cubicBezTo>
                    <a:pt x="1449" y="398"/>
                    <a:pt x="1448" y="416"/>
                    <a:pt x="1446" y="435"/>
                  </a:cubicBezTo>
                  <a:cubicBezTo>
                    <a:pt x="1441" y="454"/>
                    <a:pt x="1437" y="475"/>
                    <a:pt x="1432" y="495"/>
                  </a:cubicBezTo>
                  <a:cubicBezTo>
                    <a:pt x="1427" y="515"/>
                    <a:pt x="1422" y="537"/>
                    <a:pt x="1418" y="556"/>
                  </a:cubicBezTo>
                  <a:cubicBezTo>
                    <a:pt x="1408" y="594"/>
                    <a:pt x="1393" y="631"/>
                    <a:pt x="1373" y="664"/>
                  </a:cubicBezTo>
                  <a:cubicBezTo>
                    <a:pt x="1353" y="698"/>
                    <a:pt x="1327" y="728"/>
                    <a:pt x="1297" y="754"/>
                  </a:cubicBezTo>
                  <a:cubicBezTo>
                    <a:pt x="1279" y="767"/>
                    <a:pt x="1258" y="775"/>
                    <a:pt x="1237" y="780"/>
                  </a:cubicBezTo>
                  <a:cubicBezTo>
                    <a:pt x="1215" y="786"/>
                    <a:pt x="1192" y="790"/>
                    <a:pt x="1170" y="791"/>
                  </a:cubicBezTo>
                  <a:cubicBezTo>
                    <a:pt x="1158" y="792"/>
                    <a:pt x="1147" y="793"/>
                    <a:pt x="1136" y="793"/>
                  </a:cubicBezTo>
                  <a:cubicBezTo>
                    <a:pt x="1124" y="793"/>
                    <a:pt x="1113" y="792"/>
                    <a:pt x="1101" y="791"/>
                  </a:cubicBezTo>
                  <a:cubicBezTo>
                    <a:pt x="1079" y="789"/>
                    <a:pt x="1057" y="785"/>
                    <a:pt x="1036" y="778"/>
                  </a:cubicBezTo>
                  <a:lnTo>
                    <a:pt x="970" y="757"/>
                  </a:lnTo>
                  <a:cubicBezTo>
                    <a:pt x="947" y="751"/>
                    <a:pt x="926" y="745"/>
                    <a:pt x="905" y="738"/>
                  </a:cubicBezTo>
                  <a:cubicBezTo>
                    <a:pt x="863" y="723"/>
                    <a:pt x="821" y="706"/>
                    <a:pt x="782" y="689"/>
                  </a:cubicBezTo>
                  <a:cubicBezTo>
                    <a:pt x="741" y="673"/>
                    <a:pt x="703" y="654"/>
                    <a:pt x="665" y="635"/>
                  </a:cubicBezTo>
                  <a:cubicBezTo>
                    <a:pt x="627" y="614"/>
                    <a:pt x="589" y="597"/>
                    <a:pt x="555" y="577"/>
                  </a:cubicBezTo>
                  <a:cubicBezTo>
                    <a:pt x="522" y="559"/>
                    <a:pt x="491" y="538"/>
                    <a:pt x="463" y="513"/>
                  </a:cubicBezTo>
                  <a:lnTo>
                    <a:pt x="421" y="476"/>
                  </a:lnTo>
                  <a:lnTo>
                    <a:pt x="379" y="442"/>
                  </a:lnTo>
                  <a:cubicBezTo>
                    <a:pt x="353" y="420"/>
                    <a:pt x="327" y="399"/>
                    <a:pt x="304" y="377"/>
                  </a:cubicBezTo>
                  <a:lnTo>
                    <a:pt x="270" y="348"/>
                  </a:lnTo>
                  <a:lnTo>
                    <a:pt x="235" y="320"/>
                  </a:lnTo>
                  <a:cubicBezTo>
                    <a:pt x="193" y="284"/>
                    <a:pt x="156" y="252"/>
                    <a:pt x="126" y="226"/>
                  </a:cubicBezTo>
                  <a:cubicBezTo>
                    <a:pt x="103" y="205"/>
                    <a:pt x="77" y="186"/>
                    <a:pt x="50" y="169"/>
                  </a:cubicBezTo>
                  <a:cubicBezTo>
                    <a:pt x="38" y="161"/>
                    <a:pt x="27" y="157"/>
                    <a:pt x="20" y="157"/>
                  </a:cubicBezTo>
                  <a:cubicBezTo>
                    <a:pt x="16" y="157"/>
                    <a:pt x="12" y="158"/>
                    <a:pt x="10" y="160"/>
                  </a:cubicBezTo>
                  <a:cubicBezTo>
                    <a:pt x="0" y="166"/>
                    <a:pt x="1" y="181"/>
                    <a:pt x="15" y="203"/>
                  </a:cubicBezTo>
                  <a:cubicBezTo>
                    <a:pt x="31" y="231"/>
                    <a:pt x="50" y="258"/>
                    <a:pt x="73" y="281"/>
                  </a:cubicBezTo>
                  <a:lnTo>
                    <a:pt x="94" y="305"/>
                  </a:lnTo>
                  <a:cubicBezTo>
                    <a:pt x="102" y="313"/>
                    <a:pt x="110" y="323"/>
                    <a:pt x="120" y="331"/>
                  </a:cubicBezTo>
                  <a:cubicBezTo>
                    <a:pt x="139" y="350"/>
                    <a:pt x="159" y="369"/>
                    <a:pt x="182" y="387"/>
                  </a:cubicBezTo>
                  <a:lnTo>
                    <a:pt x="215" y="415"/>
                  </a:lnTo>
                  <a:cubicBezTo>
                    <a:pt x="227" y="426"/>
                    <a:pt x="239" y="436"/>
                    <a:pt x="251" y="447"/>
                  </a:cubicBezTo>
                  <a:cubicBezTo>
                    <a:pt x="276" y="468"/>
                    <a:pt x="303" y="490"/>
                    <a:pt x="332" y="512"/>
                  </a:cubicBezTo>
                  <a:cubicBezTo>
                    <a:pt x="345" y="524"/>
                    <a:pt x="360" y="534"/>
                    <a:pt x="373" y="545"/>
                  </a:cubicBezTo>
                  <a:lnTo>
                    <a:pt x="418" y="581"/>
                  </a:lnTo>
                  <a:cubicBezTo>
                    <a:pt x="450" y="607"/>
                    <a:pt x="486" y="630"/>
                    <a:pt x="524" y="649"/>
                  </a:cubicBezTo>
                  <a:lnTo>
                    <a:pt x="638" y="702"/>
                  </a:lnTo>
                  <a:cubicBezTo>
                    <a:pt x="679" y="722"/>
                    <a:pt x="721" y="737"/>
                    <a:pt x="762" y="753"/>
                  </a:cubicBezTo>
                  <a:cubicBezTo>
                    <a:pt x="805" y="770"/>
                    <a:pt x="847" y="787"/>
                    <a:pt x="893" y="801"/>
                  </a:cubicBezTo>
                  <a:cubicBezTo>
                    <a:pt x="915" y="808"/>
                    <a:pt x="939" y="814"/>
                    <a:pt x="961" y="820"/>
                  </a:cubicBezTo>
                  <a:cubicBezTo>
                    <a:pt x="984" y="826"/>
                    <a:pt x="1006" y="835"/>
                    <a:pt x="1031" y="841"/>
                  </a:cubicBezTo>
                  <a:cubicBezTo>
                    <a:pt x="1055" y="848"/>
                    <a:pt x="1082" y="853"/>
                    <a:pt x="1108" y="854"/>
                  </a:cubicBezTo>
                  <a:cubicBezTo>
                    <a:pt x="1121" y="855"/>
                    <a:pt x="1134" y="856"/>
                    <a:pt x="1147" y="856"/>
                  </a:cubicBezTo>
                  <a:cubicBezTo>
                    <a:pt x="1160" y="856"/>
                    <a:pt x="1173" y="855"/>
                    <a:pt x="1187" y="854"/>
                  </a:cubicBezTo>
                  <a:cubicBezTo>
                    <a:pt x="1214" y="853"/>
                    <a:pt x="1240" y="848"/>
                    <a:pt x="1267" y="841"/>
                  </a:cubicBezTo>
                  <a:cubicBezTo>
                    <a:pt x="1273" y="839"/>
                    <a:pt x="1280" y="837"/>
                    <a:pt x="1286" y="835"/>
                  </a:cubicBezTo>
                  <a:lnTo>
                    <a:pt x="1308" y="826"/>
                  </a:lnTo>
                  <a:cubicBezTo>
                    <a:pt x="1320" y="820"/>
                    <a:pt x="1333" y="813"/>
                    <a:pt x="1345" y="804"/>
                  </a:cubicBezTo>
                  <a:cubicBezTo>
                    <a:pt x="1365" y="788"/>
                    <a:pt x="1384" y="771"/>
                    <a:pt x="1400" y="752"/>
                  </a:cubicBezTo>
                  <a:cubicBezTo>
                    <a:pt x="1415" y="733"/>
                    <a:pt x="1428" y="715"/>
                    <a:pt x="1441" y="695"/>
                  </a:cubicBezTo>
                  <a:cubicBezTo>
                    <a:pt x="1467" y="655"/>
                    <a:pt x="1485" y="613"/>
                    <a:pt x="1498" y="567"/>
                  </a:cubicBezTo>
                  <a:cubicBezTo>
                    <a:pt x="1508" y="525"/>
                    <a:pt x="1523" y="485"/>
                    <a:pt x="1530" y="438"/>
                  </a:cubicBezTo>
                  <a:cubicBezTo>
                    <a:pt x="1534" y="416"/>
                    <a:pt x="1536" y="391"/>
                    <a:pt x="1535" y="368"/>
                  </a:cubicBezTo>
                  <a:cubicBezTo>
                    <a:pt x="1534" y="345"/>
                    <a:pt x="1533" y="323"/>
                    <a:pt x="1530" y="300"/>
                  </a:cubicBezTo>
                  <a:cubicBezTo>
                    <a:pt x="1518" y="212"/>
                    <a:pt x="1468" y="113"/>
                    <a:pt x="1380" y="73"/>
                  </a:cubicBezTo>
                  <a:cubicBezTo>
                    <a:pt x="1342" y="56"/>
                    <a:pt x="1300" y="44"/>
                    <a:pt x="1258" y="39"/>
                  </a:cubicBezTo>
                  <a:lnTo>
                    <a:pt x="1150" y="25"/>
                  </a:lnTo>
                  <a:cubicBezTo>
                    <a:pt x="1116" y="20"/>
                    <a:pt x="1082" y="16"/>
                    <a:pt x="1049" y="14"/>
                  </a:cubicBezTo>
                  <a:lnTo>
                    <a:pt x="955" y="4"/>
                  </a:lnTo>
                  <a:cubicBezTo>
                    <a:pt x="924" y="3"/>
                    <a:pt x="895" y="0"/>
                    <a:pt x="8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309;p19">
              <a:extLst>
                <a:ext uri="{FF2B5EF4-FFF2-40B4-BE49-F238E27FC236}">
                  <a16:creationId xmlns:a16="http://schemas.microsoft.com/office/drawing/2014/main" id="{929E7ECD-03BA-6A45-93A1-D7D06FD94488}"/>
                </a:ext>
              </a:extLst>
            </p:cNvPr>
            <p:cNvSpPr/>
            <p:nvPr/>
          </p:nvSpPr>
          <p:spPr>
            <a:xfrm>
              <a:off x="3095638" y="798280"/>
              <a:ext cx="89464" cy="49948"/>
            </a:xfrm>
            <a:custGeom>
              <a:avLst/>
              <a:gdLst/>
              <a:ahLst/>
              <a:cxnLst/>
              <a:rect l="l" t="t" r="r" b="b"/>
              <a:pathLst>
                <a:path w="1535" h="857" extrusionOk="0">
                  <a:moveTo>
                    <a:pt x="390" y="0"/>
                  </a:moveTo>
                  <a:cubicBezTo>
                    <a:pt x="377" y="0"/>
                    <a:pt x="364" y="1"/>
                    <a:pt x="350" y="2"/>
                  </a:cubicBezTo>
                  <a:cubicBezTo>
                    <a:pt x="323" y="4"/>
                    <a:pt x="297" y="8"/>
                    <a:pt x="270" y="16"/>
                  </a:cubicBezTo>
                  <a:cubicBezTo>
                    <a:pt x="264" y="17"/>
                    <a:pt x="257" y="19"/>
                    <a:pt x="251" y="22"/>
                  </a:cubicBezTo>
                  <a:lnTo>
                    <a:pt x="229" y="31"/>
                  </a:lnTo>
                  <a:cubicBezTo>
                    <a:pt x="217" y="37"/>
                    <a:pt x="205" y="45"/>
                    <a:pt x="192" y="53"/>
                  </a:cubicBezTo>
                  <a:cubicBezTo>
                    <a:pt x="173" y="68"/>
                    <a:pt x="155" y="85"/>
                    <a:pt x="139" y="105"/>
                  </a:cubicBezTo>
                  <a:cubicBezTo>
                    <a:pt x="123" y="123"/>
                    <a:pt x="109" y="142"/>
                    <a:pt x="96" y="161"/>
                  </a:cubicBezTo>
                  <a:cubicBezTo>
                    <a:pt x="70" y="201"/>
                    <a:pt x="52" y="245"/>
                    <a:pt x="39" y="290"/>
                  </a:cubicBezTo>
                  <a:cubicBezTo>
                    <a:pt x="30" y="331"/>
                    <a:pt x="16" y="371"/>
                    <a:pt x="7" y="418"/>
                  </a:cubicBezTo>
                  <a:cubicBezTo>
                    <a:pt x="3" y="441"/>
                    <a:pt x="1" y="465"/>
                    <a:pt x="2" y="488"/>
                  </a:cubicBezTo>
                  <a:cubicBezTo>
                    <a:pt x="3" y="511"/>
                    <a:pt x="5" y="534"/>
                    <a:pt x="8" y="557"/>
                  </a:cubicBezTo>
                  <a:cubicBezTo>
                    <a:pt x="19" y="644"/>
                    <a:pt x="69" y="744"/>
                    <a:pt x="157" y="783"/>
                  </a:cubicBezTo>
                  <a:cubicBezTo>
                    <a:pt x="195" y="802"/>
                    <a:pt x="237" y="812"/>
                    <a:pt x="279" y="818"/>
                  </a:cubicBezTo>
                  <a:lnTo>
                    <a:pt x="387" y="833"/>
                  </a:lnTo>
                  <a:cubicBezTo>
                    <a:pt x="422" y="837"/>
                    <a:pt x="455" y="840"/>
                    <a:pt x="488" y="843"/>
                  </a:cubicBezTo>
                  <a:lnTo>
                    <a:pt x="583" y="852"/>
                  </a:lnTo>
                  <a:cubicBezTo>
                    <a:pt x="613" y="853"/>
                    <a:pt x="642" y="856"/>
                    <a:pt x="671" y="856"/>
                  </a:cubicBezTo>
                  <a:cubicBezTo>
                    <a:pt x="679" y="856"/>
                    <a:pt x="686" y="857"/>
                    <a:pt x="693" y="857"/>
                  </a:cubicBezTo>
                  <a:cubicBezTo>
                    <a:pt x="713" y="857"/>
                    <a:pt x="732" y="856"/>
                    <a:pt x="750" y="854"/>
                  </a:cubicBezTo>
                  <a:cubicBezTo>
                    <a:pt x="774" y="853"/>
                    <a:pt x="796" y="852"/>
                    <a:pt x="815" y="852"/>
                  </a:cubicBezTo>
                  <a:lnTo>
                    <a:pt x="874" y="850"/>
                  </a:lnTo>
                  <a:lnTo>
                    <a:pt x="952" y="843"/>
                  </a:lnTo>
                  <a:lnTo>
                    <a:pt x="979" y="841"/>
                  </a:lnTo>
                  <a:lnTo>
                    <a:pt x="1004" y="841"/>
                  </a:lnTo>
                  <a:lnTo>
                    <a:pt x="1056" y="842"/>
                  </a:lnTo>
                  <a:cubicBezTo>
                    <a:pt x="1068" y="842"/>
                    <a:pt x="1080" y="843"/>
                    <a:pt x="1091" y="843"/>
                  </a:cubicBezTo>
                  <a:cubicBezTo>
                    <a:pt x="1097" y="843"/>
                    <a:pt x="1103" y="843"/>
                    <a:pt x="1109" y="842"/>
                  </a:cubicBezTo>
                  <a:cubicBezTo>
                    <a:pt x="1126" y="841"/>
                    <a:pt x="1143" y="840"/>
                    <a:pt x="1160" y="837"/>
                  </a:cubicBezTo>
                  <a:cubicBezTo>
                    <a:pt x="1191" y="832"/>
                    <a:pt x="1220" y="826"/>
                    <a:pt x="1247" y="821"/>
                  </a:cubicBezTo>
                  <a:lnTo>
                    <a:pt x="1320" y="804"/>
                  </a:lnTo>
                  <a:cubicBezTo>
                    <a:pt x="1354" y="797"/>
                    <a:pt x="1388" y="789"/>
                    <a:pt x="1422" y="777"/>
                  </a:cubicBezTo>
                  <a:cubicBezTo>
                    <a:pt x="1446" y="767"/>
                    <a:pt x="1458" y="758"/>
                    <a:pt x="1457" y="750"/>
                  </a:cubicBezTo>
                  <a:cubicBezTo>
                    <a:pt x="1456" y="742"/>
                    <a:pt x="1441" y="736"/>
                    <a:pt x="1415" y="732"/>
                  </a:cubicBezTo>
                  <a:cubicBezTo>
                    <a:pt x="1380" y="726"/>
                    <a:pt x="1343" y="722"/>
                    <a:pt x="1308" y="721"/>
                  </a:cubicBezTo>
                  <a:cubicBezTo>
                    <a:pt x="1284" y="721"/>
                    <a:pt x="1260" y="722"/>
                    <a:pt x="1233" y="725"/>
                  </a:cubicBezTo>
                  <a:lnTo>
                    <a:pt x="1148" y="729"/>
                  </a:lnTo>
                  <a:cubicBezTo>
                    <a:pt x="1136" y="730"/>
                    <a:pt x="1126" y="730"/>
                    <a:pt x="1116" y="730"/>
                  </a:cubicBezTo>
                  <a:cubicBezTo>
                    <a:pt x="1112" y="730"/>
                    <a:pt x="1107" y="730"/>
                    <a:pt x="1103" y="730"/>
                  </a:cubicBezTo>
                  <a:cubicBezTo>
                    <a:pt x="1088" y="730"/>
                    <a:pt x="1072" y="729"/>
                    <a:pt x="1056" y="728"/>
                  </a:cubicBezTo>
                  <a:lnTo>
                    <a:pt x="1002" y="725"/>
                  </a:lnTo>
                  <a:lnTo>
                    <a:pt x="972" y="725"/>
                  </a:lnTo>
                  <a:lnTo>
                    <a:pt x="945" y="727"/>
                  </a:lnTo>
                  <a:lnTo>
                    <a:pt x="867" y="734"/>
                  </a:lnTo>
                  <a:lnTo>
                    <a:pt x="813" y="737"/>
                  </a:lnTo>
                  <a:cubicBezTo>
                    <a:pt x="792" y="739"/>
                    <a:pt x="769" y="740"/>
                    <a:pt x="745" y="742"/>
                  </a:cubicBezTo>
                  <a:cubicBezTo>
                    <a:pt x="721" y="744"/>
                    <a:pt x="696" y="745"/>
                    <a:pt x="671" y="746"/>
                  </a:cubicBezTo>
                  <a:cubicBezTo>
                    <a:pt x="645" y="746"/>
                    <a:pt x="616" y="745"/>
                    <a:pt x="586" y="743"/>
                  </a:cubicBezTo>
                  <a:cubicBezTo>
                    <a:pt x="558" y="741"/>
                    <a:pt x="527" y="739"/>
                    <a:pt x="495" y="737"/>
                  </a:cubicBezTo>
                  <a:cubicBezTo>
                    <a:pt x="462" y="735"/>
                    <a:pt x="429" y="733"/>
                    <a:pt x="395" y="730"/>
                  </a:cubicBezTo>
                  <a:cubicBezTo>
                    <a:pt x="328" y="721"/>
                    <a:pt x="247" y="720"/>
                    <a:pt x="197" y="697"/>
                  </a:cubicBezTo>
                  <a:cubicBezTo>
                    <a:pt x="145" y="673"/>
                    <a:pt x="105" y="612"/>
                    <a:pt x="95" y="536"/>
                  </a:cubicBezTo>
                  <a:cubicBezTo>
                    <a:pt x="92" y="517"/>
                    <a:pt x="89" y="498"/>
                    <a:pt x="88" y="479"/>
                  </a:cubicBezTo>
                  <a:cubicBezTo>
                    <a:pt x="87" y="459"/>
                    <a:pt x="88" y="440"/>
                    <a:pt x="92" y="422"/>
                  </a:cubicBezTo>
                  <a:cubicBezTo>
                    <a:pt x="96" y="402"/>
                    <a:pt x="100" y="383"/>
                    <a:pt x="104" y="362"/>
                  </a:cubicBezTo>
                  <a:lnTo>
                    <a:pt x="119" y="301"/>
                  </a:lnTo>
                  <a:cubicBezTo>
                    <a:pt x="129" y="263"/>
                    <a:pt x="144" y="226"/>
                    <a:pt x="164" y="193"/>
                  </a:cubicBezTo>
                  <a:cubicBezTo>
                    <a:pt x="185" y="159"/>
                    <a:pt x="210" y="129"/>
                    <a:pt x="240" y="104"/>
                  </a:cubicBezTo>
                  <a:cubicBezTo>
                    <a:pt x="257" y="91"/>
                    <a:pt x="278" y="81"/>
                    <a:pt x="299" y="77"/>
                  </a:cubicBezTo>
                  <a:cubicBezTo>
                    <a:pt x="321" y="70"/>
                    <a:pt x="344" y="66"/>
                    <a:pt x="366" y="65"/>
                  </a:cubicBezTo>
                  <a:cubicBezTo>
                    <a:pt x="377" y="64"/>
                    <a:pt x="389" y="64"/>
                    <a:pt x="400" y="64"/>
                  </a:cubicBezTo>
                  <a:cubicBezTo>
                    <a:pt x="412" y="64"/>
                    <a:pt x="423" y="64"/>
                    <a:pt x="435" y="65"/>
                  </a:cubicBezTo>
                  <a:cubicBezTo>
                    <a:pt x="457" y="67"/>
                    <a:pt x="479" y="71"/>
                    <a:pt x="500" y="79"/>
                  </a:cubicBezTo>
                  <a:lnTo>
                    <a:pt x="566" y="99"/>
                  </a:lnTo>
                  <a:cubicBezTo>
                    <a:pt x="589" y="106"/>
                    <a:pt x="610" y="112"/>
                    <a:pt x="631" y="118"/>
                  </a:cubicBezTo>
                  <a:cubicBezTo>
                    <a:pt x="673" y="133"/>
                    <a:pt x="715" y="151"/>
                    <a:pt x="754" y="168"/>
                  </a:cubicBezTo>
                  <a:cubicBezTo>
                    <a:pt x="795" y="184"/>
                    <a:pt x="833" y="202"/>
                    <a:pt x="871" y="221"/>
                  </a:cubicBezTo>
                  <a:cubicBezTo>
                    <a:pt x="909" y="242"/>
                    <a:pt x="948" y="260"/>
                    <a:pt x="981" y="279"/>
                  </a:cubicBezTo>
                  <a:cubicBezTo>
                    <a:pt x="1014" y="297"/>
                    <a:pt x="1045" y="318"/>
                    <a:pt x="1073" y="344"/>
                  </a:cubicBezTo>
                  <a:lnTo>
                    <a:pt x="1115" y="380"/>
                  </a:lnTo>
                  <a:lnTo>
                    <a:pt x="1157" y="415"/>
                  </a:lnTo>
                  <a:cubicBezTo>
                    <a:pt x="1183" y="436"/>
                    <a:pt x="1209" y="457"/>
                    <a:pt x="1232" y="479"/>
                  </a:cubicBezTo>
                  <a:lnTo>
                    <a:pt x="1266" y="509"/>
                  </a:lnTo>
                  <a:cubicBezTo>
                    <a:pt x="1278" y="518"/>
                    <a:pt x="1290" y="528"/>
                    <a:pt x="1301" y="536"/>
                  </a:cubicBezTo>
                  <a:cubicBezTo>
                    <a:pt x="1343" y="572"/>
                    <a:pt x="1381" y="604"/>
                    <a:pt x="1410" y="631"/>
                  </a:cubicBezTo>
                  <a:cubicBezTo>
                    <a:pt x="1434" y="651"/>
                    <a:pt x="1459" y="670"/>
                    <a:pt x="1486" y="687"/>
                  </a:cubicBezTo>
                  <a:cubicBezTo>
                    <a:pt x="1499" y="695"/>
                    <a:pt x="1509" y="700"/>
                    <a:pt x="1518" y="700"/>
                  </a:cubicBezTo>
                  <a:cubicBezTo>
                    <a:pt x="1521" y="700"/>
                    <a:pt x="1525" y="699"/>
                    <a:pt x="1527" y="697"/>
                  </a:cubicBezTo>
                  <a:cubicBezTo>
                    <a:pt x="1535" y="690"/>
                    <a:pt x="1534" y="675"/>
                    <a:pt x="1522" y="655"/>
                  </a:cubicBezTo>
                  <a:cubicBezTo>
                    <a:pt x="1506" y="626"/>
                    <a:pt x="1487" y="601"/>
                    <a:pt x="1464" y="576"/>
                  </a:cubicBezTo>
                  <a:cubicBezTo>
                    <a:pt x="1458" y="569"/>
                    <a:pt x="1450" y="561"/>
                    <a:pt x="1443" y="553"/>
                  </a:cubicBezTo>
                  <a:cubicBezTo>
                    <a:pt x="1435" y="544"/>
                    <a:pt x="1427" y="534"/>
                    <a:pt x="1417" y="525"/>
                  </a:cubicBezTo>
                  <a:cubicBezTo>
                    <a:pt x="1398" y="508"/>
                    <a:pt x="1378" y="488"/>
                    <a:pt x="1355" y="470"/>
                  </a:cubicBezTo>
                  <a:lnTo>
                    <a:pt x="1322" y="441"/>
                  </a:lnTo>
                  <a:lnTo>
                    <a:pt x="1286" y="410"/>
                  </a:lnTo>
                  <a:cubicBezTo>
                    <a:pt x="1262" y="389"/>
                    <a:pt x="1234" y="368"/>
                    <a:pt x="1205" y="345"/>
                  </a:cubicBezTo>
                  <a:cubicBezTo>
                    <a:pt x="1192" y="333"/>
                    <a:pt x="1177" y="324"/>
                    <a:pt x="1164" y="312"/>
                  </a:cubicBezTo>
                  <a:lnTo>
                    <a:pt x="1119" y="277"/>
                  </a:lnTo>
                  <a:cubicBezTo>
                    <a:pt x="1087" y="250"/>
                    <a:pt x="1052" y="226"/>
                    <a:pt x="1013" y="208"/>
                  </a:cubicBezTo>
                  <a:lnTo>
                    <a:pt x="899" y="155"/>
                  </a:lnTo>
                  <a:cubicBezTo>
                    <a:pt x="858" y="136"/>
                    <a:pt x="816" y="121"/>
                    <a:pt x="775" y="104"/>
                  </a:cubicBezTo>
                  <a:cubicBezTo>
                    <a:pt x="733" y="87"/>
                    <a:pt x="690" y="70"/>
                    <a:pt x="644" y="56"/>
                  </a:cubicBezTo>
                  <a:cubicBezTo>
                    <a:pt x="622" y="49"/>
                    <a:pt x="598" y="44"/>
                    <a:pt x="576" y="37"/>
                  </a:cubicBezTo>
                  <a:cubicBezTo>
                    <a:pt x="553" y="30"/>
                    <a:pt x="531" y="22"/>
                    <a:pt x="506" y="16"/>
                  </a:cubicBezTo>
                  <a:cubicBezTo>
                    <a:pt x="482" y="8"/>
                    <a:pt x="455" y="4"/>
                    <a:pt x="429" y="2"/>
                  </a:cubicBezTo>
                  <a:cubicBezTo>
                    <a:pt x="416" y="1"/>
                    <a:pt x="403" y="0"/>
                    <a:pt x="3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310;p19">
              <a:extLst>
                <a:ext uri="{FF2B5EF4-FFF2-40B4-BE49-F238E27FC236}">
                  <a16:creationId xmlns:a16="http://schemas.microsoft.com/office/drawing/2014/main" id="{F6908B98-A179-5E48-BB66-E06A07FCDD41}"/>
                </a:ext>
              </a:extLst>
            </p:cNvPr>
            <p:cNvSpPr/>
            <p:nvPr/>
          </p:nvSpPr>
          <p:spPr>
            <a:xfrm>
              <a:off x="3187608" y="765059"/>
              <a:ext cx="70638" cy="77108"/>
            </a:xfrm>
            <a:custGeom>
              <a:avLst/>
              <a:gdLst/>
              <a:ahLst/>
              <a:cxnLst/>
              <a:rect l="l" t="t" r="r" b="b"/>
              <a:pathLst>
                <a:path w="1212" h="1323" extrusionOk="0">
                  <a:moveTo>
                    <a:pt x="730" y="0"/>
                  </a:moveTo>
                  <a:cubicBezTo>
                    <a:pt x="675" y="0"/>
                    <a:pt x="619" y="14"/>
                    <a:pt x="575" y="49"/>
                  </a:cubicBezTo>
                  <a:cubicBezTo>
                    <a:pt x="542" y="76"/>
                    <a:pt x="513" y="107"/>
                    <a:pt x="489" y="142"/>
                  </a:cubicBezTo>
                  <a:lnTo>
                    <a:pt x="427" y="231"/>
                  </a:lnTo>
                  <a:cubicBezTo>
                    <a:pt x="407" y="260"/>
                    <a:pt x="389" y="289"/>
                    <a:pt x="370" y="316"/>
                  </a:cubicBezTo>
                  <a:cubicBezTo>
                    <a:pt x="353" y="344"/>
                    <a:pt x="335" y="370"/>
                    <a:pt x="319" y="397"/>
                  </a:cubicBezTo>
                  <a:cubicBezTo>
                    <a:pt x="304" y="423"/>
                    <a:pt x="288" y="447"/>
                    <a:pt x="275" y="473"/>
                  </a:cubicBezTo>
                  <a:cubicBezTo>
                    <a:pt x="261" y="498"/>
                    <a:pt x="251" y="523"/>
                    <a:pt x="241" y="544"/>
                  </a:cubicBezTo>
                  <a:cubicBezTo>
                    <a:pt x="231" y="567"/>
                    <a:pt x="222" y="586"/>
                    <a:pt x="213" y="603"/>
                  </a:cubicBezTo>
                  <a:cubicBezTo>
                    <a:pt x="204" y="623"/>
                    <a:pt x="195" y="640"/>
                    <a:pt x="188" y="656"/>
                  </a:cubicBezTo>
                  <a:cubicBezTo>
                    <a:pt x="175" y="688"/>
                    <a:pt x="164" y="713"/>
                    <a:pt x="158" y="729"/>
                  </a:cubicBezTo>
                  <a:lnTo>
                    <a:pt x="147" y="754"/>
                  </a:lnTo>
                  <a:cubicBezTo>
                    <a:pt x="144" y="761"/>
                    <a:pt x="141" y="769"/>
                    <a:pt x="136" y="776"/>
                  </a:cubicBezTo>
                  <a:cubicBezTo>
                    <a:pt x="129" y="790"/>
                    <a:pt x="120" y="806"/>
                    <a:pt x="112" y="821"/>
                  </a:cubicBezTo>
                  <a:cubicBezTo>
                    <a:pt x="104" y="837"/>
                    <a:pt x="96" y="852"/>
                    <a:pt x="88" y="869"/>
                  </a:cubicBezTo>
                  <a:cubicBezTo>
                    <a:pt x="81" y="884"/>
                    <a:pt x="75" y="900"/>
                    <a:pt x="70" y="916"/>
                  </a:cubicBezTo>
                  <a:cubicBezTo>
                    <a:pt x="59" y="946"/>
                    <a:pt x="52" y="974"/>
                    <a:pt x="44" y="1001"/>
                  </a:cubicBezTo>
                  <a:lnTo>
                    <a:pt x="26" y="1073"/>
                  </a:lnTo>
                  <a:cubicBezTo>
                    <a:pt x="16" y="1108"/>
                    <a:pt x="8" y="1142"/>
                    <a:pt x="3" y="1177"/>
                  </a:cubicBezTo>
                  <a:cubicBezTo>
                    <a:pt x="1" y="1203"/>
                    <a:pt x="3" y="1218"/>
                    <a:pt x="11" y="1220"/>
                  </a:cubicBezTo>
                  <a:cubicBezTo>
                    <a:pt x="12" y="1220"/>
                    <a:pt x="13" y="1220"/>
                    <a:pt x="14" y="1220"/>
                  </a:cubicBezTo>
                  <a:cubicBezTo>
                    <a:pt x="22" y="1220"/>
                    <a:pt x="32" y="1210"/>
                    <a:pt x="47" y="1192"/>
                  </a:cubicBezTo>
                  <a:cubicBezTo>
                    <a:pt x="68" y="1163"/>
                    <a:pt x="88" y="1133"/>
                    <a:pt x="105" y="1101"/>
                  </a:cubicBezTo>
                  <a:cubicBezTo>
                    <a:pt x="116" y="1080"/>
                    <a:pt x="126" y="1058"/>
                    <a:pt x="136" y="1034"/>
                  </a:cubicBezTo>
                  <a:cubicBezTo>
                    <a:pt x="148" y="1008"/>
                    <a:pt x="159" y="982"/>
                    <a:pt x="172" y="955"/>
                  </a:cubicBezTo>
                  <a:cubicBezTo>
                    <a:pt x="177" y="940"/>
                    <a:pt x="183" y="928"/>
                    <a:pt x="191" y="915"/>
                  </a:cubicBezTo>
                  <a:cubicBezTo>
                    <a:pt x="197" y="901"/>
                    <a:pt x="206" y="888"/>
                    <a:pt x="215" y="873"/>
                  </a:cubicBezTo>
                  <a:lnTo>
                    <a:pt x="242" y="827"/>
                  </a:lnTo>
                  <a:cubicBezTo>
                    <a:pt x="246" y="818"/>
                    <a:pt x="251" y="809"/>
                    <a:pt x="255" y="801"/>
                  </a:cubicBezTo>
                  <a:lnTo>
                    <a:pt x="267" y="774"/>
                  </a:lnTo>
                  <a:cubicBezTo>
                    <a:pt x="273" y="757"/>
                    <a:pt x="283" y="732"/>
                    <a:pt x="296" y="701"/>
                  </a:cubicBezTo>
                  <a:cubicBezTo>
                    <a:pt x="302" y="686"/>
                    <a:pt x="310" y="670"/>
                    <a:pt x="317" y="652"/>
                  </a:cubicBezTo>
                  <a:cubicBezTo>
                    <a:pt x="326" y="633"/>
                    <a:pt x="336" y="611"/>
                    <a:pt x="345" y="590"/>
                  </a:cubicBezTo>
                  <a:cubicBezTo>
                    <a:pt x="353" y="568"/>
                    <a:pt x="364" y="544"/>
                    <a:pt x="375" y="522"/>
                  </a:cubicBezTo>
                  <a:cubicBezTo>
                    <a:pt x="385" y="499"/>
                    <a:pt x="399" y="475"/>
                    <a:pt x="415" y="448"/>
                  </a:cubicBezTo>
                  <a:cubicBezTo>
                    <a:pt x="430" y="422"/>
                    <a:pt x="445" y="396"/>
                    <a:pt x="462" y="369"/>
                  </a:cubicBezTo>
                  <a:cubicBezTo>
                    <a:pt x="478" y="341"/>
                    <a:pt x="497" y="312"/>
                    <a:pt x="515" y="283"/>
                  </a:cubicBezTo>
                  <a:cubicBezTo>
                    <a:pt x="553" y="228"/>
                    <a:pt x="591" y="156"/>
                    <a:pt x="636" y="123"/>
                  </a:cubicBezTo>
                  <a:cubicBezTo>
                    <a:pt x="662" y="101"/>
                    <a:pt x="699" y="90"/>
                    <a:pt x="739" y="90"/>
                  </a:cubicBezTo>
                  <a:cubicBezTo>
                    <a:pt x="766" y="90"/>
                    <a:pt x="795" y="95"/>
                    <a:pt x="824" y="105"/>
                  </a:cubicBezTo>
                  <a:cubicBezTo>
                    <a:pt x="843" y="110"/>
                    <a:pt x="860" y="118"/>
                    <a:pt x="877" y="126"/>
                  </a:cubicBezTo>
                  <a:cubicBezTo>
                    <a:pt x="895" y="134"/>
                    <a:pt x="911" y="143"/>
                    <a:pt x="927" y="155"/>
                  </a:cubicBezTo>
                  <a:cubicBezTo>
                    <a:pt x="943" y="167"/>
                    <a:pt x="958" y="180"/>
                    <a:pt x="973" y="193"/>
                  </a:cubicBezTo>
                  <a:lnTo>
                    <a:pt x="1022" y="234"/>
                  </a:lnTo>
                  <a:cubicBezTo>
                    <a:pt x="1051" y="260"/>
                    <a:pt x="1077" y="290"/>
                    <a:pt x="1097" y="323"/>
                  </a:cubicBezTo>
                  <a:cubicBezTo>
                    <a:pt x="1119" y="357"/>
                    <a:pt x="1134" y="393"/>
                    <a:pt x="1142" y="432"/>
                  </a:cubicBezTo>
                  <a:cubicBezTo>
                    <a:pt x="1146" y="453"/>
                    <a:pt x="1144" y="476"/>
                    <a:pt x="1139" y="497"/>
                  </a:cubicBezTo>
                  <a:cubicBezTo>
                    <a:pt x="1135" y="520"/>
                    <a:pt x="1127" y="541"/>
                    <a:pt x="1119" y="562"/>
                  </a:cubicBezTo>
                  <a:cubicBezTo>
                    <a:pt x="1109" y="583"/>
                    <a:pt x="1098" y="603"/>
                    <a:pt x="1087" y="623"/>
                  </a:cubicBezTo>
                  <a:cubicBezTo>
                    <a:pt x="1075" y="641"/>
                    <a:pt x="1060" y="659"/>
                    <a:pt x="1045" y="675"/>
                  </a:cubicBezTo>
                  <a:lnTo>
                    <a:pt x="996" y="724"/>
                  </a:lnTo>
                  <a:cubicBezTo>
                    <a:pt x="980" y="741"/>
                    <a:pt x="965" y="757"/>
                    <a:pt x="949" y="773"/>
                  </a:cubicBezTo>
                  <a:cubicBezTo>
                    <a:pt x="917" y="804"/>
                    <a:pt x="883" y="833"/>
                    <a:pt x="848" y="861"/>
                  </a:cubicBezTo>
                  <a:cubicBezTo>
                    <a:pt x="816" y="888"/>
                    <a:pt x="783" y="915"/>
                    <a:pt x="748" y="940"/>
                  </a:cubicBezTo>
                  <a:cubicBezTo>
                    <a:pt x="713" y="964"/>
                    <a:pt x="679" y="990"/>
                    <a:pt x="647" y="1011"/>
                  </a:cubicBezTo>
                  <a:cubicBezTo>
                    <a:pt x="616" y="1033"/>
                    <a:pt x="583" y="1050"/>
                    <a:pt x="548" y="1063"/>
                  </a:cubicBezTo>
                  <a:lnTo>
                    <a:pt x="496" y="1084"/>
                  </a:lnTo>
                  <a:lnTo>
                    <a:pt x="446" y="1105"/>
                  </a:lnTo>
                  <a:cubicBezTo>
                    <a:pt x="414" y="1119"/>
                    <a:pt x="384" y="1132"/>
                    <a:pt x="354" y="1143"/>
                  </a:cubicBezTo>
                  <a:lnTo>
                    <a:pt x="313" y="1160"/>
                  </a:lnTo>
                  <a:lnTo>
                    <a:pt x="272" y="1177"/>
                  </a:lnTo>
                  <a:cubicBezTo>
                    <a:pt x="221" y="1199"/>
                    <a:pt x="176" y="1218"/>
                    <a:pt x="138" y="1232"/>
                  </a:cubicBezTo>
                  <a:cubicBezTo>
                    <a:pt x="110" y="1243"/>
                    <a:pt x="81" y="1257"/>
                    <a:pt x="53" y="1273"/>
                  </a:cubicBezTo>
                  <a:cubicBezTo>
                    <a:pt x="35" y="1285"/>
                    <a:pt x="25" y="1295"/>
                    <a:pt x="26" y="1305"/>
                  </a:cubicBezTo>
                  <a:cubicBezTo>
                    <a:pt x="28" y="1316"/>
                    <a:pt x="42" y="1322"/>
                    <a:pt x="66" y="1322"/>
                  </a:cubicBezTo>
                  <a:cubicBezTo>
                    <a:pt x="99" y="1321"/>
                    <a:pt x="131" y="1316"/>
                    <a:pt x="162" y="1306"/>
                  </a:cubicBezTo>
                  <a:lnTo>
                    <a:pt x="193" y="1299"/>
                  </a:lnTo>
                  <a:cubicBezTo>
                    <a:pt x="205" y="1296"/>
                    <a:pt x="218" y="1292"/>
                    <a:pt x="229" y="1288"/>
                  </a:cubicBezTo>
                  <a:cubicBezTo>
                    <a:pt x="254" y="1280"/>
                    <a:pt x="280" y="1270"/>
                    <a:pt x="306" y="1259"/>
                  </a:cubicBezTo>
                  <a:lnTo>
                    <a:pt x="347" y="1242"/>
                  </a:lnTo>
                  <a:lnTo>
                    <a:pt x="391" y="1225"/>
                  </a:lnTo>
                  <a:cubicBezTo>
                    <a:pt x="422" y="1212"/>
                    <a:pt x="453" y="1198"/>
                    <a:pt x="486" y="1183"/>
                  </a:cubicBezTo>
                  <a:cubicBezTo>
                    <a:pt x="503" y="1175"/>
                    <a:pt x="518" y="1167"/>
                    <a:pt x="534" y="1160"/>
                  </a:cubicBezTo>
                  <a:lnTo>
                    <a:pt x="586" y="1137"/>
                  </a:lnTo>
                  <a:cubicBezTo>
                    <a:pt x="625" y="1120"/>
                    <a:pt x="661" y="1099"/>
                    <a:pt x="695" y="1074"/>
                  </a:cubicBezTo>
                  <a:lnTo>
                    <a:pt x="796" y="996"/>
                  </a:lnTo>
                  <a:cubicBezTo>
                    <a:pt x="832" y="970"/>
                    <a:pt x="864" y="940"/>
                    <a:pt x="899" y="910"/>
                  </a:cubicBezTo>
                  <a:cubicBezTo>
                    <a:pt x="932" y="880"/>
                    <a:pt x="966" y="850"/>
                    <a:pt x="1000" y="816"/>
                  </a:cubicBezTo>
                  <a:cubicBezTo>
                    <a:pt x="1016" y="799"/>
                    <a:pt x="1032" y="780"/>
                    <a:pt x="1048" y="763"/>
                  </a:cubicBezTo>
                  <a:cubicBezTo>
                    <a:pt x="1064" y="747"/>
                    <a:pt x="1081" y="730"/>
                    <a:pt x="1098" y="712"/>
                  </a:cubicBezTo>
                  <a:cubicBezTo>
                    <a:pt x="1117" y="693"/>
                    <a:pt x="1133" y="671"/>
                    <a:pt x="1147" y="649"/>
                  </a:cubicBezTo>
                  <a:cubicBezTo>
                    <a:pt x="1161" y="626"/>
                    <a:pt x="1172" y="603"/>
                    <a:pt x="1182" y="579"/>
                  </a:cubicBezTo>
                  <a:cubicBezTo>
                    <a:pt x="1193" y="554"/>
                    <a:pt x="1201" y="528"/>
                    <a:pt x="1206" y="501"/>
                  </a:cubicBezTo>
                  <a:cubicBezTo>
                    <a:pt x="1209" y="495"/>
                    <a:pt x="1210" y="489"/>
                    <a:pt x="1211" y="481"/>
                  </a:cubicBezTo>
                  <a:lnTo>
                    <a:pt x="1212" y="459"/>
                  </a:lnTo>
                  <a:cubicBezTo>
                    <a:pt x="1212" y="445"/>
                    <a:pt x="1211" y="430"/>
                    <a:pt x="1210" y="415"/>
                  </a:cubicBezTo>
                  <a:cubicBezTo>
                    <a:pt x="1204" y="390"/>
                    <a:pt x="1198" y="367"/>
                    <a:pt x="1188" y="343"/>
                  </a:cubicBezTo>
                  <a:cubicBezTo>
                    <a:pt x="1179" y="322"/>
                    <a:pt x="1168" y="300"/>
                    <a:pt x="1157" y="279"/>
                  </a:cubicBezTo>
                  <a:cubicBezTo>
                    <a:pt x="1133" y="239"/>
                    <a:pt x="1103" y="202"/>
                    <a:pt x="1069" y="171"/>
                  </a:cubicBezTo>
                  <a:cubicBezTo>
                    <a:pt x="1036" y="142"/>
                    <a:pt x="1008" y="112"/>
                    <a:pt x="969" y="83"/>
                  </a:cubicBezTo>
                  <a:cubicBezTo>
                    <a:pt x="951" y="68"/>
                    <a:pt x="931" y="57"/>
                    <a:pt x="909" y="47"/>
                  </a:cubicBezTo>
                  <a:cubicBezTo>
                    <a:pt x="888" y="36"/>
                    <a:pt x="868" y="28"/>
                    <a:pt x="846" y="20"/>
                  </a:cubicBezTo>
                  <a:cubicBezTo>
                    <a:pt x="811" y="8"/>
                    <a:pt x="771" y="0"/>
                    <a:pt x="7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311;p19">
              <a:extLst>
                <a:ext uri="{FF2B5EF4-FFF2-40B4-BE49-F238E27FC236}">
                  <a16:creationId xmlns:a16="http://schemas.microsoft.com/office/drawing/2014/main" id="{4B076BC5-3025-D244-9F25-23EC8665BFBF}"/>
                </a:ext>
              </a:extLst>
            </p:cNvPr>
            <p:cNvSpPr/>
            <p:nvPr/>
          </p:nvSpPr>
          <p:spPr>
            <a:xfrm>
              <a:off x="3114114" y="840651"/>
              <a:ext cx="70638" cy="77166"/>
            </a:xfrm>
            <a:custGeom>
              <a:avLst/>
              <a:gdLst/>
              <a:ahLst/>
              <a:cxnLst/>
              <a:rect l="l" t="t" r="r" b="b"/>
              <a:pathLst>
                <a:path w="1212" h="1324" extrusionOk="0">
                  <a:moveTo>
                    <a:pt x="1146" y="1"/>
                  </a:moveTo>
                  <a:cubicBezTo>
                    <a:pt x="1113" y="3"/>
                    <a:pt x="1081" y="8"/>
                    <a:pt x="1050" y="17"/>
                  </a:cubicBezTo>
                  <a:lnTo>
                    <a:pt x="1019" y="25"/>
                  </a:lnTo>
                  <a:cubicBezTo>
                    <a:pt x="1007" y="28"/>
                    <a:pt x="995" y="31"/>
                    <a:pt x="983" y="35"/>
                  </a:cubicBezTo>
                  <a:cubicBezTo>
                    <a:pt x="958" y="44"/>
                    <a:pt x="932" y="53"/>
                    <a:pt x="906" y="65"/>
                  </a:cubicBezTo>
                  <a:lnTo>
                    <a:pt x="866" y="81"/>
                  </a:lnTo>
                  <a:lnTo>
                    <a:pt x="821" y="99"/>
                  </a:lnTo>
                  <a:cubicBezTo>
                    <a:pt x="790" y="111"/>
                    <a:pt x="759" y="126"/>
                    <a:pt x="726" y="141"/>
                  </a:cubicBezTo>
                  <a:cubicBezTo>
                    <a:pt x="709" y="148"/>
                    <a:pt x="694" y="157"/>
                    <a:pt x="678" y="163"/>
                  </a:cubicBezTo>
                  <a:lnTo>
                    <a:pt x="625" y="187"/>
                  </a:lnTo>
                  <a:cubicBezTo>
                    <a:pt x="587" y="203"/>
                    <a:pt x="551" y="224"/>
                    <a:pt x="516" y="250"/>
                  </a:cubicBezTo>
                  <a:lnTo>
                    <a:pt x="416" y="327"/>
                  </a:lnTo>
                  <a:cubicBezTo>
                    <a:pt x="380" y="355"/>
                    <a:pt x="348" y="386"/>
                    <a:pt x="313" y="415"/>
                  </a:cubicBezTo>
                  <a:cubicBezTo>
                    <a:pt x="280" y="443"/>
                    <a:pt x="246" y="473"/>
                    <a:pt x="212" y="508"/>
                  </a:cubicBezTo>
                  <a:cubicBezTo>
                    <a:pt x="196" y="525"/>
                    <a:pt x="180" y="543"/>
                    <a:pt x="164" y="560"/>
                  </a:cubicBezTo>
                  <a:cubicBezTo>
                    <a:pt x="148" y="576"/>
                    <a:pt x="131" y="593"/>
                    <a:pt x="113" y="611"/>
                  </a:cubicBezTo>
                  <a:cubicBezTo>
                    <a:pt x="95" y="631"/>
                    <a:pt x="79" y="652"/>
                    <a:pt x="65" y="674"/>
                  </a:cubicBezTo>
                  <a:cubicBezTo>
                    <a:pt x="51" y="697"/>
                    <a:pt x="40" y="720"/>
                    <a:pt x="30" y="744"/>
                  </a:cubicBezTo>
                  <a:cubicBezTo>
                    <a:pt x="19" y="768"/>
                    <a:pt x="11" y="795"/>
                    <a:pt x="5" y="822"/>
                  </a:cubicBezTo>
                  <a:cubicBezTo>
                    <a:pt x="3" y="828"/>
                    <a:pt x="2" y="835"/>
                    <a:pt x="2" y="842"/>
                  </a:cubicBezTo>
                  <a:lnTo>
                    <a:pt x="0" y="865"/>
                  </a:lnTo>
                  <a:cubicBezTo>
                    <a:pt x="0" y="879"/>
                    <a:pt x="1" y="893"/>
                    <a:pt x="3" y="908"/>
                  </a:cubicBezTo>
                  <a:cubicBezTo>
                    <a:pt x="8" y="933"/>
                    <a:pt x="14" y="957"/>
                    <a:pt x="25" y="980"/>
                  </a:cubicBezTo>
                  <a:cubicBezTo>
                    <a:pt x="33" y="1001"/>
                    <a:pt x="44" y="1023"/>
                    <a:pt x="56" y="1044"/>
                  </a:cubicBezTo>
                  <a:cubicBezTo>
                    <a:pt x="79" y="1084"/>
                    <a:pt x="109" y="1121"/>
                    <a:pt x="143" y="1152"/>
                  </a:cubicBezTo>
                  <a:cubicBezTo>
                    <a:pt x="175" y="1181"/>
                    <a:pt x="204" y="1211"/>
                    <a:pt x="243" y="1240"/>
                  </a:cubicBezTo>
                  <a:cubicBezTo>
                    <a:pt x="261" y="1254"/>
                    <a:pt x="281" y="1267"/>
                    <a:pt x="303" y="1276"/>
                  </a:cubicBezTo>
                  <a:cubicBezTo>
                    <a:pt x="324" y="1287"/>
                    <a:pt x="344" y="1295"/>
                    <a:pt x="367" y="1303"/>
                  </a:cubicBezTo>
                  <a:cubicBezTo>
                    <a:pt x="402" y="1316"/>
                    <a:pt x="441" y="1323"/>
                    <a:pt x="481" y="1323"/>
                  </a:cubicBezTo>
                  <a:cubicBezTo>
                    <a:pt x="537" y="1323"/>
                    <a:pt x="593" y="1309"/>
                    <a:pt x="637" y="1274"/>
                  </a:cubicBezTo>
                  <a:cubicBezTo>
                    <a:pt x="670" y="1248"/>
                    <a:pt x="699" y="1217"/>
                    <a:pt x="723" y="1182"/>
                  </a:cubicBezTo>
                  <a:cubicBezTo>
                    <a:pt x="744" y="1151"/>
                    <a:pt x="766" y="1121"/>
                    <a:pt x="785" y="1092"/>
                  </a:cubicBezTo>
                  <a:cubicBezTo>
                    <a:pt x="805" y="1063"/>
                    <a:pt x="823" y="1035"/>
                    <a:pt x="841" y="1007"/>
                  </a:cubicBezTo>
                  <a:lnTo>
                    <a:pt x="893" y="927"/>
                  </a:lnTo>
                  <a:cubicBezTo>
                    <a:pt x="908" y="900"/>
                    <a:pt x="924" y="877"/>
                    <a:pt x="937" y="851"/>
                  </a:cubicBezTo>
                  <a:cubicBezTo>
                    <a:pt x="950" y="825"/>
                    <a:pt x="961" y="802"/>
                    <a:pt x="971" y="779"/>
                  </a:cubicBezTo>
                  <a:cubicBezTo>
                    <a:pt x="980" y="758"/>
                    <a:pt x="990" y="738"/>
                    <a:pt x="999" y="720"/>
                  </a:cubicBezTo>
                  <a:lnTo>
                    <a:pt x="1024" y="667"/>
                  </a:lnTo>
                  <a:lnTo>
                    <a:pt x="1054" y="595"/>
                  </a:lnTo>
                  <a:lnTo>
                    <a:pt x="1065" y="571"/>
                  </a:lnTo>
                  <a:lnTo>
                    <a:pt x="1076" y="548"/>
                  </a:lnTo>
                  <a:lnTo>
                    <a:pt x="1100" y="502"/>
                  </a:lnTo>
                  <a:cubicBezTo>
                    <a:pt x="1108" y="487"/>
                    <a:pt x="1117" y="471"/>
                    <a:pt x="1124" y="455"/>
                  </a:cubicBezTo>
                  <a:cubicBezTo>
                    <a:pt x="1131" y="439"/>
                    <a:pt x="1138" y="423"/>
                    <a:pt x="1142" y="407"/>
                  </a:cubicBezTo>
                  <a:cubicBezTo>
                    <a:pt x="1153" y="377"/>
                    <a:pt x="1161" y="349"/>
                    <a:pt x="1167" y="323"/>
                  </a:cubicBezTo>
                  <a:cubicBezTo>
                    <a:pt x="1174" y="297"/>
                    <a:pt x="1180" y="270"/>
                    <a:pt x="1186" y="251"/>
                  </a:cubicBezTo>
                  <a:cubicBezTo>
                    <a:pt x="1196" y="217"/>
                    <a:pt x="1204" y="182"/>
                    <a:pt x="1209" y="146"/>
                  </a:cubicBezTo>
                  <a:cubicBezTo>
                    <a:pt x="1211" y="121"/>
                    <a:pt x="1209" y="106"/>
                    <a:pt x="1201" y="103"/>
                  </a:cubicBezTo>
                  <a:cubicBezTo>
                    <a:pt x="1200" y="103"/>
                    <a:pt x="1199" y="103"/>
                    <a:pt x="1198" y="103"/>
                  </a:cubicBezTo>
                  <a:cubicBezTo>
                    <a:pt x="1190" y="103"/>
                    <a:pt x="1180" y="114"/>
                    <a:pt x="1165" y="132"/>
                  </a:cubicBezTo>
                  <a:cubicBezTo>
                    <a:pt x="1144" y="161"/>
                    <a:pt x="1124" y="191"/>
                    <a:pt x="1107" y="223"/>
                  </a:cubicBezTo>
                  <a:cubicBezTo>
                    <a:pt x="1096" y="244"/>
                    <a:pt x="1086" y="265"/>
                    <a:pt x="1076" y="289"/>
                  </a:cubicBezTo>
                  <a:cubicBezTo>
                    <a:pt x="1065" y="315"/>
                    <a:pt x="1053" y="342"/>
                    <a:pt x="1040" y="369"/>
                  </a:cubicBezTo>
                  <a:cubicBezTo>
                    <a:pt x="1035" y="382"/>
                    <a:pt x="1029" y="395"/>
                    <a:pt x="1021" y="408"/>
                  </a:cubicBezTo>
                  <a:cubicBezTo>
                    <a:pt x="1015" y="422"/>
                    <a:pt x="1006" y="435"/>
                    <a:pt x="998" y="450"/>
                  </a:cubicBezTo>
                  <a:cubicBezTo>
                    <a:pt x="989" y="465"/>
                    <a:pt x="979" y="481"/>
                    <a:pt x="971" y="496"/>
                  </a:cubicBezTo>
                  <a:cubicBezTo>
                    <a:pt x="965" y="504"/>
                    <a:pt x="961" y="513"/>
                    <a:pt x="957" y="523"/>
                  </a:cubicBezTo>
                  <a:lnTo>
                    <a:pt x="946" y="549"/>
                  </a:lnTo>
                  <a:lnTo>
                    <a:pt x="917" y="621"/>
                  </a:lnTo>
                  <a:cubicBezTo>
                    <a:pt x="910" y="636"/>
                    <a:pt x="903" y="653"/>
                    <a:pt x="895" y="670"/>
                  </a:cubicBezTo>
                  <a:cubicBezTo>
                    <a:pt x="886" y="689"/>
                    <a:pt x="877" y="711"/>
                    <a:pt x="867" y="733"/>
                  </a:cubicBezTo>
                  <a:cubicBezTo>
                    <a:pt x="859" y="756"/>
                    <a:pt x="848" y="778"/>
                    <a:pt x="837" y="800"/>
                  </a:cubicBezTo>
                  <a:cubicBezTo>
                    <a:pt x="826" y="823"/>
                    <a:pt x="813" y="849"/>
                    <a:pt x="797" y="874"/>
                  </a:cubicBezTo>
                  <a:cubicBezTo>
                    <a:pt x="782" y="900"/>
                    <a:pt x="766" y="927"/>
                    <a:pt x="749" y="953"/>
                  </a:cubicBezTo>
                  <a:cubicBezTo>
                    <a:pt x="733" y="981"/>
                    <a:pt x="716" y="1010"/>
                    <a:pt x="697" y="1039"/>
                  </a:cubicBezTo>
                  <a:cubicBezTo>
                    <a:pt x="659" y="1094"/>
                    <a:pt x="621" y="1166"/>
                    <a:pt x="577" y="1199"/>
                  </a:cubicBezTo>
                  <a:cubicBezTo>
                    <a:pt x="550" y="1221"/>
                    <a:pt x="514" y="1232"/>
                    <a:pt x="473" y="1232"/>
                  </a:cubicBezTo>
                  <a:cubicBezTo>
                    <a:pt x="446" y="1232"/>
                    <a:pt x="417" y="1227"/>
                    <a:pt x="388" y="1217"/>
                  </a:cubicBezTo>
                  <a:cubicBezTo>
                    <a:pt x="370" y="1212"/>
                    <a:pt x="352" y="1205"/>
                    <a:pt x="335" y="1197"/>
                  </a:cubicBezTo>
                  <a:cubicBezTo>
                    <a:pt x="317" y="1189"/>
                    <a:pt x="300" y="1179"/>
                    <a:pt x="286" y="1168"/>
                  </a:cubicBezTo>
                  <a:cubicBezTo>
                    <a:pt x="268" y="1156"/>
                    <a:pt x="253" y="1143"/>
                    <a:pt x="238" y="1130"/>
                  </a:cubicBezTo>
                  <a:lnTo>
                    <a:pt x="190" y="1088"/>
                  </a:lnTo>
                  <a:cubicBezTo>
                    <a:pt x="160" y="1062"/>
                    <a:pt x="135" y="1032"/>
                    <a:pt x="114" y="999"/>
                  </a:cubicBezTo>
                  <a:cubicBezTo>
                    <a:pt x="94" y="966"/>
                    <a:pt x="79" y="929"/>
                    <a:pt x="71" y="890"/>
                  </a:cubicBezTo>
                  <a:cubicBezTo>
                    <a:pt x="66" y="869"/>
                    <a:pt x="67" y="846"/>
                    <a:pt x="73" y="825"/>
                  </a:cubicBezTo>
                  <a:cubicBezTo>
                    <a:pt x="78" y="803"/>
                    <a:pt x="85" y="781"/>
                    <a:pt x="94" y="760"/>
                  </a:cubicBezTo>
                  <a:cubicBezTo>
                    <a:pt x="103" y="740"/>
                    <a:pt x="113" y="719"/>
                    <a:pt x="125" y="700"/>
                  </a:cubicBezTo>
                  <a:cubicBezTo>
                    <a:pt x="138" y="681"/>
                    <a:pt x="152" y="664"/>
                    <a:pt x="167" y="648"/>
                  </a:cubicBezTo>
                  <a:cubicBezTo>
                    <a:pt x="184" y="631"/>
                    <a:pt x="199" y="616"/>
                    <a:pt x="216" y="598"/>
                  </a:cubicBezTo>
                  <a:cubicBezTo>
                    <a:pt x="232" y="581"/>
                    <a:pt x="247" y="565"/>
                    <a:pt x="263" y="549"/>
                  </a:cubicBezTo>
                  <a:cubicBezTo>
                    <a:pt x="295" y="519"/>
                    <a:pt x="329" y="489"/>
                    <a:pt x="364" y="462"/>
                  </a:cubicBezTo>
                  <a:cubicBezTo>
                    <a:pt x="396" y="434"/>
                    <a:pt x="429" y="407"/>
                    <a:pt x="464" y="382"/>
                  </a:cubicBezTo>
                  <a:cubicBezTo>
                    <a:pt x="499" y="359"/>
                    <a:pt x="532" y="332"/>
                    <a:pt x="565" y="311"/>
                  </a:cubicBezTo>
                  <a:cubicBezTo>
                    <a:pt x="596" y="289"/>
                    <a:pt x="630" y="272"/>
                    <a:pt x="664" y="260"/>
                  </a:cubicBezTo>
                  <a:lnTo>
                    <a:pt x="716" y="239"/>
                  </a:lnTo>
                  <a:lnTo>
                    <a:pt x="767" y="217"/>
                  </a:lnTo>
                  <a:cubicBezTo>
                    <a:pt x="798" y="203"/>
                    <a:pt x="829" y="190"/>
                    <a:pt x="857" y="179"/>
                  </a:cubicBezTo>
                  <a:lnTo>
                    <a:pt x="900" y="162"/>
                  </a:lnTo>
                  <a:lnTo>
                    <a:pt x="941" y="145"/>
                  </a:lnTo>
                  <a:cubicBezTo>
                    <a:pt x="991" y="123"/>
                    <a:pt x="1037" y="105"/>
                    <a:pt x="1074" y="91"/>
                  </a:cubicBezTo>
                  <a:cubicBezTo>
                    <a:pt x="1103" y="79"/>
                    <a:pt x="1132" y="65"/>
                    <a:pt x="1159" y="49"/>
                  </a:cubicBezTo>
                  <a:cubicBezTo>
                    <a:pt x="1178" y="37"/>
                    <a:pt x="1188" y="28"/>
                    <a:pt x="1186" y="17"/>
                  </a:cubicBezTo>
                  <a:cubicBezTo>
                    <a:pt x="1185" y="6"/>
                    <a:pt x="1171" y="1"/>
                    <a:pt x="11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312;p19">
              <a:extLst>
                <a:ext uri="{FF2B5EF4-FFF2-40B4-BE49-F238E27FC236}">
                  <a16:creationId xmlns:a16="http://schemas.microsoft.com/office/drawing/2014/main" id="{31737C9A-584C-0C41-A570-DB9F4D84DEB1}"/>
                </a:ext>
              </a:extLst>
            </p:cNvPr>
            <p:cNvSpPr/>
            <p:nvPr/>
          </p:nvSpPr>
          <p:spPr>
            <a:xfrm>
              <a:off x="3094997" y="846363"/>
              <a:ext cx="12939" cy="29433"/>
            </a:xfrm>
            <a:custGeom>
              <a:avLst/>
              <a:gdLst/>
              <a:ahLst/>
              <a:cxnLst/>
              <a:rect l="l" t="t" r="r" b="b"/>
              <a:pathLst>
                <a:path w="222" h="505" extrusionOk="0">
                  <a:moveTo>
                    <a:pt x="37" y="0"/>
                  </a:moveTo>
                  <a:cubicBezTo>
                    <a:pt x="35" y="0"/>
                    <a:pt x="32" y="1"/>
                    <a:pt x="30" y="1"/>
                  </a:cubicBezTo>
                  <a:cubicBezTo>
                    <a:pt x="17" y="4"/>
                    <a:pt x="2" y="24"/>
                    <a:pt x="10" y="27"/>
                  </a:cubicBezTo>
                  <a:cubicBezTo>
                    <a:pt x="22" y="35"/>
                    <a:pt x="24" y="47"/>
                    <a:pt x="19" y="54"/>
                  </a:cubicBezTo>
                  <a:cubicBezTo>
                    <a:pt x="1" y="77"/>
                    <a:pt x="21" y="98"/>
                    <a:pt x="12" y="121"/>
                  </a:cubicBezTo>
                  <a:lnTo>
                    <a:pt x="13" y="119"/>
                  </a:lnTo>
                  <a:lnTo>
                    <a:pt x="13" y="119"/>
                  </a:lnTo>
                  <a:cubicBezTo>
                    <a:pt x="19" y="128"/>
                    <a:pt x="5" y="141"/>
                    <a:pt x="23" y="149"/>
                  </a:cubicBezTo>
                  <a:cubicBezTo>
                    <a:pt x="24" y="149"/>
                    <a:pt x="23" y="151"/>
                    <a:pt x="22" y="152"/>
                  </a:cubicBezTo>
                  <a:cubicBezTo>
                    <a:pt x="13" y="158"/>
                    <a:pt x="18" y="164"/>
                    <a:pt x="23" y="168"/>
                  </a:cubicBezTo>
                  <a:cubicBezTo>
                    <a:pt x="30" y="173"/>
                    <a:pt x="31" y="183"/>
                    <a:pt x="26" y="189"/>
                  </a:cubicBezTo>
                  <a:cubicBezTo>
                    <a:pt x="21" y="197"/>
                    <a:pt x="20" y="202"/>
                    <a:pt x="28" y="208"/>
                  </a:cubicBezTo>
                  <a:cubicBezTo>
                    <a:pt x="31" y="209"/>
                    <a:pt x="32" y="212"/>
                    <a:pt x="31" y="215"/>
                  </a:cubicBezTo>
                  <a:cubicBezTo>
                    <a:pt x="21" y="233"/>
                    <a:pt x="30" y="250"/>
                    <a:pt x="30" y="268"/>
                  </a:cubicBezTo>
                  <a:cubicBezTo>
                    <a:pt x="30" y="279"/>
                    <a:pt x="47" y="284"/>
                    <a:pt x="41" y="296"/>
                  </a:cubicBezTo>
                  <a:cubicBezTo>
                    <a:pt x="50" y="298"/>
                    <a:pt x="55" y="308"/>
                    <a:pt x="51" y="317"/>
                  </a:cubicBezTo>
                  <a:cubicBezTo>
                    <a:pt x="46" y="337"/>
                    <a:pt x="60" y="351"/>
                    <a:pt x="66" y="367"/>
                  </a:cubicBezTo>
                  <a:cubicBezTo>
                    <a:pt x="68" y="375"/>
                    <a:pt x="77" y="383"/>
                    <a:pt x="74" y="391"/>
                  </a:cubicBezTo>
                  <a:cubicBezTo>
                    <a:pt x="67" y="408"/>
                    <a:pt x="84" y="415"/>
                    <a:pt x="88" y="428"/>
                  </a:cubicBezTo>
                  <a:cubicBezTo>
                    <a:pt x="91" y="438"/>
                    <a:pt x="98" y="447"/>
                    <a:pt x="107" y="454"/>
                  </a:cubicBezTo>
                  <a:cubicBezTo>
                    <a:pt x="116" y="462"/>
                    <a:pt x="108" y="479"/>
                    <a:pt x="120" y="489"/>
                  </a:cubicBezTo>
                  <a:cubicBezTo>
                    <a:pt x="134" y="499"/>
                    <a:pt x="152" y="505"/>
                    <a:pt x="170" y="505"/>
                  </a:cubicBezTo>
                  <a:cubicBezTo>
                    <a:pt x="172" y="505"/>
                    <a:pt x="174" y="505"/>
                    <a:pt x="175" y="505"/>
                  </a:cubicBezTo>
                  <a:cubicBezTo>
                    <a:pt x="178" y="505"/>
                    <a:pt x="183" y="505"/>
                    <a:pt x="186" y="504"/>
                  </a:cubicBezTo>
                  <a:cubicBezTo>
                    <a:pt x="205" y="494"/>
                    <a:pt x="221" y="465"/>
                    <a:pt x="208" y="462"/>
                  </a:cubicBezTo>
                  <a:cubicBezTo>
                    <a:pt x="196" y="460"/>
                    <a:pt x="206" y="445"/>
                    <a:pt x="189" y="445"/>
                  </a:cubicBezTo>
                  <a:cubicBezTo>
                    <a:pt x="188" y="445"/>
                    <a:pt x="188" y="445"/>
                    <a:pt x="187" y="445"/>
                  </a:cubicBezTo>
                  <a:cubicBezTo>
                    <a:pt x="187" y="445"/>
                    <a:pt x="187" y="444"/>
                    <a:pt x="187" y="444"/>
                  </a:cubicBezTo>
                  <a:cubicBezTo>
                    <a:pt x="193" y="431"/>
                    <a:pt x="190" y="425"/>
                    <a:pt x="175" y="422"/>
                  </a:cubicBezTo>
                  <a:cubicBezTo>
                    <a:pt x="173" y="422"/>
                    <a:pt x="172" y="420"/>
                    <a:pt x="171" y="419"/>
                  </a:cubicBezTo>
                  <a:cubicBezTo>
                    <a:pt x="169" y="411"/>
                    <a:pt x="171" y="400"/>
                    <a:pt x="166" y="392"/>
                  </a:cubicBezTo>
                  <a:cubicBezTo>
                    <a:pt x="165" y="390"/>
                    <a:pt x="170" y="388"/>
                    <a:pt x="172" y="387"/>
                  </a:cubicBezTo>
                  <a:cubicBezTo>
                    <a:pt x="177" y="377"/>
                    <a:pt x="179" y="369"/>
                    <a:pt x="165" y="367"/>
                  </a:cubicBezTo>
                  <a:cubicBezTo>
                    <a:pt x="168" y="355"/>
                    <a:pt x="160" y="349"/>
                    <a:pt x="148" y="343"/>
                  </a:cubicBezTo>
                  <a:cubicBezTo>
                    <a:pt x="146" y="343"/>
                    <a:pt x="148" y="341"/>
                    <a:pt x="148" y="339"/>
                  </a:cubicBezTo>
                  <a:cubicBezTo>
                    <a:pt x="148" y="335"/>
                    <a:pt x="144" y="333"/>
                    <a:pt x="143" y="329"/>
                  </a:cubicBezTo>
                  <a:cubicBezTo>
                    <a:pt x="140" y="321"/>
                    <a:pt x="128" y="314"/>
                    <a:pt x="130" y="306"/>
                  </a:cubicBezTo>
                  <a:cubicBezTo>
                    <a:pt x="132" y="290"/>
                    <a:pt x="137" y="274"/>
                    <a:pt x="123" y="263"/>
                  </a:cubicBezTo>
                  <a:cubicBezTo>
                    <a:pt x="109" y="252"/>
                    <a:pt x="129" y="233"/>
                    <a:pt x="112" y="221"/>
                  </a:cubicBezTo>
                  <a:cubicBezTo>
                    <a:pt x="112" y="221"/>
                    <a:pt x="112" y="220"/>
                    <a:pt x="113" y="219"/>
                  </a:cubicBezTo>
                  <a:cubicBezTo>
                    <a:pt x="124" y="211"/>
                    <a:pt x="120" y="204"/>
                    <a:pt x="111" y="199"/>
                  </a:cubicBezTo>
                  <a:cubicBezTo>
                    <a:pt x="105" y="196"/>
                    <a:pt x="106" y="186"/>
                    <a:pt x="112" y="184"/>
                  </a:cubicBezTo>
                  <a:cubicBezTo>
                    <a:pt x="132" y="175"/>
                    <a:pt x="128" y="167"/>
                    <a:pt x="122" y="162"/>
                  </a:cubicBezTo>
                  <a:cubicBezTo>
                    <a:pt x="114" y="157"/>
                    <a:pt x="112" y="153"/>
                    <a:pt x="113" y="148"/>
                  </a:cubicBezTo>
                  <a:cubicBezTo>
                    <a:pt x="113" y="144"/>
                    <a:pt x="110" y="140"/>
                    <a:pt x="109" y="137"/>
                  </a:cubicBezTo>
                  <a:cubicBezTo>
                    <a:pt x="106" y="127"/>
                    <a:pt x="113" y="116"/>
                    <a:pt x="100" y="107"/>
                  </a:cubicBezTo>
                  <a:cubicBezTo>
                    <a:pt x="99" y="107"/>
                    <a:pt x="101" y="106"/>
                    <a:pt x="101" y="105"/>
                  </a:cubicBezTo>
                  <a:cubicBezTo>
                    <a:pt x="110" y="96"/>
                    <a:pt x="108" y="88"/>
                    <a:pt x="111" y="79"/>
                  </a:cubicBezTo>
                  <a:cubicBezTo>
                    <a:pt x="115" y="69"/>
                    <a:pt x="103" y="58"/>
                    <a:pt x="106" y="47"/>
                  </a:cubicBezTo>
                  <a:cubicBezTo>
                    <a:pt x="112" y="29"/>
                    <a:pt x="91" y="17"/>
                    <a:pt x="59" y="8"/>
                  </a:cubicBezTo>
                  <a:cubicBezTo>
                    <a:pt x="52" y="3"/>
                    <a:pt x="45"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313;p19">
              <a:extLst>
                <a:ext uri="{FF2B5EF4-FFF2-40B4-BE49-F238E27FC236}">
                  <a16:creationId xmlns:a16="http://schemas.microsoft.com/office/drawing/2014/main" id="{9EBEE422-C877-DF46-B674-5BD0AA4ED756}"/>
                </a:ext>
              </a:extLst>
            </p:cNvPr>
            <p:cNvSpPr/>
            <p:nvPr/>
          </p:nvSpPr>
          <p:spPr>
            <a:xfrm>
              <a:off x="3113239" y="770712"/>
              <a:ext cx="20865" cy="22497"/>
            </a:xfrm>
            <a:custGeom>
              <a:avLst/>
              <a:gdLst/>
              <a:ahLst/>
              <a:cxnLst/>
              <a:rect l="l" t="t" r="r" b="b"/>
              <a:pathLst>
                <a:path w="358" h="386" extrusionOk="0">
                  <a:moveTo>
                    <a:pt x="315" y="0"/>
                  </a:moveTo>
                  <a:cubicBezTo>
                    <a:pt x="311" y="0"/>
                    <a:pt x="308" y="2"/>
                    <a:pt x="308" y="6"/>
                  </a:cubicBezTo>
                  <a:cubicBezTo>
                    <a:pt x="307" y="18"/>
                    <a:pt x="290" y="11"/>
                    <a:pt x="295" y="30"/>
                  </a:cubicBezTo>
                  <a:lnTo>
                    <a:pt x="293" y="30"/>
                  </a:lnTo>
                  <a:cubicBezTo>
                    <a:pt x="290" y="29"/>
                    <a:pt x="287" y="28"/>
                    <a:pt x="285" y="28"/>
                  </a:cubicBezTo>
                  <a:cubicBezTo>
                    <a:pt x="278" y="28"/>
                    <a:pt x="274" y="34"/>
                    <a:pt x="276" y="45"/>
                  </a:cubicBezTo>
                  <a:cubicBezTo>
                    <a:pt x="276" y="47"/>
                    <a:pt x="275" y="48"/>
                    <a:pt x="274" y="49"/>
                  </a:cubicBezTo>
                  <a:cubicBezTo>
                    <a:pt x="266" y="54"/>
                    <a:pt x="256" y="54"/>
                    <a:pt x="250" y="62"/>
                  </a:cubicBezTo>
                  <a:cubicBezTo>
                    <a:pt x="250" y="63"/>
                    <a:pt x="250" y="63"/>
                    <a:pt x="249" y="63"/>
                  </a:cubicBezTo>
                  <a:cubicBezTo>
                    <a:pt x="247" y="63"/>
                    <a:pt x="246" y="59"/>
                    <a:pt x="244" y="57"/>
                  </a:cubicBezTo>
                  <a:cubicBezTo>
                    <a:pt x="242" y="57"/>
                    <a:pt x="239" y="57"/>
                    <a:pt x="237" y="57"/>
                  </a:cubicBezTo>
                  <a:cubicBezTo>
                    <a:pt x="230" y="57"/>
                    <a:pt x="224" y="59"/>
                    <a:pt x="227" y="71"/>
                  </a:cubicBezTo>
                  <a:cubicBezTo>
                    <a:pt x="215" y="72"/>
                    <a:pt x="212" y="80"/>
                    <a:pt x="212" y="94"/>
                  </a:cubicBezTo>
                  <a:cubicBezTo>
                    <a:pt x="212" y="95"/>
                    <a:pt x="210" y="95"/>
                    <a:pt x="209" y="95"/>
                  </a:cubicBezTo>
                  <a:cubicBezTo>
                    <a:pt x="204" y="96"/>
                    <a:pt x="204" y="102"/>
                    <a:pt x="201" y="104"/>
                  </a:cubicBezTo>
                  <a:cubicBezTo>
                    <a:pt x="195" y="109"/>
                    <a:pt x="195" y="122"/>
                    <a:pt x="186" y="125"/>
                  </a:cubicBezTo>
                  <a:cubicBezTo>
                    <a:pt x="171" y="130"/>
                    <a:pt x="156" y="132"/>
                    <a:pt x="154" y="151"/>
                  </a:cubicBezTo>
                  <a:cubicBezTo>
                    <a:pt x="153" y="167"/>
                    <a:pt x="126" y="163"/>
                    <a:pt x="127" y="182"/>
                  </a:cubicBezTo>
                  <a:cubicBezTo>
                    <a:pt x="127" y="183"/>
                    <a:pt x="126" y="183"/>
                    <a:pt x="125" y="183"/>
                  </a:cubicBezTo>
                  <a:cubicBezTo>
                    <a:pt x="123" y="182"/>
                    <a:pt x="121" y="182"/>
                    <a:pt x="119" y="182"/>
                  </a:cubicBezTo>
                  <a:cubicBezTo>
                    <a:pt x="112" y="182"/>
                    <a:pt x="111" y="188"/>
                    <a:pt x="112" y="196"/>
                  </a:cubicBezTo>
                  <a:cubicBezTo>
                    <a:pt x="113" y="202"/>
                    <a:pt x="109" y="206"/>
                    <a:pt x="104" y="206"/>
                  </a:cubicBezTo>
                  <a:cubicBezTo>
                    <a:pt x="103" y="206"/>
                    <a:pt x="101" y="206"/>
                    <a:pt x="100" y="204"/>
                  </a:cubicBezTo>
                  <a:cubicBezTo>
                    <a:pt x="93" y="202"/>
                    <a:pt x="89" y="200"/>
                    <a:pt x="85" y="200"/>
                  </a:cubicBezTo>
                  <a:cubicBezTo>
                    <a:pt x="78" y="200"/>
                    <a:pt x="77" y="205"/>
                    <a:pt x="78" y="212"/>
                  </a:cubicBezTo>
                  <a:cubicBezTo>
                    <a:pt x="79" y="221"/>
                    <a:pt x="76" y="226"/>
                    <a:pt x="74" y="228"/>
                  </a:cubicBezTo>
                  <a:cubicBezTo>
                    <a:pt x="71" y="231"/>
                    <a:pt x="71" y="235"/>
                    <a:pt x="69" y="239"/>
                  </a:cubicBezTo>
                  <a:cubicBezTo>
                    <a:pt x="64" y="247"/>
                    <a:pt x="51" y="250"/>
                    <a:pt x="56" y="266"/>
                  </a:cubicBezTo>
                  <a:lnTo>
                    <a:pt x="54" y="266"/>
                  </a:lnTo>
                  <a:cubicBezTo>
                    <a:pt x="42" y="268"/>
                    <a:pt x="39" y="275"/>
                    <a:pt x="30" y="279"/>
                  </a:cubicBezTo>
                  <a:cubicBezTo>
                    <a:pt x="19" y="286"/>
                    <a:pt x="25" y="302"/>
                    <a:pt x="16" y="308"/>
                  </a:cubicBezTo>
                  <a:cubicBezTo>
                    <a:pt x="0" y="321"/>
                    <a:pt x="13" y="341"/>
                    <a:pt x="36" y="366"/>
                  </a:cubicBezTo>
                  <a:cubicBezTo>
                    <a:pt x="41" y="374"/>
                    <a:pt x="49" y="381"/>
                    <a:pt x="59" y="384"/>
                  </a:cubicBezTo>
                  <a:cubicBezTo>
                    <a:pt x="62" y="385"/>
                    <a:pt x="66" y="386"/>
                    <a:pt x="69" y="386"/>
                  </a:cubicBezTo>
                  <a:cubicBezTo>
                    <a:pt x="80" y="386"/>
                    <a:pt x="90" y="381"/>
                    <a:pt x="88" y="377"/>
                  </a:cubicBezTo>
                  <a:cubicBezTo>
                    <a:pt x="79" y="364"/>
                    <a:pt x="84" y="354"/>
                    <a:pt x="91" y="353"/>
                  </a:cubicBezTo>
                  <a:cubicBezTo>
                    <a:pt x="116" y="348"/>
                    <a:pt x="111" y="322"/>
                    <a:pt x="132" y="315"/>
                  </a:cubicBezTo>
                  <a:lnTo>
                    <a:pt x="132" y="317"/>
                  </a:lnTo>
                  <a:cubicBezTo>
                    <a:pt x="132" y="306"/>
                    <a:pt x="149" y="308"/>
                    <a:pt x="140" y="291"/>
                  </a:cubicBezTo>
                  <a:cubicBezTo>
                    <a:pt x="139" y="290"/>
                    <a:pt x="141" y="290"/>
                    <a:pt x="143" y="290"/>
                  </a:cubicBezTo>
                  <a:cubicBezTo>
                    <a:pt x="145" y="291"/>
                    <a:pt x="147" y="291"/>
                    <a:pt x="148" y="291"/>
                  </a:cubicBezTo>
                  <a:cubicBezTo>
                    <a:pt x="154" y="291"/>
                    <a:pt x="153" y="286"/>
                    <a:pt x="152" y="280"/>
                  </a:cubicBezTo>
                  <a:cubicBezTo>
                    <a:pt x="151" y="271"/>
                    <a:pt x="157" y="268"/>
                    <a:pt x="164" y="266"/>
                  </a:cubicBezTo>
                  <a:cubicBezTo>
                    <a:pt x="171" y="266"/>
                    <a:pt x="175" y="264"/>
                    <a:pt x="173" y="256"/>
                  </a:cubicBezTo>
                  <a:cubicBezTo>
                    <a:pt x="172" y="253"/>
                    <a:pt x="174" y="249"/>
                    <a:pt x="177" y="249"/>
                  </a:cubicBezTo>
                  <a:cubicBezTo>
                    <a:pt x="195" y="247"/>
                    <a:pt x="200" y="233"/>
                    <a:pt x="213" y="226"/>
                  </a:cubicBezTo>
                  <a:cubicBezTo>
                    <a:pt x="220" y="222"/>
                    <a:pt x="214" y="206"/>
                    <a:pt x="227" y="206"/>
                  </a:cubicBezTo>
                  <a:cubicBezTo>
                    <a:pt x="222" y="194"/>
                    <a:pt x="229" y="190"/>
                    <a:pt x="236" y="188"/>
                  </a:cubicBezTo>
                  <a:cubicBezTo>
                    <a:pt x="253" y="186"/>
                    <a:pt x="258" y="170"/>
                    <a:pt x="267" y="161"/>
                  </a:cubicBezTo>
                  <a:cubicBezTo>
                    <a:pt x="273" y="155"/>
                    <a:pt x="276" y="147"/>
                    <a:pt x="284" y="147"/>
                  </a:cubicBezTo>
                  <a:cubicBezTo>
                    <a:pt x="285" y="147"/>
                    <a:pt x="286" y="147"/>
                    <a:pt x="287" y="147"/>
                  </a:cubicBezTo>
                  <a:cubicBezTo>
                    <a:pt x="299" y="147"/>
                    <a:pt x="300" y="132"/>
                    <a:pt x="308" y="126"/>
                  </a:cubicBezTo>
                  <a:cubicBezTo>
                    <a:pt x="315" y="121"/>
                    <a:pt x="321" y="114"/>
                    <a:pt x="324" y="105"/>
                  </a:cubicBezTo>
                  <a:cubicBezTo>
                    <a:pt x="327" y="93"/>
                    <a:pt x="344" y="100"/>
                    <a:pt x="350" y="88"/>
                  </a:cubicBezTo>
                  <a:cubicBezTo>
                    <a:pt x="356" y="71"/>
                    <a:pt x="357" y="53"/>
                    <a:pt x="354" y="34"/>
                  </a:cubicBezTo>
                  <a:cubicBezTo>
                    <a:pt x="353" y="30"/>
                    <a:pt x="352" y="27"/>
                    <a:pt x="351" y="23"/>
                  </a:cubicBezTo>
                  <a:cubicBezTo>
                    <a:pt x="343" y="10"/>
                    <a:pt x="325" y="0"/>
                    <a:pt x="3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314;p19">
              <a:extLst>
                <a:ext uri="{FF2B5EF4-FFF2-40B4-BE49-F238E27FC236}">
                  <a16:creationId xmlns:a16="http://schemas.microsoft.com/office/drawing/2014/main" id="{B1F280DE-AC14-8543-8BC4-385949BB293E}"/>
                </a:ext>
              </a:extLst>
            </p:cNvPr>
            <p:cNvSpPr/>
            <p:nvPr/>
          </p:nvSpPr>
          <p:spPr>
            <a:xfrm>
              <a:off x="3191338" y="750255"/>
              <a:ext cx="26402" cy="7985"/>
            </a:xfrm>
            <a:custGeom>
              <a:avLst/>
              <a:gdLst/>
              <a:ahLst/>
              <a:cxnLst/>
              <a:rect l="l" t="t" r="r" b="b"/>
              <a:pathLst>
                <a:path w="453" h="137" extrusionOk="0">
                  <a:moveTo>
                    <a:pt x="39" y="1"/>
                  </a:moveTo>
                  <a:cubicBezTo>
                    <a:pt x="38" y="1"/>
                    <a:pt x="37" y="1"/>
                    <a:pt x="36" y="2"/>
                  </a:cubicBezTo>
                  <a:cubicBezTo>
                    <a:pt x="32" y="3"/>
                    <a:pt x="29" y="4"/>
                    <a:pt x="25" y="6"/>
                  </a:cubicBezTo>
                  <a:cubicBezTo>
                    <a:pt x="21" y="7"/>
                    <a:pt x="19" y="10"/>
                    <a:pt x="16" y="11"/>
                  </a:cubicBezTo>
                  <a:cubicBezTo>
                    <a:pt x="10" y="13"/>
                    <a:pt x="6" y="13"/>
                    <a:pt x="3" y="19"/>
                  </a:cubicBezTo>
                  <a:cubicBezTo>
                    <a:pt x="1" y="24"/>
                    <a:pt x="1" y="32"/>
                    <a:pt x="3" y="38"/>
                  </a:cubicBezTo>
                  <a:cubicBezTo>
                    <a:pt x="5" y="47"/>
                    <a:pt x="8" y="55"/>
                    <a:pt x="12" y="64"/>
                  </a:cubicBezTo>
                  <a:cubicBezTo>
                    <a:pt x="18" y="73"/>
                    <a:pt x="24" y="84"/>
                    <a:pt x="32" y="94"/>
                  </a:cubicBezTo>
                  <a:cubicBezTo>
                    <a:pt x="35" y="97"/>
                    <a:pt x="38" y="99"/>
                    <a:pt x="41" y="102"/>
                  </a:cubicBezTo>
                  <a:cubicBezTo>
                    <a:pt x="45" y="104"/>
                    <a:pt x="49" y="106"/>
                    <a:pt x="52" y="109"/>
                  </a:cubicBezTo>
                  <a:cubicBezTo>
                    <a:pt x="54" y="110"/>
                    <a:pt x="56" y="111"/>
                    <a:pt x="58" y="113"/>
                  </a:cubicBezTo>
                  <a:lnTo>
                    <a:pt x="64" y="120"/>
                  </a:lnTo>
                  <a:cubicBezTo>
                    <a:pt x="66" y="122"/>
                    <a:pt x="68" y="125"/>
                    <a:pt x="71" y="127"/>
                  </a:cubicBezTo>
                  <a:cubicBezTo>
                    <a:pt x="71" y="128"/>
                    <a:pt x="73" y="129"/>
                    <a:pt x="74" y="129"/>
                  </a:cubicBezTo>
                  <a:lnTo>
                    <a:pt x="78" y="129"/>
                  </a:lnTo>
                  <a:cubicBezTo>
                    <a:pt x="80" y="128"/>
                    <a:pt x="83" y="127"/>
                    <a:pt x="85" y="126"/>
                  </a:cubicBezTo>
                  <a:cubicBezTo>
                    <a:pt x="87" y="125"/>
                    <a:pt x="88" y="124"/>
                    <a:pt x="91" y="124"/>
                  </a:cubicBezTo>
                  <a:cubicBezTo>
                    <a:pt x="94" y="122"/>
                    <a:pt x="96" y="121"/>
                    <a:pt x="98" y="119"/>
                  </a:cubicBezTo>
                  <a:cubicBezTo>
                    <a:pt x="100" y="117"/>
                    <a:pt x="102" y="116"/>
                    <a:pt x="105" y="114"/>
                  </a:cubicBezTo>
                  <a:cubicBezTo>
                    <a:pt x="109" y="114"/>
                    <a:pt x="112" y="113"/>
                    <a:pt x="115" y="113"/>
                  </a:cubicBezTo>
                  <a:lnTo>
                    <a:pt x="125" y="113"/>
                  </a:lnTo>
                  <a:lnTo>
                    <a:pt x="135" y="110"/>
                  </a:lnTo>
                  <a:cubicBezTo>
                    <a:pt x="144" y="109"/>
                    <a:pt x="151" y="105"/>
                    <a:pt x="160" y="102"/>
                  </a:cubicBezTo>
                  <a:cubicBezTo>
                    <a:pt x="170" y="98"/>
                    <a:pt x="179" y="95"/>
                    <a:pt x="189" y="91"/>
                  </a:cubicBezTo>
                  <a:lnTo>
                    <a:pt x="196" y="89"/>
                  </a:lnTo>
                  <a:cubicBezTo>
                    <a:pt x="197" y="89"/>
                    <a:pt x="198" y="89"/>
                    <a:pt x="199" y="89"/>
                  </a:cubicBezTo>
                  <a:cubicBezTo>
                    <a:pt x="200" y="89"/>
                    <a:pt x="202" y="89"/>
                    <a:pt x="203" y="90"/>
                  </a:cubicBezTo>
                  <a:lnTo>
                    <a:pt x="209" y="96"/>
                  </a:lnTo>
                  <a:cubicBezTo>
                    <a:pt x="211" y="97"/>
                    <a:pt x="215" y="97"/>
                    <a:pt x="217" y="97"/>
                  </a:cubicBezTo>
                  <a:lnTo>
                    <a:pt x="232" y="97"/>
                  </a:lnTo>
                  <a:cubicBezTo>
                    <a:pt x="232" y="97"/>
                    <a:pt x="232" y="97"/>
                    <a:pt x="232" y="97"/>
                  </a:cubicBezTo>
                  <a:cubicBezTo>
                    <a:pt x="238" y="97"/>
                    <a:pt x="245" y="88"/>
                    <a:pt x="251" y="84"/>
                  </a:cubicBezTo>
                  <a:cubicBezTo>
                    <a:pt x="252" y="82"/>
                    <a:pt x="255" y="81"/>
                    <a:pt x="257" y="81"/>
                  </a:cubicBezTo>
                  <a:cubicBezTo>
                    <a:pt x="258" y="81"/>
                    <a:pt x="259" y="82"/>
                    <a:pt x="259" y="82"/>
                  </a:cubicBezTo>
                  <a:lnTo>
                    <a:pt x="268" y="83"/>
                  </a:lnTo>
                  <a:lnTo>
                    <a:pt x="277" y="84"/>
                  </a:lnTo>
                  <a:cubicBezTo>
                    <a:pt x="279" y="85"/>
                    <a:pt x="282" y="87"/>
                    <a:pt x="283" y="90"/>
                  </a:cubicBezTo>
                  <a:cubicBezTo>
                    <a:pt x="284" y="94"/>
                    <a:pt x="286" y="96"/>
                    <a:pt x="289" y="97"/>
                  </a:cubicBezTo>
                  <a:cubicBezTo>
                    <a:pt x="293" y="98"/>
                    <a:pt x="295" y="98"/>
                    <a:pt x="298" y="98"/>
                  </a:cubicBezTo>
                  <a:lnTo>
                    <a:pt x="314" y="100"/>
                  </a:lnTo>
                  <a:cubicBezTo>
                    <a:pt x="317" y="100"/>
                    <a:pt x="319" y="99"/>
                    <a:pt x="322" y="99"/>
                  </a:cubicBezTo>
                  <a:cubicBezTo>
                    <a:pt x="325" y="99"/>
                    <a:pt x="328" y="100"/>
                    <a:pt x="331" y="100"/>
                  </a:cubicBezTo>
                  <a:cubicBezTo>
                    <a:pt x="333" y="101"/>
                    <a:pt x="335" y="101"/>
                    <a:pt x="337" y="101"/>
                  </a:cubicBezTo>
                  <a:cubicBezTo>
                    <a:pt x="341" y="101"/>
                    <a:pt x="344" y="101"/>
                    <a:pt x="347" y="100"/>
                  </a:cubicBezTo>
                  <a:cubicBezTo>
                    <a:pt x="352" y="100"/>
                    <a:pt x="355" y="104"/>
                    <a:pt x="357" y="111"/>
                  </a:cubicBezTo>
                  <a:cubicBezTo>
                    <a:pt x="358" y="113"/>
                    <a:pt x="359" y="115"/>
                    <a:pt x="361" y="118"/>
                  </a:cubicBezTo>
                  <a:cubicBezTo>
                    <a:pt x="362" y="119"/>
                    <a:pt x="364" y="121"/>
                    <a:pt x="365" y="122"/>
                  </a:cubicBezTo>
                  <a:cubicBezTo>
                    <a:pt x="368" y="126"/>
                    <a:pt x="372" y="128"/>
                    <a:pt x="375" y="130"/>
                  </a:cubicBezTo>
                  <a:lnTo>
                    <a:pt x="379" y="134"/>
                  </a:lnTo>
                  <a:cubicBezTo>
                    <a:pt x="380" y="134"/>
                    <a:pt x="382" y="135"/>
                    <a:pt x="385" y="135"/>
                  </a:cubicBezTo>
                  <a:cubicBezTo>
                    <a:pt x="392" y="135"/>
                    <a:pt x="398" y="136"/>
                    <a:pt x="405" y="136"/>
                  </a:cubicBezTo>
                  <a:cubicBezTo>
                    <a:pt x="411" y="134"/>
                    <a:pt x="418" y="132"/>
                    <a:pt x="424" y="128"/>
                  </a:cubicBezTo>
                  <a:cubicBezTo>
                    <a:pt x="430" y="122"/>
                    <a:pt x="437" y="117"/>
                    <a:pt x="441" y="110"/>
                  </a:cubicBezTo>
                  <a:cubicBezTo>
                    <a:pt x="447" y="103"/>
                    <a:pt x="451" y="95"/>
                    <a:pt x="452" y="86"/>
                  </a:cubicBezTo>
                  <a:cubicBezTo>
                    <a:pt x="453" y="81"/>
                    <a:pt x="451" y="75"/>
                    <a:pt x="447" y="71"/>
                  </a:cubicBezTo>
                  <a:lnTo>
                    <a:pt x="444" y="67"/>
                  </a:lnTo>
                  <a:cubicBezTo>
                    <a:pt x="443" y="66"/>
                    <a:pt x="442" y="65"/>
                    <a:pt x="440" y="64"/>
                  </a:cubicBezTo>
                  <a:cubicBezTo>
                    <a:pt x="437" y="62"/>
                    <a:pt x="434" y="60"/>
                    <a:pt x="429" y="59"/>
                  </a:cubicBezTo>
                  <a:cubicBezTo>
                    <a:pt x="427" y="59"/>
                    <a:pt x="425" y="58"/>
                    <a:pt x="424" y="58"/>
                  </a:cubicBezTo>
                  <a:lnTo>
                    <a:pt x="419" y="54"/>
                  </a:lnTo>
                  <a:lnTo>
                    <a:pt x="406" y="47"/>
                  </a:lnTo>
                  <a:cubicBezTo>
                    <a:pt x="404" y="46"/>
                    <a:pt x="402" y="44"/>
                    <a:pt x="401" y="43"/>
                  </a:cubicBezTo>
                  <a:cubicBezTo>
                    <a:pt x="398" y="41"/>
                    <a:pt x="396" y="39"/>
                    <a:pt x="395" y="37"/>
                  </a:cubicBezTo>
                  <a:cubicBezTo>
                    <a:pt x="393" y="33"/>
                    <a:pt x="388" y="30"/>
                    <a:pt x="383" y="30"/>
                  </a:cubicBezTo>
                  <a:cubicBezTo>
                    <a:pt x="382" y="30"/>
                    <a:pt x="381" y="30"/>
                    <a:pt x="379" y="31"/>
                  </a:cubicBezTo>
                  <a:cubicBezTo>
                    <a:pt x="373" y="33"/>
                    <a:pt x="365" y="34"/>
                    <a:pt x="359" y="34"/>
                  </a:cubicBezTo>
                  <a:cubicBezTo>
                    <a:pt x="352" y="34"/>
                    <a:pt x="345" y="35"/>
                    <a:pt x="339" y="36"/>
                  </a:cubicBezTo>
                  <a:lnTo>
                    <a:pt x="319" y="37"/>
                  </a:lnTo>
                  <a:cubicBezTo>
                    <a:pt x="317" y="37"/>
                    <a:pt x="315" y="37"/>
                    <a:pt x="312" y="37"/>
                  </a:cubicBezTo>
                  <a:cubicBezTo>
                    <a:pt x="311" y="37"/>
                    <a:pt x="310" y="37"/>
                    <a:pt x="310" y="37"/>
                  </a:cubicBezTo>
                  <a:cubicBezTo>
                    <a:pt x="306" y="35"/>
                    <a:pt x="304" y="33"/>
                    <a:pt x="302" y="29"/>
                  </a:cubicBezTo>
                  <a:cubicBezTo>
                    <a:pt x="300" y="26"/>
                    <a:pt x="298" y="24"/>
                    <a:pt x="295" y="24"/>
                  </a:cubicBezTo>
                  <a:lnTo>
                    <a:pt x="285" y="21"/>
                  </a:lnTo>
                  <a:lnTo>
                    <a:pt x="277" y="18"/>
                  </a:lnTo>
                  <a:lnTo>
                    <a:pt x="271" y="18"/>
                  </a:lnTo>
                  <a:cubicBezTo>
                    <a:pt x="269" y="18"/>
                    <a:pt x="267" y="18"/>
                    <a:pt x="266" y="19"/>
                  </a:cubicBezTo>
                  <a:lnTo>
                    <a:pt x="255" y="24"/>
                  </a:lnTo>
                  <a:cubicBezTo>
                    <a:pt x="254" y="25"/>
                    <a:pt x="253" y="26"/>
                    <a:pt x="251" y="26"/>
                  </a:cubicBezTo>
                  <a:cubicBezTo>
                    <a:pt x="250" y="26"/>
                    <a:pt x="248" y="25"/>
                    <a:pt x="247" y="24"/>
                  </a:cubicBezTo>
                  <a:lnTo>
                    <a:pt x="231" y="19"/>
                  </a:lnTo>
                  <a:cubicBezTo>
                    <a:pt x="225" y="19"/>
                    <a:pt x="221" y="12"/>
                    <a:pt x="217" y="7"/>
                  </a:cubicBezTo>
                  <a:cubicBezTo>
                    <a:pt x="215" y="5"/>
                    <a:pt x="211" y="4"/>
                    <a:pt x="208" y="4"/>
                  </a:cubicBezTo>
                  <a:lnTo>
                    <a:pt x="200" y="4"/>
                  </a:lnTo>
                  <a:cubicBezTo>
                    <a:pt x="189" y="4"/>
                    <a:pt x="178" y="5"/>
                    <a:pt x="167" y="7"/>
                  </a:cubicBezTo>
                  <a:lnTo>
                    <a:pt x="139" y="6"/>
                  </a:lnTo>
                  <a:lnTo>
                    <a:pt x="125" y="6"/>
                  </a:lnTo>
                  <a:lnTo>
                    <a:pt x="113" y="4"/>
                  </a:lnTo>
                  <a:cubicBezTo>
                    <a:pt x="109" y="3"/>
                    <a:pt x="104" y="3"/>
                    <a:pt x="101" y="3"/>
                  </a:cubicBezTo>
                  <a:cubicBezTo>
                    <a:pt x="97" y="4"/>
                    <a:pt x="94" y="5"/>
                    <a:pt x="91" y="6"/>
                  </a:cubicBezTo>
                  <a:cubicBezTo>
                    <a:pt x="88" y="7"/>
                    <a:pt x="85" y="8"/>
                    <a:pt x="82" y="8"/>
                  </a:cubicBezTo>
                  <a:cubicBezTo>
                    <a:pt x="80" y="8"/>
                    <a:pt x="77" y="8"/>
                    <a:pt x="74" y="9"/>
                  </a:cubicBezTo>
                  <a:cubicBezTo>
                    <a:pt x="71" y="10"/>
                    <a:pt x="68" y="11"/>
                    <a:pt x="65" y="12"/>
                  </a:cubicBezTo>
                  <a:lnTo>
                    <a:pt x="62" y="12"/>
                  </a:lnTo>
                  <a:cubicBezTo>
                    <a:pt x="61" y="12"/>
                    <a:pt x="58" y="11"/>
                    <a:pt x="58" y="11"/>
                  </a:cubicBezTo>
                  <a:cubicBezTo>
                    <a:pt x="55" y="9"/>
                    <a:pt x="53" y="8"/>
                    <a:pt x="51" y="6"/>
                  </a:cubicBezTo>
                  <a:cubicBezTo>
                    <a:pt x="48" y="4"/>
                    <a:pt x="46" y="3"/>
                    <a:pt x="42" y="2"/>
                  </a:cubicBezTo>
                  <a:cubicBezTo>
                    <a:pt x="41" y="1"/>
                    <a:pt x="40" y="1"/>
                    <a:pt x="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315;p19">
              <a:extLst>
                <a:ext uri="{FF2B5EF4-FFF2-40B4-BE49-F238E27FC236}">
                  <a16:creationId xmlns:a16="http://schemas.microsoft.com/office/drawing/2014/main" id="{E0F63301-17B0-734B-B740-9D03863D9616}"/>
                </a:ext>
              </a:extLst>
            </p:cNvPr>
            <p:cNvSpPr/>
            <p:nvPr/>
          </p:nvSpPr>
          <p:spPr>
            <a:xfrm>
              <a:off x="3260752" y="799096"/>
              <a:ext cx="15445" cy="24071"/>
            </a:xfrm>
            <a:custGeom>
              <a:avLst/>
              <a:gdLst/>
              <a:ahLst/>
              <a:cxnLst/>
              <a:rect l="l" t="t" r="r" b="b"/>
              <a:pathLst>
                <a:path w="265" h="413" extrusionOk="0">
                  <a:moveTo>
                    <a:pt x="78" y="0"/>
                  </a:moveTo>
                  <a:cubicBezTo>
                    <a:pt x="69" y="0"/>
                    <a:pt x="56" y="3"/>
                    <a:pt x="41" y="7"/>
                  </a:cubicBezTo>
                  <a:cubicBezTo>
                    <a:pt x="32" y="8"/>
                    <a:pt x="22" y="13"/>
                    <a:pt x="15" y="19"/>
                  </a:cubicBezTo>
                  <a:cubicBezTo>
                    <a:pt x="5" y="29"/>
                    <a:pt x="1" y="48"/>
                    <a:pt x="8" y="48"/>
                  </a:cubicBezTo>
                  <a:cubicBezTo>
                    <a:pt x="10" y="48"/>
                    <a:pt x="12" y="47"/>
                    <a:pt x="13" y="47"/>
                  </a:cubicBezTo>
                  <a:cubicBezTo>
                    <a:pt x="24" y="47"/>
                    <a:pt x="29" y="54"/>
                    <a:pt x="27" y="61"/>
                  </a:cubicBezTo>
                  <a:cubicBezTo>
                    <a:pt x="20" y="85"/>
                    <a:pt x="44" y="92"/>
                    <a:pt x="42" y="112"/>
                  </a:cubicBezTo>
                  <a:cubicBezTo>
                    <a:pt x="51" y="116"/>
                    <a:pt x="44" y="129"/>
                    <a:pt x="57" y="129"/>
                  </a:cubicBezTo>
                  <a:cubicBezTo>
                    <a:pt x="58" y="129"/>
                    <a:pt x="59" y="129"/>
                    <a:pt x="61" y="129"/>
                  </a:cubicBezTo>
                  <a:cubicBezTo>
                    <a:pt x="63" y="129"/>
                    <a:pt x="62" y="131"/>
                    <a:pt x="61" y="133"/>
                  </a:cubicBezTo>
                  <a:cubicBezTo>
                    <a:pt x="54" y="141"/>
                    <a:pt x="58" y="142"/>
                    <a:pt x="66" y="145"/>
                  </a:cubicBezTo>
                  <a:cubicBezTo>
                    <a:pt x="74" y="147"/>
                    <a:pt x="74" y="154"/>
                    <a:pt x="72" y="160"/>
                  </a:cubicBezTo>
                  <a:cubicBezTo>
                    <a:pt x="70" y="166"/>
                    <a:pt x="70" y="172"/>
                    <a:pt x="79" y="173"/>
                  </a:cubicBezTo>
                  <a:cubicBezTo>
                    <a:pt x="81" y="173"/>
                    <a:pt x="82" y="175"/>
                    <a:pt x="82" y="178"/>
                  </a:cubicBezTo>
                  <a:cubicBezTo>
                    <a:pt x="77" y="195"/>
                    <a:pt x="87" y="205"/>
                    <a:pt x="88" y="220"/>
                  </a:cubicBezTo>
                  <a:cubicBezTo>
                    <a:pt x="89" y="227"/>
                    <a:pt x="105" y="228"/>
                    <a:pt x="101" y="239"/>
                  </a:cubicBezTo>
                  <a:cubicBezTo>
                    <a:pt x="112" y="241"/>
                    <a:pt x="114" y="248"/>
                    <a:pt x="112" y="254"/>
                  </a:cubicBezTo>
                  <a:cubicBezTo>
                    <a:pt x="106" y="271"/>
                    <a:pt x="120" y="280"/>
                    <a:pt x="126" y="293"/>
                  </a:cubicBezTo>
                  <a:cubicBezTo>
                    <a:pt x="128" y="299"/>
                    <a:pt x="135" y="305"/>
                    <a:pt x="131" y="312"/>
                  </a:cubicBezTo>
                  <a:cubicBezTo>
                    <a:pt x="124" y="326"/>
                    <a:pt x="139" y="331"/>
                    <a:pt x="142" y="341"/>
                  </a:cubicBezTo>
                  <a:cubicBezTo>
                    <a:pt x="144" y="349"/>
                    <a:pt x="148" y="357"/>
                    <a:pt x="156" y="362"/>
                  </a:cubicBezTo>
                  <a:cubicBezTo>
                    <a:pt x="164" y="370"/>
                    <a:pt x="152" y="382"/>
                    <a:pt x="162" y="391"/>
                  </a:cubicBezTo>
                  <a:cubicBezTo>
                    <a:pt x="176" y="403"/>
                    <a:pt x="192" y="410"/>
                    <a:pt x="210" y="412"/>
                  </a:cubicBezTo>
                  <a:cubicBezTo>
                    <a:pt x="213" y="412"/>
                    <a:pt x="215" y="413"/>
                    <a:pt x="218" y="413"/>
                  </a:cubicBezTo>
                  <a:cubicBezTo>
                    <a:pt x="219" y="413"/>
                    <a:pt x="221" y="413"/>
                    <a:pt x="222" y="412"/>
                  </a:cubicBezTo>
                  <a:cubicBezTo>
                    <a:pt x="242" y="409"/>
                    <a:pt x="265" y="386"/>
                    <a:pt x="254" y="380"/>
                  </a:cubicBezTo>
                  <a:cubicBezTo>
                    <a:pt x="242" y="376"/>
                    <a:pt x="254" y="363"/>
                    <a:pt x="236" y="361"/>
                  </a:cubicBezTo>
                  <a:cubicBezTo>
                    <a:pt x="236" y="361"/>
                    <a:pt x="236" y="361"/>
                    <a:pt x="236" y="360"/>
                  </a:cubicBezTo>
                  <a:cubicBezTo>
                    <a:pt x="244" y="350"/>
                    <a:pt x="242" y="343"/>
                    <a:pt x="227" y="340"/>
                  </a:cubicBezTo>
                  <a:cubicBezTo>
                    <a:pt x="226" y="340"/>
                    <a:pt x="225" y="339"/>
                    <a:pt x="224" y="336"/>
                  </a:cubicBezTo>
                  <a:cubicBezTo>
                    <a:pt x="223" y="328"/>
                    <a:pt x="227" y="319"/>
                    <a:pt x="222" y="312"/>
                  </a:cubicBezTo>
                  <a:cubicBezTo>
                    <a:pt x="221" y="310"/>
                    <a:pt x="226" y="309"/>
                    <a:pt x="228" y="308"/>
                  </a:cubicBezTo>
                  <a:cubicBezTo>
                    <a:pt x="235" y="298"/>
                    <a:pt x="238" y="290"/>
                    <a:pt x="223" y="288"/>
                  </a:cubicBezTo>
                  <a:cubicBezTo>
                    <a:pt x="226" y="278"/>
                    <a:pt x="219" y="271"/>
                    <a:pt x="207" y="267"/>
                  </a:cubicBezTo>
                  <a:cubicBezTo>
                    <a:pt x="206" y="266"/>
                    <a:pt x="207" y="265"/>
                    <a:pt x="207" y="263"/>
                  </a:cubicBezTo>
                  <a:cubicBezTo>
                    <a:pt x="208" y="259"/>
                    <a:pt x="203" y="257"/>
                    <a:pt x="203" y="254"/>
                  </a:cubicBezTo>
                  <a:cubicBezTo>
                    <a:pt x="199" y="247"/>
                    <a:pt x="188" y="242"/>
                    <a:pt x="189" y="234"/>
                  </a:cubicBezTo>
                  <a:cubicBezTo>
                    <a:pt x="191" y="219"/>
                    <a:pt x="195" y="205"/>
                    <a:pt x="178" y="196"/>
                  </a:cubicBezTo>
                  <a:cubicBezTo>
                    <a:pt x="164" y="189"/>
                    <a:pt x="180" y="168"/>
                    <a:pt x="162" y="161"/>
                  </a:cubicBezTo>
                  <a:cubicBezTo>
                    <a:pt x="161" y="161"/>
                    <a:pt x="161" y="160"/>
                    <a:pt x="162" y="159"/>
                  </a:cubicBezTo>
                  <a:cubicBezTo>
                    <a:pt x="171" y="148"/>
                    <a:pt x="165" y="144"/>
                    <a:pt x="156" y="142"/>
                  </a:cubicBezTo>
                  <a:cubicBezTo>
                    <a:pt x="149" y="140"/>
                    <a:pt x="148" y="132"/>
                    <a:pt x="154" y="128"/>
                  </a:cubicBezTo>
                  <a:cubicBezTo>
                    <a:pt x="170" y="114"/>
                    <a:pt x="165" y="109"/>
                    <a:pt x="157" y="106"/>
                  </a:cubicBezTo>
                  <a:cubicBezTo>
                    <a:pt x="149" y="103"/>
                    <a:pt x="145" y="99"/>
                    <a:pt x="144" y="96"/>
                  </a:cubicBezTo>
                  <a:cubicBezTo>
                    <a:pt x="144" y="93"/>
                    <a:pt x="140" y="91"/>
                    <a:pt x="137" y="87"/>
                  </a:cubicBezTo>
                  <a:cubicBezTo>
                    <a:pt x="132" y="80"/>
                    <a:pt x="134" y="68"/>
                    <a:pt x="119" y="66"/>
                  </a:cubicBezTo>
                  <a:cubicBezTo>
                    <a:pt x="118" y="66"/>
                    <a:pt x="120" y="64"/>
                    <a:pt x="120" y="64"/>
                  </a:cubicBezTo>
                  <a:cubicBezTo>
                    <a:pt x="125" y="53"/>
                    <a:pt x="118" y="47"/>
                    <a:pt x="118" y="38"/>
                  </a:cubicBezTo>
                  <a:cubicBezTo>
                    <a:pt x="118" y="26"/>
                    <a:pt x="102" y="24"/>
                    <a:pt x="100" y="15"/>
                  </a:cubicBezTo>
                  <a:cubicBezTo>
                    <a:pt x="98" y="4"/>
                    <a:pt x="90"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316;p19">
              <a:extLst>
                <a:ext uri="{FF2B5EF4-FFF2-40B4-BE49-F238E27FC236}">
                  <a16:creationId xmlns:a16="http://schemas.microsoft.com/office/drawing/2014/main" id="{46A9192D-509F-EC43-BF44-F59464D44059}"/>
                </a:ext>
              </a:extLst>
            </p:cNvPr>
            <p:cNvSpPr/>
            <p:nvPr/>
          </p:nvSpPr>
          <p:spPr>
            <a:xfrm>
              <a:off x="3234700" y="893105"/>
              <a:ext cx="25236" cy="23488"/>
            </a:xfrm>
            <a:custGeom>
              <a:avLst/>
              <a:gdLst/>
              <a:ahLst/>
              <a:cxnLst/>
              <a:rect l="l" t="t" r="r" b="b"/>
              <a:pathLst>
                <a:path w="433" h="403" extrusionOk="0">
                  <a:moveTo>
                    <a:pt x="390" y="1"/>
                  </a:moveTo>
                  <a:cubicBezTo>
                    <a:pt x="384" y="1"/>
                    <a:pt x="379" y="2"/>
                    <a:pt x="375" y="2"/>
                  </a:cubicBezTo>
                  <a:cubicBezTo>
                    <a:pt x="365" y="2"/>
                    <a:pt x="358" y="5"/>
                    <a:pt x="361" y="12"/>
                  </a:cubicBezTo>
                  <a:cubicBezTo>
                    <a:pt x="365" y="23"/>
                    <a:pt x="347" y="23"/>
                    <a:pt x="358" y="39"/>
                  </a:cubicBezTo>
                  <a:lnTo>
                    <a:pt x="356" y="39"/>
                  </a:lnTo>
                  <a:cubicBezTo>
                    <a:pt x="355" y="39"/>
                    <a:pt x="354" y="39"/>
                    <a:pt x="353" y="39"/>
                  </a:cubicBezTo>
                  <a:cubicBezTo>
                    <a:pt x="341" y="39"/>
                    <a:pt x="338" y="46"/>
                    <a:pt x="343" y="60"/>
                  </a:cubicBezTo>
                  <a:cubicBezTo>
                    <a:pt x="343" y="61"/>
                    <a:pt x="343" y="63"/>
                    <a:pt x="342" y="64"/>
                  </a:cubicBezTo>
                  <a:cubicBezTo>
                    <a:pt x="335" y="72"/>
                    <a:pt x="325" y="74"/>
                    <a:pt x="319" y="82"/>
                  </a:cubicBezTo>
                  <a:cubicBezTo>
                    <a:pt x="319" y="83"/>
                    <a:pt x="319" y="83"/>
                    <a:pt x="318" y="83"/>
                  </a:cubicBezTo>
                  <a:cubicBezTo>
                    <a:pt x="317" y="83"/>
                    <a:pt x="314" y="80"/>
                    <a:pt x="312" y="79"/>
                  </a:cubicBezTo>
                  <a:cubicBezTo>
                    <a:pt x="301" y="79"/>
                    <a:pt x="292" y="80"/>
                    <a:pt x="296" y="95"/>
                  </a:cubicBezTo>
                  <a:cubicBezTo>
                    <a:pt x="284" y="98"/>
                    <a:pt x="282" y="108"/>
                    <a:pt x="282" y="122"/>
                  </a:cubicBezTo>
                  <a:cubicBezTo>
                    <a:pt x="282" y="124"/>
                    <a:pt x="280" y="124"/>
                    <a:pt x="278" y="124"/>
                  </a:cubicBezTo>
                  <a:cubicBezTo>
                    <a:pt x="273" y="125"/>
                    <a:pt x="273" y="130"/>
                    <a:pt x="271" y="132"/>
                  </a:cubicBezTo>
                  <a:cubicBezTo>
                    <a:pt x="264" y="139"/>
                    <a:pt x="263" y="153"/>
                    <a:pt x="253" y="156"/>
                  </a:cubicBezTo>
                  <a:cubicBezTo>
                    <a:pt x="237" y="161"/>
                    <a:pt x="221" y="165"/>
                    <a:pt x="217" y="185"/>
                  </a:cubicBezTo>
                  <a:cubicBezTo>
                    <a:pt x="214" y="203"/>
                    <a:pt x="186" y="196"/>
                    <a:pt x="184" y="216"/>
                  </a:cubicBezTo>
                  <a:lnTo>
                    <a:pt x="181" y="216"/>
                  </a:lnTo>
                  <a:cubicBezTo>
                    <a:pt x="179" y="215"/>
                    <a:pt x="176" y="215"/>
                    <a:pt x="174" y="215"/>
                  </a:cubicBezTo>
                  <a:cubicBezTo>
                    <a:pt x="166" y="215"/>
                    <a:pt x="164" y="221"/>
                    <a:pt x="164" y="230"/>
                  </a:cubicBezTo>
                  <a:cubicBezTo>
                    <a:pt x="164" y="234"/>
                    <a:pt x="159" y="237"/>
                    <a:pt x="155" y="237"/>
                  </a:cubicBezTo>
                  <a:cubicBezTo>
                    <a:pt x="153" y="237"/>
                    <a:pt x="152" y="237"/>
                    <a:pt x="150" y="236"/>
                  </a:cubicBezTo>
                  <a:cubicBezTo>
                    <a:pt x="143" y="231"/>
                    <a:pt x="138" y="229"/>
                    <a:pt x="135" y="229"/>
                  </a:cubicBezTo>
                  <a:cubicBezTo>
                    <a:pt x="129" y="229"/>
                    <a:pt x="127" y="233"/>
                    <a:pt x="126" y="239"/>
                  </a:cubicBezTo>
                  <a:cubicBezTo>
                    <a:pt x="125" y="247"/>
                    <a:pt x="121" y="252"/>
                    <a:pt x="117" y="253"/>
                  </a:cubicBezTo>
                  <a:cubicBezTo>
                    <a:pt x="114" y="254"/>
                    <a:pt x="112" y="259"/>
                    <a:pt x="109" y="262"/>
                  </a:cubicBezTo>
                  <a:cubicBezTo>
                    <a:pt x="101" y="269"/>
                    <a:pt x="88" y="267"/>
                    <a:pt x="86" y="283"/>
                  </a:cubicBezTo>
                  <a:cubicBezTo>
                    <a:pt x="86" y="283"/>
                    <a:pt x="86" y="284"/>
                    <a:pt x="86" y="284"/>
                  </a:cubicBezTo>
                  <a:cubicBezTo>
                    <a:pt x="86" y="284"/>
                    <a:pt x="85" y="282"/>
                    <a:pt x="84" y="282"/>
                  </a:cubicBezTo>
                  <a:cubicBezTo>
                    <a:pt x="81" y="281"/>
                    <a:pt x="79" y="281"/>
                    <a:pt x="77" y="281"/>
                  </a:cubicBezTo>
                  <a:cubicBezTo>
                    <a:pt x="69" y="281"/>
                    <a:pt x="64" y="284"/>
                    <a:pt x="57" y="284"/>
                  </a:cubicBezTo>
                  <a:cubicBezTo>
                    <a:pt x="46" y="284"/>
                    <a:pt x="41" y="300"/>
                    <a:pt x="31" y="300"/>
                  </a:cubicBezTo>
                  <a:cubicBezTo>
                    <a:pt x="11" y="300"/>
                    <a:pt x="8" y="323"/>
                    <a:pt x="5" y="357"/>
                  </a:cubicBezTo>
                  <a:cubicBezTo>
                    <a:pt x="1" y="366"/>
                    <a:pt x="1" y="376"/>
                    <a:pt x="5" y="386"/>
                  </a:cubicBezTo>
                  <a:cubicBezTo>
                    <a:pt x="9" y="395"/>
                    <a:pt x="23" y="402"/>
                    <a:pt x="32" y="402"/>
                  </a:cubicBezTo>
                  <a:cubicBezTo>
                    <a:pt x="35" y="402"/>
                    <a:pt x="38" y="401"/>
                    <a:pt x="38" y="399"/>
                  </a:cubicBezTo>
                  <a:cubicBezTo>
                    <a:pt x="44" y="385"/>
                    <a:pt x="52" y="379"/>
                    <a:pt x="61" y="379"/>
                  </a:cubicBezTo>
                  <a:cubicBezTo>
                    <a:pt x="62" y="379"/>
                    <a:pt x="64" y="379"/>
                    <a:pt x="65" y="379"/>
                  </a:cubicBezTo>
                  <a:cubicBezTo>
                    <a:pt x="69" y="381"/>
                    <a:pt x="73" y="381"/>
                    <a:pt x="76" y="381"/>
                  </a:cubicBezTo>
                  <a:cubicBezTo>
                    <a:pt x="100" y="381"/>
                    <a:pt x="113" y="359"/>
                    <a:pt x="137" y="358"/>
                  </a:cubicBezTo>
                  <a:cubicBezTo>
                    <a:pt x="143" y="346"/>
                    <a:pt x="162" y="353"/>
                    <a:pt x="161" y="332"/>
                  </a:cubicBezTo>
                  <a:cubicBezTo>
                    <a:pt x="161" y="332"/>
                    <a:pt x="162" y="332"/>
                    <a:pt x="162" y="332"/>
                  </a:cubicBezTo>
                  <a:cubicBezTo>
                    <a:pt x="163" y="332"/>
                    <a:pt x="164" y="332"/>
                    <a:pt x="165" y="332"/>
                  </a:cubicBezTo>
                  <a:cubicBezTo>
                    <a:pt x="168" y="333"/>
                    <a:pt x="169" y="334"/>
                    <a:pt x="171" y="334"/>
                  </a:cubicBezTo>
                  <a:cubicBezTo>
                    <a:pt x="176" y="334"/>
                    <a:pt x="179" y="329"/>
                    <a:pt x="180" y="323"/>
                  </a:cubicBezTo>
                  <a:cubicBezTo>
                    <a:pt x="182" y="315"/>
                    <a:pt x="189" y="310"/>
                    <a:pt x="197" y="310"/>
                  </a:cubicBezTo>
                  <a:cubicBezTo>
                    <a:pt x="198" y="310"/>
                    <a:pt x="199" y="310"/>
                    <a:pt x="200" y="310"/>
                  </a:cubicBezTo>
                  <a:cubicBezTo>
                    <a:pt x="207" y="310"/>
                    <a:pt x="215" y="308"/>
                    <a:pt x="215" y="298"/>
                  </a:cubicBezTo>
                  <a:cubicBezTo>
                    <a:pt x="214" y="295"/>
                    <a:pt x="217" y="292"/>
                    <a:pt x="220" y="292"/>
                  </a:cubicBezTo>
                  <a:cubicBezTo>
                    <a:pt x="241" y="291"/>
                    <a:pt x="252" y="274"/>
                    <a:pt x="268" y="265"/>
                  </a:cubicBezTo>
                  <a:cubicBezTo>
                    <a:pt x="278" y="260"/>
                    <a:pt x="274" y="242"/>
                    <a:pt x="288" y="242"/>
                  </a:cubicBezTo>
                  <a:cubicBezTo>
                    <a:pt x="286" y="232"/>
                    <a:pt x="292" y="223"/>
                    <a:pt x="301" y="221"/>
                  </a:cubicBezTo>
                  <a:cubicBezTo>
                    <a:pt x="322" y="217"/>
                    <a:pt x="328" y="199"/>
                    <a:pt x="341" y="186"/>
                  </a:cubicBezTo>
                  <a:cubicBezTo>
                    <a:pt x="346" y="180"/>
                    <a:pt x="350" y="169"/>
                    <a:pt x="360" y="168"/>
                  </a:cubicBezTo>
                  <a:cubicBezTo>
                    <a:pt x="378" y="166"/>
                    <a:pt x="378" y="146"/>
                    <a:pt x="388" y="137"/>
                  </a:cubicBezTo>
                  <a:cubicBezTo>
                    <a:pt x="396" y="128"/>
                    <a:pt x="402" y="118"/>
                    <a:pt x="404" y="106"/>
                  </a:cubicBezTo>
                  <a:cubicBezTo>
                    <a:pt x="407" y="92"/>
                    <a:pt x="426" y="90"/>
                    <a:pt x="429" y="74"/>
                  </a:cubicBezTo>
                  <a:cubicBezTo>
                    <a:pt x="433" y="53"/>
                    <a:pt x="427" y="32"/>
                    <a:pt x="416" y="16"/>
                  </a:cubicBezTo>
                  <a:cubicBezTo>
                    <a:pt x="413" y="13"/>
                    <a:pt x="411" y="10"/>
                    <a:pt x="408" y="6"/>
                  </a:cubicBezTo>
                  <a:cubicBezTo>
                    <a:pt x="404" y="2"/>
                    <a:pt x="397"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317;p19">
              <a:extLst>
                <a:ext uri="{FF2B5EF4-FFF2-40B4-BE49-F238E27FC236}">
                  <a16:creationId xmlns:a16="http://schemas.microsoft.com/office/drawing/2014/main" id="{E669227C-057F-F744-9147-FA24AD39B7C4}"/>
                </a:ext>
              </a:extLst>
            </p:cNvPr>
            <p:cNvSpPr/>
            <p:nvPr/>
          </p:nvSpPr>
          <p:spPr>
            <a:xfrm>
              <a:off x="3156194" y="917409"/>
              <a:ext cx="14629" cy="8043"/>
            </a:xfrm>
            <a:custGeom>
              <a:avLst/>
              <a:gdLst/>
              <a:ahLst/>
              <a:cxnLst/>
              <a:rect l="l" t="t" r="r" b="b"/>
              <a:pathLst>
                <a:path w="251" h="138" extrusionOk="0">
                  <a:moveTo>
                    <a:pt x="51" y="0"/>
                  </a:moveTo>
                  <a:cubicBezTo>
                    <a:pt x="50" y="0"/>
                    <a:pt x="49" y="0"/>
                    <a:pt x="48" y="1"/>
                  </a:cubicBezTo>
                  <a:cubicBezTo>
                    <a:pt x="46" y="1"/>
                    <a:pt x="45" y="2"/>
                    <a:pt x="44" y="2"/>
                  </a:cubicBezTo>
                  <a:cubicBezTo>
                    <a:pt x="43" y="2"/>
                    <a:pt x="43" y="2"/>
                    <a:pt x="42" y="2"/>
                  </a:cubicBezTo>
                  <a:cubicBezTo>
                    <a:pt x="41" y="1"/>
                    <a:pt x="39" y="0"/>
                    <a:pt x="37" y="0"/>
                  </a:cubicBezTo>
                  <a:cubicBezTo>
                    <a:pt x="36" y="0"/>
                    <a:pt x="35" y="1"/>
                    <a:pt x="34" y="2"/>
                  </a:cubicBezTo>
                  <a:cubicBezTo>
                    <a:pt x="29" y="6"/>
                    <a:pt x="25" y="11"/>
                    <a:pt x="22" y="17"/>
                  </a:cubicBezTo>
                  <a:cubicBezTo>
                    <a:pt x="18" y="24"/>
                    <a:pt x="14" y="33"/>
                    <a:pt x="11" y="42"/>
                  </a:cubicBezTo>
                  <a:cubicBezTo>
                    <a:pt x="7" y="51"/>
                    <a:pt x="4" y="63"/>
                    <a:pt x="1" y="74"/>
                  </a:cubicBezTo>
                  <a:cubicBezTo>
                    <a:pt x="1" y="78"/>
                    <a:pt x="1" y="81"/>
                    <a:pt x="1" y="85"/>
                  </a:cubicBezTo>
                  <a:cubicBezTo>
                    <a:pt x="1" y="89"/>
                    <a:pt x="2" y="93"/>
                    <a:pt x="3" y="96"/>
                  </a:cubicBezTo>
                  <a:cubicBezTo>
                    <a:pt x="3" y="98"/>
                    <a:pt x="3" y="99"/>
                    <a:pt x="3" y="101"/>
                  </a:cubicBezTo>
                  <a:lnTo>
                    <a:pt x="3" y="111"/>
                  </a:lnTo>
                  <a:cubicBezTo>
                    <a:pt x="3" y="113"/>
                    <a:pt x="3" y="116"/>
                    <a:pt x="3" y="120"/>
                  </a:cubicBezTo>
                  <a:cubicBezTo>
                    <a:pt x="3" y="121"/>
                    <a:pt x="3" y="122"/>
                    <a:pt x="4" y="123"/>
                  </a:cubicBezTo>
                  <a:cubicBezTo>
                    <a:pt x="4" y="124"/>
                    <a:pt x="5" y="124"/>
                    <a:pt x="6" y="124"/>
                  </a:cubicBezTo>
                  <a:cubicBezTo>
                    <a:pt x="7" y="124"/>
                    <a:pt x="8" y="125"/>
                    <a:pt x="9" y="125"/>
                  </a:cubicBezTo>
                  <a:cubicBezTo>
                    <a:pt x="10" y="125"/>
                    <a:pt x="11" y="124"/>
                    <a:pt x="13" y="124"/>
                  </a:cubicBezTo>
                  <a:lnTo>
                    <a:pt x="17" y="124"/>
                  </a:lnTo>
                  <a:cubicBezTo>
                    <a:pt x="18" y="124"/>
                    <a:pt x="19" y="125"/>
                    <a:pt x="20" y="125"/>
                  </a:cubicBezTo>
                  <a:cubicBezTo>
                    <a:pt x="21" y="125"/>
                    <a:pt x="22" y="124"/>
                    <a:pt x="23" y="124"/>
                  </a:cubicBezTo>
                  <a:cubicBezTo>
                    <a:pt x="25" y="123"/>
                    <a:pt x="27" y="123"/>
                    <a:pt x="31" y="122"/>
                  </a:cubicBezTo>
                  <a:cubicBezTo>
                    <a:pt x="33" y="123"/>
                    <a:pt x="35" y="124"/>
                    <a:pt x="36" y="124"/>
                  </a:cubicBezTo>
                  <a:lnTo>
                    <a:pt x="44" y="127"/>
                  </a:lnTo>
                  <a:lnTo>
                    <a:pt x="51" y="127"/>
                  </a:lnTo>
                  <a:cubicBezTo>
                    <a:pt x="57" y="127"/>
                    <a:pt x="64" y="127"/>
                    <a:pt x="70" y="126"/>
                  </a:cubicBezTo>
                  <a:cubicBezTo>
                    <a:pt x="78" y="124"/>
                    <a:pt x="85" y="121"/>
                    <a:pt x="92" y="120"/>
                  </a:cubicBezTo>
                  <a:lnTo>
                    <a:pt x="97" y="119"/>
                  </a:lnTo>
                  <a:cubicBezTo>
                    <a:pt x="98" y="118"/>
                    <a:pt x="98" y="118"/>
                    <a:pt x="98" y="118"/>
                  </a:cubicBezTo>
                  <a:cubicBezTo>
                    <a:pt x="100" y="118"/>
                    <a:pt x="100" y="119"/>
                    <a:pt x="101" y="121"/>
                  </a:cubicBezTo>
                  <a:lnTo>
                    <a:pt x="104" y="125"/>
                  </a:lnTo>
                  <a:cubicBezTo>
                    <a:pt x="106" y="127"/>
                    <a:pt x="108" y="127"/>
                    <a:pt x="109" y="127"/>
                  </a:cubicBezTo>
                  <a:lnTo>
                    <a:pt x="118" y="128"/>
                  </a:lnTo>
                  <a:cubicBezTo>
                    <a:pt x="119" y="128"/>
                    <a:pt x="119" y="128"/>
                    <a:pt x="119" y="128"/>
                  </a:cubicBezTo>
                  <a:cubicBezTo>
                    <a:pt x="122" y="128"/>
                    <a:pt x="130" y="118"/>
                    <a:pt x="133" y="115"/>
                  </a:cubicBezTo>
                  <a:cubicBezTo>
                    <a:pt x="137" y="113"/>
                    <a:pt x="138" y="113"/>
                    <a:pt x="140" y="113"/>
                  </a:cubicBezTo>
                  <a:lnTo>
                    <a:pt x="145" y="113"/>
                  </a:lnTo>
                  <a:lnTo>
                    <a:pt x="149" y="114"/>
                  </a:lnTo>
                  <a:cubicBezTo>
                    <a:pt x="152" y="115"/>
                    <a:pt x="153" y="117"/>
                    <a:pt x="154" y="120"/>
                  </a:cubicBezTo>
                  <a:cubicBezTo>
                    <a:pt x="154" y="122"/>
                    <a:pt x="155" y="124"/>
                    <a:pt x="157" y="125"/>
                  </a:cubicBezTo>
                  <a:cubicBezTo>
                    <a:pt x="157" y="125"/>
                    <a:pt x="158" y="125"/>
                    <a:pt x="158" y="125"/>
                  </a:cubicBezTo>
                  <a:cubicBezTo>
                    <a:pt x="159" y="125"/>
                    <a:pt x="161" y="125"/>
                    <a:pt x="162" y="125"/>
                  </a:cubicBezTo>
                  <a:lnTo>
                    <a:pt x="173" y="124"/>
                  </a:lnTo>
                  <a:cubicBezTo>
                    <a:pt x="176" y="123"/>
                    <a:pt x="179" y="120"/>
                    <a:pt x="181" y="120"/>
                  </a:cubicBezTo>
                  <a:cubicBezTo>
                    <a:pt x="182" y="120"/>
                    <a:pt x="182" y="121"/>
                    <a:pt x="183" y="121"/>
                  </a:cubicBezTo>
                  <a:cubicBezTo>
                    <a:pt x="183" y="121"/>
                    <a:pt x="184" y="121"/>
                    <a:pt x="184" y="121"/>
                  </a:cubicBezTo>
                  <a:cubicBezTo>
                    <a:pt x="187" y="121"/>
                    <a:pt x="191" y="119"/>
                    <a:pt x="193" y="117"/>
                  </a:cubicBezTo>
                  <a:cubicBezTo>
                    <a:pt x="194" y="117"/>
                    <a:pt x="195" y="117"/>
                    <a:pt x="195" y="117"/>
                  </a:cubicBezTo>
                  <a:cubicBezTo>
                    <a:pt x="197" y="117"/>
                    <a:pt x="199" y="120"/>
                    <a:pt x="200" y="124"/>
                  </a:cubicBezTo>
                  <a:cubicBezTo>
                    <a:pt x="200" y="126"/>
                    <a:pt x="201" y="128"/>
                    <a:pt x="202" y="129"/>
                  </a:cubicBezTo>
                  <a:cubicBezTo>
                    <a:pt x="203" y="131"/>
                    <a:pt x="204" y="131"/>
                    <a:pt x="205" y="132"/>
                  </a:cubicBezTo>
                  <a:lnTo>
                    <a:pt x="211" y="137"/>
                  </a:lnTo>
                  <a:lnTo>
                    <a:pt x="215" y="138"/>
                  </a:lnTo>
                  <a:cubicBezTo>
                    <a:pt x="216" y="138"/>
                    <a:pt x="217" y="138"/>
                    <a:pt x="218" y="137"/>
                  </a:cubicBezTo>
                  <a:lnTo>
                    <a:pt x="230" y="130"/>
                  </a:lnTo>
                  <a:cubicBezTo>
                    <a:pt x="234" y="125"/>
                    <a:pt x="238" y="121"/>
                    <a:pt x="240" y="114"/>
                  </a:cubicBezTo>
                  <a:cubicBezTo>
                    <a:pt x="243" y="107"/>
                    <a:pt x="247" y="98"/>
                    <a:pt x="249" y="91"/>
                  </a:cubicBezTo>
                  <a:cubicBezTo>
                    <a:pt x="250" y="82"/>
                    <a:pt x="251" y="75"/>
                    <a:pt x="251" y="66"/>
                  </a:cubicBezTo>
                  <a:cubicBezTo>
                    <a:pt x="251" y="62"/>
                    <a:pt x="250" y="58"/>
                    <a:pt x="247" y="55"/>
                  </a:cubicBezTo>
                  <a:lnTo>
                    <a:pt x="246" y="53"/>
                  </a:lnTo>
                  <a:cubicBezTo>
                    <a:pt x="245" y="52"/>
                    <a:pt x="245" y="51"/>
                    <a:pt x="243" y="51"/>
                  </a:cubicBezTo>
                  <a:cubicBezTo>
                    <a:pt x="241" y="51"/>
                    <a:pt x="239" y="51"/>
                    <a:pt x="238" y="52"/>
                  </a:cubicBezTo>
                  <a:lnTo>
                    <a:pt x="235" y="52"/>
                  </a:lnTo>
                  <a:lnTo>
                    <a:pt x="233" y="51"/>
                  </a:lnTo>
                  <a:lnTo>
                    <a:pt x="226" y="49"/>
                  </a:lnTo>
                  <a:cubicBezTo>
                    <a:pt x="225" y="49"/>
                    <a:pt x="224" y="49"/>
                    <a:pt x="223" y="48"/>
                  </a:cubicBezTo>
                  <a:cubicBezTo>
                    <a:pt x="222" y="47"/>
                    <a:pt x="221" y="46"/>
                    <a:pt x="221" y="44"/>
                  </a:cubicBezTo>
                  <a:cubicBezTo>
                    <a:pt x="220" y="42"/>
                    <a:pt x="219" y="41"/>
                    <a:pt x="217" y="41"/>
                  </a:cubicBezTo>
                  <a:cubicBezTo>
                    <a:pt x="216" y="41"/>
                    <a:pt x="214" y="42"/>
                    <a:pt x="212" y="43"/>
                  </a:cubicBezTo>
                  <a:cubicBezTo>
                    <a:pt x="209" y="46"/>
                    <a:pt x="205" y="50"/>
                    <a:pt x="202" y="51"/>
                  </a:cubicBezTo>
                  <a:cubicBezTo>
                    <a:pt x="199" y="52"/>
                    <a:pt x="194" y="58"/>
                    <a:pt x="191" y="59"/>
                  </a:cubicBezTo>
                  <a:lnTo>
                    <a:pt x="180" y="64"/>
                  </a:lnTo>
                  <a:cubicBezTo>
                    <a:pt x="178" y="64"/>
                    <a:pt x="176" y="65"/>
                    <a:pt x="175" y="65"/>
                  </a:cubicBezTo>
                  <a:cubicBezTo>
                    <a:pt x="174" y="63"/>
                    <a:pt x="173" y="61"/>
                    <a:pt x="172" y="59"/>
                  </a:cubicBezTo>
                  <a:cubicBezTo>
                    <a:pt x="172" y="57"/>
                    <a:pt x="171" y="54"/>
                    <a:pt x="169" y="54"/>
                  </a:cubicBezTo>
                  <a:lnTo>
                    <a:pt x="164" y="53"/>
                  </a:lnTo>
                  <a:lnTo>
                    <a:pt x="160" y="51"/>
                  </a:lnTo>
                  <a:lnTo>
                    <a:pt x="158" y="51"/>
                  </a:lnTo>
                  <a:cubicBezTo>
                    <a:pt x="156" y="52"/>
                    <a:pt x="155" y="52"/>
                    <a:pt x="154" y="53"/>
                  </a:cubicBezTo>
                  <a:lnTo>
                    <a:pt x="147" y="60"/>
                  </a:lnTo>
                  <a:cubicBezTo>
                    <a:pt x="146" y="60"/>
                    <a:pt x="145" y="61"/>
                    <a:pt x="145" y="61"/>
                  </a:cubicBezTo>
                  <a:cubicBezTo>
                    <a:pt x="144" y="61"/>
                    <a:pt x="143" y="60"/>
                    <a:pt x="143" y="60"/>
                  </a:cubicBezTo>
                  <a:lnTo>
                    <a:pt x="135" y="54"/>
                  </a:lnTo>
                  <a:cubicBezTo>
                    <a:pt x="133" y="53"/>
                    <a:pt x="132" y="47"/>
                    <a:pt x="131" y="43"/>
                  </a:cubicBezTo>
                  <a:cubicBezTo>
                    <a:pt x="130" y="40"/>
                    <a:pt x="129" y="39"/>
                    <a:pt x="128" y="39"/>
                  </a:cubicBezTo>
                  <a:lnTo>
                    <a:pt x="124" y="39"/>
                  </a:lnTo>
                  <a:cubicBezTo>
                    <a:pt x="120" y="39"/>
                    <a:pt x="116" y="38"/>
                    <a:pt x="112" y="38"/>
                  </a:cubicBezTo>
                  <a:cubicBezTo>
                    <a:pt x="110" y="38"/>
                    <a:pt x="108" y="38"/>
                    <a:pt x="107" y="38"/>
                  </a:cubicBezTo>
                  <a:cubicBezTo>
                    <a:pt x="102" y="36"/>
                    <a:pt x="98" y="35"/>
                    <a:pt x="94" y="33"/>
                  </a:cubicBezTo>
                  <a:lnTo>
                    <a:pt x="87" y="30"/>
                  </a:lnTo>
                  <a:lnTo>
                    <a:pt x="83" y="26"/>
                  </a:lnTo>
                  <a:cubicBezTo>
                    <a:pt x="81" y="23"/>
                    <a:pt x="80" y="21"/>
                    <a:pt x="79" y="21"/>
                  </a:cubicBezTo>
                  <a:lnTo>
                    <a:pt x="72" y="21"/>
                  </a:lnTo>
                  <a:cubicBezTo>
                    <a:pt x="72" y="22"/>
                    <a:pt x="71" y="22"/>
                    <a:pt x="70" y="22"/>
                  </a:cubicBezTo>
                  <a:cubicBezTo>
                    <a:pt x="69" y="22"/>
                    <a:pt x="69" y="22"/>
                    <a:pt x="68" y="21"/>
                  </a:cubicBezTo>
                  <a:cubicBezTo>
                    <a:pt x="67" y="20"/>
                    <a:pt x="66" y="20"/>
                    <a:pt x="65" y="20"/>
                  </a:cubicBezTo>
                  <a:lnTo>
                    <a:pt x="60" y="20"/>
                  </a:lnTo>
                  <a:lnTo>
                    <a:pt x="57" y="19"/>
                  </a:lnTo>
                  <a:cubicBezTo>
                    <a:pt x="57" y="18"/>
                    <a:pt x="56" y="18"/>
                    <a:pt x="56" y="17"/>
                  </a:cubicBezTo>
                  <a:cubicBezTo>
                    <a:pt x="56" y="15"/>
                    <a:pt x="56" y="13"/>
                    <a:pt x="56" y="9"/>
                  </a:cubicBezTo>
                  <a:cubicBezTo>
                    <a:pt x="57" y="7"/>
                    <a:pt x="57" y="5"/>
                    <a:pt x="56" y="3"/>
                  </a:cubicBezTo>
                  <a:cubicBezTo>
                    <a:pt x="56" y="1"/>
                    <a:pt x="55" y="1"/>
                    <a:pt x="54" y="1"/>
                  </a:cubicBezTo>
                  <a:cubicBezTo>
                    <a:pt x="53" y="0"/>
                    <a:pt x="52" y="0"/>
                    <a:pt x="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318;p19">
              <a:extLst>
                <a:ext uri="{FF2B5EF4-FFF2-40B4-BE49-F238E27FC236}">
                  <a16:creationId xmlns:a16="http://schemas.microsoft.com/office/drawing/2014/main" id="{195D8FF0-374F-0A40-9838-CF4184AA4ADA}"/>
                </a:ext>
              </a:extLst>
            </p:cNvPr>
            <p:cNvSpPr/>
            <p:nvPr/>
          </p:nvSpPr>
          <p:spPr>
            <a:xfrm>
              <a:off x="3023484" y="934020"/>
              <a:ext cx="60381" cy="14629"/>
            </a:xfrm>
            <a:custGeom>
              <a:avLst/>
              <a:gdLst/>
              <a:ahLst/>
              <a:cxnLst/>
              <a:rect l="l" t="t" r="r" b="b"/>
              <a:pathLst>
                <a:path w="1036" h="251" extrusionOk="0">
                  <a:moveTo>
                    <a:pt x="33" y="0"/>
                  </a:moveTo>
                  <a:cubicBezTo>
                    <a:pt x="15" y="0"/>
                    <a:pt x="1" y="26"/>
                    <a:pt x="21" y="36"/>
                  </a:cubicBezTo>
                  <a:cubicBezTo>
                    <a:pt x="102" y="72"/>
                    <a:pt x="178" y="114"/>
                    <a:pt x="264" y="141"/>
                  </a:cubicBezTo>
                  <a:cubicBezTo>
                    <a:pt x="345" y="167"/>
                    <a:pt x="428" y="187"/>
                    <a:pt x="513" y="202"/>
                  </a:cubicBezTo>
                  <a:cubicBezTo>
                    <a:pt x="597" y="217"/>
                    <a:pt x="684" y="227"/>
                    <a:pt x="769" y="235"/>
                  </a:cubicBezTo>
                  <a:cubicBezTo>
                    <a:pt x="808" y="239"/>
                    <a:pt x="860" y="250"/>
                    <a:pt x="909" y="250"/>
                  </a:cubicBezTo>
                  <a:cubicBezTo>
                    <a:pt x="957" y="250"/>
                    <a:pt x="1001" y="240"/>
                    <a:pt x="1025" y="202"/>
                  </a:cubicBezTo>
                  <a:cubicBezTo>
                    <a:pt x="1036" y="182"/>
                    <a:pt x="1036" y="159"/>
                    <a:pt x="1025" y="139"/>
                  </a:cubicBezTo>
                  <a:cubicBezTo>
                    <a:pt x="1000" y="94"/>
                    <a:pt x="962" y="92"/>
                    <a:pt x="916" y="90"/>
                  </a:cubicBezTo>
                  <a:cubicBezTo>
                    <a:pt x="873" y="89"/>
                    <a:pt x="830" y="87"/>
                    <a:pt x="787" y="84"/>
                  </a:cubicBezTo>
                  <a:cubicBezTo>
                    <a:pt x="706" y="78"/>
                    <a:pt x="624" y="70"/>
                    <a:pt x="543" y="59"/>
                  </a:cubicBezTo>
                  <a:cubicBezTo>
                    <a:pt x="461" y="47"/>
                    <a:pt x="379" y="37"/>
                    <a:pt x="298" y="26"/>
                  </a:cubicBezTo>
                  <a:cubicBezTo>
                    <a:pt x="210" y="15"/>
                    <a:pt x="123" y="14"/>
                    <a:pt x="36" y="0"/>
                  </a:cubicBezTo>
                  <a:cubicBezTo>
                    <a:pt x="35" y="0"/>
                    <a:pt x="34" y="0"/>
                    <a:pt x="33"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319;p19">
              <a:extLst>
                <a:ext uri="{FF2B5EF4-FFF2-40B4-BE49-F238E27FC236}">
                  <a16:creationId xmlns:a16="http://schemas.microsoft.com/office/drawing/2014/main" id="{802E39A2-AD3E-B041-8907-7181E7F866A0}"/>
                </a:ext>
              </a:extLst>
            </p:cNvPr>
            <p:cNvSpPr/>
            <p:nvPr/>
          </p:nvSpPr>
          <p:spPr>
            <a:xfrm>
              <a:off x="3016665" y="916418"/>
              <a:ext cx="46043" cy="12006"/>
            </a:xfrm>
            <a:custGeom>
              <a:avLst/>
              <a:gdLst/>
              <a:ahLst/>
              <a:cxnLst/>
              <a:rect l="l" t="t" r="r" b="b"/>
              <a:pathLst>
                <a:path w="790" h="206" extrusionOk="0">
                  <a:moveTo>
                    <a:pt x="55" y="0"/>
                  </a:moveTo>
                  <a:cubicBezTo>
                    <a:pt x="20" y="0"/>
                    <a:pt x="0" y="46"/>
                    <a:pt x="35" y="65"/>
                  </a:cubicBezTo>
                  <a:cubicBezTo>
                    <a:pt x="135" y="125"/>
                    <a:pt x="246" y="165"/>
                    <a:pt x="360" y="186"/>
                  </a:cubicBezTo>
                  <a:cubicBezTo>
                    <a:pt x="418" y="196"/>
                    <a:pt x="477" y="202"/>
                    <a:pt x="537" y="204"/>
                  </a:cubicBezTo>
                  <a:cubicBezTo>
                    <a:pt x="558" y="204"/>
                    <a:pt x="583" y="206"/>
                    <a:pt x="607" y="206"/>
                  </a:cubicBezTo>
                  <a:cubicBezTo>
                    <a:pt x="652" y="206"/>
                    <a:pt x="697" y="202"/>
                    <a:pt x="731" y="183"/>
                  </a:cubicBezTo>
                  <a:cubicBezTo>
                    <a:pt x="789" y="149"/>
                    <a:pt x="773" y="63"/>
                    <a:pt x="713" y="45"/>
                  </a:cubicBezTo>
                  <a:cubicBezTo>
                    <a:pt x="701" y="41"/>
                    <a:pt x="688" y="39"/>
                    <a:pt x="676" y="39"/>
                  </a:cubicBezTo>
                  <a:cubicBezTo>
                    <a:pt x="658" y="39"/>
                    <a:pt x="640" y="42"/>
                    <a:pt x="621" y="44"/>
                  </a:cubicBezTo>
                  <a:cubicBezTo>
                    <a:pt x="592" y="45"/>
                    <a:pt x="565" y="46"/>
                    <a:pt x="537" y="46"/>
                  </a:cubicBezTo>
                  <a:cubicBezTo>
                    <a:pt x="484" y="46"/>
                    <a:pt x="432" y="46"/>
                    <a:pt x="380" y="43"/>
                  </a:cubicBezTo>
                  <a:cubicBezTo>
                    <a:pt x="273" y="35"/>
                    <a:pt x="167" y="21"/>
                    <a:pt x="62" y="1"/>
                  </a:cubicBezTo>
                  <a:cubicBezTo>
                    <a:pt x="59" y="0"/>
                    <a:pt x="57" y="0"/>
                    <a:pt x="55"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320;p19">
              <a:extLst>
                <a:ext uri="{FF2B5EF4-FFF2-40B4-BE49-F238E27FC236}">
                  <a16:creationId xmlns:a16="http://schemas.microsoft.com/office/drawing/2014/main" id="{7EB7A257-B796-CD45-ACB1-AFBED17B22FF}"/>
                </a:ext>
              </a:extLst>
            </p:cNvPr>
            <p:cNvSpPr/>
            <p:nvPr/>
          </p:nvSpPr>
          <p:spPr>
            <a:xfrm>
              <a:off x="3081126" y="720997"/>
              <a:ext cx="19233" cy="5595"/>
            </a:xfrm>
            <a:custGeom>
              <a:avLst/>
              <a:gdLst/>
              <a:ahLst/>
              <a:cxnLst/>
              <a:rect l="l" t="t" r="r" b="b"/>
              <a:pathLst>
                <a:path w="330" h="96" extrusionOk="0">
                  <a:moveTo>
                    <a:pt x="151" y="0"/>
                  </a:moveTo>
                  <a:cubicBezTo>
                    <a:pt x="127" y="0"/>
                    <a:pt x="102" y="2"/>
                    <a:pt x="78" y="8"/>
                  </a:cubicBezTo>
                  <a:cubicBezTo>
                    <a:pt x="56" y="13"/>
                    <a:pt x="35" y="20"/>
                    <a:pt x="14" y="31"/>
                  </a:cubicBezTo>
                  <a:cubicBezTo>
                    <a:pt x="1" y="40"/>
                    <a:pt x="4" y="60"/>
                    <a:pt x="19" y="64"/>
                  </a:cubicBezTo>
                  <a:cubicBezTo>
                    <a:pt x="43" y="69"/>
                    <a:pt x="67" y="75"/>
                    <a:pt x="92" y="77"/>
                  </a:cubicBezTo>
                  <a:cubicBezTo>
                    <a:pt x="116" y="79"/>
                    <a:pt x="138" y="81"/>
                    <a:pt x="162" y="82"/>
                  </a:cubicBezTo>
                  <a:cubicBezTo>
                    <a:pt x="185" y="84"/>
                    <a:pt x="208" y="86"/>
                    <a:pt x="230" y="88"/>
                  </a:cubicBezTo>
                  <a:cubicBezTo>
                    <a:pt x="245" y="90"/>
                    <a:pt x="264" y="95"/>
                    <a:pt x="282" y="95"/>
                  </a:cubicBezTo>
                  <a:cubicBezTo>
                    <a:pt x="295" y="95"/>
                    <a:pt x="307" y="92"/>
                    <a:pt x="316" y="81"/>
                  </a:cubicBezTo>
                  <a:cubicBezTo>
                    <a:pt x="326" y="72"/>
                    <a:pt x="330" y="57"/>
                    <a:pt x="326" y="44"/>
                  </a:cubicBezTo>
                  <a:lnTo>
                    <a:pt x="326" y="42"/>
                  </a:lnTo>
                  <a:cubicBezTo>
                    <a:pt x="321" y="27"/>
                    <a:pt x="310" y="15"/>
                    <a:pt x="296" y="11"/>
                  </a:cubicBezTo>
                  <a:cubicBezTo>
                    <a:pt x="248" y="4"/>
                    <a:pt x="199" y="0"/>
                    <a:pt x="151"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321;p19">
              <a:extLst>
                <a:ext uri="{FF2B5EF4-FFF2-40B4-BE49-F238E27FC236}">
                  <a16:creationId xmlns:a16="http://schemas.microsoft.com/office/drawing/2014/main" id="{CF614539-77A1-C04D-8F62-5FB5CEE86CD7}"/>
                </a:ext>
              </a:extLst>
            </p:cNvPr>
            <p:cNvSpPr/>
            <p:nvPr/>
          </p:nvSpPr>
          <p:spPr>
            <a:xfrm>
              <a:off x="3096804" y="739648"/>
              <a:ext cx="466" cy="58"/>
            </a:xfrm>
            <a:custGeom>
              <a:avLst/>
              <a:gdLst/>
              <a:ahLst/>
              <a:cxnLst/>
              <a:rect l="l" t="t" r="r" b="b"/>
              <a:pathLst>
                <a:path w="8" h="1" extrusionOk="0">
                  <a:moveTo>
                    <a:pt x="1" y="1"/>
                  </a:moveTo>
                  <a:lnTo>
                    <a:pt x="1" y="1"/>
                  </a:lnTo>
                  <a:cubicBezTo>
                    <a:pt x="7" y="1"/>
                    <a:pt x="4" y="1"/>
                    <a:pt x="1"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322;p19">
              <a:extLst>
                <a:ext uri="{FF2B5EF4-FFF2-40B4-BE49-F238E27FC236}">
                  <a16:creationId xmlns:a16="http://schemas.microsoft.com/office/drawing/2014/main" id="{A7660CC3-64BC-6741-9643-A91E6F9B57DC}"/>
                </a:ext>
              </a:extLst>
            </p:cNvPr>
            <p:cNvSpPr/>
            <p:nvPr/>
          </p:nvSpPr>
          <p:spPr>
            <a:xfrm>
              <a:off x="3309710" y="702172"/>
              <a:ext cx="100770" cy="39516"/>
            </a:xfrm>
            <a:custGeom>
              <a:avLst/>
              <a:gdLst/>
              <a:ahLst/>
              <a:cxnLst/>
              <a:rect l="l" t="t" r="r" b="b"/>
              <a:pathLst>
                <a:path w="1729" h="678" extrusionOk="0">
                  <a:moveTo>
                    <a:pt x="1237" y="110"/>
                  </a:moveTo>
                  <a:cubicBezTo>
                    <a:pt x="1245" y="110"/>
                    <a:pt x="1253" y="111"/>
                    <a:pt x="1261" y="113"/>
                  </a:cubicBezTo>
                  <a:cubicBezTo>
                    <a:pt x="1337" y="130"/>
                    <a:pt x="1346" y="214"/>
                    <a:pt x="1329" y="278"/>
                  </a:cubicBezTo>
                  <a:cubicBezTo>
                    <a:pt x="1328" y="281"/>
                    <a:pt x="1325" y="286"/>
                    <a:pt x="1324" y="289"/>
                  </a:cubicBezTo>
                  <a:cubicBezTo>
                    <a:pt x="1271" y="279"/>
                    <a:pt x="1223" y="257"/>
                    <a:pt x="1188" y="214"/>
                  </a:cubicBezTo>
                  <a:cubicBezTo>
                    <a:pt x="1141" y="157"/>
                    <a:pt x="1181" y="110"/>
                    <a:pt x="1237" y="110"/>
                  </a:cubicBezTo>
                  <a:close/>
                  <a:moveTo>
                    <a:pt x="230" y="275"/>
                  </a:moveTo>
                  <a:cubicBezTo>
                    <a:pt x="233" y="275"/>
                    <a:pt x="237" y="280"/>
                    <a:pt x="241" y="293"/>
                  </a:cubicBezTo>
                  <a:cubicBezTo>
                    <a:pt x="254" y="332"/>
                    <a:pt x="254" y="374"/>
                    <a:pt x="240" y="413"/>
                  </a:cubicBezTo>
                  <a:cubicBezTo>
                    <a:pt x="230" y="396"/>
                    <a:pt x="222" y="377"/>
                    <a:pt x="218" y="356"/>
                  </a:cubicBezTo>
                  <a:cubicBezTo>
                    <a:pt x="215" y="339"/>
                    <a:pt x="219" y="275"/>
                    <a:pt x="230" y="275"/>
                  </a:cubicBezTo>
                  <a:close/>
                  <a:moveTo>
                    <a:pt x="754" y="175"/>
                  </a:moveTo>
                  <a:cubicBezTo>
                    <a:pt x="820" y="175"/>
                    <a:pt x="834" y="296"/>
                    <a:pt x="809" y="349"/>
                  </a:cubicBezTo>
                  <a:cubicBezTo>
                    <a:pt x="794" y="379"/>
                    <a:pt x="775" y="407"/>
                    <a:pt x="751" y="431"/>
                  </a:cubicBezTo>
                  <a:cubicBezTo>
                    <a:pt x="744" y="426"/>
                    <a:pt x="738" y="419"/>
                    <a:pt x="731" y="413"/>
                  </a:cubicBezTo>
                  <a:cubicBezTo>
                    <a:pt x="676" y="358"/>
                    <a:pt x="623" y="246"/>
                    <a:pt x="709" y="191"/>
                  </a:cubicBezTo>
                  <a:cubicBezTo>
                    <a:pt x="726" y="180"/>
                    <a:pt x="741" y="175"/>
                    <a:pt x="754" y="175"/>
                  </a:cubicBezTo>
                  <a:close/>
                  <a:moveTo>
                    <a:pt x="1245" y="1"/>
                  </a:moveTo>
                  <a:cubicBezTo>
                    <a:pt x="1134" y="1"/>
                    <a:pt x="1025" y="81"/>
                    <a:pt x="1066" y="212"/>
                  </a:cubicBezTo>
                  <a:cubicBezTo>
                    <a:pt x="1096" y="308"/>
                    <a:pt x="1176" y="362"/>
                    <a:pt x="1272" y="386"/>
                  </a:cubicBezTo>
                  <a:cubicBezTo>
                    <a:pt x="1204" y="466"/>
                    <a:pt x="1092" y="508"/>
                    <a:pt x="982" y="508"/>
                  </a:cubicBezTo>
                  <a:cubicBezTo>
                    <a:pt x="934" y="508"/>
                    <a:pt x="886" y="500"/>
                    <a:pt x="842" y="484"/>
                  </a:cubicBezTo>
                  <a:cubicBezTo>
                    <a:pt x="890" y="432"/>
                    <a:pt x="919" y="366"/>
                    <a:pt x="927" y="296"/>
                  </a:cubicBezTo>
                  <a:cubicBezTo>
                    <a:pt x="936" y="174"/>
                    <a:pt x="841" y="81"/>
                    <a:pt x="740" y="81"/>
                  </a:cubicBezTo>
                  <a:cubicBezTo>
                    <a:pt x="691" y="81"/>
                    <a:pt x="641" y="103"/>
                    <a:pt x="601" y="154"/>
                  </a:cubicBezTo>
                  <a:cubicBezTo>
                    <a:pt x="510" y="271"/>
                    <a:pt x="566" y="408"/>
                    <a:pt x="662" y="502"/>
                  </a:cubicBezTo>
                  <a:cubicBezTo>
                    <a:pt x="603" y="536"/>
                    <a:pt x="536" y="555"/>
                    <a:pt x="468" y="555"/>
                  </a:cubicBezTo>
                  <a:cubicBezTo>
                    <a:pt x="463" y="555"/>
                    <a:pt x="457" y="555"/>
                    <a:pt x="452" y="555"/>
                  </a:cubicBezTo>
                  <a:cubicBezTo>
                    <a:pt x="389" y="550"/>
                    <a:pt x="330" y="522"/>
                    <a:pt x="286" y="477"/>
                  </a:cubicBezTo>
                  <a:cubicBezTo>
                    <a:pt x="315" y="420"/>
                    <a:pt x="328" y="357"/>
                    <a:pt x="324" y="294"/>
                  </a:cubicBezTo>
                  <a:cubicBezTo>
                    <a:pt x="320" y="239"/>
                    <a:pt x="298" y="178"/>
                    <a:pt x="240" y="178"/>
                  </a:cubicBezTo>
                  <a:cubicBezTo>
                    <a:pt x="233" y="178"/>
                    <a:pt x="226" y="178"/>
                    <a:pt x="219" y="180"/>
                  </a:cubicBezTo>
                  <a:cubicBezTo>
                    <a:pt x="135" y="198"/>
                    <a:pt x="111" y="298"/>
                    <a:pt x="121" y="370"/>
                  </a:cubicBezTo>
                  <a:cubicBezTo>
                    <a:pt x="127" y="424"/>
                    <a:pt x="150" y="475"/>
                    <a:pt x="183" y="518"/>
                  </a:cubicBezTo>
                  <a:cubicBezTo>
                    <a:pt x="139" y="570"/>
                    <a:pt x="82" y="612"/>
                    <a:pt x="29" y="629"/>
                  </a:cubicBezTo>
                  <a:cubicBezTo>
                    <a:pt x="0" y="638"/>
                    <a:pt x="10" y="677"/>
                    <a:pt x="35" y="677"/>
                  </a:cubicBezTo>
                  <a:cubicBezTo>
                    <a:pt x="38" y="677"/>
                    <a:pt x="40" y="677"/>
                    <a:pt x="43" y="676"/>
                  </a:cubicBezTo>
                  <a:cubicBezTo>
                    <a:pt x="113" y="658"/>
                    <a:pt x="177" y="618"/>
                    <a:pt x="227" y="564"/>
                  </a:cubicBezTo>
                  <a:cubicBezTo>
                    <a:pt x="298" y="625"/>
                    <a:pt x="387" y="658"/>
                    <a:pt x="479" y="658"/>
                  </a:cubicBezTo>
                  <a:cubicBezTo>
                    <a:pt x="496" y="658"/>
                    <a:pt x="514" y="657"/>
                    <a:pt x="531" y="655"/>
                  </a:cubicBezTo>
                  <a:cubicBezTo>
                    <a:pt x="609" y="642"/>
                    <a:pt x="683" y="613"/>
                    <a:pt x="747" y="568"/>
                  </a:cubicBezTo>
                  <a:cubicBezTo>
                    <a:pt x="761" y="577"/>
                    <a:pt x="776" y="584"/>
                    <a:pt x="792" y="591"/>
                  </a:cubicBezTo>
                  <a:cubicBezTo>
                    <a:pt x="856" y="619"/>
                    <a:pt x="924" y="632"/>
                    <a:pt x="991" y="632"/>
                  </a:cubicBezTo>
                  <a:cubicBezTo>
                    <a:pt x="1098" y="632"/>
                    <a:pt x="1205" y="598"/>
                    <a:pt x="1293" y="532"/>
                  </a:cubicBezTo>
                  <a:cubicBezTo>
                    <a:pt x="1338" y="496"/>
                    <a:pt x="1376" y="453"/>
                    <a:pt x="1404" y="403"/>
                  </a:cubicBezTo>
                  <a:cubicBezTo>
                    <a:pt x="1507" y="403"/>
                    <a:pt x="1612" y="381"/>
                    <a:pt x="1683" y="347"/>
                  </a:cubicBezTo>
                  <a:cubicBezTo>
                    <a:pt x="1728" y="322"/>
                    <a:pt x="1703" y="251"/>
                    <a:pt x="1657" y="251"/>
                  </a:cubicBezTo>
                  <a:cubicBezTo>
                    <a:pt x="1652" y="251"/>
                    <a:pt x="1648" y="251"/>
                    <a:pt x="1643" y="253"/>
                  </a:cubicBezTo>
                  <a:cubicBezTo>
                    <a:pt x="1579" y="274"/>
                    <a:pt x="1514" y="288"/>
                    <a:pt x="1446" y="294"/>
                  </a:cubicBezTo>
                  <a:cubicBezTo>
                    <a:pt x="1468" y="209"/>
                    <a:pt x="1456" y="119"/>
                    <a:pt x="1385" y="53"/>
                  </a:cubicBezTo>
                  <a:cubicBezTo>
                    <a:pt x="1347" y="17"/>
                    <a:pt x="1296" y="1"/>
                    <a:pt x="1245"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1323;p19">
            <a:extLst>
              <a:ext uri="{FF2B5EF4-FFF2-40B4-BE49-F238E27FC236}">
                <a16:creationId xmlns:a16="http://schemas.microsoft.com/office/drawing/2014/main" id="{D4891371-06E5-5F4C-BDDF-DD8982408A6A}"/>
              </a:ext>
            </a:extLst>
          </p:cNvPr>
          <p:cNvGrpSpPr/>
          <p:nvPr/>
        </p:nvGrpSpPr>
        <p:grpSpPr>
          <a:xfrm>
            <a:off x="5347461" y="3568391"/>
            <a:ext cx="406567" cy="379142"/>
            <a:chOff x="5033850" y="1307125"/>
            <a:chExt cx="285075" cy="265675"/>
          </a:xfrm>
        </p:grpSpPr>
        <p:sp>
          <p:nvSpPr>
            <p:cNvPr id="277" name="Google Shape;1324;p19">
              <a:extLst>
                <a:ext uri="{FF2B5EF4-FFF2-40B4-BE49-F238E27FC236}">
                  <a16:creationId xmlns:a16="http://schemas.microsoft.com/office/drawing/2014/main" id="{46616971-C293-C248-8F8A-254F4FB4B9C9}"/>
                </a:ext>
              </a:extLst>
            </p:cNvPr>
            <p:cNvSpPr/>
            <p:nvPr/>
          </p:nvSpPr>
          <p:spPr>
            <a:xfrm>
              <a:off x="5033850" y="1380925"/>
              <a:ext cx="285075" cy="191875"/>
            </a:xfrm>
            <a:custGeom>
              <a:avLst/>
              <a:gdLst/>
              <a:ahLst/>
              <a:cxnLst/>
              <a:rect l="l" t="t" r="r" b="b"/>
              <a:pathLst>
                <a:path w="11403" h="7675" extrusionOk="0">
                  <a:moveTo>
                    <a:pt x="9330" y="0"/>
                  </a:moveTo>
                  <a:lnTo>
                    <a:pt x="1886" y="103"/>
                  </a:lnTo>
                  <a:cubicBezTo>
                    <a:pt x="1886" y="103"/>
                    <a:pt x="944" y="307"/>
                    <a:pt x="472" y="2251"/>
                  </a:cubicBezTo>
                  <a:cubicBezTo>
                    <a:pt x="1" y="4196"/>
                    <a:pt x="96" y="6242"/>
                    <a:pt x="96" y="6242"/>
                  </a:cubicBezTo>
                  <a:cubicBezTo>
                    <a:pt x="96" y="6242"/>
                    <a:pt x="1693" y="7675"/>
                    <a:pt x="5655" y="7675"/>
                  </a:cubicBezTo>
                  <a:cubicBezTo>
                    <a:pt x="9895" y="7675"/>
                    <a:pt x="11403" y="6652"/>
                    <a:pt x="11403" y="6652"/>
                  </a:cubicBezTo>
                  <a:cubicBezTo>
                    <a:pt x="11403" y="6652"/>
                    <a:pt x="11403" y="3070"/>
                    <a:pt x="10931" y="1842"/>
                  </a:cubicBezTo>
                  <a:cubicBezTo>
                    <a:pt x="10461" y="614"/>
                    <a:pt x="9895" y="0"/>
                    <a:pt x="9330" y="0"/>
                  </a:cubicBezTo>
                  <a:close/>
                </a:path>
              </a:pathLst>
            </a:custGeom>
            <a:solidFill>
              <a:srgbClr val="EF9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325;p19">
              <a:extLst>
                <a:ext uri="{FF2B5EF4-FFF2-40B4-BE49-F238E27FC236}">
                  <a16:creationId xmlns:a16="http://schemas.microsoft.com/office/drawing/2014/main" id="{E5858CA7-E31C-DB4A-AE64-9BF143098873}"/>
                </a:ext>
              </a:extLst>
            </p:cNvPr>
            <p:cNvSpPr/>
            <p:nvPr/>
          </p:nvSpPr>
          <p:spPr>
            <a:xfrm>
              <a:off x="5069325" y="1307125"/>
              <a:ext cx="206275" cy="83975"/>
            </a:xfrm>
            <a:custGeom>
              <a:avLst/>
              <a:gdLst/>
              <a:ahLst/>
              <a:cxnLst/>
              <a:rect l="l" t="t" r="r" b="b"/>
              <a:pathLst>
                <a:path w="8251" h="3359" extrusionOk="0">
                  <a:moveTo>
                    <a:pt x="6425" y="1"/>
                  </a:moveTo>
                  <a:cubicBezTo>
                    <a:pt x="6412" y="1"/>
                    <a:pt x="6399" y="1"/>
                    <a:pt x="6388" y="2"/>
                  </a:cubicBezTo>
                  <a:cubicBezTo>
                    <a:pt x="6027" y="33"/>
                    <a:pt x="6824" y="577"/>
                    <a:pt x="5779" y="973"/>
                  </a:cubicBezTo>
                  <a:cubicBezTo>
                    <a:pt x="5646" y="1024"/>
                    <a:pt x="5509" y="1045"/>
                    <a:pt x="5368" y="1045"/>
                  </a:cubicBezTo>
                  <a:cubicBezTo>
                    <a:pt x="4644" y="1045"/>
                    <a:pt x="3810" y="486"/>
                    <a:pt x="2802" y="486"/>
                  </a:cubicBezTo>
                  <a:cubicBezTo>
                    <a:pt x="2465" y="486"/>
                    <a:pt x="2109" y="549"/>
                    <a:pt x="1730" y="716"/>
                  </a:cubicBezTo>
                  <a:cubicBezTo>
                    <a:pt x="1" y="1479"/>
                    <a:pt x="2032" y="3137"/>
                    <a:pt x="2032" y="3137"/>
                  </a:cubicBezTo>
                  <a:cubicBezTo>
                    <a:pt x="2851" y="3289"/>
                    <a:pt x="3573" y="3358"/>
                    <a:pt x="4206" y="3358"/>
                  </a:cubicBezTo>
                  <a:cubicBezTo>
                    <a:pt x="6170" y="3358"/>
                    <a:pt x="7265" y="2687"/>
                    <a:pt x="7698" y="1724"/>
                  </a:cubicBezTo>
                  <a:cubicBezTo>
                    <a:pt x="8251" y="489"/>
                    <a:pt x="6841" y="1"/>
                    <a:pt x="6425" y="1"/>
                  </a:cubicBezTo>
                  <a:close/>
                </a:path>
              </a:pathLst>
            </a:custGeom>
            <a:solidFill>
              <a:srgbClr val="FFF1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326;p19">
              <a:extLst>
                <a:ext uri="{FF2B5EF4-FFF2-40B4-BE49-F238E27FC236}">
                  <a16:creationId xmlns:a16="http://schemas.microsoft.com/office/drawing/2014/main" id="{9B5634E8-93F5-084E-AB62-D4225DEA3D05}"/>
                </a:ext>
              </a:extLst>
            </p:cNvPr>
            <p:cNvSpPr/>
            <p:nvPr/>
          </p:nvSpPr>
          <p:spPr>
            <a:xfrm>
              <a:off x="5105625" y="1328600"/>
              <a:ext cx="127075" cy="24275"/>
            </a:xfrm>
            <a:custGeom>
              <a:avLst/>
              <a:gdLst/>
              <a:ahLst/>
              <a:cxnLst/>
              <a:rect l="l" t="t" r="r" b="b"/>
              <a:pathLst>
                <a:path w="5083" h="971" extrusionOk="0">
                  <a:moveTo>
                    <a:pt x="1195" y="0"/>
                  </a:moveTo>
                  <a:cubicBezTo>
                    <a:pt x="983" y="0"/>
                    <a:pt x="775" y="37"/>
                    <a:pt x="574" y="130"/>
                  </a:cubicBezTo>
                  <a:cubicBezTo>
                    <a:pt x="277" y="268"/>
                    <a:pt x="0" y="587"/>
                    <a:pt x="120" y="933"/>
                  </a:cubicBezTo>
                  <a:cubicBezTo>
                    <a:pt x="129" y="959"/>
                    <a:pt x="150" y="971"/>
                    <a:pt x="172" y="971"/>
                  </a:cubicBezTo>
                  <a:cubicBezTo>
                    <a:pt x="203" y="971"/>
                    <a:pt x="235" y="945"/>
                    <a:pt x="225" y="904"/>
                  </a:cubicBezTo>
                  <a:lnTo>
                    <a:pt x="226" y="903"/>
                  </a:lnTo>
                  <a:cubicBezTo>
                    <a:pt x="138" y="542"/>
                    <a:pt x="510" y="308"/>
                    <a:pt x="814" y="251"/>
                  </a:cubicBezTo>
                  <a:cubicBezTo>
                    <a:pt x="907" y="233"/>
                    <a:pt x="1000" y="226"/>
                    <a:pt x="1093" y="226"/>
                  </a:cubicBezTo>
                  <a:cubicBezTo>
                    <a:pt x="1368" y="226"/>
                    <a:pt x="1641" y="294"/>
                    <a:pt x="1905" y="376"/>
                  </a:cubicBezTo>
                  <a:cubicBezTo>
                    <a:pt x="2489" y="558"/>
                    <a:pt x="3080" y="734"/>
                    <a:pt x="3688" y="734"/>
                  </a:cubicBezTo>
                  <a:cubicBezTo>
                    <a:pt x="3843" y="734"/>
                    <a:pt x="4000" y="723"/>
                    <a:pt x="4158" y="697"/>
                  </a:cubicBezTo>
                  <a:cubicBezTo>
                    <a:pt x="4349" y="666"/>
                    <a:pt x="4535" y="611"/>
                    <a:pt x="4713" y="534"/>
                  </a:cubicBezTo>
                  <a:cubicBezTo>
                    <a:pt x="4805" y="498"/>
                    <a:pt x="4892" y="452"/>
                    <a:pt x="4975" y="397"/>
                  </a:cubicBezTo>
                  <a:cubicBezTo>
                    <a:pt x="5062" y="337"/>
                    <a:pt x="5083" y="278"/>
                    <a:pt x="5076" y="176"/>
                  </a:cubicBezTo>
                  <a:cubicBezTo>
                    <a:pt x="5076" y="153"/>
                    <a:pt x="5060" y="131"/>
                    <a:pt x="5037" y="124"/>
                  </a:cubicBezTo>
                  <a:cubicBezTo>
                    <a:pt x="4995" y="111"/>
                    <a:pt x="4962" y="102"/>
                    <a:pt x="4929" y="102"/>
                  </a:cubicBezTo>
                  <a:cubicBezTo>
                    <a:pt x="4896" y="102"/>
                    <a:pt x="4862" y="111"/>
                    <a:pt x="4820" y="133"/>
                  </a:cubicBezTo>
                  <a:cubicBezTo>
                    <a:pt x="4738" y="176"/>
                    <a:pt x="4662" y="225"/>
                    <a:pt x="4576" y="262"/>
                  </a:cubicBezTo>
                  <a:cubicBezTo>
                    <a:pt x="4405" y="333"/>
                    <a:pt x="4225" y="383"/>
                    <a:pt x="4041" y="409"/>
                  </a:cubicBezTo>
                  <a:cubicBezTo>
                    <a:pt x="3906" y="429"/>
                    <a:pt x="3769" y="438"/>
                    <a:pt x="3632" y="438"/>
                  </a:cubicBezTo>
                  <a:cubicBezTo>
                    <a:pt x="3369" y="438"/>
                    <a:pt x="3104" y="405"/>
                    <a:pt x="2848" y="355"/>
                  </a:cubicBezTo>
                  <a:cubicBezTo>
                    <a:pt x="2325" y="249"/>
                    <a:pt x="1749" y="0"/>
                    <a:pt x="1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327;p19">
              <a:extLst>
                <a:ext uri="{FF2B5EF4-FFF2-40B4-BE49-F238E27FC236}">
                  <a16:creationId xmlns:a16="http://schemas.microsoft.com/office/drawing/2014/main" id="{939E9202-BECB-4B46-9CF6-B2317259EAAE}"/>
                </a:ext>
              </a:extLst>
            </p:cNvPr>
            <p:cNvSpPr/>
            <p:nvPr/>
          </p:nvSpPr>
          <p:spPr>
            <a:xfrm>
              <a:off x="5234050" y="1314075"/>
              <a:ext cx="8375" cy="14300"/>
            </a:xfrm>
            <a:custGeom>
              <a:avLst/>
              <a:gdLst/>
              <a:ahLst/>
              <a:cxnLst/>
              <a:rect l="l" t="t" r="r" b="b"/>
              <a:pathLst>
                <a:path w="335" h="572" extrusionOk="0">
                  <a:moveTo>
                    <a:pt x="63" y="223"/>
                  </a:moveTo>
                  <a:cubicBezTo>
                    <a:pt x="64" y="224"/>
                    <a:pt x="65" y="225"/>
                    <a:pt x="66" y="227"/>
                  </a:cubicBezTo>
                  <a:lnTo>
                    <a:pt x="66" y="227"/>
                  </a:lnTo>
                  <a:cubicBezTo>
                    <a:pt x="65" y="225"/>
                    <a:pt x="64" y="224"/>
                    <a:pt x="63" y="223"/>
                  </a:cubicBezTo>
                  <a:close/>
                  <a:moveTo>
                    <a:pt x="74" y="235"/>
                  </a:moveTo>
                  <a:lnTo>
                    <a:pt x="74" y="235"/>
                  </a:lnTo>
                  <a:cubicBezTo>
                    <a:pt x="75" y="237"/>
                    <a:pt x="77" y="239"/>
                    <a:pt x="78" y="241"/>
                  </a:cubicBezTo>
                  <a:lnTo>
                    <a:pt x="78" y="241"/>
                  </a:lnTo>
                  <a:cubicBezTo>
                    <a:pt x="77" y="240"/>
                    <a:pt x="75" y="238"/>
                    <a:pt x="74" y="236"/>
                  </a:cubicBezTo>
                  <a:lnTo>
                    <a:pt x="74" y="236"/>
                  </a:lnTo>
                  <a:cubicBezTo>
                    <a:pt x="74" y="236"/>
                    <a:pt x="74" y="236"/>
                    <a:pt x="74" y="235"/>
                  </a:cubicBezTo>
                  <a:close/>
                  <a:moveTo>
                    <a:pt x="121" y="0"/>
                  </a:moveTo>
                  <a:cubicBezTo>
                    <a:pt x="75" y="0"/>
                    <a:pt x="32" y="27"/>
                    <a:pt x="12" y="71"/>
                  </a:cubicBezTo>
                  <a:cubicBezTo>
                    <a:pt x="0" y="99"/>
                    <a:pt x="0" y="131"/>
                    <a:pt x="13" y="159"/>
                  </a:cubicBezTo>
                  <a:cubicBezTo>
                    <a:pt x="21" y="176"/>
                    <a:pt x="32" y="188"/>
                    <a:pt x="44" y="199"/>
                  </a:cubicBezTo>
                  <a:lnTo>
                    <a:pt x="44" y="199"/>
                  </a:lnTo>
                  <a:cubicBezTo>
                    <a:pt x="51" y="208"/>
                    <a:pt x="58" y="217"/>
                    <a:pt x="66" y="225"/>
                  </a:cubicBezTo>
                  <a:lnTo>
                    <a:pt x="66" y="225"/>
                  </a:lnTo>
                  <a:cubicBezTo>
                    <a:pt x="68" y="228"/>
                    <a:pt x="70" y="230"/>
                    <a:pt x="72" y="233"/>
                  </a:cubicBezTo>
                  <a:lnTo>
                    <a:pt x="72" y="233"/>
                  </a:lnTo>
                  <a:cubicBezTo>
                    <a:pt x="72" y="233"/>
                    <a:pt x="72" y="233"/>
                    <a:pt x="72" y="234"/>
                  </a:cubicBezTo>
                  <a:lnTo>
                    <a:pt x="72" y="234"/>
                  </a:lnTo>
                  <a:cubicBezTo>
                    <a:pt x="70" y="231"/>
                    <a:pt x="68" y="229"/>
                    <a:pt x="66" y="227"/>
                  </a:cubicBezTo>
                  <a:lnTo>
                    <a:pt x="66" y="227"/>
                  </a:lnTo>
                  <a:cubicBezTo>
                    <a:pt x="69" y="230"/>
                    <a:pt x="71" y="233"/>
                    <a:pt x="73" y="237"/>
                  </a:cubicBezTo>
                  <a:lnTo>
                    <a:pt x="73" y="237"/>
                  </a:lnTo>
                  <a:cubicBezTo>
                    <a:pt x="77" y="247"/>
                    <a:pt x="79" y="257"/>
                    <a:pt x="82" y="268"/>
                  </a:cubicBezTo>
                  <a:lnTo>
                    <a:pt x="82" y="268"/>
                  </a:lnTo>
                  <a:cubicBezTo>
                    <a:pt x="82" y="277"/>
                    <a:pt x="82" y="287"/>
                    <a:pt x="82" y="297"/>
                  </a:cubicBezTo>
                  <a:lnTo>
                    <a:pt x="82" y="297"/>
                  </a:lnTo>
                  <a:cubicBezTo>
                    <a:pt x="78" y="315"/>
                    <a:pt x="72" y="334"/>
                    <a:pt x="66" y="352"/>
                  </a:cubicBezTo>
                  <a:lnTo>
                    <a:pt x="66" y="352"/>
                  </a:lnTo>
                  <a:cubicBezTo>
                    <a:pt x="46" y="391"/>
                    <a:pt x="14" y="428"/>
                    <a:pt x="17" y="476"/>
                  </a:cubicBezTo>
                  <a:cubicBezTo>
                    <a:pt x="21" y="515"/>
                    <a:pt x="45" y="560"/>
                    <a:pt x="88" y="568"/>
                  </a:cubicBezTo>
                  <a:lnTo>
                    <a:pt x="89" y="568"/>
                  </a:lnTo>
                  <a:cubicBezTo>
                    <a:pt x="99" y="570"/>
                    <a:pt x="109" y="572"/>
                    <a:pt x="119" y="572"/>
                  </a:cubicBezTo>
                  <a:cubicBezTo>
                    <a:pt x="140" y="572"/>
                    <a:pt x="161" y="566"/>
                    <a:pt x="181" y="556"/>
                  </a:cubicBezTo>
                  <a:cubicBezTo>
                    <a:pt x="196" y="549"/>
                    <a:pt x="210" y="538"/>
                    <a:pt x="223" y="527"/>
                  </a:cubicBezTo>
                  <a:cubicBezTo>
                    <a:pt x="243" y="507"/>
                    <a:pt x="261" y="485"/>
                    <a:pt x="276" y="461"/>
                  </a:cubicBezTo>
                  <a:cubicBezTo>
                    <a:pt x="310" y="412"/>
                    <a:pt x="324" y="354"/>
                    <a:pt x="330" y="295"/>
                  </a:cubicBezTo>
                  <a:cubicBezTo>
                    <a:pt x="335" y="247"/>
                    <a:pt x="328" y="199"/>
                    <a:pt x="311" y="153"/>
                  </a:cubicBezTo>
                  <a:cubicBezTo>
                    <a:pt x="285" y="84"/>
                    <a:pt x="230" y="9"/>
                    <a:pt x="150" y="4"/>
                  </a:cubicBezTo>
                  <a:lnTo>
                    <a:pt x="150" y="4"/>
                  </a:lnTo>
                  <a:cubicBezTo>
                    <a:pt x="141" y="1"/>
                    <a:pt x="131"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328;p19">
              <a:extLst>
                <a:ext uri="{FF2B5EF4-FFF2-40B4-BE49-F238E27FC236}">
                  <a16:creationId xmlns:a16="http://schemas.microsoft.com/office/drawing/2014/main" id="{E85B49AF-3F61-D440-ABEF-28CC83278D05}"/>
                </a:ext>
              </a:extLst>
            </p:cNvPr>
            <p:cNvSpPr/>
            <p:nvPr/>
          </p:nvSpPr>
          <p:spPr>
            <a:xfrm>
              <a:off x="5252050" y="1332375"/>
              <a:ext cx="7775" cy="6050"/>
            </a:xfrm>
            <a:custGeom>
              <a:avLst/>
              <a:gdLst/>
              <a:ahLst/>
              <a:cxnLst/>
              <a:rect l="l" t="t" r="r" b="b"/>
              <a:pathLst>
                <a:path w="311" h="242" extrusionOk="0">
                  <a:moveTo>
                    <a:pt x="156" y="1"/>
                  </a:moveTo>
                  <a:cubicBezTo>
                    <a:pt x="1" y="1"/>
                    <a:pt x="1" y="241"/>
                    <a:pt x="156" y="241"/>
                  </a:cubicBezTo>
                  <a:cubicBezTo>
                    <a:pt x="311" y="241"/>
                    <a:pt x="311"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329;p19">
              <a:extLst>
                <a:ext uri="{FF2B5EF4-FFF2-40B4-BE49-F238E27FC236}">
                  <a16:creationId xmlns:a16="http://schemas.microsoft.com/office/drawing/2014/main" id="{C421A9D8-EF46-BE4A-B921-F72670912A5E}"/>
                </a:ext>
              </a:extLst>
            </p:cNvPr>
            <p:cNvSpPr/>
            <p:nvPr/>
          </p:nvSpPr>
          <p:spPr>
            <a:xfrm>
              <a:off x="5248900" y="1342525"/>
              <a:ext cx="6500" cy="6825"/>
            </a:xfrm>
            <a:custGeom>
              <a:avLst/>
              <a:gdLst/>
              <a:ahLst/>
              <a:cxnLst/>
              <a:rect l="l" t="t" r="r" b="b"/>
              <a:pathLst>
                <a:path w="260" h="273" extrusionOk="0">
                  <a:moveTo>
                    <a:pt x="130" y="1"/>
                  </a:moveTo>
                  <a:lnTo>
                    <a:pt x="99" y="5"/>
                  </a:lnTo>
                  <a:lnTo>
                    <a:pt x="71" y="17"/>
                  </a:lnTo>
                  <a:cubicBezTo>
                    <a:pt x="57" y="24"/>
                    <a:pt x="47" y="35"/>
                    <a:pt x="38" y="48"/>
                  </a:cubicBezTo>
                  <a:cubicBezTo>
                    <a:pt x="27" y="59"/>
                    <a:pt x="21" y="72"/>
                    <a:pt x="17" y="87"/>
                  </a:cubicBezTo>
                  <a:cubicBezTo>
                    <a:pt x="15" y="92"/>
                    <a:pt x="13" y="96"/>
                    <a:pt x="11" y="100"/>
                  </a:cubicBezTo>
                  <a:lnTo>
                    <a:pt x="8" y="107"/>
                  </a:lnTo>
                  <a:lnTo>
                    <a:pt x="7" y="111"/>
                  </a:lnTo>
                  <a:cubicBezTo>
                    <a:pt x="2" y="127"/>
                    <a:pt x="1" y="145"/>
                    <a:pt x="5" y="161"/>
                  </a:cubicBezTo>
                  <a:cubicBezTo>
                    <a:pt x="5" y="178"/>
                    <a:pt x="10" y="194"/>
                    <a:pt x="20" y="209"/>
                  </a:cubicBezTo>
                  <a:lnTo>
                    <a:pt x="21" y="210"/>
                  </a:lnTo>
                  <a:cubicBezTo>
                    <a:pt x="45" y="252"/>
                    <a:pt x="87" y="273"/>
                    <a:pt x="130" y="273"/>
                  </a:cubicBezTo>
                  <a:cubicBezTo>
                    <a:pt x="172" y="273"/>
                    <a:pt x="214" y="252"/>
                    <a:pt x="239" y="210"/>
                  </a:cubicBezTo>
                  <a:lnTo>
                    <a:pt x="240" y="209"/>
                  </a:lnTo>
                  <a:lnTo>
                    <a:pt x="253" y="178"/>
                  </a:lnTo>
                  <a:cubicBezTo>
                    <a:pt x="259" y="156"/>
                    <a:pt x="259" y="132"/>
                    <a:pt x="253" y="111"/>
                  </a:cubicBezTo>
                  <a:lnTo>
                    <a:pt x="252" y="107"/>
                  </a:lnTo>
                  <a:lnTo>
                    <a:pt x="250" y="100"/>
                  </a:lnTo>
                  <a:cubicBezTo>
                    <a:pt x="248" y="96"/>
                    <a:pt x="245" y="92"/>
                    <a:pt x="243" y="87"/>
                  </a:cubicBezTo>
                  <a:cubicBezTo>
                    <a:pt x="240" y="78"/>
                    <a:pt x="236" y="68"/>
                    <a:pt x="232" y="60"/>
                  </a:cubicBezTo>
                  <a:cubicBezTo>
                    <a:pt x="225" y="46"/>
                    <a:pt x="214" y="35"/>
                    <a:pt x="202" y="26"/>
                  </a:cubicBezTo>
                  <a:cubicBezTo>
                    <a:pt x="194" y="19"/>
                    <a:pt x="186" y="14"/>
                    <a:pt x="176" y="12"/>
                  </a:cubicBezTo>
                  <a:cubicBezTo>
                    <a:pt x="162" y="4"/>
                    <a:pt x="146" y="1"/>
                    <a:pt x="1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330;p19">
              <a:extLst>
                <a:ext uri="{FF2B5EF4-FFF2-40B4-BE49-F238E27FC236}">
                  <a16:creationId xmlns:a16="http://schemas.microsoft.com/office/drawing/2014/main" id="{695DD12D-7223-D740-BB45-417149D8A10C}"/>
                </a:ext>
              </a:extLst>
            </p:cNvPr>
            <p:cNvSpPr/>
            <p:nvPr/>
          </p:nvSpPr>
          <p:spPr>
            <a:xfrm>
              <a:off x="5079275" y="1350700"/>
              <a:ext cx="197400" cy="52775"/>
            </a:xfrm>
            <a:custGeom>
              <a:avLst/>
              <a:gdLst/>
              <a:ahLst/>
              <a:cxnLst/>
              <a:rect l="l" t="t" r="r" b="b"/>
              <a:pathLst>
                <a:path w="7896" h="2111" extrusionOk="0">
                  <a:moveTo>
                    <a:pt x="488" y="1"/>
                  </a:moveTo>
                  <a:cubicBezTo>
                    <a:pt x="439" y="1"/>
                    <a:pt x="395" y="33"/>
                    <a:pt x="382" y="82"/>
                  </a:cubicBezTo>
                  <a:cubicBezTo>
                    <a:pt x="260" y="557"/>
                    <a:pt x="138" y="1032"/>
                    <a:pt x="16" y="1507"/>
                  </a:cubicBezTo>
                  <a:cubicBezTo>
                    <a:pt x="0" y="1564"/>
                    <a:pt x="42" y="1624"/>
                    <a:pt x="107" y="1641"/>
                  </a:cubicBezTo>
                  <a:cubicBezTo>
                    <a:pt x="1368" y="1954"/>
                    <a:pt x="2658" y="2111"/>
                    <a:pt x="3948" y="2111"/>
                  </a:cubicBezTo>
                  <a:cubicBezTo>
                    <a:pt x="5238" y="2111"/>
                    <a:pt x="6529" y="1954"/>
                    <a:pt x="7789" y="1641"/>
                  </a:cubicBezTo>
                  <a:cubicBezTo>
                    <a:pt x="7855" y="1625"/>
                    <a:pt x="7895" y="1565"/>
                    <a:pt x="7880" y="1507"/>
                  </a:cubicBezTo>
                  <a:cubicBezTo>
                    <a:pt x="7758" y="1032"/>
                    <a:pt x="7637" y="557"/>
                    <a:pt x="7515" y="82"/>
                  </a:cubicBezTo>
                  <a:cubicBezTo>
                    <a:pt x="7502" y="33"/>
                    <a:pt x="7458" y="1"/>
                    <a:pt x="7410" y="1"/>
                  </a:cubicBezTo>
                  <a:cubicBezTo>
                    <a:pt x="7401" y="1"/>
                    <a:pt x="7392" y="2"/>
                    <a:pt x="7383" y="4"/>
                  </a:cubicBezTo>
                  <a:cubicBezTo>
                    <a:pt x="6255" y="285"/>
                    <a:pt x="5102" y="425"/>
                    <a:pt x="3948" y="425"/>
                  </a:cubicBezTo>
                  <a:cubicBezTo>
                    <a:pt x="2795" y="425"/>
                    <a:pt x="1642" y="285"/>
                    <a:pt x="515" y="4"/>
                  </a:cubicBezTo>
                  <a:cubicBezTo>
                    <a:pt x="506" y="2"/>
                    <a:pt x="497" y="1"/>
                    <a:pt x="488" y="1"/>
                  </a:cubicBezTo>
                  <a:close/>
                </a:path>
              </a:pathLst>
            </a:custGeom>
            <a:solidFill>
              <a:srgbClr val="B694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331;p19">
              <a:extLst>
                <a:ext uri="{FF2B5EF4-FFF2-40B4-BE49-F238E27FC236}">
                  <a16:creationId xmlns:a16="http://schemas.microsoft.com/office/drawing/2014/main" id="{E1AADADA-0DCB-054E-B9C8-DBE8E31CCD41}"/>
                </a:ext>
              </a:extLst>
            </p:cNvPr>
            <p:cNvSpPr/>
            <p:nvPr/>
          </p:nvSpPr>
          <p:spPr>
            <a:xfrm>
              <a:off x="5096075" y="1364775"/>
              <a:ext cx="4550" cy="16450"/>
            </a:xfrm>
            <a:custGeom>
              <a:avLst/>
              <a:gdLst/>
              <a:ahLst/>
              <a:cxnLst/>
              <a:rect l="l" t="t" r="r" b="b"/>
              <a:pathLst>
                <a:path w="182" h="658" extrusionOk="0">
                  <a:moveTo>
                    <a:pt x="126" y="0"/>
                  </a:moveTo>
                  <a:cubicBezTo>
                    <a:pt x="106" y="0"/>
                    <a:pt x="86" y="11"/>
                    <a:pt x="77" y="35"/>
                  </a:cubicBezTo>
                  <a:cubicBezTo>
                    <a:pt x="71" y="48"/>
                    <a:pt x="67" y="62"/>
                    <a:pt x="62" y="76"/>
                  </a:cubicBezTo>
                  <a:cubicBezTo>
                    <a:pt x="56" y="91"/>
                    <a:pt x="55" y="86"/>
                    <a:pt x="47" y="101"/>
                  </a:cubicBezTo>
                  <a:cubicBezTo>
                    <a:pt x="34" y="124"/>
                    <a:pt x="32" y="156"/>
                    <a:pt x="27" y="183"/>
                  </a:cubicBezTo>
                  <a:cubicBezTo>
                    <a:pt x="21" y="230"/>
                    <a:pt x="15" y="278"/>
                    <a:pt x="10" y="326"/>
                  </a:cubicBezTo>
                  <a:cubicBezTo>
                    <a:pt x="4" y="377"/>
                    <a:pt x="1" y="427"/>
                    <a:pt x="1" y="477"/>
                  </a:cubicBezTo>
                  <a:cubicBezTo>
                    <a:pt x="2" y="529"/>
                    <a:pt x="10" y="581"/>
                    <a:pt x="25" y="631"/>
                  </a:cubicBezTo>
                  <a:cubicBezTo>
                    <a:pt x="31" y="650"/>
                    <a:pt x="46" y="658"/>
                    <a:pt x="62" y="658"/>
                  </a:cubicBezTo>
                  <a:cubicBezTo>
                    <a:pt x="81" y="658"/>
                    <a:pt x="100" y="647"/>
                    <a:pt x="106" y="629"/>
                  </a:cubicBezTo>
                  <a:cubicBezTo>
                    <a:pt x="119" y="583"/>
                    <a:pt x="129" y="536"/>
                    <a:pt x="137" y="490"/>
                  </a:cubicBezTo>
                  <a:cubicBezTo>
                    <a:pt x="143" y="442"/>
                    <a:pt x="144" y="394"/>
                    <a:pt x="149" y="346"/>
                  </a:cubicBezTo>
                  <a:cubicBezTo>
                    <a:pt x="155" y="299"/>
                    <a:pt x="163" y="250"/>
                    <a:pt x="171" y="203"/>
                  </a:cubicBezTo>
                  <a:cubicBezTo>
                    <a:pt x="177" y="179"/>
                    <a:pt x="180" y="154"/>
                    <a:pt x="180" y="130"/>
                  </a:cubicBezTo>
                  <a:cubicBezTo>
                    <a:pt x="179" y="119"/>
                    <a:pt x="176" y="111"/>
                    <a:pt x="176" y="102"/>
                  </a:cubicBezTo>
                  <a:cubicBezTo>
                    <a:pt x="176" y="87"/>
                    <a:pt x="177" y="72"/>
                    <a:pt x="179" y="57"/>
                  </a:cubicBezTo>
                  <a:cubicBezTo>
                    <a:pt x="181" y="21"/>
                    <a:pt x="153" y="0"/>
                    <a:pt x="126"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332;p19">
              <a:extLst>
                <a:ext uri="{FF2B5EF4-FFF2-40B4-BE49-F238E27FC236}">
                  <a16:creationId xmlns:a16="http://schemas.microsoft.com/office/drawing/2014/main" id="{015C8047-1160-AE4E-A044-CDC3892B2A60}"/>
                </a:ext>
              </a:extLst>
            </p:cNvPr>
            <p:cNvSpPr/>
            <p:nvPr/>
          </p:nvSpPr>
          <p:spPr>
            <a:xfrm>
              <a:off x="5106025" y="1365825"/>
              <a:ext cx="4950" cy="17075"/>
            </a:xfrm>
            <a:custGeom>
              <a:avLst/>
              <a:gdLst/>
              <a:ahLst/>
              <a:cxnLst/>
              <a:rect l="l" t="t" r="r" b="b"/>
              <a:pathLst>
                <a:path w="198" h="683" extrusionOk="0">
                  <a:moveTo>
                    <a:pt x="123" y="0"/>
                  </a:moveTo>
                  <a:cubicBezTo>
                    <a:pt x="105" y="0"/>
                    <a:pt x="88" y="9"/>
                    <a:pt x="80" y="28"/>
                  </a:cubicBezTo>
                  <a:cubicBezTo>
                    <a:pt x="75" y="38"/>
                    <a:pt x="69" y="49"/>
                    <a:pt x="62" y="60"/>
                  </a:cubicBezTo>
                  <a:cubicBezTo>
                    <a:pt x="54" y="75"/>
                    <a:pt x="49" y="91"/>
                    <a:pt x="46" y="107"/>
                  </a:cubicBezTo>
                  <a:cubicBezTo>
                    <a:pt x="41" y="130"/>
                    <a:pt x="37" y="154"/>
                    <a:pt x="34" y="177"/>
                  </a:cubicBezTo>
                  <a:cubicBezTo>
                    <a:pt x="27" y="231"/>
                    <a:pt x="21" y="284"/>
                    <a:pt x="14" y="338"/>
                  </a:cubicBezTo>
                  <a:cubicBezTo>
                    <a:pt x="0" y="442"/>
                    <a:pt x="5" y="548"/>
                    <a:pt x="3" y="653"/>
                  </a:cubicBezTo>
                  <a:cubicBezTo>
                    <a:pt x="1" y="673"/>
                    <a:pt x="17" y="682"/>
                    <a:pt x="34" y="682"/>
                  </a:cubicBezTo>
                  <a:cubicBezTo>
                    <a:pt x="50" y="682"/>
                    <a:pt x="67" y="674"/>
                    <a:pt x="71" y="657"/>
                  </a:cubicBezTo>
                  <a:cubicBezTo>
                    <a:pt x="98" y="559"/>
                    <a:pt x="131" y="462"/>
                    <a:pt x="149" y="363"/>
                  </a:cubicBezTo>
                  <a:lnTo>
                    <a:pt x="176" y="217"/>
                  </a:lnTo>
                  <a:cubicBezTo>
                    <a:pt x="183" y="172"/>
                    <a:pt x="198" y="118"/>
                    <a:pt x="182" y="73"/>
                  </a:cubicBezTo>
                  <a:lnTo>
                    <a:pt x="182" y="73"/>
                  </a:lnTo>
                  <a:lnTo>
                    <a:pt x="179" y="46"/>
                  </a:lnTo>
                  <a:cubicBezTo>
                    <a:pt x="176" y="18"/>
                    <a:pt x="149" y="0"/>
                    <a:pt x="123"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333;p19">
              <a:extLst>
                <a:ext uri="{FF2B5EF4-FFF2-40B4-BE49-F238E27FC236}">
                  <a16:creationId xmlns:a16="http://schemas.microsoft.com/office/drawing/2014/main" id="{02D367B6-4BEE-D44D-A011-5D506990F5B6}"/>
                </a:ext>
              </a:extLst>
            </p:cNvPr>
            <p:cNvSpPr/>
            <p:nvPr/>
          </p:nvSpPr>
          <p:spPr>
            <a:xfrm>
              <a:off x="5114775" y="1367775"/>
              <a:ext cx="4900" cy="18650"/>
            </a:xfrm>
            <a:custGeom>
              <a:avLst/>
              <a:gdLst/>
              <a:ahLst/>
              <a:cxnLst/>
              <a:rect l="l" t="t" r="r" b="b"/>
              <a:pathLst>
                <a:path w="196" h="746" extrusionOk="0">
                  <a:moveTo>
                    <a:pt x="103" y="1"/>
                  </a:moveTo>
                  <a:cubicBezTo>
                    <a:pt x="85" y="1"/>
                    <a:pt x="68" y="10"/>
                    <a:pt x="58" y="28"/>
                  </a:cubicBezTo>
                  <a:cubicBezTo>
                    <a:pt x="44" y="51"/>
                    <a:pt x="32" y="77"/>
                    <a:pt x="21" y="103"/>
                  </a:cubicBezTo>
                  <a:cubicBezTo>
                    <a:pt x="13" y="130"/>
                    <a:pt x="9" y="159"/>
                    <a:pt x="9" y="188"/>
                  </a:cubicBezTo>
                  <a:cubicBezTo>
                    <a:pt x="6" y="247"/>
                    <a:pt x="6" y="305"/>
                    <a:pt x="4" y="364"/>
                  </a:cubicBezTo>
                  <a:cubicBezTo>
                    <a:pt x="0" y="422"/>
                    <a:pt x="2" y="482"/>
                    <a:pt x="9" y="541"/>
                  </a:cubicBezTo>
                  <a:cubicBezTo>
                    <a:pt x="17" y="598"/>
                    <a:pt x="26" y="655"/>
                    <a:pt x="35" y="712"/>
                  </a:cubicBezTo>
                  <a:cubicBezTo>
                    <a:pt x="39" y="735"/>
                    <a:pt x="57" y="746"/>
                    <a:pt x="75" y="746"/>
                  </a:cubicBezTo>
                  <a:cubicBezTo>
                    <a:pt x="93" y="746"/>
                    <a:pt x="112" y="735"/>
                    <a:pt x="118" y="715"/>
                  </a:cubicBezTo>
                  <a:cubicBezTo>
                    <a:pt x="135" y="662"/>
                    <a:pt x="151" y="608"/>
                    <a:pt x="166" y="554"/>
                  </a:cubicBezTo>
                  <a:cubicBezTo>
                    <a:pt x="179" y="497"/>
                    <a:pt x="186" y="438"/>
                    <a:pt x="187" y="381"/>
                  </a:cubicBezTo>
                  <a:cubicBezTo>
                    <a:pt x="189" y="323"/>
                    <a:pt x="192" y="265"/>
                    <a:pt x="194" y="206"/>
                  </a:cubicBezTo>
                  <a:cubicBezTo>
                    <a:pt x="194" y="175"/>
                    <a:pt x="196" y="140"/>
                    <a:pt x="185" y="109"/>
                  </a:cubicBezTo>
                  <a:cubicBezTo>
                    <a:pt x="175" y="82"/>
                    <a:pt x="164" y="57"/>
                    <a:pt x="151" y="31"/>
                  </a:cubicBezTo>
                  <a:cubicBezTo>
                    <a:pt x="141" y="11"/>
                    <a:pt x="122" y="1"/>
                    <a:pt x="103"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334;p19">
              <a:extLst>
                <a:ext uri="{FF2B5EF4-FFF2-40B4-BE49-F238E27FC236}">
                  <a16:creationId xmlns:a16="http://schemas.microsoft.com/office/drawing/2014/main" id="{711721B7-C6E7-7244-90A5-58A72F07CB27}"/>
                </a:ext>
              </a:extLst>
            </p:cNvPr>
            <p:cNvSpPr/>
            <p:nvPr/>
          </p:nvSpPr>
          <p:spPr>
            <a:xfrm>
              <a:off x="5125400" y="1367975"/>
              <a:ext cx="5275" cy="18075"/>
            </a:xfrm>
            <a:custGeom>
              <a:avLst/>
              <a:gdLst/>
              <a:ahLst/>
              <a:cxnLst/>
              <a:rect l="l" t="t" r="r" b="b"/>
              <a:pathLst>
                <a:path w="211" h="723" extrusionOk="0">
                  <a:moveTo>
                    <a:pt x="125" y="1"/>
                  </a:moveTo>
                  <a:cubicBezTo>
                    <a:pt x="52" y="1"/>
                    <a:pt x="26" y="95"/>
                    <a:pt x="17" y="150"/>
                  </a:cubicBezTo>
                  <a:cubicBezTo>
                    <a:pt x="7" y="208"/>
                    <a:pt x="2" y="267"/>
                    <a:pt x="2" y="326"/>
                  </a:cubicBezTo>
                  <a:cubicBezTo>
                    <a:pt x="1" y="387"/>
                    <a:pt x="2" y="449"/>
                    <a:pt x="5" y="509"/>
                  </a:cubicBezTo>
                  <a:cubicBezTo>
                    <a:pt x="6" y="539"/>
                    <a:pt x="11" y="569"/>
                    <a:pt x="21" y="597"/>
                  </a:cubicBezTo>
                  <a:cubicBezTo>
                    <a:pt x="32" y="626"/>
                    <a:pt x="40" y="656"/>
                    <a:pt x="46" y="687"/>
                  </a:cubicBezTo>
                  <a:cubicBezTo>
                    <a:pt x="53" y="709"/>
                    <a:pt x="75" y="722"/>
                    <a:pt x="96" y="722"/>
                  </a:cubicBezTo>
                  <a:cubicBezTo>
                    <a:pt x="116" y="722"/>
                    <a:pt x="133" y="711"/>
                    <a:pt x="135" y="688"/>
                  </a:cubicBezTo>
                  <a:lnTo>
                    <a:pt x="136" y="688"/>
                  </a:lnTo>
                  <a:cubicBezTo>
                    <a:pt x="138" y="657"/>
                    <a:pt x="143" y="628"/>
                    <a:pt x="150" y="598"/>
                  </a:cubicBezTo>
                  <a:cubicBezTo>
                    <a:pt x="158" y="570"/>
                    <a:pt x="162" y="540"/>
                    <a:pt x="163" y="511"/>
                  </a:cubicBezTo>
                  <a:cubicBezTo>
                    <a:pt x="166" y="455"/>
                    <a:pt x="173" y="399"/>
                    <a:pt x="180" y="344"/>
                  </a:cubicBezTo>
                  <a:cubicBezTo>
                    <a:pt x="189" y="284"/>
                    <a:pt x="198" y="224"/>
                    <a:pt x="205" y="164"/>
                  </a:cubicBezTo>
                  <a:cubicBezTo>
                    <a:pt x="210" y="107"/>
                    <a:pt x="209" y="4"/>
                    <a:pt x="128" y="1"/>
                  </a:cubicBezTo>
                  <a:cubicBezTo>
                    <a:pt x="127" y="1"/>
                    <a:pt x="126" y="1"/>
                    <a:pt x="125"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335;p19">
              <a:extLst>
                <a:ext uri="{FF2B5EF4-FFF2-40B4-BE49-F238E27FC236}">
                  <a16:creationId xmlns:a16="http://schemas.microsoft.com/office/drawing/2014/main" id="{22D24394-F8A3-DA4D-91EF-026A3FD9331B}"/>
                </a:ext>
              </a:extLst>
            </p:cNvPr>
            <p:cNvSpPr/>
            <p:nvPr/>
          </p:nvSpPr>
          <p:spPr>
            <a:xfrm>
              <a:off x="5137275" y="1368025"/>
              <a:ext cx="5275" cy="21050"/>
            </a:xfrm>
            <a:custGeom>
              <a:avLst/>
              <a:gdLst/>
              <a:ahLst/>
              <a:cxnLst/>
              <a:rect l="l" t="t" r="r" b="b"/>
              <a:pathLst>
                <a:path w="211" h="842" extrusionOk="0">
                  <a:moveTo>
                    <a:pt x="123" y="1"/>
                  </a:moveTo>
                  <a:cubicBezTo>
                    <a:pt x="110" y="1"/>
                    <a:pt x="97" y="5"/>
                    <a:pt x="87" y="14"/>
                  </a:cubicBezTo>
                  <a:cubicBezTo>
                    <a:pt x="58" y="37"/>
                    <a:pt x="40" y="70"/>
                    <a:pt x="34" y="108"/>
                  </a:cubicBezTo>
                  <a:cubicBezTo>
                    <a:pt x="29" y="140"/>
                    <a:pt x="26" y="173"/>
                    <a:pt x="22" y="206"/>
                  </a:cubicBezTo>
                  <a:cubicBezTo>
                    <a:pt x="18" y="235"/>
                    <a:pt x="12" y="263"/>
                    <a:pt x="8" y="290"/>
                  </a:cubicBezTo>
                  <a:cubicBezTo>
                    <a:pt x="4" y="324"/>
                    <a:pt x="3" y="357"/>
                    <a:pt x="4" y="390"/>
                  </a:cubicBezTo>
                  <a:cubicBezTo>
                    <a:pt x="0" y="518"/>
                    <a:pt x="7" y="648"/>
                    <a:pt x="11" y="777"/>
                  </a:cubicBezTo>
                  <a:cubicBezTo>
                    <a:pt x="12" y="818"/>
                    <a:pt x="47" y="842"/>
                    <a:pt x="81" y="842"/>
                  </a:cubicBezTo>
                  <a:cubicBezTo>
                    <a:pt x="108" y="842"/>
                    <a:pt x="135" y="826"/>
                    <a:pt x="141" y="790"/>
                  </a:cubicBezTo>
                  <a:cubicBezTo>
                    <a:pt x="163" y="664"/>
                    <a:pt x="186" y="537"/>
                    <a:pt x="200" y="410"/>
                  </a:cubicBezTo>
                  <a:cubicBezTo>
                    <a:pt x="203" y="379"/>
                    <a:pt x="208" y="349"/>
                    <a:pt x="210" y="318"/>
                  </a:cubicBezTo>
                  <a:cubicBezTo>
                    <a:pt x="211" y="287"/>
                    <a:pt x="208" y="256"/>
                    <a:pt x="208" y="225"/>
                  </a:cubicBezTo>
                  <a:cubicBezTo>
                    <a:pt x="208" y="192"/>
                    <a:pt x="209" y="159"/>
                    <a:pt x="209" y="126"/>
                  </a:cubicBezTo>
                  <a:cubicBezTo>
                    <a:pt x="211" y="87"/>
                    <a:pt x="198" y="51"/>
                    <a:pt x="173" y="23"/>
                  </a:cubicBezTo>
                  <a:cubicBezTo>
                    <a:pt x="162" y="9"/>
                    <a:pt x="142" y="1"/>
                    <a:pt x="123"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336;p19">
              <a:extLst>
                <a:ext uri="{FF2B5EF4-FFF2-40B4-BE49-F238E27FC236}">
                  <a16:creationId xmlns:a16="http://schemas.microsoft.com/office/drawing/2014/main" id="{733F7A5C-6D6A-484E-8112-811E4304A8C7}"/>
                </a:ext>
              </a:extLst>
            </p:cNvPr>
            <p:cNvSpPr/>
            <p:nvPr/>
          </p:nvSpPr>
          <p:spPr>
            <a:xfrm>
              <a:off x="5149700" y="1369600"/>
              <a:ext cx="5475" cy="20900"/>
            </a:xfrm>
            <a:custGeom>
              <a:avLst/>
              <a:gdLst/>
              <a:ahLst/>
              <a:cxnLst/>
              <a:rect l="l" t="t" r="r" b="b"/>
              <a:pathLst>
                <a:path w="219" h="836" extrusionOk="0">
                  <a:moveTo>
                    <a:pt x="141" y="0"/>
                  </a:moveTo>
                  <a:cubicBezTo>
                    <a:pt x="135" y="0"/>
                    <a:pt x="128" y="1"/>
                    <a:pt x="122" y="4"/>
                  </a:cubicBezTo>
                  <a:cubicBezTo>
                    <a:pt x="63" y="39"/>
                    <a:pt x="49" y="110"/>
                    <a:pt x="34" y="171"/>
                  </a:cubicBezTo>
                  <a:cubicBezTo>
                    <a:pt x="20" y="240"/>
                    <a:pt x="10" y="311"/>
                    <a:pt x="8" y="381"/>
                  </a:cubicBezTo>
                  <a:cubicBezTo>
                    <a:pt x="0" y="518"/>
                    <a:pt x="2" y="655"/>
                    <a:pt x="16" y="791"/>
                  </a:cubicBezTo>
                  <a:cubicBezTo>
                    <a:pt x="19" y="822"/>
                    <a:pt x="43" y="836"/>
                    <a:pt x="70" y="836"/>
                  </a:cubicBezTo>
                  <a:cubicBezTo>
                    <a:pt x="101" y="836"/>
                    <a:pt x="135" y="817"/>
                    <a:pt x="139" y="784"/>
                  </a:cubicBezTo>
                  <a:cubicBezTo>
                    <a:pt x="156" y="654"/>
                    <a:pt x="176" y="525"/>
                    <a:pt x="192" y="394"/>
                  </a:cubicBezTo>
                  <a:cubicBezTo>
                    <a:pt x="198" y="331"/>
                    <a:pt x="209" y="269"/>
                    <a:pt x="209" y="206"/>
                  </a:cubicBezTo>
                  <a:cubicBezTo>
                    <a:pt x="209" y="142"/>
                    <a:pt x="218" y="63"/>
                    <a:pt x="173" y="14"/>
                  </a:cubicBezTo>
                  <a:cubicBezTo>
                    <a:pt x="164" y="5"/>
                    <a:pt x="153" y="0"/>
                    <a:pt x="141"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337;p19">
              <a:extLst>
                <a:ext uri="{FF2B5EF4-FFF2-40B4-BE49-F238E27FC236}">
                  <a16:creationId xmlns:a16="http://schemas.microsoft.com/office/drawing/2014/main" id="{512D543C-9FBB-F148-B92A-4ADDF7E9A3BE}"/>
                </a:ext>
              </a:extLst>
            </p:cNvPr>
            <p:cNvSpPr/>
            <p:nvPr/>
          </p:nvSpPr>
          <p:spPr>
            <a:xfrm>
              <a:off x="5162575" y="1368800"/>
              <a:ext cx="4925" cy="23725"/>
            </a:xfrm>
            <a:custGeom>
              <a:avLst/>
              <a:gdLst/>
              <a:ahLst/>
              <a:cxnLst/>
              <a:rect l="l" t="t" r="r" b="b"/>
              <a:pathLst>
                <a:path w="197" h="949" extrusionOk="0">
                  <a:moveTo>
                    <a:pt x="114" y="1"/>
                  </a:moveTo>
                  <a:cubicBezTo>
                    <a:pt x="98" y="1"/>
                    <a:pt x="82" y="8"/>
                    <a:pt x="73" y="22"/>
                  </a:cubicBezTo>
                  <a:cubicBezTo>
                    <a:pt x="34" y="88"/>
                    <a:pt x="21" y="153"/>
                    <a:pt x="17" y="228"/>
                  </a:cubicBezTo>
                  <a:cubicBezTo>
                    <a:pt x="12" y="304"/>
                    <a:pt x="5" y="380"/>
                    <a:pt x="3" y="456"/>
                  </a:cubicBezTo>
                  <a:cubicBezTo>
                    <a:pt x="1" y="606"/>
                    <a:pt x="12" y="754"/>
                    <a:pt x="22" y="904"/>
                  </a:cubicBezTo>
                  <a:cubicBezTo>
                    <a:pt x="24" y="933"/>
                    <a:pt x="47" y="948"/>
                    <a:pt x="70" y="948"/>
                  </a:cubicBezTo>
                  <a:cubicBezTo>
                    <a:pt x="92" y="948"/>
                    <a:pt x="115" y="935"/>
                    <a:pt x="119" y="907"/>
                  </a:cubicBezTo>
                  <a:cubicBezTo>
                    <a:pt x="145" y="759"/>
                    <a:pt x="172" y="612"/>
                    <a:pt x="183" y="463"/>
                  </a:cubicBezTo>
                  <a:cubicBezTo>
                    <a:pt x="190" y="390"/>
                    <a:pt x="190" y="316"/>
                    <a:pt x="193" y="243"/>
                  </a:cubicBezTo>
                  <a:cubicBezTo>
                    <a:pt x="196" y="164"/>
                    <a:pt x="191" y="98"/>
                    <a:pt x="156" y="25"/>
                  </a:cubicBezTo>
                  <a:cubicBezTo>
                    <a:pt x="148" y="9"/>
                    <a:pt x="131" y="1"/>
                    <a:pt x="114"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338;p19">
              <a:extLst>
                <a:ext uri="{FF2B5EF4-FFF2-40B4-BE49-F238E27FC236}">
                  <a16:creationId xmlns:a16="http://schemas.microsoft.com/office/drawing/2014/main" id="{48D91291-CCB4-E146-B8E9-806EE602EA17}"/>
                </a:ext>
              </a:extLst>
            </p:cNvPr>
            <p:cNvSpPr/>
            <p:nvPr/>
          </p:nvSpPr>
          <p:spPr>
            <a:xfrm>
              <a:off x="5174650" y="1369150"/>
              <a:ext cx="3975" cy="21550"/>
            </a:xfrm>
            <a:custGeom>
              <a:avLst/>
              <a:gdLst/>
              <a:ahLst/>
              <a:cxnLst/>
              <a:rect l="l" t="t" r="r" b="b"/>
              <a:pathLst>
                <a:path w="159" h="862" extrusionOk="0">
                  <a:moveTo>
                    <a:pt x="86" y="1"/>
                  </a:moveTo>
                  <a:cubicBezTo>
                    <a:pt x="61" y="1"/>
                    <a:pt x="35" y="16"/>
                    <a:pt x="25" y="42"/>
                  </a:cubicBezTo>
                  <a:cubicBezTo>
                    <a:pt x="1" y="104"/>
                    <a:pt x="7" y="178"/>
                    <a:pt x="7" y="244"/>
                  </a:cubicBezTo>
                  <a:cubicBezTo>
                    <a:pt x="6" y="310"/>
                    <a:pt x="9" y="379"/>
                    <a:pt x="14" y="446"/>
                  </a:cubicBezTo>
                  <a:cubicBezTo>
                    <a:pt x="24" y="580"/>
                    <a:pt x="46" y="713"/>
                    <a:pt x="78" y="842"/>
                  </a:cubicBezTo>
                  <a:cubicBezTo>
                    <a:pt x="81" y="856"/>
                    <a:pt x="93" y="862"/>
                    <a:pt x="105" y="862"/>
                  </a:cubicBezTo>
                  <a:cubicBezTo>
                    <a:pt x="120" y="862"/>
                    <a:pt x="136" y="852"/>
                    <a:pt x="135" y="836"/>
                  </a:cubicBezTo>
                  <a:lnTo>
                    <a:pt x="135" y="834"/>
                  </a:lnTo>
                  <a:cubicBezTo>
                    <a:pt x="135" y="703"/>
                    <a:pt x="141" y="570"/>
                    <a:pt x="142" y="439"/>
                  </a:cubicBezTo>
                  <a:cubicBezTo>
                    <a:pt x="142" y="374"/>
                    <a:pt x="145" y="310"/>
                    <a:pt x="146" y="244"/>
                  </a:cubicBezTo>
                  <a:cubicBezTo>
                    <a:pt x="147" y="179"/>
                    <a:pt x="159" y="106"/>
                    <a:pt x="141" y="42"/>
                  </a:cubicBezTo>
                  <a:cubicBezTo>
                    <a:pt x="133" y="14"/>
                    <a:pt x="110" y="1"/>
                    <a:pt x="86"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339;p19">
              <a:extLst>
                <a:ext uri="{FF2B5EF4-FFF2-40B4-BE49-F238E27FC236}">
                  <a16:creationId xmlns:a16="http://schemas.microsoft.com/office/drawing/2014/main" id="{FDA527E2-54DD-E540-8E83-78A405E16160}"/>
                </a:ext>
              </a:extLst>
            </p:cNvPr>
            <p:cNvSpPr/>
            <p:nvPr/>
          </p:nvSpPr>
          <p:spPr>
            <a:xfrm>
              <a:off x="5186275" y="1367650"/>
              <a:ext cx="3925" cy="22850"/>
            </a:xfrm>
            <a:custGeom>
              <a:avLst/>
              <a:gdLst/>
              <a:ahLst/>
              <a:cxnLst/>
              <a:rect l="l" t="t" r="r" b="b"/>
              <a:pathLst>
                <a:path w="157" h="914" extrusionOk="0">
                  <a:moveTo>
                    <a:pt x="73" y="1"/>
                  </a:moveTo>
                  <a:cubicBezTo>
                    <a:pt x="69" y="1"/>
                    <a:pt x="65" y="1"/>
                    <a:pt x="62" y="2"/>
                  </a:cubicBezTo>
                  <a:cubicBezTo>
                    <a:pt x="28" y="7"/>
                    <a:pt x="10" y="33"/>
                    <a:pt x="8" y="64"/>
                  </a:cubicBezTo>
                  <a:cubicBezTo>
                    <a:pt x="1" y="134"/>
                    <a:pt x="14" y="208"/>
                    <a:pt x="20" y="279"/>
                  </a:cubicBezTo>
                  <a:cubicBezTo>
                    <a:pt x="25" y="349"/>
                    <a:pt x="32" y="422"/>
                    <a:pt x="41" y="493"/>
                  </a:cubicBezTo>
                  <a:cubicBezTo>
                    <a:pt x="60" y="632"/>
                    <a:pt x="79" y="770"/>
                    <a:pt x="115" y="906"/>
                  </a:cubicBezTo>
                  <a:cubicBezTo>
                    <a:pt x="117" y="911"/>
                    <a:pt x="122" y="913"/>
                    <a:pt x="127" y="913"/>
                  </a:cubicBezTo>
                  <a:cubicBezTo>
                    <a:pt x="132" y="913"/>
                    <a:pt x="136" y="911"/>
                    <a:pt x="137" y="906"/>
                  </a:cubicBezTo>
                  <a:cubicBezTo>
                    <a:pt x="155" y="765"/>
                    <a:pt x="157" y="624"/>
                    <a:pt x="157" y="482"/>
                  </a:cubicBezTo>
                  <a:cubicBezTo>
                    <a:pt x="157" y="410"/>
                    <a:pt x="154" y="339"/>
                    <a:pt x="150" y="267"/>
                  </a:cubicBezTo>
                  <a:cubicBezTo>
                    <a:pt x="147" y="192"/>
                    <a:pt x="149" y="116"/>
                    <a:pt x="133" y="44"/>
                  </a:cubicBezTo>
                  <a:cubicBezTo>
                    <a:pt x="127" y="17"/>
                    <a:pt x="99" y="1"/>
                    <a:pt x="73"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340;p19">
              <a:extLst>
                <a:ext uri="{FF2B5EF4-FFF2-40B4-BE49-F238E27FC236}">
                  <a16:creationId xmlns:a16="http://schemas.microsoft.com/office/drawing/2014/main" id="{2D17A119-A05A-5840-BD88-5FB3D081E4AF}"/>
                </a:ext>
              </a:extLst>
            </p:cNvPr>
            <p:cNvSpPr/>
            <p:nvPr/>
          </p:nvSpPr>
          <p:spPr>
            <a:xfrm>
              <a:off x="5197850" y="1366925"/>
              <a:ext cx="4950" cy="21275"/>
            </a:xfrm>
            <a:custGeom>
              <a:avLst/>
              <a:gdLst/>
              <a:ahLst/>
              <a:cxnLst/>
              <a:rect l="l" t="t" r="r" b="b"/>
              <a:pathLst>
                <a:path w="198" h="851" extrusionOk="0">
                  <a:moveTo>
                    <a:pt x="87" y="1"/>
                  </a:moveTo>
                  <a:cubicBezTo>
                    <a:pt x="86" y="1"/>
                    <a:pt x="84" y="1"/>
                    <a:pt x="83" y="1"/>
                  </a:cubicBezTo>
                  <a:cubicBezTo>
                    <a:pt x="7" y="6"/>
                    <a:pt x="1" y="127"/>
                    <a:pt x="3" y="178"/>
                  </a:cubicBezTo>
                  <a:cubicBezTo>
                    <a:pt x="6" y="249"/>
                    <a:pt x="10" y="319"/>
                    <a:pt x="16" y="390"/>
                  </a:cubicBezTo>
                  <a:cubicBezTo>
                    <a:pt x="22" y="466"/>
                    <a:pt x="27" y="542"/>
                    <a:pt x="35" y="618"/>
                  </a:cubicBezTo>
                  <a:cubicBezTo>
                    <a:pt x="38" y="653"/>
                    <a:pt x="45" y="688"/>
                    <a:pt x="50" y="724"/>
                  </a:cubicBezTo>
                  <a:cubicBezTo>
                    <a:pt x="53" y="743"/>
                    <a:pt x="55" y="763"/>
                    <a:pt x="58" y="783"/>
                  </a:cubicBezTo>
                  <a:cubicBezTo>
                    <a:pt x="63" y="807"/>
                    <a:pt x="73" y="816"/>
                    <a:pt x="89" y="833"/>
                  </a:cubicBezTo>
                  <a:cubicBezTo>
                    <a:pt x="99" y="845"/>
                    <a:pt x="113" y="851"/>
                    <a:pt x="127" y="851"/>
                  </a:cubicBezTo>
                  <a:cubicBezTo>
                    <a:pt x="142" y="851"/>
                    <a:pt x="157" y="843"/>
                    <a:pt x="166" y="828"/>
                  </a:cubicBezTo>
                  <a:lnTo>
                    <a:pt x="168" y="829"/>
                  </a:lnTo>
                  <a:cubicBezTo>
                    <a:pt x="181" y="810"/>
                    <a:pt x="191" y="801"/>
                    <a:pt x="192" y="776"/>
                  </a:cubicBezTo>
                  <a:cubicBezTo>
                    <a:pt x="193" y="756"/>
                    <a:pt x="194" y="735"/>
                    <a:pt x="194" y="715"/>
                  </a:cubicBezTo>
                  <a:cubicBezTo>
                    <a:pt x="195" y="679"/>
                    <a:pt x="197" y="643"/>
                    <a:pt x="197" y="608"/>
                  </a:cubicBezTo>
                  <a:cubicBezTo>
                    <a:pt x="197" y="532"/>
                    <a:pt x="193" y="455"/>
                    <a:pt x="191" y="379"/>
                  </a:cubicBezTo>
                  <a:cubicBezTo>
                    <a:pt x="189" y="309"/>
                    <a:pt x="186" y="237"/>
                    <a:pt x="181" y="167"/>
                  </a:cubicBezTo>
                  <a:cubicBezTo>
                    <a:pt x="178" y="118"/>
                    <a:pt x="159" y="1"/>
                    <a:pt x="87"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341;p19">
              <a:extLst>
                <a:ext uri="{FF2B5EF4-FFF2-40B4-BE49-F238E27FC236}">
                  <a16:creationId xmlns:a16="http://schemas.microsoft.com/office/drawing/2014/main" id="{3AE7B701-1CEC-A54C-841C-35881FA56E6B}"/>
                </a:ext>
              </a:extLst>
            </p:cNvPr>
            <p:cNvSpPr/>
            <p:nvPr/>
          </p:nvSpPr>
          <p:spPr>
            <a:xfrm>
              <a:off x="5207650" y="1368725"/>
              <a:ext cx="4950" cy="19425"/>
            </a:xfrm>
            <a:custGeom>
              <a:avLst/>
              <a:gdLst/>
              <a:ahLst/>
              <a:cxnLst/>
              <a:rect l="l" t="t" r="r" b="b"/>
              <a:pathLst>
                <a:path w="198" h="777" extrusionOk="0">
                  <a:moveTo>
                    <a:pt x="83" y="0"/>
                  </a:moveTo>
                  <a:cubicBezTo>
                    <a:pt x="69" y="0"/>
                    <a:pt x="55" y="7"/>
                    <a:pt x="49" y="21"/>
                  </a:cubicBezTo>
                  <a:cubicBezTo>
                    <a:pt x="0" y="135"/>
                    <a:pt x="34" y="277"/>
                    <a:pt x="42" y="397"/>
                  </a:cubicBezTo>
                  <a:cubicBezTo>
                    <a:pt x="45" y="459"/>
                    <a:pt x="48" y="522"/>
                    <a:pt x="49" y="584"/>
                  </a:cubicBezTo>
                  <a:cubicBezTo>
                    <a:pt x="50" y="646"/>
                    <a:pt x="45" y="716"/>
                    <a:pt x="91" y="764"/>
                  </a:cubicBezTo>
                  <a:cubicBezTo>
                    <a:pt x="99" y="772"/>
                    <a:pt x="109" y="776"/>
                    <a:pt x="119" y="776"/>
                  </a:cubicBezTo>
                  <a:cubicBezTo>
                    <a:pt x="129" y="776"/>
                    <a:pt x="139" y="773"/>
                    <a:pt x="146" y="765"/>
                  </a:cubicBezTo>
                  <a:lnTo>
                    <a:pt x="148" y="766"/>
                  </a:lnTo>
                  <a:cubicBezTo>
                    <a:pt x="198" y="718"/>
                    <a:pt x="196" y="648"/>
                    <a:pt x="196" y="585"/>
                  </a:cubicBezTo>
                  <a:cubicBezTo>
                    <a:pt x="196" y="520"/>
                    <a:pt x="195" y="456"/>
                    <a:pt x="191" y="391"/>
                  </a:cubicBezTo>
                  <a:cubicBezTo>
                    <a:pt x="189" y="327"/>
                    <a:pt x="188" y="260"/>
                    <a:pt x="179" y="196"/>
                  </a:cubicBezTo>
                  <a:cubicBezTo>
                    <a:pt x="169" y="132"/>
                    <a:pt x="156" y="68"/>
                    <a:pt x="117" y="15"/>
                  </a:cubicBezTo>
                  <a:cubicBezTo>
                    <a:pt x="108" y="5"/>
                    <a:pt x="96" y="0"/>
                    <a:pt x="83"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342;p19">
              <a:extLst>
                <a:ext uri="{FF2B5EF4-FFF2-40B4-BE49-F238E27FC236}">
                  <a16:creationId xmlns:a16="http://schemas.microsoft.com/office/drawing/2014/main" id="{D7C2928C-4121-9A4F-A997-2A7EC78585A9}"/>
                </a:ext>
              </a:extLst>
            </p:cNvPr>
            <p:cNvSpPr/>
            <p:nvPr/>
          </p:nvSpPr>
          <p:spPr>
            <a:xfrm>
              <a:off x="5220175" y="1368675"/>
              <a:ext cx="4300" cy="17800"/>
            </a:xfrm>
            <a:custGeom>
              <a:avLst/>
              <a:gdLst/>
              <a:ahLst/>
              <a:cxnLst/>
              <a:rect l="l" t="t" r="r" b="b"/>
              <a:pathLst>
                <a:path w="172" h="712" extrusionOk="0">
                  <a:moveTo>
                    <a:pt x="80" y="1"/>
                  </a:moveTo>
                  <a:cubicBezTo>
                    <a:pt x="55" y="1"/>
                    <a:pt x="30" y="15"/>
                    <a:pt x="25" y="47"/>
                  </a:cubicBezTo>
                  <a:cubicBezTo>
                    <a:pt x="24" y="61"/>
                    <a:pt x="22" y="74"/>
                    <a:pt x="19" y="88"/>
                  </a:cubicBezTo>
                  <a:cubicBezTo>
                    <a:pt x="15" y="102"/>
                    <a:pt x="7" y="113"/>
                    <a:pt x="4" y="128"/>
                  </a:cubicBezTo>
                  <a:cubicBezTo>
                    <a:pt x="0" y="154"/>
                    <a:pt x="0" y="181"/>
                    <a:pt x="3" y="209"/>
                  </a:cubicBezTo>
                  <a:cubicBezTo>
                    <a:pt x="3" y="262"/>
                    <a:pt x="5" y="316"/>
                    <a:pt x="8" y="369"/>
                  </a:cubicBezTo>
                  <a:lnTo>
                    <a:pt x="14" y="523"/>
                  </a:lnTo>
                  <a:cubicBezTo>
                    <a:pt x="18" y="578"/>
                    <a:pt x="27" y="631"/>
                    <a:pt x="44" y="682"/>
                  </a:cubicBezTo>
                  <a:cubicBezTo>
                    <a:pt x="50" y="701"/>
                    <a:pt x="72" y="712"/>
                    <a:pt x="92" y="712"/>
                  </a:cubicBezTo>
                  <a:cubicBezTo>
                    <a:pt x="94" y="712"/>
                    <a:pt x="96" y="712"/>
                    <a:pt x="99" y="711"/>
                  </a:cubicBezTo>
                  <a:cubicBezTo>
                    <a:pt x="121" y="709"/>
                    <a:pt x="139" y="693"/>
                    <a:pt x="145" y="671"/>
                  </a:cubicBezTo>
                  <a:cubicBezTo>
                    <a:pt x="159" y="623"/>
                    <a:pt x="167" y="573"/>
                    <a:pt x="168" y="524"/>
                  </a:cubicBezTo>
                  <a:cubicBezTo>
                    <a:pt x="169" y="474"/>
                    <a:pt x="169" y="424"/>
                    <a:pt x="170" y="373"/>
                  </a:cubicBezTo>
                  <a:cubicBezTo>
                    <a:pt x="170" y="326"/>
                    <a:pt x="171" y="278"/>
                    <a:pt x="171" y="230"/>
                  </a:cubicBezTo>
                  <a:cubicBezTo>
                    <a:pt x="171" y="207"/>
                    <a:pt x="169" y="182"/>
                    <a:pt x="168" y="159"/>
                  </a:cubicBezTo>
                  <a:cubicBezTo>
                    <a:pt x="167" y="135"/>
                    <a:pt x="161" y="112"/>
                    <a:pt x="150" y="92"/>
                  </a:cubicBezTo>
                  <a:lnTo>
                    <a:pt x="150" y="92"/>
                  </a:lnTo>
                  <a:lnTo>
                    <a:pt x="142" y="48"/>
                  </a:lnTo>
                  <a:cubicBezTo>
                    <a:pt x="135" y="18"/>
                    <a:pt x="107" y="1"/>
                    <a:pt x="80"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343;p19">
              <a:extLst>
                <a:ext uri="{FF2B5EF4-FFF2-40B4-BE49-F238E27FC236}">
                  <a16:creationId xmlns:a16="http://schemas.microsoft.com/office/drawing/2014/main" id="{F3D322EC-DED1-794A-96EE-A674653F3642}"/>
                </a:ext>
              </a:extLst>
            </p:cNvPr>
            <p:cNvSpPr/>
            <p:nvPr/>
          </p:nvSpPr>
          <p:spPr>
            <a:xfrm>
              <a:off x="5231775" y="1362750"/>
              <a:ext cx="4200" cy="21400"/>
            </a:xfrm>
            <a:custGeom>
              <a:avLst/>
              <a:gdLst/>
              <a:ahLst/>
              <a:cxnLst/>
              <a:rect l="l" t="t" r="r" b="b"/>
              <a:pathLst>
                <a:path w="168" h="856" extrusionOk="0">
                  <a:moveTo>
                    <a:pt x="72" y="0"/>
                  </a:moveTo>
                  <a:cubicBezTo>
                    <a:pt x="60" y="0"/>
                    <a:pt x="47" y="6"/>
                    <a:pt x="38" y="17"/>
                  </a:cubicBezTo>
                  <a:cubicBezTo>
                    <a:pt x="0" y="71"/>
                    <a:pt x="4" y="155"/>
                    <a:pt x="6" y="218"/>
                  </a:cubicBezTo>
                  <a:cubicBezTo>
                    <a:pt x="8" y="282"/>
                    <a:pt x="13" y="347"/>
                    <a:pt x="16" y="412"/>
                  </a:cubicBezTo>
                  <a:cubicBezTo>
                    <a:pt x="24" y="546"/>
                    <a:pt x="38" y="679"/>
                    <a:pt x="51" y="813"/>
                  </a:cubicBezTo>
                  <a:cubicBezTo>
                    <a:pt x="53" y="841"/>
                    <a:pt x="81" y="856"/>
                    <a:pt x="108" y="856"/>
                  </a:cubicBezTo>
                  <a:cubicBezTo>
                    <a:pt x="135" y="856"/>
                    <a:pt x="162" y="841"/>
                    <a:pt x="163" y="810"/>
                  </a:cubicBezTo>
                  <a:cubicBezTo>
                    <a:pt x="165" y="675"/>
                    <a:pt x="167" y="540"/>
                    <a:pt x="163" y="404"/>
                  </a:cubicBezTo>
                  <a:cubicBezTo>
                    <a:pt x="160" y="339"/>
                    <a:pt x="159" y="275"/>
                    <a:pt x="155" y="210"/>
                  </a:cubicBezTo>
                  <a:cubicBezTo>
                    <a:pt x="152" y="149"/>
                    <a:pt x="147" y="63"/>
                    <a:pt x="105" y="15"/>
                  </a:cubicBezTo>
                  <a:cubicBezTo>
                    <a:pt x="96" y="5"/>
                    <a:pt x="84" y="0"/>
                    <a:pt x="72"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344;p19">
              <a:extLst>
                <a:ext uri="{FF2B5EF4-FFF2-40B4-BE49-F238E27FC236}">
                  <a16:creationId xmlns:a16="http://schemas.microsoft.com/office/drawing/2014/main" id="{32168FBA-4EAE-2349-ABA1-45C26DB59A78}"/>
                </a:ext>
              </a:extLst>
            </p:cNvPr>
            <p:cNvSpPr/>
            <p:nvPr/>
          </p:nvSpPr>
          <p:spPr>
            <a:xfrm>
              <a:off x="5240650" y="1360275"/>
              <a:ext cx="5175" cy="20900"/>
            </a:xfrm>
            <a:custGeom>
              <a:avLst/>
              <a:gdLst/>
              <a:ahLst/>
              <a:cxnLst/>
              <a:rect l="l" t="t" r="r" b="b"/>
              <a:pathLst>
                <a:path w="207" h="836" extrusionOk="0">
                  <a:moveTo>
                    <a:pt x="78" y="0"/>
                  </a:moveTo>
                  <a:cubicBezTo>
                    <a:pt x="67" y="0"/>
                    <a:pt x="56" y="4"/>
                    <a:pt x="46" y="11"/>
                  </a:cubicBezTo>
                  <a:cubicBezTo>
                    <a:pt x="0" y="59"/>
                    <a:pt x="11" y="139"/>
                    <a:pt x="10" y="200"/>
                  </a:cubicBezTo>
                  <a:cubicBezTo>
                    <a:pt x="10" y="272"/>
                    <a:pt x="18" y="345"/>
                    <a:pt x="25" y="418"/>
                  </a:cubicBezTo>
                  <a:cubicBezTo>
                    <a:pt x="30" y="485"/>
                    <a:pt x="39" y="552"/>
                    <a:pt x="47" y="621"/>
                  </a:cubicBezTo>
                  <a:cubicBezTo>
                    <a:pt x="52" y="654"/>
                    <a:pt x="59" y="687"/>
                    <a:pt x="68" y="720"/>
                  </a:cubicBezTo>
                  <a:cubicBezTo>
                    <a:pt x="75" y="755"/>
                    <a:pt x="80" y="789"/>
                    <a:pt x="102" y="820"/>
                  </a:cubicBezTo>
                  <a:cubicBezTo>
                    <a:pt x="110" y="831"/>
                    <a:pt x="122" y="835"/>
                    <a:pt x="134" y="835"/>
                  </a:cubicBezTo>
                  <a:cubicBezTo>
                    <a:pt x="156" y="835"/>
                    <a:pt x="180" y="822"/>
                    <a:pt x="188" y="804"/>
                  </a:cubicBezTo>
                  <a:lnTo>
                    <a:pt x="188" y="805"/>
                  </a:lnTo>
                  <a:cubicBezTo>
                    <a:pt x="203" y="774"/>
                    <a:pt x="200" y="739"/>
                    <a:pt x="202" y="706"/>
                  </a:cubicBezTo>
                  <a:cubicBezTo>
                    <a:pt x="206" y="671"/>
                    <a:pt x="207" y="635"/>
                    <a:pt x="204" y="599"/>
                  </a:cubicBezTo>
                  <a:cubicBezTo>
                    <a:pt x="202" y="531"/>
                    <a:pt x="199" y="463"/>
                    <a:pt x="193" y="395"/>
                  </a:cubicBezTo>
                  <a:cubicBezTo>
                    <a:pt x="187" y="327"/>
                    <a:pt x="185" y="258"/>
                    <a:pt x="172" y="191"/>
                  </a:cubicBezTo>
                  <a:cubicBezTo>
                    <a:pt x="162" y="133"/>
                    <a:pt x="157" y="46"/>
                    <a:pt x="104" y="8"/>
                  </a:cubicBezTo>
                  <a:cubicBezTo>
                    <a:pt x="96" y="3"/>
                    <a:pt x="87" y="0"/>
                    <a:pt x="7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345;p19">
              <a:extLst>
                <a:ext uri="{FF2B5EF4-FFF2-40B4-BE49-F238E27FC236}">
                  <a16:creationId xmlns:a16="http://schemas.microsoft.com/office/drawing/2014/main" id="{AEC0943A-8799-6A49-8CA4-B0EFBEA91619}"/>
                </a:ext>
              </a:extLst>
            </p:cNvPr>
            <p:cNvSpPr/>
            <p:nvPr/>
          </p:nvSpPr>
          <p:spPr>
            <a:xfrm>
              <a:off x="5253675" y="1361750"/>
              <a:ext cx="5100" cy="17775"/>
            </a:xfrm>
            <a:custGeom>
              <a:avLst/>
              <a:gdLst/>
              <a:ahLst/>
              <a:cxnLst/>
              <a:rect l="l" t="t" r="r" b="b"/>
              <a:pathLst>
                <a:path w="204" h="711" extrusionOk="0">
                  <a:moveTo>
                    <a:pt x="56" y="1"/>
                  </a:moveTo>
                  <a:cubicBezTo>
                    <a:pt x="42" y="1"/>
                    <a:pt x="28" y="7"/>
                    <a:pt x="19" y="20"/>
                  </a:cubicBezTo>
                  <a:cubicBezTo>
                    <a:pt x="1" y="46"/>
                    <a:pt x="5" y="72"/>
                    <a:pt x="7" y="102"/>
                  </a:cubicBezTo>
                  <a:cubicBezTo>
                    <a:pt x="8" y="131"/>
                    <a:pt x="12" y="161"/>
                    <a:pt x="14" y="191"/>
                  </a:cubicBezTo>
                  <a:cubicBezTo>
                    <a:pt x="19" y="247"/>
                    <a:pt x="29" y="303"/>
                    <a:pt x="38" y="360"/>
                  </a:cubicBezTo>
                  <a:cubicBezTo>
                    <a:pt x="49" y="415"/>
                    <a:pt x="60" y="471"/>
                    <a:pt x="73" y="525"/>
                  </a:cubicBezTo>
                  <a:cubicBezTo>
                    <a:pt x="87" y="583"/>
                    <a:pt x="99" y="639"/>
                    <a:pt x="126" y="692"/>
                  </a:cubicBezTo>
                  <a:cubicBezTo>
                    <a:pt x="133" y="705"/>
                    <a:pt x="147" y="711"/>
                    <a:pt x="161" y="711"/>
                  </a:cubicBezTo>
                  <a:cubicBezTo>
                    <a:pt x="182" y="711"/>
                    <a:pt x="204" y="698"/>
                    <a:pt x="203" y="676"/>
                  </a:cubicBezTo>
                  <a:lnTo>
                    <a:pt x="202" y="676"/>
                  </a:lnTo>
                  <a:cubicBezTo>
                    <a:pt x="198" y="564"/>
                    <a:pt x="162" y="454"/>
                    <a:pt x="145" y="344"/>
                  </a:cubicBezTo>
                  <a:cubicBezTo>
                    <a:pt x="137" y="290"/>
                    <a:pt x="132" y="235"/>
                    <a:pt x="124" y="181"/>
                  </a:cubicBezTo>
                  <a:cubicBezTo>
                    <a:pt x="120" y="151"/>
                    <a:pt x="115" y="122"/>
                    <a:pt x="112" y="94"/>
                  </a:cubicBezTo>
                  <a:cubicBezTo>
                    <a:pt x="109" y="65"/>
                    <a:pt x="109" y="37"/>
                    <a:pt x="87" y="13"/>
                  </a:cubicBezTo>
                  <a:cubicBezTo>
                    <a:pt x="78" y="5"/>
                    <a:pt x="67" y="1"/>
                    <a:pt x="56"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346;p19">
              <a:extLst>
                <a:ext uri="{FF2B5EF4-FFF2-40B4-BE49-F238E27FC236}">
                  <a16:creationId xmlns:a16="http://schemas.microsoft.com/office/drawing/2014/main" id="{D2B99F10-1966-D14D-91EE-59B960D7A9A4}"/>
                </a:ext>
              </a:extLst>
            </p:cNvPr>
            <p:cNvSpPr/>
            <p:nvPr/>
          </p:nvSpPr>
          <p:spPr>
            <a:xfrm>
              <a:off x="5036250" y="1434025"/>
              <a:ext cx="281850" cy="94700"/>
            </a:xfrm>
            <a:custGeom>
              <a:avLst/>
              <a:gdLst/>
              <a:ahLst/>
              <a:cxnLst/>
              <a:rect l="l" t="t" r="r" b="b"/>
              <a:pathLst>
                <a:path w="11274" h="3788" extrusionOk="0">
                  <a:moveTo>
                    <a:pt x="10951" y="0"/>
                  </a:moveTo>
                  <a:cubicBezTo>
                    <a:pt x="10951" y="0"/>
                    <a:pt x="9705" y="533"/>
                    <a:pt x="6031" y="729"/>
                  </a:cubicBezTo>
                  <a:cubicBezTo>
                    <a:pt x="5621" y="751"/>
                    <a:pt x="5236" y="761"/>
                    <a:pt x="4875" y="761"/>
                  </a:cubicBezTo>
                  <a:cubicBezTo>
                    <a:pt x="1998" y="761"/>
                    <a:pt x="659" y="139"/>
                    <a:pt x="659" y="139"/>
                  </a:cubicBezTo>
                  <a:lnTo>
                    <a:pt x="376" y="41"/>
                  </a:lnTo>
                  <a:cubicBezTo>
                    <a:pt x="376" y="41"/>
                    <a:pt x="282" y="336"/>
                    <a:pt x="141" y="1301"/>
                  </a:cubicBezTo>
                  <a:cubicBezTo>
                    <a:pt x="11" y="2193"/>
                    <a:pt x="0" y="2796"/>
                    <a:pt x="0" y="2796"/>
                  </a:cubicBezTo>
                  <a:cubicBezTo>
                    <a:pt x="0" y="2796"/>
                    <a:pt x="1602" y="3681"/>
                    <a:pt x="5182" y="3779"/>
                  </a:cubicBezTo>
                  <a:cubicBezTo>
                    <a:pt x="5371" y="3785"/>
                    <a:pt x="5556" y="3787"/>
                    <a:pt x="5739" y="3787"/>
                  </a:cubicBezTo>
                  <a:cubicBezTo>
                    <a:pt x="9021" y="3787"/>
                    <a:pt x="11273" y="2994"/>
                    <a:pt x="11273" y="2994"/>
                  </a:cubicBezTo>
                  <a:cubicBezTo>
                    <a:pt x="11273" y="2994"/>
                    <a:pt x="11212" y="2501"/>
                    <a:pt x="11186" y="1616"/>
                  </a:cubicBezTo>
                  <a:cubicBezTo>
                    <a:pt x="11159" y="729"/>
                    <a:pt x="10951" y="0"/>
                    <a:pt x="10951" y="0"/>
                  </a:cubicBezTo>
                  <a:close/>
                </a:path>
              </a:pathLst>
            </a:custGeom>
            <a:solidFill>
              <a:srgbClr val="C97C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347;p19">
              <a:extLst>
                <a:ext uri="{FF2B5EF4-FFF2-40B4-BE49-F238E27FC236}">
                  <a16:creationId xmlns:a16="http://schemas.microsoft.com/office/drawing/2014/main" id="{EB935188-57A2-F84F-9EE3-7EEA0E792D9F}"/>
                </a:ext>
              </a:extLst>
            </p:cNvPr>
            <p:cNvSpPr/>
            <p:nvPr/>
          </p:nvSpPr>
          <p:spPr>
            <a:xfrm>
              <a:off x="5080400" y="1463025"/>
              <a:ext cx="98400" cy="49100"/>
            </a:xfrm>
            <a:custGeom>
              <a:avLst/>
              <a:gdLst/>
              <a:ahLst/>
              <a:cxnLst/>
              <a:rect l="l" t="t" r="r" b="b"/>
              <a:pathLst>
                <a:path w="3936" h="1964" extrusionOk="0">
                  <a:moveTo>
                    <a:pt x="297" y="128"/>
                  </a:moveTo>
                  <a:cubicBezTo>
                    <a:pt x="364" y="175"/>
                    <a:pt x="421" y="233"/>
                    <a:pt x="467" y="302"/>
                  </a:cubicBezTo>
                  <a:cubicBezTo>
                    <a:pt x="394" y="264"/>
                    <a:pt x="334" y="204"/>
                    <a:pt x="298" y="130"/>
                  </a:cubicBezTo>
                  <a:lnTo>
                    <a:pt x="297" y="128"/>
                  </a:lnTo>
                  <a:close/>
                  <a:moveTo>
                    <a:pt x="1229" y="83"/>
                  </a:moveTo>
                  <a:cubicBezTo>
                    <a:pt x="1291" y="145"/>
                    <a:pt x="1340" y="221"/>
                    <a:pt x="1370" y="304"/>
                  </a:cubicBezTo>
                  <a:cubicBezTo>
                    <a:pt x="1310" y="239"/>
                    <a:pt x="1262" y="165"/>
                    <a:pt x="1229" y="83"/>
                  </a:cubicBezTo>
                  <a:close/>
                  <a:moveTo>
                    <a:pt x="1257" y="44"/>
                  </a:moveTo>
                  <a:cubicBezTo>
                    <a:pt x="1263" y="45"/>
                    <a:pt x="1268" y="46"/>
                    <a:pt x="1272" y="47"/>
                  </a:cubicBezTo>
                  <a:cubicBezTo>
                    <a:pt x="1304" y="60"/>
                    <a:pt x="1332" y="80"/>
                    <a:pt x="1353" y="106"/>
                  </a:cubicBezTo>
                  <a:cubicBezTo>
                    <a:pt x="1375" y="131"/>
                    <a:pt x="1394" y="157"/>
                    <a:pt x="1410" y="186"/>
                  </a:cubicBezTo>
                  <a:cubicBezTo>
                    <a:pt x="1432" y="226"/>
                    <a:pt x="1440" y="276"/>
                    <a:pt x="1424" y="317"/>
                  </a:cubicBezTo>
                  <a:lnTo>
                    <a:pt x="1423" y="316"/>
                  </a:lnTo>
                  <a:cubicBezTo>
                    <a:pt x="1391" y="213"/>
                    <a:pt x="1334" y="120"/>
                    <a:pt x="1257" y="44"/>
                  </a:cubicBezTo>
                  <a:close/>
                  <a:moveTo>
                    <a:pt x="349" y="75"/>
                  </a:moveTo>
                  <a:cubicBezTo>
                    <a:pt x="405" y="75"/>
                    <a:pt x="450" y="139"/>
                    <a:pt x="479" y="180"/>
                  </a:cubicBezTo>
                  <a:cubicBezTo>
                    <a:pt x="501" y="204"/>
                    <a:pt x="518" y="233"/>
                    <a:pt x="530" y="263"/>
                  </a:cubicBezTo>
                  <a:cubicBezTo>
                    <a:pt x="537" y="279"/>
                    <a:pt x="540" y="295"/>
                    <a:pt x="540" y="312"/>
                  </a:cubicBezTo>
                  <a:cubicBezTo>
                    <a:pt x="540" y="316"/>
                    <a:pt x="540" y="319"/>
                    <a:pt x="539" y="322"/>
                  </a:cubicBezTo>
                  <a:lnTo>
                    <a:pt x="538" y="321"/>
                  </a:lnTo>
                  <a:lnTo>
                    <a:pt x="533" y="321"/>
                  </a:lnTo>
                  <a:cubicBezTo>
                    <a:pt x="478" y="226"/>
                    <a:pt x="403" y="146"/>
                    <a:pt x="312" y="85"/>
                  </a:cubicBezTo>
                  <a:cubicBezTo>
                    <a:pt x="322" y="79"/>
                    <a:pt x="333" y="76"/>
                    <a:pt x="344" y="75"/>
                  </a:cubicBezTo>
                  <a:cubicBezTo>
                    <a:pt x="346" y="75"/>
                    <a:pt x="347" y="75"/>
                    <a:pt x="349" y="75"/>
                  </a:cubicBezTo>
                  <a:close/>
                  <a:moveTo>
                    <a:pt x="275" y="181"/>
                  </a:moveTo>
                  <a:cubicBezTo>
                    <a:pt x="321" y="259"/>
                    <a:pt x="391" y="320"/>
                    <a:pt x="475" y="354"/>
                  </a:cubicBezTo>
                  <a:cubicBezTo>
                    <a:pt x="469" y="356"/>
                    <a:pt x="463" y="357"/>
                    <a:pt x="457" y="357"/>
                  </a:cubicBezTo>
                  <a:cubicBezTo>
                    <a:pt x="455" y="357"/>
                    <a:pt x="453" y="356"/>
                    <a:pt x="451" y="356"/>
                  </a:cubicBezTo>
                  <a:lnTo>
                    <a:pt x="450" y="356"/>
                  </a:lnTo>
                  <a:cubicBezTo>
                    <a:pt x="417" y="353"/>
                    <a:pt x="389" y="333"/>
                    <a:pt x="365" y="313"/>
                  </a:cubicBezTo>
                  <a:cubicBezTo>
                    <a:pt x="325" y="279"/>
                    <a:pt x="282" y="235"/>
                    <a:pt x="275" y="181"/>
                  </a:cubicBezTo>
                  <a:close/>
                  <a:moveTo>
                    <a:pt x="1180" y="81"/>
                  </a:moveTo>
                  <a:cubicBezTo>
                    <a:pt x="1222" y="190"/>
                    <a:pt x="1287" y="289"/>
                    <a:pt x="1372" y="370"/>
                  </a:cubicBezTo>
                  <a:cubicBezTo>
                    <a:pt x="1312" y="365"/>
                    <a:pt x="1256" y="319"/>
                    <a:pt x="1218" y="276"/>
                  </a:cubicBezTo>
                  <a:lnTo>
                    <a:pt x="1216" y="276"/>
                  </a:lnTo>
                  <a:cubicBezTo>
                    <a:pt x="1177" y="234"/>
                    <a:pt x="1147" y="178"/>
                    <a:pt x="1162" y="119"/>
                  </a:cubicBezTo>
                  <a:cubicBezTo>
                    <a:pt x="1167" y="106"/>
                    <a:pt x="1172" y="93"/>
                    <a:pt x="1180" y="81"/>
                  </a:cubicBezTo>
                  <a:close/>
                  <a:moveTo>
                    <a:pt x="2191" y="430"/>
                  </a:moveTo>
                  <a:lnTo>
                    <a:pt x="2191" y="430"/>
                  </a:lnTo>
                  <a:cubicBezTo>
                    <a:pt x="2178" y="512"/>
                    <a:pt x="2191" y="596"/>
                    <a:pt x="2228" y="670"/>
                  </a:cubicBezTo>
                  <a:cubicBezTo>
                    <a:pt x="2171" y="611"/>
                    <a:pt x="2143" y="517"/>
                    <a:pt x="2183" y="442"/>
                  </a:cubicBezTo>
                  <a:lnTo>
                    <a:pt x="2182" y="442"/>
                  </a:lnTo>
                  <a:cubicBezTo>
                    <a:pt x="2184" y="437"/>
                    <a:pt x="2188" y="433"/>
                    <a:pt x="2191" y="430"/>
                  </a:cubicBezTo>
                  <a:close/>
                  <a:moveTo>
                    <a:pt x="2233" y="443"/>
                  </a:moveTo>
                  <a:lnTo>
                    <a:pt x="2233" y="443"/>
                  </a:lnTo>
                  <a:cubicBezTo>
                    <a:pt x="2264" y="521"/>
                    <a:pt x="2283" y="604"/>
                    <a:pt x="2288" y="687"/>
                  </a:cubicBezTo>
                  <a:lnTo>
                    <a:pt x="2288" y="687"/>
                  </a:lnTo>
                  <a:cubicBezTo>
                    <a:pt x="2288" y="685"/>
                    <a:pt x="2287" y="683"/>
                    <a:pt x="2287" y="681"/>
                  </a:cubicBezTo>
                  <a:lnTo>
                    <a:pt x="2285" y="681"/>
                  </a:lnTo>
                  <a:cubicBezTo>
                    <a:pt x="2241" y="610"/>
                    <a:pt x="2223" y="526"/>
                    <a:pt x="2233" y="443"/>
                  </a:cubicBezTo>
                  <a:close/>
                  <a:moveTo>
                    <a:pt x="2263" y="396"/>
                  </a:moveTo>
                  <a:lnTo>
                    <a:pt x="2263" y="396"/>
                  </a:lnTo>
                  <a:cubicBezTo>
                    <a:pt x="2277" y="400"/>
                    <a:pt x="2291" y="407"/>
                    <a:pt x="2303" y="418"/>
                  </a:cubicBezTo>
                  <a:lnTo>
                    <a:pt x="2302" y="417"/>
                  </a:lnTo>
                  <a:lnTo>
                    <a:pt x="2302" y="417"/>
                  </a:lnTo>
                  <a:cubicBezTo>
                    <a:pt x="2344" y="455"/>
                    <a:pt x="2362" y="513"/>
                    <a:pt x="2364" y="568"/>
                  </a:cubicBezTo>
                  <a:cubicBezTo>
                    <a:pt x="2365" y="599"/>
                    <a:pt x="2360" y="629"/>
                    <a:pt x="2349" y="658"/>
                  </a:cubicBezTo>
                  <a:cubicBezTo>
                    <a:pt x="2345" y="668"/>
                    <a:pt x="2339" y="680"/>
                    <a:pt x="2333" y="690"/>
                  </a:cubicBezTo>
                  <a:cubicBezTo>
                    <a:pt x="2329" y="589"/>
                    <a:pt x="2305" y="489"/>
                    <a:pt x="2263" y="396"/>
                  </a:cubicBezTo>
                  <a:close/>
                  <a:moveTo>
                    <a:pt x="239" y="613"/>
                  </a:moveTo>
                  <a:cubicBezTo>
                    <a:pt x="263" y="613"/>
                    <a:pt x="287" y="618"/>
                    <a:pt x="308" y="632"/>
                  </a:cubicBezTo>
                  <a:cubicBezTo>
                    <a:pt x="309" y="633"/>
                    <a:pt x="311" y="635"/>
                    <a:pt x="313" y="637"/>
                  </a:cubicBezTo>
                  <a:cubicBezTo>
                    <a:pt x="205" y="645"/>
                    <a:pt x="109" y="706"/>
                    <a:pt x="57" y="800"/>
                  </a:cubicBezTo>
                  <a:cubicBezTo>
                    <a:pt x="53" y="781"/>
                    <a:pt x="50" y="760"/>
                    <a:pt x="52" y="740"/>
                  </a:cubicBezTo>
                  <a:cubicBezTo>
                    <a:pt x="53" y="709"/>
                    <a:pt x="62" y="675"/>
                    <a:pt x="91" y="657"/>
                  </a:cubicBezTo>
                  <a:lnTo>
                    <a:pt x="90" y="657"/>
                  </a:lnTo>
                  <a:cubicBezTo>
                    <a:pt x="123" y="638"/>
                    <a:pt x="157" y="626"/>
                    <a:pt x="194" y="618"/>
                  </a:cubicBezTo>
                  <a:cubicBezTo>
                    <a:pt x="208" y="615"/>
                    <a:pt x="224" y="613"/>
                    <a:pt x="239" y="613"/>
                  </a:cubicBezTo>
                  <a:close/>
                  <a:moveTo>
                    <a:pt x="334" y="682"/>
                  </a:moveTo>
                  <a:cubicBezTo>
                    <a:pt x="336" y="682"/>
                    <a:pt x="339" y="682"/>
                    <a:pt x="341" y="682"/>
                  </a:cubicBezTo>
                  <a:cubicBezTo>
                    <a:pt x="308" y="721"/>
                    <a:pt x="271" y="756"/>
                    <a:pt x="232" y="789"/>
                  </a:cubicBezTo>
                  <a:cubicBezTo>
                    <a:pt x="210" y="807"/>
                    <a:pt x="187" y="824"/>
                    <a:pt x="163" y="840"/>
                  </a:cubicBezTo>
                  <a:cubicBezTo>
                    <a:pt x="149" y="850"/>
                    <a:pt x="131" y="862"/>
                    <a:pt x="113" y="862"/>
                  </a:cubicBezTo>
                  <a:cubicBezTo>
                    <a:pt x="108" y="862"/>
                    <a:pt x="102" y="861"/>
                    <a:pt x="97" y="859"/>
                  </a:cubicBezTo>
                  <a:lnTo>
                    <a:pt x="96" y="858"/>
                  </a:lnTo>
                  <a:cubicBezTo>
                    <a:pt x="94" y="856"/>
                    <a:pt x="91" y="856"/>
                    <a:pt x="88" y="856"/>
                  </a:cubicBezTo>
                  <a:cubicBezTo>
                    <a:pt x="85" y="856"/>
                    <a:pt x="82" y="856"/>
                    <a:pt x="79" y="858"/>
                  </a:cubicBezTo>
                  <a:cubicBezTo>
                    <a:pt x="119" y="752"/>
                    <a:pt x="221" y="682"/>
                    <a:pt x="334" y="682"/>
                  </a:cubicBezTo>
                  <a:close/>
                  <a:moveTo>
                    <a:pt x="3075" y="604"/>
                  </a:moveTo>
                  <a:cubicBezTo>
                    <a:pt x="3093" y="611"/>
                    <a:pt x="3109" y="620"/>
                    <a:pt x="3124" y="633"/>
                  </a:cubicBezTo>
                  <a:lnTo>
                    <a:pt x="3123" y="632"/>
                  </a:lnTo>
                  <a:lnTo>
                    <a:pt x="3123" y="632"/>
                  </a:lnTo>
                  <a:cubicBezTo>
                    <a:pt x="3168" y="674"/>
                    <a:pt x="3191" y="732"/>
                    <a:pt x="3189" y="792"/>
                  </a:cubicBezTo>
                  <a:cubicBezTo>
                    <a:pt x="3187" y="830"/>
                    <a:pt x="3175" y="866"/>
                    <a:pt x="3154" y="897"/>
                  </a:cubicBezTo>
                  <a:cubicBezTo>
                    <a:pt x="3144" y="796"/>
                    <a:pt x="3127" y="693"/>
                    <a:pt x="3075" y="604"/>
                  </a:cubicBezTo>
                  <a:close/>
                  <a:moveTo>
                    <a:pt x="3026" y="604"/>
                  </a:moveTo>
                  <a:cubicBezTo>
                    <a:pt x="3026" y="607"/>
                    <a:pt x="3027" y="612"/>
                    <a:pt x="3029" y="614"/>
                  </a:cubicBezTo>
                  <a:cubicBezTo>
                    <a:pt x="3084" y="701"/>
                    <a:pt x="3100" y="805"/>
                    <a:pt x="3110" y="907"/>
                  </a:cubicBezTo>
                  <a:cubicBezTo>
                    <a:pt x="3084" y="863"/>
                    <a:pt x="3062" y="817"/>
                    <a:pt x="3044" y="770"/>
                  </a:cubicBezTo>
                  <a:lnTo>
                    <a:pt x="3044" y="769"/>
                  </a:lnTo>
                  <a:cubicBezTo>
                    <a:pt x="3033" y="741"/>
                    <a:pt x="3024" y="713"/>
                    <a:pt x="3016" y="684"/>
                  </a:cubicBezTo>
                  <a:cubicBezTo>
                    <a:pt x="3009" y="663"/>
                    <a:pt x="3003" y="642"/>
                    <a:pt x="3002" y="619"/>
                  </a:cubicBezTo>
                  <a:cubicBezTo>
                    <a:pt x="3009" y="613"/>
                    <a:pt x="3017" y="608"/>
                    <a:pt x="3026" y="604"/>
                  </a:cubicBezTo>
                  <a:close/>
                  <a:moveTo>
                    <a:pt x="353" y="735"/>
                  </a:moveTo>
                  <a:cubicBezTo>
                    <a:pt x="356" y="737"/>
                    <a:pt x="359" y="738"/>
                    <a:pt x="363" y="739"/>
                  </a:cubicBezTo>
                  <a:cubicBezTo>
                    <a:pt x="356" y="773"/>
                    <a:pt x="341" y="805"/>
                    <a:pt x="320" y="832"/>
                  </a:cubicBezTo>
                  <a:lnTo>
                    <a:pt x="319" y="831"/>
                  </a:lnTo>
                  <a:cubicBezTo>
                    <a:pt x="284" y="872"/>
                    <a:pt x="234" y="922"/>
                    <a:pt x="178" y="922"/>
                  </a:cubicBezTo>
                  <a:cubicBezTo>
                    <a:pt x="166" y="922"/>
                    <a:pt x="154" y="919"/>
                    <a:pt x="141" y="914"/>
                  </a:cubicBezTo>
                  <a:cubicBezTo>
                    <a:pt x="136" y="911"/>
                    <a:pt x="130" y="908"/>
                    <a:pt x="124" y="905"/>
                  </a:cubicBezTo>
                  <a:cubicBezTo>
                    <a:pt x="169" y="898"/>
                    <a:pt x="213" y="861"/>
                    <a:pt x="246" y="834"/>
                  </a:cubicBezTo>
                  <a:cubicBezTo>
                    <a:pt x="284" y="803"/>
                    <a:pt x="320" y="770"/>
                    <a:pt x="353" y="735"/>
                  </a:cubicBezTo>
                  <a:close/>
                  <a:moveTo>
                    <a:pt x="2972" y="691"/>
                  </a:moveTo>
                  <a:lnTo>
                    <a:pt x="2972" y="691"/>
                  </a:lnTo>
                  <a:cubicBezTo>
                    <a:pt x="2980" y="719"/>
                    <a:pt x="2987" y="746"/>
                    <a:pt x="2998" y="773"/>
                  </a:cubicBezTo>
                  <a:cubicBezTo>
                    <a:pt x="3021" y="837"/>
                    <a:pt x="3051" y="899"/>
                    <a:pt x="3087" y="957"/>
                  </a:cubicBezTo>
                  <a:cubicBezTo>
                    <a:pt x="3087" y="959"/>
                    <a:pt x="3089" y="959"/>
                    <a:pt x="3090" y="960"/>
                  </a:cubicBezTo>
                  <a:lnTo>
                    <a:pt x="3089" y="960"/>
                  </a:lnTo>
                  <a:lnTo>
                    <a:pt x="3088" y="959"/>
                  </a:lnTo>
                  <a:cubicBezTo>
                    <a:pt x="3086" y="959"/>
                    <a:pt x="3083" y="958"/>
                    <a:pt x="3081" y="958"/>
                  </a:cubicBezTo>
                  <a:cubicBezTo>
                    <a:pt x="3079" y="958"/>
                    <a:pt x="3077" y="959"/>
                    <a:pt x="3075" y="959"/>
                  </a:cubicBezTo>
                  <a:cubicBezTo>
                    <a:pt x="3050" y="956"/>
                    <a:pt x="3032" y="933"/>
                    <a:pt x="3018" y="913"/>
                  </a:cubicBezTo>
                  <a:cubicBezTo>
                    <a:pt x="3002" y="886"/>
                    <a:pt x="2989" y="856"/>
                    <a:pt x="2981" y="825"/>
                  </a:cubicBezTo>
                  <a:cubicBezTo>
                    <a:pt x="2968" y="782"/>
                    <a:pt x="2965" y="736"/>
                    <a:pt x="2972" y="691"/>
                  </a:cubicBezTo>
                  <a:close/>
                  <a:moveTo>
                    <a:pt x="943" y="778"/>
                  </a:moveTo>
                  <a:cubicBezTo>
                    <a:pt x="938" y="782"/>
                    <a:pt x="935" y="787"/>
                    <a:pt x="935" y="792"/>
                  </a:cubicBezTo>
                  <a:cubicBezTo>
                    <a:pt x="922" y="873"/>
                    <a:pt x="901" y="951"/>
                    <a:pt x="873" y="1025"/>
                  </a:cubicBezTo>
                  <a:cubicBezTo>
                    <a:pt x="864" y="939"/>
                    <a:pt x="885" y="851"/>
                    <a:pt x="935" y="780"/>
                  </a:cubicBezTo>
                  <a:cubicBezTo>
                    <a:pt x="937" y="779"/>
                    <a:pt x="940" y="779"/>
                    <a:pt x="943" y="778"/>
                  </a:cubicBezTo>
                  <a:close/>
                  <a:moveTo>
                    <a:pt x="864" y="815"/>
                  </a:moveTo>
                  <a:lnTo>
                    <a:pt x="864" y="815"/>
                  </a:lnTo>
                  <a:cubicBezTo>
                    <a:pt x="832" y="885"/>
                    <a:pt x="820" y="964"/>
                    <a:pt x="830" y="1043"/>
                  </a:cubicBezTo>
                  <a:cubicBezTo>
                    <a:pt x="808" y="1008"/>
                    <a:pt x="800" y="967"/>
                    <a:pt x="807" y="927"/>
                  </a:cubicBezTo>
                  <a:lnTo>
                    <a:pt x="807" y="926"/>
                  </a:lnTo>
                  <a:cubicBezTo>
                    <a:pt x="815" y="884"/>
                    <a:pt x="835" y="846"/>
                    <a:pt x="864" y="815"/>
                  </a:cubicBezTo>
                  <a:close/>
                  <a:moveTo>
                    <a:pt x="976" y="789"/>
                  </a:moveTo>
                  <a:cubicBezTo>
                    <a:pt x="984" y="796"/>
                    <a:pt x="989" y="804"/>
                    <a:pt x="992" y="814"/>
                  </a:cubicBezTo>
                  <a:cubicBezTo>
                    <a:pt x="1009" y="866"/>
                    <a:pt x="997" y="930"/>
                    <a:pt x="974" y="978"/>
                  </a:cubicBezTo>
                  <a:cubicBezTo>
                    <a:pt x="962" y="1004"/>
                    <a:pt x="937" y="1049"/>
                    <a:pt x="905" y="1066"/>
                  </a:cubicBezTo>
                  <a:cubicBezTo>
                    <a:pt x="940" y="982"/>
                    <a:pt x="965" y="893"/>
                    <a:pt x="978" y="802"/>
                  </a:cubicBezTo>
                  <a:lnTo>
                    <a:pt x="978" y="801"/>
                  </a:lnTo>
                  <a:cubicBezTo>
                    <a:pt x="978" y="798"/>
                    <a:pt x="978" y="793"/>
                    <a:pt x="976" y="789"/>
                  </a:cubicBezTo>
                  <a:close/>
                  <a:moveTo>
                    <a:pt x="1660" y="901"/>
                  </a:moveTo>
                  <a:cubicBezTo>
                    <a:pt x="1670" y="901"/>
                    <a:pt x="1681" y="902"/>
                    <a:pt x="1691" y="904"/>
                  </a:cubicBezTo>
                  <a:cubicBezTo>
                    <a:pt x="1696" y="905"/>
                    <a:pt x="1701" y="907"/>
                    <a:pt x="1705" y="909"/>
                  </a:cubicBezTo>
                  <a:cubicBezTo>
                    <a:pt x="1709" y="910"/>
                    <a:pt x="1712" y="912"/>
                    <a:pt x="1715" y="914"/>
                  </a:cubicBezTo>
                  <a:cubicBezTo>
                    <a:pt x="1617" y="939"/>
                    <a:pt x="1528" y="993"/>
                    <a:pt x="1461" y="1070"/>
                  </a:cubicBezTo>
                  <a:cubicBezTo>
                    <a:pt x="1462" y="1064"/>
                    <a:pt x="1464" y="1057"/>
                    <a:pt x="1466" y="1051"/>
                  </a:cubicBezTo>
                  <a:cubicBezTo>
                    <a:pt x="1486" y="991"/>
                    <a:pt x="1531" y="942"/>
                    <a:pt x="1589" y="916"/>
                  </a:cubicBezTo>
                  <a:cubicBezTo>
                    <a:pt x="1611" y="906"/>
                    <a:pt x="1635" y="901"/>
                    <a:pt x="1660" y="901"/>
                  </a:cubicBezTo>
                  <a:close/>
                  <a:moveTo>
                    <a:pt x="1722" y="959"/>
                  </a:moveTo>
                  <a:lnTo>
                    <a:pt x="1722" y="959"/>
                  </a:lnTo>
                  <a:cubicBezTo>
                    <a:pt x="1674" y="1051"/>
                    <a:pt x="1588" y="1117"/>
                    <a:pt x="1487" y="1140"/>
                  </a:cubicBezTo>
                  <a:lnTo>
                    <a:pt x="1486" y="1139"/>
                  </a:lnTo>
                  <a:cubicBezTo>
                    <a:pt x="1485" y="1140"/>
                    <a:pt x="1484" y="1140"/>
                    <a:pt x="1483" y="1141"/>
                  </a:cubicBezTo>
                  <a:cubicBezTo>
                    <a:pt x="1481" y="1140"/>
                    <a:pt x="1478" y="1138"/>
                    <a:pt x="1476" y="1136"/>
                  </a:cubicBezTo>
                  <a:cubicBezTo>
                    <a:pt x="1474" y="1133"/>
                    <a:pt x="1472" y="1131"/>
                    <a:pt x="1471" y="1129"/>
                  </a:cubicBezTo>
                  <a:cubicBezTo>
                    <a:pt x="1533" y="1046"/>
                    <a:pt x="1622" y="986"/>
                    <a:pt x="1722" y="959"/>
                  </a:cubicBezTo>
                  <a:close/>
                  <a:moveTo>
                    <a:pt x="1760" y="985"/>
                  </a:moveTo>
                  <a:lnTo>
                    <a:pt x="1760" y="985"/>
                  </a:lnTo>
                  <a:cubicBezTo>
                    <a:pt x="1766" y="1016"/>
                    <a:pt x="1763" y="1048"/>
                    <a:pt x="1749" y="1078"/>
                  </a:cubicBezTo>
                  <a:lnTo>
                    <a:pt x="1749" y="1077"/>
                  </a:lnTo>
                  <a:cubicBezTo>
                    <a:pt x="1732" y="1111"/>
                    <a:pt x="1706" y="1141"/>
                    <a:pt x="1675" y="1162"/>
                  </a:cubicBezTo>
                  <a:cubicBezTo>
                    <a:pt x="1655" y="1175"/>
                    <a:pt x="1631" y="1182"/>
                    <a:pt x="1607" y="1182"/>
                  </a:cubicBezTo>
                  <a:cubicBezTo>
                    <a:pt x="1595" y="1182"/>
                    <a:pt x="1584" y="1180"/>
                    <a:pt x="1573" y="1177"/>
                  </a:cubicBezTo>
                  <a:cubicBezTo>
                    <a:pt x="1563" y="1175"/>
                    <a:pt x="1554" y="1173"/>
                    <a:pt x="1543" y="1170"/>
                  </a:cubicBezTo>
                  <a:cubicBezTo>
                    <a:pt x="1636" y="1138"/>
                    <a:pt x="1714" y="1071"/>
                    <a:pt x="1760" y="985"/>
                  </a:cubicBezTo>
                  <a:close/>
                  <a:moveTo>
                    <a:pt x="2390" y="1423"/>
                  </a:moveTo>
                  <a:lnTo>
                    <a:pt x="2390" y="1423"/>
                  </a:lnTo>
                  <a:cubicBezTo>
                    <a:pt x="2360" y="1451"/>
                    <a:pt x="2328" y="1475"/>
                    <a:pt x="2298" y="1503"/>
                  </a:cubicBezTo>
                  <a:cubicBezTo>
                    <a:pt x="2264" y="1533"/>
                    <a:pt x="2241" y="1571"/>
                    <a:pt x="2227" y="1612"/>
                  </a:cubicBezTo>
                  <a:cubicBezTo>
                    <a:pt x="2222" y="1593"/>
                    <a:pt x="2222" y="1573"/>
                    <a:pt x="2229" y="1555"/>
                  </a:cubicBezTo>
                  <a:lnTo>
                    <a:pt x="2229" y="1554"/>
                  </a:lnTo>
                  <a:cubicBezTo>
                    <a:pt x="2239" y="1524"/>
                    <a:pt x="2256" y="1497"/>
                    <a:pt x="2277" y="1473"/>
                  </a:cubicBezTo>
                  <a:cubicBezTo>
                    <a:pt x="2291" y="1457"/>
                    <a:pt x="2307" y="1444"/>
                    <a:pt x="2326" y="1436"/>
                  </a:cubicBezTo>
                  <a:cubicBezTo>
                    <a:pt x="2327" y="1436"/>
                    <a:pt x="2328" y="1437"/>
                    <a:pt x="2328" y="1437"/>
                  </a:cubicBezTo>
                  <a:cubicBezTo>
                    <a:pt x="2328" y="1437"/>
                    <a:pt x="2329" y="1436"/>
                    <a:pt x="2329" y="1436"/>
                  </a:cubicBezTo>
                  <a:cubicBezTo>
                    <a:pt x="2349" y="1431"/>
                    <a:pt x="2368" y="1426"/>
                    <a:pt x="2390" y="1423"/>
                  </a:cubicBezTo>
                  <a:close/>
                  <a:moveTo>
                    <a:pt x="2447" y="1425"/>
                  </a:moveTo>
                  <a:cubicBezTo>
                    <a:pt x="2450" y="1426"/>
                    <a:pt x="2454" y="1426"/>
                    <a:pt x="2457" y="1427"/>
                  </a:cubicBezTo>
                  <a:cubicBezTo>
                    <a:pt x="2419" y="1510"/>
                    <a:pt x="2368" y="1610"/>
                    <a:pt x="2270" y="1624"/>
                  </a:cubicBezTo>
                  <a:cubicBezTo>
                    <a:pt x="2282" y="1583"/>
                    <a:pt x="2312" y="1549"/>
                    <a:pt x="2343" y="1523"/>
                  </a:cubicBezTo>
                  <a:cubicBezTo>
                    <a:pt x="2378" y="1490"/>
                    <a:pt x="2416" y="1462"/>
                    <a:pt x="2447" y="1425"/>
                  </a:cubicBezTo>
                  <a:close/>
                  <a:moveTo>
                    <a:pt x="2491" y="1458"/>
                  </a:moveTo>
                  <a:cubicBezTo>
                    <a:pt x="2520" y="1509"/>
                    <a:pt x="2470" y="1568"/>
                    <a:pt x="2438" y="1602"/>
                  </a:cubicBezTo>
                  <a:lnTo>
                    <a:pt x="2437" y="1601"/>
                  </a:lnTo>
                  <a:cubicBezTo>
                    <a:pt x="2405" y="1633"/>
                    <a:pt x="2360" y="1665"/>
                    <a:pt x="2313" y="1665"/>
                  </a:cubicBezTo>
                  <a:cubicBezTo>
                    <a:pt x="2308" y="1665"/>
                    <a:pt x="2303" y="1664"/>
                    <a:pt x="2298" y="1664"/>
                  </a:cubicBezTo>
                  <a:cubicBezTo>
                    <a:pt x="2394" y="1638"/>
                    <a:pt x="2449" y="1545"/>
                    <a:pt x="2491" y="1458"/>
                  </a:cubicBezTo>
                  <a:close/>
                  <a:moveTo>
                    <a:pt x="3330" y="1609"/>
                  </a:moveTo>
                  <a:cubicBezTo>
                    <a:pt x="3334" y="1612"/>
                    <a:pt x="3338" y="1613"/>
                    <a:pt x="3342" y="1613"/>
                  </a:cubicBezTo>
                  <a:cubicBezTo>
                    <a:pt x="3345" y="1613"/>
                    <a:pt x="3349" y="1612"/>
                    <a:pt x="3352" y="1610"/>
                  </a:cubicBezTo>
                  <a:lnTo>
                    <a:pt x="3352" y="1610"/>
                  </a:lnTo>
                  <a:cubicBezTo>
                    <a:pt x="3269" y="1675"/>
                    <a:pt x="3237" y="1784"/>
                    <a:pt x="3212" y="1883"/>
                  </a:cubicBezTo>
                  <a:cubicBezTo>
                    <a:pt x="3167" y="1834"/>
                    <a:pt x="3174" y="1761"/>
                    <a:pt x="3208" y="1706"/>
                  </a:cubicBezTo>
                  <a:lnTo>
                    <a:pt x="3207" y="1705"/>
                  </a:lnTo>
                  <a:cubicBezTo>
                    <a:pt x="3237" y="1661"/>
                    <a:pt x="3281" y="1628"/>
                    <a:pt x="3330" y="1609"/>
                  </a:cubicBezTo>
                  <a:close/>
                  <a:moveTo>
                    <a:pt x="3419" y="1620"/>
                  </a:moveTo>
                  <a:cubicBezTo>
                    <a:pt x="3405" y="1668"/>
                    <a:pt x="3387" y="1715"/>
                    <a:pt x="3365" y="1760"/>
                  </a:cubicBezTo>
                  <a:cubicBezTo>
                    <a:pt x="3353" y="1786"/>
                    <a:pt x="3338" y="1810"/>
                    <a:pt x="3324" y="1835"/>
                  </a:cubicBezTo>
                  <a:cubicBezTo>
                    <a:pt x="3314" y="1851"/>
                    <a:pt x="3299" y="1882"/>
                    <a:pt x="3278" y="1884"/>
                  </a:cubicBezTo>
                  <a:lnTo>
                    <a:pt x="3278" y="1883"/>
                  </a:lnTo>
                  <a:cubicBezTo>
                    <a:pt x="3263" y="1885"/>
                    <a:pt x="3253" y="1900"/>
                    <a:pt x="3260" y="1914"/>
                  </a:cubicBezTo>
                  <a:cubicBezTo>
                    <a:pt x="3257" y="1913"/>
                    <a:pt x="3253" y="1911"/>
                    <a:pt x="3250" y="1910"/>
                  </a:cubicBezTo>
                  <a:cubicBezTo>
                    <a:pt x="3251" y="1908"/>
                    <a:pt x="3251" y="1906"/>
                    <a:pt x="3252" y="1905"/>
                  </a:cubicBezTo>
                  <a:cubicBezTo>
                    <a:pt x="3279" y="1798"/>
                    <a:pt x="3311" y="1675"/>
                    <a:pt x="3418" y="1621"/>
                  </a:cubicBezTo>
                  <a:cubicBezTo>
                    <a:pt x="3418" y="1621"/>
                    <a:pt x="3419" y="1620"/>
                    <a:pt x="3419" y="1620"/>
                  </a:cubicBezTo>
                  <a:close/>
                  <a:moveTo>
                    <a:pt x="3455" y="1650"/>
                  </a:moveTo>
                  <a:cubicBezTo>
                    <a:pt x="3461" y="1666"/>
                    <a:pt x="3464" y="1683"/>
                    <a:pt x="3463" y="1699"/>
                  </a:cubicBezTo>
                  <a:cubicBezTo>
                    <a:pt x="3458" y="1738"/>
                    <a:pt x="3445" y="1776"/>
                    <a:pt x="3424" y="1809"/>
                  </a:cubicBezTo>
                  <a:cubicBezTo>
                    <a:pt x="3409" y="1837"/>
                    <a:pt x="3392" y="1861"/>
                    <a:pt x="3371" y="1883"/>
                  </a:cubicBezTo>
                  <a:cubicBezTo>
                    <a:pt x="3355" y="1899"/>
                    <a:pt x="3335" y="1910"/>
                    <a:pt x="3313" y="1916"/>
                  </a:cubicBezTo>
                  <a:cubicBezTo>
                    <a:pt x="3326" y="1907"/>
                    <a:pt x="3337" y="1897"/>
                    <a:pt x="3345" y="1884"/>
                  </a:cubicBezTo>
                  <a:cubicBezTo>
                    <a:pt x="3363" y="1856"/>
                    <a:pt x="3382" y="1827"/>
                    <a:pt x="3397" y="1797"/>
                  </a:cubicBezTo>
                  <a:lnTo>
                    <a:pt x="3397" y="1796"/>
                  </a:lnTo>
                  <a:cubicBezTo>
                    <a:pt x="3420" y="1749"/>
                    <a:pt x="3440" y="1700"/>
                    <a:pt x="3455" y="1650"/>
                  </a:cubicBezTo>
                  <a:close/>
                  <a:moveTo>
                    <a:pt x="1251" y="0"/>
                  </a:moveTo>
                  <a:cubicBezTo>
                    <a:pt x="1202" y="0"/>
                    <a:pt x="1156" y="27"/>
                    <a:pt x="1133" y="74"/>
                  </a:cubicBezTo>
                  <a:cubicBezTo>
                    <a:pt x="1098" y="141"/>
                    <a:pt x="1116" y="218"/>
                    <a:pt x="1160" y="277"/>
                  </a:cubicBezTo>
                  <a:cubicBezTo>
                    <a:pt x="1187" y="313"/>
                    <a:pt x="1219" y="343"/>
                    <a:pt x="1256" y="369"/>
                  </a:cubicBezTo>
                  <a:cubicBezTo>
                    <a:pt x="1294" y="395"/>
                    <a:pt x="1337" y="416"/>
                    <a:pt x="1383" y="416"/>
                  </a:cubicBezTo>
                  <a:cubicBezTo>
                    <a:pt x="1388" y="416"/>
                    <a:pt x="1392" y="415"/>
                    <a:pt x="1396" y="415"/>
                  </a:cubicBezTo>
                  <a:cubicBezTo>
                    <a:pt x="1400" y="415"/>
                    <a:pt x="1402" y="415"/>
                    <a:pt x="1404" y="413"/>
                  </a:cubicBezTo>
                  <a:cubicBezTo>
                    <a:pt x="1427" y="457"/>
                    <a:pt x="1456" y="496"/>
                    <a:pt x="1492" y="531"/>
                  </a:cubicBezTo>
                  <a:cubicBezTo>
                    <a:pt x="1386" y="509"/>
                    <a:pt x="1278" y="497"/>
                    <a:pt x="1171" y="496"/>
                  </a:cubicBezTo>
                  <a:cubicBezTo>
                    <a:pt x="1165" y="496"/>
                    <a:pt x="1160" y="496"/>
                    <a:pt x="1154" y="496"/>
                  </a:cubicBezTo>
                  <a:cubicBezTo>
                    <a:pt x="1026" y="496"/>
                    <a:pt x="898" y="508"/>
                    <a:pt x="771" y="529"/>
                  </a:cubicBezTo>
                  <a:cubicBezTo>
                    <a:pt x="691" y="492"/>
                    <a:pt x="620" y="434"/>
                    <a:pt x="568" y="363"/>
                  </a:cubicBezTo>
                  <a:cubicBezTo>
                    <a:pt x="578" y="352"/>
                    <a:pt x="584" y="339"/>
                    <a:pt x="585" y="324"/>
                  </a:cubicBezTo>
                  <a:cubicBezTo>
                    <a:pt x="591" y="287"/>
                    <a:pt x="574" y="245"/>
                    <a:pt x="556" y="213"/>
                  </a:cubicBezTo>
                  <a:cubicBezTo>
                    <a:pt x="536" y="178"/>
                    <a:pt x="512" y="144"/>
                    <a:pt x="486" y="113"/>
                  </a:cubicBezTo>
                  <a:cubicBezTo>
                    <a:pt x="459" y="82"/>
                    <a:pt x="428" y="53"/>
                    <a:pt x="388" y="39"/>
                  </a:cubicBezTo>
                  <a:cubicBezTo>
                    <a:pt x="375" y="34"/>
                    <a:pt x="362" y="32"/>
                    <a:pt x="350" y="32"/>
                  </a:cubicBezTo>
                  <a:cubicBezTo>
                    <a:pt x="292" y="32"/>
                    <a:pt x="245" y="77"/>
                    <a:pt x="233" y="137"/>
                  </a:cubicBezTo>
                  <a:cubicBezTo>
                    <a:pt x="217" y="215"/>
                    <a:pt x="267" y="286"/>
                    <a:pt x="322" y="335"/>
                  </a:cubicBezTo>
                  <a:cubicBezTo>
                    <a:pt x="357" y="366"/>
                    <a:pt x="399" y="397"/>
                    <a:pt x="447" y="401"/>
                  </a:cubicBezTo>
                  <a:cubicBezTo>
                    <a:pt x="450" y="401"/>
                    <a:pt x="453" y="401"/>
                    <a:pt x="456" y="401"/>
                  </a:cubicBezTo>
                  <a:cubicBezTo>
                    <a:pt x="481" y="401"/>
                    <a:pt x="504" y="394"/>
                    <a:pt x="525" y="381"/>
                  </a:cubicBezTo>
                  <a:cubicBezTo>
                    <a:pt x="572" y="446"/>
                    <a:pt x="632" y="502"/>
                    <a:pt x="702" y="542"/>
                  </a:cubicBezTo>
                  <a:cubicBezTo>
                    <a:pt x="589" y="564"/>
                    <a:pt x="478" y="591"/>
                    <a:pt x="369" y="621"/>
                  </a:cubicBezTo>
                  <a:cubicBezTo>
                    <a:pt x="368" y="620"/>
                    <a:pt x="368" y="619"/>
                    <a:pt x="367" y="619"/>
                  </a:cubicBezTo>
                  <a:cubicBezTo>
                    <a:pt x="364" y="616"/>
                    <a:pt x="359" y="614"/>
                    <a:pt x="355" y="614"/>
                  </a:cubicBezTo>
                  <a:cubicBezTo>
                    <a:pt x="325" y="585"/>
                    <a:pt x="286" y="569"/>
                    <a:pt x="245" y="569"/>
                  </a:cubicBezTo>
                  <a:cubicBezTo>
                    <a:pt x="243" y="569"/>
                    <a:pt x="242" y="569"/>
                    <a:pt x="241" y="569"/>
                  </a:cubicBezTo>
                  <a:cubicBezTo>
                    <a:pt x="192" y="569"/>
                    <a:pt x="143" y="586"/>
                    <a:pt x="99" y="604"/>
                  </a:cubicBezTo>
                  <a:cubicBezTo>
                    <a:pt x="54" y="622"/>
                    <a:pt x="25" y="650"/>
                    <a:pt x="13" y="698"/>
                  </a:cubicBezTo>
                  <a:cubicBezTo>
                    <a:pt x="0" y="753"/>
                    <a:pt x="8" y="812"/>
                    <a:pt x="32" y="863"/>
                  </a:cubicBezTo>
                  <a:cubicBezTo>
                    <a:pt x="28" y="873"/>
                    <a:pt x="34" y="884"/>
                    <a:pt x="45" y="886"/>
                  </a:cubicBezTo>
                  <a:cubicBezTo>
                    <a:pt x="58" y="907"/>
                    <a:pt x="73" y="923"/>
                    <a:pt x="92" y="937"/>
                  </a:cubicBezTo>
                  <a:cubicBezTo>
                    <a:pt x="118" y="956"/>
                    <a:pt x="149" y="966"/>
                    <a:pt x="181" y="966"/>
                  </a:cubicBezTo>
                  <a:cubicBezTo>
                    <a:pt x="194" y="966"/>
                    <a:pt x="208" y="964"/>
                    <a:pt x="222" y="960"/>
                  </a:cubicBezTo>
                  <a:cubicBezTo>
                    <a:pt x="264" y="947"/>
                    <a:pt x="301" y="915"/>
                    <a:pt x="332" y="884"/>
                  </a:cubicBezTo>
                  <a:cubicBezTo>
                    <a:pt x="368" y="846"/>
                    <a:pt x="401" y="799"/>
                    <a:pt x="408" y="745"/>
                  </a:cubicBezTo>
                  <a:cubicBezTo>
                    <a:pt x="411" y="716"/>
                    <a:pt x="406" y="687"/>
                    <a:pt x="395" y="660"/>
                  </a:cubicBezTo>
                  <a:cubicBezTo>
                    <a:pt x="602" y="603"/>
                    <a:pt x="820" y="557"/>
                    <a:pt x="1038" y="545"/>
                  </a:cubicBezTo>
                  <a:lnTo>
                    <a:pt x="1038" y="545"/>
                  </a:lnTo>
                  <a:cubicBezTo>
                    <a:pt x="976" y="591"/>
                    <a:pt x="929" y="656"/>
                    <a:pt x="906" y="730"/>
                  </a:cubicBezTo>
                  <a:cubicBezTo>
                    <a:pt x="903" y="729"/>
                    <a:pt x="900" y="728"/>
                    <a:pt x="897" y="728"/>
                  </a:cubicBezTo>
                  <a:cubicBezTo>
                    <a:pt x="893" y="728"/>
                    <a:pt x="889" y="729"/>
                    <a:pt x="885" y="732"/>
                  </a:cubicBezTo>
                  <a:cubicBezTo>
                    <a:pt x="871" y="744"/>
                    <a:pt x="858" y="757"/>
                    <a:pt x="844" y="770"/>
                  </a:cubicBezTo>
                  <a:lnTo>
                    <a:pt x="835" y="775"/>
                  </a:lnTo>
                  <a:cubicBezTo>
                    <a:pt x="831" y="778"/>
                    <a:pt x="828" y="784"/>
                    <a:pt x="827" y="789"/>
                  </a:cubicBezTo>
                  <a:cubicBezTo>
                    <a:pt x="795" y="824"/>
                    <a:pt x="773" y="867"/>
                    <a:pt x="764" y="914"/>
                  </a:cubicBezTo>
                  <a:cubicBezTo>
                    <a:pt x="751" y="982"/>
                    <a:pt x="771" y="1065"/>
                    <a:pt x="832" y="1103"/>
                  </a:cubicBezTo>
                  <a:cubicBezTo>
                    <a:pt x="848" y="1114"/>
                    <a:pt x="864" y="1118"/>
                    <a:pt x="879" y="1118"/>
                  </a:cubicBezTo>
                  <a:cubicBezTo>
                    <a:pt x="932" y="1118"/>
                    <a:pt x="977" y="1064"/>
                    <a:pt x="1003" y="1019"/>
                  </a:cubicBezTo>
                  <a:cubicBezTo>
                    <a:pt x="1038" y="956"/>
                    <a:pt x="1056" y="871"/>
                    <a:pt x="1035" y="801"/>
                  </a:cubicBezTo>
                  <a:cubicBezTo>
                    <a:pt x="1025" y="763"/>
                    <a:pt x="993" y="736"/>
                    <a:pt x="955" y="731"/>
                  </a:cubicBezTo>
                  <a:lnTo>
                    <a:pt x="953" y="731"/>
                  </a:lnTo>
                  <a:cubicBezTo>
                    <a:pt x="983" y="649"/>
                    <a:pt x="1044" y="583"/>
                    <a:pt x="1122" y="546"/>
                  </a:cubicBezTo>
                  <a:cubicBezTo>
                    <a:pt x="1125" y="545"/>
                    <a:pt x="1127" y="543"/>
                    <a:pt x="1129" y="541"/>
                  </a:cubicBezTo>
                  <a:cubicBezTo>
                    <a:pt x="1137" y="541"/>
                    <a:pt x="1145" y="541"/>
                    <a:pt x="1153" y="541"/>
                  </a:cubicBezTo>
                  <a:cubicBezTo>
                    <a:pt x="1395" y="541"/>
                    <a:pt x="1634" y="588"/>
                    <a:pt x="1852" y="711"/>
                  </a:cubicBezTo>
                  <a:cubicBezTo>
                    <a:pt x="1904" y="741"/>
                    <a:pt x="1954" y="773"/>
                    <a:pt x="2004" y="807"/>
                  </a:cubicBezTo>
                  <a:cubicBezTo>
                    <a:pt x="1922" y="822"/>
                    <a:pt x="1848" y="860"/>
                    <a:pt x="1788" y="916"/>
                  </a:cubicBezTo>
                  <a:cubicBezTo>
                    <a:pt x="1774" y="893"/>
                    <a:pt x="1752" y="877"/>
                    <a:pt x="1727" y="868"/>
                  </a:cubicBezTo>
                  <a:lnTo>
                    <a:pt x="1726" y="867"/>
                  </a:lnTo>
                  <a:cubicBezTo>
                    <a:pt x="1722" y="866"/>
                    <a:pt x="1719" y="865"/>
                    <a:pt x="1716" y="865"/>
                  </a:cubicBezTo>
                  <a:cubicBezTo>
                    <a:pt x="1697" y="859"/>
                    <a:pt x="1676" y="857"/>
                    <a:pt x="1656" y="857"/>
                  </a:cubicBezTo>
                  <a:cubicBezTo>
                    <a:pt x="1641" y="857"/>
                    <a:pt x="1627" y="858"/>
                    <a:pt x="1612" y="861"/>
                  </a:cubicBezTo>
                  <a:cubicBezTo>
                    <a:pt x="1532" y="882"/>
                    <a:pt x="1465" y="939"/>
                    <a:pt x="1432" y="1015"/>
                  </a:cubicBezTo>
                  <a:cubicBezTo>
                    <a:pt x="1416" y="1052"/>
                    <a:pt x="1407" y="1097"/>
                    <a:pt x="1424" y="1136"/>
                  </a:cubicBezTo>
                  <a:cubicBezTo>
                    <a:pt x="1443" y="1179"/>
                    <a:pt x="1488" y="1198"/>
                    <a:pt x="1532" y="1211"/>
                  </a:cubicBezTo>
                  <a:cubicBezTo>
                    <a:pt x="1558" y="1220"/>
                    <a:pt x="1586" y="1226"/>
                    <a:pt x="1614" y="1226"/>
                  </a:cubicBezTo>
                  <a:cubicBezTo>
                    <a:pt x="1633" y="1226"/>
                    <a:pt x="1652" y="1223"/>
                    <a:pt x="1670" y="1216"/>
                  </a:cubicBezTo>
                  <a:cubicBezTo>
                    <a:pt x="1713" y="1195"/>
                    <a:pt x="1749" y="1163"/>
                    <a:pt x="1774" y="1124"/>
                  </a:cubicBezTo>
                  <a:cubicBezTo>
                    <a:pt x="1804" y="1080"/>
                    <a:pt x="1815" y="1026"/>
                    <a:pt x="1806" y="974"/>
                  </a:cubicBezTo>
                  <a:cubicBezTo>
                    <a:pt x="1805" y="969"/>
                    <a:pt x="1803" y="964"/>
                    <a:pt x="1802" y="959"/>
                  </a:cubicBezTo>
                  <a:cubicBezTo>
                    <a:pt x="1805" y="958"/>
                    <a:pt x="1808" y="956"/>
                    <a:pt x="1811" y="954"/>
                  </a:cubicBezTo>
                  <a:cubicBezTo>
                    <a:pt x="1875" y="891"/>
                    <a:pt x="1959" y="852"/>
                    <a:pt x="2049" y="845"/>
                  </a:cubicBezTo>
                  <a:cubicBezTo>
                    <a:pt x="2051" y="844"/>
                    <a:pt x="2052" y="844"/>
                    <a:pt x="2054" y="843"/>
                  </a:cubicBezTo>
                  <a:cubicBezTo>
                    <a:pt x="2178" y="931"/>
                    <a:pt x="2299" y="1026"/>
                    <a:pt x="2431" y="1102"/>
                  </a:cubicBezTo>
                  <a:cubicBezTo>
                    <a:pt x="2515" y="1150"/>
                    <a:pt x="2601" y="1192"/>
                    <a:pt x="2690" y="1227"/>
                  </a:cubicBezTo>
                  <a:cubicBezTo>
                    <a:pt x="2603" y="1258"/>
                    <a:pt x="2526" y="1313"/>
                    <a:pt x="2469" y="1385"/>
                  </a:cubicBezTo>
                  <a:lnTo>
                    <a:pt x="2464" y="1382"/>
                  </a:lnTo>
                  <a:cubicBezTo>
                    <a:pt x="2463" y="1380"/>
                    <a:pt x="2461" y="1378"/>
                    <a:pt x="2459" y="1376"/>
                  </a:cubicBezTo>
                  <a:cubicBezTo>
                    <a:pt x="2455" y="1373"/>
                    <a:pt x="2450" y="1371"/>
                    <a:pt x="2445" y="1371"/>
                  </a:cubicBezTo>
                  <a:cubicBezTo>
                    <a:pt x="2440" y="1371"/>
                    <a:pt x="2435" y="1372"/>
                    <a:pt x="2431" y="1375"/>
                  </a:cubicBezTo>
                  <a:cubicBezTo>
                    <a:pt x="2425" y="1375"/>
                    <a:pt x="2419" y="1374"/>
                    <a:pt x="2413" y="1374"/>
                  </a:cubicBezTo>
                  <a:cubicBezTo>
                    <a:pt x="2389" y="1374"/>
                    <a:pt x="2365" y="1378"/>
                    <a:pt x="2341" y="1385"/>
                  </a:cubicBezTo>
                  <a:cubicBezTo>
                    <a:pt x="2273" y="1396"/>
                    <a:pt x="2220" y="1461"/>
                    <a:pt x="2194" y="1521"/>
                  </a:cubicBezTo>
                  <a:cubicBezTo>
                    <a:pt x="2177" y="1557"/>
                    <a:pt x="2175" y="1596"/>
                    <a:pt x="2189" y="1633"/>
                  </a:cubicBezTo>
                  <a:cubicBezTo>
                    <a:pt x="2202" y="1664"/>
                    <a:pt x="2228" y="1686"/>
                    <a:pt x="2260" y="1698"/>
                  </a:cubicBezTo>
                  <a:cubicBezTo>
                    <a:pt x="2278" y="1704"/>
                    <a:pt x="2296" y="1707"/>
                    <a:pt x="2313" y="1707"/>
                  </a:cubicBezTo>
                  <a:cubicBezTo>
                    <a:pt x="2365" y="1707"/>
                    <a:pt x="2414" y="1681"/>
                    <a:pt x="2454" y="1645"/>
                  </a:cubicBezTo>
                  <a:cubicBezTo>
                    <a:pt x="2505" y="1599"/>
                    <a:pt x="2563" y="1527"/>
                    <a:pt x="2540" y="1454"/>
                  </a:cubicBezTo>
                  <a:cubicBezTo>
                    <a:pt x="2534" y="1436"/>
                    <a:pt x="2523" y="1420"/>
                    <a:pt x="2508" y="1408"/>
                  </a:cubicBezTo>
                  <a:cubicBezTo>
                    <a:pt x="2572" y="1330"/>
                    <a:pt x="2660" y="1277"/>
                    <a:pt x="2758" y="1254"/>
                  </a:cubicBezTo>
                  <a:cubicBezTo>
                    <a:pt x="2865" y="1293"/>
                    <a:pt x="2975" y="1325"/>
                    <a:pt x="3087" y="1348"/>
                  </a:cubicBezTo>
                  <a:cubicBezTo>
                    <a:pt x="3235" y="1380"/>
                    <a:pt x="3386" y="1400"/>
                    <a:pt x="3538" y="1406"/>
                  </a:cubicBezTo>
                  <a:cubicBezTo>
                    <a:pt x="3480" y="1440"/>
                    <a:pt x="3431" y="1487"/>
                    <a:pt x="3396" y="1544"/>
                  </a:cubicBezTo>
                  <a:lnTo>
                    <a:pt x="3388" y="1544"/>
                  </a:lnTo>
                  <a:cubicBezTo>
                    <a:pt x="3301" y="1566"/>
                    <a:pt x="3217" y="1608"/>
                    <a:pt x="3168" y="1685"/>
                  </a:cubicBezTo>
                  <a:cubicBezTo>
                    <a:pt x="3122" y="1759"/>
                    <a:pt x="3122" y="1855"/>
                    <a:pt x="3184" y="1918"/>
                  </a:cubicBezTo>
                  <a:cubicBezTo>
                    <a:pt x="3213" y="1949"/>
                    <a:pt x="3250" y="1964"/>
                    <a:pt x="3288" y="1964"/>
                  </a:cubicBezTo>
                  <a:cubicBezTo>
                    <a:pt x="3324" y="1964"/>
                    <a:pt x="3361" y="1950"/>
                    <a:pt x="3391" y="1923"/>
                  </a:cubicBezTo>
                  <a:cubicBezTo>
                    <a:pt x="3421" y="1897"/>
                    <a:pt x="3446" y="1866"/>
                    <a:pt x="3464" y="1830"/>
                  </a:cubicBezTo>
                  <a:cubicBezTo>
                    <a:pt x="3487" y="1788"/>
                    <a:pt x="3507" y="1741"/>
                    <a:pt x="3508" y="1690"/>
                  </a:cubicBezTo>
                  <a:cubicBezTo>
                    <a:pt x="3509" y="1644"/>
                    <a:pt x="3487" y="1599"/>
                    <a:pt x="3450" y="1572"/>
                  </a:cubicBezTo>
                  <a:cubicBezTo>
                    <a:pt x="3446" y="1570"/>
                    <a:pt x="3440" y="1566"/>
                    <a:pt x="3435" y="1565"/>
                  </a:cubicBezTo>
                  <a:cubicBezTo>
                    <a:pt x="3476" y="1502"/>
                    <a:pt x="3535" y="1453"/>
                    <a:pt x="3604" y="1424"/>
                  </a:cubicBezTo>
                  <a:cubicBezTo>
                    <a:pt x="3609" y="1422"/>
                    <a:pt x="3615" y="1418"/>
                    <a:pt x="3617" y="1411"/>
                  </a:cubicBezTo>
                  <a:cubicBezTo>
                    <a:pt x="3653" y="1413"/>
                    <a:pt x="3690" y="1413"/>
                    <a:pt x="3726" y="1413"/>
                  </a:cubicBezTo>
                  <a:cubicBezTo>
                    <a:pt x="3787" y="1413"/>
                    <a:pt x="3847" y="1411"/>
                    <a:pt x="3908" y="1408"/>
                  </a:cubicBezTo>
                  <a:cubicBezTo>
                    <a:pt x="3936" y="1407"/>
                    <a:pt x="3933" y="1364"/>
                    <a:pt x="3906" y="1364"/>
                  </a:cubicBezTo>
                  <a:cubicBezTo>
                    <a:pt x="3906" y="1364"/>
                    <a:pt x="3905" y="1364"/>
                    <a:pt x="3904" y="1364"/>
                  </a:cubicBezTo>
                  <a:cubicBezTo>
                    <a:pt x="3847" y="1367"/>
                    <a:pt x="3789" y="1369"/>
                    <a:pt x="3732" y="1369"/>
                  </a:cubicBezTo>
                  <a:cubicBezTo>
                    <a:pt x="3595" y="1369"/>
                    <a:pt x="3458" y="1361"/>
                    <a:pt x="3323" y="1344"/>
                  </a:cubicBezTo>
                  <a:cubicBezTo>
                    <a:pt x="3326" y="1333"/>
                    <a:pt x="3322" y="1323"/>
                    <a:pt x="3312" y="1317"/>
                  </a:cubicBezTo>
                  <a:cubicBezTo>
                    <a:pt x="3204" y="1245"/>
                    <a:pt x="3129" y="1131"/>
                    <a:pt x="3107" y="1003"/>
                  </a:cubicBezTo>
                  <a:cubicBezTo>
                    <a:pt x="3109" y="1002"/>
                    <a:pt x="3111" y="1001"/>
                    <a:pt x="3112" y="1001"/>
                  </a:cubicBezTo>
                  <a:cubicBezTo>
                    <a:pt x="3181" y="958"/>
                    <a:pt x="3224" y="886"/>
                    <a:pt x="3233" y="806"/>
                  </a:cubicBezTo>
                  <a:cubicBezTo>
                    <a:pt x="3239" y="730"/>
                    <a:pt x="3212" y="656"/>
                    <a:pt x="3157" y="603"/>
                  </a:cubicBezTo>
                  <a:cubicBezTo>
                    <a:pt x="3128" y="575"/>
                    <a:pt x="3087" y="557"/>
                    <a:pt x="3048" y="557"/>
                  </a:cubicBezTo>
                  <a:cubicBezTo>
                    <a:pt x="3031" y="557"/>
                    <a:pt x="3015" y="560"/>
                    <a:pt x="3000" y="568"/>
                  </a:cubicBezTo>
                  <a:cubicBezTo>
                    <a:pt x="2996" y="565"/>
                    <a:pt x="2992" y="564"/>
                    <a:pt x="2987" y="564"/>
                  </a:cubicBezTo>
                  <a:cubicBezTo>
                    <a:pt x="2980" y="564"/>
                    <a:pt x="2972" y="568"/>
                    <a:pt x="2969" y="575"/>
                  </a:cubicBezTo>
                  <a:cubicBezTo>
                    <a:pt x="2965" y="584"/>
                    <a:pt x="2962" y="592"/>
                    <a:pt x="2960" y="602"/>
                  </a:cubicBezTo>
                  <a:cubicBezTo>
                    <a:pt x="2918" y="661"/>
                    <a:pt x="2919" y="750"/>
                    <a:pt x="2934" y="817"/>
                  </a:cubicBezTo>
                  <a:cubicBezTo>
                    <a:pt x="2942" y="862"/>
                    <a:pt x="2960" y="905"/>
                    <a:pt x="2986" y="943"/>
                  </a:cubicBezTo>
                  <a:cubicBezTo>
                    <a:pt x="3004" y="970"/>
                    <a:pt x="3031" y="997"/>
                    <a:pt x="3063" y="1004"/>
                  </a:cubicBezTo>
                  <a:cubicBezTo>
                    <a:pt x="3086" y="1137"/>
                    <a:pt x="3157" y="1254"/>
                    <a:pt x="3263" y="1335"/>
                  </a:cubicBezTo>
                  <a:cubicBezTo>
                    <a:pt x="2971" y="1292"/>
                    <a:pt x="2688" y="1203"/>
                    <a:pt x="2429" y="1051"/>
                  </a:cubicBezTo>
                  <a:cubicBezTo>
                    <a:pt x="2416" y="1044"/>
                    <a:pt x="2403" y="1035"/>
                    <a:pt x="2391" y="1026"/>
                  </a:cubicBezTo>
                  <a:cubicBezTo>
                    <a:pt x="2391" y="1026"/>
                    <a:pt x="2391" y="1025"/>
                    <a:pt x="2390" y="1024"/>
                  </a:cubicBezTo>
                  <a:cubicBezTo>
                    <a:pt x="2339" y="947"/>
                    <a:pt x="2309" y="859"/>
                    <a:pt x="2303" y="766"/>
                  </a:cubicBezTo>
                  <a:cubicBezTo>
                    <a:pt x="2371" y="759"/>
                    <a:pt x="2402" y="662"/>
                    <a:pt x="2408" y="605"/>
                  </a:cubicBezTo>
                  <a:cubicBezTo>
                    <a:pt x="2416" y="534"/>
                    <a:pt x="2396" y="461"/>
                    <a:pt x="2351" y="403"/>
                  </a:cubicBezTo>
                  <a:cubicBezTo>
                    <a:pt x="2329" y="373"/>
                    <a:pt x="2294" y="354"/>
                    <a:pt x="2257" y="350"/>
                  </a:cubicBezTo>
                  <a:cubicBezTo>
                    <a:pt x="2256" y="350"/>
                    <a:pt x="2254" y="350"/>
                    <a:pt x="2253" y="350"/>
                  </a:cubicBezTo>
                  <a:cubicBezTo>
                    <a:pt x="2223" y="350"/>
                    <a:pt x="2194" y="361"/>
                    <a:pt x="2174" y="382"/>
                  </a:cubicBezTo>
                  <a:cubicBezTo>
                    <a:pt x="2124" y="428"/>
                    <a:pt x="2113" y="503"/>
                    <a:pt x="2126" y="566"/>
                  </a:cubicBezTo>
                  <a:cubicBezTo>
                    <a:pt x="2139" y="643"/>
                    <a:pt x="2188" y="709"/>
                    <a:pt x="2256" y="747"/>
                  </a:cubicBezTo>
                  <a:cubicBezTo>
                    <a:pt x="2257" y="749"/>
                    <a:pt x="2259" y="750"/>
                    <a:pt x="2261" y="750"/>
                  </a:cubicBezTo>
                  <a:cubicBezTo>
                    <a:pt x="2259" y="754"/>
                    <a:pt x="2257" y="758"/>
                    <a:pt x="2257" y="762"/>
                  </a:cubicBezTo>
                  <a:cubicBezTo>
                    <a:pt x="2262" y="836"/>
                    <a:pt x="2281" y="909"/>
                    <a:pt x="2312" y="975"/>
                  </a:cubicBezTo>
                  <a:cubicBezTo>
                    <a:pt x="2154" y="867"/>
                    <a:pt x="2007" y="743"/>
                    <a:pt x="1838" y="653"/>
                  </a:cubicBezTo>
                  <a:cubicBezTo>
                    <a:pt x="1758" y="612"/>
                    <a:pt x="1673" y="579"/>
                    <a:pt x="1587" y="554"/>
                  </a:cubicBezTo>
                  <a:cubicBezTo>
                    <a:pt x="1585" y="552"/>
                    <a:pt x="1581" y="550"/>
                    <a:pt x="1579" y="548"/>
                  </a:cubicBezTo>
                  <a:cubicBezTo>
                    <a:pt x="1516" y="505"/>
                    <a:pt x="1467" y="447"/>
                    <a:pt x="1435" y="379"/>
                  </a:cubicBezTo>
                  <a:cubicBezTo>
                    <a:pt x="1481" y="334"/>
                    <a:pt x="1488" y="260"/>
                    <a:pt x="1467" y="201"/>
                  </a:cubicBezTo>
                  <a:cubicBezTo>
                    <a:pt x="1452" y="164"/>
                    <a:pt x="1432" y="130"/>
                    <a:pt x="1406" y="99"/>
                  </a:cubicBezTo>
                  <a:cubicBezTo>
                    <a:pt x="1380" y="64"/>
                    <a:pt x="1348" y="35"/>
                    <a:pt x="1311" y="15"/>
                  </a:cubicBezTo>
                  <a:cubicBezTo>
                    <a:pt x="1292" y="5"/>
                    <a:pt x="1271" y="0"/>
                    <a:pt x="1251" y="0"/>
                  </a:cubicBezTo>
                  <a:close/>
                </a:path>
              </a:pathLst>
            </a:custGeom>
            <a:solidFill>
              <a:srgbClr val="EF9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348;p19">
              <a:extLst>
                <a:ext uri="{FF2B5EF4-FFF2-40B4-BE49-F238E27FC236}">
                  <a16:creationId xmlns:a16="http://schemas.microsoft.com/office/drawing/2014/main" id="{8490858D-2EFA-1841-84D1-AF3B1D565C76}"/>
                </a:ext>
              </a:extLst>
            </p:cNvPr>
            <p:cNvSpPr/>
            <p:nvPr/>
          </p:nvSpPr>
          <p:spPr>
            <a:xfrm>
              <a:off x="5178925" y="1463000"/>
              <a:ext cx="98425" cy="49125"/>
            </a:xfrm>
            <a:custGeom>
              <a:avLst/>
              <a:gdLst/>
              <a:ahLst/>
              <a:cxnLst/>
              <a:rect l="l" t="t" r="r" b="b"/>
              <a:pathLst>
                <a:path w="3937" h="1965" extrusionOk="0">
                  <a:moveTo>
                    <a:pt x="3639" y="131"/>
                  </a:moveTo>
                  <a:cubicBezTo>
                    <a:pt x="3602" y="205"/>
                    <a:pt x="3543" y="266"/>
                    <a:pt x="3469" y="304"/>
                  </a:cubicBezTo>
                  <a:cubicBezTo>
                    <a:pt x="3514" y="235"/>
                    <a:pt x="3571" y="178"/>
                    <a:pt x="3639" y="131"/>
                  </a:cubicBezTo>
                  <a:close/>
                  <a:moveTo>
                    <a:pt x="2708" y="82"/>
                  </a:moveTo>
                  <a:cubicBezTo>
                    <a:pt x="2675" y="165"/>
                    <a:pt x="2626" y="241"/>
                    <a:pt x="2566" y="305"/>
                  </a:cubicBezTo>
                  <a:cubicBezTo>
                    <a:pt x="2597" y="221"/>
                    <a:pt x="2645" y="145"/>
                    <a:pt x="2708" y="82"/>
                  </a:cubicBezTo>
                  <a:close/>
                  <a:moveTo>
                    <a:pt x="2679" y="46"/>
                  </a:moveTo>
                  <a:cubicBezTo>
                    <a:pt x="2602" y="121"/>
                    <a:pt x="2545" y="214"/>
                    <a:pt x="2513" y="317"/>
                  </a:cubicBezTo>
                  <a:cubicBezTo>
                    <a:pt x="2496" y="277"/>
                    <a:pt x="2505" y="227"/>
                    <a:pt x="2525" y="188"/>
                  </a:cubicBezTo>
                  <a:lnTo>
                    <a:pt x="2526" y="188"/>
                  </a:lnTo>
                  <a:cubicBezTo>
                    <a:pt x="2542" y="158"/>
                    <a:pt x="2561" y="132"/>
                    <a:pt x="2583" y="108"/>
                  </a:cubicBezTo>
                  <a:cubicBezTo>
                    <a:pt x="2604" y="81"/>
                    <a:pt x="2632" y="61"/>
                    <a:pt x="2663" y="49"/>
                  </a:cubicBezTo>
                  <a:cubicBezTo>
                    <a:pt x="2668" y="47"/>
                    <a:pt x="2673" y="46"/>
                    <a:pt x="2679" y="46"/>
                  </a:cubicBezTo>
                  <a:close/>
                  <a:moveTo>
                    <a:pt x="3588" y="77"/>
                  </a:moveTo>
                  <a:cubicBezTo>
                    <a:pt x="3589" y="77"/>
                    <a:pt x="3590" y="77"/>
                    <a:pt x="3591" y="77"/>
                  </a:cubicBezTo>
                  <a:cubicBezTo>
                    <a:pt x="3602" y="78"/>
                    <a:pt x="3613" y="81"/>
                    <a:pt x="3623" y="88"/>
                  </a:cubicBezTo>
                  <a:cubicBezTo>
                    <a:pt x="3532" y="148"/>
                    <a:pt x="3457" y="229"/>
                    <a:pt x="3403" y="323"/>
                  </a:cubicBezTo>
                  <a:cubicBezTo>
                    <a:pt x="3402" y="323"/>
                    <a:pt x="3401" y="322"/>
                    <a:pt x="3399" y="322"/>
                  </a:cubicBezTo>
                  <a:cubicBezTo>
                    <a:pt x="3399" y="322"/>
                    <a:pt x="3398" y="323"/>
                    <a:pt x="3397" y="323"/>
                  </a:cubicBezTo>
                  <a:cubicBezTo>
                    <a:pt x="3396" y="321"/>
                    <a:pt x="3395" y="318"/>
                    <a:pt x="3395" y="315"/>
                  </a:cubicBezTo>
                  <a:lnTo>
                    <a:pt x="3395" y="314"/>
                  </a:lnTo>
                  <a:cubicBezTo>
                    <a:pt x="3395" y="298"/>
                    <a:pt x="3398" y="281"/>
                    <a:pt x="3405" y="266"/>
                  </a:cubicBezTo>
                  <a:cubicBezTo>
                    <a:pt x="3418" y="235"/>
                    <a:pt x="3435" y="207"/>
                    <a:pt x="3455" y="182"/>
                  </a:cubicBezTo>
                  <a:cubicBezTo>
                    <a:pt x="3485" y="141"/>
                    <a:pt x="3530" y="77"/>
                    <a:pt x="3588" y="77"/>
                  </a:cubicBezTo>
                  <a:close/>
                  <a:moveTo>
                    <a:pt x="3661" y="183"/>
                  </a:moveTo>
                  <a:cubicBezTo>
                    <a:pt x="3654" y="236"/>
                    <a:pt x="3611" y="281"/>
                    <a:pt x="3570" y="314"/>
                  </a:cubicBezTo>
                  <a:cubicBezTo>
                    <a:pt x="3547" y="335"/>
                    <a:pt x="3518" y="355"/>
                    <a:pt x="3486" y="357"/>
                  </a:cubicBezTo>
                  <a:cubicBezTo>
                    <a:pt x="3483" y="357"/>
                    <a:pt x="3481" y="358"/>
                    <a:pt x="3478" y="358"/>
                  </a:cubicBezTo>
                  <a:cubicBezTo>
                    <a:pt x="3473" y="358"/>
                    <a:pt x="3467" y="357"/>
                    <a:pt x="3461" y="356"/>
                  </a:cubicBezTo>
                  <a:cubicBezTo>
                    <a:pt x="3545" y="321"/>
                    <a:pt x="3614" y="261"/>
                    <a:pt x="3661" y="183"/>
                  </a:cubicBezTo>
                  <a:close/>
                  <a:moveTo>
                    <a:pt x="2756" y="82"/>
                  </a:moveTo>
                  <a:cubicBezTo>
                    <a:pt x="2764" y="94"/>
                    <a:pt x="2770" y="107"/>
                    <a:pt x="2773" y="121"/>
                  </a:cubicBezTo>
                  <a:cubicBezTo>
                    <a:pt x="2789" y="179"/>
                    <a:pt x="2759" y="235"/>
                    <a:pt x="2719" y="277"/>
                  </a:cubicBezTo>
                  <a:cubicBezTo>
                    <a:pt x="2681" y="319"/>
                    <a:pt x="2624" y="366"/>
                    <a:pt x="2563" y="371"/>
                  </a:cubicBezTo>
                  <a:cubicBezTo>
                    <a:pt x="2649" y="291"/>
                    <a:pt x="2714" y="193"/>
                    <a:pt x="2756" y="82"/>
                  </a:cubicBezTo>
                  <a:close/>
                  <a:moveTo>
                    <a:pt x="1746" y="431"/>
                  </a:moveTo>
                  <a:cubicBezTo>
                    <a:pt x="1749" y="434"/>
                    <a:pt x="1751" y="438"/>
                    <a:pt x="1753" y="443"/>
                  </a:cubicBezTo>
                  <a:cubicBezTo>
                    <a:pt x="1794" y="518"/>
                    <a:pt x="1766" y="612"/>
                    <a:pt x="1707" y="671"/>
                  </a:cubicBezTo>
                  <a:cubicBezTo>
                    <a:pt x="1744" y="597"/>
                    <a:pt x="1757" y="513"/>
                    <a:pt x="1746" y="431"/>
                  </a:cubicBezTo>
                  <a:close/>
                  <a:moveTo>
                    <a:pt x="1702" y="445"/>
                  </a:moveTo>
                  <a:cubicBezTo>
                    <a:pt x="1712" y="527"/>
                    <a:pt x="1694" y="612"/>
                    <a:pt x="1650" y="682"/>
                  </a:cubicBezTo>
                  <a:cubicBezTo>
                    <a:pt x="1649" y="684"/>
                    <a:pt x="1648" y="688"/>
                    <a:pt x="1647" y="690"/>
                  </a:cubicBezTo>
                  <a:cubicBezTo>
                    <a:pt x="1653" y="605"/>
                    <a:pt x="1671" y="523"/>
                    <a:pt x="1702" y="445"/>
                  </a:cubicBezTo>
                  <a:close/>
                  <a:moveTo>
                    <a:pt x="1673" y="397"/>
                  </a:moveTo>
                  <a:lnTo>
                    <a:pt x="1673" y="397"/>
                  </a:lnTo>
                  <a:cubicBezTo>
                    <a:pt x="1631" y="490"/>
                    <a:pt x="1608" y="589"/>
                    <a:pt x="1602" y="691"/>
                  </a:cubicBezTo>
                  <a:cubicBezTo>
                    <a:pt x="1597" y="681"/>
                    <a:pt x="1592" y="669"/>
                    <a:pt x="1587" y="659"/>
                  </a:cubicBezTo>
                  <a:cubicBezTo>
                    <a:pt x="1577" y="630"/>
                    <a:pt x="1571" y="599"/>
                    <a:pt x="1572" y="569"/>
                  </a:cubicBezTo>
                  <a:cubicBezTo>
                    <a:pt x="1573" y="514"/>
                    <a:pt x="1593" y="456"/>
                    <a:pt x="1634" y="418"/>
                  </a:cubicBezTo>
                  <a:cubicBezTo>
                    <a:pt x="1645" y="408"/>
                    <a:pt x="1658" y="401"/>
                    <a:pt x="1673" y="397"/>
                  </a:cubicBezTo>
                  <a:close/>
                  <a:moveTo>
                    <a:pt x="3696" y="615"/>
                  </a:moveTo>
                  <a:cubicBezTo>
                    <a:pt x="3711" y="615"/>
                    <a:pt x="3727" y="617"/>
                    <a:pt x="3741" y="620"/>
                  </a:cubicBezTo>
                  <a:cubicBezTo>
                    <a:pt x="3778" y="628"/>
                    <a:pt x="3813" y="640"/>
                    <a:pt x="3845" y="658"/>
                  </a:cubicBezTo>
                  <a:cubicBezTo>
                    <a:pt x="3874" y="676"/>
                    <a:pt x="3884" y="710"/>
                    <a:pt x="3885" y="742"/>
                  </a:cubicBezTo>
                  <a:cubicBezTo>
                    <a:pt x="3885" y="761"/>
                    <a:pt x="3883" y="782"/>
                    <a:pt x="3878" y="802"/>
                  </a:cubicBezTo>
                  <a:cubicBezTo>
                    <a:pt x="3826" y="708"/>
                    <a:pt x="3730" y="647"/>
                    <a:pt x="3623" y="638"/>
                  </a:cubicBezTo>
                  <a:cubicBezTo>
                    <a:pt x="3624" y="637"/>
                    <a:pt x="3626" y="635"/>
                    <a:pt x="3628" y="634"/>
                  </a:cubicBezTo>
                  <a:cubicBezTo>
                    <a:pt x="3648" y="620"/>
                    <a:pt x="3672" y="615"/>
                    <a:pt x="3696" y="615"/>
                  </a:cubicBezTo>
                  <a:close/>
                  <a:moveTo>
                    <a:pt x="3602" y="683"/>
                  </a:moveTo>
                  <a:cubicBezTo>
                    <a:pt x="3715" y="683"/>
                    <a:pt x="3816" y="753"/>
                    <a:pt x="3856" y="859"/>
                  </a:cubicBezTo>
                  <a:cubicBezTo>
                    <a:pt x="3853" y="857"/>
                    <a:pt x="3850" y="857"/>
                    <a:pt x="3847" y="857"/>
                  </a:cubicBezTo>
                  <a:cubicBezTo>
                    <a:pt x="3844" y="857"/>
                    <a:pt x="3841" y="857"/>
                    <a:pt x="3839" y="859"/>
                  </a:cubicBezTo>
                  <a:cubicBezTo>
                    <a:pt x="3833" y="861"/>
                    <a:pt x="3828" y="862"/>
                    <a:pt x="3822" y="862"/>
                  </a:cubicBezTo>
                  <a:cubicBezTo>
                    <a:pt x="3804" y="862"/>
                    <a:pt x="3786" y="851"/>
                    <a:pt x="3772" y="841"/>
                  </a:cubicBezTo>
                  <a:cubicBezTo>
                    <a:pt x="3749" y="826"/>
                    <a:pt x="3727" y="808"/>
                    <a:pt x="3704" y="790"/>
                  </a:cubicBezTo>
                  <a:cubicBezTo>
                    <a:pt x="3665" y="757"/>
                    <a:pt x="3628" y="722"/>
                    <a:pt x="3594" y="683"/>
                  </a:cubicBezTo>
                  <a:cubicBezTo>
                    <a:pt x="3596" y="683"/>
                    <a:pt x="3599" y="683"/>
                    <a:pt x="3602" y="683"/>
                  </a:cubicBezTo>
                  <a:close/>
                  <a:moveTo>
                    <a:pt x="861" y="605"/>
                  </a:moveTo>
                  <a:lnTo>
                    <a:pt x="861" y="606"/>
                  </a:lnTo>
                  <a:cubicBezTo>
                    <a:pt x="809" y="695"/>
                    <a:pt x="792" y="798"/>
                    <a:pt x="782" y="899"/>
                  </a:cubicBezTo>
                  <a:cubicBezTo>
                    <a:pt x="761" y="868"/>
                    <a:pt x="749" y="832"/>
                    <a:pt x="747" y="794"/>
                  </a:cubicBezTo>
                  <a:cubicBezTo>
                    <a:pt x="745" y="733"/>
                    <a:pt x="768" y="675"/>
                    <a:pt x="812" y="634"/>
                  </a:cubicBezTo>
                  <a:cubicBezTo>
                    <a:pt x="827" y="621"/>
                    <a:pt x="843" y="612"/>
                    <a:pt x="861" y="605"/>
                  </a:cubicBezTo>
                  <a:close/>
                  <a:moveTo>
                    <a:pt x="911" y="606"/>
                  </a:moveTo>
                  <a:cubicBezTo>
                    <a:pt x="919" y="609"/>
                    <a:pt x="927" y="615"/>
                    <a:pt x="933" y="621"/>
                  </a:cubicBezTo>
                  <a:cubicBezTo>
                    <a:pt x="932" y="644"/>
                    <a:pt x="928" y="665"/>
                    <a:pt x="920" y="685"/>
                  </a:cubicBezTo>
                  <a:cubicBezTo>
                    <a:pt x="912" y="714"/>
                    <a:pt x="903" y="743"/>
                    <a:pt x="892" y="771"/>
                  </a:cubicBezTo>
                  <a:cubicBezTo>
                    <a:pt x="873" y="818"/>
                    <a:pt x="852" y="864"/>
                    <a:pt x="826" y="909"/>
                  </a:cubicBezTo>
                  <a:cubicBezTo>
                    <a:pt x="836" y="806"/>
                    <a:pt x="851" y="702"/>
                    <a:pt x="907" y="616"/>
                  </a:cubicBezTo>
                  <a:cubicBezTo>
                    <a:pt x="910" y="613"/>
                    <a:pt x="911" y="609"/>
                    <a:pt x="911" y="606"/>
                  </a:cubicBezTo>
                  <a:close/>
                  <a:moveTo>
                    <a:pt x="3582" y="736"/>
                  </a:moveTo>
                  <a:cubicBezTo>
                    <a:pt x="3616" y="772"/>
                    <a:pt x="3652" y="805"/>
                    <a:pt x="3689" y="836"/>
                  </a:cubicBezTo>
                  <a:cubicBezTo>
                    <a:pt x="3723" y="863"/>
                    <a:pt x="3766" y="900"/>
                    <a:pt x="3812" y="907"/>
                  </a:cubicBezTo>
                  <a:cubicBezTo>
                    <a:pt x="3807" y="910"/>
                    <a:pt x="3800" y="913"/>
                    <a:pt x="3794" y="916"/>
                  </a:cubicBezTo>
                  <a:cubicBezTo>
                    <a:pt x="3782" y="921"/>
                    <a:pt x="3770" y="924"/>
                    <a:pt x="3758" y="924"/>
                  </a:cubicBezTo>
                  <a:cubicBezTo>
                    <a:pt x="3702" y="924"/>
                    <a:pt x="3652" y="873"/>
                    <a:pt x="3617" y="833"/>
                  </a:cubicBezTo>
                  <a:cubicBezTo>
                    <a:pt x="3595" y="806"/>
                    <a:pt x="3580" y="774"/>
                    <a:pt x="3574" y="741"/>
                  </a:cubicBezTo>
                  <a:cubicBezTo>
                    <a:pt x="3577" y="740"/>
                    <a:pt x="3580" y="738"/>
                    <a:pt x="3582" y="736"/>
                  </a:cubicBezTo>
                  <a:close/>
                  <a:moveTo>
                    <a:pt x="964" y="692"/>
                  </a:moveTo>
                  <a:cubicBezTo>
                    <a:pt x="972" y="737"/>
                    <a:pt x="968" y="783"/>
                    <a:pt x="956" y="828"/>
                  </a:cubicBezTo>
                  <a:cubicBezTo>
                    <a:pt x="947" y="857"/>
                    <a:pt x="934" y="887"/>
                    <a:pt x="917" y="915"/>
                  </a:cubicBezTo>
                  <a:cubicBezTo>
                    <a:pt x="904" y="936"/>
                    <a:pt x="886" y="957"/>
                    <a:pt x="861" y="961"/>
                  </a:cubicBezTo>
                  <a:cubicBezTo>
                    <a:pt x="859" y="961"/>
                    <a:pt x="857" y="960"/>
                    <a:pt x="854" y="960"/>
                  </a:cubicBezTo>
                  <a:cubicBezTo>
                    <a:pt x="852" y="960"/>
                    <a:pt x="850" y="961"/>
                    <a:pt x="848" y="961"/>
                  </a:cubicBezTo>
                  <a:cubicBezTo>
                    <a:pt x="848" y="960"/>
                    <a:pt x="849" y="960"/>
                    <a:pt x="850" y="959"/>
                  </a:cubicBezTo>
                  <a:cubicBezTo>
                    <a:pt x="885" y="900"/>
                    <a:pt x="915" y="839"/>
                    <a:pt x="938" y="775"/>
                  </a:cubicBezTo>
                  <a:cubicBezTo>
                    <a:pt x="949" y="748"/>
                    <a:pt x="957" y="720"/>
                    <a:pt x="964" y="692"/>
                  </a:cubicBezTo>
                  <a:close/>
                  <a:moveTo>
                    <a:pt x="2992" y="779"/>
                  </a:moveTo>
                  <a:cubicBezTo>
                    <a:pt x="2995" y="779"/>
                    <a:pt x="2998" y="779"/>
                    <a:pt x="3002" y="781"/>
                  </a:cubicBezTo>
                  <a:cubicBezTo>
                    <a:pt x="3050" y="853"/>
                    <a:pt x="3072" y="940"/>
                    <a:pt x="3064" y="1026"/>
                  </a:cubicBezTo>
                  <a:cubicBezTo>
                    <a:pt x="3035" y="952"/>
                    <a:pt x="3015" y="874"/>
                    <a:pt x="3002" y="794"/>
                  </a:cubicBezTo>
                  <a:cubicBezTo>
                    <a:pt x="3001" y="788"/>
                    <a:pt x="2997" y="782"/>
                    <a:pt x="2992" y="779"/>
                  </a:cubicBezTo>
                  <a:close/>
                  <a:moveTo>
                    <a:pt x="3072" y="817"/>
                  </a:moveTo>
                  <a:lnTo>
                    <a:pt x="3072" y="817"/>
                  </a:lnTo>
                  <a:cubicBezTo>
                    <a:pt x="3101" y="847"/>
                    <a:pt x="3120" y="886"/>
                    <a:pt x="3129" y="928"/>
                  </a:cubicBezTo>
                  <a:cubicBezTo>
                    <a:pt x="3136" y="968"/>
                    <a:pt x="3128" y="1009"/>
                    <a:pt x="3106" y="1044"/>
                  </a:cubicBezTo>
                  <a:cubicBezTo>
                    <a:pt x="3116" y="967"/>
                    <a:pt x="3104" y="887"/>
                    <a:pt x="3072" y="817"/>
                  </a:cubicBezTo>
                  <a:close/>
                  <a:moveTo>
                    <a:pt x="2960" y="790"/>
                  </a:moveTo>
                  <a:cubicBezTo>
                    <a:pt x="2958" y="794"/>
                    <a:pt x="2957" y="799"/>
                    <a:pt x="2958" y="803"/>
                  </a:cubicBezTo>
                  <a:cubicBezTo>
                    <a:pt x="2972" y="894"/>
                    <a:pt x="2996" y="983"/>
                    <a:pt x="3032" y="1068"/>
                  </a:cubicBezTo>
                  <a:cubicBezTo>
                    <a:pt x="3000" y="1050"/>
                    <a:pt x="2974" y="1005"/>
                    <a:pt x="2962" y="980"/>
                  </a:cubicBezTo>
                  <a:cubicBezTo>
                    <a:pt x="2940" y="932"/>
                    <a:pt x="2927" y="868"/>
                    <a:pt x="2944" y="816"/>
                  </a:cubicBezTo>
                  <a:cubicBezTo>
                    <a:pt x="2947" y="806"/>
                    <a:pt x="2953" y="798"/>
                    <a:pt x="2960" y="790"/>
                  </a:cubicBezTo>
                  <a:close/>
                  <a:moveTo>
                    <a:pt x="2277" y="903"/>
                  </a:moveTo>
                  <a:cubicBezTo>
                    <a:pt x="2301" y="903"/>
                    <a:pt x="2325" y="908"/>
                    <a:pt x="2347" y="917"/>
                  </a:cubicBezTo>
                  <a:cubicBezTo>
                    <a:pt x="2406" y="943"/>
                    <a:pt x="2450" y="992"/>
                    <a:pt x="2471" y="1052"/>
                  </a:cubicBezTo>
                  <a:cubicBezTo>
                    <a:pt x="2473" y="1058"/>
                    <a:pt x="2475" y="1065"/>
                    <a:pt x="2476" y="1072"/>
                  </a:cubicBezTo>
                  <a:cubicBezTo>
                    <a:pt x="2408" y="995"/>
                    <a:pt x="2320" y="941"/>
                    <a:pt x="2221" y="916"/>
                  </a:cubicBezTo>
                  <a:cubicBezTo>
                    <a:pt x="2224" y="914"/>
                    <a:pt x="2228" y="912"/>
                    <a:pt x="2231" y="910"/>
                  </a:cubicBezTo>
                  <a:cubicBezTo>
                    <a:pt x="2236" y="908"/>
                    <a:pt x="2241" y="907"/>
                    <a:pt x="2246" y="906"/>
                  </a:cubicBezTo>
                  <a:cubicBezTo>
                    <a:pt x="2256" y="904"/>
                    <a:pt x="2267" y="903"/>
                    <a:pt x="2277" y="903"/>
                  </a:cubicBezTo>
                  <a:close/>
                  <a:moveTo>
                    <a:pt x="2214" y="961"/>
                  </a:moveTo>
                  <a:lnTo>
                    <a:pt x="2214" y="961"/>
                  </a:lnTo>
                  <a:cubicBezTo>
                    <a:pt x="2314" y="987"/>
                    <a:pt x="2403" y="1047"/>
                    <a:pt x="2465" y="1130"/>
                  </a:cubicBezTo>
                  <a:cubicBezTo>
                    <a:pt x="2463" y="1135"/>
                    <a:pt x="2459" y="1140"/>
                    <a:pt x="2453" y="1143"/>
                  </a:cubicBezTo>
                  <a:cubicBezTo>
                    <a:pt x="2452" y="1142"/>
                    <a:pt x="2451" y="1141"/>
                    <a:pt x="2450" y="1141"/>
                  </a:cubicBezTo>
                  <a:cubicBezTo>
                    <a:pt x="2348" y="1118"/>
                    <a:pt x="2262" y="1053"/>
                    <a:pt x="2214" y="961"/>
                  </a:cubicBezTo>
                  <a:close/>
                  <a:moveTo>
                    <a:pt x="2176" y="986"/>
                  </a:moveTo>
                  <a:cubicBezTo>
                    <a:pt x="2222" y="1072"/>
                    <a:pt x="2300" y="1139"/>
                    <a:pt x="2393" y="1171"/>
                  </a:cubicBezTo>
                  <a:cubicBezTo>
                    <a:pt x="2383" y="1174"/>
                    <a:pt x="2373" y="1176"/>
                    <a:pt x="2363" y="1178"/>
                  </a:cubicBezTo>
                  <a:cubicBezTo>
                    <a:pt x="2352" y="1182"/>
                    <a:pt x="2340" y="1184"/>
                    <a:pt x="2327" y="1184"/>
                  </a:cubicBezTo>
                  <a:cubicBezTo>
                    <a:pt x="2304" y="1184"/>
                    <a:pt x="2281" y="1177"/>
                    <a:pt x="2261" y="1164"/>
                  </a:cubicBezTo>
                  <a:cubicBezTo>
                    <a:pt x="2229" y="1142"/>
                    <a:pt x="2204" y="1113"/>
                    <a:pt x="2187" y="1079"/>
                  </a:cubicBezTo>
                  <a:cubicBezTo>
                    <a:pt x="2174" y="1049"/>
                    <a:pt x="2170" y="1017"/>
                    <a:pt x="2176" y="986"/>
                  </a:cubicBezTo>
                  <a:close/>
                  <a:moveTo>
                    <a:pt x="1547" y="1424"/>
                  </a:moveTo>
                  <a:lnTo>
                    <a:pt x="1547" y="1424"/>
                  </a:lnTo>
                  <a:cubicBezTo>
                    <a:pt x="1567" y="1427"/>
                    <a:pt x="1587" y="1432"/>
                    <a:pt x="1607" y="1438"/>
                  </a:cubicBezTo>
                  <a:lnTo>
                    <a:pt x="1609" y="1438"/>
                  </a:lnTo>
                  <a:cubicBezTo>
                    <a:pt x="1628" y="1447"/>
                    <a:pt x="1645" y="1459"/>
                    <a:pt x="1659" y="1475"/>
                  </a:cubicBezTo>
                  <a:cubicBezTo>
                    <a:pt x="1680" y="1498"/>
                    <a:pt x="1696" y="1526"/>
                    <a:pt x="1707" y="1556"/>
                  </a:cubicBezTo>
                  <a:cubicBezTo>
                    <a:pt x="1715" y="1574"/>
                    <a:pt x="1715" y="1594"/>
                    <a:pt x="1709" y="1613"/>
                  </a:cubicBezTo>
                  <a:cubicBezTo>
                    <a:pt x="1695" y="1572"/>
                    <a:pt x="1671" y="1534"/>
                    <a:pt x="1639" y="1504"/>
                  </a:cubicBezTo>
                  <a:cubicBezTo>
                    <a:pt x="1609" y="1476"/>
                    <a:pt x="1577" y="1452"/>
                    <a:pt x="1547" y="1424"/>
                  </a:cubicBezTo>
                  <a:close/>
                  <a:moveTo>
                    <a:pt x="1489" y="1427"/>
                  </a:moveTo>
                  <a:cubicBezTo>
                    <a:pt x="1520" y="1464"/>
                    <a:pt x="1558" y="1493"/>
                    <a:pt x="1594" y="1525"/>
                  </a:cubicBezTo>
                  <a:cubicBezTo>
                    <a:pt x="1624" y="1551"/>
                    <a:pt x="1655" y="1586"/>
                    <a:pt x="1666" y="1626"/>
                  </a:cubicBezTo>
                  <a:cubicBezTo>
                    <a:pt x="1568" y="1611"/>
                    <a:pt x="1518" y="1511"/>
                    <a:pt x="1479" y="1429"/>
                  </a:cubicBezTo>
                  <a:cubicBezTo>
                    <a:pt x="1483" y="1428"/>
                    <a:pt x="1486" y="1428"/>
                    <a:pt x="1489" y="1427"/>
                  </a:cubicBezTo>
                  <a:close/>
                  <a:moveTo>
                    <a:pt x="1444" y="1459"/>
                  </a:moveTo>
                  <a:lnTo>
                    <a:pt x="1444" y="1460"/>
                  </a:lnTo>
                  <a:cubicBezTo>
                    <a:pt x="1486" y="1547"/>
                    <a:pt x="1542" y="1640"/>
                    <a:pt x="1639" y="1666"/>
                  </a:cubicBezTo>
                  <a:cubicBezTo>
                    <a:pt x="1634" y="1666"/>
                    <a:pt x="1629" y="1667"/>
                    <a:pt x="1624" y="1667"/>
                  </a:cubicBezTo>
                  <a:cubicBezTo>
                    <a:pt x="1576" y="1667"/>
                    <a:pt x="1532" y="1636"/>
                    <a:pt x="1500" y="1603"/>
                  </a:cubicBezTo>
                  <a:cubicBezTo>
                    <a:pt x="1467" y="1569"/>
                    <a:pt x="1416" y="1510"/>
                    <a:pt x="1444" y="1459"/>
                  </a:cubicBezTo>
                  <a:close/>
                  <a:moveTo>
                    <a:pt x="606" y="1611"/>
                  </a:moveTo>
                  <a:cubicBezTo>
                    <a:pt x="655" y="1630"/>
                    <a:pt x="698" y="1664"/>
                    <a:pt x="729" y="1707"/>
                  </a:cubicBezTo>
                  <a:cubicBezTo>
                    <a:pt x="763" y="1762"/>
                    <a:pt x="769" y="1835"/>
                    <a:pt x="725" y="1885"/>
                  </a:cubicBezTo>
                  <a:cubicBezTo>
                    <a:pt x="699" y="1785"/>
                    <a:pt x="666" y="1677"/>
                    <a:pt x="585" y="1612"/>
                  </a:cubicBezTo>
                  <a:lnTo>
                    <a:pt x="585" y="1612"/>
                  </a:lnTo>
                  <a:cubicBezTo>
                    <a:pt x="588" y="1614"/>
                    <a:pt x="591" y="1615"/>
                    <a:pt x="595" y="1615"/>
                  </a:cubicBezTo>
                  <a:cubicBezTo>
                    <a:pt x="599" y="1615"/>
                    <a:pt x="603" y="1614"/>
                    <a:pt x="606" y="1611"/>
                  </a:cubicBezTo>
                  <a:close/>
                  <a:moveTo>
                    <a:pt x="517" y="1622"/>
                  </a:moveTo>
                  <a:cubicBezTo>
                    <a:pt x="518" y="1623"/>
                    <a:pt x="518" y="1623"/>
                    <a:pt x="518" y="1623"/>
                  </a:cubicBezTo>
                  <a:cubicBezTo>
                    <a:pt x="625" y="1677"/>
                    <a:pt x="657" y="1799"/>
                    <a:pt x="684" y="1907"/>
                  </a:cubicBezTo>
                  <a:cubicBezTo>
                    <a:pt x="684" y="1908"/>
                    <a:pt x="685" y="1911"/>
                    <a:pt x="686" y="1912"/>
                  </a:cubicBezTo>
                  <a:cubicBezTo>
                    <a:pt x="683" y="1913"/>
                    <a:pt x="680" y="1915"/>
                    <a:pt x="676" y="1916"/>
                  </a:cubicBezTo>
                  <a:cubicBezTo>
                    <a:pt x="683" y="1902"/>
                    <a:pt x="673" y="1887"/>
                    <a:pt x="658" y="1885"/>
                  </a:cubicBezTo>
                  <a:cubicBezTo>
                    <a:pt x="637" y="1883"/>
                    <a:pt x="622" y="1852"/>
                    <a:pt x="612" y="1836"/>
                  </a:cubicBezTo>
                  <a:lnTo>
                    <a:pt x="612" y="1837"/>
                  </a:lnTo>
                  <a:cubicBezTo>
                    <a:pt x="597" y="1812"/>
                    <a:pt x="583" y="1788"/>
                    <a:pt x="572" y="1762"/>
                  </a:cubicBezTo>
                  <a:cubicBezTo>
                    <a:pt x="549" y="1717"/>
                    <a:pt x="531" y="1670"/>
                    <a:pt x="517" y="1622"/>
                  </a:cubicBezTo>
                  <a:close/>
                  <a:moveTo>
                    <a:pt x="481" y="1652"/>
                  </a:moveTo>
                  <a:cubicBezTo>
                    <a:pt x="496" y="1702"/>
                    <a:pt x="516" y="1751"/>
                    <a:pt x="540" y="1798"/>
                  </a:cubicBezTo>
                  <a:cubicBezTo>
                    <a:pt x="556" y="1828"/>
                    <a:pt x="573" y="1857"/>
                    <a:pt x="592" y="1885"/>
                  </a:cubicBezTo>
                  <a:lnTo>
                    <a:pt x="592" y="1886"/>
                  </a:lnTo>
                  <a:cubicBezTo>
                    <a:pt x="600" y="1898"/>
                    <a:pt x="610" y="1909"/>
                    <a:pt x="623" y="1918"/>
                  </a:cubicBezTo>
                  <a:cubicBezTo>
                    <a:pt x="602" y="1912"/>
                    <a:pt x="581" y="1901"/>
                    <a:pt x="566" y="1885"/>
                  </a:cubicBezTo>
                  <a:cubicBezTo>
                    <a:pt x="545" y="1863"/>
                    <a:pt x="527" y="1839"/>
                    <a:pt x="513" y="1811"/>
                  </a:cubicBezTo>
                  <a:cubicBezTo>
                    <a:pt x="492" y="1778"/>
                    <a:pt x="479" y="1741"/>
                    <a:pt x="474" y="1701"/>
                  </a:cubicBezTo>
                  <a:cubicBezTo>
                    <a:pt x="473" y="1685"/>
                    <a:pt x="475" y="1668"/>
                    <a:pt x="481" y="1652"/>
                  </a:cubicBezTo>
                  <a:close/>
                  <a:moveTo>
                    <a:pt x="2686" y="1"/>
                  </a:moveTo>
                  <a:cubicBezTo>
                    <a:pt x="2666" y="1"/>
                    <a:pt x="2645" y="5"/>
                    <a:pt x="2626" y="15"/>
                  </a:cubicBezTo>
                  <a:cubicBezTo>
                    <a:pt x="2589" y="36"/>
                    <a:pt x="2556" y="65"/>
                    <a:pt x="2531" y="100"/>
                  </a:cubicBezTo>
                  <a:cubicBezTo>
                    <a:pt x="2505" y="129"/>
                    <a:pt x="2484" y="165"/>
                    <a:pt x="2469" y="202"/>
                  </a:cubicBezTo>
                  <a:cubicBezTo>
                    <a:pt x="2449" y="261"/>
                    <a:pt x="2456" y="335"/>
                    <a:pt x="2501" y="379"/>
                  </a:cubicBezTo>
                  <a:cubicBezTo>
                    <a:pt x="2469" y="447"/>
                    <a:pt x="2420" y="506"/>
                    <a:pt x="2358" y="547"/>
                  </a:cubicBezTo>
                  <a:cubicBezTo>
                    <a:pt x="2355" y="550"/>
                    <a:pt x="2353" y="552"/>
                    <a:pt x="2351" y="555"/>
                  </a:cubicBezTo>
                  <a:cubicBezTo>
                    <a:pt x="2263" y="578"/>
                    <a:pt x="2179" y="613"/>
                    <a:pt x="2098" y="654"/>
                  </a:cubicBezTo>
                  <a:cubicBezTo>
                    <a:pt x="1929" y="743"/>
                    <a:pt x="1783" y="868"/>
                    <a:pt x="1625" y="976"/>
                  </a:cubicBezTo>
                  <a:cubicBezTo>
                    <a:pt x="1656" y="909"/>
                    <a:pt x="1675" y="837"/>
                    <a:pt x="1679" y="763"/>
                  </a:cubicBezTo>
                  <a:cubicBezTo>
                    <a:pt x="1679" y="759"/>
                    <a:pt x="1678" y="754"/>
                    <a:pt x="1675" y="751"/>
                  </a:cubicBezTo>
                  <a:cubicBezTo>
                    <a:pt x="1677" y="750"/>
                    <a:pt x="1679" y="750"/>
                    <a:pt x="1681" y="748"/>
                  </a:cubicBezTo>
                  <a:cubicBezTo>
                    <a:pt x="1749" y="710"/>
                    <a:pt x="1797" y="643"/>
                    <a:pt x="1812" y="567"/>
                  </a:cubicBezTo>
                  <a:cubicBezTo>
                    <a:pt x="1824" y="503"/>
                    <a:pt x="1812" y="429"/>
                    <a:pt x="1764" y="383"/>
                  </a:cubicBezTo>
                  <a:cubicBezTo>
                    <a:pt x="1743" y="362"/>
                    <a:pt x="1716" y="351"/>
                    <a:pt x="1687" y="351"/>
                  </a:cubicBezTo>
                  <a:cubicBezTo>
                    <a:pt x="1684" y="351"/>
                    <a:pt x="1682" y="351"/>
                    <a:pt x="1679" y="351"/>
                  </a:cubicBezTo>
                  <a:cubicBezTo>
                    <a:pt x="1643" y="355"/>
                    <a:pt x="1609" y="374"/>
                    <a:pt x="1586" y="404"/>
                  </a:cubicBezTo>
                  <a:cubicBezTo>
                    <a:pt x="1540" y="461"/>
                    <a:pt x="1520" y="534"/>
                    <a:pt x="1529" y="606"/>
                  </a:cubicBezTo>
                  <a:cubicBezTo>
                    <a:pt x="1535" y="663"/>
                    <a:pt x="1566" y="760"/>
                    <a:pt x="1633" y="767"/>
                  </a:cubicBezTo>
                  <a:cubicBezTo>
                    <a:pt x="1627" y="859"/>
                    <a:pt x="1597" y="947"/>
                    <a:pt x="1547" y="1025"/>
                  </a:cubicBezTo>
                  <a:cubicBezTo>
                    <a:pt x="1547" y="1026"/>
                    <a:pt x="1547" y="1026"/>
                    <a:pt x="1547" y="1027"/>
                  </a:cubicBezTo>
                  <a:cubicBezTo>
                    <a:pt x="1533" y="1035"/>
                    <a:pt x="1521" y="1044"/>
                    <a:pt x="1507" y="1052"/>
                  </a:cubicBezTo>
                  <a:cubicBezTo>
                    <a:pt x="1249" y="1204"/>
                    <a:pt x="965" y="1293"/>
                    <a:pt x="673" y="1336"/>
                  </a:cubicBezTo>
                  <a:cubicBezTo>
                    <a:pt x="780" y="1255"/>
                    <a:pt x="852" y="1137"/>
                    <a:pt x="874" y="1005"/>
                  </a:cubicBezTo>
                  <a:cubicBezTo>
                    <a:pt x="906" y="998"/>
                    <a:pt x="933" y="971"/>
                    <a:pt x="951" y="944"/>
                  </a:cubicBezTo>
                  <a:cubicBezTo>
                    <a:pt x="976" y="906"/>
                    <a:pt x="994" y="863"/>
                    <a:pt x="1004" y="818"/>
                  </a:cubicBezTo>
                  <a:cubicBezTo>
                    <a:pt x="1018" y="750"/>
                    <a:pt x="1019" y="662"/>
                    <a:pt x="977" y="603"/>
                  </a:cubicBezTo>
                  <a:cubicBezTo>
                    <a:pt x="975" y="593"/>
                    <a:pt x="973" y="585"/>
                    <a:pt x="968" y="576"/>
                  </a:cubicBezTo>
                  <a:cubicBezTo>
                    <a:pt x="964" y="569"/>
                    <a:pt x="956" y="564"/>
                    <a:pt x="948" y="564"/>
                  </a:cubicBezTo>
                  <a:cubicBezTo>
                    <a:pt x="944" y="564"/>
                    <a:pt x="940" y="565"/>
                    <a:pt x="936" y="568"/>
                  </a:cubicBezTo>
                  <a:cubicBezTo>
                    <a:pt x="921" y="561"/>
                    <a:pt x="905" y="557"/>
                    <a:pt x="889" y="557"/>
                  </a:cubicBezTo>
                  <a:cubicBezTo>
                    <a:pt x="850" y="557"/>
                    <a:pt x="809" y="576"/>
                    <a:pt x="779" y="603"/>
                  </a:cubicBezTo>
                  <a:cubicBezTo>
                    <a:pt x="725" y="657"/>
                    <a:pt x="697" y="731"/>
                    <a:pt x="704" y="807"/>
                  </a:cubicBezTo>
                  <a:cubicBezTo>
                    <a:pt x="712" y="886"/>
                    <a:pt x="757" y="958"/>
                    <a:pt x="824" y="1001"/>
                  </a:cubicBezTo>
                  <a:cubicBezTo>
                    <a:pt x="826" y="1002"/>
                    <a:pt x="827" y="1003"/>
                    <a:pt x="829" y="1003"/>
                  </a:cubicBezTo>
                  <a:cubicBezTo>
                    <a:pt x="807" y="1131"/>
                    <a:pt x="733" y="1246"/>
                    <a:pt x="625" y="1317"/>
                  </a:cubicBezTo>
                  <a:cubicBezTo>
                    <a:pt x="616" y="1323"/>
                    <a:pt x="611" y="1334"/>
                    <a:pt x="613" y="1344"/>
                  </a:cubicBezTo>
                  <a:cubicBezTo>
                    <a:pt x="481" y="1361"/>
                    <a:pt x="347" y="1369"/>
                    <a:pt x="212" y="1369"/>
                  </a:cubicBezTo>
                  <a:cubicBezTo>
                    <a:pt x="152" y="1369"/>
                    <a:pt x="92" y="1368"/>
                    <a:pt x="32" y="1364"/>
                  </a:cubicBezTo>
                  <a:cubicBezTo>
                    <a:pt x="31" y="1364"/>
                    <a:pt x="31" y="1364"/>
                    <a:pt x="31" y="1364"/>
                  </a:cubicBezTo>
                  <a:cubicBezTo>
                    <a:pt x="3" y="1364"/>
                    <a:pt x="0" y="1408"/>
                    <a:pt x="29" y="1409"/>
                  </a:cubicBezTo>
                  <a:cubicBezTo>
                    <a:pt x="93" y="1412"/>
                    <a:pt x="158" y="1413"/>
                    <a:pt x="223" y="1413"/>
                  </a:cubicBezTo>
                  <a:cubicBezTo>
                    <a:pt x="256" y="1413"/>
                    <a:pt x="288" y="1413"/>
                    <a:pt x="320" y="1412"/>
                  </a:cubicBezTo>
                  <a:cubicBezTo>
                    <a:pt x="323" y="1418"/>
                    <a:pt x="327" y="1422"/>
                    <a:pt x="333" y="1425"/>
                  </a:cubicBezTo>
                  <a:cubicBezTo>
                    <a:pt x="402" y="1453"/>
                    <a:pt x="462" y="1502"/>
                    <a:pt x="501" y="1565"/>
                  </a:cubicBezTo>
                  <a:cubicBezTo>
                    <a:pt x="497" y="1567"/>
                    <a:pt x="492" y="1569"/>
                    <a:pt x="486" y="1573"/>
                  </a:cubicBezTo>
                  <a:cubicBezTo>
                    <a:pt x="448" y="1598"/>
                    <a:pt x="430" y="1646"/>
                    <a:pt x="430" y="1691"/>
                  </a:cubicBezTo>
                  <a:cubicBezTo>
                    <a:pt x="430" y="1741"/>
                    <a:pt x="450" y="1788"/>
                    <a:pt x="472" y="1830"/>
                  </a:cubicBezTo>
                  <a:cubicBezTo>
                    <a:pt x="492" y="1866"/>
                    <a:pt x="516" y="1898"/>
                    <a:pt x="545" y="1924"/>
                  </a:cubicBezTo>
                  <a:cubicBezTo>
                    <a:pt x="575" y="1951"/>
                    <a:pt x="612" y="1964"/>
                    <a:pt x="648" y="1964"/>
                  </a:cubicBezTo>
                  <a:cubicBezTo>
                    <a:pt x="686" y="1964"/>
                    <a:pt x="723" y="1950"/>
                    <a:pt x="753" y="1919"/>
                  </a:cubicBezTo>
                  <a:cubicBezTo>
                    <a:pt x="814" y="1855"/>
                    <a:pt x="814" y="1759"/>
                    <a:pt x="768" y="1686"/>
                  </a:cubicBezTo>
                  <a:cubicBezTo>
                    <a:pt x="720" y="1608"/>
                    <a:pt x="635" y="1566"/>
                    <a:pt x="549" y="1545"/>
                  </a:cubicBezTo>
                  <a:cubicBezTo>
                    <a:pt x="548" y="1544"/>
                    <a:pt x="547" y="1544"/>
                    <a:pt x="546" y="1544"/>
                  </a:cubicBezTo>
                  <a:cubicBezTo>
                    <a:pt x="544" y="1544"/>
                    <a:pt x="543" y="1544"/>
                    <a:pt x="542" y="1545"/>
                  </a:cubicBezTo>
                  <a:cubicBezTo>
                    <a:pt x="505" y="1488"/>
                    <a:pt x="457" y="1442"/>
                    <a:pt x="400" y="1409"/>
                  </a:cubicBezTo>
                  <a:cubicBezTo>
                    <a:pt x="551" y="1402"/>
                    <a:pt x="702" y="1382"/>
                    <a:pt x="851" y="1351"/>
                  </a:cubicBezTo>
                  <a:cubicBezTo>
                    <a:pt x="962" y="1327"/>
                    <a:pt x="1072" y="1296"/>
                    <a:pt x="1179" y="1256"/>
                  </a:cubicBezTo>
                  <a:cubicBezTo>
                    <a:pt x="1277" y="1279"/>
                    <a:pt x="1365" y="1333"/>
                    <a:pt x="1429" y="1410"/>
                  </a:cubicBezTo>
                  <a:cubicBezTo>
                    <a:pt x="1414" y="1422"/>
                    <a:pt x="1403" y="1438"/>
                    <a:pt x="1398" y="1456"/>
                  </a:cubicBezTo>
                  <a:cubicBezTo>
                    <a:pt x="1375" y="1529"/>
                    <a:pt x="1432" y="1603"/>
                    <a:pt x="1484" y="1648"/>
                  </a:cubicBezTo>
                  <a:cubicBezTo>
                    <a:pt x="1523" y="1684"/>
                    <a:pt x="1572" y="1710"/>
                    <a:pt x="1623" y="1710"/>
                  </a:cubicBezTo>
                  <a:cubicBezTo>
                    <a:pt x="1641" y="1710"/>
                    <a:pt x="1659" y="1707"/>
                    <a:pt x="1677" y="1700"/>
                  </a:cubicBezTo>
                  <a:cubicBezTo>
                    <a:pt x="1709" y="1689"/>
                    <a:pt x="1735" y="1666"/>
                    <a:pt x="1749" y="1636"/>
                  </a:cubicBezTo>
                  <a:cubicBezTo>
                    <a:pt x="1765" y="1599"/>
                    <a:pt x="1758" y="1559"/>
                    <a:pt x="1743" y="1525"/>
                  </a:cubicBezTo>
                  <a:cubicBezTo>
                    <a:pt x="1718" y="1463"/>
                    <a:pt x="1664" y="1398"/>
                    <a:pt x="1596" y="1388"/>
                  </a:cubicBezTo>
                  <a:cubicBezTo>
                    <a:pt x="1573" y="1381"/>
                    <a:pt x="1548" y="1377"/>
                    <a:pt x="1524" y="1377"/>
                  </a:cubicBezTo>
                  <a:cubicBezTo>
                    <a:pt x="1518" y="1377"/>
                    <a:pt x="1512" y="1378"/>
                    <a:pt x="1506" y="1378"/>
                  </a:cubicBezTo>
                  <a:cubicBezTo>
                    <a:pt x="1502" y="1375"/>
                    <a:pt x="1498" y="1374"/>
                    <a:pt x="1493" y="1374"/>
                  </a:cubicBezTo>
                  <a:cubicBezTo>
                    <a:pt x="1488" y="1374"/>
                    <a:pt x="1482" y="1376"/>
                    <a:pt x="1478" y="1379"/>
                  </a:cubicBezTo>
                  <a:cubicBezTo>
                    <a:pt x="1476" y="1381"/>
                    <a:pt x="1474" y="1383"/>
                    <a:pt x="1473" y="1386"/>
                  </a:cubicBezTo>
                  <a:lnTo>
                    <a:pt x="1469" y="1388"/>
                  </a:lnTo>
                  <a:cubicBezTo>
                    <a:pt x="1411" y="1315"/>
                    <a:pt x="1334" y="1261"/>
                    <a:pt x="1247" y="1231"/>
                  </a:cubicBezTo>
                  <a:cubicBezTo>
                    <a:pt x="1336" y="1194"/>
                    <a:pt x="1423" y="1153"/>
                    <a:pt x="1506" y="1106"/>
                  </a:cubicBezTo>
                  <a:cubicBezTo>
                    <a:pt x="1639" y="1030"/>
                    <a:pt x="1759" y="934"/>
                    <a:pt x="1883" y="845"/>
                  </a:cubicBezTo>
                  <a:cubicBezTo>
                    <a:pt x="1886" y="846"/>
                    <a:pt x="1887" y="847"/>
                    <a:pt x="1889" y="847"/>
                  </a:cubicBezTo>
                  <a:cubicBezTo>
                    <a:pt x="1979" y="855"/>
                    <a:pt x="2062" y="894"/>
                    <a:pt x="2126" y="956"/>
                  </a:cubicBezTo>
                  <a:cubicBezTo>
                    <a:pt x="2129" y="959"/>
                    <a:pt x="2133" y="960"/>
                    <a:pt x="2137" y="962"/>
                  </a:cubicBezTo>
                  <a:cubicBezTo>
                    <a:pt x="2135" y="967"/>
                    <a:pt x="2133" y="972"/>
                    <a:pt x="2131" y="976"/>
                  </a:cubicBezTo>
                  <a:cubicBezTo>
                    <a:pt x="2122" y="1029"/>
                    <a:pt x="2134" y="1082"/>
                    <a:pt x="2164" y="1126"/>
                  </a:cubicBezTo>
                  <a:cubicBezTo>
                    <a:pt x="2188" y="1165"/>
                    <a:pt x="2224" y="1197"/>
                    <a:pt x="2267" y="1218"/>
                  </a:cubicBezTo>
                  <a:cubicBezTo>
                    <a:pt x="2285" y="1225"/>
                    <a:pt x="2304" y="1228"/>
                    <a:pt x="2323" y="1228"/>
                  </a:cubicBezTo>
                  <a:cubicBezTo>
                    <a:pt x="2351" y="1228"/>
                    <a:pt x="2380" y="1222"/>
                    <a:pt x="2406" y="1213"/>
                  </a:cubicBezTo>
                  <a:cubicBezTo>
                    <a:pt x="2450" y="1200"/>
                    <a:pt x="2494" y="1182"/>
                    <a:pt x="2513" y="1138"/>
                  </a:cubicBezTo>
                  <a:cubicBezTo>
                    <a:pt x="2530" y="1100"/>
                    <a:pt x="2522" y="1054"/>
                    <a:pt x="2506" y="1018"/>
                  </a:cubicBezTo>
                  <a:cubicBezTo>
                    <a:pt x="2473" y="941"/>
                    <a:pt x="2405" y="884"/>
                    <a:pt x="2325" y="864"/>
                  </a:cubicBezTo>
                  <a:cubicBezTo>
                    <a:pt x="2310" y="861"/>
                    <a:pt x="2295" y="859"/>
                    <a:pt x="2279" y="859"/>
                  </a:cubicBezTo>
                  <a:cubicBezTo>
                    <a:pt x="2260" y="859"/>
                    <a:pt x="2240" y="862"/>
                    <a:pt x="2221" y="867"/>
                  </a:cubicBezTo>
                  <a:cubicBezTo>
                    <a:pt x="2218" y="867"/>
                    <a:pt x="2215" y="868"/>
                    <a:pt x="2212" y="870"/>
                  </a:cubicBezTo>
                  <a:lnTo>
                    <a:pt x="2211" y="870"/>
                  </a:lnTo>
                  <a:cubicBezTo>
                    <a:pt x="2185" y="879"/>
                    <a:pt x="2164" y="896"/>
                    <a:pt x="2150" y="918"/>
                  </a:cubicBezTo>
                  <a:cubicBezTo>
                    <a:pt x="2090" y="863"/>
                    <a:pt x="2015" y="825"/>
                    <a:pt x="1934" y="809"/>
                  </a:cubicBezTo>
                  <a:cubicBezTo>
                    <a:pt x="1983" y="776"/>
                    <a:pt x="2033" y="743"/>
                    <a:pt x="2086" y="714"/>
                  </a:cubicBezTo>
                  <a:cubicBezTo>
                    <a:pt x="2304" y="590"/>
                    <a:pt x="2542" y="544"/>
                    <a:pt x="2783" y="544"/>
                  </a:cubicBezTo>
                  <a:cubicBezTo>
                    <a:pt x="2792" y="544"/>
                    <a:pt x="2800" y="544"/>
                    <a:pt x="2808" y="544"/>
                  </a:cubicBezTo>
                  <a:cubicBezTo>
                    <a:pt x="2810" y="545"/>
                    <a:pt x="2812" y="547"/>
                    <a:pt x="2816" y="549"/>
                  </a:cubicBezTo>
                  <a:cubicBezTo>
                    <a:pt x="2894" y="585"/>
                    <a:pt x="2955" y="652"/>
                    <a:pt x="2985" y="733"/>
                  </a:cubicBezTo>
                  <a:lnTo>
                    <a:pt x="2982" y="733"/>
                  </a:lnTo>
                  <a:cubicBezTo>
                    <a:pt x="2944" y="738"/>
                    <a:pt x="2912" y="766"/>
                    <a:pt x="2901" y="804"/>
                  </a:cubicBezTo>
                  <a:cubicBezTo>
                    <a:pt x="2880" y="875"/>
                    <a:pt x="2898" y="958"/>
                    <a:pt x="2933" y="1021"/>
                  </a:cubicBezTo>
                  <a:cubicBezTo>
                    <a:pt x="2960" y="1067"/>
                    <a:pt x="3006" y="1121"/>
                    <a:pt x="3058" y="1121"/>
                  </a:cubicBezTo>
                  <a:cubicBezTo>
                    <a:pt x="3073" y="1121"/>
                    <a:pt x="3089" y="1116"/>
                    <a:pt x="3104" y="1107"/>
                  </a:cubicBezTo>
                  <a:cubicBezTo>
                    <a:pt x="3166" y="1067"/>
                    <a:pt x="3184" y="985"/>
                    <a:pt x="3174" y="916"/>
                  </a:cubicBezTo>
                  <a:cubicBezTo>
                    <a:pt x="3164" y="870"/>
                    <a:pt x="3142" y="826"/>
                    <a:pt x="3111" y="791"/>
                  </a:cubicBezTo>
                  <a:cubicBezTo>
                    <a:pt x="3110" y="786"/>
                    <a:pt x="3106" y="781"/>
                    <a:pt x="3101" y="778"/>
                  </a:cubicBezTo>
                  <a:cubicBezTo>
                    <a:pt x="3099" y="776"/>
                    <a:pt x="3096" y="774"/>
                    <a:pt x="3093" y="773"/>
                  </a:cubicBezTo>
                  <a:cubicBezTo>
                    <a:pt x="3080" y="759"/>
                    <a:pt x="3066" y="746"/>
                    <a:pt x="3051" y="735"/>
                  </a:cubicBezTo>
                  <a:cubicBezTo>
                    <a:pt x="3048" y="732"/>
                    <a:pt x="3043" y="731"/>
                    <a:pt x="3039" y="731"/>
                  </a:cubicBezTo>
                  <a:cubicBezTo>
                    <a:pt x="3036" y="731"/>
                    <a:pt x="3033" y="731"/>
                    <a:pt x="3031" y="732"/>
                  </a:cubicBezTo>
                  <a:cubicBezTo>
                    <a:pt x="3007" y="659"/>
                    <a:pt x="2961" y="595"/>
                    <a:pt x="2899" y="547"/>
                  </a:cubicBezTo>
                  <a:lnTo>
                    <a:pt x="2899" y="547"/>
                  </a:lnTo>
                  <a:cubicBezTo>
                    <a:pt x="3116" y="560"/>
                    <a:pt x="3334" y="606"/>
                    <a:pt x="3543" y="663"/>
                  </a:cubicBezTo>
                  <a:cubicBezTo>
                    <a:pt x="3530" y="690"/>
                    <a:pt x="3526" y="719"/>
                    <a:pt x="3529" y="748"/>
                  </a:cubicBezTo>
                  <a:cubicBezTo>
                    <a:pt x="3535" y="802"/>
                    <a:pt x="3569" y="849"/>
                    <a:pt x="3606" y="886"/>
                  </a:cubicBezTo>
                  <a:cubicBezTo>
                    <a:pt x="3636" y="918"/>
                    <a:pt x="3672" y="949"/>
                    <a:pt x="3715" y="962"/>
                  </a:cubicBezTo>
                  <a:cubicBezTo>
                    <a:pt x="3729" y="967"/>
                    <a:pt x="3743" y="969"/>
                    <a:pt x="3757" y="969"/>
                  </a:cubicBezTo>
                  <a:cubicBezTo>
                    <a:pt x="3788" y="969"/>
                    <a:pt x="3819" y="958"/>
                    <a:pt x="3844" y="940"/>
                  </a:cubicBezTo>
                  <a:cubicBezTo>
                    <a:pt x="3863" y="926"/>
                    <a:pt x="3879" y="909"/>
                    <a:pt x="3891" y="890"/>
                  </a:cubicBezTo>
                  <a:cubicBezTo>
                    <a:pt x="3903" y="886"/>
                    <a:pt x="3909" y="876"/>
                    <a:pt x="3905" y="865"/>
                  </a:cubicBezTo>
                  <a:cubicBezTo>
                    <a:pt x="3931" y="813"/>
                    <a:pt x="3936" y="755"/>
                    <a:pt x="3923" y="698"/>
                  </a:cubicBezTo>
                  <a:cubicBezTo>
                    <a:pt x="3911" y="651"/>
                    <a:pt x="3883" y="623"/>
                    <a:pt x="3838" y="605"/>
                  </a:cubicBezTo>
                  <a:cubicBezTo>
                    <a:pt x="3794" y="587"/>
                    <a:pt x="3745" y="570"/>
                    <a:pt x="3697" y="570"/>
                  </a:cubicBezTo>
                  <a:cubicBezTo>
                    <a:pt x="3695" y="570"/>
                    <a:pt x="3694" y="570"/>
                    <a:pt x="3693" y="570"/>
                  </a:cubicBezTo>
                  <a:cubicBezTo>
                    <a:pt x="3651" y="570"/>
                    <a:pt x="3611" y="586"/>
                    <a:pt x="3581" y="614"/>
                  </a:cubicBezTo>
                  <a:cubicBezTo>
                    <a:pt x="3577" y="615"/>
                    <a:pt x="3574" y="617"/>
                    <a:pt x="3570" y="620"/>
                  </a:cubicBezTo>
                  <a:cubicBezTo>
                    <a:pt x="3569" y="620"/>
                    <a:pt x="3569" y="621"/>
                    <a:pt x="3568" y="622"/>
                  </a:cubicBezTo>
                  <a:cubicBezTo>
                    <a:pt x="3458" y="592"/>
                    <a:pt x="3347" y="565"/>
                    <a:pt x="3235" y="543"/>
                  </a:cubicBezTo>
                  <a:cubicBezTo>
                    <a:pt x="3304" y="501"/>
                    <a:pt x="3365" y="447"/>
                    <a:pt x="3412" y="381"/>
                  </a:cubicBezTo>
                  <a:cubicBezTo>
                    <a:pt x="3431" y="394"/>
                    <a:pt x="3454" y="402"/>
                    <a:pt x="3478" y="402"/>
                  </a:cubicBezTo>
                  <a:cubicBezTo>
                    <a:pt x="3482" y="402"/>
                    <a:pt x="3486" y="401"/>
                    <a:pt x="3490" y="401"/>
                  </a:cubicBezTo>
                  <a:cubicBezTo>
                    <a:pt x="3538" y="398"/>
                    <a:pt x="3579" y="367"/>
                    <a:pt x="3614" y="336"/>
                  </a:cubicBezTo>
                  <a:cubicBezTo>
                    <a:pt x="3670" y="287"/>
                    <a:pt x="3719" y="216"/>
                    <a:pt x="3704" y="138"/>
                  </a:cubicBezTo>
                  <a:cubicBezTo>
                    <a:pt x="3692" y="78"/>
                    <a:pt x="3644" y="33"/>
                    <a:pt x="3587" y="33"/>
                  </a:cubicBezTo>
                  <a:cubicBezTo>
                    <a:pt x="3574" y="33"/>
                    <a:pt x="3561" y="35"/>
                    <a:pt x="3548" y="40"/>
                  </a:cubicBezTo>
                  <a:cubicBezTo>
                    <a:pt x="3508" y="52"/>
                    <a:pt x="3477" y="83"/>
                    <a:pt x="3451" y="114"/>
                  </a:cubicBezTo>
                  <a:cubicBezTo>
                    <a:pt x="3424" y="144"/>
                    <a:pt x="3400" y="178"/>
                    <a:pt x="3380" y="213"/>
                  </a:cubicBezTo>
                  <a:cubicBezTo>
                    <a:pt x="3362" y="246"/>
                    <a:pt x="3346" y="287"/>
                    <a:pt x="3351" y="325"/>
                  </a:cubicBezTo>
                  <a:cubicBezTo>
                    <a:pt x="3353" y="339"/>
                    <a:pt x="3360" y="353"/>
                    <a:pt x="3369" y="364"/>
                  </a:cubicBezTo>
                  <a:cubicBezTo>
                    <a:pt x="3316" y="435"/>
                    <a:pt x="3247" y="492"/>
                    <a:pt x="3165" y="530"/>
                  </a:cubicBezTo>
                  <a:cubicBezTo>
                    <a:pt x="3040" y="508"/>
                    <a:pt x="2912" y="497"/>
                    <a:pt x="2785" y="497"/>
                  </a:cubicBezTo>
                  <a:cubicBezTo>
                    <a:pt x="2779" y="497"/>
                    <a:pt x="2773" y="497"/>
                    <a:pt x="2766" y="497"/>
                  </a:cubicBezTo>
                  <a:cubicBezTo>
                    <a:pt x="2659" y="498"/>
                    <a:pt x="2551" y="510"/>
                    <a:pt x="2446" y="532"/>
                  </a:cubicBezTo>
                  <a:cubicBezTo>
                    <a:pt x="2480" y="497"/>
                    <a:pt x="2510" y="458"/>
                    <a:pt x="2532" y="414"/>
                  </a:cubicBezTo>
                  <a:cubicBezTo>
                    <a:pt x="2535" y="415"/>
                    <a:pt x="2538" y="416"/>
                    <a:pt x="2540" y="416"/>
                  </a:cubicBezTo>
                  <a:cubicBezTo>
                    <a:pt x="2544" y="416"/>
                    <a:pt x="2549" y="417"/>
                    <a:pt x="2553" y="417"/>
                  </a:cubicBezTo>
                  <a:cubicBezTo>
                    <a:pt x="2600" y="417"/>
                    <a:pt x="2643" y="396"/>
                    <a:pt x="2681" y="370"/>
                  </a:cubicBezTo>
                  <a:cubicBezTo>
                    <a:pt x="2717" y="344"/>
                    <a:pt x="2749" y="313"/>
                    <a:pt x="2776" y="278"/>
                  </a:cubicBezTo>
                  <a:cubicBezTo>
                    <a:pt x="2821" y="219"/>
                    <a:pt x="2839" y="142"/>
                    <a:pt x="2803" y="74"/>
                  </a:cubicBezTo>
                  <a:cubicBezTo>
                    <a:pt x="2781" y="28"/>
                    <a:pt x="2734" y="1"/>
                    <a:pt x="2686" y="1"/>
                  </a:cubicBezTo>
                  <a:close/>
                </a:path>
              </a:pathLst>
            </a:custGeom>
            <a:solidFill>
              <a:srgbClr val="EF9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349;p19">
              <a:extLst>
                <a:ext uri="{FF2B5EF4-FFF2-40B4-BE49-F238E27FC236}">
                  <a16:creationId xmlns:a16="http://schemas.microsoft.com/office/drawing/2014/main" id="{BBA390F1-E86C-4B43-B33F-5389E9DEE7A7}"/>
                </a:ext>
              </a:extLst>
            </p:cNvPr>
            <p:cNvSpPr/>
            <p:nvPr/>
          </p:nvSpPr>
          <p:spPr>
            <a:xfrm>
              <a:off x="5052575" y="1456325"/>
              <a:ext cx="22875" cy="5300"/>
            </a:xfrm>
            <a:custGeom>
              <a:avLst/>
              <a:gdLst/>
              <a:ahLst/>
              <a:cxnLst/>
              <a:rect l="l" t="t" r="r" b="b"/>
              <a:pathLst>
                <a:path w="915" h="212" extrusionOk="0">
                  <a:moveTo>
                    <a:pt x="75" y="1"/>
                  </a:moveTo>
                  <a:cubicBezTo>
                    <a:pt x="16" y="3"/>
                    <a:pt x="0" y="77"/>
                    <a:pt x="46" y="108"/>
                  </a:cubicBezTo>
                  <a:cubicBezTo>
                    <a:pt x="76" y="128"/>
                    <a:pt x="114" y="133"/>
                    <a:pt x="148" y="142"/>
                  </a:cubicBezTo>
                  <a:cubicBezTo>
                    <a:pt x="183" y="151"/>
                    <a:pt x="218" y="158"/>
                    <a:pt x="254" y="166"/>
                  </a:cubicBezTo>
                  <a:cubicBezTo>
                    <a:pt x="323" y="178"/>
                    <a:pt x="395" y="190"/>
                    <a:pt x="466" y="199"/>
                  </a:cubicBezTo>
                  <a:cubicBezTo>
                    <a:pt x="534" y="206"/>
                    <a:pt x="600" y="212"/>
                    <a:pt x="666" y="212"/>
                  </a:cubicBezTo>
                  <a:cubicBezTo>
                    <a:pt x="740" y="212"/>
                    <a:pt x="813" y="205"/>
                    <a:pt x="888" y="187"/>
                  </a:cubicBezTo>
                  <a:cubicBezTo>
                    <a:pt x="912" y="181"/>
                    <a:pt x="914" y="139"/>
                    <a:pt x="888" y="135"/>
                  </a:cubicBezTo>
                  <a:cubicBezTo>
                    <a:pt x="752" y="111"/>
                    <a:pt x="616" y="107"/>
                    <a:pt x="481" y="87"/>
                  </a:cubicBezTo>
                  <a:cubicBezTo>
                    <a:pt x="415" y="78"/>
                    <a:pt x="350" y="65"/>
                    <a:pt x="285" y="51"/>
                  </a:cubicBezTo>
                  <a:cubicBezTo>
                    <a:pt x="249" y="43"/>
                    <a:pt x="215" y="34"/>
                    <a:pt x="181" y="24"/>
                  </a:cubicBezTo>
                  <a:cubicBezTo>
                    <a:pt x="146" y="15"/>
                    <a:pt x="112" y="1"/>
                    <a:pt x="75"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350;p19">
              <a:extLst>
                <a:ext uri="{FF2B5EF4-FFF2-40B4-BE49-F238E27FC236}">
                  <a16:creationId xmlns:a16="http://schemas.microsoft.com/office/drawing/2014/main" id="{6667E4F2-0066-1141-BEB3-6E1A9DE5C775}"/>
                </a:ext>
              </a:extLst>
            </p:cNvPr>
            <p:cNvSpPr/>
            <p:nvPr/>
          </p:nvSpPr>
          <p:spPr>
            <a:xfrm>
              <a:off x="5050650" y="1466825"/>
              <a:ext cx="19675" cy="6950"/>
            </a:xfrm>
            <a:custGeom>
              <a:avLst/>
              <a:gdLst/>
              <a:ahLst/>
              <a:cxnLst/>
              <a:rect l="l" t="t" r="r" b="b"/>
              <a:pathLst>
                <a:path w="787" h="278" extrusionOk="0">
                  <a:moveTo>
                    <a:pt x="109" y="0"/>
                  </a:moveTo>
                  <a:cubicBezTo>
                    <a:pt x="39" y="0"/>
                    <a:pt x="1" y="111"/>
                    <a:pt x="72" y="149"/>
                  </a:cubicBezTo>
                  <a:cubicBezTo>
                    <a:pt x="128" y="176"/>
                    <a:pt x="186" y="198"/>
                    <a:pt x="246" y="214"/>
                  </a:cubicBezTo>
                  <a:cubicBezTo>
                    <a:pt x="302" y="232"/>
                    <a:pt x="358" y="246"/>
                    <a:pt x="416" y="257"/>
                  </a:cubicBezTo>
                  <a:cubicBezTo>
                    <a:pt x="476" y="267"/>
                    <a:pt x="537" y="274"/>
                    <a:pt x="598" y="277"/>
                  </a:cubicBezTo>
                  <a:cubicBezTo>
                    <a:pt x="605" y="277"/>
                    <a:pt x="612" y="277"/>
                    <a:pt x="620" y="277"/>
                  </a:cubicBezTo>
                  <a:cubicBezTo>
                    <a:pt x="669" y="277"/>
                    <a:pt x="728" y="273"/>
                    <a:pt x="766" y="246"/>
                  </a:cubicBezTo>
                  <a:cubicBezTo>
                    <a:pt x="779" y="236"/>
                    <a:pt x="786" y="214"/>
                    <a:pt x="771" y="202"/>
                  </a:cubicBezTo>
                  <a:cubicBezTo>
                    <a:pt x="729" y="169"/>
                    <a:pt x="667" y="158"/>
                    <a:pt x="617" y="148"/>
                  </a:cubicBezTo>
                  <a:cubicBezTo>
                    <a:pt x="564" y="137"/>
                    <a:pt x="510" y="127"/>
                    <a:pt x="457" y="113"/>
                  </a:cubicBezTo>
                  <a:cubicBezTo>
                    <a:pt x="403" y="99"/>
                    <a:pt x="350" y="84"/>
                    <a:pt x="299" y="67"/>
                  </a:cubicBezTo>
                  <a:cubicBezTo>
                    <a:pt x="242" y="49"/>
                    <a:pt x="189" y="22"/>
                    <a:pt x="133" y="4"/>
                  </a:cubicBezTo>
                  <a:cubicBezTo>
                    <a:pt x="125" y="1"/>
                    <a:pt x="117" y="0"/>
                    <a:pt x="109"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351;p19">
              <a:extLst>
                <a:ext uri="{FF2B5EF4-FFF2-40B4-BE49-F238E27FC236}">
                  <a16:creationId xmlns:a16="http://schemas.microsoft.com/office/drawing/2014/main" id="{DA7FD2BD-542E-484C-9A44-677C5BD3A445}"/>
                </a:ext>
              </a:extLst>
            </p:cNvPr>
            <p:cNvSpPr/>
            <p:nvPr/>
          </p:nvSpPr>
          <p:spPr>
            <a:xfrm>
              <a:off x="5263125" y="1499675"/>
              <a:ext cx="41050" cy="9975"/>
            </a:xfrm>
            <a:custGeom>
              <a:avLst/>
              <a:gdLst/>
              <a:ahLst/>
              <a:cxnLst/>
              <a:rect l="l" t="t" r="r" b="b"/>
              <a:pathLst>
                <a:path w="1642" h="399" extrusionOk="0">
                  <a:moveTo>
                    <a:pt x="1493" y="0"/>
                  </a:moveTo>
                  <a:cubicBezTo>
                    <a:pt x="1464" y="0"/>
                    <a:pt x="1438" y="14"/>
                    <a:pt x="1420" y="35"/>
                  </a:cubicBezTo>
                  <a:cubicBezTo>
                    <a:pt x="1198" y="94"/>
                    <a:pt x="972" y="142"/>
                    <a:pt x="746" y="178"/>
                  </a:cubicBezTo>
                  <a:cubicBezTo>
                    <a:pt x="626" y="198"/>
                    <a:pt x="503" y="214"/>
                    <a:pt x="382" y="228"/>
                  </a:cubicBezTo>
                  <a:cubicBezTo>
                    <a:pt x="271" y="240"/>
                    <a:pt x="124" y="231"/>
                    <a:pt x="27" y="293"/>
                  </a:cubicBezTo>
                  <a:cubicBezTo>
                    <a:pt x="0" y="308"/>
                    <a:pt x="0" y="346"/>
                    <a:pt x="27" y="362"/>
                  </a:cubicBezTo>
                  <a:cubicBezTo>
                    <a:pt x="80" y="391"/>
                    <a:pt x="143" y="399"/>
                    <a:pt x="208" y="399"/>
                  </a:cubicBezTo>
                  <a:cubicBezTo>
                    <a:pt x="267" y="399"/>
                    <a:pt x="328" y="392"/>
                    <a:pt x="382" y="389"/>
                  </a:cubicBezTo>
                  <a:cubicBezTo>
                    <a:pt x="511" y="383"/>
                    <a:pt x="641" y="371"/>
                    <a:pt x="769" y="356"/>
                  </a:cubicBezTo>
                  <a:cubicBezTo>
                    <a:pt x="1027" y="325"/>
                    <a:pt x="1283" y="281"/>
                    <a:pt x="1537" y="223"/>
                  </a:cubicBezTo>
                  <a:cubicBezTo>
                    <a:pt x="1613" y="206"/>
                    <a:pt x="1641" y="99"/>
                    <a:pt x="1583" y="46"/>
                  </a:cubicBezTo>
                  <a:lnTo>
                    <a:pt x="1565" y="31"/>
                  </a:lnTo>
                  <a:cubicBezTo>
                    <a:pt x="1541" y="9"/>
                    <a:pt x="1516" y="0"/>
                    <a:pt x="1493"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352;p19">
              <a:extLst>
                <a:ext uri="{FF2B5EF4-FFF2-40B4-BE49-F238E27FC236}">
                  <a16:creationId xmlns:a16="http://schemas.microsoft.com/office/drawing/2014/main" id="{ECEFFAF4-530B-6B4D-BE4E-DE4CBEB075CA}"/>
                </a:ext>
              </a:extLst>
            </p:cNvPr>
            <p:cNvSpPr/>
            <p:nvPr/>
          </p:nvSpPr>
          <p:spPr>
            <a:xfrm>
              <a:off x="5304675" y="1496775"/>
              <a:ext cx="6050" cy="6250"/>
            </a:xfrm>
            <a:custGeom>
              <a:avLst/>
              <a:gdLst/>
              <a:ahLst/>
              <a:cxnLst/>
              <a:rect l="l" t="t" r="r" b="b"/>
              <a:pathLst>
                <a:path w="242" h="250" extrusionOk="0">
                  <a:moveTo>
                    <a:pt x="128" y="0"/>
                  </a:moveTo>
                  <a:cubicBezTo>
                    <a:pt x="126" y="0"/>
                    <a:pt x="124" y="0"/>
                    <a:pt x="122" y="0"/>
                  </a:cubicBezTo>
                  <a:lnTo>
                    <a:pt x="89" y="5"/>
                  </a:lnTo>
                  <a:lnTo>
                    <a:pt x="62" y="16"/>
                  </a:lnTo>
                  <a:cubicBezTo>
                    <a:pt x="36" y="32"/>
                    <a:pt x="17" y="58"/>
                    <a:pt x="7" y="87"/>
                  </a:cubicBezTo>
                  <a:cubicBezTo>
                    <a:pt x="3" y="98"/>
                    <a:pt x="2" y="109"/>
                    <a:pt x="2" y="121"/>
                  </a:cubicBezTo>
                  <a:cubicBezTo>
                    <a:pt x="1" y="137"/>
                    <a:pt x="5" y="153"/>
                    <a:pt x="13" y="167"/>
                  </a:cubicBezTo>
                  <a:cubicBezTo>
                    <a:pt x="14" y="173"/>
                    <a:pt x="16" y="178"/>
                    <a:pt x="19" y="182"/>
                  </a:cubicBezTo>
                  <a:lnTo>
                    <a:pt x="19" y="183"/>
                  </a:lnTo>
                  <a:cubicBezTo>
                    <a:pt x="20" y="184"/>
                    <a:pt x="21" y="185"/>
                    <a:pt x="22" y="187"/>
                  </a:cubicBezTo>
                  <a:lnTo>
                    <a:pt x="27" y="196"/>
                  </a:lnTo>
                  <a:cubicBezTo>
                    <a:pt x="37" y="212"/>
                    <a:pt x="51" y="225"/>
                    <a:pt x="67" y="235"/>
                  </a:cubicBezTo>
                  <a:cubicBezTo>
                    <a:pt x="84" y="244"/>
                    <a:pt x="103" y="249"/>
                    <a:pt x="121" y="249"/>
                  </a:cubicBezTo>
                  <a:cubicBezTo>
                    <a:pt x="159" y="249"/>
                    <a:pt x="195" y="230"/>
                    <a:pt x="215" y="196"/>
                  </a:cubicBezTo>
                  <a:lnTo>
                    <a:pt x="221" y="187"/>
                  </a:lnTo>
                  <a:lnTo>
                    <a:pt x="223" y="183"/>
                  </a:lnTo>
                  <a:cubicBezTo>
                    <a:pt x="235" y="165"/>
                    <a:pt x="241" y="144"/>
                    <a:pt x="241" y="121"/>
                  </a:cubicBezTo>
                  <a:cubicBezTo>
                    <a:pt x="241" y="109"/>
                    <a:pt x="240" y="98"/>
                    <a:pt x="236" y="87"/>
                  </a:cubicBezTo>
                  <a:cubicBezTo>
                    <a:pt x="233" y="77"/>
                    <a:pt x="228" y="68"/>
                    <a:pt x="224" y="59"/>
                  </a:cubicBezTo>
                  <a:cubicBezTo>
                    <a:pt x="217" y="45"/>
                    <a:pt x="207" y="34"/>
                    <a:pt x="194" y="25"/>
                  </a:cubicBezTo>
                  <a:cubicBezTo>
                    <a:pt x="187" y="19"/>
                    <a:pt x="177" y="13"/>
                    <a:pt x="168" y="10"/>
                  </a:cubicBezTo>
                  <a:cubicBezTo>
                    <a:pt x="154" y="3"/>
                    <a:pt x="141" y="0"/>
                    <a:pt x="128" y="0"/>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353;p19">
              <a:extLst>
                <a:ext uri="{FF2B5EF4-FFF2-40B4-BE49-F238E27FC236}">
                  <a16:creationId xmlns:a16="http://schemas.microsoft.com/office/drawing/2014/main" id="{8277DDA6-D8BE-7740-92F6-7A878366B83F}"/>
                </a:ext>
              </a:extLst>
            </p:cNvPr>
            <p:cNvSpPr/>
            <p:nvPr/>
          </p:nvSpPr>
          <p:spPr>
            <a:xfrm>
              <a:off x="5285950" y="1451450"/>
              <a:ext cx="16375" cy="24900"/>
            </a:xfrm>
            <a:custGeom>
              <a:avLst/>
              <a:gdLst/>
              <a:ahLst/>
              <a:cxnLst/>
              <a:rect l="l" t="t" r="r" b="b"/>
              <a:pathLst>
                <a:path w="655" h="996" extrusionOk="0">
                  <a:moveTo>
                    <a:pt x="245" y="1"/>
                  </a:moveTo>
                  <a:cubicBezTo>
                    <a:pt x="200" y="1"/>
                    <a:pt x="155" y="14"/>
                    <a:pt x="118" y="42"/>
                  </a:cubicBezTo>
                  <a:cubicBezTo>
                    <a:pt x="27" y="111"/>
                    <a:pt x="0" y="249"/>
                    <a:pt x="72" y="341"/>
                  </a:cubicBezTo>
                  <a:cubicBezTo>
                    <a:pt x="80" y="352"/>
                    <a:pt x="92" y="357"/>
                    <a:pt x="102" y="357"/>
                  </a:cubicBezTo>
                  <a:cubicBezTo>
                    <a:pt x="125" y="357"/>
                    <a:pt x="147" y="335"/>
                    <a:pt x="132" y="306"/>
                  </a:cubicBezTo>
                  <a:cubicBezTo>
                    <a:pt x="100" y="241"/>
                    <a:pt x="130" y="136"/>
                    <a:pt x="206" y="117"/>
                  </a:cubicBezTo>
                  <a:cubicBezTo>
                    <a:pt x="215" y="115"/>
                    <a:pt x="223" y="114"/>
                    <a:pt x="232" y="114"/>
                  </a:cubicBezTo>
                  <a:cubicBezTo>
                    <a:pt x="296" y="114"/>
                    <a:pt x="351" y="167"/>
                    <a:pt x="350" y="234"/>
                  </a:cubicBezTo>
                  <a:cubicBezTo>
                    <a:pt x="349" y="290"/>
                    <a:pt x="327" y="346"/>
                    <a:pt x="310" y="398"/>
                  </a:cubicBezTo>
                  <a:cubicBezTo>
                    <a:pt x="293" y="455"/>
                    <a:pt x="275" y="510"/>
                    <a:pt x="254" y="566"/>
                  </a:cubicBezTo>
                  <a:cubicBezTo>
                    <a:pt x="212" y="675"/>
                    <a:pt x="156" y="776"/>
                    <a:pt x="106" y="883"/>
                  </a:cubicBezTo>
                  <a:cubicBezTo>
                    <a:pt x="82" y="935"/>
                    <a:pt x="116" y="996"/>
                    <a:pt x="172" y="996"/>
                  </a:cubicBezTo>
                  <a:cubicBezTo>
                    <a:pt x="178" y="996"/>
                    <a:pt x="185" y="995"/>
                    <a:pt x="192" y="993"/>
                  </a:cubicBezTo>
                  <a:cubicBezTo>
                    <a:pt x="317" y="963"/>
                    <a:pt x="444" y="940"/>
                    <a:pt x="572" y="925"/>
                  </a:cubicBezTo>
                  <a:cubicBezTo>
                    <a:pt x="618" y="919"/>
                    <a:pt x="655" y="888"/>
                    <a:pt x="648" y="837"/>
                  </a:cubicBezTo>
                  <a:cubicBezTo>
                    <a:pt x="643" y="797"/>
                    <a:pt x="609" y="770"/>
                    <a:pt x="572" y="770"/>
                  </a:cubicBezTo>
                  <a:cubicBezTo>
                    <a:pt x="565" y="770"/>
                    <a:pt x="559" y="770"/>
                    <a:pt x="552" y="772"/>
                  </a:cubicBezTo>
                  <a:cubicBezTo>
                    <a:pt x="472" y="792"/>
                    <a:pt x="389" y="808"/>
                    <a:pt x="307" y="823"/>
                  </a:cubicBezTo>
                  <a:cubicBezTo>
                    <a:pt x="352" y="724"/>
                    <a:pt x="392" y="621"/>
                    <a:pt x="424" y="517"/>
                  </a:cubicBezTo>
                  <a:cubicBezTo>
                    <a:pt x="465" y="384"/>
                    <a:pt x="532" y="206"/>
                    <a:pt x="429" y="85"/>
                  </a:cubicBezTo>
                  <a:cubicBezTo>
                    <a:pt x="384" y="32"/>
                    <a:pt x="314" y="1"/>
                    <a:pt x="245"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354;p19">
              <a:extLst>
                <a:ext uri="{FF2B5EF4-FFF2-40B4-BE49-F238E27FC236}">
                  <a16:creationId xmlns:a16="http://schemas.microsoft.com/office/drawing/2014/main" id="{8F32FAC7-D496-D347-88B0-54530CBDB321}"/>
                </a:ext>
              </a:extLst>
            </p:cNvPr>
            <p:cNvSpPr/>
            <p:nvPr/>
          </p:nvSpPr>
          <p:spPr>
            <a:xfrm>
              <a:off x="5050850" y="1485225"/>
              <a:ext cx="18050" cy="21875"/>
            </a:xfrm>
            <a:custGeom>
              <a:avLst/>
              <a:gdLst/>
              <a:ahLst/>
              <a:cxnLst/>
              <a:rect l="l" t="t" r="r" b="b"/>
              <a:pathLst>
                <a:path w="722" h="875" extrusionOk="0">
                  <a:moveTo>
                    <a:pt x="61" y="1"/>
                  </a:moveTo>
                  <a:cubicBezTo>
                    <a:pt x="39" y="1"/>
                    <a:pt x="21" y="16"/>
                    <a:pt x="19" y="42"/>
                  </a:cubicBezTo>
                  <a:cubicBezTo>
                    <a:pt x="14" y="144"/>
                    <a:pt x="4" y="245"/>
                    <a:pt x="3" y="346"/>
                  </a:cubicBezTo>
                  <a:cubicBezTo>
                    <a:pt x="1" y="447"/>
                    <a:pt x="8" y="549"/>
                    <a:pt x="15" y="649"/>
                  </a:cubicBezTo>
                  <a:cubicBezTo>
                    <a:pt x="15" y="654"/>
                    <a:pt x="19" y="658"/>
                    <a:pt x="24" y="658"/>
                  </a:cubicBezTo>
                  <a:cubicBezTo>
                    <a:pt x="27" y="658"/>
                    <a:pt x="30" y="656"/>
                    <a:pt x="31" y="652"/>
                  </a:cubicBezTo>
                  <a:cubicBezTo>
                    <a:pt x="50" y="552"/>
                    <a:pt x="69" y="453"/>
                    <a:pt x="82" y="352"/>
                  </a:cubicBezTo>
                  <a:cubicBezTo>
                    <a:pt x="92" y="270"/>
                    <a:pt x="96" y="188"/>
                    <a:pt x="101" y="104"/>
                  </a:cubicBezTo>
                  <a:cubicBezTo>
                    <a:pt x="178" y="137"/>
                    <a:pt x="257" y="165"/>
                    <a:pt x="339" y="188"/>
                  </a:cubicBezTo>
                  <a:cubicBezTo>
                    <a:pt x="389" y="200"/>
                    <a:pt x="439" y="212"/>
                    <a:pt x="491" y="221"/>
                  </a:cubicBezTo>
                  <a:cubicBezTo>
                    <a:pt x="528" y="227"/>
                    <a:pt x="568" y="236"/>
                    <a:pt x="607" y="239"/>
                  </a:cubicBezTo>
                  <a:cubicBezTo>
                    <a:pt x="603" y="245"/>
                    <a:pt x="601" y="253"/>
                    <a:pt x="600" y="260"/>
                  </a:cubicBezTo>
                  <a:cubicBezTo>
                    <a:pt x="595" y="306"/>
                    <a:pt x="604" y="353"/>
                    <a:pt x="607" y="399"/>
                  </a:cubicBezTo>
                  <a:cubicBezTo>
                    <a:pt x="611" y="447"/>
                    <a:pt x="615" y="497"/>
                    <a:pt x="618" y="545"/>
                  </a:cubicBezTo>
                  <a:cubicBezTo>
                    <a:pt x="622" y="622"/>
                    <a:pt x="625" y="698"/>
                    <a:pt x="628" y="775"/>
                  </a:cubicBezTo>
                  <a:cubicBezTo>
                    <a:pt x="447" y="742"/>
                    <a:pt x="269" y="689"/>
                    <a:pt x="99" y="616"/>
                  </a:cubicBezTo>
                  <a:cubicBezTo>
                    <a:pt x="94" y="614"/>
                    <a:pt x="89" y="613"/>
                    <a:pt x="85" y="613"/>
                  </a:cubicBezTo>
                  <a:cubicBezTo>
                    <a:pt x="52" y="613"/>
                    <a:pt x="30" y="659"/>
                    <a:pt x="65" y="675"/>
                  </a:cubicBezTo>
                  <a:cubicBezTo>
                    <a:pt x="255" y="767"/>
                    <a:pt x="456" y="833"/>
                    <a:pt x="664" y="873"/>
                  </a:cubicBezTo>
                  <a:cubicBezTo>
                    <a:pt x="668" y="874"/>
                    <a:pt x="672" y="874"/>
                    <a:pt x="675" y="874"/>
                  </a:cubicBezTo>
                  <a:cubicBezTo>
                    <a:pt x="700" y="874"/>
                    <a:pt x="721" y="855"/>
                    <a:pt x="721" y="829"/>
                  </a:cubicBezTo>
                  <a:cubicBezTo>
                    <a:pt x="720" y="733"/>
                    <a:pt x="717" y="636"/>
                    <a:pt x="713" y="539"/>
                  </a:cubicBezTo>
                  <a:cubicBezTo>
                    <a:pt x="711" y="492"/>
                    <a:pt x="709" y="446"/>
                    <a:pt x="705" y="399"/>
                  </a:cubicBezTo>
                  <a:cubicBezTo>
                    <a:pt x="702" y="349"/>
                    <a:pt x="703" y="297"/>
                    <a:pt x="690" y="248"/>
                  </a:cubicBezTo>
                  <a:cubicBezTo>
                    <a:pt x="688" y="240"/>
                    <a:pt x="684" y="234"/>
                    <a:pt x="679" y="228"/>
                  </a:cubicBezTo>
                  <a:cubicBezTo>
                    <a:pt x="705" y="206"/>
                    <a:pt x="705" y="160"/>
                    <a:pt x="665" y="149"/>
                  </a:cubicBezTo>
                  <a:cubicBezTo>
                    <a:pt x="617" y="137"/>
                    <a:pt x="564" y="137"/>
                    <a:pt x="515" y="130"/>
                  </a:cubicBezTo>
                  <a:cubicBezTo>
                    <a:pt x="467" y="122"/>
                    <a:pt x="417" y="113"/>
                    <a:pt x="369" y="101"/>
                  </a:cubicBezTo>
                  <a:cubicBezTo>
                    <a:pt x="271" y="76"/>
                    <a:pt x="176" y="45"/>
                    <a:pt x="83" y="6"/>
                  </a:cubicBezTo>
                  <a:cubicBezTo>
                    <a:pt x="76" y="3"/>
                    <a:pt x="68" y="1"/>
                    <a:pt x="61" y="1"/>
                  </a:cubicBezTo>
                  <a:close/>
                </a:path>
              </a:pathLst>
            </a:custGeom>
            <a:solidFill>
              <a:srgbClr val="664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 name="Google Shape;3308;p37">
            <a:extLst>
              <a:ext uri="{FF2B5EF4-FFF2-40B4-BE49-F238E27FC236}">
                <a16:creationId xmlns:a16="http://schemas.microsoft.com/office/drawing/2014/main" id="{631D4746-1481-F94D-88B8-4AC8BA76D458}"/>
              </a:ext>
            </a:extLst>
          </p:cNvPr>
          <p:cNvGrpSpPr/>
          <p:nvPr/>
        </p:nvGrpSpPr>
        <p:grpSpPr>
          <a:xfrm>
            <a:off x="9569198" y="3590693"/>
            <a:ext cx="422295" cy="401284"/>
            <a:chOff x="6619050" y="4886950"/>
            <a:chExt cx="314175" cy="349325"/>
          </a:xfrm>
        </p:grpSpPr>
        <p:sp>
          <p:nvSpPr>
            <p:cNvPr id="309" name="Google Shape;3309;p37">
              <a:extLst>
                <a:ext uri="{FF2B5EF4-FFF2-40B4-BE49-F238E27FC236}">
                  <a16:creationId xmlns:a16="http://schemas.microsoft.com/office/drawing/2014/main" id="{7B3FA633-63B8-2044-8169-B2ABD5F843AE}"/>
                </a:ext>
              </a:extLst>
            </p:cNvPr>
            <p:cNvSpPr/>
            <p:nvPr/>
          </p:nvSpPr>
          <p:spPr>
            <a:xfrm>
              <a:off x="6811450" y="4887000"/>
              <a:ext cx="76275" cy="53150"/>
            </a:xfrm>
            <a:custGeom>
              <a:avLst/>
              <a:gdLst/>
              <a:ahLst/>
              <a:cxnLst/>
              <a:rect l="l" t="t" r="r" b="b"/>
              <a:pathLst>
                <a:path w="3051" h="2126" extrusionOk="0">
                  <a:moveTo>
                    <a:pt x="147" y="0"/>
                  </a:moveTo>
                  <a:lnTo>
                    <a:pt x="0" y="407"/>
                  </a:lnTo>
                  <a:lnTo>
                    <a:pt x="859" y="650"/>
                  </a:lnTo>
                  <a:lnTo>
                    <a:pt x="859" y="2126"/>
                  </a:lnTo>
                  <a:lnTo>
                    <a:pt x="3051" y="1846"/>
                  </a:lnTo>
                  <a:lnTo>
                    <a:pt x="3051" y="989"/>
                  </a:lnTo>
                  <a:cubicBezTo>
                    <a:pt x="3051" y="793"/>
                    <a:pt x="2915" y="622"/>
                    <a:pt x="2723" y="579"/>
                  </a:cubicBezTo>
                  <a:lnTo>
                    <a:pt x="1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310;p37">
              <a:extLst>
                <a:ext uri="{FF2B5EF4-FFF2-40B4-BE49-F238E27FC236}">
                  <a16:creationId xmlns:a16="http://schemas.microsoft.com/office/drawing/2014/main" id="{CCA9ED1E-44D3-2B48-91BC-C5FA0F58E6A8}"/>
                </a:ext>
              </a:extLst>
            </p:cNvPr>
            <p:cNvSpPr/>
            <p:nvPr/>
          </p:nvSpPr>
          <p:spPr>
            <a:xfrm>
              <a:off x="6805075" y="4886950"/>
              <a:ext cx="82700" cy="73850"/>
            </a:xfrm>
            <a:custGeom>
              <a:avLst/>
              <a:gdLst/>
              <a:ahLst/>
              <a:cxnLst/>
              <a:rect l="l" t="t" r="r" b="b"/>
              <a:pathLst>
                <a:path w="3308" h="2954" extrusionOk="0">
                  <a:moveTo>
                    <a:pt x="329" y="1"/>
                  </a:moveTo>
                  <a:cubicBezTo>
                    <a:pt x="233" y="1"/>
                    <a:pt x="145" y="67"/>
                    <a:pt x="121" y="166"/>
                  </a:cubicBezTo>
                  <a:lnTo>
                    <a:pt x="25" y="578"/>
                  </a:lnTo>
                  <a:cubicBezTo>
                    <a:pt x="0" y="692"/>
                    <a:pt x="75" y="806"/>
                    <a:pt x="189" y="829"/>
                  </a:cubicBezTo>
                  <a:lnTo>
                    <a:pt x="826" y="968"/>
                  </a:lnTo>
                  <a:lnTo>
                    <a:pt x="826" y="2953"/>
                  </a:lnTo>
                  <a:lnTo>
                    <a:pt x="3308" y="2953"/>
                  </a:lnTo>
                  <a:lnTo>
                    <a:pt x="3308" y="1857"/>
                  </a:lnTo>
                  <a:lnTo>
                    <a:pt x="1468" y="1857"/>
                  </a:lnTo>
                  <a:cubicBezTo>
                    <a:pt x="1431" y="1857"/>
                    <a:pt x="1403" y="1829"/>
                    <a:pt x="1403" y="1792"/>
                  </a:cubicBezTo>
                  <a:lnTo>
                    <a:pt x="1403" y="674"/>
                  </a:lnTo>
                  <a:cubicBezTo>
                    <a:pt x="1405" y="651"/>
                    <a:pt x="1386" y="633"/>
                    <a:pt x="1364" y="633"/>
                  </a:cubicBezTo>
                  <a:cubicBezTo>
                    <a:pt x="1361" y="633"/>
                    <a:pt x="1357" y="633"/>
                    <a:pt x="1354" y="634"/>
                  </a:cubicBezTo>
                  <a:lnTo>
                    <a:pt x="1324" y="641"/>
                  </a:lnTo>
                  <a:lnTo>
                    <a:pt x="497" y="460"/>
                  </a:lnTo>
                  <a:cubicBezTo>
                    <a:pt x="383" y="437"/>
                    <a:pt x="308" y="323"/>
                    <a:pt x="333" y="209"/>
                  </a:cubicBezTo>
                  <a:lnTo>
                    <a:pt x="379" y="7"/>
                  </a:lnTo>
                  <a:cubicBezTo>
                    <a:pt x="362" y="3"/>
                    <a:pt x="346"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311;p37">
              <a:extLst>
                <a:ext uri="{FF2B5EF4-FFF2-40B4-BE49-F238E27FC236}">
                  <a16:creationId xmlns:a16="http://schemas.microsoft.com/office/drawing/2014/main" id="{FE55BAFE-F479-6646-B09A-265FB200CD31}"/>
                </a:ext>
              </a:extLst>
            </p:cNvPr>
            <p:cNvSpPr/>
            <p:nvPr/>
          </p:nvSpPr>
          <p:spPr>
            <a:xfrm>
              <a:off x="6808750" y="4947300"/>
              <a:ext cx="103300" cy="50400"/>
            </a:xfrm>
            <a:custGeom>
              <a:avLst/>
              <a:gdLst/>
              <a:ahLst/>
              <a:cxnLst/>
              <a:rect l="l" t="t" r="r" b="b"/>
              <a:pathLst>
                <a:path w="4132" h="2016" extrusionOk="0">
                  <a:moveTo>
                    <a:pt x="282" y="0"/>
                  </a:moveTo>
                  <a:lnTo>
                    <a:pt x="1" y="2015"/>
                  </a:lnTo>
                  <a:lnTo>
                    <a:pt x="4132" y="1734"/>
                  </a:lnTo>
                  <a:lnTo>
                    <a:pt x="4132" y="424"/>
                  </a:lnTo>
                  <a:cubicBezTo>
                    <a:pt x="4132" y="190"/>
                    <a:pt x="3943" y="2"/>
                    <a:pt x="3710" y="2"/>
                  </a:cubicBezTo>
                  <a:lnTo>
                    <a:pt x="371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312;p37">
              <a:extLst>
                <a:ext uri="{FF2B5EF4-FFF2-40B4-BE49-F238E27FC236}">
                  <a16:creationId xmlns:a16="http://schemas.microsoft.com/office/drawing/2014/main" id="{EBA1D64F-7CC2-C040-9B5E-5105B134186E}"/>
                </a:ext>
              </a:extLst>
            </p:cNvPr>
            <p:cNvSpPr/>
            <p:nvPr/>
          </p:nvSpPr>
          <p:spPr>
            <a:xfrm>
              <a:off x="6801900" y="4947300"/>
              <a:ext cx="110150" cy="57425"/>
            </a:xfrm>
            <a:custGeom>
              <a:avLst/>
              <a:gdLst/>
              <a:ahLst/>
              <a:cxnLst/>
              <a:rect l="l" t="t" r="r" b="b"/>
              <a:pathLst>
                <a:path w="4406" h="2297" extrusionOk="0">
                  <a:moveTo>
                    <a:pt x="422" y="0"/>
                  </a:moveTo>
                  <a:cubicBezTo>
                    <a:pt x="189" y="0"/>
                    <a:pt x="0" y="189"/>
                    <a:pt x="0" y="422"/>
                  </a:cubicBezTo>
                  <a:lnTo>
                    <a:pt x="0" y="2296"/>
                  </a:lnTo>
                  <a:lnTo>
                    <a:pt x="4406" y="2296"/>
                  </a:lnTo>
                  <a:lnTo>
                    <a:pt x="4406" y="1737"/>
                  </a:lnTo>
                  <a:lnTo>
                    <a:pt x="657" y="1737"/>
                  </a:lnTo>
                  <a:cubicBezTo>
                    <a:pt x="602" y="1737"/>
                    <a:pt x="559" y="1694"/>
                    <a:pt x="559" y="1640"/>
                  </a:cubicBezTo>
                  <a:lnTo>
                    <a:pt x="5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313;p37">
              <a:extLst>
                <a:ext uri="{FF2B5EF4-FFF2-40B4-BE49-F238E27FC236}">
                  <a16:creationId xmlns:a16="http://schemas.microsoft.com/office/drawing/2014/main" id="{DF043425-6922-134A-803C-B4C22705F27A}"/>
                </a:ext>
              </a:extLst>
            </p:cNvPr>
            <p:cNvSpPr/>
            <p:nvPr/>
          </p:nvSpPr>
          <p:spPr>
            <a:xfrm>
              <a:off x="6787775" y="5004700"/>
              <a:ext cx="145450" cy="224475"/>
            </a:xfrm>
            <a:custGeom>
              <a:avLst/>
              <a:gdLst/>
              <a:ahLst/>
              <a:cxnLst/>
              <a:rect l="l" t="t" r="r" b="b"/>
              <a:pathLst>
                <a:path w="5818" h="8979" extrusionOk="0">
                  <a:moveTo>
                    <a:pt x="563" y="0"/>
                  </a:moveTo>
                  <a:cubicBezTo>
                    <a:pt x="481" y="0"/>
                    <a:pt x="398" y="12"/>
                    <a:pt x="319" y="37"/>
                  </a:cubicBezTo>
                  <a:cubicBezTo>
                    <a:pt x="295" y="115"/>
                    <a:pt x="198" y="196"/>
                    <a:pt x="198" y="282"/>
                  </a:cubicBezTo>
                  <a:lnTo>
                    <a:pt x="1" y="8557"/>
                  </a:lnTo>
                  <a:cubicBezTo>
                    <a:pt x="1" y="8790"/>
                    <a:pt x="190" y="8978"/>
                    <a:pt x="423" y="8978"/>
                  </a:cubicBezTo>
                  <a:lnTo>
                    <a:pt x="5536" y="8782"/>
                  </a:lnTo>
                  <a:cubicBezTo>
                    <a:pt x="5622" y="8782"/>
                    <a:pt x="5703" y="8686"/>
                    <a:pt x="5781" y="8661"/>
                  </a:cubicBezTo>
                  <a:cubicBezTo>
                    <a:pt x="5806" y="8583"/>
                    <a:pt x="5818" y="8500"/>
                    <a:pt x="5818" y="8416"/>
                  </a:cubicBezTo>
                  <a:lnTo>
                    <a:pt x="5818" y="5673"/>
                  </a:lnTo>
                  <a:lnTo>
                    <a:pt x="23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314;p37">
              <a:extLst>
                <a:ext uri="{FF2B5EF4-FFF2-40B4-BE49-F238E27FC236}">
                  <a16:creationId xmlns:a16="http://schemas.microsoft.com/office/drawing/2014/main" id="{73634131-6D16-1E4A-9AFA-0993329D5006}"/>
                </a:ext>
              </a:extLst>
            </p:cNvPr>
            <p:cNvSpPr/>
            <p:nvPr/>
          </p:nvSpPr>
          <p:spPr>
            <a:xfrm>
              <a:off x="6780725" y="5005525"/>
              <a:ext cx="151500" cy="230750"/>
            </a:xfrm>
            <a:custGeom>
              <a:avLst/>
              <a:gdLst/>
              <a:ahLst/>
              <a:cxnLst/>
              <a:rect l="l" t="t" r="r" b="b"/>
              <a:pathLst>
                <a:path w="6060" h="9230" extrusionOk="0">
                  <a:moveTo>
                    <a:pt x="599" y="0"/>
                  </a:moveTo>
                  <a:cubicBezTo>
                    <a:pt x="243" y="108"/>
                    <a:pt x="0" y="436"/>
                    <a:pt x="0" y="808"/>
                  </a:cubicBezTo>
                  <a:lnTo>
                    <a:pt x="0" y="8380"/>
                  </a:lnTo>
                  <a:cubicBezTo>
                    <a:pt x="2" y="8846"/>
                    <a:pt x="377" y="9223"/>
                    <a:pt x="842" y="9230"/>
                  </a:cubicBezTo>
                  <a:lnTo>
                    <a:pt x="5254" y="9230"/>
                  </a:lnTo>
                  <a:cubicBezTo>
                    <a:pt x="5625" y="9223"/>
                    <a:pt x="5951" y="8980"/>
                    <a:pt x="6060" y="8624"/>
                  </a:cubicBezTo>
                  <a:lnTo>
                    <a:pt x="6060" y="8624"/>
                  </a:lnTo>
                  <a:cubicBezTo>
                    <a:pt x="5981" y="8646"/>
                    <a:pt x="5898" y="8662"/>
                    <a:pt x="5815" y="8672"/>
                  </a:cubicBezTo>
                  <a:lnTo>
                    <a:pt x="984" y="8672"/>
                  </a:lnTo>
                  <a:cubicBezTo>
                    <a:pt x="750" y="8662"/>
                    <a:pt x="564" y="8472"/>
                    <a:pt x="558" y="8239"/>
                  </a:cubicBezTo>
                  <a:lnTo>
                    <a:pt x="558" y="245"/>
                  </a:lnTo>
                  <a:cubicBezTo>
                    <a:pt x="561" y="163"/>
                    <a:pt x="574" y="80"/>
                    <a:pt x="5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315;p37">
              <a:extLst>
                <a:ext uri="{FF2B5EF4-FFF2-40B4-BE49-F238E27FC236}">
                  <a16:creationId xmlns:a16="http://schemas.microsoft.com/office/drawing/2014/main" id="{70508A66-5D0C-F84D-B594-5AC813D27383}"/>
                </a:ext>
              </a:extLst>
            </p:cNvPr>
            <p:cNvSpPr/>
            <p:nvPr/>
          </p:nvSpPr>
          <p:spPr>
            <a:xfrm>
              <a:off x="6842225" y="5004700"/>
              <a:ext cx="91000" cy="158375"/>
            </a:xfrm>
            <a:custGeom>
              <a:avLst/>
              <a:gdLst/>
              <a:ahLst/>
              <a:cxnLst/>
              <a:rect l="l" t="t" r="r" b="b"/>
              <a:pathLst>
                <a:path w="3640" h="6335" extrusionOk="0">
                  <a:moveTo>
                    <a:pt x="758" y="0"/>
                  </a:moveTo>
                  <a:cubicBezTo>
                    <a:pt x="758" y="0"/>
                    <a:pt x="477" y="611"/>
                    <a:pt x="477" y="927"/>
                  </a:cubicBezTo>
                  <a:cubicBezTo>
                    <a:pt x="477" y="1898"/>
                    <a:pt x="0" y="1926"/>
                    <a:pt x="309" y="3092"/>
                  </a:cubicBezTo>
                  <a:lnTo>
                    <a:pt x="309" y="3091"/>
                  </a:lnTo>
                  <a:cubicBezTo>
                    <a:pt x="422" y="3519"/>
                    <a:pt x="650" y="4439"/>
                    <a:pt x="973" y="5251"/>
                  </a:cubicBezTo>
                  <a:cubicBezTo>
                    <a:pt x="1213" y="5853"/>
                    <a:pt x="1565" y="6335"/>
                    <a:pt x="1994" y="6335"/>
                  </a:cubicBezTo>
                  <a:cubicBezTo>
                    <a:pt x="2434" y="6335"/>
                    <a:pt x="3246" y="5774"/>
                    <a:pt x="3640" y="5519"/>
                  </a:cubicBezTo>
                  <a:lnTo>
                    <a:pt x="3640" y="844"/>
                  </a:lnTo>
                  <a:cubicBezTo>
                    <a:pt x="3640" y="378"/>
                    <a:pt x="3262" y="0"/>
                    <a:pt x="2796" y="0"/>
                  </a:cubicBezTo>
                  <a:close/>
                </a:path>
              </a:pathLst>
            </a:custGeom>
            <a:solidFill>
              <a:srgbClr val="FFC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316;p37">
              <a:extLst>
                <a:ext uri="{FF2B5EF4-FFF2-40B4-BE49-F238E27FC236}">
                  <a16:creationId xmlns:a16="http://schemas.microsoft.com/office/drawing/2014/main" id="{94C1BCE9-BEAC-8242-8B12-B6986D233C62}"/>
                </a:ext>
              </a:extLst>
            </p:cNvPr>
            <p:cNvSpPr/>
            <p:nvPr/>
          </p:nvSpPr>
          <p:spPr>
            <a:xfrm>
              <a:off x="6823100" y="5004700"/>
              <a:ext cx="110125" cy="165425"/>
            </a:xfrm>
            <a:custGeom>
              <a:avLst/>
              <a:gdLst/>
              <a:ahLst/>
              <a:cxnLst/>
              <a:rect l="l" t="t" r="r" b="b"/>
              <a:pathLst>
                <a:path w="4405" h="6617" extrusionOk="0">
                  <a:moveTo>
                    <a:pt x="970" y="0"/>
                  </a:moveTo>
                  <a:lnTo>
                    <a:pt x="970" y="927"/>
                  </a:lnTo>
                  <a:cubicBezTo>
                    <a:pt x="970" y="1820"/>
                    <a:pt x="1" y="2353"/>
                    <a:pt x="1" y="2887"/>
                  </a:cubicBezTo>
                  <a:cubicBezTo>
                    <a:pt x="1" y="3230"/>
                    <a:pt x="393" y="3484"/>
                    <a:pt x="803" y="3653"/>
                  </a:cubicBezTo>
                  <a:cubicBezTo>
                    <a:pt x="803" y="3653"/>
                    <a:pt x="886" y="3979"/>
                    <a:pt x="1008" y="4407"/>
                  </a:cubicBezTo>
                  <a:lnTo>
                    <a:pt x="1291" y="4616"/>
                  </a:lnTo>
                  <a:lnTo>
                    <a:pt x="1132" y="4831"/>
                  </a:lnTo>
                  <a:cubicBezTo>
                    <a:pt x="1235" y="5170"/>
                    <a:pt x="1351" y="5526"/>
                    <a:pt x="1465" y="5814"/>
                  </a:cubicBezTo>
                  <a:cubicBezTo>
                    <a:pt x="1703" y="6416"/>
                    <a:pt x="2055" y="6616"/>
                    <a:pt x="2482" y="6616"/>
                  </a:cubicBezTo>
                  <a:cubicBezTo>
                    <a:pt x="3290" y="6616"/>
                    <a:pt x="4405" y="5671"/>
                    <a:pt x="4405" y="5671"/>
                  </a:cubicBezTo>
                  <a:lnTo>
                    <a:pt x="4405" y="5519"/>
                  </a:lnTo>
                  <a:cubicBezTo>
                    <a:pt x="4013" y="5774"/>
                    <a:pt x="3483" y="6054"/>
                    <a:pt x="3043" y="6054"/>
                  </a:cubicBezTo>
                  <a:cubicBezTo>
                    <a:pt x="2616" y="6054"/>
                    <a:pt x="2264" y="5853"/>
                    <a:pt x="2026" y="5251"/>
                  </a:cubicBezTo>
                  <a:cubicBezTo>
                    <a:pt x="1703" y="4437"/>
                    <a:pt x="1476" y="3519"/>
                    <a:pt x="1364" y="3091"/>
                  </a:cubicBezTo>
                  <a:cubicBezTo>
                    <a:pt x="1056" y="1926"/>
                    <a:pt x="1531" y="1896"/>
                    <a:pt x="1531" y="927"/>
                  </a:cubicBezTo>
                  <a:lnTo>
                    <a:pt x="1531" y="0"/>
                  </a:lnTo>
                  <a:close/>
                </a:path>
              </a:pathLst>
            </a:custGeom>
            <a:solidFill>
              <a:srgbClr val="EBA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317;p37">
              <a:extLst>
                <a:ext uri="{FF2B5EF4-FFF2-40B4-BE49-F238E27FC236}">
                  <a16:creationId xmlns:a16="http://schemas.microsoft.com/office/drawing/2014/main" id="{7F523A93-5E7B-6747-AA40-F124320E9C65}"/>
                </a:ext>
              </a:extLst>
            </p:cNvPr>
            <p:cNvSpPr/>
            <p:nvPr/>
          </p:nvSpPr>
          <p:spPr>
            <a:xfrm>
              <a:off x="6859700" y="5099350"/>
              <a:ext cx="28525" cy="22250"/>
            </a:xfrm>
            <a:custGeom>
              <a:avLst/>
              <a:gdLst/>
              <a:ahLst/>
              <a:cxnLst/>
              <a:rect l="l" t="t" r="r" b="b"/>
              <a:pathLst>
                <a:path w="1141" h="890" extrusionOk="0">
                  <a:moveTo>
                    <a:pt x="903" y="0"/>
                  </a:moveTo>
                  <a:cubicBezTo>
                    <a:pt x="839" y="0"/>
                    <a:pt x="776" y="29"/>
                    <a:pt x="734" y="84"/>
                  </a:cubicBezTo>
                  <a:cubicBezTo>
                    <a:pt x="732" y="87"/>
                    <a:pt x="555" y="327"/>
                    <a:pt x="216" y="486"/>
                  </a:cubicBezTo>
                  <a:lnTo>
                    <a:pt x="1" y="813"/>
                  </a:lnTo>
                  <a:lnTo>
                    <a:pt x="345" y="889"/>
                  </a:lnTo>
                  <a:cubicBezTo>
                    <a:pt x="816" y="686"/>
                    <a:pt x="1063" y="349"/>
                    <a:pt x="1076" y="329"/>
                  </a:cubicBezTo>
                  <a:cubicBezTo>
                    <a:pt x="1141" y="234"/>
                    <a:pt x="1118" y="105"/>
                    <a:pt x="1025" y="39"/>
                  </a:cubicBezTo>
                  <a:cubicBezTo>
                    <a:pt x="988" y="13"/>
                    <a:pt x="945" y="0"/>
                    <a:pt x="9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318;p37">
              <a:extLst>
                <a:ext uri="{FF2B5EF4-FFF2-40B4-BE49-F238E27FC236}">
                  <a16:creationId xmlns:a16="http://schemas.microsoft.com/office/drawing/2014/main" id="{BFE94BB5-28AE-5041-81E7-D2777D32CBAF}"/>
                </a:ext>
              </a:extLst>
            </p:cNvPr>
            <p:cNvSpPr/>
            <p:nvPr/>
          </p:nvSpPr>
          <p:spPr>
            <a:xfrm>
              <a:off x="6847975" y="5111475"/>
              <a:ext cx="20325" cy="13925"/>
            </a:xfrm>
            <a:custGeom>
              <a:avLst/>
              <a:gdLst/>
              <a:ahLst/>
              <a:cxnLst/>
              <a:rect l="l" t="t" r="r" b="b"/>
              <a:pathLst>
                <a:path w="813" h="557" extrusionOk="0">
                  <a:moveTo>
                    <a:pt x="683" y="1"/>
                  </a:moveTo>
                  <a:cubicBezTo>
                    <a:pt x="683" y="1"/>
                    <a:pt x="683" y="1"/>
                    <a:pt x="683" y="2"/>
                  </a:cubicBezTo>
                  <a:lnTo>
                    <a:pt x="683" y="2"/>
                  </a:lnTo>
                  <a:cubicBezTo>
                    <a:pt x="684" y="1"/>
                    <a:pt x="684" y="1"/>
                    <a:pt x="685" y="1"/>
                  </a:cubicBezTo>
                  <a:close/>
                  <a:moveTo>
                    <a:pt x="683" y="2"/>
                  </a:moveTo>
                  <a:cubicBezTo>
                    <a:pt x="492" y="90"/>
                    <a:pt x="283" y="137"/>
                    <a:pt x="72" y="137"/>
                  </a:cubicBezTo>
                  <a:cubicBezTo>
                    <a:pt x="69" y="137"/>
                    <a:pt x="65" y="137"/>
                    <a:pt x="61" y="136"/>
                  </a:cubicBezTo>
                  <a:cubicBezTo>
                    <a:pt x="45" y="136"/>
                    <a:pt x="23" y="136"/>
                    <a:pt x="0" y="135"/>
                  </a:cubicBezTo>
                  <a:lnTo>
                    <a:pt x="0" y="135"/>
                  </a:lnTo>
                  <a:cubicBezTo>
                    <a:pt x="38" y="267"/>
                    <a:pt x="79" y="411"/>
                    <a:pt x="124" y="557"/>
                  </a:cubicBezTo>
                  <a:cubicBezTo>
                    <a:pt x="361" y="550"/>
                    <a:pt x="596" y="499"/>
                    <a:pt x="812" y="404"/>
                  </a:cubicBezTo>
                  <a:cubicBezTo>
                    <a:pt x="766" y="269"/>
                    <a:pt x="723" y="134"/>
                    <a:pt x="683"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319;p37">
              <a:extLst>
                <a:ext uri="{FF2B5EF4-FFF2-40B4-BE49-F238E27FC236}">
                  <a16:creationId xmlns:a16="http://schemas.microsoft.com/office/drawing/2014/main" id="{702B0A01-3546-FC48-807A-45AEE991A058}"/>
                </a:ext>
              </a:extLst>
            </p:cNvPr>
            <p:cNvSpPr/>
            <p:nvPr/>
          </p:nvSpPr>
          <p:spPr>
            <a:xfrm>
              <a:off x="6626075" y="5035875"/>
              <a:ext cx="178125" cy="193225"/>
            </a:xfrm>
            <a:custGeom>
              <a:avLst/>
              <a:gdLst/>
              <a:ahLst/>
              <a:cxnLst/>
              <a:rect l="l" t="t" r="r" b="b"/>
              <a:pathLst>
                <a:path w="7125" h="7729" extrusionOk="0">
                  <a:moveTo>
                    <a:pt x="3420" y="1"/>
                  </a:moveTo>
                  <a:lnTo>
                    <a:pt x="510" y="2269"/>
                  </a:lnTo>
                  <a:cubicBezTo>
                    <a:pt x="510" y="2269"/>
                    <a:pt x="1" y="3544"/>
                    <a:pt x="1" y="4027"/>
                  </a:cubicBezTo>
                  <a:cubicBezTo>
                    <a:pt x="1" y="6070"/>
                    <a:pt x="1657" y="7728"/>
                    <a:pt x="3701" y="7728"/>
                  </a:cubicBezTo>
                  <a:cubicBezTo>
                    <a:pt x="4580" y="7728"/>
                    <a:pt x="5668" y="7141"/>
                    <a:pt x="6304" y="6630"/>
                  </a:cubicBezTo>
                  <a:cubicBezTo>
                    <a:pt x="6835" y="5971"/>
                    <a:pt x="7124" y="5152"/>
                    <a:pt x="7122" y="4309"/>
                  </a:cubicBezTo>
                  <a:cubicBezTo>
                    <a:pt x="7122" y="3577"/>
                    <a:pt x="6929" y="2808"/>
                    <a:pt x="6626" y="2072"/>
                  </a:cubicBezTo>
                  <a:lnTo>
                    <a:pt x="34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320;p37">
              <a:extLst>
                <a:ext uri="{FF2B5EF4-FFF2-40B4-BE49-F238E27FC236}">
                  <a16:creationId xmlns:a16="http://schemas.microsoft.com/office/drawing/2014/main" id="{FC596E0E-5E8C-6E4B-9714-5DF0258F9403}"/>
                </a:ext>
              </a:extLst>
            </p:cNvPr>
            <p:cNvSpPr/>
            <p:nvPr/>
          </p:nvSpPr>
          <p:spPr>
            <a:xfrm>
              <a:off x="6619050" y="5087650"/>
              <a:ext cx="164675" cy="148500"/>
            </a:xfrm>
            <a:custGeom>
              <a:avLst/>
              <a:gdLst/>
              <a:ahLst/>
              <a:cxnLst/>
              <a:rect l="l" t="t" r="r" b="b"/>
              <a:pathLst>
                <a:path w="6587" h="5940" extrusionOk="0">
                  <a:moveTo>
                    <a:pt x="497" y="1"/>
                  </a:moveTo>
                  <a:cubicBezTo>
                    <a:pt x="194" y="737"/>
                    <a:pt x="0" y="1506"/>
                    <a:pt x="0" y="2238"/>
                  </a:cubicBezTo>
                  <a:cubicBezTo>
                    <a:pt x="0" y="3808"/>
                    <a:pt x="990" y="5207"/>
                    <a:pt x="2472" y="5728"/>
                  </a:cubicBezTo>
                  <a:cubicBezTo>
                    <a:pt x="2875" y="5871"/>
                    <a:pt x="3291" y="5939"/>
                    <a:pt x="3702" y="5939"/>
                  </a:cubicBezTo>
                  <a:cubicBezTo>
                    <a:pt x="4801" y="5939"/>
                    <a:pt x="5870" y="5448"/>
                    <a:pt x="6586" y="4559"/>
                  </a:cubicBezTo>
                  <a:lnTo>
                    <a:pt x="6586" y="4559"/>
                  </a:lnTo>
                  <a:cubicBezTo>
                    <a:pt x="5916" y="5098"/>
                    <a:pt x="5093" y="5377"/>
                    <a:pt x="4264" y="5377"/>
                  </a:cubicBezTo>
                  <a:cubicBezTo>
                    <a:pt x="3721" y="5377"/>
                    <a:pt x="3174" y="5257"/>
                    <a:pt x="2665" y="5014"/>
                  </a:cubicBezTo>
                  <a:cubicBezTo>
                    <a:pt x="1380" y="4398"/>
                    <a:pt x="563" y="3099"/>
                    <a:pt x="563" y="1675"/>
                  </a:cubicBezTo>
                  <a:lnTo>
                    <a:pt x="561" y="1675"/>
                  </a:lnTo>
                  <a:cubicBezTo>
                    <a:pt x="561" y="1192"/>
                    <a:pt x="647" y="694"/>
                    <a:pt x="791" y="198"/>
                  </a:cubicBezTo>
                  <a:lnTo>
                    <a:pt x="4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321;p37">
              <a:extLst>
                <a:ext uri="{FF2B5EF4-FFF2-40B4-BE49-F238E27FC236}">
                  <a16:creationId xmlns:a16="http://schemas.microsoft.com/office/drawing/2014/main" id="{7C653BF6-2F9F-2948-A44F-C6B28C1CCC2C}"/>
                </a:ext>
              </a:extLst>
            </p:cNvPr>
            <p:cNvSpPr/>
            <p:nvPr/>
          </p:nvSpPr>
          <p:spPr>
            <a:xfrm>
              <a:off x="6638825" y="4994775"/>
              <a:ext cx="152925" cy="99550"/>
            </a:xfrm>
            <a:custGeom>
              <a:avLst/>
              <a:gdLst/>
              <a:ahLst/>
              <a:cxnLst/>
              <a:rect l="l" t="t" r="r" b="b"/>
              <a:pathLst>
                <a:path w="6117" h="3982" extrusionOk="0">
                  <a:moveTo>
                    <a:pt x="2910" y="0"/>
                  </a:moveTo>
                  <a:cubicBezTo>
                    <a:pt x="2649" y="0"/>
                    <a:pt x="2290" y="201"/>
                    <a:pt x="1898" y="543"/>
                  </a:cubicBezTo>
                  <a:cubicBezTo>
                    <a:pt x="1009" y="1541"/>
                    <a:pt x="501" y="2194"/>
                    <a:pt x="0" y="3913"/>
                  </a:cubicBezTo>
                  <a:cubicBezTo>
                    <a:pt x="112" y="3959"/>
                    <a:pt x="230" y="3982"/>
                    <a:pt x="347" y="3982"/>
                  </a:cubicBezTo>
                  <a:cubicBezTo>
                    <a:pt x="583" y="3982"/>
                    <a:pt x="814" y="3890"/>
                    <a:pt x="988" y="3716"/>
                  </a:cubicBezTo>
                  <a:cubicBezTo>
                    <a:pt x="1165" y="3539"/>
                    <a:pt x="1397" y="3450"/>
                    <a:pt x="1629" y="3450"/>
                  </a:cubicBezTo>
                  <a:cubicBezTo>
                    <a:pt x="1861" y="3450"/>
                    <a:pt x="2093" y="3539"/>
                    <a:pt x="2270" y="3716"/>
                  </a:cubicBezTo>
                  <a:cubicBezTo>
                    <a:pt x="2447" y="3893"/>
                    <a:pt x="2679" y="3981"/>
                    <a:pt x="2911" y="3981"/>
                  </a:cubicBezTo>
                  <a:cubicBezTo>
                    <a:pt x="3143" y="3981"/>
                    <a:pt x="3375" y="3893"/>
                    <a:pt x="3552" y="3716"/>
                  </a:cubicBezTo>
                  <a:cubicBezTo>
                    <a:pt x="3729" y="3539"/>
                    <a:pt x="3961" y="3450"/>
                    <a:pt x="4193" y="3450"/>
                  </a:cubicBezTo>
                  <a:cubicBezTo>
                    <a:pt x="4425" y="3450"/>
                    <a:pt x="4657" y="3539"/>
                    <a:pt x="4834" y="3716"/>
                  </a:cubicBezTo>
                  <a:cubicBezTo>
                    <a:pt x="5011" y="3893"/>
                    <a:pt x="5243" y="3981"/>
                    <a:pt x="5475" y="3981"/>
                  </a:cubicBezTo>
                  <a:cubicBezTo>
                    <a:pt x="5707" y="3981"/>
                    <a:pt x="5939" y="3893"/>
                    <a:pt x="6116" y="3716"/>
                  </a:cubicBezTo>
                  <a:cubicBezTo>
                    <a:pt x="5297" y="1731"/>
                    <a:pt x="3679" y="0"/>
                    <a:pt x="2910" y="0"/>
                  </a:cubicBezTo>
                  <a:close/>
                </a:path>
              </a:pathLst>
            </a:custGeom>
            <a:solidFill>
              <a:srgbClr val="FFC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322;p37">
              <a:extLst>
                <a:ext uri="{FF2B5EF4-FFF2-40B4-BE49-F238E27FC236}">
                  <a16:creationId xmlns:a16="http://schemas.microsoft.com/office/drawing/2014/main" id="{F163A894-DFC2-364F-A886-EA087F7E002B}"/>
                </a:ext>
              </a:extLst>
            </p:cNvPr>
            <p:cNvSpPr/>
            <p:nvPr/>
          </p:nvSpPr>
          <p:spPr>
            <a:xfrm>
              <a:off x="6631450" y="5008325"/>
              <a:ext cx="54825" cy="84275"/>
            </a:xfrm>
            <a:custGeom>
              <a:avLst/>
              <a:gdLst/>
              <a:ahLst/>
              <a:cxnLst/>
              <a:rect l="l" t="t" r="r" b="b"/>
              <a:pathLst>
                <a:path w="2193" h="3371" extrusionOk="0">
                  <a:moveTo>
                    <a:pt x="2193" y="1"/>
                  </a:moveTo>
                  <a:cubicBezTo>
                    <a:pt x="1430" y="664"/>
                    <a:pt x="542" y="1864"/>
                    <a:pt x="1" y="3174"/>
                  </a:cubicBezTo>
                  <a:cubicBezTo>
                    <a:pt x="85" y="3258"/>
                    <a:pt x="184" y="3326"/>
                    <a:pt x="295" y="3371"/>
                  </a:cubicBezTo>
                  <a:cubicBezTo>
                    <a:pt x="666" y="2099"/>
                    <a:pt x="1435" y="853"/>
                    <a:pt x="2193" y="1"/>
                  </a:cubicBezTo>
                  <a:close/>
                </a:path>
              </a:pathLst>
            </a:custGeom>
            <a:solidFill>
              <a:srgbClr val="EBA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2700;p32">
            <a:extLst>
              <a:ext uri="{FF2B5EF4-FFF2-40B4-BE49-F238E27FC236}">
                <a16:creationId xmlns:a16="http://schemas.microsoft.com/office/drawing/2014/main" id="{BC0ACF66-584C-9145-B84A-0817082BA681}"/>
              </a:ext>
            </a:extLst>
          </p:cNvPr>
          <p:cNvSpPr/>
          <p:nvPr/>
        </p:nvSpPr>
        <p:spPr>
          <a:xfrm>
            <a:off x="559800" y="1765645"/>
            <a:ext cx="2356170" cy="1284471"/>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657337"/>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400" b="1" dirty="0">
                <a:solidFill>
                  <a:schemeClr val="bg1"/>
                </a:solidFill>
                <a:latin typeface="Fira Sans Extra Condensed"/>
                <a:ea typeface="Fira Sans Extra Condensed"/>
                <a:cs typeface="Fira Sans Extra Condensed"/>
                <a:sym typeface="Fira Sans Extra Condensed"/>
              </a:rPr>
              <a:t>Target variable: </a:t>
            </a:r>
            <a:r>
              <a:rPr lang="en-GB" sz="1400" u="sng" dirty="0">
                <a:solidFill>
                  <a:schemeClr val="bg1"/>
                </a:solidFill>
                <a:latin typeface="Fira Sans Extra Condensed"/>
                <a:ea typeface="Fira Sans Extra Condensed"/>
                <a:cs typeface="Fira Sans Extra Condensed"/>
                <a:sym typeface="Fira Sans Extra Condensed"/>
              </a:rPr>
              <a:t>affordability</a:t>
            </a:r>
          </a:p>
          <a:p>
            <a:pPr lvl="0" rtl="0">
              <a:spcBef>
                <a:spcPts val="0"/>
              </a:spcBef>
              <a:spcAft>
                <a:spcPts val="0"/>
              </a:spcAft>
            </a:pPr>
            <a:r>
              <a:rPr lang="en-GB" sz="1400" dirty="0">
                <a:solidFill>
                  <a:schemeClr val="bg1"/>
                </a:solidFill>
                <a:latin typeface="Fira Sans Extra Condensed"/>
                <a:ea typeface="Fira Sans Extra Condensed"/>
                <a:cs typeface="Fira Sans Extra Condensed"/>
                <a:sym typeface="Fira Sans Extra Condensed"/>
              </a:rPr>
              <a:t>’</a:t>
            </a:r>
            <a:r>
              <a:rPr lang="en-GB" sz="1400" i="1" dirty="0">
                <a:solidFill>
                  <a:schemeClr val="bg1"/>
                </a:solidFill>
                <a:latin typeface="Fira Sans Extra Condensed"/>
                <a:ea typeface="Fira Sans Extra Condensed"/>
                <a:cs typeface="Fira Sans Extra Condensed"/>
                <a:sym typeface="Fira Sans Extra Condensed"/>
              </a:rPr>
              <a:t>cheap’:</a:t>
            </a:r>
            <a:r>
              <a:rPr lang="en-GB" sz="1400" dirty="0">
                <a:solidFill>
                  <a:schemeClr val="bg1"/>
                </a:solidFill>
                <a:latin typeface="Fira Sans Extra Condensed"/>
                <a:ea typeface="Fira Sans Extra Condensed"/>
                <a:cs typeface="Fira Sans Extra Condensed"/>
                <a:sym typeface="Fira Sans Extra Condensed"/>
              </a:rPr>
              <a:t>        under $15 per oz</a:t>
            </a:r>
          </a:p>
          <a:p>
            <a:pPr lvl="0" rtl="0">
              <a:spcBef>
                <a:spcPts val="0"/>
              </a:spcBef>
              <a:spcAft>
                <a:spcPts val="0"/>
              </a:spcAft>
            </a:pPr>
            <a:r>
              <a:rPr lang="en-GB" sz="1400" dirty="0">
                <a:solidFill>
                  <a:schemeClr val="bg1"/>
                </a:solidFill>
                <a:latin typeface="Fira Sans Extra Condensed"/>
                <a:ea typeface="Fira Sans Extra Condensed"/>
                <a:cs typeface="Fira Sans Extra Condensed"/>
                <a:sym typeface="Fira Sans Extra Condensed"/>
              </a:rPr>
              <a:t>‘</a:t>
            </a:r>
            <a:r>
              <a:rPr lang="en-GB" sz="1400" i="1" dirty="0">
                <a:solidFill>
                  <a:schemeClr val="bg1"/>
                </a:solidFill>
                <a:latin typeface="Fira Sans Extra Condensed"/>
                <a:ea typeface="Fira Sans Extra Condensed"/>
                <a:cs typeface="Fira Sans Extra Condensed"/>
                <a:sym typeface="Fira Sans Extra Condensed"/>
              </a:rPr>
              <a:t>average’</a:t>
            </a:r>
            <a:r>
              <a:rPr lang="en-GB" sz="1400" dirty="0">
                <a:solidFill>
                  <a:schemeClr val="bg1"/>
                </a:solidFill>
                <a:latin typeface="Fira Sans Extra Condensed"/>
                <a:ea typeface="Fira Sans Extra Condensed"/>
                <a:cs typeface="Fira Sans Extra Condensed"/>
                <a:sym typeface="Fira Sans Extra Condensed"/>
              </a:rPr>
              <a:t>:    $15 - $56 per oz</a:t>
            </a:r>
          </a:p>
          <a:p>
            <a:pPr lvl="0" rtl="0">
              <a:spcBef>
                <a:spcPts val="0"/>
              </a:spcBef>
              <a:spcAft>
                <a:spcPts val="0"/>
              </a:spcAft>
            </a:pPr>
            <a:r>
              <a:rPr lang="en-GB" sz="1400" dirty="0">
                <a:solidFill>
                  <a:schemeClr val="bg1"/>
                </a:solidFill>
                <a:latin typeface="Fira Sans Extra Condensed"/>
                <a:ea typeface="Fira Sans Extra Condensed"/>
                <a:cs typeface="Fira Sans Extra Condensed"/>
                <a:sym typeface="Fira Sans Extra Condensed"/>
              </a:rPr>
              <a:t>‘</a:t>
            </a:r>
            <a:r>
              <a:rPr lang="en-GB" sz="1400" i="1" dirty="0">
                <a:solidFill>
                  <a:schemeClr val="bg1"/>
                </a:solidFill>
                <a:latin typeface="Fira Sans Extra Condensed"/>
                <a:ea typeface="Fira Sans Extra Condensed"/>
                <a:cs typeface="Fira Sans Extra Condensed"/>
                <a:sym typeface="Fira Sans Extra Condensed"/>
              </a:rPr>
              <a:t>expensive’</a:t>
            </a:r>
            <a:r>
              <a:rPr lang="en-GB" sz="1400" dirty="0">
                <a:solidFill>
                  <a:schemeClr val="bg1"/>
                </a:solidFill>
                <a:latin typeface="Fira Sans Extra Condensed"/>
                <a:ea typeface="Fira Sans Extra Condensed"/>
                <a:cs typeface="Fira Sans Extra Condensed"/>
                <a:sym typeface="Fira Sans Extra Condensed"/>
              </a:rPr>
              <a:t>:  over $56 per oz</a:t>
            </a:r>
          </a:p>
        </p:txBody>
      </p:sp>
    </p:spTree>
    <p:extLst>
      <p:ext uri="{BB962C8B-B14F-4D97-AF65-F5344CB8AC3E}">
        <p14:creationId xmlns:p14="http://schemas.microsoft.com/office/powerpoint/2010/main" val="1195916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CB9B6-5B93-964C-B759-4B918B9E18BE}"/>
              </a:ext>
            </a:extLst>
          </p:cNvPr>
          <p:cNvSpPr>
            <a:spLocks noGrp="1"/>
          </p:cNvSpPr>
          <p:nvPr>
            <p:ph type="title"/>
          </p:nvPr>
        </p:nvSpPr>
        <p:spPr>
          <a:xfrm>
            <a:off x="956745" y="752787"/>
            <a:ext cx="10290000" cy="817200"/>
          </a:xfrm>
        </p:spPr>
        <p:txBody>
          <a:bodyPr/>
          <a:lstStyle/>
          <a:p>
            <a:r>
              <a:rPr lang="en-US" dirty="0"/>
              <a:t>Feature engineering</a:t>
            </a:r>
          </a:p>
        </p:txBody>
      </p:sp>
      <p:grpSp>
        <p:nvGrpSpPr>
          <p:cNvPr id="30" name="Google Shape;1217;p19">
            <a:extLst>
              <a:ext uri="{FF2B5EF4-FFF2-40B4-BE49-F238E27FC236}">
                <a16:creationId xmlns:a16="http://schemas.microsoft.com/office/drawing/2014/main" id="{86B4F28A-2E23-D346-B727-431EBB11F498}"/>
              </a:ext>
            </a:extLst>
          </p:cNvPr>
          <p:cNvGrpSpPr/>
          <p:nvPr/>
        </p:nvGrpSpPr>
        <p:grpSpPr>
          <a:xfrm>
            <a:off x="8807509" y="2898840"/>
            <a:ext cx="2929954" cy="2295460"/>
            <a:chOff x="412150" y="3494450"/>
            <a:chExt cx="2329932" cy="1166066"/>
          </a:xfrm>
        </p:grpSpPr>
        <p:sp>
          <p:nvSpPr>
            <p:cNvPr id="58" name="Google Shape;1218;p19">
              <a:extLst>
                <a:ext uri="{FF2B5EF4-FFF2-40B4-BE49-F238E27FC236}">
                  <a16:creationId xmlns:a16="http://schemas.microsoft.com/office/drawing/2014/main" id="{1725BB5C-B20E-9E4A-8B25-885CF6DCF530}"/>
                </a:ext>
              </a:extLst>
            </p:cNvPr>
            <p:cNvSpPr/>
            <p:nvPr/>
          </p:nvSpPr>
          <p:spPr>
            <a:xfrm>
              <a:off x="412150" y="3678100"/>
              <a:ext cx="2329932" cy="982416"/>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19;p19">
              <a:extLst>
                <a:ext uri="{FF2B5EF4-FFF2-40B4-BE49-F238E27FC236}">
                  <a16:creationId xmlns:a16="http://schemas.microsoft.com/office/drawing/2014/main" id="{B8A9C6D1-DB65-C741-8F56-CE86EA23AAA3}"/>
                </a:ext>
              </a:extLst>
            </p:cNvPr>
            <p:cNvSpPr/>
            <p:nvPr/>
          </p:nvSpPr>
          <p:spPr>
            <a:xfrm>
              <a:off x="1456537" y="3494450"/>
              <a:ext cx="241200" cy="2085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225;p19">
            <a:extLst>
              <a:ext uri="{FF2B5EF4-FFF2-40B4-BE49-F238E27FC236}">
                <a16:creationId xmlns:a16="http://schemas.microsoft.com/office/drawing/2014/main" id="{518BA249-EF84-1740-9E7C-6ACCA38ACEE4}"/>
              </a:ext>
            </a:extLst>
          </p:cNvPr>
          <p:cNvSpPr/>
          <p:nvPr/>
        </p:nvSpPr>
        <p:spPr>
          <a:xfrm>
            <a:off x="2946474" y="2162509"/>
            <a:ext cx="1910610" cy="64336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lvl="0" indent="0" algn="ctr">
              <a:spcBef>
                <a:spcPts val="0"/>
              </a:spcBef>
              <a:spcAft>
                <a:spcPts val="0"/>
              </a:spcAft>
              <a:buNone/>
            </a:pPr>
            <a:r>
              <a:rPr lang="en-GB" dirty="0">
                <a:solidFill>
                  <a:schemeClr val="bg2"/>
                </a:solidFill>
                <a:latin typeface="Fira Sans Extra Condensed"/>
              </a:rPr>
              <a:t>Extract features</a:t>
            </a:r>
            <a:endParaRPr dirty="0">
              <a:solidFill>
                <a:schemeClr val="bg2"/>
              </a:solidFill>
              <a:latin typeface="Fira Sans Extra Condensed"/>
            </a:endParaRPr>
          </a:p>
        </p:txBody>
      </p:sp>
      <p:grpSp>
        <p:nvGrpSpPr>
          <p:cNvPr id="36" name="Google Shape;1229;p19">
            <a:extLst>
              <a:ext uri="{FF2B5EF4-FFF2-40B4-BE49-F238E27FC236}">
                <a16:creationId xmlns:a16="http://schemas.microsoft.com/office/drawing/2014/main" id="{A689AC43-C4A7-EB4C-BEAA-62F41CD78F3C}"/>
              </a:ext>
            </a:extLst>
          </p:cNvPr>
          <p:cNvGrpSpPr/>
          <p:nvPr/>
        </p:nvGrpSpPr>
        <p:grpSpPr>
          <a:xfrm>
            <a:off x="4906760" y="2405734"/>
            <a:ext cx="337428" cy="190234"/>
            <a:chOff x="4084797" y="1910318"/>
            <a:chExt cx="905757" cy="208501"/>
          </a:xfrm>
        </p:grpSpPr>
        <p:sp>
          <p:nvSpPr>
            <p:cNvPr id="52" name="Google Shape;1230;p19">
              <a:extLst>
                <a:ext uri="{FF2B5EF4-FFF2-40B4-BE49-F238E27FC236}">
                  <a16:creationId xmlns:a16="http://schemas.microsoft.com/office/drawing/2014/main" id="{132D042F-F3FC-AD4D-9323-32D05198FB1B}"/>
                </a:ext>
              </a:extLst>
            </p:cNvPr>
            <p:cNvSpPr/>
            <p:nvPr/>
          </p:nvSpPr>
          <p:spPr>
            <a:xfrm rot="-5400000">
              <a:off x="4481083" y="1587052"/>
              <a:ext cx="55239" cy="847812"/>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1;p19">
              <a:extLst>
                <a:ext uri="{FF2B5EF4-FFF2-40B4-BE49-F238E27FC236}">
                  <a16:creationId xmlns:a16="http://schemas.microsoft.com/office/drawing/2014/main" id="{E910A970-14A2-AD4F-B8AA-B70C0E1009A1}"/>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1236;p19">
            <a:extLst>
              <a:ext uri="{FF2B5EF4-FFF2-40B4-BE49-F238E27FC236}">
                <a16:creationId xmlns:a16="http://schemas.microsoft.com/office/drawing/2014/main" id="{9CDBB3F5-6DB9-FF42-94B2-063493665178}"/>
              </a:ext>
            </a:extLst>
          </p:cNvPr>
          <p:cNvSpPr txBox="1"/>
          <p:nvPr/>
        </p:nvSpPr>
        <p:spPr>
          <a:xfrm>
            <a:off x="8953507" y="3417586"/>
            <a:ext cx="2700300" cy="1484221"/>
          </a:xfrm>
          <a:prstGeom prst="rect">
            <a:avLst/>
          </a:prstGeom>
          <a:noFill/>
          <a:ln>
            <a:noFill/>
          </a:ln>
        </p:spPr>
        <p:txBody>
          <a:bodyPr spcFirstLastPara="1" wrap="square" lIns="91425" tIns="91425" rIns="91425" bIns="91425" anchor="ctr" anchorCtr="0">
            <a:noAutofit/>
          </a:bodyPr>
          <a:lstStyle/>
          <a:p>
            <a:pPr lvl="0"/>
            <a:r>
              <a:rPr lang="en-GB" sz="1400" b="1" i="1" dirty="0">
                <a:solidFill>
                  <a:schemeClr val="dk1"/>
                </a:solidFill>
                <a:latin typeface="Fira Sans Extra Condensed"/>
                <a:ea typeface="Fira Sans Extra Condensed"/>
                <a:cs typeface="Fira Sans Extra Condensed"/>
                <a:sym typeface="Fira Sans Extra Condensed"/>
              </a:rPr>
              <a:t>Features include:</a:t>
            </a:r>
          </a:p>
          <a:p>
            <a:pPr lvl="0"/>
            <a:r>
              <a:rPr lang="en-GB" sz="1400" dirty="0">
                <a:solidFill>
                  <a:schemeClr val="dk1"/>
                </a:solidFill>
                <a:latin typeface="Fira Sans Extra Condensed"/>
                <a:ea typeface="Fira Sans Extra Condensed"/>
                <a:cs typeface="Fira Sans Extra Condensed"/>
                <a:sym typeface="Fira Sans Extra Condensed"/>
              </a:rPr>
              <a:t>Skin concerns, excluded ingredients, skin types addressed,  acids used,  awards received, formulation type, richness of formula, product category, highlights</a:t>
            </a:r>
          </a:p>
        </p:txBody>
      </p:sp>
      <p:sp>
        <p:nvSpPr>
          <p:cNvPr id="63" name="Google Shape;1225;p19">
            <a:extLst>
              <a:ext uri="{FF2B5EF4-FFF2-40B4-BE49-F238E27FC236}">
                <a16:creationId xmlns:a16="http://schemas.microsoft.com/office/drawing/2014/main" id="{8D5910B5-BED4-494F-811E-5D5C3B574F04}"/>
              </a:ext>
            </a:extLst>
          </p:cNvPr>
          <p:cNvSpPr/>
          <p:nvPr/>
        </p:nvSpPr>
        <p:spPr>
          <a:xfrm>
            <a:off x="5253310" y="2169793"/>
            <a:ext cx="1910610" cy="64336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lvl="0" indent="0" algn="ctr">
              <a:spcBef>
                <a:spcPts val="0"/>
              </a:spcBef>
              <a:spcAft>
                <a:spcPts val="0"/>
              </a:spcAft>
              <a:buNone/>
            </a:pPr>
            <a:r>
              <a:rPr lang="en-GB" dirty="0">
                <a:solidFill>
                  <a:schemeClr val="bg2"/>
                </a:solidFill>
                <a:latin typeface="Fira Sans Extra Condensed"/>
              </a:rPr>
              <a:t>List the features for each product</a:t>
            </a:r>
            <a:endParaRPr dirty="0">
              <a:solidFill>
                <a:schemeClr val="bg2"/>
              </a:solidFill>
              <a:latin typeface="Fira Sans Extra Condensed"/>
            </a:endParaRPr>
          </a:p>
        </p:txBody>
      </p:sp>
      <p:sp>
        <p:nvSpPr>
          <p:cNvPr id="64" name="Google Shape;1225;p19">
            <a:extLst>
              <a:ext uri="{FF2B5EF4-FFF2-40B4-BE49-F238E27FC236}">
                <a16:creationId xmlns:a16="http://schemas.microsoft.com/office/drawing/2014/main" id="{26B21544-9824-9C47-AE2B-7FF0590C87CC}"/>
              </a:ext>
            </a:extLst>
          </p:cNvPr>
          <p:cNvSpPr/>
          <p:nvPr/>
        </p:nvSpPr>
        <p:spPr>
          <a:xfrm>
            <a:off x="7519593" y="2179167"/>
            <a:ext cx="1910610" cy="64336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lvl="0" indent="0" algn="ctr">
              <a:spcBef>
                <a:spcPts val="0"/>
              </a:spcBef>
              <a:spcAft>
                <a:spcPts val="0"/>
              </a:spcAft>
              <a:buNone/>
            </a:pPr>
            <a:r>
              <a:rPr lang="en-GB" dirty="0">
                <a:solidFill>
                  <a:schemeClr val="bg2"/>
                </a:solidFill>
                <a:latin typeface="Fira Sans Extra Condensed"/>
              </a:rPr>
              <a:t>Simplify and combine features</a:t>
            </a:r>
            <a:endParaRPr dirty="0">
              <a:solidFill>
                <a:schemeClr val="bg2"/>
              </a:solidFill>
              <a:latin typeface="Fira Sans Extra Condensed"/>
            </a:endParaRPr>
          </a:p>
        </p:txBody>
      </p:sp>
      <p:sp>
        <p:nvSpPr>
          <p:cNvPr id="65" name="Google Shape;1225;p19">
            <a:extLst>
              <a:ext uri="{FF2B5EF4-FFF2-40B4-BE49-F238E27FC236}">
                <a16:creationId xmlns:a16="http://schemas.microsoft.com/office/drawing/2014/main" id="{1EDE0D15-B155-F64E-B040-696978DAB8CA}"/>
              </a:ext>
            </a:extLst>
          </p:cNvPr>
          <p:cNvSpPr/>
          <p:nvPr/>
        </p:nvSpPr>
        <p:spPr>
          <a:xfrm>
            <a:off x="9826854" y="2206750"/>
            <a:ext cx="1910610" cy="64336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lvl="0" indent="0" algn="ctr">
              <a:spcBef>
                <a:spcPts val="0"/>
              </a:spcBef>
              <a:spcAft>
                <a:spcPts val="0"/>
              </a:spcAft>
              <a:buNone/>
            </a:pPr>
            <a:r>
              <a:rPr lang="en-GB" dirty="0">
                <a:solidFill>
                  <a:schemeClr val="bg2"/>
                </a:solidFill>
                <a:latin typeface="Fira Sans Extra Condensed"/>
              </a:rPr>
              <a:t>One-hot encoding</a:t>
            </a:r>
            <a:endParaRPr dirty="0">
              <a:solidFill>
                <a:schemeClr val="bg2"/>
              </a:solidFill>
              <a:latin typeface="Fira Sans Extra Condensed"/>
            </a:endParaRPr>
          </a:p>
        </p:txBody>
      </p:sp>
      <p:grpSp>
        <p:nvGrpSpPr>
          <p:cNvPr id="66" name="Google Shape;1229;p19">
            <a:extLst>
              <a:ext uri="{FF2B5EF4-FFF2-40B4-BE49-F238E27FC236}">
                <a16:creationId xmlns:a16="http://schemas.microsoft.com/office/drawing/2014/main" id="{9FC60673-EF76-6E44-BE31-C8F687E6C4B7}"/>
              </a:ext>
            </a:extLst>
          </p:cNvPr>
          <p:cNvGrpSpPr/>
          <p:nvPr/>
        </p:nvGrpSpPr>
        <p:grpSpPr>
          <a:xfrm>
            <a:off x="7164356" y="2415673"/>
            <a:ext cx="337428" cy="190234"/>
            <a:chOff x="4084797" y="1910318"/>
            <a:chExt cx="905757" cy="208501"/>
          </a:xfrm>
        </p:grpSpPr>
        <p:sp>
          <p:nvSpPr>
            <p:cNvPr id="67" name="Google Shape;1230;p19">
              <a:extLst>
                <a:ext uri="{FF2B5EF4-FFF2-40B4-BE49-F238E27FC236}">
                  <a16:creationId xmlns:a16="http://schemas.microsoft.com/office/drawing/2014/main" id="{291C632A-94F2-4643-B1D9-D60927B60DCF}"/>
                </a:ext>
              </a:extLst>
            </p:cNvPr>
            <p:cNvSpPr/>
            <p:nvPr/>
          </p:nvSpPr>
          <p:spPr>
            <a:xfrm rot="-5400000">
              <a:off x="4481083" y="1587052"/>
              <a:ext cx="55239" cy="847812"/>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31;p19">
              <a:extLst>
                <a:ext uri="{FF2B5EF4-FFF2-40B4-BE49-F238E27FC236}">
                  <a16:creationId xmlns:a16="http://schemas.microsoft.com/office/drawing/2014/main" id="{AA388F0F-81EB-5B49-B6F3-F96AB05AAEC0}"/>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229;p19">
            <a:extLst>
              <a:ext uri="{FF2B5EF4-FFF2-40B4-BE49-F238E27FC236}">
                <a16:creationId xmlns:a16="http://schemas.microsoft.com/office/drawing/2014/main" id="{60EA727D-B0EF-974C-AD3E-11F8F5AA3C0C}"/>
              </a:ext>
            </a:extLst>
          </p:cNvPr>
          <p:cNvGrpSpPr/>
          <p:nvPr/>
        </p:nvGrpSpPr>
        <p:grpSpPr>
          <a:xfrm>
            <a:off x="9459814" y="2437579"/>
            <a:ext cx="337428" cy="190234"/>
            <a:chOff x="4084797" y="1910318"/>
            <a:chExt cx="905757" cy="208501"/>
          </a:xfrm>
        </p:grpSpPr>
        <p:sp>
          <p:nvSpPr>
            <p:cNvPr id="70" name="Google Shape;1230;p19">
              <a:extLst>
                <a:ext uri="{FF2B5EF4-FFF2-40B4-BE49-F238E27FC236}">
                  <a16:creationId xmlns:a16="http://schemas.microsoft.com/office/drawing/2014/main" id="{51B49D3B-CB78-CF48-B87C-84D29C88D546}"/>
                </a:ext>
              </a:extLst>
            </p:cNvPr>
            <p:cNvSpPr/>
            <p:nvPr/>
          </p:nvSpPr>
          <p:spPr>
            <a:xfrm rot="-5400000">
              <a:off x="4481083" y="1587052"/>
              <a:ext cx="55239" cy="847812"/>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31;p19">
              <a:extLst>
                <a:ext uri="{FF2B5EF4-FFF2-40B4-BE49-F238E27FC236}">
                  <a16:creationId xmlns:a16="http://schemas.microsoft.com/office/drawing/2014/main" id="{B068C1AF-AA3C-D145-848F-8C134AC480D7}"/>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1225;p19">
            <a:extLst>
              <a:ext uri="{FF2B5EF4-FFF2-40B4-BE49-F238E27FC236}">
                <a16:creationId xmlns:a16="http://schemas.microsoft.com/office/drawing/2014/main" id="{DCABD818-750B-E84D-A5B6-8E351B30BBD4}"/>
              </a:ext>
            </a:extLst>
          </p:cNvPr>
          <p:cNvSpPr/>
          <p:nvPr/>
        </p:nvSpPr>
        <p:spPr>
          <a:xfrm>
            <a:off x="2955257" y="3120712"/>
            <a:ext cx="2228440" cy="64336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lvl="0" indent="0" algn="ctr">
              <a:spcBef>
                <a:spcPts val="0"/>
              </a:spcBef>
              <a:spcAft>
                <a:spcPts val="0"/>
              </a:spcAft>
              <a:buNone/>
            </a:pPr>
            <a:r>
              <a:rPr lang="en-GB" dirty="0">
                <a:solidFill>
                  <a:schemeClr val="bg2"/>
                </a:solidFill>
                <a:latin typeface="Fira Sans Extra Condensed"/>
              </a:rPr>
              <a:t>Calculated features</a:t>
            </a:r>
            <a:endParaRPr dirty="0">
              <a:solidFill>
                <a:schemeClr val="bg2"/>
              </a:solidFill>
              <a:latin typeface="Fira Sans Extra Condensed"/>
            </a:endParaRPr>
          </a:p>
        </p:txBody>
      </p:sp>
      <p:sp>
        <p:nvSpPr>
          <p:cNvPr id="74" name="Google Shape;1225;p19">
            <a:extLst>
              <a:ext uri="{FF2B5EF4-FFF2-40B4-BE49-F238E27FC236}">
                <a16:creationId xmlns:a16="http://schemas.microsoft.com/office/drawing/2014/main" id="{242EE71F-AF3D-7E4C-9E64-DDFD0998884F}"/>
              </a:ext>
            </a:extLst>
          </p:cNvPr>
          <p:cNvSpPr/>
          <p:nvPr/>
        </p:nvSpPr>
        <p:spPr>
          <a:xfrm>
            <a:off x="2976844" y="4992877"/>
            <a:ext cx="2228440" cy="64336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lvl="0" indent="0" algn="ctr">
              <a:spcBef>
                <a:spcPts val="0"/>
              </a:spcBef>
              <a:spcAft>
                <a:spcPts val="0"/>
              </a:spcAft>
              <a:buNone/>
            </a:pPr>
            <a:r>
              <a:rPr lang="en-GB" dirty="0">
                <a:solidFill>
                  <a:schemeClr val="bg2"/>
                </a:solidFill>
                <a:latin typeface="Fira Sans Extra Condensed"/>
              </a:rPr>
              <a:t>Scaling the features</a:t>
            </a:r>
            <a:endParaRPr dirty="0">
              <a:solidFill>
                <a:schemeClr val="bg2"/>
              </a:solidFill>
              <a:latin typeface="Fira Sans Extra Condensed"/>
            </a:endParaRPr>
          </a:p>
        </p:txBody>
      </p:sp>
      <p:sp>
        <p:nvSpPr>
          <p:cNvPr id="76" name="Google Shape;1225;p19">
            <a:extLst>
              <a:ext uri="{FF2B5EF4-FFF2-40B4-BE49-F238E27FC236}">
                <a16:creationId xmlns:a16="http://schemas.microsoft.com/office/drawing/2014/main" id="{1C0B690E-E875-4A45-8A11-C944CA8DB7D9}"/>
              </a:ext>
            </a:extLst>
          </p:cNvPr>
          <p:cNvSpPr/>
          <p:nvPr/>
        </p:nvSpPr>
        <p:spPr>
          <a:xfrm>
            <a:off x="2955258" y="4078915"/>
            <a:ext cx="2228440" cy="64336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lvl="0" indent="0" algn="ctr">
              <a:spcBef>
                <a:spcPts val="0"/>
              </a:spcBef>
              <a:spcAft>
                <a:spcPts val="0"/>
              </a:spcAft>
              <a:buNone/>
            </a:pPr>
            <a:r>
              <a:rPr lang="en-GB" dirty="0">
                <a:solidFill>
                  <a:schemeClr val="bg2"/>
                </a:solidFill>
                <a:latin typeface="Fira Sans Extra Condensed"/>
              </a:rPr>
              <a:t>Check for any mention</a:t>
            </a:r>
            <a:endParaRPr dirty="0">
              <a:solidFill>
                <a:schemeClr val="bg2"/>
              </a:solidFill>
              <a:latin typeface="Fira Sans Extra Condensed"/>
            </a:endParaRPr>
          </a:p>
        </p:txBody>
      </p:sp>
      <p:sp>
        <p:nvSpPr>
          <p:cNvPr id="78" name="Google Shape;1225;p19">
            <a:extLst>
              <a:ext uri="{FF2B5EF4-FFF2-40B4-BE49-F238E27FC236}">
                <a16:creationId xmlns:a16="http://schemas.microsoft.com/office/drawing/2014/main" id="{D3F0F99E-4426-C448-BCE4-71654EE93381}"/>
              </a:ext>
            </a:extLst>
          </p:cNvPr>
          <p:cNvSpPr/>
          <p:nvPr/>
        </p:nvSpPr>
        <p:spPr>
          <a:xfrm>
            <a:off x="5558576" y="4111557"/>
            <a:ext cx="2228440" cy="64336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chemeClr val="accent5"/>
          </a:solidFill>
          <a:ln>
            <a:noFill/>
          </a:ln>
        </p:spPr>
        <p:txBody>
          <a:bodyPr spcFirstLastPara="1" wrap="square" lIns="91425" tIns="91425" rIns="91425" bIns="91425" anchor="ctr" anchorCtr="0">
            <a:noAutofit/>
          </a:bodyPr>
          <a:lstStyle/>
          <a:p>
            <a:pPr lvl="0" indent="0" algn="ctr">
              <a:spcBef>
                <a:spcPts val="0"/>
              </a:spcBef>
              <a:spcAft>
                <a:spcPts val="0"/>
              </a:spcAft>
              <a:buNone/>
            </a:pPr>
            <a:r>
              <a:rPr lang="en-GB" dirty="0">
                <a:solidFill>
                  <a:schemeClr val="bg2"/>
                </a:solidFill>
                <a:latin typeface="Fira Sans Extra Condensed"/>
              </a:rPr>
              <a:t>Binary classification</a:t>
            </a:r>
            <a:endParaRPr dirty="0">
              <a:solidFill>
                <a:schemeClr val="bg2"/>
              </a:solidFill>
              <a:latin typeface="Fira Sans Extra Condensed"/>
            </a:endParaRPr>
          </a:p>
        </p:txBody>
      </p:sp>
      <p:sp>
        <p:nvSpPr>
          <p:cNvPr id="79" name="Google Shape;2599;p31">
            <a:extLst>
              <a:ext uri="{FF2B5EF4-FFF2-40B4-BE49-F238E27FC236}">
                <a16:creationId xmlns:a16="http://schemas.microsoft.com/office/drawing/2014/main" id="{4FCB83F5-4046-D64D-9DD9-83B9413BA148}"/>
              </a:ext>
            </a:extLst>
          </p:cNvPr>
          <p:cNvSpPr/>
          <p:nvPr/>
        </p:nvSpPr>
        <p:spPr>
          <a:xfrm>
            <a:off x="2264377" y="2201989"/>
            <a:ext cx="597897" cy="543269"/>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solidFill>
                  <a:schemeClr val="bg1"/>
                </a:solidFill>
                <a:latin typeface="Fira Sans Extra Condensed"/>
                <a:ea typeface="Fira Sans Extra Condensed"/>
                <a:cs typeface="Fira Sans Extra Condensed"/>
                <a:sym typeface="Fira Sans Extra Condensed"/>
              </a:rPr>
              <a:t>1</a:t>
            </a:r>
            <a:endParaRPr sz="2500" dirty="0">
              <a:solidFill>
                <a:schemeClr val="bg1"/>
              </a:solidFill>
              <a:latin typeface="Fira Sans Extra Condensed"/>
              <a:ea typeface="Fira Sans Extra Condensed"/>
              <a:cs typeface="Fira Sans Extra Condensed"/>
              <a:sym typeface="Fira Sans Extra Condensed"/>
            </a:endParaRPr>
          </a:p>
        </p:txBody>
      </p:sp>
      <p:sp>
        <p:nvSpPr>
          <p:cNvPr id="80" name="Google Shape;2599;p31">
            <a:extLst>
              <a:ext uri="{FF2B5EF4-FFF2-40B4-BE49-F238E27FC236}">
                <a16:creationId xmlns:a16="http://schemas.microsoft.com/office/drawing/2014/main" id="{5C00E346-4436-8749-BF42-06C823D6022D}"/>
              </a:ext>
            </a:extLst>
          </p:cNvPr>
          <p:cNvSpPr/>
          <p:nvPr/>
        </p:nvSpPr>
        <p:spPr>
          <a:xfrm>
            <a:off x="2264377" y="3159017"/>
            <a:ext cx="597897" cy="543269"/>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solidFill>
                  <a:schemeClr val="bg1"/>
                </a:solidFill>
                <a:latin typeface="Fira Sans Extra Condensed"/>
                <a:ea typeface="Fira Sans Extra Condensed"/>
                <a:cs typeface="Fira Sans Extra Condensed"/>
                <a:sym typeface="Fira Sans Extra Condensed"/>
              </a:rPr>
              <a:t>2</a:t>
            </a:r>
            <a:endParaRPr sz="2500" dirty="0">
              <a:solidFill>
                <a:schemeClr val="bg1"/>
              </a:solidFill>
              <a:latin typeface="Fira Sans Extra Condensed"/>
              <a:ea typeface="Fira Sans Extra Condensed"/>
              <a:cs typeface="Fira Sans Extra Condensed"/>
              <a:sym typeface="Fira Sans Extra Condensed"/>
            </a:endParaRPr>
          </a:p>
        </p:txBody>
      </p:sp>
      <p:sp>
        <p:nvSpPr>
          <p:cNvPr id="81" name="Google Shape;2599;p31">
            <a:extLst>
              <a:ext uri="{FF2B5EF4-FFF2-40B4-BE49-F238E27FC236}">
                <a16:creationId xmlns:a16="http://schemas.microsoft.com/office/drawing/2014/main" id="{4990A4F9-CB7F-0347-BA8F-3A331598678B}"/>
              </a:ext>
            </a:extLst>
          </p:cNvPr>
          <p:cNvSpPr/>
          <p:nvPr/>
        </p:nvSpPr>
        <p:spPr>
          <a:xfrm>
            <a:off x="2264377" y="4116046"/>
            <a:ext cx="597897" cy="543269"/>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solidFill>
                  <a:schemeClr val="bg1"/>
                </a:solidFill>
                <a:latin typeface="Fira Sans Extra Condensed"/>
                <a:ea typeface="Fira Sans Extra Condensed"/>
                <a:cs typeface="Fira Sans Extra Condensed"/>
                <a:sym typeface="Fira Sans Extra Condensed"/>
              </a:rPr>
              <a:t>3</a:t>
            </a:r>
            <a:endParaRPr sz="2500" dirty="0">
              <a:solidFill>
                <a:schemeClr val="bg1"/>
              </a:solidFill>
              <a:latin typeface="Fira Sans Extra Condensed"/>
              <a:ea typeface="Fira Sans Extra Condensed"/>
              <a:cs typeface="Fira Sans Extra Condensed"/>
              <a:sym typeface="Fira Sans Extra Condensed"/>
            </a:endParaRPr>
          </a:p>
        </p:txBody>
      </p:sp>
      <p:sp>
        <p:nvSpPr>
          <p:cNvPr id="82" name="Google Shape;2599;p31">
            <a:extLst>
              <a:ext uri="{FF2B5EF4-FFF2-40B4-BE49-F238E27FC236}">
                <a16:creationId xmlns:a16="http://schemas.microsoft.com/office/drawing/2014/main" id="{6EFFE565-B881-0F47-9F7F-0E51417DA420}"/>
              </a:ext>
            </a:extLst>
          </p:cNvPr>
          <p:cNvSpPr/>
          <p:nvPr/>
        </p:nvSpPr>
        <p:spPr>
          <a:xfrm>
            <a:off x="2264377" y="5042926"/>
            <a:ext cx="597897" cy="543269"/>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F5CB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solidFill>
                  <a:schemeClr val="bg1"/>
                </a:solidFill>
                <a:latin typeface="Fira Sans Extra Condensed"/>
                <a:ea typeface="Fira Sans Extra Condensed"/>
                <a:cs typeface="Fira Sans Extra Condensed"/>
                <a:sym typeface="Fira Sans Extra Condensed"/>
              </a:rPr>
              <a:t>4</a:t>
            </a:r>
            <a:endParaRPr sz="2500" dirty="0">
              <a:solidFill>
                <a:schemeClr val="bg1"/>
              </a:solidFill>
              <a:latin typeface="Fira Sans Extra Condensed"/>
              <a:ea typeface="Fira Sans Extra Condensed"/>
              <a:cs typeface="Fira Sans Extra Condensed"/>
              <a:sym typeface="Fira Sans Extra Condensed"/>
            </a:endParaRPr>
          </a:p>
        </p:txBody>
      </p:sp>
      <p:grpSp>
        <p:nvGrpSpPr>
          <p:cNvPr id="83" name="Google Shape;1229;p19">
            <a:extLst>
              <a:ext uri="{FF2B5EF4-FFF2-40B4-BE49-F238E27FC236}">
                <a16:creationId xmlns:a16="http://schemas.microsoft.com/office/drawing/2014/main" id="{80ED5770-5744-1D42-8E4B-71B01DAF1C4E}"/>
              </a:ext>
            </a:extLst>
          </p:cNvPr>
          <p:cNvGrpSpPr/>
          <p:nvPr/>
        </p:nvGrpSpPr>
        <p:grpSpPr>
          <a:xfrm>
            <a:off x="5173305" y="4316219"/>
            <a:ext cx="337428" cy="190234"/>
            <a:chOff x="4084797" y="1910318"/>
            <a:chExt cx="905757" cy="208501"/>
          </a:xfrm>
        </p:grpSpPr>
        <p:sp>
          <p:nvSpPr>
            <p:cNvPr id="84" name="Google Shape;1230;p19">
              <a:extLst>
                <a:ext uri="{FF2B5EF4-FFF2-40B4-BE49-F238E27FC236}">
                  <a16:creationId xmlns:a16="http://schemas.microsoft.com/office/drawing/2014/main" id="{6A85FC1A-2464-254A-8644-E822BC828294}"/>
                </a:ext>
              </a:extLst>
            </p:cNvPr>
            <p:cNvSpPr/>
            <p:nvPr/>
          </p:nvSpPr>
          <p:spPr>
            <a:xfrm rot="-5400000">
              <a:off x="4481083" y="1587052"/>
              <a:ext cx="55239" cy="847812"/>
            </a:xfrm>
            <a:custGeom>
              <a:avLst/>
              <a:gdLst/>
              <a:ahLst/>
              <a:cxnLst/>
              <a:rect l="l" t="t" r="r" b="b"/>
              <a:pathLst>
                <a:path w="612" h="9393" extrusionOk="0">
                  <a:moveTo>
                    <a:pt x="363" y="1"/>
                  </a:moveTo>
                  <a:cubicBezTo>
                    <a:pt x="238" y="1"/>
                    <a:pt x="114" y="81"/>
                    <a:pt x="114" y="242"/>
                  </a:cubicBezTo>
                  <a:cubicBezTo>
                    <a:pt x="114" y="2680"/>
                    <a:pt x="44" y="5124"/>
                    <a:pt x="15" y="7562"/>
                  </a:cubicBezTo>
                  <a:cubicBezTo>
                    <a:pt x="8" y="8092"/>
                    <a:pt x="0" y="8623"/>
                    <a:pt x="0" y="9154"/>
                  </a:cubicBezTo>
                  <a:cubicBezTo>
                    <a:pt x="0" y="9313"/>
                    <a:pt x="125" y="9392"/>
                    <a:pt x="249" y="9392"/>
                  </a:cubicBezTo>
                  <a:cubicBezTo>
                    <a:pt x="374" y="9392"/>
                    <a:pt x="498" y="9313"/>
                    <a:pt x="498" y="9154"/>
                  </a:cubicBezTo>
                  <a:cubicBezTo>
                    <a:pt x="498" y="6691"/>
                    <a:pt x="568" y="4231"/>
                    <a:pt x="597" y="1772"/>
                  </a:cubicBezTo>
                  <a:cubicBezTo>
                    <a:pt x="604" y="1260"/>
                    <a:pt x="612" y="751"/>
                    <a:pt x="612" y="242"/>
                  </a:cubicBezTo>
                  <a:cubicBezTo>
                    <a:pt x="612" y="81"/>
                    <a:pt x="487" y="1"/>
                    <a:pt x="3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31;p19">
              <a:extLst>
                <a:ext uri="{FF2B5EF4-FFF2-40B4-BE49-F238E27FC236}">
                  <a16:creationId xmlns:a16="http://schemas.microsoft.com/office/drawing/2014/main" id="{C734AAFC-0D11-0346-B3BF-CDCE2A6DDDE6}"/>
                </a:ext>
              </a:extLst>
            </p:cNvPr>
            <p:cNvSpPr/>
            <p:nvPr/>
          </p:nvSpPr>
          <p:spPr>
            <a:xfrm rot="-5400000">
              <a:off x="4791169" y="1919434"/>
              <a:ext cx="208501" cy="190268"/>
            </a:xfrm>
            <a:custGeom>
              <a:avLst/>
              <a:gdLst/>
              <a:ahLst/>
              <a:cxnLst/>
              <a:rect l="l" t="t" r="r" b="b"/>
              <a:pathLst>
                <a:path w="2310" h="2108" extrusionOk="0">
                  <a:moveTo>
                    <a:pt x="285" y="1"/>
                  </a:moveTo>
                  <a:cubicBezTo>
                    <a:pt x="243" y="1"/>
                    <a:pt x="200" y="11"/>
                    <a:pt x="161" y="34"/>
                  </a:cubicBezTo>
                  <a:cubicBezTo>
                    <a:pt x="40" y="107"/>
                    <a:pt x="0" y="264"/>
                    <a:pt x="77" y="385"/>
                  </a:cubicBezTo>
                  <a:lnTo>
                    <a:pt x="77" y="381"/>
                  </a:lnTo>
                  <a:cubicBezTo>
                    <a:pt x="384" y="897"/>
                    <a:pt x="611" y="1450"/>
                    <a:pt x="878" y="1988"/>
                  </a:cubicBezTo>
                  <a:cubicBezTo>
                    <a:pt x="924" y="2062"/>
                    <a:pt x="1005" y="2108"/>
                    <a:pt x="1092" y="2108"/>
                  </a:cubicBezTo>
                  <a:cubicBezTo>
                    <a:pt x="1103" y="2108"/>
                    <a:pt x="1115" y="2107"/>
                    <a:pt x="1127" y="2105"/>
                  </a:cubicBezTo>
                  <a:cubicBezTo>
                    <a:pt x="1226" y="2090"/>
                    <a:pt x="1307" y="2021"/>
                    <a:pt x="1336" y="1929"/>
                  </a:cubicBezTo>
                  <a:cubicBezTo>
                    <a:pt x="1545" y="1413"/>
                    <a:pt x="1892" y="945"/>
                    <a:pt x="2229" y="498"/>
                  </a:cubicBezTo>
                  <a:cubicBezTo>
                    <a:pt x="2309" y="389"/>
                    <a:pt x="2244" y="217"/>
                    <a:pt x="2137" y="154"/>
                  </a:cubicBezTo>
                  <a:cubicBezTo>
                    <a:pt x="2097" y="131"/>
                    <a:pt x="2057" y="121"/>
                    <a:pt x="2017" y="121"/>
                  </a:cubicBezTo>
                  <a:cubicBezTo>
                    <a:pt x="1931" y="121"/>
                    <a:pt x="1851" y="171"/>
                    <a:pt x="1793" y="246"/>
                  </a:cubicBezTo>
                  <a:cubicBezTo>
                    <a:pt x="1540" y="585"/>
                    <a:pt x="1298" y="924"/>
                    <a:pt x="1096" y="1290"/>
                  </a:cubicBezTo>
                  <a:lnTo>
                    <a:pt x="1096" y="1290"/>
                  </a:lnTo>
                  <a:cubicBezTo>
                    <a:pt x="912" y="899"/>
                    <a:pt x="731" y="506"/>
                    <a:pt x="509" y="132"/>
                  </a:cubicBezTo>
                  <a:cubicBezTo>
                    <a:pt x="462" y="48"/>
                    <a:pt x="374" y="1"/>
                    <a:pt x="2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2599;p31">
            <a:extLst>
              <a:ext uri="{FF2B5EF4-FFF2-40B4-BE49-F238E27FC236}">
                <a16:creationId xmlns:a16="http://schemas.microsoft.com/office/drawing/2014/main" id="{8CBFB1B2-F44C-614E-855F-62BE08D0416B}"/>
              </a:ext>
            </a:extLst>
          </p:cNvPr>
          <p:cNvSpPr/>
          <p:nvPr/>
        </p:nvSpPr>
        <p:spPr>
          <a:xfrm>
            <a:off x="482241" y="2162509"/>
            <a:ext cx="1509367" cy="6981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sz="1400" dirty="0">
                <a:solidFill>
                  <a:srgbClr val="FFFFFF"/>
                </a:solidFill>
                <a:latin typeface="Fira Sans Extra Condensed"/>
                <a:sym typeface="Arial"/>
              </a:rPr>
              <a:t>Majority of the features</a:t>
            </a:r>
          </a:p>
        </p:txBody>
      </p:sp>
      <p:sp>
        <p:nvSpPr>
          <p:cNvPr id="87" name="Google Shape;2599;p31">
            <a:extLst>
              <a:ext uri="{FF2B5EF4-FFF2-40B4-BE49-F238E27FC236}">
                <a16:creationId xmlns:a16="http://schemas.microsoft.com/office/drawing/2014/main" id="{AFE51CDD-0D6E-4A47-A2ED-8162760CC94C}"/>
              </a:ext>
            </a:extLst>
          </p:cNvPr>
          <p:cNvSpPr/>
          <p:nvPr/>
        </p:nvSpPr>
        <p:spPr>
          <a:xfrm>
            <a:off x="486784" y="3131380"/>
            <a:ext cx="1509367" cy="6981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sz="1400" dirty="0">
                <a:solidFill>
                  <a:srgbClr val="FFFFFF"/>
                </a:solidFill>
                <a:latin typeface="Fira Sans Extra Condensed"/>
                <a:sym typeface="Arial"/>
              </a:rPr>
              <a:t>Price per volume</a:t>
            </a:r>
          </a:p>
          <a:p>
            <a:pPr lvl="0" algn="ctr">
              <a:buClr>
                <a:srgbClr val="000000"/>
              </a:buClr>
            </a:pPr>
            <a:r>
              <a:rPr lang="en-GB" sz="1400" dirty="0">
                <a:solidFill>
                  <a:srgbClr val="FFFFFF"/>
                </a:solidFill>
                <a:latin typeface="Fira Sans Extra Condensed"/>
                <a:sym typeface="Arial"/>
              </a:rPr>
              <a:t>Affordability</a:t>
            </a:r>
          </a:p>
        </p:txBody>
      </p:sp>
      <p:sp>
        <p:nvSpPr>
          <p:cNvPr id="88" name="Google Shape;2599;p31">
            <a:extLst>
              <a:ext uri="{FF2B5EF4-FFF2-40B4-BE49-F238E27FC236}">
                <a16:creationId xmlns:a16="http://schemas.microsoft.com/office/drawing/2014/main" id="{CA66D068-2F52-1C43-9759-5C43BD598E4B}"/>
              </a:ext>
            </a:extLst>
          </p:cNvPr>
          <p:cNvSpPr/>
          <p:nvPr/>
        </p:nvSpPr>
        <p:spPr>
          <a:xfrm>
            <a:off x="525399" y="4062170"/>
            <a:ext cx="1509367" cy="839637"/>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sz="1400" dirty="0">
                <a:solidFill>
                  <a:schemeClr val="bg1"/>
                </a:solidFill>
                <a:latin typeface="Fira Sans Extra Condensed"/>
                <a:sym typeface="Arial"/>
              </a:rPr>
              <a:t>Clinical results</a:t>
            </a:r>
          </a:p>
          <a:p>
            <a:pPr lvl="0" algn="ctr">
              <a:buClr>
                <a:srgbClr val="000000"/>
              </a:buClr>
            </a:pPr>
            <a:r>
              <a:rPr lang="en-GB" sz="1400" dirty="0">
                <a:solidFill>
                  <a:schemeClr val="bg1"/>
                </a:solidFill>
                <a:latin typeface="Fira Sans Extra Condensed"/>
                <a:sym typeface="Arial"/>
              </a:rPr>
              <a:t>Clean at Sephora</a:t>
            </a:r>
          </a:p>
          <a:p>
            <a:pPr lvl="0" algn="ctr">
              <a:buClr>
                <a:srgbClr val="000000"/>
              </a:buClr>
            </a:pPr>
            <a:r>
              <a:rPr lang="en-GB" sz="1400" dirty="0">
                <a:solidFill>
                  <a:schemeClr val="bg1"/>
                </a:solidFill>
                <a:latin typeface="Fira Sans Extra Condensed"/>
                <a:sym typeface="Arial"/>
              </a:rPr>
              <a:t>Vegan</a:t>
            </a:r>
          </a:p>
        </p:txBody>
      </p:sp>
      <p:sp>
        <p:nvSpPr>
          <p:cNvPr id="89" name="Google Shape;2599;p31">
            <a:extLst>
              <a:ext uri="{FF2B5EF4-FFF2-40B4-BE49-F238E27FC236}">
                <a16:creationId xmlns:a16="http://schemas.microsoft.com/office/drawing/2014/main" id="{D6CC061F-F836-6849-858E-47FC18E2E81B}"/>
              </a:ext>
            </a:extLst>
          </p:cNvPr>
          <p:cNvSpPr/>
          <p:nvPr/>
        </p:nvSpPr>
        <p:spPr>
          <a:xfrm>
            <a:off x="525399" y="5005510"/>
            <a:ext cx="1509367" cy="698192"/>
          </a:xfrm>
          <a:custGeom>
            <a:avLst/>
            <a:gdLst/>
            <a:ahLst/>
            <a:cxnLst/>
            <a:rect l="l" t="t" r="r" b="b"/>
            <a:pathLst>
              <a:path w="40258" h="29678" extrusionOk="0">
                <a:moveTo>
                  <a:pt x="36470" y="992"/>
                </a:moveTo>
                <a:cubicBezTo>
                  <a:pt x="36245" y="947"/>
                  <a:pt x="36017" y="906"/>
                  <a:pt x="35785" y="885"/>
                </a:cubicBezTo>
                <a:cubicBezTo>
                  <a:pt x="34672" y="781"/>
                  <a:pt x="33549" y="716"/>
                  <a:pt x="32429" y="685"/>
                </a:cubicBezTo>
                <a:cubicBezTo>
                  <a:pt x="30887" y="644"/>
                  <a:pt x="29346" y="657"/>
                  <a:pt x="27808" y="644"/>
                </a:cubicBezTo>
                <a:cubicBezTo>
                  <a:pt x="27210" y="640"/>
                  <a:pt x="26612" y="644"/>
                  <a:pt x="26014" y="633"/>
                </a:cubicBezTo>
                <a:cubicBezTo>
                  <a:pt x="25308" y="623"/>
                  <a:pt x="24607" y="602"/>
                  <a:pt x="23906" y="561"/>
                </a:cubicBezTo>
                <a:cubicBezTo>
                  <a:pt x="22416" y="481"/>
                  <a:pt x="20926" y="432"/>
                  <a:pt x="19447" y="263"/>
                </a:cubicBezTo>
                <a:cubicBezTo>
                  <a:pt x="17984" y="97"/>
                  <a:pt x="16529" y="22"/>
                  <a:pt x="15064" y="11"/>
                </a:cubicBezTo>
                <a:cubicBezTo>
                  <a:pt x="13765" y="1"/>
                  <a:pt x="12468" y="94"/>
                  <a:pt x="11172" y="197"/>
                </a:cubicBezTo>
                <a:cubicBezTo>
                  <a:pt x="10630" y="250"/>
                  <a:pt x="10080" y="180"/>
                  <a:pt x="9534" y="204"/>
                </a:cubicBezTo>
                <a:cubicBezTo>
                  <a:pt x="8593" y="239"/>
                  <a:pt x="7657" y="183"/>
                  <a:pt x="6720" y="94"/>
                </a:cubicBezTo>
                <a:cubicBezTo>
                  <a:pt x="6565" y="76"/>
                  <a:pt x="6406" y="76"/>
                  <a:pt x="6254" y="94"/>
                </a:cubicBezTo>
                <a:cubicBezTo>
                  <a:pt x="5286" y="274"/>
                  <a:pt x="4318" y="453"/>
                  <a:pt x="3347" y="644"/>
                </a:cubicBezTo>
                <a:cubicBezTo>
                  <a:pt x="2666" y="771"/>
                  <a:pt x="2078" y="1072"/>
                  <a:pt x="1674" y="1697"/>
                </a:cubicBezTo>
                <a:cubicBezTo>
                  <a:pt x="1339" y="2212"/>
                  <a:pt x="958" y="2724"/>
                  <a:pt x="810" y="3343"/>
                </a:cubicBezTo>
                <a:cubicBezTo>
                  <a:pt x="647" y="4010"/>
                  <a:pt x="499" y="4683"/>
                  <a:pt x="513" y="5403"/>
                </a:cubicBezTo>
                <a:cubicBezTo>
                  <a:pt x="516" y="5790"/>
                  <a:pt x="447" y="6173"/>
                  <a:pt x="412" y="6564"/>
                </a:cubicBezTo>
                <a:cubicBezTo>
                  <a:pt x="350" y="7283"/>
                  <a:pt x="277" y="8006"/>
                  <a:pt x="232" y="8732"/>
                </a:cubicBezTo>
                <a:cubicBezTo>
                  <a:pt x="184" y="9429"/>
                  <a:pt x="170" y="10131"/>
                  <a:pt x="149" y="10826"/>
                </a:cubicBezTo>
                <a:cubicBezTo>
                  <a:pt x="119" y="11918"/>
                  <a:pt x="74" y="13010"/>
                  <a:pt x="63" y="14099"/>
                </a:cubicBezTo>
                <a:cubicBezTo>
                  <a:pt x="57" y="15534"/>
                  <a:pt x="122" y="16965"/>
                  <a:pt x="63" y="18385"/>
                </a:cubicBezTo>
                <a:cubicBezTo>
                  <a:pt x="1" y="19843"/>
                  <a:pt x="12" y="21292"/>
                  <a:pt x="132" y="22754"/>
                </a:cubicBezTo>
                <a:cubicBezTo>
                  <a:pt x="212" y="23735"/>
                  <a:pt x="364" y="24704"/>
                  <a:pt x="706" y="25637"/>
                </a:cubicBezTo>
                <a:cubicBezTo>
                  <a:pt x="1194" y="26961"/>
                  <a:pt x="2027" y="27883"/>
                  <a:pt x="3250" y="28422"/>
                </a:cubicBezTo>
                <a:cubicBezTo>
                  <a:pt x="3855" y="28689"/>
                  <a:pt x="4477" y="28875"/>
                  <a:pt x="5106" y="29006"/>
                </a:cubicBezTo>
                <a:cubicBezTo>
                  <a:pt x="5787" y="29145"/>
                  <a:pt x="6478" y="29221"/>
                  <a:pt x="7167" y="29259"/>
                </a:cubicBezTo>
                <a:cubicBezTo>
                  <a:pt x="8963" y="29352"/>
                  <a:pt x="10764" y="29394"/>
                  <a:pt x="12565" y="29480"/>
                </a:cubicBezTo>
                <a:cubicBezTo>
                  <a:pt x="14234" y="29570"/>
                  <a:pt x="15897" y="29601"/>
                  <a:pt x="17566" y="29560"/>
                </a:cubicBezTo>
                <a:cubicBezTo>
                  <a:pt x="18635" y="29532"/>
                  <a:pt x="19702" y="29560"/>
                  <a:pt x="20771" y="29587"/>
                </a:cubicBezTo>
                <a:cubicBezTo>
                  <a:pt x="22388" y="29619"/>
                  <a:pt x="24006" y="29677"/>
                  <a:pt x="25616" y="29546"/>
                </a:cubicBezTo>
                <a:cubicBezTo>
                  <a:pt x="25979" y="29518"/>
                  <a:pt x="26345" y="29504"/>
                  <a:pt x="26709" y="29528"/>
                </a:cubicBezTo>
                <a:cubicBezTo>
                  <a:pt x="26768" y="29532"/>
                  <a:pt x="26830" y="29539"/>
                  <a:pt x="26889" y="29549"/>
                </a:cubicBezTo>
                <a:cubicBezTo>
                  <a:pt x="27130" y="29601"/>
                  <a:pt x="31195" y="28986"/>
                  <a:pt x="31319" y="28979"/>
                </a:cubicBezTo>
                <a:cubicBezTo>
                  <a:pt x="32332" y="28913"/>
                  <a:pt x="33348" y="28840"/>
                  <a:pt x="34361" y="28782"/>
                </a:cubicBezTo>
                <a:cubicBezTo>
                  <a:pt x="35371" y="28713"/>
                  <a:pt x="36379" y="28592"/>
                  <a:pt x="37396" y="28616"/>
                </a:cubicBezTo>
                <a:cubicBezTo>
                  <a:pt x="37942" y="28630"/>
                  <a:pt x="38353" y="28478"/>
                  <a:pt x="38710" y="28097"/>
                </a:cubicBezTo>
                <a:cubicBezTo>
                  <a:pt x="38871" y="27921"/>
                  <a:pt x="39024" y="27731"/>
                  <a:pt x="39148" y="27527"/>
                </a:cubicBezTo>
                <a:cubicBezTo>
                  <a:pt x="39556" y="26836"/>
                  <a:pt x="39805" y="26096"/>
                  <a:pt x="39857" y="25267"/>
                </a:cubicBezTo>
                <a:cubicBezTo>
                  <a:pt x="39978" y="23365"/>
                  <a:pt x="40109" y="21478"/>
                  <a:pt x="40223" y="19574"/>
                </a:cubicBezTo>
                <a:cubicBezTo>
                  <a:pt x="40257" y="19018"/>
                  <a:pt x="40254" y="18461"/>
                  <a:pt x="40251" y="17898"/>
                </a:cubicBezTo>
                <a:cubicBezTo>
                  <a:pt x="40251" y="16467"/>
                  <a:pt x="40223" y="15043"/>
                  <a:pt x="40219" y="13615"/>
                </a:cubicBezTo>
                <a:cubicBezTo>
                  <a:pt x="40216" y="12270"/>
                  <a:pt x="40144" y="10926"/>
                  <a:pt x="40029" y="9585"/>
                </a:cubicBezTo>
                <a:cubicBezTo>
                  <a:pt x="39943" y="8603"/>
                  <a:pt x="39912" y="7625"/>
                  <a:pt x="39839" y="6644"/>
                </a:cubicBezTo>
                <a:cubicBezTo>
                  <a:pt x="39791" y="6031"/>
                  <a:pt x="39742" y="5413"/>
                  <a:pt x="39653" y="4801"/>
                </a:cubicBezTo>
                <a:cubicBezTo>
                  <a:pt x="39493" y="3758"/>
                  <a:pt x="39134" y="2790"/>
                  <a:pt x="38530" y="1922"/>
                </a:cubicBezTo>
                <a:cubicBezTo>
                  <a:pt x="38287" y="1580"/>
                  <a:pt x="38011" y="1317"/>
                  <a:pt x="37606" y="1234"/>
                </a:cubicBezTo>
                <a:cubicBezTo>
                  <a:pt x="37596" y="1234"/>
                  <a:pt x="37582" y="1231"/>
                  <a:pt x="37569" y="1228"/>
                </a:cubicBezTo>
                <a:cubicBezTo>
                  <a:pt x="37499" y="1217"/>
                  <a:pt x="37430" y="1204"/>
                  <a:pt x="37362" y="1189"/>
                </a:cubicBezTo>
                <a:cubicBezTo>
                  <a:pt x="37064" y="1127"/>
                  <a:pt x="36767" y="1054"/>
                  <a:pt x="36470" y="992"/>
                </a:cubicBezTo>
                <a:close/>
              </a:path>
            </a:pathLst>
          </a:custGeom>
          <a:solidFill>
            <a:srgbClr val="B3828B"/>
          </a:solidFill>
          <a:ln>
            <a:noFill/>
          </a:ln>
        </p:spPr>
        <p:txBody>
          <a:bodyPr spcFirstLastPara="1" wrap="square" lIns="91425" tIns="91425" rIns="91425" bIns="91425" anchor="ctr" anchorCtr="0">
            <a:noAutofit/>
          </a:bodyPr>
          <a:lstStyle/>
          <a:p>
            <a:pPr lvl="0" algn="ctr">
              <a:buClr>
                <a:srgbClr val="000000"/>
              </a:buClr>
            </a:pPr>
            <a:r>
              <a:rPr lang="en-GB" sz="1400" dirty="0">
                <a:solidFill>
                  <a:schemeClr val="bg1"/>
                </a:solidFill>
                <a:latin typeface="Fira Sans Extra Condensed"/>
                <a:sym typeface="Arial"/>
              </a:rPr>
              <a:t># of reviews</a:t>
            </a:r>
          </a:p>
          <a:p>
            <a:pPr lvl="0" algn="ctr">
              <a:buClr>
                <a:srgbClr val="000000"/>
              </a:buClr>
            </a:pPr>
            <a:r>
              <a:rPr lang="en-GB" sz="1400" dirty="0">
                <a:solidFill>
                  <a:schemeClr val="bg1"/>
                </a:solidFill>
                <a:latin typeface="Fira Sans Extra Condensed"/>
                <a:sym typeface="Arial"/>
              </a:rPr>
              <a:t># of likes</a:t>
            </a:r>
          </a:p>
        </p:txBody>
      </p:sp>
      <p:cxnSp>
        <p:nvCxnSpPr>
          <p:cNvPr id="90" name="Google Shape;1752;p26">
            <a:extLst>
              <a:ext uri="{FF2B5EF4-FFF2-40B4-BE49-F238E27FC236}">
                <a16:creationId xmlns:a16="http://schemas.microsoft.com/office/drawing/2014/main" id="{78BDBDFA-4251-B94F-A809-2F176D6C1E3F}"/>
              </a:ext>
            </a:extLst>
          </p:cNvPr>
          <p:cNvCxnSpPr>
            <a:cxnSpLocks/>
          </p:cNvCxnSpPr>
          <p:nvPr/>
        </p:nvCxnSpPr>
        <p:spPr>
          <a:xfrm>
            <a:off x="390099" y="2048475"/>
            <a:ext cx="11468526" cy="0"/>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5" name="Rectangle 94">
            <a:extLst>
              <a:ext uri="{FF2B5EF4-FFF2-40B4-BE49-F238E27FC236}">
                <a16:creationId xmlns:a16="http://schemas.microsoft.com/office/drawing/2014/main" id="{BA07C560-8214-3E49-852E-C722CB432241}"/>
              </a:ext>
            </a:extLst>
          </p:cNvPr>
          <p:cNvSpPr/>
          <p:nvPr/>
        </p:nvSpPr>
        <p:spPr>
          <a:xfrm>
            <a:off x="393930" y="1547798"/>
            <a:ext cx="1876032" cy="400110"/>
          </a:xfrm>
          <a:prstGeom prst="rect">
            <a:avLst/>
          </a:prstGeom>
        </p:spPr>
        <p:txBody>
          <a:bodyPr wrap="square">
            <a:spAutoFit/>
          </a:bodyPr>
          <a:lstStyle/>
          <a:p>
            <a:pPr algn="ctr"/>
            <a:r>
              <a:rPr lang="en-US" sz="2000" b="1" kern="0" dirty="0">
                <a:solidFill>
                  <a:srgbClr val="B3828B"/>
                </a:solidFill>
                <a:latin typeface="Josefin Sans"/>
                <a:sym typeface="Josefin Sans"/>
              </a:rPr>
              <a:t>Features</a:t>
            </a:r>
            <a:endParaRPr lang="en-US" dirty="0">
              <a:solidFill>
                <a:srgbClr val="B3828B"/>
              </a:solidFill>
            </a:endParaRPr>
          </a:p>
        </p:txBody>
      </p:sp>
      <p:sp>
        <p:nvSpPr>
          <p:cNvPr id="96" name="Rectangle 95">
            <a:extLst>
              <a:ext uri="{FF2B5EF4-FFF2-40B4-BE49-F238E27FC236}">
                <a16:creationId xmlns:a16="http://schemas.microsoft.com/office/drawing/2014/main" id="{ED6E7D66-595A-6343-8BE1-F4CCD31952F4}"/>
              </a:ext>
            </a:extLst>
          </p:cNvPr>
          <p:cNvSpPr/>
          <p:nvPr/>
        </p:nvSpPr>
        <p:spPr>
          <a:xfrm>
            <a:off x="6311738" y="1600569"/>
            <a:ext cx="1876032" cy="400110"/>
          </a:xfrm>
          <a:prstGeom prst="rect">
            <a:avLst/>
          </a:prstGeom>
        </p:spPr>
        <p:txBody>
          <a:bodyPr wrap="square">
            <a:spAutoFit/>
          </a:bodyPr>
          <a:lstStyle/>
          <a:p>
            <a:pPr algn="ctr"/>
            <a:r>
              <a:rPr lang="en-US" sz="2000" b="1" kern="0" dirty="0">
                <a:solidFill>
                  <a:srgbClr val="657337"/>
                </a:solidFill>
                <a:latin typeface="Josefin Sans"/>
                <a:sym typeface="Josefin Sans"/>
              </a:rPr>
              <a:t>Approach</a:t>
            </a:r>
            <a:endParaRPr lang="en-US" dirty="0">
              <a:solidFill>
                <a:srgbClr val="657337"/>
              </a:solidFill>
            </a:endParaRPr>
          </a:p>
        </p:txBody>
      </p:sp>
      <p:cxnSp>
        <p:nvCxnSpPr>
          <p:cNvPr id="38" name="Google Shape;1752;p26">
            <a:extLst>
              <a:ext uri="{FF2B5EF4-FFF2-40B4-BE49-F238E27FC236}">
                <a16:creationId xmlns:a16="http://schemas.microsoft.com/office/drawing/2014/main" id="{D939E6A2-A875-A345-90DF-294891130BC9}"/>
              </a:ext>
            </a:extLst>
          </p:cNvPr>
          <p:cNvCxnSpPr>
            <a:cxnSpLocks/>
          </p:cNvCxnSpPr>
          <p:nvPr/>
        </p:nvCxnSpPr>
        <p:spPr>
          <a:xfrm>
            <a:off x="2161266" y="1467904"/>
            <a:ext cx="0" cy="4564596"/>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6985522"/>
      </p:ext>
    </p:extLst>
  </p:cSld>
  <p:clrMapOvr>
    <a:masterClrMapping/>
  </p:clrMapOvr>
</p:sld>
</file>

<file path=ppt/theme/theme1.xml><?xml version="1.0" encoding="utf-8"?>
<a:theme xmlns:a="http://schemas.openxmlformats.org/drawingml/2006/main" name="Miniqe Cosmetics Company Profile by Slidesgo">
  <a:themeElements>
    <a:clrScheme name="Simple Light">
      <a:dk1>
        <a:srgbClr val="000000"/>
      </a:dk1>
      <a:lt1>
        <a:srgbClr val="FFFFFF"/>
      </a:lt1>
      <a:dk2>
        <a:srgbClr val="595959"/>
      </a:dk2>
      <a:lt2>
        <a:srgbClr val="EEEEEE"/>
      </a:lt2>
      <a:accent1>
        <a:srgbClr val="F4CBCD"/>
      </a:accent1>
      <a:accent2>
        <a:srgbClr val="657338"/>
      </a:accent2>
      <a:accent3>
        <a:srgbClr val="C4A27D"/>
      </a:accent3>
      <a:accent4>
        <a:srgbClr val="E7CDB2"/>
      </a:accent4>
      <a:accent5>
        <a:srgbClr val="E0E0E0"/>
      </a:accent5>
      <a:accent6>
        <a:srgbClr val="F4CBC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3928</TotalTime>
  <Words>2144</Words>
  <Application>Microsoft Macintosh PowerPoint</Application>
  <PresentationFormat>Widescreen</PresentationFormat>
  <Paragraphs>485</Paragraphs>
  <Slides>25</Slides>
  <Notes>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BatangChe</vt:lpstr>
      <vt:lpstr>Fira Sans</vt:lpstr>
      <vt:lpstr>Fira Sans Extra Condensed</vt:lpstr>
      <vt:lpstr>Josefin Sans</vt:lpstr>
      <vt:lpstr>Lato</vt:lpstr>
      <vt:lpstr>Playfair Display</vt:lpstr>
      <vt:lpstr>Roboto</vt:lpstr>
      <vt:lpstr>Arial</vt:lpstr>
      <vt:lpstr>Calibri</vt:lpstr>
      <vt:lpstr>Segoe Print</vt:lpstr>
      <vt:lpstr>Wingdings</vt:lpstr>
      <vt:lpstr>Miniqe Cosmetics Company Profile by Slidesgo</vt:lpstr>
      <vt:lpstr>Skincare product analysis  DECODING THE PRICE OF YOUR SKINCARE PRODUCT</vt:lpstr>
      <vt:lpstr>The frustrated consumer</vt:lpstr>
      <vt:lpstr>Getting insights through machine learning</vt:lpstr>
      <vt:lpstr>PowerPoint Presentation</vt:lpstr>
      <vt:lpstr>Gathering the data</vt:lpstr>
      <vt:lpstr>The data collection</vt:lpstr>
      <vt:lpstr>The cleaning and preparation of the data </vt:lpstr>
      <vt:lpstr>An overview of the features</vt:lpstr>
      <vt:lpstr>Feature engineering</vt:lpstr>
      <vt:lpstr>Exploratory data analysis</vt:lpstr>
      <vt:lpstr>Overview of the modelling approach</vt:lpstr>
      <vt:lpstr>Model performance evaluation*</vt:lpstr>
      <vt:lpstr>Final model performance on test set</vt:lpstr>
      <vt:lpstr>Using the model</vt:lpstr>
      <vt:lpstr>Findings What are the most predictive determinants of pricing?</vt:lpstr>
      <vt:lpstr>Most important features to predict affordability</vt:lpstr>
      <vt:lpstr>Summary and next steps</vt:lpstr>
      <vt:lpstr>Model deployment</vt:lpstr>
      <vt:lpstr>www.streamlit.io – to update</vt:lpstr>
      <vt:lpstr>Appendix</vt:lpstr>
      <vt:lpstr>Performance comparison</vt:lpstr>
      <vt:lpstr>SHAP values</vt:lpstr>
      <vt:lpstr>Model predictions</vt:lpstr>
      <vt:lpstr>Model mistakes</vt:lpstr>
      <vt:lpstr>Model improvement after retraining on full complete dataset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MINIQE COSMETICS</dc:title>
  <dc:creator>Microsoft Office User</dc:creator>
  <cp:lastModifiedBy>Microsoft Office User</cp:lastModifiedBy>
  <cp:revision>99</cp:revision>
  <dcterms:created xsi:type="dcterms:W3CDTF">2021-07-28T06:26:25Z</dcterms:created>
  <dcterms:modified xsi:type="dcterms:W3CDTF">2021-08-03T23:50:48Z</dcterms:modified>
</cp:coreProperties>
</file>